
<file path=[Content_Types].xml><?xml version="1.0" encoding="utf-8"?>
<Types xmlns="http://schemas.openxmlformats.org/package/2006/content-types">
  <Default Extension="bin" ContentType="application/vnd.openxmlformats-officedocument.oleObject"/>
  <Default Extension="jpeg" ContentType="image/jpeg"/>
  <Default Extension="png" ContentType="image/png"/>
  <Default Extension="rels" ContentType="application/vnd.openxmlformats-package.relationships+xml"/>
  <Default Extension="vml" ContentType="application/vnd.openxmlformats-officedocument.vmlDrawing"/>
  <Default Extension="wav" ContentType="audio/x-wav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slides/slide100.xml" ContentType="application/vnd.openxmlformats-officedocument.presentationml.slide+xml"/>
  <Override PartName="/ppt/slides/slide101.xml" ContentType="application/vnd.openxmlformats-officedocument.presentationml.slide+xml"/>
  <Override PartName="/ppt/slides/slide102.xml" ContentType="application/vnd.openxmlformats-officedocument.presentationml.slide+xml"/>
  <Override PartName="/ppt/slides/slide103.xml" ContentType="application/vnd.openxmlformats-officedocument.presentationml.slide+xml"/>
  <Override PartName="/ppt/slides/slide104.xml" ContentType="application/vnd.openxmlformats-officedocument.presentationml.slide+xml"/>
  <Override PartName="/ppt/slides/slide105.xml" ContentType="application/vnd.openxmlformats-officedocument.presentationml.slide+xml"/>
  <Override PartName="/ppt/slides/slide106.xml" ContentType="application/vnd.openxmlformats-officedocument.presentationml.slide+xml"/>
  <Override PartName="/ppt/slides/slide107.xml" ContentType="application/vnd.openxmlformats-officedocument.presentationml.slide+xml"/>
  <Override PartName="/ppt/slides/slide108.xml" ContentType="application/vnd.openxmlformats-officedocument.presentationml.slide+xml"/>
  <Override PartName="/ppt/slides/slide109.xml" ContentType="application/vnd.openxmlformats-officedocument.presentationml.slide+xml"/>
  <Override PartName="/ppt/slides/slide110.xml" ContentType="application/vnd.openxmlformats-officedocument.presentationml.slide+xml"/>
  <Override PartName="/ppt/slides/slide111.xml" ContentType="application/vnd.openxmlformats-officedocument.presentationml.slide+xml"/>
  <Override PartName="/ppt/slides/slide112.xml" ContentType="application/vnd.openxmlformats-officedocument.presentationml.slide+xml"/>
  <Override PartName="/ppt/slides/slide113.xml" ContentType="application/vnd.openxmlformats-officedocument.presentationml.slide+xml"/>
  <Override PartName="/ppt/slides/slide114.xml" ContentType="application/vnd.openxmlformats-officedocument.presentationml.slide+xml"/>
  <Override PartName="/ppt/slides/slide115.xml" ContentType="application/vnd.openxmlformats-officedocument.presentationml.slide+xml"/>
  <Override PartName="/ppt/slides/slide116.xml" ContentType="application/vnd.openxmlformats-officedocument.presentationml.slide+xml"/>
  <Override PartName="/ppt/slides/slide117.xml" ContentType="application/vnd.openxmlformats-officedocument.presentationml.slide+xml"/>
  <Override PartName="/ppt/slides/slide118.xml" ContentType="application/vnd.openxmlformats-officedocument.presentationml.slide+xml"/>
  <Override PartName="/ppt/slides/slide119.xml" ContentType="application/vnd.openxmlformats-officedocument.presentationml.slide+xml"/>
  <Override PartName="/ppt/slides/slide120.xml" ContentType="application/vnd.openxmlformats-officedocument.presentationml.slide+xml"/>
  <Override PartName="/ppt/slides/slide121.xml" ContentType="application/vnd.openxmlformats-officedocument.presentationml.slide+xml"/>
  <Override PartName="/ppt/slides/slide122.xml" ContentType="application/vnd.openxmlformats-officedocument.presentationml.slide+xml"/>
  <Override PartName="/ppt/slides/slide123.xml" ContentType="application/vnd.openxmlformats-officedocument.presentationml.slide+xml"/>
  <Override PartName="/ppt/slides/slide124.xml" ContentType="application/vnd.openxmlformats-officedocument.presentationml.slide+xml"/>
  <Override PartName="/ppt/slides/slide125.xml" ContentType="application/vnd.openxmlformats-officedocument.presentationml.slide+xml"/>
  <Override PartName="/ppt/slides/slide126.xml" ContentType="application/vnd.openxmlformats-officedocument.presentationml.slide+xml"/>
  <Override PartName="/ppt/slides/slide127.xml" ContentType="application/vnd.openxmlformats-officedocument.presentationml.slide+xml"/>
  <Override PartName="/ppt/slides/slide128.xml" ContentType="application/vnd.openxmlformats-officedocument.presentationml.slide+xml"/>
  <Override PartName="/ppt/slides/slide129.xml" ContentType="application/vnd.openxmlformats-officedocument.presentationml.slide+xml"/>
  <Override PartName="/ppt/slides/slide130.xml" ContentType="application/vnd.openxmlformats-officedocument.presentationml.slide+xml"/>
  <Override PartName="/ppt/slides/slide131.xml" ContentType="application/vnd.openxmlformats-officedocument.presentationml.slide+xml"/>
  <Override PartName="/ppt/slides/slide132.xml" ContentType="application/vnd.openxmlformats-officedocument.presentationml.slide+xml"/>
  <Override PartName="/ppt/slides/slide133.xml" ContentType="application/vnd.openxmlformats-officedocument.presentationml.slide+xml"/>
  <Override PartName="/ppt/slides/slide134.xml" ContentType="application/vnd.openxmlformats-officedocument.presentationml.slide+xml"/>
  <Override PartName="/ppt/slides/slide135.xml" ContentType="application/vnd.openxmlformats-officedocument.presentationml.slide+xml"/>
  <Override PartName="/ppt/slides/slide136.xml" ContentType="application/vnd.openxmlformats-officedocument.presentationml.slide+xml"/>
  <Override PartName="/ppt/slides/slide137.xml" ContentType="application/vnd.openxmlformats-officedocument.presentationml.slide+xml"/>
  <Override PartName="/ppt/slides/slide138.xml" ContentType="application/vnd.openxmlformats-officedocument.presentationml.slide+xml"/>
  <Override PartName="/ppt/slides/slide139.xml" ContentType="application/vnd.openxmlformats-officedocument.presentationml.slide+xml"/>
  <Override PartName="/ppt/slides/slide140.xml" ContentType="application/vnd.openxmlformats-officedocument.presentationml.slide+xml"/>
  <Override PartName="/ppt/slides/slide141.xml" ContentType="application/vnd.openxmlformats-officedocument.presentationml.slide+xml"/>
  <Override PartName="/ppt/slides/slide142.xml" ContentType="application/vnd.openxmlformats-officedocument.presentationml.slide+xml"/>
  <Override PartName="/ppt/slides/slide143.xml" ContentType="application/vnd.openxmlformats-officedocument.presentationml.slide+xml"/>
  <Override PartName="/ppt/slides/slide144.xml" ContentType="application/vnd.openxmlformats-officedocument.presentationml.slide+xml"/>
  <Override PartName="/ppt/slides/slide145.xml" ContentType="application/vnd.openxmlformats-officedocument.presentationml.slide+xml"/>
  <Override PartName="/ppt/slides/slide146.xml" ContentType="application/vnd.openxmlformats-officedocument.presentationml.slide+xml"/>
  <Override PartName="/ppt/slides/slide147.xml" ContentType="application/vnd.openxmlformats-officedocument.presentationml.slide+xml"/>
  <Override PartName="/ppt/slides/slide148.xml" ContentType="application/vnd.openxmlformats-officedocument.presentationml.slide+xml"/>
  <Override PartName="/ppt/slides/slide149.xml" ContentType="application/vnd.openxmlformats-officedocument.presentationml.slide+xml"/>
  <Override PartName="/ppt/slides/slide150.xml" ContentType="application/vnd.openxmlformats-officedocument.presentationml.slide+xml"/>
  <Override PartName="/ppt/slides/slide151.xml" ContentType="application/vnd.openxmlformats-officedocument.presentationml.slide+xml"/>
  <Override PartName="/ppt/slides/slide152.xml" ContentType="application/vnd.openxmlformats-officedocument.presentationml.slide+xml"/>
  <Override PartName="/ppt/slides/slide153.xml" ContentType="application/vnd.openxmlformats-officedocument.presentationml.slide+xml"/>
  <Override PartName="/ppt/slides/slide154.xml" ContentType="application/vnd.openxmlformats-officedocument.presentationml.slide+xml"/>
  <Override PartName="/ppt/slides/slide155.xml" ContentType="application/vnd.openxmlformats-officedocument.presentationml.slide+xml"/>
  <Override PartName="/ppt/slides/slide156.xml" ContentType="application/vnd.openxmlformats-officedocument.presentationml.slide+xml"/>
  <Override PartName="/ppt/slides/slide157.xml" ContentType="application/vnd.openxmlformats-officedocument.presentationml.slide+xml"/>
  <Override PartName="/ppt/slides/slide158.xml" ContentType="application/vnd.openxmlformats-officedocument.presentationml.slide+xml"/>
  <Override PartName="/ppt/slides/slide159.xml" ContentType="application/vnd.openxmlformats-officedocument.presentationml.slide+xml"/>
  <Override PartName="/ppt/slides/slide160.xml" ContentType="application/vnd.openxmlformats-officedocument.presentationml.slide+xml"/>
  <Override PartName="/ppt/slides/slide161.xml" ContentType="application/vnd.openxmlformats-officedocument.presentationml.slide+xml"/>
  <Override PartName="/ppt/slides/slide162.xml" ContentType="application/vnd.openxmlformats-officedocument.presentationml.slide+xml"/>
  <Override PartName="/ppt/slides/slide163.xml" ContentType="application/vnd.openxmlformats-officedocument.presentationml.slide+xml"/>
  <Override PartName="/ppt/slides/slide164.xml" ContentType="application/vnd.openxmlformats-officedocument.presentationml.slide+xml"/>
  <Override PartName="/ppt/slides/slide165.xml" ContentType="application/vnd.openxmlformats-officedocument.presentationml.slide+xml"/>
  <Override PartName="/ppt/slides/slide166.xml" ContentType="application/vnd.openxmlformats-officedocument.presentationml.slide+xml"/>
  <Override PartName="/ppt/slides/slide167.xml" ContentType="application/vnd.openxmlformats-officedocument.presentationml.slide+xml"/>
  <Override PartName="/ppt/slides/slide168.xml" ContentType="application/vnd.openxmlformats-officedocument.presentationml.slide+xml"/>
  <Override PartName="/ppt/slides/slide169.xml" ContentType="application/vnd.openxmlformats-officedocument.presentationml.slide+xml"/>
  <Override PartName="/ppt/slides/slide170.xml" ContentType="application/vnd.openxmlformats-officedocument.presentationml.slide+xml"/>
  <Override PartName="/ppt/slides/slide171.xml" ContentType="application/vnd.openxmlformats-officedocument.presentationml.slide+xml"/>
  <Override PartName="/ppt/slides/slide172.xml" ContentType="application/vnd.openxmlformats-officedocument.presentationml.slide+xml"/>
  <Override PartName="/ppt/slides/slide173.xml" ContentType="application/vnd.openxmlformats-officedocument.presentationml.slide+xml"/>
  <Override PartName="/ppt/slides/slide174.xml" ContentType="application/vnd.openxmlformats-officedocument.presentationml.slide+xml"/>
  <Override PartName="/ppt/slides/slide175.xml" ContentType="application/vnd.openxmlformats-officedocument.presentationml.slide+xml"/>
  <Override PartName="/ppt/slides/slide176.xml" ContentType="application/vnd.openxmlformats-officedocument.presentationml.slide+xml"/>
  <Override PartName="/ppt/slides/slide177.xml" ContentType="application/vnd.openxmlformats-officedocument.presentationml.slide+xml"/>
  <Override PartName="/ppt/slides/slide178.xml" ContentType="application/vnd.openxmlformats-officedocument.presentationml.slide+xml"/>
  <Override PartName="/ppt/slides/slide179.xml" ContentType="application/vnd.openxmlformats-officedocument.presentationml.slide+xml"/>
  <Override PartName="/ppt/slides/slide180.xml" ContentType="application/vnd.openxmlformats-officedocument.presentationml.slide+xml"/>
  <Override PartName="/ppt/slides/slide181.xml" ContentType="application/vnd.openxmlformats-officedocument.presentationml.slide+xml"/>
  <Override PartName="/ppt/slides/slide182.xml" ContentType="application/vnd.openxmlformats-officedocument.presentationml.slide+xml"/>
  <Override PartName="/ppt/slides/slide183.xml" ContentType="application/vnd.openxmlformats-officedocument.presentationml.slide+xml"/>
  <Override PartName="/ppt/slides/slide184.xml" ContentType="application/vnd.openxmlformats-officedocument.presentationml.slide+xml"/>
  <Override PartName="/ppt/slides/slide185.xml" ContentType="application/vnd.openxmlformats-officedocument.presentationml.slide+xml"/>
  <Override PartName="/ppt/slides/slide186.xml" ContentType="application/vnd.openxmlformats-officedocument.presentationml.slide+xml"/>
  <Override PartName="/ppt/slides/slide187.xml" ContentType="application/vnd.openxmlformats-officedocument.presentationml.slide+xml"/>
  <Override PartName="/ppt/slides/slide188.xml" ContentType="application/vnd.openxmlformats-officedocument.presentationml.slide+xml"/>
  <Override PartName="/ppt/slides/slide189.xml" ContentType="application/vnd.openxmlformats-officedocument.presentationml.slide+xml"/>
  <Override PartName="/ppt/slides/slide190.xml" ContentType="application/vnd.openxmlformats-officedocument.presentationml.slide+xml"/>
  <Override PartName="/ppt/slides/slide191.xml" ContentType="application/vnd.openxmlformats-officedocument.presentationml.slide+xml"/>
  <Override PartName="/ppt/slides/slide192.xml" ContentType="application/vnd.openxmlformats-officedocument.presentationml.slide+xml"/>
  <Override PartName="/ppt/slides/slide193.xml" ContentType="application/vnd.openxmlformats-officedocument.presentationml.slide+xml"/>
  <Override PartName="/ppt/slides/slide194.xml" ContentType="application/vnd.openxmlformats-officedocument.presentationml.slide+xml"/>
  <Override PartName="/ppt/slides/slide195.xml" ContentType="application/vnd.openxmlformats-officedocument.presentationml.slide+xml"/>
  <Override PartName="/ppt/slides/slide196.xml" ContentType="application/vnd.openxmlformats-officedocument.presentationml.slide+xml"/>
  <Override PartName="/ppt/slides/slide197.xml" ContentType="application/vnd.openxmlformats-officedocument.presentationml.slide+xml"/>
  <Override PartName="/ppt/slides/slide198.xml" ContentType="application/vnd.openxmlformats-officedocument.presentationml.slide+xml"/>
  <Override PartName="/ppt/slides/slide199.xml" ContentType="application/vnd.openxmlformats-officedocument.presentationml.slide+xml"/>
  <Override PartName="/ppt/slides/slide200.xml" ContentType="application/vnd.openxmlformats-officedocument.presentationml.slide+xml"/>
  <Override PartName="/ppt/slides/slide201.xml" ContentType="application/vnd.openxmlformats-officedocument.presentationml.slide+xml"/>
  <Override PartName="/ppt/slides/slide202.xml" ContentType="application/vnd.openxmlformats-officedocument.presentationml.slide+xml"/>
  <Override PartName="/ppt/slides/slide203.xml" ContentType="application/vnd.openxmlformats-officedocument.presentationml.slide+xml"/>
  <Override PartName="/ppt/slides/slide204.xml" ContentType="application/vnd.openxmlformats-officedocument.presentationml.slide+xml"/>
  <Override PartName="/ppt/slides/slide205.xml" ContentType="application/vnd.openxmlformats-officedocument.presentationml.slide+xml"/>
  <Override PartName="/ppt/slides/slide206.xml" ContentType="application/vnd.openxmlformats-officedocument.presentationml.slide+xml"/>
  <Override PartName="/ppt/slides/slide207.xml" ContentType="application/vnd.openxmlformats-officedocument.presentationml.slide+xml"/>
  <Override PartName="/ppt/slides/slide208.xml" ContentType="application/vnd.openxmlformats-officedocument.presentationml.slide+xml"/>
  <Override PartName="/ppt/slides/slide209.xml" ContentType="application/vnd.openxmlformats-officedocument.presentationml.slide+xml"/>
  <Override PartName="/ppt/slides/slide210.xml" ContentType="application/vnd.openxmlformats-officedocument.presentationml.slide+xml"/>
  <Override PartName="/ppt/slides/slide211.xml" ContentType="application/vnd.openxmlformats-officedocument.presentationml.slide+xml"/>
  <Override PartName="/ppt/slides/slide212.xml" ContentType="application/vnd.openxmlformats-officedocument.presentationml.slide+xml"/>
  <Override PartName="/ppt/slides/slide213.xml" ContentType="application/vnd.openxmlformats-officedocument.presentationml.slide+xml"/>
  <Override PartName="/ppt/slides/slide214.xml" ContentType="application/vnd.openxmlformats-officedocument.presentationml.slide+xml"/>
  <Override PartName="/ppt/slides/slide215.xml" ContentType="application/vnd.openxmlformats-officedocument.presentationml.slide+xml"/>
  <Override PartName="/ppt/slides/slide216.xml" ContentType="application/vnd.openxmlformats-officedocument.presentationml.slide+xml"/>
  <Override PartName="/ppt/slides/slide217.xml" ContentType="application/vnd.openxmlformats-officedocument.presentationml.slide+xml"/>
  <Override PartName="/ppt/slides/slide218.xml" ContentType="application/vnd.openxmlformats-officedocument.presentationml.slide+xml"/>
  <Override PartName="/ppt/slides/slide219.xml" ContentType="application/vnd.openxmlformats-officedocument.presentationml.slide+xml"/>
  <Override PartName="/ppt/slides/slide220.xml" ContentType="application/vnd.openxmlformats-officedocument.presentationml.slide+xml"/>
  <Override PartName="/ppt/slides/slide221.xml" ContentType="application/vnd.openxmlformats-officedocument.presentationml.slide+xml"/>
  <Override PartName="/ppt/slides/slide222.xml" ContentType="application/vnd.openxmlformats-officedocument.presentationml.slide+xml"/>
  <Override PartName="/ppt/slides/slide223.xml" ContentType="application/vnd.openxmlformats-officedocument.presentationml.slide+xml"/>
  <Override PartName="/ppt/slides/slide224.xml" ContentType="application/vnd.openxmlformats-officedocument.presentationml.slide+xml"/>
  <Override PartName="/ppt/slides/slide225.xml" ContentType="application/vnd.openxmlformats-officedocument.presentationml.slide+xml"/>
  <Override PartName="/ppt/slides/slide226.xml" ContentType="application/vnd.openxmlformats-officedocument.presentationml.slide+xml"/>
  <Override PartName="/ppt/slides/slide227.xml" ContentType="application/vnd.openxmlformats-officedocument.presentationml.slide+xml"/>
  <Override PartName="/ppt/slides/slide228.xml" ContentType="application/vnd.openxmlformats-officedocument.presentationml.slide+xml"/>
  <Override PartName="/ppt/slides/slide229.xml" ContentType="application/vnd.openxmlformats-officedocument.presentationml.slide+xml"/>
  <Override PartName="/ppt/slides/slide230.xml" ContentType="application/vnd.openxmlformats-officedocument.presentationml.slide+xml"/>
  <Override PartName="/ppt/slides/slide231.xml" ContentType="application/vnd.openxmlformats-officedocument.presentationml.slide+xml"/>
  <Override PartName="/ppt/slides/slide232.xml" ContentType="application/vnd.openxmlformats-officedocument.presentationml.slide+xml"/>
  <Override PartName="/ppt/slides/slide233.xml" ContentType="application/vnd.openxmlformats-officedocument.presentationml.slide+xml"/>
  <Override PartName="/ppt/slides/slide234.xml" ContentType="application/vnd.openxmlformats-officedocument.presentationml.slide+xml"/>
  <Override PartName="/ppt/slides/slide235.xml" ContentType="application/vnd.openxmlformats-officedocument.presentationml.slide+xml"/>
  <Override PartName="/ppt/slides/slide236.xml" ContentType="application/vnd.openxmlformats-officedocument.presentationml.slide+xml"/>
  <Override PartName="/ppt/slides/slide237.xml" ContentType="application/vnd.openxmlformats-officedocument.presentationml.slide+xml"/>
  <Override PartName="/ppt/slides/slide238.xml" ContentType="application/vnd.openxmlformats-officedocument.presentationml.slide+xml"/>
  <Override PartName="/ppt/slides/slide239.xml" ContentType="application/vnd.openxmlformats-officedocument.presentationml.slide+xml"/>
  <Override PartName="/ppt/slides/slide240.xml" ContentType="application/vnd.openxmlformats-officedocument.presentationml.slide+xml"/>
  <Override PartName="/ppt/slides/slide241.xml" ContentType="application/vnd.openxmlformats-officedocument.presentationml.slide+xml"/>
  <Override PartName="/ppt/slides/slide242.xml" ContentType="application/vnd.openxmlformats-officedocument.presentationml.slide+xml"/>
  <Override PartName="/ppt/slides/slide243.xml" ContentType="application/vnd.openxmlformats-officedocument.presentationml.slide+xml"/>
  <Override PartName="/ppt/slides/slide244.xml" ContentType="application/vnd.openxmlformats-officedocument.presentationml.slide+xml"/>
  <Override PartName="/ppt/slides/slide245.xml" ContentType="application/vnd.openxmlformats-officedocument.presentationml.slide+xml"/>
  <Override PartName="/ppt/slides/slide246.xml" ContentType="application/vnd.openxmlformats-officedocument.presentationml.slide+xml"/>
  <Override PartName="/ppt/slides/slide247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theme/theme2.xml" ContentType="application/vnd.openxmlformats-officedocument.theme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theme/theme3.xml" ContentType="application/vnd.openxmlformats-officedocument.theme+xml"/>
  <Override PartName="/ppt/theme/theme4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ppt/notesSlides/notesSlide36.xml" ContentType="application/vnd.openxmlformats-officedocument.presentationml.notesSlide+xml"/>
  <Override PartName="/ppt/notesSlides/notesSlide37.xml" ContentType="application/vnd.openxmlformats-officedocument.presentationml.notesSlide+xml"/>
  <Override PartName="/ppt/notesSlides/notesSlide38.xml" ContentType="application/vnd.openxmlformats-officedocument.presentationml.notesSlide+xml"/>
  <Override PartName="/ppt/notesSlides/notesSlide39.xml" ContentType="application/vnd.openxmlformats-officedocument.presentationml.notesSlide+xml"/>
  <Override PartName="/ppt/notesSlides/notesSlide40.xml" ContentType="application/vnd.openxmlformats-officedocument.presentationml.notesSlide+xml"/>
  <Override PartName="/ppt/notesSlides/notesSlide41.xml" ContentType="application/vnd.openxmlformats-officedocument.presentationml.notesSlide+xml"/>
  <Override PartName="/ppt/notesSlides/notesSlide42.xml" ContentType="application/vnd.openxmlformats-officedocument.presentationml.notesSlide+xml"/>
  <Override PartName="/ppt/notesSlides/notesSlide43.xml" ContentType="application/vnd.openxmlformats-officedocument.presentationml.notesSlide+xml"/>
  <Override PartName="/ppt/notesSlides/notesSlide44.xml" ContentType="application/vnd.openxmlformats-officedocument.presentationml.notesSlide+xml"/>
  <Override PartName="/ppt/notesSlides/notesSlide45.xml" ContentType="application/vnd.openxmlformats-officedocument.presentationml.notesSlide+xml"/>
  <Override PartName="/ppt/notesSlides/notesSlide46.xml" ContentType="application/vnd.openxmlformats-officedocument.presentationml.notesSlide+xml"/>
  <Override PartName="/ppt/notesSlides/notesSlide47.xml" ContentType="application/vnd.openxmlformats-officedocument.presentationml.notesSlide+xml"/>
  <Override PartName="/ppt/notesSlides/notesSlide48.xml" ContentType="application/vnd.openxmlformats-officedocument.presentationml.notesSlide+xml"/>
  <Override PartName="/ppt/notesSlides/notesSlide49.xml" ContentType="application/vnd.openxmlformats-officedocument.presentationml.notesSlide+xml"/>
  <Override PartName="/ppt/notesSlides/notesSlide50.xml" ContentType="application/vnd.openxmlformats-officedocument.presentationml.notesSlide+xml"/>
  <Override PartName="/ppt/notesSlides/notesSlide51.xml" ContentType="application/vnd.openxmlformats-officedocument.presentationml.notesSlide+xml"/>
  <Override PartName="/ppt/notesSlides/notesSlide52.xml" ContentType="application/vnd.openxmlformats-officedocument.presentationml.notesSlide+xml"/>
  <Override PartName="/ppt/notesSlides/notesSlide53.xml" ContentType="application/vnd.openxmlformats-officedocument.presentationml.notesSlide+xml"/>
  <Override PartName="/ppt/notesSlides/notesSlide54.xml" ContentType="application/vnd.openxmlformats-officedocument.presentationml.notesSlide+xml"/>
  <Override PartName="/ppt/notesSlides/notesSlide55.xml" ContentType="application/vnd.openxmlformats-officedocument.presentationml.notesSlide+xml"/>
  <Override PartName="/ppt/notesSlides/notesSlide56.xml" ContentType="application/vnd.openxmlformats-officedocument.presentationml.notesSlide+xml"/>
  <Override PartName="/ppt/notesSlides/notesSlide57.xml" ContentType="application/vnd.openxmlformats-officedocument.presentationml.notesSlide+xml"/>
  <Override PartName="/ppt/notesSlides/notesSlide58.xml" ContentType="application/vnd.openxmlformats-officedocument.presentationml.notesSlide+xml"/>
  <Override PartName="/ppt/notesSlides/notesSlide59.xml" ContentType="application/vnd.openxmlformats-officedocument.presentationml.notesSlide+xml"/>
  <Override PartName="/ppt/notesSlides/notesSlide60.xml" ContentType="application/vnd.openxmlformats-officedocument.presentationml.notesSlide+xml"/>
  <Override PartName="/ppt/notesSlides/notesSlide61.xml" ContentType="application/vnd.openxmlformats-officedocument.presentationml.notesSlide+xml"/>
  <Override PartName="/ppt/notesSlides/notesSlide62.xml" ContentType="application/vnd.openxmlformats-officedocument.presentationml.notesSlide+xml"/>
  <Override PartName="/ppt/notesSlides/notesSlide63.xml" ContentType="application/vnd.openxmlformats-officedocument.presentationml.notesSlide+xml"/>
  <Override PartName="/ppt/notesSlides/notesSlide64.xml" ContentType="application/vnd.openxmlformats-officedocument.presentationml.notesSlide+xml"/>
  <Override PartName="/ppt/notesSlides/notesSlide65.xml" ContentType="application/vnd.openxmlformats-officedocument.presentationml.notesSlide+xml"/>
  <Override PartName="/ppt/notesSlides/notesSlide66.xml" ContentType="application/vnd.openxmlformats-officedocument.presentationml.notesSlide+xml"/>
  <Override PartName="/ppt/notesSlides/notesSlide67.xml" ContentType="application/vnd.openxmlformats-officedocument.presentationml.notesSlide+xml"/>
  <Override PartName="/ppt/notesSlides/notesSlide68.xml" ContentType="application/vnd.openxmlformats-officedocument.presentationml.notesSlide+xml"/>
  <Override PartName="/ppt/notesSlides/notesSlide69.xml" ContentType="application/vnd.openxmlformats-officedocument.presentationml.notesSlide+xml"/>
  <Override PartName="/ppt/notesSlides/notesSlide70.xml" ContentType="application/vnd.openxmlformats-officedocument.presentationml.notesSlide+xml"/>
  <Override PartName="/ppt/notesSlides/notesSlide71.xml" ContentType="application/vnd.openxmlformats-officedocument.presentationml.notesSlide+xml"/>
  <Override PartName="/ppt/notesSlides/notesSlide72.xml" ContentType="application/vnd.openxmlformats-officedocument.presentationml.notesSlide+xml"/>
  <Override PartName="/ppt/notesSlides/notesSlide73.xml" ContentType="application/vnd.openxmlformats-officedocument.presentationml.notesSlide+xml"/>
  <Override PartName="/ppt/notesSlides/notesSlide74.xml" ContentType="application/vnd.openxmlformats-officedocument.presentationml.notesSlide+xml"/>
  <Override PartName="/ppt/notesSlides/notesSlide75.xml" ContentType="application/vnd.openxmlformats-officedocument.presentationml.notesSlide+xml"/>
  <Override PartName="/ppt/notesSlides/notesSlide76.xml" ContentType="application/vnd.openxmlformats-officedocument.presentationml.notesSlide+xml"/>
  <Override PartName="/ppt/notesSlides/notesSlide77.xml" ContentType="application/vnd.openxmlformats-officedocument.presentationml.notesSlide+xml"/>
  <Override PartName="/ppt/notesSlides/notesSlide78.xml" ContentType="application/vnd.openxmlformats-officedocument.presentationml.notesSlide+xml"/>
  <Override PartName="/ppt/notesSlides/notesSlide79.xml" ContentType="application/vnd.openxmlformats-officedocument.presentationml.notesSlide+xml"/>
  <Override PartName="/ppt/notesSlides/notesSlide80.xml" ContentType="application/vnd.openxmlformats-officedocument.presentationml.notesSlide+xml"/>
  <Override PartName="/ppt/notesSlides/notesSlide81.xml" ContentType="application/vnd.openxmlformats-officedocument.presentationml.notesSlide+xml"/>
  <Override PartName="/ppt/notesSlides/notesSlide82.xml" ContentType="application/vnd.openxmlformats-officedocument.presentationml.notesSlide+xml"/>
  <Override PartName="/ppt/notesSlides/notesSlide83.xml" ContentType="application/vnd.openxmlformats-officedocument.presentationml.notesSlide+xml"/>
  <Override PartName="/ppt/notesSlides/notesSlide84.xml" ContentType="application/vnd.openxmlformats-officedocument.presentationml.notesSlide+xml"/>
  <Override PartName="/ppt/notesSlides/notesSlide85.xml" ContentType="application/vnd.openxmlformats-officedocument.presentationml.notesSlide+xml"/>
  <Override PartName="/ppt/notesSlides/notesSlide86.xml" ContentType="application/vnd.openxmlformats-officedocument.presentationml.notesSlide+xml"/>
  <Override PartName="/ppt/notesSlides/notesSlide87.xml" ContentType="application/vnd.openxmlformats-officedocument.presentationml.notesSlide+xml"/>
  <Override PartName="/ppt/notesSlides/notesSlide88.xml" ContentType="application/vnd.openxmlformats-officedocument.presentationml.notesSlide+xml"/>
  <Override PartName="/ppt/notesSlides/notesSlide89.xml" ContentType="application/vnd.openxmlformats-officedocument.presentationml.notesSlide+xml"/>
  <Override PartName="/ppt/notesSlides/notesSlide90.xml" ContentType="application/vnd.openxmlformats-officedocument.presentationml.notesSlide+xml"/>
  <Override PartName="/ppt/notesSlides/notesSlide91.xml" ContentType="application/vnd.openxmlformats-officedocument.presentationml.notesSlide+xml"/>
  <Override PartName="/ppt/notesSlides/notesSlide92.xml" ContentType="application/vnd.openxmlformats-officedocument.presentationml.notesSlide+xml"/>
  <Override PartName="/ppt/notesSlides/notesSlide93.xml" ContentType="application/vnd.openxmlformats-officedocument.presentationml.notesSlide+xml"/>
  <Override PartName="/ppt/notesSlides/notesSlide94.xml" ContentType="application/vnd.openxmlformats-officedocument.presentationml.notesSlide+xml"/>
  <Override PartName="/ppt/notesSlides/notesSlide95.xml" ContentType="application/vnd.openxmlformats-officedocument.presentationml.notesSlide+xml"/>
  <Override PartName="/ppt/notesSlides/notesSlide96.xml" ContentType="application/vnd.openxmlformats-officedocument.presentationml.notesSlide+xml"/>
  <Override PartName="/ppt/notesSlides/notesSlide97.xml" ContentType="application/vnd.openxmlformats-officedocument.presentationml.notesSlide+xml"/>
  <Override PartName="/ppt/notesSlides/notesSlide98.xml" ContentType="application/vnd.openxmlformats-officedocument.presentationml.notesSlide+xml"/>
  <Override PartName="/ppt/notesSlides/notesSlide99.xml" ContentType="application/vnd.openxmlformats-officedocument.presentationml.notesSlide+xml"/>
  <Override PartName="/ppt/notesSlides/notesSlide100.xml" ContentType="application/vnd.openxmlformats-officedocument.presentationml.notesSlide+xml"/>
  <Override PartName="/ppt/notesSlides/notesSlide101.xml" ContentType="application/vnd.openxmlformats-officedocument.presentationml.notesSlide+xml"/>
  <Override PartName="/ppt/notesSlides/notesSlide102.xml" ContentType="application/vnd.openxmlformats-officedocument.presentationml.notesSlide+xml"/>
  <Override PartName="/ppt/notesSlides/notesSlide103.xml" ContentType="application/vnd.openxmlformats-officedocument.presentationml.notesSlide+xml"/>
  <Override PartName="/ppt/notesSlides/notesSlide104.xml" ContentType="application/vnd.openxmlformats-officedocument.presentationml.notesSlide+xml"/>
  <Override PartName="/ppt/notesSlides/notesSlide105.xml" ContentType="application/vnd.openxmlformats-officedocument.presentationml.notesSlide+xml"/>
  <Override PartName="/ppt/notesSlides/notesSlide106.xml" ContentType="application/vnd.openxmlformats-officedocument.presentationml.notesSlide+xml"/>
  <Override PartName="/ppt/notesSlides/notesSlide107.xml" ContentType="application/vnd.openxmlformats-officedocument.presentationml.notesSlide+xml"/>
  <Override PartName="/ppt/notesSlides/notesSlide108.xml" ContentType="application/vnd.openxmlformats-officedocument.presentationml.notesSlide+xml"/>
  <Override PartName="/ppt/notesSlides/notesSlide109.xml" ContentType="application/vnd.openxmlformats-officedocument.presentationml.notesSlide+xml"/>
  <Override PartName="/ppt/notesSlides/notesSlide110.xml" ContentType="application/vnd.openxmlformats-officedocument.presentationml.notesSlide+xml"/>
  <Override PartName="/ppt/notesSlides/notesSlide111.xml" ContentType="application/vnd.openxmlformats-officedocument.presentationml.notesSlide+xml"/>
  <Override PartName="/ppt/notesSlides/notesSlide112.xml" ContentType="application/vnd.openxmlformats-officedocument.presentationml.notesSlide+xml"/>
  <Override PartName="/ppt/notesSlides/notesSlide113.xml" ContentType="application/vnd.openxmlformats-officedocument.presentationml.notesSlide+xml"/>
  <Override PartName="/ppt/notesSlides/notesSlide114.xml" ContentType="application/vnd.openxmlformats-officedocument.presentationml.notesSlide+xml"/>
  <Override PartName="/ppt/notesSlides/notesSlide115.xml" ContentType="application/vnd.openxmlformats-officedocument.presentationml.notesSlide+xml"/>
  <Override PartName="/ppt/notesSlides/notesSlide116.xml" ContentType="application/vnd.openxmlformats-officedocument.presentationml.notesSlide+xml"/>
  <Override PartName="/ppt/notesSlides/notesSlide117.xml" ContentType="application/vnd.openxmlformats-officedocument.presentationml.notesSlide+xml"/>
  <Override PartName="/ppt/notesSlides/notesSlide118.xml" ContentType="application/vnd.openxmlformats-officedocument.presentationml.notesSlide+xml"/>
  <Override PartName="/ppt/notesSlides/notesSlide119.xml" ContentType="application/vnd.openxmlformats-officedocument.presentationml.notesSlide+xml"/>
  <Override PartName="/ppt/notesSlides/notesSlide120.xml" ContentType="application/vnd.openxmlformats-officedocument.presentationml.notesSlide+xml"/>
  <Override PartName="/ppt/notesSlides/notesSlide121.xml" ContentType="application/vnd.openxmlformats-officedocument.presentationml.notesSlide+xml"/>
  <Override PartName="/ppt/notesSlides/notesSlide122.xml" ContentType="application/vnd.openxmlformats-officedocument.presentationml.notesSlide+xml"/>
  <Override PartName="/ppt/notesSlides/notesSlide123.xml" ContentType="application/vnd.openxmlformats-officedocument.presentationml.notesSlide+xml"/>
  <Override PartName="/ppt/notesSlides/notesSlide124.xml" ContentType="application/vnd.openxmlformats-officedocument.presentationml.notesSlide+xml"/>
  <Override PartName="/ppt/notesSlides/notesSlide125.xml" ContentType="application/vnd.openxmlformats-officedocument.presentationml.notesSlide+xml"/>
  <Override PartName="/ppt/notesSlides/notesSlide126.xml" ContentType="application/vnd.openxmlformats-officedocument.presentationml.notesSlide+xml"/>
  <Override PartName="/ppt/notesSlides/notesSlide127.xml" ContentType="application/vnd.openxmlformats-officedocument.presentationml.notesSlide+xml"/>
  <Override PartName="/ppt/notesSlides/notesSlide128.xml" ContentType="application/vnd.openxmlformats-officedocument.presentationml.notesSlide+xml"/>
  <Override PartName="/ppt/notesSlides/notesSlide129.xml" ContentType="application/vnd.openxmlformats-officedocument.presentationml.notesSlide+xml"/>
  <Override PartName="/ppt/notesSlides/notesSlide130.xml" ContentType="application/vnd.openxmlformats-officedocument.presentationml.notesSlide+xml"/>
  <Override PartName="/ppt/notesSlides/notesSlide131.xml" ContentType="application/vnd.openxmlformats-officedocument.presentationml.notesSlide+xml"/>
  <Override PartName="/ppt/notesSlides/notesSlide132.xml" ContentType="application/vnd.openxmlformats-officedocument.presentationml.notesSlide+xml"/>
  <Override PartName="/ppt/notesSlides/notesSlide133.xml" ContentType="application/vnd.openxmlformats-officedocument.presentationml.notesSlide+xml"/>
  <Override PartName="/ppt/notesSlides/notesSlide134.xml" ContentType="application/vnd.openxmlformats-officedocument.presentationml.notesSlide+xml"/>
  <Override PartName="/ppt/notesSlides/notesSlide135.xml" ContentType="application/vnd.openxmlformats-officedocument.presentationml.notesSlide+xml"/>
  <Override PartName="/ppt/notesSlides/notesSlide136.xml" ContentType="application/vnd.openxmlformats-officedocument.presentationml.notesSlide+xml"/>
  <Override PartName="/ppt/notesSlides/notesSlide137.xml" ContentType="application/vnd.openxmlformats-officedocument.presentationml.notesSlide+xml"/>
  <Override PartName="/ppt/notesSlides/notesSlide138.xml" ContentType="application/vnd.openxmlformats-officedocument.presentationml.notesSlide+xml"/>
  <Override PartName="/ppt/notesSlides/notesSlide139.xml" ContentType="application/vnd.openxmlformats-officedocument.presentationml.notesSlide+xml"/>
  <Override PartName="/ppt/notesSlides/notesSlide140.xml" ContentType="application/vnd.openxmlformats-officedocument.presentationml.notesSlide+xml"/>
  <Override PartName="/ppt/notesSlides/notesSlide141.xml" ContentType="application/vnd.openxmlformats-officedocument.presentationml.notesSlide+xml"/>
  <Override PartName="/ppt/notesSlides/notesSlide142.xml" ContentType="application/vnd.openxmlformats-officedocument.presentationml.notesSlide+xml"/>
  <Override PartName="/ppt/notesSlides/notesSlide143.xml" ContentType="application/vnd.openxmlformats-officedocument.presentationml.notesSlide+xml"/>
  <Override PartName="/ppt/notesSlides/notesSlide144.xml" ContentType="application/vnd.openxmlformats-officedocument.presentationml.notesSlide+xml"/>
  <Override PartName="/ppt/notesSlides/notesSlide145.xml" ContentType="application/vnd.openxmlformats-officedocument.presentationml.notesSlide+xml"/>
  <Override PartName="/ppt/notesSlides/notesSlide146.xml" ContentType="application/vnd.openxmlformats-officedocument.presentationml.notesSlide+xml"/>
  <Override PartName="/ppt/notesSlides/notesSlide147.xml" ContentType="application/vnd.openxmlformats-officedocument.presentationml.notesSlide+xml"/>
  <Override PartName="/ppt/notesSlides/notesSlide148.xml" ContentType="application/vnd.openxmlformats-officedocument.presentationml.notesSlide+xml"/>
  <Override PartName="/ppt/notesSlides/notesSlide149.xml" ContentType="application/vnd.openxmlformats-officedocument.presentationml.notesSlide+xml"/>
  <Override PartName="/ppt/notesSlides/notesSlide150.xml" ContentType="application/vnd.openxmlformats-officedocument.presentationml.notesSlide+xml"/>
  <Override PartName="/ppt/notesSlides/notesSlide151.xml" ContentType="application/vnd.openxmlformats-officedocument.presentationml.notesSlide+xml"/>
  <Override PartName="/ppt/notesSlides/notesSlide152.xml" ContentType="application/vnd.openxmlformats-officedocument.presentationml.notesSlide+xml"/>
  <Override PartName="/ppt/notesSlides/notesSlide153.xml" ContentType="application/vnd.openxmlformats-officedocument.presentationml.notesSlide+xml"/>
  <Override PartName="/ppt/notesSlides/notesSlide154.xml" ContentType="application/vnd.openxmlformats-officedocument.presentationml.notesSlide+xml"/>
  <Override PartName="/ppt/notesSlides/notesSlide155.xml" ContentType="application/vnd.openxmlformats-officedocument.presentationml.notesSlide+xml"/>
  <Override PartName="/ppt/notesSlides/notesSlide156.xml" ContentType="application/vnd.openxmlformats-officedocument.presentationml.notesSlide+xml"/>
  <Override PartName="/ppt/notesSlides/notesSlide157.xml" ContentType="application/vnd.openxmlformats-officedocument.presentationml.notesSlide+xml"/>
  <Override PartName="/ppt/notesSlides/notesSlide158.xml" ContentType="application/vnd.openxmlformats-officedocument.presentationml.notesSlide+xml"/>
  <Override PartName="/ppt/notesSlides/notesSlide159.xml" ContentType="application/vnd.openxmlformats-officedocument.presentationml.notesSlide+xml"/>
  <Override PartName="/ppt/notesSlides/notesSlide160.xml" ContentType="application/vnd.openxmlformats-officedocument.presentationml.notesSlide+xml"/>
  <Override PartName="/ppt/notesSlides/notesSlide161.xml" ContentType="application/vnd.openxmlformats-officedocument.presentationml.notesSlide+xml"/>
  <Override PartName="/ppt/notesSlides/notesSlide162.xml" ContentType="application/vnd.openxmlformats-officedocument.presentationml.notesSlide+xml"/>
  <Override PartName="/ppt/notesSlides/notesSlide163.xml" ContentType="application/vnd.openxmlformats-officedocument.presentationml.notesSlide+xml"/>
  <Override PartName="/ppt/notesSlides/notesSlide164.xml" ContentType="application/vnd.openxmlformats-officedocument.presentationml.notesSlide+xml"/>
  <Override PartName="/ppt/notesSlides/notesSlide165.xml" ContentType="application/vnd.openxmlformats-officedocument.presentationml.notesSlide+xml"/>
  <Override PartName="/ppt/notesSlides/notesSlide166.xml" ContentType="application/vnd.openxmlformats-officedocument.presentationml.notesSlide+xml"/>
  <Override PartName="/ppt/notesSlides/notesSlide167.xml" ContentType="application/vnd.openxmlformats-officedocument.presentationml.notesSlide+xml"/>
  <Override PartName="/ppt/notesSlides/notesSlide168.xml" ContentType="application/vnd.openxmlformats-officedocument.presentationml.notesSlide+xml"/>
  <Override PartName="/ppt/notesSlides/notesSlide169.xml" ContentType="application/vnd.openxmlformats-officedocument.presentationml.notesSlide+xml"/>
  <Override PartName="/ppt/notesSlides/notesSlide170.xml" ContentType="application/vnd.openxmlformats-officedocument.presentationml.notesSlide+xml"/>
  <Override PartName="/ppt/notesSlides/notesSlide171.xml" ContentType="application/vnd.openxmlformats-officedocument.presentationml.notesSlide+xml"/>
  <Override PartName="/ppt/notesSlides/notesSlide172.xml" ContentType="application/vnd.openxmlformats-officedocument.presentationml.notesSlide+xml"/>
  <Override PartName="/ppt/notesSlides/notesSlide173.xml" ContentType="application/vnd.openxmlformats-officedocument.presentationml.notesSlide+xml"/>
  <Override PartName="/ppt/notesSlides/notesSlide174.xml" ContentType="application/vnd.openxmlformats-officedocument.presentationml.notesSlide+xml"/>
  <Override PartName="/ppt/notesSlides/notesSlide175.xml" ContentType="application/vnd.openxmlformats-officedocument.presentationml.notesSlide+xml"/>
  <Override PartName="/ppt/notesSlides/notesSlide176.xml" ContentType="application/vnd.openxmlformats-officedocument.presentationml.notesSlide+xml"/>
  <Override PartName="/ppt/notesSlides/notesSlide177.xml" ContentType="application/vnd.openxmlformats-officedocument.presentationml.notesSlide+xml"/>
  <Override PartName="/ppt/notesSlides/notesSlide178.xml" ContentType="application/vnd.openxmlformats-officedocument.presentationml.notesSlide+xml"/>
  <Override PartName="/ppt/notesSlides/notesSlide179.xml" ContentType="application/vnd.openxmlformats-officedocument.presentationml.notesSlide+xml"/>
  <Override PartName="/ppt/notesSlides/notesSlide180.xml" ContentType="application/vnd.openxmlformats-officedocument.presentationml.notesSlide+xml"/>
  <Override PartName="/ppt/notesSlides/notesSlide181.xml" ContentType="application/vnd.openxmlformats-officedocument.presentationml.notesSlide+xml"/>
  <Override PartName="/ppt/notesSlides/notesSlide182.xml" ContentType="application/vnd.openxmlformats-officedocument.presentationml.notesSlide+xml"/>
  <Override PartName="/ppt/notesSlides/notesSlide183.xml" ContentType="application/vnd.openxmlformats-officedocument.presentationml.notesSlide+xml"/>
  <Override PartName="/ppt/notesSlides/notesSlide184.xml" ContentType="application/vnd.openxmlformats-officedocument.presentationml.notesSlide+xml"/>
  <Override PartName="/ppt/notesSlides/notesSlide185.xml" ContentType="application/vnd.openxmlformats-officedocument.presentationml.notesSlide+xml"/>
  <Override PartName="/ppt/notesSlides/notesSlide186.xml" ContentType="application/vnd.openxmlformats-officedocument.presentationml.notesSlide+xml"/>
  <Override PartName="/ppt/notesSlides/notesSlide187.xml" ContentType="application/vnd.openxmlformats-officedocument.presentationml.notesSlide+xml"/>
  <Override PartName="/ppt/notesSlides/notesSlide188.xml" ContentType="application/vnd.openxmlformats-officedocument.presentationml.notesSlide+xml"/>
  <Override PartName="/ppt/notesSlides/notesSlide189.xml" ContentType="application/vnd.openxmlformats-officedocument.presentationml.notesSlide+xml"/>
  <Override PartName="/ppt/notesSlides/notesSlide190.xml" ContentType="application/vnd.openxmlformats-officedocument.presentationml.notesSlide+xml"/>
  <Override PartName="/ppt/notesSlides/notesSlide191.xml" ContentType="application/vnd.openxmlformats-officedocument.presentationml.notesSlide+xml"/>
  <Override PartName="/ppt/notesSlides/notesSlide192.xml" ContentType="application/vnd.openxmlformats-officedocument.presentationml.notesSlide+xml"/>
  <Override PartName="/ppt/notesSlides/notesSlide193.xml" ContentType="application/vnd.openxmlformats-officedocument.presentationml.notesSlide+xml"/>
  <Override PartName="/ppt/notesSlides/notesSlide194.xml" ContentType="application/vnd.openxmlformats-officedocument.presentationml.notesSlide+xml"/>
  <Override PartName="/ppt/notesSlides/notesSlide195.xml" ContentType="application/vnd.openxmlformats-officedocument.presentationml.notesSlide+xml"/>
  <Override PartName="/ppt/notesSlides/notesSlide196.xml" ContentType="application/vnd.openxmlformats-officedocument.presentationml.notesSlide+xml"/>
  <Override PartName="/ppt/notesSlides/notesSlide197.xml" ContentType="application/vnd.openxmlformats-officedocument.presentationml.notesSlide+xml"/>
  <Override PartName="/ppt/notesSlides/notesSlide198.xml" ContentType="application/vnd.openxmlformats-officedocument.presentationml.notesSlide+xml"/>
  <Override PartName="/ppt/notesSlides/notesSlide199.xml" ContentType="application/vnd.openxmlformats-officedocument.presentationml.notesSlide+xml"/>
  <Override PartName="/ppt/notesSlides/notesSlide200.xml" ContentType="application/vnd.openxmlformats-officedocument.presentationml.notesSlide+xml"/>
  <Override PartName="/ppt/notesSlides/notesSlide201.xml" ContentType="application/vnd.openxmlformats-officedocument.presentationml.notesSlide+xml"/>
  <Override PartName="/ppt/notesSlides/notesSlide202.xml" ContentType="application/vnd.openxmlformats-officedocument.presentationml.notesSlide+xml"/>
  <Override PartName="/ppt/notesSlides/notesSlide203.xml" ContentType="application/vnd.openxmlformats-officedocument.presentationml.notesSlide+xml"/>
  <Override PartName="/ppt/notesSlides/notesSlide204.xml" ContentType="application/vnd.openxmlformats-officedocument.presentationml.notesSlide+xml"/>
  <Override PartName="/ppt/notesSlides/notesSlide205.xml" ContentType="application/vnd.openxmlformats-officedocument.presentationml.notesSlide+xml"/>
  <Override PartName="/ppt/notesSlides/notesSlide206.xml" ContentType="application/vnd.openxmlformats-officedocument.presentationml.notesSlide+xml"/>
  <Override PartName="/ppt/notesSlides/notesSlide207.xml" ContentType="application/vnd.openxmlformats-officedocument.presentationml.notesSlide+xml"/>
  <Override PartName="/ppt/notesSlides/notesSlide208.xml" ContentType="application/vnd.openxmlformats-officedocument.presentationml.notesSlide+xml"/>
  <Override PartName="/ppt/notesSlides/notesSlide209.xml" ContentType="application/vnd.openxmlformats-officedocument.presentationml.notesSlide+xml"/>
  <Override PartName="/ppt/notesSlides/notesSlide210.xml" ContentType="application/vnd.openxmlformats-officedocument.presentationml.notesSlide+xml"/>
  <Override PartName="/ppt/notesSlides/notesSlide211.xml" ContentType="application/vnd.openxmlformats-officedocument.presentationml.notesSlide+xml"/>
  <Override PartName="/ppt/notesSlides/notesSlide212.xml" ContentType="application/vnd.openxmlformats-officedocument.presentationml.notesSlide+xml"/>
  <Override PartName="/ppt/notesSlides/notesSlide213.xml" ContentType="application/vnd.openxmlformats-officedocument.presentationml.notesSlide+xml"/>
  <Override PartName="/ppt/notesSlides/notesSlide214.xml" ContentType="application/vnd.openxmlformats-officedocument.presentationml.notesSlide+xml"/>
  <Override PartName="/ppt/notesSlides/notesSlide215.xml" ContentType="application/vnd.openxmlformats-officedocument.presentationml.notesSlide+xml"/>
  <Override PartName="/ppt/notesSlides/notesSlide216.xml" ContentType="application/vnd.openxmlformats-officedocument.presentationml.notesSlide+xml"/>
  <Override PartName="/ppt/notesSlides/notesSlide217.xml" ContentType="application/vnd.openxmlformats-officedocument.presentationml.notesSlide+xml"/>
  <Override PartName="/ppt/notesSlides/notesSlide218.xml" ContentType="application/vnd.openxmlformats-officedocument.presentationml.notesSlide+xml"/>
  <Override PartName="/ppt/notesSlides/notesSlide219.xml" ContentType="application/vnd.openxmlformats-officedocument.presentationml.notesSlide+xml"/>
  <Override PartName="/ppt/notesSlides/notesSlide220.xml" ContentType="application/vnd.openxmlformats-officedocument.presentationml.notesSlide+xml"/>
  <Override PartName="/ppt/notesSlides/notesSlide221.xml" ContentType="application/vnd.openxmlformats-officedocument.presentationml.notesSlide+xml"/>
  <Override PartName="/ppt/notesSlides/notesSlide222.xml" ContentType="application/vnd.openxmlformats-officedocument.presentationml.notesSlide+xml"/>
  <Override PartName="/ppt/notesSlides/notesSlide223.xml" ContentType="application/vnd.openxmlformats-officedocument.presentationml.notesSlide+xml"/>
  <Override PartName="/ppt/notesSlides/notesSlide224.xml" ContentType="application/vnd.openxmlformats-officedocument.presentationml.notesSlide+xml"/>
  <Override PartName="/ppt/notesSlides/notesSlide225.xml" ContentType="application/vnd.openxmlformats-officedocument.presentationml.notesSlide+xml"/>
  <Override PartName="/ppt/notesSlides/notesSlide226.xml" ContentType="application/vnd.openxmlformats-officedocument.presentationml.notesSlide+xml"/>
  <Override PartName="/ppt/notesSlides/notesSlide227.xml" ContentType="application/vnd.openxmlformats-officedocument.presentationml.notesSlide+xml"/>
  <Override PartName="/ppt/notesSlides/notesSlide228.xml" ContentType="application/vnd.openxmlformats-officedocument.presentationml.notesSlide+xml"/>
  <Override PartName="/ppt/notesSlides/notesSlide229.xml" ContentType="application/vnd.openxmlformats-officedocument.presentationml.notesSlide+xml"/>
  <Override PartName="/ppt/notesSlides/notesSlide230.xml" ContentType="application/vnd.openxmlformats-officedocument.presentationml.notesSlide+xml"/>
  <Override PartName="/ppt/notesSlides/notesSlide231.xml" ContentType="application/vnd.openxmlformats-officedocument.presentationml.notesSlide+xml"/>
  <Override PartName="/ppt/notesSlides/notesSlide232.xml" ContentType="application/vnd.openxmlformats-officedocument.presentationml.notesSlide+xml"/>
  <Override PartName="/ppt/notesSlides/notesSlide233.xml" ContentType="application/vnd.openxmlformats-officedocument.presentationml.notesSlide+xml"/>
  <Override PartName="/ppt/notesSlides/notesSlide234.xml" ContentType="application/vnd.openxmlformats-officedocument.presentationml.notesSlide+xml"/>
  <Override PartName="/ppt/notesSlides/notesSlide235.xml" ContentType="application/vnd.openxmlformats-officedocument.presentationml.notesSlide+xml"/>
  <Override PartName="/ppt/notesSlides/notesSlide236.xml" ContentType="application/vnd.openxmlformats-officedocument.presentationml.notesSlide+xml"/>
  <Override PartName="/ppt/notesSlides/notesSlide237.xml" ContentType="application/vnd.openxmlformats-officedocument.presentationml.notesSlide+xml"/>
  <Override PartName="/ppt/notesSlides/notesSlide238.xml" ContentType="application/vnd.openxmlformats-officedocument.presentationml.notesSlide+xml"/>
  <Override PartName="/ppt/notesSlides/notesSlide239.xml" ContentType="application/vnd.openxmlformats-officedocument.presentationml.notesSlide+xml"/>
  <Override PartName="/ppt/notesSlides/notesSlide240.xml" ContentType="application/vnd.openxmlformats-officedocument.presentationml.notesSlide+xml"/>
  <Override PartName="/ppt/notesSlides/notesSlide241.xml" ContentType="application/vnd.openxmlformats-officedocument.presentationml.notesSlide+xml"/>
  <Override PartName="/ppt/notesSlides/notesSlide242.xml" ContentType="application/vnd.openxmlformats-officedocument.presentationml.notesSlide+xml"/>
  <Override PartName="/ppt/notesSlides/notesSlide243.xml" ContentType="application/vnd.openxmlformats-officedocument.presentationml.notesSlide+xml"/>
  <Override PartName="/ppt/notesSlides/notesSlide244.xml" ContentType="application/vnd.openxmlformats-officedocument.presentationml.notesSlide+xml"/>
  <Override PartName="/ppt/notesSlides/notesSlide245.xml" ContentType="application/vnd.openxmlformats-officedocument.presentationml.notesSlide+xml"/>
  <Override PartName="/ppt/notesSlides/notesSlide246.xml" ContentType="application/vnd.openxmlformats-officedocument.presentationml.notesSlide+xml"/>
  <Override PartName="/ppt/notesSlides/notesSlide247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trictFirstAndLastChars="0" saveSubsetFonts="1">
  <p:sldMasterIdLst>
    <p:sldMasterId id="2147483684" r:id="rId1"/>
    <p:sldMasterId id="2147483696" r:id="rId2"/>
    <p:sldMasterId id="2147483708" r:id="rId3"/>
  </p:sldMasterIdLst>
  <p:notesMasterIdLst>
    <p:notesMasterId r:id="rId251"/>
  </p:notesMasterIdLst>
  <p:sldIdLst>
    <p:sldId id="256" r:id="rId4"/>
    <p:sldId id="257" r:id="rId5"/>
    <p:sldId id="258" r:id="rId6"/>
    <p:sldId id="259" r:id="rId7"/>
    <p:sldId id="260" r:id="rId8"/>
    <p:sldId id="261" r:id="rId9"/>
    <p:sldId id="262" r:id="rId10"/>
    <p:sldId id="263" r:id="rId11"/>
    <p:sldId id="264" r:id="rId12"/>
    <p:sldId id="265" r:id="rId13"/>
    <p:sldId id="266" r:id="rId14"/>
    <p:sldId id="267" r:id="rId15"/>
    <p:sldId id="268" r:id="rId16"/>
    <p:sldId id="269" r:id="rId17"/>
    <p:sldId id="270" r:id="rId18"/>
    <p:sldId id="271" r:id="rId19"/>
    <p:sldId id="272" r:id="rId20"/>
    <p:sldId id="273" r:id="rId21"/>
    <p:sldId id="274" r:id="rId22"/>
    <p:sldId id="275" r:id="rId23"/>
    <p:sldId id="276" r:id="rId24"/>
    <p:sldId id="277" r:id="rId25"/>
    <p:sldId id="278" r:id="rId26"/>
    <p:sldId id="279" r:id="rId27"/>
    <p:sldId id="280" r:id="rId28"/>
    <p:sldId id="281" r:id="rId29"/>
    <p:sldId id="282" r:id="rId30"/>
    <p:sldId id="283" r:id="rId31"/>
    <p:sldId id="284" r:id="rId32"/>
    <p:sldId id="285" r:id="rId33"/>
    <p:sldId id="286" r:id="rId34"/>
    <p:sldId id="287" r:id="rId35"/>
    <p:sldId id="288" r:id="rId36"/>
    <p:sldId id="289" r:id="rId37"/>
    <p:sldId id="290" r:id="rId38"/>
    <p:sldId id="291" r:id="rId39"/>
    <p:sldId id="292" r:id="rId40"/>
    <p:sldId id="293" r:id="rId41"/>
    <p:sldId id="294" r:id="rId42"/>
    <p:sldId id="295" r:id="rId43"/>
    <p:sldId id="296" r:id="rId44"/>
    <p:sldId id="297" r:id="rId45"/>
    <p:sldId id="298" r:id="rId46"/>
    <p:sldId id="299" r:id="rId47"/>
    <p:sldId id="300" r:id="rId48"/>
    <p:sldId id="301" r:id="rId49"/>
    <p:sldId id="509" r:id="rId50"/>
    <p:sldId id="510" r:id="rId51"/>
    <p:sldId id="511" r:id="rId52"/>
    <p:sldId id="512" r:id="rId53"/>
    <p:sldId id="513" r:id="rId54"/>
    <p:sldId id="514" r:id="rId55"/>
    <p:sldId id="515" r:id="rId56"/>
    <p:sldId id="516" r:id="rId57"/>
    <p:sldId id="517" r:id="rId58"/>
    <p:sldId id="518" r:id="rId59"/>
    <p:sldId id="519" r:id="rId60"/>
    <p:sldId id="520" r:id="rId61"/>
    <p:sldId id="521" r:id="rId62"/>
    <p:sldId id="315" r:id="rId63"/>
    <p:sldId id="316" r:id="rId64"/>
    <p:sldId id="317" r:id="rId65"/>
    <p:sldId id="318" r:id="rId66"/>
    <p:sldId id="319" r:id="rId67"/>
    <p:sldId id="320" r:id="rId68"/>
    <p:sldId id="321" r:id="rId69"/>
    <p:sldId id="322" r:id="rId70"/>
    <p:sldId id="323" r:id="rId71"/>
    <p:sldId id="324" r:id="rId72"/>
    <p:sldId id="325" r:id="rId73"/>
    <p:sldId id="326" r:id="rId74"/>
    <p:sldId id="327" r:id="rId75"/>
    <p:sldId id="328" r:id="rId76"/>
    <p:sldId id="329" r:id="rId77"/>
    <p:sldId id="522" r:id="rId78"/>
    <p:sldId id="523" r:id="rId79"/>
    <p:sldId id="332" r:id="rId80"/>
    <p:sldId id="333" r:id="rId81"/>
    <p:sldId id="334" r:id="rId82"/>
    <p:sldId id="335" r:id="rId83"/>
    <p:sldId id="336" r:id="rId84"/>
    <p:sldId id="337" r:id="rId85"/>
    <p:sldId id="338" r:id="rId86"/>
    <p:sldId id="339" r:id="rId87"/>
    <p:sldId id="340" r:id="rId88"/>
    <p:sldId id="341" r:id="rId89"/>
    <p:sldId id="342" r:id="rId90"/>
    <p:sldId id="343" r:id="rId91"/>
    <p:sldId id="344" r:id="rId92"/>
    <p:sldId id="345" r:id="rId93"/>
    <p:sldId id="346" r:id="rId94"/>
    <p:sldId id="347" r:id="rId95"/>
    <p:sldId id="348" r:id="rId96"/>
    <p:sldId id="349" r:id="rId97"/>
    <p:sldId id="350" r:id="rId98"/>
    <p:sldId id="351" r:id="rId99"/>
    <p:sldId id="352" r:id="rId100"/>
    <p:sldId id="353" r:id="rId101"/>
    <p:sldId id="354" r:id="rId102"/>
    <p:sldId id="355" r:id="rId103"/>
    <p:sldId id="356" r:id="rId104"/>
    <p:sldId id="357" r:id="rId105"/>
    <p:sldId id="358" r:id="rId106"/>
    <p:sldId id="359" r:id="rId107"/>
    <p:sldId id="360" r:id="rId108"/>
    <p:sldId id="361" r:id="rId109"/>
    <p:sldId id="362" r:id="rId110"/>
    <p:sldId id="363" r:id="rId111"/>
    <p:sldId id="364" r:id="rId112"/>
    <p:sldId id="365" r:id="rId113"/>
    <p:sldId id="366" r:id="rId114"/>
    <p:sldId id="367" r:id="rId115"/>
    <p:sldId id="368" r:id="rId116"/>
    <p:sldId id="369" r:id="rId117"/>
    <p:sldId id="370" r:id="rId118"/>
    <p:sldId id="371" r:id="rId119"/>
    <p:sldId id="372" r:id="rId120"/>
    <p:sldId id="373" r:id="rId121"/>
    <p:sldId id="374" r:id="rId122"/>
    <p:sldId id="375" r:id="rId123"/>
    <p:sldId id="376" r:id="rId124"/>
    <p:sldId id="377" r:id="rId125"/>
    <p:sldId id="378" r:id="rId126"/>
    <p:sldId id="379" r:id="rId127"/>
    <p:sldId id="380" r:id="rId128"/>
    <p:sldId id="381" r:id="rId129"/>
    <p:sldId id="382" r:id="rId130"/>
    <p:sldId id="383" r:id="rId131"/>
    <p:sldId id="384" r:id="rId132"/>
    <p:sldId id="385" r:id="rId133"/>
    <p:sldId id="386" r:id="rId134"/>
    <p:sldId id="387" r:id="rId135"/>
    <p:sldId id="388" r:id="rId136"/>
    <p:sldId id="389" r:id="rId137"/>
    <p:sldId id="390" r:id="rId138"/>
    <p:sldId id="391" r:id="rId139"/>
    <p:sldId id="392" r:id="rId140"/>
    <p:sldId id="393" r:id="rId141"/>
    <p:sldId id="394" r:id="rId142"/>
    <p:sldId id="395" r:id="rId143"/>
    <p:sldId id="396" r:id="rId144"/>
    <p:sldId id="526" r:id="rId145"/>
    <p:sldId id="397" r:id="rId146"/>
    <p:sldId id="398" r:id="rId147"/>
    <p:sldId id="399" r:id="rId148"/>
    <p:sldId id="400" r:id="rId149"/>
    <p:sldId id="401" r:id="rId150"/>
    <p:sldId id="402" r:id="rId151"/>
    <p:sldId id="403" r:id="rId152"/>
    <p:sldId id="404" r:id="rId153"/>
    <p:sldId id="405" r:id="rId154"/>
    <p:sldId id="406" r:id="rId155"/>
    <p:sldId id="407" r:id="rId156"/>
    <p:sldId id="408" r:id="rId157"/>
    <p:sldId id="409" r:id="rId158"/>
    <p:sldId id="410" r:id="rId159"/>
    <p:sldId id="411" r:id="rId160"/>
    <p:sldId id="412" r:id="rId161"/>
    <p:sldId id="413" r:id="rId162"/>
    <p:sldId id="414" r:id="rId163"/>
    <p:sldId id="415" r:id="rId164"/>
    <p:sldId id="416" r:id="rId165"/>
    <p:sldId id="417" r:id="rId166"/>
    <p:sldId id="418" r:id="rId167"/>
    <p:sldId id="419" r:id="rId168"/>
    <p:sldId id="420" r:id="rId169"/>
    <p:sldId id="421" r:id="rId170"/>
    <p:sldId id="422" r:id="rId171"/>
    <p:sldId id="423" r:id="rId172"/>
    <p:sldId id="424" r:id="rId173"/>
    <p:sldId id="425" r:id="rId174"/>
    <p:sldId id="426" r:id="rId175"/>
    <p:sldId id="427" r:id="rId176"/>
    <p:sldId id="428" r:id="rId177"/>
    <p:sldId id="429" r:id="rId178"/>
    <p:sldId id="430" r:id="rId179"/>
    <p:sldId id="431" r:id="rId180"/>
    <p:sldId id="432" r:id="rId181"/>
    <p:sldId id="433" r:id="rId182"/>
    <p:sldId id="434" r:id="rId183"/>
    <p:sldId id="435" r:id="rId184"/>
    <p:sldId id="436" r:id="rId185"/>
    <p:sldId id="437" r:id="rId186"/>
    <p:sldId id="438" r:id="rId187"/>
    <p:sldId id="439" r:id="rId188"/>
    <p:sldId id="440" r:id="rId189"/>
    <p:sldId id="441" r:id="rId190"/>
    <p:sldId id="442" r:id="rId191"/>
    <p:sldId id="452" r:id="rId192"/>
    <p:sldId id="453" r:id="rId193"/>
    <p:sldId id="454" r:id="rId194"/>
    <p:sldId id="455" r:id="rId195"/>
    <p:sldId id="456" r:id="rId196"/>
    <p:sldId id="457" r:id="rId197"/>
    <p:sldId id="458" r:id="rId198"/>
    <p:sldId id="459" r:id="rId199"/>
    <p:sldId id="460" r:id="rId200"/>
    <p:sldId id="461" r:id="rId201"/>
    <p:sldId id="462" r:id="rId202"/>
    <p:sldId id="463" r:id="rId203"/>
    <p:sldId id="464" r:id="rId204"/>
    <p:sldId id="465" r:id="rId205"/>
    <p:sldId id="466" r:id="rId206"/>
    <p:sldId id="467" r:id="rId207"/>
    <p:sldId id="468" r:id="rId208"/>
    <p:sldId id="469" r:id="rId209"/>
    <p:sldId id="470" r:id="rId210"/>
    <p:sldId id="471" r:id="rId211"/>
    <p:sldId id="524" r:id="rId212"/>
    <p:sldId id="472" r:id="rId213"/>
    <p:sldId id="473" r:id="rId214"/>
    <p:sldId id="474" r:id="rId215"/>
    <p:sldId id="475" r:id="rId216"/>
    <p:sldId id="476" r:id="rId217"/>
    <p:sldId id="477" r:id="rId218"/>
    <p:sldId id="478" r:id="rId219"/>
    <p:sldId id="479" r:id="rId220"/>
    <p:sldId id="480" r:id="rId221"/>
    <p:sldId id="481" r:id="rId222"/>
    <p:sldId id="482" r:id="rId223"/>
    <p:sldId id="525" r:id="rId224"/>
    <p:sldId id="483" r:id="rId225"/>
    <p:sldId id="484" r:id="rId226"/>
    <p:sldId id="485" r:id="rId227"/>
    <p:sldId id="486" r:id="rId228"/>
    <p:sldId id="487" r:id="rId229"/>
    <p:sldId id="488" r:id="rId230"/>
    <p:sldId id="489" r:id="rId231"/>
    <p:sldId id="490" r:id="rId232"/>
    <p:sldId id="491" r:id="rId233"/>
    <p:sldId id="492" r:id="rId234"/>
    <p:sldId id="493" r:id="rId235"/>
    <p:sldId id="494" r:id="rId236"/>
    <p:sldId id="495" r:id="rId237"/>
    <p:sldId id="496" r:id="rId238"/>
    <p:sldId id="497" r:id="rId239"/>
    <p:sldId id="498" r:id="rId240"/>
    <p:sldId id="499" r:id="rId241"/>
    <p:sldId id="500" r:id="rId242"/>
    <p:sldId id="501" r:id="rId243"/>
    <p:sldId id="502" r:id="rId244"/>
    <p:sldId id="503" r:id="rId245"/>
    <p:sldId id="504" r:id="rId246"/>
    <p:sldId id="505" r:id="rId247"/>
    <p:sldId id="506" r:id="rId248"/>
    <p:sldId id="507" r:id="rId249"/>
    <p:sldId id="508" r:id="rId250"/>
  </p:sldIdLst>
  <p:sldSz cx="12192000" cy="6858000"/>
  <p:notesSz cx="6858000" cy="9144000"/>
  <p:defaultTextStyle>
    <a:defPPr>
      <a:defRPr lang="en-GB"/>
    </a:defPPr>
    <a:lvl1pPr algn="l" defTabSz="449263" rtl="0" eaLnBrk="0" fontAlgn="base" hangingPunct="0">
      <a:spcBef>
        <a:spcPct val="0"/>
      </a:spcBef>
      <a:spcAft>
        <a:spcPct val="0"/>
      </a:spcAft>
      <a:buClr>
        <a:srgbClr val="000000"/>
      </a:buClr>
      <a:buSzPct val="100000"/>
      <a:buFont typeface="Times New Roman" panose="02020603050405020304" pitchFamily="18" charset="0"/>
      <a:defRPr sz="2400" kern="1200">
        <a:solidFill>
          <a:schemeClr val="bg1"/>
        </a:solidFill>
        <a:latin typeface="Times New Roman" panose="02020603050405020304" pitchFamily="18" charset="0"/>
        <a:ea typeface="+mn-ea"/>
        <a:cs typeface="Droid Sans Fallback" charset="0"/>
      </a:defRPr>
    </a:lvl1pPr>
    <a:lvl2pPr marL="742950" indent="-285750" algn="l" defTabSz="449263" rtl="0" eaLnBrk="0" fontAlgn="base" hangingPunct="0">
      <a:spcBef>
        <a:spcPct val="0"/>
      </a:spcBef>
      <a:spcAft>
        <a:spcPct val="0"/>
      </a:spcAft>
      <a:buClr>
        <a:srgbClr val="000000"/>
      </a:buClr>
      <a:buSzPct val="100000"/>
      <a:buFont typeface="Times New Roman" panose="02020603050405020304" pitchFamily="18" charset="0"/>
      <a:defRPr sz="2400" kern="1200">
        <a:solidFill>
          <a:schemeClr val="bg1"/>
        </a:solidFill>
        <a:latin typeface="Times New Roman" panose="02020603050405020304" pitchFamily="18" charset="0"/>
        <a:ea typeface="+mn-ea"/>
        <a:cs typeface="Droid Sans Fallback" charset="0"/>
      </a:defRPr>
    </a:lvl2pPr>
    <a:lvl3pPr marL="1143000" indent="-228600" algn="l" defTabSz="449263" rtl="0" eaLnBrk="0" fontAlgn="base" hangingPunct="0">
      <a:spcBef>
        <a:spcPct val="0"/>
      </a:spcBef>
      <a:spcAft>
        <a:spcPct val="0"/>
      </a:spcAft>
      <a:buClr>
        <a:srgbClr val="000000"/>
      </a:buClr>
      <a:buSzPct val="100000"/>
      <a:buFont typeface="Times New Roman" panose="02020603050405020304" pitchFamily="18" charset="0"/>
      <a:defRPr sz="2400" kern="1200">
        <a:solidFill>
          <a:schemeClr val="bg1"/>
        </a:solidFill>
        <a:latin typeface="Times New Roman" panose="02020603050405020304" pitchFamily="18" charset="0"/>
        <a:ea typeface="+mn-ea"/>
        <a:cs typeface="Droid Sans Fallback" charset="0"/>
      </a:defRPr>
    </a:lvl3pPr>
    <a:lvl4pPr marL="1600200" indent="-228600" algn="l" defTabSz="449263" rtl="0" eaLnBrk="0" fontAlgn="base" hangingPunct="0">
      <a:spcBef>
        <a:spcPct val="0"/>
      </a:spcBef>
      <a:spcAft>
        <a:spcPct val="0"/>
      </a:spcAft>
      <a:buClr>
        <a:srgbClr val="000000"/>
      </a:buClr>
      <a:buSzPct val="100000"/>
      <a:buFont typeface="Times New Roman" panose="02020603050405020304" pitchFamily="18" charset="0"/>
      <a:defRPr sz="2400" kern="1200">
        <a:solidFill>
          <a:schemeClr val="bg1"/>
        </a:solidFill>
        <a:latin typeface="Times New Roman" panose="02020603050405020304" pitchFamily="18" charset="0"/>
        <a:ea typeface="+mn-ea"/>
        <a:cs typeface="Droid Sans Fallback" charset="0"/>
      </a:defRPr>
    </a:lvl4pPr>
    <a:lvl5pPr marL="2057400" indent="-228600" algn="l" defTabSz="449263" rtl="0" eaLnBrk="0" fontAlgn="base" hangingPunct="0">
      <a:spcBef>
        <a:spcPct val="0"/>
      </a:spcBef>
      <a:spcAft>
        <a:spcPct val="0"/>
      </a:spcAft>
      <a:buClr>
        <a:srgbClr val="000000"/>
      </a:buClr>
      <a:buSzPct val="100000"/>
      <a:buFont typeface="Times New Roman" panose="02020603050405020304" pitchFamily="18" charset="0"/>
      <a:defRPr sz="2400" kern="1200">
        <a:solidFill>
          <a:schemeClr val="bg1"/>
        </a:solidFill>
        <a:latin typeface="Times New Roman" panose="02020603050405020304" pitchFamily="18" charset="0"/>
        <a:ea typeface="+mn-ea"/>
        <a:cs typeface="Droid Sans Fallback" charset="0"/>
      </a:defRPr>
    </a:lvl5pPr>
    <a:lvl6pPr marL="2286000" algn="l" defTabSz="914400" rtl="0" eaLnBrk="1" latinLnBrk="0" hangingPunct="1">
      <a:defRPr sz="2400" kern="1200">
        <a:solidFill>
          <a:schemeClr val="bg1"/>
        </a:solidFill>
        <a:latin typeface="Times New Roman" panose="02020603050405020304" pitchFamily="18" charset="0"/>
        <a:ea typeface="+mn-ea"/>
        <a:cs typeface="Droid Sans Fallback" charset="0"/>
      </a:defRPr>
    </a:lvl6pPr>
    <a:lvl7pPr marL="2743200" algn="l" defTabSz="914400" rtl="0" eaLnBrk="1" latinLnBrk="0" hangingPunct="1">
      <a:defRPr sz="2400" kern="1200">
        <a:solidFill>
          <a:schemeClr val="bg1"/>
        </a:solidFill>
        <a:latin typeface="Times New Roman" panose="02020603050405020304" pitchFamily="18" charset="0"/>
        <a:ea typeface="+mn-ea"/>
        <a:cs typeface="Droid Sans Fallback" charset="0"/>
      </a:defRPr>
    </a:lvl7pPr>
    <a:lvl8pPr marL="3200400" algn="l" defTabSz="914400" rtl="0" eaLnBrk="1" latinLnBrk="0" hangingPunct="1">
      <a:defRPr sz="2400" kern="1200">
        <a:solidFill>
          <a:schemeClr val="bg1"/>
        </a:solidFill>
        <a:latin typeface="Times New Roman" panose="02020603050405020304" pitchFamily="18" charset="0"/>
        <a:ea typeface="+mn-ea"/>
        <a:cs typeface="Droid Sans Fallback" charset="0"/>
      </a:defRPr>
    </a:lvl8pPr>
    <a:lvl9pPr marL="3657600" algn="l" defTabSz="914400" rtl="0" eaLnBrk="1" latinLnBrk="0" hangingPunct="1">
      <a:defRPr sz="2400" kern="1200">
        <a:solidFill>
          <a:schemeClr val="bg1"/>
        </a:solidFill>
        <a:latin typeface="Times New Roman" panose="02020603050405020304" pitchFamily="18" charset="0"/>
        <a:ea typeface="+mn-ea"/>
        <a:cs typeface="Droid Sans Fallback" charset="0"/>
      </a:defRPr>
    </a:lvl9pPr>
  </p:defaultTextStyle>
  <p:extLst>
    <p:ext uri="{EFAFB233-063F-42B5-8137-9DF3F51BA10A}">
      <p15:sldGuideLst xmlns:p15="http://schemas.microsoft.com/office/powerpoint/2012/main">
        <p15:guide id="1" orient="horz" pos="2160" userDrawn="1">
          <p15:clr>
            <a:srgbClr val="A4A3A4"/>
          </p15:clr>
        </p15:guide>
        <p15:guide id="2" pos="3840" userDrawn="1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>
        <p15:guide id="1" orient="horz" pos="2880">
          <p15:clr>
            <a:srgbClr val="A4A3A4"/>
          </p15:clr>
        </p15:guide>
        <p15:guide id="2" pos="2160">
          <p15:clr>
            <a:srgbClr val="A4A3A4"/>
          </p15:clr>
        </p15:guide>
      </p15:notes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schemeClr val="tx1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0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620"/>
    <p:restoredTop sz="94660"/>
  </p:normalViewPr>
  <p:slideViewPr>
    <p:cSldViewPr>
      <p:cViewPr varScale="1">
        <p:scale>
          <a:sx n="66" d="100"/>
          <a:sy n="66" d="100"/>
        </p:scale>
        <p:origin x="66" y="144"/>
      </p:cViewPr>
      <p:guideLst>
        <p:guide orient="horz" pos="2160"/>
        <p:guide pos="3840"/>
      </p:guideLst>
    </p:cSldViewPr>
  </p:slideViewPr>
  <p:outlineViewPr>
    <p:cViewPr varScale="1">
      <p:scale>
        <a:sx n="170" d="200"/>
        <a:sy n="170" d="200"/>
      </p:scale>
      <p:origin x="-780" y="-84"/>
    </p:cViewPr>
  </p:outlineViewPr>
  <p:notesTextViewPr>
    <p:cViewPr>
      <p:scale>
        <a:sx n="1" d="1"/>
        <a:sy n="1" d="1"/>
      </p:scale>
      <p:origin x="0" y="0"/>
    </p:cViewPr>
  </p:notesTextViewPr>
  <p:notesViewPr>
    <p:cSldViewPr>
      <p:cViewPr varScale="1">
        <p:scale>
          <a:sx n="59" d="100"/>
          <a:sy n="59" d="100"/>
        </p:scale>
        <p:origin x="-1752" y="-72"/>
      </p:cViewPr>
      <p:guideLst>
        <p:guide orient="horz" pos="2880"/>
        <p:guide pos="2160"/>
      </p:guideLst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117" Type="http://schemas.openxmlformats.org/officeDocument/2006/relationships/slide" Target="slides/slide114.xml"/><Relationship Id="rId21" Type="http://schemas.openxmlformats.org/officeDocument/2006/relationships/slide" Target="slides/slide18.xml"/><Relationship Id="rId42" Type="http://schemas.openxmlformats.org/officeDocument/2006/relationships/slide" Target="slides/slide39.xml"/><Relationship Id="rId63" Type="http://schemas.openxmlformats.org/officeDocument/2006/relationships/slide" Target="slides/slide60.xml"/><Relationship Id="rId84" Type="http://schemas.openxmlformats.org/officeDocument/2006/relationships/slide" Target="slides/slide81.xml"/><Relationship Id="rId138" Type="http://schemas.openxmlformats.org/officeDocument/2006/relationships/slide" Target="slides/slide135.xml"/><Relationship Id="rId159" Type="http://schemas.openxmlformats.org/officeDocument/2006/relationships/slide" Target="slides/slide156.xml"/><Relationship Id="rId170" Type="http://schemas.openxmlformats.org/officeDocument/2006/relationships/slide" Target="slides/slide167.xml"/><Relationship Id="rId191" Type="http://schemas.openxmlformats.org/officeDocument/2006/relationships/slide" Target="slides/slide188.xml"/><Relationship Id="rId205" Type="http://schemas.openxmlformats.org/officeDocument/2006/relationships/slide" Target="slides/slide202.xml"/><Relationship Id="rId226" Type="http://schemas.openxmlformats.org/officeDocument/2006/relationships/slide" Target="slides/slide223.xml"/><Relationship Id="rId247" Type="http://schemas.openxmlformats.org/officeDocument/2006/relationships/slide" Target="slides/slide244.xml"/><Relationship Id="rId107" Type="http://schemas.openxmlformats.org/officeDocument/2006/relationships/slide" Target="slides/slide104.xml"/><Relationship Id="rId11" Type="http://schemas.openxmlformats.org/officeDocument/2006/relationships/slide" Target="slides/slide8.xml"/><Relationship Id="rId32" Type="http://schemas.openxmlformats.org/officeDocument/2006/relationships/slide" Target="slides/slide29.xml"/><Relationship Id="rId53" Type="http://schemas.openxmlformats.org/officeDocument/2006/relationships/slide" Target="slides/slide50.xml"/><Relationship Id="rId74" Type="http://schemas.openxmlformats.org/officeDocument/2006/relationships/slide" Target="slides/slide71.xml"/><Relationship Id="rId128" Type="http://schemas.openxmlformats.org/officeDocument/2006/relationships/slide" Target="slides/slide125.xml"/><Relationship Id="rId149" Type="http://schemas.openxmlformats.org/officeDocument/2006/relationships/slide" Target="slides/slide146.xml"/><Relationship Id="rId5" Type="http://schemas.openxmlformats.org/officeDocument/2006/relationships/slide" Target="slides/slide2.xml"/><Relationship Id="rId95" Type="http://schemas.openxmlformats.org/officeDocument/2006/relationships/slide" Target="slides/slide92.xml"/><Relationship Id="rId160" Type="http://schemas.openxmlformats.org/officeDocument/2006/relationships/slide" Target="slides/slide157.xml"/><Relationship Id="rId181" Type="http://schemas.openxmlformats.org/officeDocument/2006/relationships/slide" Target="slides/slide178.xml"/><Relationship Id="rId216" Type="http://schemas.openxmlformats.org/officeDocument/2006/relationships/slide" Target="slides/slide213.xml"/><Relationship Id="rId237" Type="http://schemas.openxmlformats.org/officeDocument/2006/relationships/slide" Target="slides/slide234.xml"/><Relationship Id="rId22" Type="http://schemas.openxmlformats.org/officeDocument/2006/relationships/slide" Target="slides/slide19.xml"/><Relationship Id="rId43" Type="http://schemas.openxmlformats.org/officeDocument/2006/relationships/slide" Target="slides/slide40.xml"/><Relationship Id="rId64" Type="http://schemas.openxmlformats.org/officeDocument/2006/relationships/slide" Target="slides/slide61.xml"/><Relationship Id="rId118" Type="http://schemas.openxmlformats.org/officeDocument/2006/relationships/slide" Target="slides/slide115.xml"/><Relationship Id="rId139" Type="http://schemas.openxmlformats.org/officeDocument/2006/relationships/slide" Target="slides/slide136.xml"/><Relationship Id="rId85" Type="http://schemas.openxmlformats.org/officeDocument/2006/relationships/slide" Target="slides/slide82.xml"/><Relationship Id="rId150" Type="http://schemas.openxmlformats.org/officeDocument/2006/relationships/slide" Target="slides/slide147.xml"/><Relationship Id="rId171" Type="http://schemas.openxmlformats.org/officeDocument/2006/relationships/slide" Target="slides/slide168.xml"/><Relationship Id="rId192" Type="http://schemas.openxmlformats.org/officeDocument/2006/relationships/slide" Target="slides/slide189.xml"/><Relationship Id="rId206" Type="http://schemas.openxmlformats.org/officeDocument/2006/relationships/slide" Target="slides/slide203.xml"/><Relationship Id="rId227" Type="http://schemas.openxmlformats.org/officeDocument/2006/relationships/slide" Target="slides/slide224.xml"/><Relationship Id="rId248" Type="http://schemas.openxmlformats.org/officeDocument/2006/relationships/slide" Target="slides/slide245.xml"/><Relationship Id="rId12" Type="http://schemas.openxmlformats.org/officeDocument/2006/relationships/slide" Target="slides/slide9.xml"/><Relationship Id="rId33" Type="http://schemas.openxmlformats.org/officeDocument/2006/relationships/slide" Target="slides/slide30.xml"/><Relationship Id="rId108" Type="http://schemas.openxmlformats.org/officeDocument/2006/relationships/slide" Target="slides/slide105.xml"/><Relationship Id="rId129" Type="http://schemas.openxmlformats.org/officeDocument/2006/relationships/slide" Target="slides/slide126.xml"/><Relationship Id="rId54" Type="http://schemas.openxmlformats.org/officeDocument/2006/relationships/slide" Target="slides/slide51.xml"/><Relationship Id="rId70" Type="http://schemas.openxmlformats.org/officeDocument/2006/relationships/slide" Target="slides/slide67.xml"/><Relationship Id="rId75" Type="http://schemas.openxmlformats.org/officeDocument/2006/relationships/slide" Target="slides/slide72.xml"/><Relationship Id="rId91" Type="http://schemas.openxmlformats.org/officeDocument/2006/relationships/slide" Target="slides/slide88.xml"/><Relationship Id="rId96" Type="http://schemas.openxmlformats.org/officeDocument/2006/relationships/slide" Target="slides/slide93.xml"/><Relationship Id="rId140" Type="http://schemas.openxmlformats.org/officeDocument/2006/relationships/slide" Target="slides/slide137.xml"/><Relationship Id="rId145" Type="http://schemas.openxmlformats.org/officeDocument/2006/relationships/slide" Target="slides/slide142.xml"/><Relationship Id="rId161" Type="http://schemas.openxmlformats.org/officeDocument/2006/relationships/slide" Target="slides/slide158.xml"/><Relationship Id="rId166" Type="http://schemas.openxmlformats.org/officeDocument/2006/relationships/slide" Target="slides/slide163.xml"/><Relationship Id="rId182" Type="http://schemas.openxmlformats.org/officeDocument/2006/relationships/slide" Target="slides/slide179.xml"/><Relationship Id="rId187" Type="http://schemas.openxmlformats.org/officeDocument/2006/relationships/slide" Target="slides/slide184.xml"/><Relationship Id="rId217" Type="http://schemas.openxmlformats.org/officeDocument/2006/relationships/slide" Target="slides/slide214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3.xml"/><Relationship Id="rId212" Type="http://schemas.openxmlformats.org/officeDocument/2006/relationships/slide" Target="slides/slide209.xml"/><Relationship Id="rId233" Type="http://schemas.openxmlformats.org/officeDocument/2006/relationships/slide" Target="slides/slide230.xml"/><Relationship Id="rId238" Type="http://schemas.openxmlformats.org/officeDocument/2006/relationships/slide" Target="slides/slide235.xml"/><Relationship Id="rId254" Type="http://schemas.openxmlformats.org/officeDocument/2006/relationships/theme" Target="theme/theme1.xml"/><Relationship Id="rId23" Type="http://schemas.openxmlformats.org/officeDocument/2006/relationships/slide" Target="slides/slide20.xml"/><Relationship Id="rId28" Type="http://schemas.openxmlformats.org/officeDocument/2006/relationships/slide" Target="slides/slide25.xml"/><Relationship Id="rId49" Type="http://schemas.openxmlformats.org/officeDocument/2006/relationships/slide" Target="slides/slide46.xml"/><Relationship Id="rId114" Type="http://schemas.openxmlformats.org/officeDocument/2006/relationships/slide" Target="slides/slide111.xml"/><Relationship Id="rId119" Type="http://schemas.openxmlformats.org/officeDocument/2006/relationships/slide" Target="slides/slide116.xml"/><Relationship Id="rId44" Type="http://schemas.openxmlformats.org/officeDocument/2006/relationships/slide" Target="slides/slide41.xml"/><Relationship Id="rId60" Type="http://schemas.openxmlformats.org/officeDocument/2006/relationships/slide" Target="slides/slide57.xml"/><Relationship Id="rId65" Type="http://schemas.openxmlformats.org/officeDocument/2006/relationships/slide" Target="slides/slide62.xml"/><Relationship Id="rId81" Type="http://schemas.openxmlformats.org/officeDocument/2006/relationships/slide" Target="slides/slide78.xml"/><Relationship Id="rId86" Type="http://schemas.openxmlformats.org/officeDocument/2006/relationships/slide" Target="slides/slide83.xml"/><Relationship Id="rId130" Type="http://schemas.openxmlformats.org/officeDocument/2006/relationships/slide" Target="slides/slide127.xml"/><Relationship Id="rId135" Type="http://schemas.openxmlformats.org/officeDocument/2006/relationships/slide" Target="slides/slide132.xml"/><Relationship Id="rId151" Type="http://schemas.openxmlformats.org/officeDocument/2006/relationships/slide" Target="slides/slide148.xml"/><Relationship Id="rId156" Type="http://schemas.openxmlformats.org/officeDocument/2006/relationships/slide" Target="slides/slide153.xml"/><Relationship Id="rId177" Type="http://schemas.openxmlformats.org/officeDocument/2006/relationships/slide" Target="slides/slide174.xml"/><Relationship Id="rId198" Type="http://schemas.openxmlformats.org/officeDocument/2006/relationships/slide" Target="slides/slide195.xml"/><Relationship Id="rId172" Type="http://schemas.openxmlformats.org/officeDocument/2006/relationships/slide" Target="slides/slide169.xml"/><Relationship Id="rId193" Type="http://schemas.openxmlformats.org/officeDocument/2006/relationships/slide" Target="slides/slide190.xml"/><Relationship Id="rId202" Type="http://schemas.openxmlformats.org/officeDocument/2006/relationships/slide" Target="slides/slide199.xml"/><Relationship Id="rId207" Type="http://schemas.openxmlformats.org/officeDocument/2006/relationships/slide" Target="slides/slide204.xml"/><Relationship Id="rId223" Type="http://schemas.openxmlformats.org/officeDocument/2006/relationships/slide" Target="slides/slide220.xml"/><Relationship Id="rId228" Type="http://schemas.openxmlformats.org/officeDocument/2006/relationships/slide" Target="slides/slide225.xml"/><Relationship Id="rId244" Type="http://schemas.openxmlformats.org/officeDocument/2006/relationships/slide" Target="slides/slide241.xml"/><Relationship Id="rId249" Type="http://schemas.openxmlformats.org/officeDocument/2006/relationships/slide" Target="slides/slide246.xml"/><Relationship Id="rId13" Type="http://schemas.openxmlformats.org/officeDocument/2006/relationships/slide" Target="slides/slide10.xml"/><Relationship Id="rId18" Type="http://schemas.openxmlformats.org/officeDocument/2006/relationships/slide" Target="slides/slide15.xml"/><Relationship Id="rId39" Type="http://schemas.openxmlformats.org/officeDocument/2006/relationships/slide" Target="slides/slide36.xml"/><Relationship Id="rId109" Type="http://schemas.openxmlformats.org/officeDocument/2006/relationships/slide" Target="slides/slide106.xml"/><Relationship Id="rId34" Type="http://schemas.openxmlformats.org/officeDocument/2006/relationships/slide" Target="slides/slide31.xml"/><Relationship Id="rId50" Type="http://schemas.openxmlformats.org/officeDocument/2006/relationships/slide" Target="slides/slide47.xml"/><Relationship Id="rId55" Type="http://schemas.openxmlformats.org/officeDocument/2006/relationships/slide" Target="slides/slide52.xml"/><Relationship Id="rId76" Type="http://schemas.openxmlformats.org/officeDocument/2006/relationships/slide" Target="slides/slide73.xml"/><Relationship Id="rId97" Type="http://schemas.openxmlformats.org/officeDocument/2006/relationships/slide" Target="slides/slide94.xml"/><Relationship Id="rId104" Type="http://schemas.openxmlformats.org/officeDocument/2006/relationships/slide" Target="slides/slide101.xml"/><Relationship Id="rId120" Type="http://schemas.openxmlformats.org/officeDocument/2006/relationships/slide" Target="slides/slide117.xml"/><Relationship Id="rId125" Type="http://schemas.openxmlformats.org/officeDocument/2006/relationships/slide" Target="slides/slide122.xml"/><Relationship Id="rId141" Type="http://schemas.openxmlformats.org/officeDocument/2006/relationships/slide" Target="slides/slide138.xml"/><Relationship Id="rId146" Type="http://schemas.openxmlformats.org/officeDocument/2006/relationships/slide" Target="slides/slide143.xml"/><Relationship Id="rId167" Type="http://schemas.openxmlformats.org/officeDocument/2006/relationships/slide" Target="slides/slide164.xml"/><Relationship Id="rId188" Type="http://schemas.openxmlformats.org/officeDocument/2006/relationships/slide" Target="slides/slide185.xml"/><Relationship Id="rId7" Type="http://schemas.openxmlformats.org/officeDocument/2006/relationships/slide" Target="slides/slide4.xml"/><Relationship Id="rId71" Type="http://schemas.openxmlformats.org/officeDocument/2006/relationships/slide" Target="slides/slide68.xml"/><Relationship Id="rId92" Type="http://schemas.openxmlformats.org/officeDocument/2006/relationships/slide" Target="slides/slide89.xml"/><Relationship Id="rId162" Type="http://schemas.openxmlformats.org/officeDocument/2006/relationships/slide" Target="slides/slide159.xml"/><Relationship Id="rId183" Type="http://schemas.openxmlformats.org/officeDocument/2006/relationships/slide" Target="slides/slide180.xml"/><Relationship Id="rId213" Type="http://schemas.openxmlformats.org/officeDocument/2006/relationships/slide" Target="slides/slide210.xml"/><Relationship Id="rId218" Type="http://schemas.openxmlformats.org/officeDocument/2006/relationships/slide" Target="slides/slide215.xml"/><Relationship Id="rId234" Type="http://schemas.openxmlformats.org/officeDocument/2006/relationships/slide" Target="slides/slide231.xml"/><Relationship Id="rId239" Type="http://schemas.openxmlformats.org/officeDocument/2006/relationships/slide" Target="slides/slide236.xml"/><Relationship Id="rId2" Type="http://schemas.openxmlformats.org/officeDocument/2006/relationships/slideMaster" Target="slideMasters/slideMaster2.xml"/><Relationship Id="rId29" Type="http://schemas.openxmlformats.org/officeDocument/2006/relationships/slide" Target="slides/slide26.xml"/><Relationship Id="rId250" Type="http://schemas.openxmlformats.org/officeDocument/2006/relationships/slide" Target="slides/slide247.xml"/><Relationship Id="rId255" Type="http://schemas.openxmlformats.org/officeDocument/2006/relationships/tableStyles" Target="tableStyles.xml"/><Relationship Id="rId24" Type="http://schemas.openxmlformats.org/officeDocument/2006/relationships/slide" Target="slides/slide21.xml"/><Relationship Id="rId40" Type="http://schemas.openxmlformats.org/officeDocument/2006/relationships/slide" Target="slides/slide37.xml"/><Relationship Id="rId45" Type="http://schemas.openxmlformats.org/officeDocument/2006/relationships/slide" Target="slides/slide42.xml"/><Relationship Id="rId66" Type="http://schemas.openxmlformats.org/officeDocument/2006/relationships/slide" Target="slides/slide63.xml"/><Relationship Id="rId87" Type="http://schemas.openxmlformats.org/officeDocument/2006/relationships/slide" Target="slides/slide84.xml"/><Relationship Id="rId110" Type="http://schemas.openxmlformats.org/officeDocument/2006/relationships/slide" Target="slides/slide107.xml"/><Relationship Id="rId115" Type="http://schemas.openxmlformats.org/officeDocument/2006/relationships/slide" Target="slides/slide112.xml"/><Relationship Id="rId131" Type="http://schemas.openxmlformats.org/officeDocument/2006/relationships/slide" Target="slides/slide128.xml"/><Relationship Id="rId136" Type="http://schemas.openxmlformats.org/officeDocument/2006/relationships/slide" Target="slides/slide133.xml"/><Relationship Id="rId157" Type="http://schemas.openxmlformats.org/officeDocument/2006/relationships/slide" Target="slides/slide154.xml"/><Relationship Id="rId178" Type="http://schemas.openxmlformats.org/officeDocument/2006/relationships/slide" Target="slides/slide175.xml"/><Relationship Id="rId61" Type="http://schemas.openxmlformats.org/officeDocument/2006/relationships/slide" Target="slides/slide58.xml"/><Relationship Id="rId82" Type="http://schemas.openxmlformats.org/officeDocument/2006/relationships/slide" Target="slides/slide79.xml"/><Relationship Id="rId152" Type="http://schemas.openxmlformats.org/officeDocument/2006/relationships/slide" Target="slides/slide149.xml"/><Relationship Id="rId173" Type="http://schemas.openxmlformats.org/officeDocument/2006/relationships/slide" Target="slides/slide170.xml"/><Relationship Id="rId194" Type="http://schemas.openxmlformats.org/officeDocument/2006/relationships/slide" Target="slides/slide191.xml"/><Relationship Id="rId199" Type="http://schemas.openxmlformats.org/officeDocument/2006/relationships/slide" Target="slides/slide196.xml"/><Relationship Id="rId203" Type="http://schemas.openxmlformats.org/officeDocument/2006/relationships/slide" Target="slides/slide200.xml"/><Relationship Id="rId208" Type="http://schemas.openxmlformats.org/officeDocument/2006/relationships/slide" Target="slides/slide205.xml"/><Relationship Id="rId229" Type="http://schemas.openxmlformats.org/officeDocument/2006/relationships/slide" Target="slides/slide226.xml"/><Relationship Id="rId19" Type="http://schemas.openxmlformats.org/officeDocument/2006/relationships/slide" Target="slides/slide16.xml"/><Relationship Id="rId224" Type="http://schemas.openxmlformats.org/officeDocument/2006/relationships/slide" Target="slides/slide221.xml"/><Relationship Id="rId240" Type="http://schemas.openxmlformats.org/officeDocument/2006/relationships/slide" Target="slides/slide237.xml"/><Relationship Id="rId245" Type="http://schemas.openxmlformats.org/officeDocument/2006/relationships/slide" Target="slides/slide242.xml"/><Relationship Id="rId14" Type="http://schemas.openxmlformats.org/officeDocument/2006/relationships/slide" Target="slides/slide11.xml"/><Relationship Id="rId30" Type="http://schemas.openxmlformats.org/officeDocument/2006/relationships/slide" Target="slides/slide27.xml"/><Relationship Id="rId35" Type="http://schemas.openxmlformats.org/officeDocument/2006/relationships/slide" Target="slides/slide32.xml"/><Relationship Id="rId56" Type="http://schemas.openxmlformats.org/officeDocument/2006/relationships/slide" Target="slides/slide53.xml"/><Relationship Id="rId77" Type="http://schemas.openxmlformats.org/officeDocument/2006/relationships/slide" Target="slides/slide74.xml"/><Relationship Id="rId100" Type="http://schemas.openxmlformats.org/officeDocument/2006/relationships/slide" Target="slides/slide97.xml"/><Relationship Id="rId105" Type="http://schemas.openxmlformats.org/officeDocument/2006/relationships/slide" Target="slides/slide102.xml"/><Relationship Id="rId126" Type="http://schemas.openxmlformats.org/officeDocument/2006/relationships/slide" Target="slides/slide123.xml"/><Relationship Id="rId147" Type="http://schemas.openxmlformats.org/officeDocument/2006/relationships/slide" Target="slides/slide144.xml"/><Relationship Id="rId168" Type="http://schemas.openxmlformats.org/officeDocument/2006/relationships/slide" Target="slides/slide165.xml"/><Relationship Id="rId8" Type="http://schemas.openxmlformats.org/officeDocument/2006/relationships/slide" Target="slides/slide5.xml"/><Relationship Id="rId51" Type="http://schemas.openxmlformats.org/officeDocument/2006/relationships/slide" Target="slides/slide48.xml"/><Relationship Id="rId72" Type="http://schemas.openxmlformats.org/officeDocument/2006/relationships/slide" Target="slides/slide69.xml"/><Relationship Id="rId93" Type="http://schemas.openxmlformats.org/officeDocument/2006/relationships/slide" Target="slides/slide90.xml"/><Relationship Id="rId98" Type="http://schemas.openxmlformats.org/officeDocument/2006/relationships/slide" Target="slides/slide95.xml"/><Relationship Id="rId121" Type="http://schemas.openxmlformats.org/officeDocument/2006/relationships/slide" Target="slides/slide118.xml"/><Relationship Id="rId142" Type="http://schemas.openxmlformats.org/officeDocument/2006/relationships/slide" Target="slides/slide139.xml"/><Relationship Id="rId163" Type="http://schemas.openxmlformats.org/officeDocument/2006/relationships/slide" Target="slides/slide160.xml"/><Relationship Id="rId184" Type="http://schemas.openxmlformats.org/officeDocument/2006/relationships/slide" Target="slides/slide181.xml"/><Relationship Id="rId189" Type="http://schemas.openxmlformats.org/officeDocument/2006/relationships/slide" Target="slides/slide186.xml"/><Relationship Id="rId219" Type="http://schemas.openxmlformats.org/officeDocument/2006/relationships/slide" Target="slides/slide216.xml"/><Relationship Id="rId3" Type="http://schemas.openxmlformats.org/officeDocument/2006/relationships/slideMaster" Target="slideMasters/slideMaster3.xml"/><Relationship Id="rId214" Type="http://schemas.openxmlformats.org/officeDocument/2006/relationships/slide" Target="slides/slide211.xml"/><Relationship Id="rId230" Type="http://schemas.openxmlformats.org/officeDocument/2006/relationships/slide" Target="slides/slide227.xml"/><Relationship Id="rId235" Type="http://schemas.openxmlformats.org/officeDocument/2006/relationships/slide" Target="slides/slide232.xml"/><Relationship Id="rId251" Type="http://schemas.openxmlformats.org/officeDocument/2006/relationships/notesMaster" Target="notesMasters/notesMaster1.xml"/><Relationship Id="rId25" Type="http://schemas.openxmlformats.org/officeDocument/2006/relationships/slide" Target="slides/slide22.xml"/><Relationship Id="rId46" Type="http://schemas.openxmlformats.org/officeDocument/2006/relationships/slide" Target="slides/slide43.xml"/><Relationship Id="rId67" Type="http://schemas.openxmlformats.org/officeDocument/2006/relationships/slide" Target="slides/slide64.xml"/><Relationship Id="rId116" Type="http://schemas.openxmlformats.org/officeDocument/2006/relationships/slide" Target="slides/slide113.xml"/><Relationship Id="rId137" Type="http://schemas.openxmlformats.org/officeDocument/2006/relationships/slide" Target="slides/slide134.xml"/><Relationship Id="rId158" Type="http://schemas.openxmlformats.org/officeDocument/2006/relationships/slide" Target="slides/slide155.xml"/><Relationship Id="rId20" Type="http://schemas.openxmlformats.org/officeDocument/2006/relationships/slide" Target="slides/slide17.xml"/><Relationship Id="rId41" Type="http://schemas.openxmlformats.org/officeDocument/2006/relationships/slide" Target="slides/slide38.xml"/><Relationship Id="rId62" Type="http://schemas.openxmlformats.org/officeDocument/2006/relationships/slide" Target="slides/slide59.xml"/><Relationship Id="rId83" Type="http://schemas.openxmlformats.org/officeDocument/2006/relationships/slide" Target="slides/slide80.xml"/><Relationship Id="rId88" Type="http://schemas.openxmlformats.org/officeDocument/2006/relationships/slide" Target="slides/slide85.xml"/><Relationship Id="rId111" Type="http://schemas.openxmlformats.org/officeDocument/2006/relationships/slide" Target="slides/slide108.xml"/><Relationship Id="rId132" Type="http://schemas.openxmlformats.org/officeDocument/2006/relationships/slide" Target="slides/slide129.xml"/><Relationship Id="rId153" Type="http://schemas.openxmlformats.org/officeDocument/2006/relationships/slide" Target="slides/slide150.xml"/><Relationship Id="rId174" Type="http://schemas.openxmlformats.org/officeDocument/2006/relationships/slide" Target="slides/slide171.xml"/><Relationship Id="rId179" Type="http://schemas.openxmlformats.org/officeDocument/2006/relationships/slide" Target="slides/slide176.xml"/><Relationship Id="rId195" Type="http://schemas.openxmlformats.org/officeDocument/2006/relationships/slide" Target="slides/slide192.xml"/><Relationship Id="rId209" Type="http://schemas.openxmlformats.org/officeDocument/2006/relationships/slide" Target="slides/slide206.xml"/><Relationship Id="rId190" Type="http://schemas.openxmlformats.org/officeDocument/2006/relationships/slide" Target="slides/slide187.xml"/><Relationship Id="rId204" Type="http://schemas.openxmlformats.org/officeDocument/2006/relationships/slide" Target="slides/slide201.xml"/><Relationship Id="rId220" Type="http://schemas.openxmlformats.org/officeDocument/2006/relationships/slide" Target="slides/slide217.xml"/><Relationship Id="rId225" Type="http://schemas.openxmlformats.org/officeDocument/2006/relationships/slide" Target="slides/slide222.xml"/><Relationship Id="rId241" Type="http://schemas.openxmlformats.org/officeDocument/2006/relationships/slide" Target="slides/slide238.xml"/><Relationship Id="rId246" Type="http://schemas.openxmlformats.org/officeDocument/2006/relationships/slide" Target="slides/slide243.xml"/><Relationship Id="rId15" Type="http://schemas.openxmlformats.org/officeDocument/2006/relationships/slide" Target="slides/slide12.xml"/><Relationship Id="rId36" Type="http://schemas.openxmlformats.org/officeDocument/2006/relationships/slide" Target="slides/slide33.xml"/><Relationship Id="rId57" Type="http://schemas.openxmlformats.org/officeDocument/2006/relationships/slide" Target="slides/slide54.xml"/><Relationship Id="rId106" Type="http://schemas.openxmlformats.org/officeDocument/2006/relationships/slide" Target="slides/slide103.xml"/><Relationship Id="rId127" Type="http://schemas.openxmlformats.org/officeDocument/2006/relationships/slide" Target="slides/slide124.xml"/><Relationship Id="rId10" Type="http://schemas.openxmlformats.org/officeDocument/2006/relationships/slide" Target="slides/slide7.xml"/><Relationship Id="rId31" Type="http://schemas.openxmlformats.org/officeDocument/2006/relationships/slide" Target="slides/slide28.xml"/><Relationship Id="rId52" Type="http://schemas.openxmlformats.org/officeDocument/2006/relationships/slide" Target="slides/slide49.xml"/><Relationship Id="rId73" Type="http://schemas.openxmlformats.org/officeDocument/2006/relationships/slide" Target="slides/slide70.xml"/><Relationship Id="rId78" Type="http://schemas.openxmlformats.org/officeDocument/2006/relationships/slide" Target="slides/slide75.xml"/><Relationship Id="rId94" Type="http://schemas.openxmlformats.org/officeDocument/2006/relationships/slide" Target="slides/slide91.xml"/><Relationship Id="rId99" Type="http://schemas.openxmlformats.org/officeDocument/2006/relationships/slide" Target="slides/slide96.xml"/><Relationship Id="rId101" Type="http://schemas.openxmlformats.org/officeDocument/2006/relationships/slide" Target="slides/slide98.xml"/><Relationship Id="rId122" Type="http://schemas.openxmlformats.org/officeDocument/2006/relationships/slide" Target="slides/slide119.xml"/><Relationship Id="rId143" Type="http://schemas.openxmlformats.org/officeDocument/2006/relationships/slide" Target="slides/slide140.xml"/><Relationship Id="rId148" Type="http://schemas.openxmlformats.org/officeDocument/2006/relationships/slide" Target="slides/slide145.xml"/><Relationship Id="rId164" Type="http://schemas.openxmlformats.org/officeDocument/2006/relationships/slide" Target="slides/slide161.xml"/><Relationship Id="rId169" Type="http://schemas.openxmlformats.org/officeDocument/2006/relationships/slide" Target="slides/slide166.xml"/><Relationship Id="rId185" Type="http://schemas.openxmlformats.org/officeDocument/2006/relationships/slide" Target="slides/slide182.xml"/><Relationship Id="rId4" Type="http://schemas.openxmlformats.org/officeDocument/2006/relationships/slide" Target="slides/slide1.xml"/><Relationship Id="rId9" Type="http://schemas.openxmlformats.org/officeDocument/2006/relationships/slide" Target="slides/slide6.xml"/><Relationship Id="rId180" Type="http://schemas.openxmlformats.org/officeDocument/2006/relationships/slide" Target="slides/slide177.xml"/><Relationship Id="rId210" Type="http://schemas.openxmlformats.org/officeDocument/2006/relationships/slide" Target="slides/slide207.xml"/><Relationship Id="rId215" Type="http://schemas.openxmlformats.org/officeDocument/2006/relationships/slide" Target="slides/slide212.xml"/><Relationship Id="rId236" Type="http://schemas.openxmlformats.org/officeDocument/2006/relationships/slide" Target="slides/slide233.xml"/><Relationship Id="rId26" Type="http://schemas.openxmlformats.org/officeDocument/2006/relationships/slide" Target="slides/slide23.xml"/><Relationship Id="rId231" Type="http://schemas.openxmlformats.org/officeDocument/2006/relationships/slide" Target="slides/slide228.xml"/><Relationship Id="rId252" Type="http://schemas.openxmlformats.org/officeDocument/2006/relationships/presProps" Target="presProps.xml"/><Relationship Id="rId47" Type="http://schemas.openxmlformats.org/officeDocument/2006/relationships/slide" Target="slides/slide44.xml"/><Relationship Id="rId68" Type="http://schemas.openxmlformats.org/officeDocument/2006/relationships/slide" Target="slides/slide65.xml"/><Relationship Id="rId89" Type="http://schemas.openxmlformats.org/officeDocument/2006/relationships/slide" Target="slides/slide86.xml"/><Relationship Id="rId112" Type="http://schemas.openxmlformats.org/officeDocument/2006/relationships/slide" Target="slides/slide109.xml"/><Relationship Id="rId133" Type="http://schemas.openxmlformats.org/officeDocument/2006/relationships/slide" Target="slides/slide130.xml"/><Relationship Id="rId154" Type="http://schemas.openxmlformats.org/officeDocument/2006/relationships/slide" Target="slides/slide151.xml"/><Relationship Id="rId175" Type="http://schemas.openxmlformats.org/officeDocument/2006/relationships/slide" Target="slides/slide172.xml"/><Relationship Id="rId196" Type="http://schemas.openxmlformats.org/officeDocument/2006/relationships/slide" Target="slides/slide193.xml"/><Relationship Id="rId200" Type="http://schemas.openxmlformats.org/officeDocument/2006/relationships/slide" Target="slides/slide197.xml"/><Relationship Id="rId16" Type="http://schemas.openxmlformats.org/officeDocument/2006/relationships/slide" Target="slides/slide13.xml"/><Relationship Id="rId221" Type="http://schemas.openxmlformats.org/officeDocument/2006/relationships/slide" Target="slides/slide218.xml"/><Relationship Id="rId242" Type="http://schemas.openxmlformats.org/officeDocument/2006/relationships/slide" Target="slides/slide239.xml"/><Relationship Id="rId37" Type="http://schemas.openxmlformats.org/officeDocument/2006/relationships/slide" Target="slides/slide34.xml"/><Relationship Id="rId58" Type="http://schemas.openxmlformats.org/officeDocument/2006/relationships/slide" Target="slides/slide55.xml"/><Relationship Id="rId79" Type="http://schemas.openxmlformats.org/officeDocument/2006/relationships/slide" Target="slides/slide76.xml"/><Relationship Id="rId102" Type="http://schemas.openxmlformats.org/officeDocument/2006/relationships/slide" Target="slides/slide99.xml"/><Relationship Id="rId123" Type="http://schemas.openxmlformats.org/officeDocument/2006/relationships/slide" Target="slides/slide120.xml"/><Relationship Id="rId144" Type="http://schemas.openxmlformats.org/officeDocument/2006/relationships/slide" Target="slides/slide141.xml"/><Relationship Id="rId90" Type="http://schemas.openxmlformats.org/officeDocument/2006/relationships/slide" Target="slides/slide87.xml"/><Relationship Id="rId165" Type="http://schemas.openxmlformats.org/officeDocument/2006/relationships/slide" Target="slides/slide162.xml"/><Relationship Id="rId186" Type="http://schemas.openxmlformats.org/officeDocument/2006/relationships/slide" Target="slides/slide183.xml"/><Relationship Id="rId211" Type="http://schemas.openxmlformats.org/officeDocument/2006/relationships/slide" Target="slides/slide208.xml"/><Relationship Id="rId232" Type="http://schemas.openxmlformats.org/officeDocument/2006/relationships/slide" Target="slides/slide229.xml"/><Relationship Id="rId253" Type="http://schemas.openxmlformats.org/officeDocument/2006/relationships/viewProps" Target="viewProps.xml"/><Relationship Id="rId27" Type="http://schemas.openxmlformats.org/officeDocument/2006/relationships/slide" Target="slides/slide24.xml"/><Relationship Id="rId48" Type="http://schemas.openxmlformats.org/officeDocument/2006/relationships/slide" Target="slides/slide45.xml"/><Relationship Id="rId69" Type="http://schemas.openxmlformats.org/officeDocument/2006/relationships/slide" Target="slides/slide66.xml"/><Relationship Id="rId113" Type="http://schemas.openxmlformats.org/officeDocument/2006/relationships/slide" Target="slides/slide110.xml"/><Relationship Id="rId134" Type="http://schemas.openxmlformats.org/officeDocument/2006/relationships/slide" Target="slides/slide131.xml"/><Relationship Id="rId80" Type="http://schemas.openxmlformats.org/officeDocument/2006/relationships/slide" Target="slides/slide77.xml"/><Relationship Id="rId155" Type="http://schemas.openxmlformats.org/officeDocument/2006/relationships/slide" Target="slides/slide152.xml"/><Relationship Id="rId176" Type="http://schemas.openxmlformats.org/officeDocument/2006/relationships/slide" Target="slides/slide173.xml"/><Relationship Id="rId197" Type="http://schemas.openxmlformats.org/officeDocument/2006/relationships/slide" Target="slides/slide194.xml"/><Relationship Id="rId201" Type="http://schemas.openxmlformats.org/officeDocument/2006/relationships/slide" Target="slides/slide198.xml"/><Relationship Id="rId222" Type="http://schemas.openxmlformats.org/officeDocument/2006/relationships/slide" Target="slides/slide219.xml"/><Relationship Id="rId243" Type="http://schemas.openxmlformats.org/officeDocument/2006/relationships/slide" Target="slides/slide240.xml"/><Relationship Id="rId17" Type="http://schemas.openxmlformats.org/officeDocument/2006/relationships/slide" Target="slides/slide14.xml"/><Relationship Id="rId38" Type="http://schemas.openxmlformats.org/officeDocument/2006/relationships/slide" Target="slides/slide35.xml"/><Relationship Id="rId59" Type="http://schemas.openxmlformats.org/officeDocument/2006/relationships/slide" Target="slides/slide56.xml"/><Relationship Id="rId103" Type="http://schemas.openxmlformats.org/officeDocument/2006/relationships/slide" Target="slides/slide100.xml"/><Relationship Id="rId124" Type="http://schemas.openxmlformats.org/officeDocument/2006/relationships/slide" Target="slides/slide121.xml"/></Relationships>
</file>

<file path=ppt/drawings/_rels/vmlDrawing1.vml.rels><?xml version="1.0" encoding="UTF-8" standalone="yes"?>
<Relationships xmlns="http://schemas.openxmlformats.org/package/2006/relationships"><Relationship Id="rId1" Type="http://schemas.openxmlformats.org/officeDocument/2006/relationships/image" Target="../media/image13.png"/></Relationships>
</file>

<file path=ppt/drawings/_rels/vmlDrawing2.vml.rels><?xml version="1.0" encoding="UTF-8" standalone="yes"?>
<Relationships xmlns="http://schemas.openxmlformats.org/package/2006/relationships"><Relationship Id="rId1" Type="http://schemas.openxmlformats.org/officeDocument/2006/relationships/image" Target="../media/image16.png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4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3" name="AutoShape 1"/>
          <p:cNvSpPr>
            <a:spLocks noChangeArrowheads="1"/>
          </p:cNvSpPr>
          <p:nvPr/>
        </p:nvSpPr>
        <p:spPr bwMode="auto">
          <a:xfrm>
            <a:off x="0" y="0"/>
            <a:ext cx="6858000" cy="9144000"/>
          </a:xfrm>
          <a:prstGeom prst="roundRect">
            <a:avLst>
              <a:gd name="adj" fmla="val 23"/>
            </a:avLst>
          </a:pr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  <p:sp>
        <p:nvSpPr>
          <p:cNvPr id="3074" name="AutoShape 2"/>
          <p:cNvSpPr>
            <a:spLocks noChangeArrowheads="1"/>
          </p:cNvSpPr>
          <p:nvPr/>
        </p:nvSpPr>
        <p:spPr bwMode="auto">
          <a:xfrm>
            <a:off x="0" y="0"/>
            <a:ext cx="6858000" cy="9144000"/>
          </a:xfrm>
          <a:prstGeom prst="roundRect">
            <a:avLst>
              <a:gd name="adj" fmla="val 23"/>
            </a:avLst>
          </a:pr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  <p:sp>
        <p:nvSpPr>
          <p:cNvPr id="3075" name="AutoShape 3"/>
          <p:cNvSpPr>
            <a:spLocks noChangeArrowheads="1"/>
          </p:cNvSpPr>
          <p:nvPr/>
        </p:nvSpPr>
        <p:spPr bwMode="auto">
          <a:xfrm>
            <a:off x="0" y="0"/>
            <a:ext cx="6858000" cy="9144000"/>
          </a:xfrm>
          <a:prstGeom prst="roundRect">
            <a:avLst>
              <a:gd name="adj" fmla="val 23"/>
            </a:avLst>
          </a:pr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  <p:sp>
        <p:nvSpPr>
          <p:cNvPr id="3076" name="AutoShape 4"/>
          <p:cNvSpPr>
            <a:spLocks noChangeArrowheads="1"/>
          </p:cNvSpPr>
          <p:nvPr/>
        </p:nvSpPr>
        <p:spPr bwMode="auto">
          <a:xfrm>
            <a:off x="0" y="0"/>
            <a:ext cx="6858000" cy="9144000"/>
          </a:xfrm>
          <a:prstGeom prst="roundRect">
            <a:avLst>
              <a:gd name="adj" fmla="val 23"/>
            </a:avLst>
          </a:pr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  <p:sp>
        <p:nvSpPr>
          <p:cNvPr id="3077" name="AutoShape 5"/>
          <p:cNvSpPr>
            <a:spLocks noChangeArrowheads="1"/>
          </p:cNvSpPr>
          <p:nvPr/>
        </p:nvSpPr>
        <p:spPr bwMode="auto">
          <a:xfrm>
            <a:off x="0" y="0"/>
            <a:ext cx="6858000" cy="9144000"/>
          </a:xfrm>
          <a:prstGeom prst="roundRect">
            <a:avLst>
              <a:gd name="adj" fmla="val 23"/>
            </a:avLst>
          </a:pr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  <p:sp>
        <p:nvSpPr>
          <p:cNvPr id="3078" name="Text Box 6"/>
          <p:cNvSpPr txBox="1">
            <a:spLocks noChangeArrowheads="1"/>
          </p:cNvSpPr>
          <p:nvPr/>
        </p:nvSpPr>
        <p:spPr bwMode="auto">
          <a:xfrm>
            <a:off x="0" y="0"/>
            <a:ext cx="2965450" cy="450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  <p:sp>
        <p:nvSpPr>
          <p:cNvPr id="3079" name="Text Box 7"/>
          <p:cNvSpPr txBox="1">
            <a:spLocks noChangeArrowheads="1"/>
          </p:cNvSpPr>
          <p:nvPr/>
        </p:nvSpPr>
        <p:spPr bwMode="auto">
          <a:xfrm>
            <a:off x="3886200" y="0"/>
            <a:ext cx="2965450" cy="450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  <p:sp>
        <p:nvSpPr>
          <p:cNvPr id="3080" name="Rectangle 8"/>
          <p:cNvSpPr>
            <a:spLocks noGrp="1" noRot="1" noChangeAspect="1" noChangeArrowheads="1"/>
          </p:cNvSpPr>
          <p:nvPr>
            <p:ph type="sldImg"/>
          </p:nvPr>
        </p:nvSpPr>
        <p:spPr bwMode="auto">
          <a:xfrm>
            <a:off x="384175" y="685800"/>
            <a:ext cx="6081713" cy="3421063"/>
          </a:xfrm>
          <a:prstGeom prst="rect">
            <a:avLst/>
          </a:prstGeom>
          <a:solidFill>
            <a:srgbClr val="FFFFFF"/>
          </a:solidFill>
          <a:ln w="9360" cap="sq">
            <a:solidFill>
              <a:srgbClr val="00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sp>
      <p:sp>
        <p:nvSpPr>
          <p:cNvPr id="3081" name="Rectangle 9"/>
          <p:cNvSpPr>
            <a:spLocks noGrp="1" noChangeArrowheads="1"/>
          </p:cNvSpPr>
          <p:nvPr>
            <p:ph type="body"/>
          </p:nvPr>
        </p:nvSpPr>
        <p:spPr bwMode="auto">
          <a:xfrm>
            <a:off x="914400" y="4343400"/>
            <a:ext cx="5021263" cy="41068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/>
          <a:p>
            <a:pPr lvl="0"/>
            <a:endParaRPr lang="es-CO" altLang="es-CO"/>
          </a:p>
        </p:txBody>
      </p:sp>
      <p:sp>
        <p:nvSpPr>
          <p:cNvPr id="3082" name="Text Box 10"/>
          <p:cNvSpPr txBox="1">
            <a:spLocks noChangeArrowheads="1"/>
          </p:cNvSpPr>
          <p:nvPr/>
        </p:nvSpPr>
        <p:spPr bwMode="auto">
          <a:xfrm>
            <a:off x="0" y="8686800"/>
            <a:ext cx="2965450" cy="450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  <p:sp>
        <p:nvSpPr>
          <p:cNvPr id="3083" name="Rectangle 11"/>
          <p:cNvSpPr>
            <a:spLocks noGrp="1" noChangeArrowheads="1"/>
          </p:cNvSpPr>
          <p:nvPr>
            <p:ph type="sldNum"/>
          </p:nvPr>
        </p:nvSpPr>
        <p:spPr bwMode="auto">
          <a:xfrm>
            <a:off x="3886200" y="8686800"/>
            <a:ext cx="2963863" cy="4492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000" tIns="46800" rIns="90000" bIns="46800" numCol="1" anchor="b" anchorCtr="0" compatLnSpc="1">
            <a:prstTxWarp prst="textNoShape">
              <a:avLst/>
            </a:prstTxWarp>
          </a:bodyPr>
          <a:lstStyle>
            <a:lvl1pPr algn="r">
              <a:buClrTx/>
              <a:buFontTx/>
              <a:buNone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cs typeface="DejaVu Sans" charset="0"/>
              </a:defRPr>
            </a:lvl1pPr>
          </a:lstStyle>
          <a:p>
            <a:fld id="{D8529E3C-E737-4A41-9331-E3A3CC96F353}" type="slidenum">
              <a:rPr lang="es-CO" altLang="es-CO"/>
              <a:pPr/>
              <a:t>‹Nº›</a:t>
            </a:fld>
            <a:endParaRPr lang="es-CO" altLang="es-CO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notesStyle>
    <a:lvl1pPr algn="l" defTabSz="449263" rtl="0" eaLnBrk="0" fontAlgn="base" hangingPunct="0">
      <a:spcBef>
        <a:spcPct val="30000"/>
      </a:spcBef>
      <a:spcAft>
        <a:spcPct val="0"/>
      </a:spcAft>
      <a:buClr>
        <a:srgbClr val="000000"/>
      </a:buClr>
      <a:buSzPct val="100000"/>
      <a:buFont typeface="Times New Roman" panose="02020603050405020304" pitchFamily="18" charset="0"/>
      <a:defRPr sz="1200" kern="1200">
        <a:solidFill>
          <a:srgbClr val="000000"/>
        </a:solidFill>
        <a:latin typeface="Times New Roman" panose="02020603050405020304" pitchFamily="18" charset="0"/>
        <a:ea typeface="+mn-ea"/>
        <a:cs typeface="+mn-cs"/>
      </a:defRPr>
    </a:lvl1pPr>
    <a:lvl2pPr marL="742950" indent="-285750" algn="l" defTabSz="449263" rtl="0" eaLnBrk="0" fontAlgn="base" hangingPunct="0">
      <a:spcBef>
        <a:spcPct val="30000"/>
      </a:spcBef>
      <a:spcAft>
        <a:spcPct val="0"/>
      </a:spcAft>
      <a:buClr>
        <a:srgbClr val="000000"/>
      </a:buClr>
      <a:buSzPct val="100000"/>
      <a:buFont typeface="Times New Roman" panose="02020603050405020304" pitchFamily="18" charset="0"/>
      <a:defRPr sz="1200" kern="1200">
        <a:solidFill>
          <a:srgbClr val="000000"/>
        </a:solidFill>
        <a:latin typeface="Times New Roman" panose="02020603050405020304" pitchFamily="18" charset="0"/>
        <a:ea typeface="+mn-ea"/>
        <a:cs typeface="+mn-cs"/>
      </a:defRPr>
    </a:lvl2pPr>
    <a:lvl3pPr marL="1143000" indent="-228600" algn="l" defTabSz="449263" rtl="0" eaLnBrk="0" fontAlgn="base" hangingPunct="0">
      <a:spcBef>
        <a:spcPct val="30000"/>
      </a:spcBef>
      <a:spcAft>
        <a:spcPct val="0"/>
      </a:spcAft>
      <a:buClr>
        <a:srgbClr val="000000"/>
      </a:buClr>
      <a:buSzPct val="100000"/>
      <a:buFont typeface="Times New Roman" panose="02020603050405020304" pitchFamily="18" charset="0"/>
      <a:defRPr sz="1200" kern="1200">
        <a:solidFill>
          <a:srgbClr val="000000"/>
        </a:solidFill>
        <a:latin typeface="Times New Roman" panose="02020603050405020304" pitchFamily="18" charset="0"/>
        <a:ea typeface="+mn-ea"/>
        <a:cs typeface="+mn-cs"/>
      </a:defRPr>
    </a:lvl3pPr>
    <a:lvl4pPr marL="1600200" indent="-228600" algn="l" defTabSz="449263" rtl="0" eaLnBrk="0" fontAlgn="base" hangingPunct="0">
      <a:spcBef>
        <a:spcPct val="30000"/>
      </a:spcBef>
      <a:spcAft>
        <a:spcPct val="0"/>
      </a:spcAft>
      <a:buClr>
        <a:srgbClr val="000000"/>
      </a:buClr>
      <a:buSzPct val="100000"/>
      <a:buFont typeface="Times New Roman" panose="02020603050405020304" pitchFamily="18" charset="0"/>
      <a:defRPr sz="1200" kern="1200">
        <a:solidFill>
          <a:srgbClr val="000000"/>
        </a:solidFill>
        <a:latin typeface="Times New Roman" panose="02020603050405020304" pitchFamily="18" charset="0"/>
        <a:ea typeface="+mn-ea"/>
        <a:cs typeface="+mn-cs"/>
      </a:defRPr>
    </a:lvl4pPr>
    <a:lvl5pPr marL="2057400" indent="-228600" algn="l" defTabSz="449263" rtl="0" eaLnBrk="0" fontAlgn="base" hangingPunct="0">
      <a:spcBef>
        <a:spcPct val="30000"/>
      </a:spcBef>
      <a:spcAft>
        <a:spcPct val="0"/>
      </a:spcAft>
      <a:buClr>
        <a:srgbClr val="000000"/>
      </a:buClr>
      <a:buSzPct val="100000"/>
      <a:buFont typeface="Times New Roman" panose="02020603050405020304" pitchFamily="18" charset="0"/>
      <a:defRPr sz="1200" kern="1200">
        <a:solidFill>
          <a:srgbClr val="000000"/>
        </a:solidFill>
        <a:latin typeface="Times New Roman" panose="02020603050405020304" pitchFamily="18" charset="0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0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0.xml"/><Relationship Id="rId1" Type="http://schemas.openxmlformats.org/officeDocument/2006/relationships/notesMaster" Target="../notesMasters/notesMaster1.xml"/></Relationships>
</file>

<file path=ppt/notesSlides/_rels/notesSlide10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1.xml"/><Relationship Id="rId1" Type="http://schemas.openxmlformats.org/officeDocument/2006/relationships/notesMaster" Target="../notesMasters/notesMaster1.xml"/></Relationships>
</file>

<file path=ppt/notesSlides/_rels/notesSlide10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2.xml"/><Relationship Id="rId1" Type="http://schemas.openxmlformats.org/officeDocument/2006/relationships/notesMaster" Target="../notesMasters/notesMaster1.xml"/></Relationships>
</file>

<file path=ppt/notesSlides/_rels/notesSlide10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3.xml"/><Relationship Id="rId1" Type="http://schemas.openxmlformats.org/officeDocument/2006/relationships/notesMaster" Target="../notesMasters/notesMaster1.xml"/></Relationships>
</file>

<file path=ppt/notesSlides/_rels/notesSlide10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4.xml"/><Relationship Id="rId1" Type="http://schemas.openxmlformats.org/officeDocument/2006/relationships/notesMaster" Target="../notesMasters/notesMaster1.xml"/></Relationships>
</file>

<file path=ppt/notesSlides/_rels/notesSlide10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5.xml"/><Relationship Id="rId1" Type="http://schemas.openxmlformats.org/officeDocument/2006/relationships/notesMaster" Target="../notesMasters/notesMaster1.xml"/></Relationships>
</file>

<file path=ppt/notesSlides/_rels/notesSlide10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6.xml"/><Relationship Id="rId1" Type="http://schemas.openxmlformats.org/officeDocument/2006/relationships/notesMaster" Target="../notesMasters/notesMaster1.xml"/></Relationships>
</file>

<file path=ppt/notesSlides/_rels/notesSlide10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7.xml"/><Relationship Id="rId1" Type="http://schemas.openxmlformats.org/officeDocument/2006/relationships/notesMaster" Target="../notesMasters/notesMaster1.xml"/></Relationships>
</file>

<file path=ppt/notesSlides/_rels/notesSlide10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8.xml"/><Relationship Id="rId1" Type="http://schemas.openxmlformats.org/officeDocument/2006/relationships/notesMaster" Target="../notesMasters/notesMaster1.xml"/></Relationships>
</file>

<file path=ppt/notesSlides/_rels/notesSlide10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9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0.xml"/><Relationship Id="rId1" Type="http://schemas.openxmlformats.org/officeDocument/2006/relationships/notesMaster" Target="../notesMasters/notesMaster1.xml"/></Relationships>
</file>

<file path=ppt/notesSlides/_rels/notesSlide1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1.xml"/><Relationship Id="rId1" Type="http://schemas.openxmlformats.org/officeDocument/2006/relationships/notesMaster" Target="../notesMasters/notesMaster1.xml"/></Relationships>
</file>

<file path=ppt/notesSlides/_rels/notesSlide1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2.xml"/><Relationship Id="rId1" Type="http://schemas.openxmlformats.org/officeDocument/2006/relationships/notesMaster" Target="../notesMasters/notesMaster1.xml"/></Relationships>
</file>

<file path=ppt/notesSlides/_rels/notesSlide1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3.xml"/><Relationship Id="rId1" Type="http://schemas.openxmlformats.org/officeDocument/2006/relationships/notesMaster" Target="../notesMasters/notesMaster1.xml"/></Relationships>
</file>

<file path=ppt/notesSlides/_rels/notesSlide1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4.xml"/><Relationship Id="rId1" Type="http://schemas.openxmlformats.org/officeDocument/2006/relationships/notesMaster" Target="../notesMasters/notesMaster1.xml"/></Relationships>
</file>

<file path=ppt/notesSlides/_rels/notesSlide1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5.xml"/><Relationship Id="rId1" Type="http://schemas.openxmlformats.org/officeDocument/2006/relationships/notesMaster" Target="../notesMasters/notesMaster1.xml"/></Relationships>
</file>

<file path=ppt/notesSlides/_rels/notesSlide1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6.xml"/><Relationship Id="rId1" Type="http://schemas.openxmlformats.org/officeDocument/2006/relationships/notesMaster" Target="../notesMasters/notesMaster1.xml"/></Relationships>
</file>

<file path=ppt/notesSlides/_rels/notesSlide1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7.xml"/><Relationship Id="rId1" Type="http://schemas.openxmlformats.org/officeDocument/2006/relationships/notesMaster" Target="../notesMasters/notesMaster1.xml"/></Relationships>
</file>

<file path=ppt/notesSlides/_rels/notesSlide1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8.xml"/><Relationship Id="rId1" Type="http://schemas.openxmlformats.org/officeDocument/2006/relationships/notesMaster" Target="../notesMasters/notesMaster1.xml"/></Relationships>
</file>

<file path=ppt/notesSlides/_rels/notesSlide1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9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0.xml"/><Relationship Id="rId1" Type="http://schemas.openxmlformats.org/officeDocument/2006/relationships/notesMaster" Target="../notesMasters/notesMaster1.xml"/></Relationships>
</file>

<file path=ppt/notesSlides/_rels/notesSlide1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1.xml"/><Relationship Id="rId1" Type="http://schemas.openxmlformats.org/officeDocument/2006/relationships/notesMaster" Target="../notesMasters/notesMaster1.xml"/></Relationships>
</file>

<file path=ppt/notesSlides/_rels/notesSlide1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2.xml"/><Relationship Id="rId1" Type="http://schemas.openxmlformats.org/officeDocument/2006/relationships/notesMaster" Target="../notesMasters/notesMaster1.xml"/></Relationships>
</file>

<file path=ppt/notesSlides/_rels/notesSlide1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3.xml"/><Relationship Id="rId1" Type="http://schemas.openxmlformats.org/officeDocument/2006/relationships/notesMaster" Target="../notesMasters/notesMaster1.xml"/></Relationships>
</file>

<file path=ppt/notesSlides/_rels/notesSlide1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4.xml"/><Relationship Id="rId1" Type="http://schemas.openxmlformats.org/officeDocument/2006/relationships/notesMaster" Target="../notesMasters/notesMaster1.xml"/></Relationships>
</file>

<file path=ppt/notesSlides/_rels/notesSlide1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5.xml"/><Relationship Id="rId1" Type="http://schemas.openxmlformats.org/officeDocument/2006/relationships/notesMaster" Target="../notesMasters/notesMaster1.xml"/></Relationships>
</file>

<file path=ppt/notesSlides/_rels/notesSlide1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6.xml"/><Relationship Id="rId1" Type="http://schemas.openxmlformats.org/officeDocument/2006/relationships/notesMaster" Target="../notesMasters/notesMaster1.xml"/></Relationships>
</file>

<file path=ppt/notesSlides/_rels/notesSlide1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7.xml"/><Relationship Id="rId1" Type="http://schemas.openxmlformats.org/officeDocument/2006/relationships/notesMaster" Target="../notesMasters/notesMaster1.xml"/></Relationships>
</file>

<file path=ppt/notesSlides/_rels/notesSlide1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8.xml"/><Relationship Id="rId1" Type="http://schemas.openxmlformats.org/officeDocument/2006/relationships/notesMaster" Target="../notesMasters/notesMaster1.xml"/></Relationships>
</file>

<file path=ppt/notesSlides/_rels/notesSlide1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9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0.xml"/><Relationship Id="rId1" Type="http://schemas.openxmlformats.org/officeDocument/2006/relationships/notesMaster" Target="../notesMasters/notesMaster1.xml"/></Relationships>
</file>

<file path=ppt/notesSlides/_rels/notesSlide1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1.xml"/><Relationship Id="rId1" Type="http://schemas.openxmlformats.org/officeDocument/2006/relationships/notesMaster" Target="../notesMasters/notesMaster1.xml"/></Relationships>
</file>

<file path=ppt/notesSlides/_rels/notesSlide1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2.xml"/><Relationship Id="rId1" Type="http://schemas.openxmlformats.org/officeDocument/2006/relationships/notesMaster" Target="../notesMasters/notesMaster1.xml"/></Relationships>
</file>

<file path=ppt/notesSlides/_rels/notesSlide1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3.xml"/><Relationship Id="rId1" Type="http://schemas.openxmlformats.org/officeDocument/2006/relationships/notesMaster" Target="../notesMasters/notesMaster1.xml"/></Relationships>
</file>

<file path=ppt/notesSlides/_rels/notesSlide1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4.xml"/><Relationship Id="rId1" Type="http://schemas.openxmlformats.org/officeDocument/2006/relationships/notesMaster" Target="../notesMasters/notesMaster1.xml"/></Relationships>
</file>

<file path=ppt/notesSlides/_rels/notesSlide1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5.xml"/><Relationship Id="rId1" Type="http://schemas.openxmlformats.org/officeDocument/2006/relationships/notesMaster" Target="../notesMasters/notesMaster1.xml"/></Relationships>
</file>

<file path=ppt/notesSlides/_rels/notesSlide1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6.xml"/><Relationship Id="rId1" Type="http://schemas.openxmlformats.org/officeDocument/2006/relationships/notesMaster" Target="../notesMasters/notesMaster1.xml"/></Relationships>
</file>

<file path=ppt/notesSlides/_rels/notesSlide1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7.xml"/><Relationship Id="rId1" Type="http://schemas.openxmlformats.org/officeDocument/2006/relationships/notesMaster" Target="../notesMasters/notesMaster1.xml"/></Relationships>
</file>

<file path=ppt/notesSlides/_rels/notesSlide1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8.xml"/><Relationship Id="rId1" Type="http://schemas.openxmlformats.org/officeDocument/2006/relationships/notesMaster" Target="../notesMasters/notesMaster1.xml"/></Relationships>
</file>

<file path=ppt/notesSlides/_rels/notesSlide1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9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0.xml"/><Relationship Id="rId1" Type="http://schemas.openxmlformats.org/officeDocument/2006/relationships/notesMaster" Target="../notesMasters/notesMaster1.xml"/></Relationships>
</file>

<file path=ppt/notesSlides/_rels/notesSlide1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1.xml"/><Relationship Id="rId1" Type="http://schemas.openxmlformats.org/officeDocument/2006/relationships/notesMaster" Target="../notesMasters/notesMaster1.xml"/></Relationships>
</file>

<file path=ppt/notesSlides/_rels/notesSlide1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2.xml"/><Relationship Id="rId1" Type="http://schemas.openxmlformats.org/officeDocument/2006/relationships/notesMaster" Target="../notesMasters/notesMaster1.xml"/></Relationships>
</file>

<file path=ppt/notesSlides/_rels/notesSlide1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3.xml"/><Relationship Id="rId1" Type="http://schemas.openxmlformats.org/officeDocument/2006/relationships/notesMaster" Target="../notesMasters/notesMaster1.xml"/></Relationships>
</file>

<file path=ppt/notesSlides/_rels/notesSlide14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4.xml"/><Relationship Id="rId1" Type="http://schemas.openxmlformats.org/officeDocument/2006/relationships/notesMaster" Target="../notesMasters/notesMaster1.xml"/></Relationships>
</file>

<file path=ppt/notesSlides/_rels/notesSlide14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5.xml"/><Relationship Id="rId1" Type="http://schemas.openxmlformats.org/officeDocument/2006/relationships/notesMaster" Target="../notesMasters/notesMaster1.xml"/></Relationships>
</file>

<file path=ppt/notesSlides/_rels/notesSlide14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6.xml"/><Relationship Id="rId1" Type="http://schemas.openxmlformats.org/officeDocument/2006/relationships/notesMaster" Target="../notesMasters/notesMaster1.xml"/></Relationships>
</file>

<file path=ppt/notesSlides/_rels/notesSlide14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7.xml"/><Relationship Id="rId1" Type="http://schemas.openxmlformats.org/officeDocument/2006/relationships/notesMaster" Target="../notesMasters/notesMaster1.xml"/></Relationships>
</file>

<file path=ppt/notesSlides/_rels/notesSlide14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8.xml"/><Relationship Id="rId1" Type="http://schemas.openxmlformats.org/officeDocument/2006/relationships/notesMaster" Target="../notesMasters/notesMaster1.xml"/></Relationships>
</file>

<file path=ppt/notesSlides/_rels/notesSlide14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9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5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0.xml"/><Relationship Id="rId1" Type="http://schemas.openxmlformats.org/officeDocument/2006/relationships/notesMaster" Target="../notesMasters/notesMaster1.xml"/></Relationships>
</file>

<file path=ppt/notesSlides/_rels/notesSlide15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1.xml"/><Relationship Id="rId1" Type="http://schemas.openxmlformats.org/officeDocument/2006/relationships/notesMaster" Target="../notesMasters/notesMaster1.xml"/></Relationships>
</file>

<file path=ppt/notesSlides/_rels/notesSlide15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2.xml"/><Relationship Id="rId1" Type="http://schemas.openxmlformats.org/officeDocument/2006/relationships/notesMaster" Target="../notesMasters/notesMaster1.xml"/></Relationships>
</file>

<file path=ppt/notesSlides/_rels/notesSlide15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3.xml"/><Relationship Id="rId1" Type="http://schemas.openxmlformats.org/officeDocument/2006/relationships/notesMaster" Target="../notesMasters/notesMaster1.xml"/></Relationships>
</file>

<file path=ppt/notesSlides/_rels/notesSlide15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4.xml"/><Relationship Id="rId1" Type="http://schemas.openxmlformats.org/officeDocument/2006/relationships/notesMaster" Target="../notesMasters/notesMaster1.xml"/></Relationships>
</file>

<file path=ppt/notesSlides/_rels/notesSlide15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5.xml"/><Relationship Id="rId1" Type="http://schemas.openxmlformats.org/officeDocument/2006/relationships/notesMaster" Target="../notesMasters/notesMaster1.xml"/></Relationships>
</file>

<file path=ppt/notesSlides/_rels/notesSlide15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6.xml"/><Relationship Id="rId1" Type="http://schemas.openxmlformats.org/officeDocument/2006/relationships/notesMaster" Target="../notesMasters/notesMaster1.xml"/></Relationships>
</file>

<file path=ppt/notesSlides/_rels/notesSlide15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7.xml"/><Relationship Id="rId1" Type="http://schemas.openxmlformats.org/officeDocument/2006/relationships/notesMaster" Target="../notesMasters/notesMaster1.xml"/></Relationships>
</file>

<file path=ppt/notesSlides/_rels/notesSlide15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8.xml"/><Relationship Id="rId1" Type="http://schemas.openxmlformats.org/officeDocument/2006/relationships/notesMaster" Target="../notesMasters/notesMaster1.xml"/></Relationships>
</file>

<file path=ppt/notesSlides/_rels/notesSlide15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9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6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0.xml"/><Relationship Id="rId1" Type="http://schemas.openxmlformats.org/officeDocument/2006/relationships/notesMaster" Target="../notesMasters/notesMaster1.xml"/></Relationships>
</file>

<file path=ppt/notesSlides/_rels/notesSlide16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1.xml"/><Relationship Id="rId1" Type="http://schemas.openxmlformats.org/officeDocument/2006/relationships/notesMaster" Target="../notesMasters/notesMaster1.xml"/></Relationships>
</file>

<file path=ppt/notesSlides/_rels/notesSlide16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2.xml"/><Relationship Id="rId1" Type="http://schemas.openxmlformats.org/officeDocument/2006/relationships/notesMaster" Target="../notesMasters/notesMaster1.xml"/></Relationships>
</file>

<file path=ppt/notesSlides/_rels/notesSlide16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3.xml"/><Relationship Id="rId1" Type="http://schemas.openxmlformats.org/officeDocument/2006/relationships/notesMaster" Target="../notesMasters/notesMaster1.xml"/></Relationships>
</file>

<file path=ppt/notesSlides/_rels/notesSlide16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4.xml"/><Relationship Id="rId1" Type="http://schemas.openxmlformats.org/officeDocument/2006/relationships/notesMaster" Target="../notesMasters/notesMaster1.xml"/></Relationships>
</file>

<file path=ppt/notesSlides/_rels/notesSlide16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5.xml"/><Relationship Id="rId1" Type="http://schemas.openxmlformats.org/officeDocument/2006/relationships/notesMaster" Target="../notesMasters/notesMaster1.xml"/></Relationships>
</file>

<file path=ppt/notesSlides/_rels/notesSlide16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6.xml"/><Relationship Id="rId1" Type="http://schemas.openxmlformats.org/officeDocument/2006/relationships/notesMaster" Target="../notesMasters/notesMaster1.xml"/></Relationships>
</file>

<file path=ppt/notesSlides/_rels/notesSlide16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7.xml"/><Relationship Id="rId1" Type="http://schemas.openxmlformats.org/officeDocument/2006/relationships/notesMaster" Target="../notesMasters/notesMaster1.xml"/></Relationships>
</file>

<file path=ppt/notesSlides/_rels/notesSlide16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8.xml"/><Relationship Id="rId1" Type="http://schemas.openxmlformats.org/officeDocument/2006/relationships/notesMaster" Target="../notesMasters/notesMaster1.xml"/></Relationships>
</file>

<file path=ppt/notesSlides/_rels/notesSlide16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9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7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0.xml"/><Relationship Id="rId1" Type="http://schemas.openxmlformats.org/officeDocument/2006/relationships/notesMaster" Target="../notesMasters/notesMaster1.xml"/></Relationships>
</file>

<file path=ppt/notesSlides/_rels/notesSlide17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1.xml"/><Relationship Id="rId1" Type="http://schemas.openxmlformats.org/officeDocument/2006/relationships/notesMaster" Target="../notesMasters/notesMaster1.xml"/></Relationships>
</file>

<file path=ppt/notesSlides/_rels/notesSlide17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2.xml"/><Relationship Id="rId1" Type="http://schemas.openxmlformats.org/officeDocument/2006/relationships/notesMaster" Target="../notesMasters/notesMaster1.xml"/></Relationships>
</file>

<file path=ppt/notesSlides/_rels/notesSlide17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3.xml"/><Relationship Id="rId1" Type="http://schemas.openxmlformats.org/officeDocument/2006/relationships/notesMaster" Target="../notesMasters/notesMaster1.xml"/></Relationships>
</file>

<file path=ppt/notesSlides/_rels/notesSlide17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4.xml"/><Relationship Id="rId1" Type="http://schemas.openxmlformats.org/officeDocument/2006/relationships/notesMaster" Target="../notesMasters/notesMaster1.xml"/></Relationships>
</file>

<file path=ppt/notesSlides/_rels/notesSlide17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5.xml"/><Relationship Id="rId1" Type="http://schemas.openxmlformats.org/officeDocument/2006/relationships/notesMaster" Target="../notesMasters/notesMaster1.xml"/></Relationships>
</file>

<file path=ppt/notesSlides/_rels/notesSlide17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6.xml"/><Relationship Id="rId1" Type="http://schemas.openxmlformats.org/officeDocument/2006/relationships/notesMaster" Target="../notesMasters/notesMaster1.xml"/></Relationships>
</file>

<file path=ppt/notesSlides/_rels/notesSlide17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7.xml"/><Relationship Id="rId1" Type="http://schemas.openxmlformats.org/officeDocument/2006/relationships/notesMaster" Target="../notesMasters/notesMaster1.xml"/></Relationships>
</file>

<file path=ppt/notesSlides/_rels/notesSlide17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8.xml"/><Relationship Id="rId1" Type="http://schemas.openxmlformats.org/officeDocument/2006/relationships/notesMaster" Target="../notesMasters/notesMaster1.xml"/></Relationships>
</file>

<file path=ppt/notesSlides/_rels/notesSlide17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9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8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0.xml"/><Relationship Id="rId1" Type="http://schemas.openxmlformats.org/officeDocument/2006/relationships/notesMaster" Target="../notesMasters/notesMaster1.xml"/></Relationships>
</file>

<file path=ppt/notesSlides/_rels/notesSlide18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1.xml"/><Relationship Id="rId1" Type="http://schemas.openxmlformats.org/officeDocument/2006/relationships/notesMaster" Target="../notesMasters/notesMaster1.xml"/></Relationships>
</file>

<file path=ppt/notesSlides/_rels/notesSlide18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2.xml"/><Relationship Id="rId1" Type="http://schemas.openxmlformats.org/officeDocument/2006/relationships/notesMaster" Target="../notesMasters/notesMaster1.xml"/></Relationships>
</file>

<file path=ppt/notesSlides/_rels/notesSlide18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3.xml"/><Relationship Id="rId1" Type="http://schemas.openxmlformats.org/officeDocument/2006/relationships/notesMaster" Target="../notesMasters/notesMaster1.xml"/></Relationships>
</file>

<file path=ppt/notesSlides/_rels/notesSlide18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4.xml"/><Relationship Id="rId1" Type="http://schemas.openxmlformats.org/officeDocument/2006/relationships/notesMaster" Target="../notesMasters/notesMaster1.xml"/></Relationships>
</file>

<file path=ppt/notesSlides/_rels/notesSlide18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5.xml"/><Relationship Id="rId1" Type="http://schemas.openxmlformats.org/officeDocument/2006/relationships/notesMaster" Target="../notesMasters/notesMaster1.xml"/></Relationships>
</file>

<file path=ppt/notesSlides/_rels/notesSlide18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6.xml"/><Relationship Id="rId1" Type="http://schemas.openxmlformats.org/officeDocument/2006/relationships/notesMaster" Target="../notesMasters/notesMaster1.xml"/></Relationships>
</file>

<file path=ppt/notesSlides/_rels/notesSlide18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7.xml"/><Relationship Id="rId1" Type="http://schemas.openxmlformats.org/officeDocument/2006/relationships/notesMaster" Target="../notesMasters/notesMaster1.xml"/></Relationships>
</file>

<file path=ppt/notesSlides/_rels/notesSlide18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8.xml"/><Relationship Id="rId1" Type="http://schemas.openxmlformats.org/officeDocument/2006/relationships/notesMaster" Target="../notesMasters/notesMaster1.xml"/></Relationships>
</file>

<file path=ppt/notesSlides/_rels/notesSlide18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9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19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0.xml"/><Relationship Id="rId1" Type="http://schemas.openxmlformats.org/officeDocument/2006/relationships/notesMaster" Target="../notesMasters/notesMaster1.xml"/></Relationships>
</file>

<file path=ppt/notesSlides/_rels/notesSlide19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1.xml"/><Relationship Id="rId1" Type="http://schemas.openxmlformats.org/officeDocument/2006/relationships/notesMaster" Target="../notesMasters/notesMaster1.xml"/></Relationships>
</file>

<file path=ppt/notesSlides/_rels/notesSlide19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2.xml"/><Relationship Id="rId1" Type="http://schemas.openxmlformats.org/officeDocument/2006/relationships/notesMaster" Target="../notesMasters/notesMaster1.xml"/></Relationships>
</file>

<file path=ppt/notesSlides/_rels/notesSlide19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3.xml"/><Relationship Id="rId1" Type="http://schemas.openxmlformats.org/officeDocument/2006/relationships/notesMaster" Target="../notesMasters/notesMaster1.xml"/></Relationships>
</file>

<file path=ppt/notesSlides/_rels/notesSlide19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4.xml"/><Relationship Id="rId1" Type="http://schemas.openxmlformats.org/officeDocument/2006/relationships/notesMaster" Target="../notesMasters/notesMaster1.xml"/></Relationships>
</file>

<file path=ppt/notesSlides/_rels/notesSlide19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5.xml"/><Relationship Id="rId1" Type="http://schemas.openxmlformats.org/officeDocument/2006/relationships/notesMaster" Target="../notesMasters/notesMaster1.xml"/></Relationships>
</file>

<file path=ppt/notesSlides/_rels/notesSlide19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6.xml"/><Relationship Id="rId1" Type="http://schemas.openxmlformats.org/officeDocument/2006/relationships/notesMaster" Target="../notesMasters/notesMaster1.xml"/></Relationships>
</file>

<file path=ppt/notesSlides/_rels/notesSlide19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7.xml"/><Relationship Id="rId1" Type="http://schemas.openxmlformats.org/officeDocument/2006/relationships/notesMaster" Target="../notesMasters/notesMaster1.xml"/></Relationships>
</file>

<file path=ppt/notesSlides/_rels/notesSlide19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8.xml"/><Relationship Id="rId1" Type="http://schemas.openxmlformats.org/officeDocument/2006/relationships/notesMaster" Target="../notesMasters/notesMaster1.xml"/></Relationships>
</file>

<file path=ppt/notesSlides/_rels/notesSlide19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0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0.xml"/><Relationship Id="rId1" Type="http://schemas.openxmlformats.org/officeDocument/2006/relationships/notesMaster" Target="../notesMasters/notesMaster1.xml"/></Relationships>
</file>

<file path=ppt/notesSlides/_rels/notesSlide20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1.xml"/><Relationship Id="rId1" Type="http://schemas.openxmlformats.org/officeDocument/2006/relationships/notesMaster" Target="../notesMasters/notesMaster1.xml"/></Relationships>
</file>

<file path=ppt/notesSlides/_rels/notesSlide20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2.xml"/><Relationship Id="rId1" Type="http://schemas.openxmlformats.org/officeDocument/2006/relationships/notesMaster" Target="../notesMasters/notesMaster1.xml"/></Relationships>
</file>

<file path=ppt/notesSlides/_rels/notesSlide20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3.xml"/><Relationship Id="rId1" Type="http://schemas.openxmlformats.org/officeDocument/2006/relationships/notesMaster" Target="../notesMasters/notesMaster1.xml"/></Relationships>
</file>

<file path=ppt/notesSlides/_rels/notesSlide20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4.xml"/><Relationship Id="rId1" Type="http://schemas.openxmlformats.org/officeDocument/2006/relationships/notesMaster" Target="../notesMasters/notesMaster1.xml"/></Relationships>
</file>

<file path=ppt/notesSlides/_rels/notesSlide20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5.xml"/><Relationship Id="rId1" Type="http://schemas.openxmlformats.org/officeDocument/2006/relationships/notesMaster" Target="../notesMasters/notesMaster1.xml"/></Relationships>
</file>

<file path=ppt/notesSlides/_rels/notesSlide20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6.xml"/><Relationship Id="rId1" Type="http://schemas.openxmlformats.org/officeDocument/2006/relationships/notesMaster" Target="../notesMasters/notesMaster1.xml"/></Relationships>
</file>

<file path=ppt/notesSlides/_rels/notesSlide20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7.xml"/><Relationship Id="rId1" Type="http://schemas.openxmlformats.org/officeDocument/2006/relationships/notesMaster" Target="../notesMasters/notesMaster1.xml"/></Relationships>
</file>

<file path=ppt/notesSlides/_rels/notesSlide20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8.xml"/><Relationship Id="rId1" Type="http://schemas.openxmlformats.org/officeDocument/2006/relationships/notesMaster" Target="../notesMasters/notesMaster1.xml"/></Relationships>
</file>

<file path=ppt/notesSlides/_rels/notesSlide20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9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0.xml"/><Relationship Id="rId1" Type="http://schemas.openxmlformats.org/officeDocument/2006/relationships/notesMaster" Target="../notesMasters/notesMaster1.xml"/></Relationships>
</file>

<file path=ppt/notesSlides/_rels/notesSlide2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1.xml"/><Relationship Id="rId1" Type="http://schemas.openxmlformats.org/officeDocument/2006/relationships/notesMaster" Target="../notesMasters/notesMaster1.xml"/></Relationships>
</file>

<file path=ppt/notesSlides/_rels/notesSlide2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2.xml"/><Relationship Id="rId1" Type="http://schemas.openxmlformats.org/officeDocument/2006/relationships/notesMaster" Target="../notesMasters/notesMaster1.xml"/></Relationships>
</file>

<file path=ppt/notesSlides/_rels/notesSlide2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3.xml"/><Relationship Id="rId1" Type="http://schemas.openxmlformats.org/officeDocument/2006/relationships/notesMaster" Target="../notesMasters/notesMaster1.xml"/></Relationships>
</file>

<file path=ppt/notesSlides/_rels/notesSlide2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4.xml"/><Relationship Id="rId1" Type="http://schemas.openxmlformats.org/officeDocument/2006/relationships/notesMaster" Target="../notesMasters/notesMaster1.xml"/></Relationships>
</file>

<file path=ppt/notesSlides/_rels/notesSlide2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5.xml"/><Relationship Id="rId1" Type="http://schemas.openxmlformats.org/officeDocument/2006/relationships/notesMaster" Target="../notesMasters/notesMaster1.xml"/></Relationships>
</file>

<file path=ppt/notesSlides/_rels/notesSlide2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6.xml"/><Relationship Id="rId1" Type="http://schemas.openxmlformats.org/officeDocument/2006/relationships/notesMaster" Target="../notesMasters/notesMaster1.xml"/></Relationships>
</file>

<file path=ppt/notesSlides/_rels/notesSlide2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7.xml"/><Relationship Id="rId1" Type="http://schemas.openxmlformats.org/officeDocument/2006/relationships/notesMaster" Target="../notesMasters/notesMaster1.xml"/></Relationships>
</file>

<file path=ppt/notesSlides/_rels/notesSlide2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8.xml"/><Relationship Id="rId1" Type="http://schemas.openxmlformats.org/officeDocument/2006/relationships/notesMaster" Target="../notesMasters/notesMaster1.xml"/></Relationships>
</file>

<file path=ppt/notesSlides/_rels/notesSlide2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9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0.xml"/><Relationship Id="rId1" Type="http://schemas.openxmlformats.org/officeDocument/2006/relationships/notesMaster" Target="../notesMasters/notesMaster1.xml"/></Relationships>
</file>

<file path=ppt/notesSlides/_rels/notesSlide2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1.xml"/><Relationship Id="rId1" Type="http://schemas.openxmlformats.org/officeDocument/2006/relationships/notesMaster" Target="../notesMasters/notesMaster1.xml"/></Relationships>
</file>

<file path=ppt/notesSlides/_rels/notesSlide2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2.xml"/><Relationship Id="rId1" Type="http://schemas.openxmlformats.org/officeDocument/2006/relationships/notesMaster" Target="../notesMasters/notesMaster1.xml"/></Relationships>
</file>

<file path=ppt/notesSlides/_rels/notesSlide2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3.xml"/><Relationship Id="rId1" Type="http://schemas.openxmlformats.org/officeDocument/2006/relationships/notesMaster" Target="../notesMasters/notesMaster1.xml"/></Relationships>
</file>

<file path=ppt/notesSlides/_rels/notesSlide2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4.xml"/><Relationship Id="rId1" Type="http://schemas.openxmlformats.org/officeDocument/2006/relationships/notesMaster" Target="../notesMasters/notesMaster1.xml"/></Relationships>
</file>

<file path=ppt/notesSlides/_rels/notesSlide2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5.xml"/><Relationship Id="rId1" Type="http://schemas.openxmlformats.org/officeDocument/2006/relationships/notesMaster" Target="../notesMasters/notesMaster1.xml"/></Relationships>
</file>

<file path=ppt/notesSlides/_rels/notesSlide2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6.xml"/><Relationship Id="rId1" Type="http://schemas.openxmlformats.org/officeDocument/2006/relationships/notesMaster" Target="../notesMasters/notesMaster1.xml"/></Relationships>
</file>

<file path=ppt/notesSlides/_rels/notesSlide2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7.xml"/><Relationship Id="rId1" Type="http://schemas.openxmlformats.org/officeDocument/2006/relationships/notesMaster" Target="../notesMasters/notesMaster1.xml"/></Relationships>
</file>

<file path=ppt/notesSlides/_rels/notesSlide2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8.xml"/><Relationship Id="rId1" Type="http://schemas.openxmlformats.org/officeDocument/2006/relationships/notesMaster" Target="../notesMasters/notesMaster1.xml"/></Relationships>
</file>

<file path=ppt/notesSlides/_rels/notesSlide2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9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0.xml"/><Relationship Id="rId1" Type="http://schemas.openxmlformats.org/officeDocument/2006/relationships/notesMaster" Target="../notesMasters/notesMaster1.xml"/></Relationships>
</file>

<file path=ppt/notesSlides/_rels/notesSlide2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1.xml"/><Relationship Id="rId1" Type="http://schemas.openxmlformats.org/officeDocument/2006/relationships/notesMaster" Target="../notesMasters/notesMaster1.xml"/></Relationships>
</file>

<file path=ppt/notesSlides/_rels/notesSlide2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2.xml"/><Relationship Id="rId1" Type="http://schemas.openxmlformats.org/officeDocument/2006/relationships/notesMaster" Target="../notesMasters/notesMaster1.xml"/></Relationships>
</file>

<file path=ppt/notesSlides/_rels/notesSlide2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3.xml"/><Relationship Id="rId1" Type="http://schemas.openxmlformats.org/officeDocument/2006/relationships/notesMaster" Target="../notesMasters/notesMaster1.xml"/></Relationships>
</file>

<file path=ppt/notesSlides/_rels/notesSlide2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4.xml"/><Relationship Id="rId1" Type="http://schemas.openxmlformats.org/officeDocument/2006/relationships/notesMaster" Target="../notesMasters/notesMaster1.xml"/></Relationships>
</file>

<file path=ppt/notesSlides/_rels/notesSlide2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5.xml"/><Relationship Id="rId1" Type="http://schemas.openxmlformats.org/officeDocument/2006/relationships/notesMaster" Target="../notesMasters/notesMaster1.xml"/></Relationships>
</file>

<file path=ppt/notesSlides/_rels/notesSlide2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6.xml"/><Relationship Id="rId1" Type="http://schemas.openxmlformats.org/officeDocument/2006/relationships/notesMaster" Target="../notesMasters/notesMaster1.xml"/></Relationships>
</file>

<file path=ppt/notesSlides/_rels/notesSlide2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7.xml"/><Relationship Id="rId1" Type="http://schemas.openxmlformats.org/officeDocument/2006/relationships/notesMaster" Target="../notesMasters/notesMaster1.xml"/></Relationships>
</file>

<file path=ppt/notesSlides/_rels/notesSlide2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8.xml"/><Relationship Id="rId1" Type="http://schemas.openxmlformats.org/officeDocument/2006/relationships/notesMaster" Target="../notesMasters/notesMaster1.xml"/></Relationships>
</file>

<file path=ppt/notesSlides/_rels/notesSlide2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9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0.xml"/><Relationship Id="rId1" Type="http://schemas.openxmlformats.org/officeDocument/2006/relationships/notesMaster" Target="../notesMasters/notesMaster1.xml"/></Relationships>
</file>

<file path=ppt/notesSlides/_rels/notesSlide2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1.xml"/><Relationship Id="rId1" Type="http://schemas.openxmlformats.org/officeDocument/2006/relationships/notesMaster" Target="../notesMasters/notesMaster1.xml"/></Relationships>
</file>

<file path=ppt/notesSlides/_rels/notesSlide2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2.xml"/><Relationship Id="rId1" Type="http://schemas.openxmlformats.org/officeDocument/2006/relationships/notesMaster" Target="../notesMasters/notesMaster1.xml"/></Relationships>
</file>

<file path=ppt/notesSlides/_rels/notesSlide2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3.xml"/><Relationship Id="rId1" Type="http://schemas.openxmlformats.org/officeDocument/2006/relationships/notesMaster" Target="../notesMasters/notesMaster1.xml"/></Relationships>
</file>

<file path=ppt/notesSlides/_rels/notesSlide24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4.xml"/><Relationship Id="rId1" Type="http://schemas.openxmlformats.org/officeDocument/2006/relationships/notesMaster" Target="../notesMasters/notesMaster1.xml"/></Relationships>
</file>

<file path=ppt/notesSlides/_rels/notesSlide24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5.xml"/><Relationship Id="rId1" Type="http://schemas.openxmlformats.org/officeDocument/2006/relationships/notesMaster" Target="../notesMasters/notesMaster1.xml"/></Relationships>
</file>

<file path=ppt/notesSlides/_rels/notesSlide24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6.xml"/><Relationship Id="rId1" Type="http://schemas.openxmlformats.org/officeDocument/2006/relationships/notesMaster" Target="../notesMasters/notesMaster1.xml"/></Relationships>
</file>

<file path=ppt/notesSlides/_rels/notesSlide24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7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.xml"/><Relationship Id="rId1" Type="http://schemas.openxmlformats.org/officeDocument/2006/relationships/notesMaster" Target="../notesMasters/notesMaster1.xml"/></Relationships>
</file>

<file path=ppt/notesSlides/_rels/notesSlide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.xml"/><Relationship Id="rId1" Type="http://schemas.openxmlformats.org/officeDocument/2006/relationships/notesMaster" Target="../notesMasters/notesMaster1.xml"/></Relationships>
</file>

<file path=ppt/notesSlides/_rels/notesSlide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.xml"/><Relationship Id="rId1" Type="http://schemas.openxmlformats.org/officeDocument/2006/relationships/notesMaster" Target="../notesMasters/notesMaster1.xml"/></Relationships>
</file>

<file path=ppt/notesSlides/_rels/notesSlide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3.xml"/><Relationship Id="rId1" Type="http://schemas.openxmlformats.org/officeDocument/2006/relationships/notesMaster" Target="../notesMasters/notesMaster1.xml"/></Relationships>
</file>

<file path=ppt/notesSlides/_rels/notesSlide4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4.xml"/><Relationship Id="rId1" Type="http://schemas.openxmlformats.org/officeDocument/2006/relationships/notesMaster" Target="../notesMasters/notesMaster1.xml"/></Relationships>
</file>

<file path=ppt/notesSlides/_rels/notesSlide4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5.xml"/><Relationship Id="rId1" Type="http://schemas.openxmlformats.org/officeDocument/2006/relationships/notesMaster" Target="../notesMasters/notesMaster1.xml"/></Relationships>
</file>

<file path=ppt/notesSlides/_rels/notesSlide4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6.xml"/><Relationship Id="rId1" Type="http://schemas.openxmlformats.org/officeDocument/2006/relationships/notesMaster" Target="../notesMasters/notesMaster1.xml"/></Relationships>
</file>

<file path=ppt/notesSlides/_rels/notesSlide4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7.xml"/><Relationship Id="rId1" Type="http://schemas.openxmlformats.org/officeDocument/2006/relationships/notesMaster" Target="../notesMasters/notesMaster1.xml"/></Relationships>
</file>

<file path=ppt/notesSlides/_rels/notesSlide4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8.xml"/><Relationship Id="rId1" Type="http://schemas.openxmlformats.org/officeDocument/2006/relationships/notesMaster" Target="../notesMasters/notesMaster1.xml"/></Relationships>
</file>

<file path=ppt/notesSlides/_rels/notesSlide4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9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5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0.xml"/><Relationship Id="rId1" Type="http://schemas.openxmlformats.org/officeDocument/2006/relationships/notesMaster" Target="../notesMasters/notesMaster1.xml"/></Relationships>
</file>

<file path=ppt/notesSlides/_rels/notesSlide5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1.xml"/><Relationship Id="rId1" Type="http://schemas.openxmlformats.org/officeDocument/2006/relationships/notesMaster" Target="../notesMasters/notesMaster1.xml"/></Relationships>
</file>

<file path=ppt/notesSlides/_rels/notesSlide5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2.xml"/><Relationship Id="rId1" Type="http://schemas.openxmlformats.org/officeDocument/2006/relationships/notesMaster" Target="../notesMasters/notesMaster1.xml"/></Relationships>
</file>

<file path=ppt/notesSlides/_rels/notesSlide5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3.xml"/><Relationship Id="rId1" Type="http://schemas.openxmlformats.org/officeDocument/2006/relationships/notesMaster" Target="../notesMasters/notesMaster1.xml"/></Relationships>
</file>

<file path=ppt/notesSlides/_rels/notesSlide5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4.xml"/><Relationship Id="rId1" Type="http://schemas.openxmlformats.org/officeDocument/2006/relationships/notesMaster" Target="../notesMasters/notesMaster1.xml"/></Relationships>
</file>

<file path=ppt/notesSlides/_rels/notesSlide5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5.xml"/><Relationship Id="rId1" Type="http://schemas.openxmlformats.org/officeDocument/2006/relationships/notesMaster" Target="../notesMasters/notesMaster1.xml"/></Relationships>
</file>

<file path=ppt/notesSlides/_rels/notesSlide5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6.xml"/><Relationship Id="rId1" Type="http://schemas.openxmlformats.org/officeDocument/2006/relationships/notesMaster" Target="../notesMasters/notesMaster1.xml"/></Relationships>
</file>

<file path=ppt/notesSlides/_rels/notesSlide5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7.xml"/><Relationship Id="rId1" Type="http://schemas.openxmlformats.org/officeDocument/2006/relationships/notesMaster" Target="../notesMasters/notesMaster1.xml"/></Relationships>
</file>

<file path=ppt/notesSlides/_rels/notesSlide5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8.xml"/><Relationship Id="rId1" Type="http://schemas.openxmlformats.org/officeDocument/2006/relationships/notesMaster" Target="../notesMasters/notesMaster1.xml"/></Relationships>
</file>

<file path=ppt/notesSlides/_rels/notesSlide5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9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6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0.xml"/><Relationship Id="rId1" Type="http://schemas.openxmlformats.org/officeDocument/2006/relationships/notesMaster" Target="../notesMasters/notesMaster1.xml"/></Relationships>
</file>

<file path=ppt/notesSlides/_rels/notesSlide6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1.xml"/><Relationship Id="rId1" Type="http://schemas.openxmlformats.org/officeDocument/2006/relationships/notesMaster" Target="../notesMasters/notesMaster1.xml"/></Relationships>
</file>

<file path=ppt/notesSlides/_rels/notesSlide6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2.xml"/><Relationship Id="rId1" Type="http://schemas.openxmlformats.org/officeDocument/2006/relationships/notesMaster" Target="../notesMasters/notesMaster1.xml"/></Relationships>
</file>

<file path=ppt/notesSlides/_rels/notesSlide6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3.xml"/><Relationship Id="rId1" Type="http://schemas.openxmlformats.org/officeDocument/2006/relationships/notesMaster" Target="../notesMasters/notesMaster1.xml"/></Relationships>
</file>

<file path=ppt/notesSlides/_rels/notesSlide6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4.xml"/><Relationship Id="rId1" Type="http://schemas.openxmlformats.org/officeDocument/2006/relationships/notesMaster" Target="../notesMasters/notesMaster1.xml"/></Relationships>
</file>

<file path=ppt/notesSlides/_rels/notesSlide6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5.xml"/><Relationship Id="rId1" Type="http://schemas.openxmlformats.org/officeDocument/2006/relationships/notesMaster" Target="../notesMasters/notesMaster1.xml"/></Relationships>
</file>

<file path=ppt/notesSlides/_rels/notesSlide6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6.xml"/><Relationship Id="rId1" Type="http://schemas.openxmlformats.org/officeDocument/2006/relationships/notesMaster" Target="../notesMasters/notesMaster1.xml"/></Relationships>
</file>

<file path=ppt/notesSlides/_rels/notesSlide6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7.xml"/><Relationship Id="rId1" Type="http://schemas.openxmlformats.org/officeDocument/2006/relationships/notesMaster" Target="../notesMasters/notesMaster1.xml"/></Relationships>
</file>

<file path=ppt/notesSlides/_rels/notesSlide6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8.xml"/><Relationship Id="rId1" Type="http://schemas.openxmlformats.org/officeDocument/2006/relationships/notesMaster" Target="../notesMasters/notesMaster1.xml"/></Relationships>
</file>

<file path=ppt/notesSlides/_rels/notesSlide6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9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7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0.xml"/><Relationship Id="rId1" Type="http://schemas.openxmlformats.org/officeDocument/2006/relationships/notesMaster" Target="../notesMasters/notesMaster1.xml"/></Relationships>
</file>

<file path=ppt/notesSlides/_rels/notesSlide7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1.xml"/><Relationship Id="rId1" Type="http://schemas.openxmlformats.org/officeDocument/2006/relationships/notesMaster" Target="../notesMasters/notesMaster1.xml"/></Relationships>
</file>

<file path=ppt/notesSlides/_rels/notesSlide7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2.xml"/><Relationship Id="rId1" Type="http://schemas.openxmlformats.org/officeDocument/2006/relationships/notesMaster" Target="../notesMasters/notesMaster1.xml"/></Relationships>
</file>

<file path=ppt/notesSlides/_rels/notesSlide7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3.xml"/><Relationship Id="rId1" Type="http://schemas.openxmlformats.org/officeDocument/2006/relationships/notesMaster" Target="../notesMasters/notesMaster1.xml"/></Relationships>
</file>

<file path=ppt/notesSlides/_rels/notesSlide7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4.xml"/><Relationship Id="rId1" Type="http://schemas.openxmlformats.org/officeDocument/2006/relationships/notesMaster" Target="../notesMasters/notesMaster1.xml"/></Relationships>
</file>

<file path=ppt/notesSlides/_rels/notesSlide7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5.xml"/><Relationship Id="rId1" Type="http://schemas.openxmlformats.org/officeDocument/2006/relationships/notesMaster" Target="../notesMasters/notesMaster1.xml"/></Relationships>
</file>

<file path=ppt/notesSlides/_rels/notesSlide7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6.xml"/><Relationship Id="rId1" Type="http://schemas.openxmlformats.org/officeDocument/2006/relationships/notesMaster" Target="../notesMasters/notesMaster1.xml"/></Relationships>
</file>

<file path=ppt/notesSlides/_rels/notesSlide7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7.xml"/><Relationship Id="rId1" Type="http://schemas.openxmlformats.org/officeDocument/2006/relationships/notesMaster" Target="../notesMasters/notesMaster1.xml"/></Relationships>
</file>

<file path=ppt/notesSlides/_rels/notesSlide7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8.xml"/><Relationship Id="rId1" Type="http://schemas.openxmlformats.org/officeDocument/2006/relationships/notesMaster" Target="../notesMasters/notesMaster1.xml"/></Relationships>
</file>

<file path=ppt/notesSlides/_rels/notesSlide7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9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8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0.xml"/><Relationship Id="rId1" Type="http://schemas.openxmlformats.org/officeDocument/2006/relationships/notesMaster" Target="../notesMasters/notesMaster1.xml"/></Relationships>
</file>

<file path=ppt/notesSlides/_rels/notesSlide8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1.xml"/><Relationship Id="rId1" Type="http://schemas.openxmlformats.org/officeDocument/2006/relationships/notesMaster" Target="../notesMasters/notesMaster1.xml"/></Relationships>
</file>

<file path=ppt/notesSlides/_rels/notesSlide8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2.xml"/><Relationship Id="rId1" Type="http://schemas.openxmlformats.org/officeDocument/2006/relationships/notesMaster" Target="../notesMasters/notesMaster1.xml"/></Relationships>
</file>

<file path=ppt/notesSlides/_rels/notesSlide8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3.xml"/><Relationship Id="rId1" Type="http://schemas.openxmlformats.org/officeDocument/2006/relationships/notesMaster" Target="../notesMasters/notesMaster1.xml"/></Relationships>
</file>

<file path=ppt/notesSlides/_rels/notesSlide8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4.xml"/><Relationship Id="rId1" Type="http://schemas.openxmlformats.org/officeDocument/2006/relationships/notesMaster" Target="../notesMasters/notesMaster1.xml"/></Relationships>
</file>

<file path=ppt/notesSlides/_rels/notesSlide8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5.xml"/><Relationship Id="rId1" Type="http://schemas.openxmlformats.org/officeDocument/2006/relationships/notesMaster" Target="../notesMasters/notesMaster1.xml"/></Relationships>
</file>

<file path=ppt/notesSlides/_rels/notesSlide8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6.xml"/><Relationship Id="rId1" Type="http://schemas.openxmlformats.org/officeDocument/2006/relationships/notesMaster" Target="../notesMasters/notesMaster1.xml"/></Relationships>
</file>

<file path=ppt/notesSlides/_rels/notesSlide8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7.xml"/><Relationship Id="rId1" Type="http://schemas.openxmlformats.org/officeDocument/2006/relationships/notesMaster" Target="../notesMasters/notesMaster1.xml"/></Relationships>
</file>

<file path=ppt/notesSlides/_rels/notesSlide8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8.xml"/><Relationship Id="rId1" Type="http://schemas.openxmlformats.org/officeDocument/2006/relationships/notesMaster" Target="../notesMasters/notesMaster1.xml"/></Relationships>
</file>

<file path=ppt/notesSlides/_rels/notesSlide8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9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9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0.xml"/><Relationship Id="rId1" Type="http://schemas.openxmlformats.org/officeDocument/2006/relationships/notesMaster" Target="../notesMasters/notesMaster1.xml"/></Relationships>
</file>

<file path=ppt/notesSlides/_rels/notesSlide9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1.xml"/><Relationship Id="rId1" Type="http://schemas.openxmlformats.org/officeDocument/2006/relationships/notesMaster" Target="../notesMasters/notesMaster1.xml"/></Relationships>
</file>

<file path=ppt/notesSlides/_rels/notesSlide9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2.xml"/><Relationship Id="rId1" Type="http://schemas.openxmlformats.org/officeDocument/2006/relationships/notesMaster" Target="../notesMasters/notesMaster1.xml"/></Relationships>
</file>

<file path=ppt/notesSlides/_rels/notesSlide9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3.xml"/><Relationship Id="rId1" Type="http://schemas.openxmlformats.org/officeDocument/2006/relationships/notesMaster" Target="../notesMasters/notesMaster1.xml"/></Relationships>
</file>

<file path=ppt/notesSlides/_rels/notesSlide9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4.xml"/><Relationship Id="rId1" Type="http://schemas.openxmlformats.org/officeDocument/2006/relationships/notesMaster" Target="../notesMasters/notesMaster1.xml"/></Relationships>
</file>

<file path=ppt/notesSlides/_rels/notesSlide9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5.xml"/><Relationship Id="rId1" Type="http://schemas.openxmlformats.org/officeDocument/2006/relationships/notesMaster" Target="../notesMasters/notesMaster1.xml"/></Relationships>
</file>

<file path=ppt/notesSlides/_rels/notesSlide9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6.xml"/><Relationship Id="rId1" Type="http://schemas.openxmlformats.org/officeDocument/2006/relationships/notesMaster" Target="../notesMasters/notesMaster1.xml"/></Relationships>
</file>

<file path=ppt/notesSlides/_rels/notesSlide9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7.xml"/><Relationship Id="rId1" Type="http://schemas.openxmlformats.org/officeDocument/2006/relationships/notesMaster" Target="../notesMasters/notesMaster1.xml"/></Relationships>
</file>

<file path=ppt/notesSlides/_rels/notesSlide9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8.xml"/><Relationship Id="rId1" Type="http://schemas.openxmlformats.org/officeDocument/2006/relationships/notesMaster" Target="../notesMasters/notesMaster1.xml"/></Relationships>
</file>

<file path=ppt/notesSlides/_rels/notesSlide9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11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9CDD33AF-532E-41E7-A377-4D74A6007158}" type="slidenum">
              <a:rPr lang="es-CO" altLang="es-CO"/>
              <a:pPr/>
              <a:t>1</a:t>
            </a:fld>
            <a:endParaRPr lang="es-CO" altLang="es-CO"/>
          </a:p>
        </p:txBody>
      </p:sp>
      <p:sp>
        <p:nvSpPr>
          <p:cNvPr id="263169" name="Text Box 1"/>
          <p:cNvSpPr txBox="1">
            <a:spLocks noChangeArrowheads="1"/>
          </p:cNvSpPr>
          <p:nvPr/>
        </p:nvSpPr>
        <p:spPr bwMode="auto">
          <a:xfrm>
            <a:off x="3886200" y="8686800"/>
            <a:ext cx="2965450" cy="450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fld id="{A51A9E95-4D97-4F56-8856-FB9AC62FBDAE}" type="slidenum">
              <a:rPr lang="es-CO" altLang="es-CO" sz="1200">
                <a:solidFill>
                  <a:srgbClr val="000000"/>
                </a:solidFill>
                <a:cs typeface="DejaVu Sans" charset="0"/>
              </a:rPr>
              <a:pPr algn="r">
                <a:buClrTx/>
                <a:buFontTx/>
                <a:buNone/>
              </a:pPr>
              <a:t>1</a:t>
            </a:fld>
            <a:endParaRPr lang="es-CO" altLang="es-CO" sz="1200">
              <a:solidFill>
                <a:srgbClr val="000000"/>
              </a:solidFill>
              <a:cs typeface="DejaVu Sans" charset="0"/>
            </a:endParaRPr>
          </a:p>
        </p:txBody>
      </p:sp>
      <p:sp>
        <p:nvSpPr>
          <p:cNvPr id="263170" name="Rectangle 2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381000" y="685800"/>
            <a:ext cx="6096000" cy="34290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263171" name="Text Box 3"/>
          <p:cNvSpPr txBox="1">
            <a:spLocks noChangeArrowheads="1"/>
          </p:cNvSpPr>
          <p:nvPr/>
        </p:nvSpPr>
        <p:spPr bwMode="auto"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11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CEF19066-3853-4587-B2F7-98970D7C93A3}" type="slidenum">
              <a:rPr lang="es-CO" altLang="es-CO"/>
              <a:pPr/>
              <a:t>10</a:t>
            </a:fld>
            <a:endParaRPr lang="es-CO" altLang="es-CO"/>
          </a:p>
        </p:txBody>
      </p:sp>
      <p:sp>
        <p:nvSpPr>
          <p:cNvPr id="272385" name="Text Box 1"/>
          <p:cNvSpPr txBox="1">
            <a:spLocks noChangeArrowheads="1"/>
          </p:cNvSpPr>
          <p:nvPr/>
        </p:nvSpPr>
        <p:spPr bwMode="auto">
          <a:xfrm>
            <a:off x="3886200" y="8686800"/>
            <a:ext cx="2965450" cy="450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fld id="{35BB839C-624C-4E44-840B-7406FB21689C}" type="slidenum">
              <a:rPr lang="es-CO" altLang="es-CO" sz="1200">
                <a:solidFill>
                  <a:srgbClr val="000000"/>
                </a:solidFill>
                <a:cs typeface="DejaVu Sans" charset="0"/>
              </a:rPr>
              <a:pPr algn="r">
                <a:buClrTx/>
                <a:buFontTx/>
                <a:buNone/>
              </a:pPr>
              <a:t>10</a:t>
            </a:fld>
            <a:endParaRPr lang="es-CO" altLang="es-CO" sz="1200">
              <a:solidFill>
                <a:srgbClr val="000000"/>
              </a:solidFill>
              <a:cs typeface="DejaVu Sans" charset="0"/>
            </a:endParaRPr>
          </a:p>
        </p:txBody>
      </p:sp>
      <p:sp>
        <p:nvSpPr>
          <p:cNvPr id="272386" name="Rectangle 2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381000" y="685800"/>
            <a:ext cx="6096000" cy="34290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272387" name="Text Box 3"/>
          <p:cNvSpPr txBox="1">
            <a:spLocks noChangeArrowheads="1"/>
          </p:cNvSpPr>
          <p:nvPr/>
        </p:nvSpPr>
        <p:spPr bwMode="auto"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>
              <a:spcBef>
                <a:spcPts val="450"/>
              </a:spcBef>
              <a:buClrTx/>
              <a:buFontTx/>
              <a:buNone/>
            </a:pPr>
            <a:r>
              <a:rPr lang="es-CO" altLang="es-CO" sz="1200">
                <a:solidFill>
                  <a:srgbClr val="000000"/>
                </a:solidFill>
              </a:rPr>
              <a:t> </a:t>
            </a:r>
          </a:p>
        </p:txBody>
      </p:sp>
    </p:spTree>
  </p:cSld>
  <p:clrMapOvr>
    <a:masterClrMapping/>
  </p:clrMapOvr>
</p:notes>
</file>

<file path=ppt/notesSlides/notesSlide10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11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12AF83AA-45D2-408A-9598-5E92E2D2A762}" type="slidenum">
              <a:rPr lang="es-CO" altLang="es-CO"/>
              <a:pPr/>
              <a:t>100</a:t>
            </a:fld>
            <a:endParaRPr lang="es-CO" altLang="es-CO"/>
          </a:p>
        </p:txBody>
      </p:sp>
      <p:sp>
        <p:nvSpPr>
          <p:cNvPr id="364545" name="Text Box 1"/>
          <p:cNvSpPr txBox="1">
            <a:spLocks noChangeArrowheads="1"/>
          </p:cNvSpPr>
          <p:nvPr/>
        </p:nvSpPr>
        <p:spPr bwMode="auto">
          <a:xfrm>
            <a:off x="3886200" y="8686800"/>
            <a:ext cx="2965450" cy="450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fld id="{D7F3D4D2-CBBA-427E-A21F-925BA3A252C3}" type="slidenum">
              <a:rPr lang="es-CO" altLang="es-CO" sz="1200">
                <a:solidFill>
                  <a:srgbClr val="000000"/>
                </a:solidFill>
                <a:cs typeface="DejaVu Sans" charset="0"/>
              </a:rPr>
              <a:pPr algn="r">
                <a:buClrTx/>
                <a:buFontTx/>
                <a:buNone/>
              </a:pPr>
              <a:t>100</a:t>
            </a:fld>
            <a:endParaRPr lang="es-CO" altLang="es-CO" sz="1200">
              <a:solidFill>
                <a:srgbClr val="000000"/>
              </a:solidFill>
              <a:cs typeface="DejaVu Sans" charset="0"/>
            </a:endParaRPr>
          </a:p>
        </p:txBody>
      </p:sp>
      <p:sp>
        <p:nvSpPr>
          <p:cNvPr id="364546" name="Rectangle 2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381000" y="685800"/>
            <a:ext cx="6096000" cy="34290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364547" name="Text Box 3"/>
          <p:cNvSpPr txBox="1">
            <a:spLocks noChangeArrowheads="1"/>
          </p:cNvSpPr>
          <p:nvPr/>
        </p:nvSpPr>
        <p:spPr bwMode="auto"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</p:spTree>
  </p:cSld>
  <p:clrMapOvr>
    <a:masterClrMapping/>
  </p:clrMapOvr>
</p:notes>
</file>

<file path=ppt/notesSlides/notesSlide10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11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B905D867-3E4B-4491-998D-1814FDFFE476}" type="slidenum">
              <a:rPr lang="es-CO" altLang="es-CO"/>
              <a:pPr/>
              <a:t>101</a:t>
            </a:fld>
            <a:endParaRPr lang="es-CO" altLang="es-CO"/>
          </a:p>
        </p:txBody>
      </p:sp>
      <p:sp>
        <p:nvSpPr>
          <p:cNvPr id="365569" name="Text Box 1"/>
          <p:cNvSpPr txBox="1">
            <a:spLocks noChangeArrowheads="1"/>
          </p:cNvSpPr>
          <p:nvPr/>
        </p:nvSpPr>
        <p:spPr bwMode="auto">
          <a:xfrm>
            <a:off x="3886200" y="8686800"/>
            <a:ext cx="2965450" cy="450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fld id="{E9F029B7-DF14-4D1B-BE47-13812A723F8C}" type="slidenum">
              <a:rPr lang="es-CO" altLang="es-CO" sz="1200">
                <a:solidFill>
                  <a:srgbClr val="000000"/>
                </a:solidFill>
                <a:cs typeface="DejaVu Sans" charset="0"/>
              </a:rPr>
              <a:pPr algn="r">
                <a:buClrTx/>
                <a:buFontTx/>
                <a:buNone/>
              </a:pPr>
              <a:t>101</a:t>
            </a:fld>
            <a:endParaRPr lang="es-CO" altLang="es-CO" sz="1200">
              <a:solidFill>
                <a:srgbClr val="000000"/>
              </a:solidFill>
              <a:cs typeface="DejaVu Sans" charset="0"/>
            </a:endParaRPr>
          </a:p>
        </p:txBody>
      </p:sp>
      <p:sp>
        <p:nvSpPr>
          <p:cNvPr id="365570" name="Rectangle 2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381000" y="685800"/>
            <a:ext cx="6096000" cy="34290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365571" name="Text Box 3"/>
          <p:cNvSpPr txBox="1">
            <a:spLocks noChangeArrowheads="1"/>
          </p:cNvSpPr>
          <p:nvPr/>
        </p:nvSpPr>
        <p:spPr bwMode="auto"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</p:spTree>
  </p:cSld>
  <p:clrMapOvr>
    <a:masterClrMapping/>
  </p:clrMapOvr>
</p:notes>
</file>

<file path=ppt/notesSlides/notesSlide10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11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31FBE558-DB12-4BA0-A41E-DE126020D520}" type="slidenum">
              <a:rPr lang="es-CO" altLang="es-CO"/>
              <a:pPr/>
              <a:t>102</a:t>
            </a:fld>
            <a:endParaRPr lang="es-CO" altLang="es-CO"/>
          </a:p>
        </p:txBody>
      </p:sp>
      <p:sp>
        <p:nvSpPr>
          <p:cNvPr id="366593" name="Text Box 1"/>
          <p:cNvSpPr txBox="1">
            <a:spLocks noChangeArrowheads="1"/>
          </p:cNvSpPr>
          <p:nvPr/>
        </p:nvSpPr>
        <p:spPr bwMode="auto">
          <a:xfrm>
            <a:off x="3886200" y="8686800"/>
            <a:ext cx="2965450" cy="450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fld id="{D441783B-7180-49F7-B86D-B8C346101CF6}" type="slidenum">
              <a:rPr lang="es-CO" altLang="es-CO" sz="1200">
                <a:solidFill>
                  <a:srgbClr val="000000"/>
                </a:solidFill>
                <a:cs typeface="DejaVu Sans" charset="0"/>
              </a:rPr>
              <a:pPr algn="r">
                <a:buClrTx/>
                <a:buFontTx/>
                <a:buNone/>
              </a:pPr>
              <a:t>102</a:t>
            </a:fld>
            <a:endParaRPr lang="es-CO" altLang="es-CO" sz="1200">
              <a:solidFill>
                <a:srgbClr val="000000"/>
              </a:solidFill>
              <a:cs typeface="DejaVu Sans" charset="0"/>
            </a:endParaRPr>
          </a:p>
        </p:txBody>
      </p:sp>
      <p:sp>
        <p:nvSpPr>
          <p:cNvPr id="366594" name="Rectangle 2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381000" y="685800"/>
            <a:ext cx="6096000" cy="34290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366595" name="Text Box 3"/>
          <p:cNvSpPr txBox="1">
            <a:spLocks noChangeArrowheads="1"/>
          </p:cNvSpPr>
          <p:nvPr/>
        </p:nvSpPr>
        <p:spPr bwMode="auto"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</p:spTree>
  </p:cSld>
  <p:clrMapOvr>
    <a:masterClrMapping/>
  </p:clrMapOvr>
</p:notes>
</file>

<file path=ppt/notesSlides/notesSlide10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11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7C006DA5-351A-4D16-B9FA-8D13FC634322}" type="slidenum">
              <a:rPr lang="es-CO" altLang="es-CO"/>
              <a:pPr/>
              <a:t>103</a:t>
            </a:fld>
            <a:endParaRPr lang="es-CO" altLang="es-CO"/>
          </a:p>
        </p:txBody>
      </p:sp>
      <p:sp>
        <p:nvSpPr>
          <p:cNvPr id="367617" name="Text Box 1"/>
          <p:cNvSpPr txBox="1">
            <a:spLocks noChangeArrowheads="1"/>
          </p:cNvSpPr>
          <p:nvPr/>
        </p:nvSpPr>
        <p:spPr bwMode="auto">
          <a:xfrm>
            <a:off x="3886200" y="8686800"/>
            <a:ext cx="2965450" cy="450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fld id="{61091B0C-124F-406A-86CD-FA94B0E692D7}" type="slidenum">
              <a:rPr lang="es-CO" altLang="es-CO" sz="1200">
                <a:solidFill>
                  <a:srgbClr val="000000"/>
                </a:solidFill>
                <a:cs typeface="DejaVu Sans" charset="0"/>
              </a:rPr>
              <a:pPr algn="r">
                <a:buClrTx/>
                <a:buFontTx/>
                <a:buNone/>
              </a:pPr>
              <a:t>103</a:t>
            </a:fld>
            <a:endParaRPr lang="es-CO" altLang="es-CO" sz="1200">
              <a:solidFill>
                <a:srgbClr val="000000"/>
              </a:solidFill>
              <a:cs typeface="DejaVu Sans" charset="0"/>
            </a:endParaRPr>
          </a:p>
        </p:txBody>
      </p:sp>
      <p:sp>
        <p:nvSpPr>
          <p:cNvPr id="367618" name="Rectangle 2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381000" y="685800"/>
            <a:ext cx="6096000" cy="34290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367619" name="Text Box 3"/>
          <p:cNvSpPr txBox="1">
            <a:spLocks noChangeArrowheads="1"/>
          </p:cNvSpPr>
          <p:nvPr/>
        </p:nvSpPr>
        <p:spPr bwMode="auto"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</p:spTree>
  </p:cSld>
  <p:clrMapOvr>
    <a:masterClrMapping/>
  </p:clrMapOvr>
</p:notes>
</file>

<file path=ppt/notesSlides/notesSlide10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11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329A83D0-ABF1-404D-874F-F8559FD3A0DF}" type="slidenum">
              <a:rPr lang="es-CO" altLang="es-CO"/>
              <a:pPr/>
              <a:t>104</a:t>
            </a:fld>
            <a:endParaRPr lang="es-CO" altLang="es-CO"/>
          </a:p>
        </p:txBody>
      </p:sp>
      <p:sp>
        <p:nvSpPr>
          <p:cNvPr id="368641" name="Text Box 1"/>
          <p:cNvSpPr txBox="1">
            <a:spLocks noChangeArrowheads="1"/>
          </p:cNvSpPr>
          <p:nvPr/>
        </p:nvSpPr>
        <p:spPr bwMode="auto">
          <a:xfrm>
            <a:off x="3886200" y="8686800"/>
            <a:ext cx="2965450" cy="450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fld id="{A5B96BAE-EA11-47BE-9B09-8DB206E9D4D1}" type="slidenum">
              <a:rPr lang="es-CO" altLang="es-CO" sz="1200">
                <a:solidFill>
                  <a:srgbClr val="000000"/>
                </a:solidFill>
                <a:cs typeface="DejaVu Sans" charset="0"/>
              </a:rPr>
              <a:pPr algn="r">
                <a:buClrTx/>
                <a:buFontTx/>
                <a:buNone/>
              </a:pPr>
              <a:t>104</a:t>
            </a:fld>
            <a:endParaRPr lang="es-CO" altLang="es-CO" sz="1200">
              <a:solidFill>
                <a:srgbClr val="000000"/>
              </a:solidFill>
              <a:cs typeface="DejaVu Sans" charset="0"/>
            </a:endParaRPr>
          </a:p>
        </p:txBody>
      </p:sp>
      <p:sp>
        <p:nvSpPr>
          <p:cNvPr id="368642" name="Rectangle 2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381000" y="685800"/>
            <a:ext cx="6096000" cy="34290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368643" name="Text Box 3"/>
          <p:cNvSpPr txBox="1">
            <a:spLocks noChangeArrowheads="1"/>
          </p:cNvSpPr>
          <p:nvPr/>
        </p:nvSpPr>
        <p:spPr bwMode="auto"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</p:spTree>
  </p:cSld>
  <p:clrMapOvr>
    <a:masterClrMapping/>
  </p:clrMapOvr>
</p:notes>
</file>

<file path=ppt/notesSlides/notesSlide10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11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5C8BC7A4-E96E-4651-9096-094F03033F9B}" type="slidenum">
              <a:rPr lang="es-CO" altLang="es-CO"/>
              <a:pPr/>
              <a:t>105</a:t>
            </a:fld>
            <a:endParaRPr lang="es-CO" altLang="es-CO"/>
          </a:p>
        </p:txBody>
      </p:sp>
      <p:sp>
        <p:nvSpPr>
          <p:cNvPr id="369665" name="Text Box 1"/>
          <p:cNvSpPr txBox="1">
            <a:spLocks noChangeArrowheads="1"/>
          </p:cNvSpPr>
          <p:nvPr/>
        </p:nvSpPr>
        <p:spPr bwMode="auto">
          <a:xfrm>
            <a:off x="3886200" y="8686800"/>
            <a:ext cx="2965450" cy="450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fld id="{87FA9475-D4B1-45F2-8F22-477FA484BF0C}" type="slidenum">
              <a:rPr lang="es-CO" altLang="es-CO" sz="1200">
                <a:solidFill>
                  <a:srgbClr val="000000"/>
                </a:solidFill>
                <a:cs typeface="DejaVu Sans" charset="0"/>
              </a:rPr>
              <a:pPr algn="r">
                <a:buClrTx/>
                <a:buFontTx/>
                <a:buNone/>
              </a:pPr>
              <a:t>105</a:t>
            </a:fld>
            <a:endParaRPr lang="es-CO" altLang="es-CO" sz="1200">
              <a:solidFill>
                <a:srgbClr val="000000"/>
              </a:solidFill>
              <a:cs typeface="DejaVu Sans" charset="0"/>
            </a:endParaRPr>
          </a:p>
        </p:txBody>
      </p:sp>
      <p:sp>
        <p:nvSpPr>
          <p:cNvPr id="369666" name="Rectangle 2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381000" y="685800"/>
            <a:ext cx="6096000" cy="34290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369667" name="Text Box 3"/>
          <p:cNvSpPr txBox="1">
            <a:spLocks noChangeArrowheads="1"/>
          </p:cNvSpPr>
          <p:nvPr/>
        </p:nvSpPr>
        <p:spPr bwMode="auto"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</p:spTree>
  </p:cSld>
  <p:clrMapOvr>
    <a:masterClrMapping/>
  </p:clrMapOvr>
</p:notes>
</file>

<file path=ppt/notesSlides/notesSlide10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11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989048FF-578D-4046-A880-EAEC430678DF}" type="slidenum">
              <a:rPr lang="es-CO" altLang="es-CO"/>
              <a:pPr/>
              <a:t>106</a:t>
            </a:fld>
            <a:endParaRPr lang="es-CO" altLang="es-CO"/>
          </a:p>
        </p:txBody>
      </p:sp>
      <p:sp>
        <p:nvSpPr>
          <p:cNvPr id="370689" name="Text Box 1"/>
          <p:cNvSpPr txBox="1">
            <a:spLocks noChangeArrowheads="1"/>
          </p:cNvSpPr>
          <p:nvPr/>
        </p:nvSpPr>
        <p:spPr bwMode="auto">
          <a:xfrm>
            <a:off x="3886200" y="8686800"/>
            <a:ext cx="2965450" cy="450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fld id="{576A4FAA-2537-4F0C-A97C-5F6D966028E3}" type="slidenum">
              <a:rPr lang="es-CO" altLang="es-CO" sz="1200">
                <a:solidFill>
                  <a:srgbClr val="000000"/>
                </a:solidFill>
                <a:cs typeface="DejaVu Sans" charset="0"/>
              </a:rPr>
              <a:pPr algn="r">
                <a:buClrTx/>
                <a:buFontTx/>
                <a:buNone/>
              </a:pPr>
              <a:t>106</a:t>
            </a:fld>
            <a:endParaRPr lang="es-CO" altLang="es-CO" sz="1200">
              <a:solidFill>
                <a:srgbClr val="000000"/>
              </a:solidFill>
              <a:cs typeface="DejaVu Sans" charset="0"/>
            </a:endParaRPr>
          </a:p>
        </p:txBody>
      </p:sp>
      <p:sp>
        <p:nvSpPr>
          <p:cNvPr id="370690" name="Rectangle 2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381000" y="685800"/>
            <a:ext cx="6096000" cy="34290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370691" name="Text Box 3"/>
          <p:cNvSpPr txBox="1">
            <a:spLocks noChangeArrowheads="1"/>
          </p:cNvSpPr>
          <p:nvPr/>
        </p:nvSpPr>
        <p:spPr bwMode="auto"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</p:spTree>
  </p:cSld>
  <p:clrMapOvr>
    <a:masterClrMapping/>
  </p:clrMapOvr>
</p:notes>
</file>

<file path=ppt/notesSlides/notesSlide10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11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6025427B-B39B-4A8E-A841-04E42D6C9281}" type="slidenum">
              <a:rPr lang="es-CO" altLang="es-CO"/>
              <a:pPr/>
              <a:t>107</a:t>
            </a:fld>
            <a:endParaRPr lang="es-CO" altLang="es-CO"/>
          </a:p>
        </p:txBody>
      </p:sp>
      <p:sp>
        <p:nvSpPr>
          <p:cNvPr id="371713" name="Text Box 1"/>
          <p:cNvSpPr txBox="1">
            <a:spLocks noChangeArrowheads="1"/>
          </p:cNvSpPr>
          <p:nvPr/>
        </p:nvSpPr>
        <p:spPr bwMode="auto">
          <a:xfrm>
            <a:off x="3886200" y="8686800"/>
            <a:ext cx="2965450" cy="450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fld id="{865076F8-8C37-4F9A-AC66-D376545822CC}" type="slidenum">
              <a:rPr lang="es-CO" altLang="es-CO" sz="1200">
                <a:solidFill>
                  <a:srgbClr val="000000"/>
                </a:solidFill>
                <a:cs typeface="DejaVu Sans" charset="0"/>
              </a:rPr>
              <a:pPr algn="r">
                <a:buClrTx/>
                <a:buFontTx/>
                <a:buNone/>
              </a:pPr>
              <a:t>107</a:t>
            </a:fld>
            <a:endParaRPr lang="es-CO" altLang="es-CO" sz="1200">
              <a:solidFill>
                <a:srgbClr val="000000"/>
              </a:solidFill>
              <a:cs typeface="DejaVu Sans" charset="0"/>
            </a:endParaRPr>
          </a:p>
        </p:txBody>
      </p:sp>
      <p:sp>
        <p:nvSpPr>
          <p:cNvPr id="371714" name="Rectangle 2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381000" y="685800"/>
            <a:ext cx="6096000" cy="34290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371715" name="Text Box 3"/>
          <p:cNvSpPr txBox="1">
            <a:spLocks noChangeArrowheads="1"/>
          </p:cNvSpPr>
          <p:nvPr/>
        </p:nvSpPr>
        <p:spPr bwMode="auto"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</p:spTree>
  </p:cSld>
  <p:clrMapOvr>
    <a:masterClrMapping/>
  </p:clrMapOvr>
</p:notes>
</file>

<file path=ppt/notesSlides/notesSlide10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11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24F5BB45-7FF0-4053-95A7-6550DBF198F4}" type="slidenum">
              <a:rPr lang="es-CO" altLang="es-CO"/>
              <a:pPr/>
              <a:t>108</a:t>
            </a:fld>
            <a:endParaRPr lang="es-CO" altLang="es-CO"/>
          </a:p>
        </p:txBody>
      </p:sp>
      <p:sp>
        <p:nvSpPr>
          <p:cNvPr id="372737" name="Text Box 1"/>
          <p:cNvSpPr txBox="1">
            <a:spLocks noChangeArrowheads="1"/>
          </p:cNvSpPr>
          <p:nvPr/>
        </p:nvSpPr>
        <p:spPr bwMode="auto">
          <a:xfrm>
            <a:off x="3886200" y="8686800"/>
            <a:ext cx="2965450" cy="450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fld id="{476E4EC6-C7CA-4338-9D9B-4A0E0720A20A}" type="slidenum">
              <a:rPr lang="es-CO" altLang="es-CO" sz="1200">
                <a:solidFill>
                  <a:srgbClr val="000000"/>
                </a:solidFill>
                <a:cs typeface="DejaVu Sans" charset="0"/>
              </a:rPr>
              <a:pPr algn="r">
                <a:buClrTx/>
                <a:buFontTx/>
                <a:buNone/>
              </a:pPr>
              <a:t>108</a:t>
            </a:fld>
            <a:endParaRPr lang="es-CO" altLang="es-CO" sz="1200">
              <a:solidFill>
                <a:srgbClr val="000000"/>
              </a:solidFill>
              <a:cs typeface="DejaVu Sans" charset="0"/>
            </a:endParaRPr>
          </a:p>
        </p:txBody>
      </p:sp>
      <p:sp>
        <p:nvSpPr>
          <p:cNvPr id="372738" name="Rectangle 2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381000" y="685800"/>
            <a:ext cx="6096000" cy="34290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372739" name="Text Box 3"/>
          <p:cNvSpPr txBox="1">
            <a:spLocks noChangeArrowheads="1"/>
          </p:cNvSpPr>
          <p:nvPr/>
        </p:nvSpPr>
        <p:spPr bwMode="auto"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</p:spTree>
  </p:cSld>
  <p:clrMapOvr>
    <a:masterClrMapping/>
  </p:clrMapOvr>
</p:notes>
</file>

<file path=ppt/notesSlides/notesSlide10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11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23163E86-F075-4C04-ACE2-1DAA108BC3BA}" type="slidenum">
              <a:rPr lang="es-CO" altLang="es-CO"/>
              <a:pPr/>
              <a:t>109</a:t>
            </a:fld>
            <a:endParaRPr lang="es-CO" altLang="es-CO"/>
          </a:p>
        </p:txBody>
      </p:sp>
      <p:sp>
        <p:nvSpPr>
          <p:cNvPr id="373761" name="Text Box 1"/>
          <p:cNvSpPr txBox="1">
            <a:spLocks noChangeArrowheads="1"/>
          </p:cNvSpPr>
          <p:nvPr/>
        </p:nvSpPr>
        <p:spPr bwMode="auto">
          <a:xfrm>
            <a:off x="3886200" y="8686800"/>
            <a:ext cx="2965450" cy="450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fld id="{40E63722-6839-4029-A3C6-E5824E8F5E00}" type="slidenum">
              <a:rPr lang="es-CO" altLang="es-CO" sz="1200">
                <a:solidFill>
                  <a:srgbClr val="000000"/>
                </a:solidFill>
                <a:cs typeface="DejaVu Sans" charset="0"/>
              </a:rPr>
              <a:pPr algn="r">
                <a:buClrTx/>
                <a:buFontTx/>
                <a:buNone/>
              </a:pPr>
              <a:t>109</a:t>
            </a:fld>
            <a:endParaRPr lang="es-CO" altLang="es-CO" sz="1200">
              <a:solidFill>
                <a:srgbClr val="000000"/>
              </a:solidFill>
              <a:cs typeface="DejaVu Sans" charset="0"/>
            </a:endParaRPr>
          </a:p>
        </p:txBody>
      </p:sp>
      <p:sp>
        <p:nvSpPr>
          <p:cNvPr id="373762" name="Rectangle 2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381000" y="685800"/>
            <a:ext cx="6096000" cy="34290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373763" name="Text Box 3"/>
          <p:cNvSpPr txBox="1">
            <a:spLocks noChangeArrowheads="1"/>
          </p:cNvSpPr>
          <p:nvPr/>
        </p:nvSpPr>
        <p:spPr bwMode="auto"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11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24E5CA22-59DC-4129-98D2-A75DC56DCC30}" type="slidenum">
              <a:rPr lang="es-CO" altLang="es-CO"/>
              <a:pPr/>
              <a:t>11</a:t>
            </a:fld>
            <a:endParaRPr lang="es-CO" altLang="es-CO"/>
          </a:p>
        </p:txBody>
      </p:sp>
      <p:sp>
        <p:nvSpPr>
          <p:cNvPr id="273409" name="Text Box 1"/>
          <p:cNvSpPr txBox="1">
            <a:spLocks noChangeArrowheads="1"/>
          </p:cNvSpPr>
          <p:nvPr/>
        </p:nvSpPr>
        <p:spPr bwMode="auto">
          <a:xfrm>
            <a:off x="3886200" y="8686800"/>
            <a:ext cx="2965450" cy="450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fld id="{33CA90E9-E148-43C6-A57C-A3346C9F6A96}" type="slidenum">
              <a:rPr lang="es-CO" altLang="es-CO" sz="1200">
                <a:solidFill>
                  <a:srgbClr val="000000"/>
                </a:solidFill>
                <a:cs typeface="DejaVu Sans" charset="0"/>
              </a:rPr>
              <a:pPr algn="r">
                <a:buClrTx/>
                <a:buFontTx/>
                <a:buNone/>
              </a:pPr>
              <a:t>11</a:t>
            </a:fld>
            <a:endParaRPr lang="es-CO" altLang="es-CO" sz="1200">
              <a:solidFill>
                <a:srgbClr val="000000"/>
              </a:solidFill>
              <a:cs typeface="DejaVu Sans" charset="0"/>
            </a:endParaRPr>
          </a:p>
        </p:txBody>
      </p:sp>
      <p:sp>
        <p:nvSpPr>
          <p:cNvPr id="273410" name="Rectangle 2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381000" y="685800"/>
            <a:ext cx="6096000" cy="34290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273411" name="Text Box 3"/>
          <p:cNvSpPr txBox="1">
            <a:spLocks noChangeArrowheads="1"/>
          </p:cNvSpPr>
          <p:nvPr/>
        </p:nvSpPr>
        <p:spPr bwMode="auto"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>
              <a:spcBef>
                <a:spcPts val="450"/>
              </a:spcBef>
              <a:buClrTx/>
              <a:buFontTx/>
              <a:buNone/>
            </a:pPr>
            <a:r>
              <a:rPr lang="es-CO" altLang="es-CO" sz="1200">
                <a:solidFill>
                  <a:srgbClr val="000000"/>
                </a:solidFill>
              </a:rPr>
              <a:t> </a:t>
            </a:r>
          </a:p>
        </p:txBody>
      </p:sp>
    </p:spTree>
  </p:cSld>
  <p:clrMapOvr>
    <a:masterClrMapping/>
  </p:clrMapOvr>
</p:notes>
</file>

<file path=ppt/notesSlides/notesSlide1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11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653B459C-9680-4C4E-A40A-5520E9BF0E14}" type="slidenum">
              <a:rPr lang="es-CO" altLang="es-CO"/>
              <a:pPr/>
              <a:t>110</a:t>
            </a:fld>
            <a:endParaRPr lang="es-CO" altLang="es-CO"/>
          </a:p>
        </p:txBody>
      </p:sp>
      <p:sp>
        <p:nvSpPr>
          <p:cNvPr id="374785" name="Text Box 1"/>
          <p:cNvSpPr txBox="1">
            <a:spLocks noChangeArrowheads="1"/>
          </p:cNvSpPr>
          <p:nvPr/>
        </p:nvSpPr>
        <p:spPr bwMode="auto">
          <a:xfrm>
            <a:off x="3886200" y="8686800"/>
            <a:ext cx="2965450" cy="450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fld id="{423612AC-731D-4D6E-8EEB-F4FB08C303F3}" type="slidenum">
              <a:rPr lang="es-CO" altLang="es-CO" sz="1200">
                <a:solidFill>
                  <a:srgbClr val="000000"/>
                </a:solidFill>
                <a:cs typeface="DejaVu Sans" charset="0"/>
              </a:rPr>
              <a:pPr algn="r">
                <a:buClrTx/>
                <a:buFontTx/>
                <a:buNone/>
              </a:pPr>
              <a:t>110</a:t>
            </a:fld>
            <a:endParaRPr lang="es-CO" altLang="es-CO" sz="1200">
              <a:solidFill>
                <a:srgbClr val="000000"/>
              </a:solidFill>
              <a:cs typeface="DejaVu Sans" charset="0"/>
            </a:endParaRPr>
          </a:p>
        </p:txBody>
      </p:sp>
      <p:sp>
        <p:nvSpPr>
          <p:cNvPr id="374786" name="Rectangle 2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381000" y="685800"/>
            <a:ext cx="6096000" cy="34290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374787" name="Text Box 3"/>
          <p:cNvSpPr txBox="1">
            <a:spLocks noChangeArrowheads="1"/>
          </p:cNvSpPr>
          <p:nvPr/>
        </p:nvSpPr>
        <p:spPr bwMode="auto"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</p:spTree>
  </p:cSld>
  <p:clrMapOvr>
    <a:masterClrMapping/>
  </p:clrMapOvr>
</p:notes>
</file>

<file path=ppt/notesSlides/notesSlide1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11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63C8B71D-D135-4F7B-B621-E4EFDEF126F5}" type="slidenum">
              <a:rPr lang="es-CO" altLang="es-CO"/>
              <a:pPr/>
              <a:t>111</a:t>
            </a:fld>
            <a:endParaRPr lang="es-CO" altLang="es-CO"/>
          </a:p>
        </p:txBody>
      </p:sp>
      <p:sp>
        <p:nvSpPr>
          <p:cNvPr id="375809" name="Text Box 1"/>
          <p:cNvSpPr txBox="1">
            <a:spLocks noChangeArrowheads="1"/>
          </p:cNvSpPr>
          <p:nvPr/>
        </p:nvSpPr>
        <p:spPr bwMode="auto">
          <a:xfrm>
            <a:off x="3886200" y="8686800"/>
            <a:ext cx="2965450" cy="450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fld id="{7362296A-815E-4F3A-B7B1-3ADD30EC1AD3}" type="slidenum">
              <a:rPr lang="es-CO" altLang="es-CO" sz="1200">
                <a:solidFill>
                  <a:srgbClr val="000000"/>
                </a:solidFill>
                <a:cs typeface="DejaVu Sans" charset="0"/>
              </a:rPr>
              <a:pPr algn="r">
                <a:buClrTx/>
                <a:buFontTx/>
                <a:buNone/>
              </a:pPr>
              <a:t>111</a:t>
            </a:fld>
            <a:endParaRPr lang="es-CO" altLang="es-CO" sz="1200">
              <a:solidFill>
                <a:srgbClr val="000000"/>
              </a:solidFill>
              <a:cs typeface="DejaVu Sans" charset="0"/>
            </a:endParaRPr>
          </a:p>
        </p:txBody>
      </p:sp>
      <p:sp>
        <p:nvSpPr>
          <p:cNvPr id="375810" name="Rectangle 2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381000" y="685800"/>
            <a:ext cx="6096000" cy="34290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375811" name="Text Box 3"/>
          <p:cNvSpPr txBox="1">
            <a:spLocks noChangeArrowheads="1"/>
          </p:cNvSpPr>
          <p:nvPr/>
        </p:nvSpPr>
        <p:spPr bwMode="auto"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</p:spTree>
  </p:cSld>
  <p:clrMapOvr>
    <a:masterClrMapping/>
  </p:clrMapOvr>
</p:notes>
</file>

<file path=ppt/notesSlides/notesSlide1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11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B9F3A398-44B8-441E-89E4-0FC100B6ED23}" type="slidenum">
              <a:rPr lang="es-CO" altLang="es-CO"/>
              <a:pPr/>
              <a:t>112</a:t>
            </a:fld>
            <a:endParaRPr lang="es-CO" altLang="es-CO"/>
          </a:p>
        </p:txBody>
      </p:sp>
      <p:sp>
        <p:nvSpPr>
          <p:cNvPr id="376833" name="Text Box 1"/>
          <p:cNvSpPr txBox="1">
            <a:spLocks noChangeArrowheads="1"/>
          </p:cNvSpPr>
          <p:nvPr/>
        </p:nvSpPr>
        <p:spPr bwMode="auto">
          <a:xfrm>
            <a:off x="3886200" y="8686800"/>
            <a:ext cx="2965450" cy="450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fld id="{55E1E23B-5897-4696-9921-8082BB7DEE6C}" type="slidenum">
              <a:rPr lang="es-CO" altLang="es-CO" sz="1200">
                <a:solidFill>
                  <a:srgbClr val="000000"/>
                </a:solidFill>
                <a:cs typeface="DejaVu Sans" charset="0"/>
              </a:rPr>
              <a:pPr algn="r">
                <a:buClrTx/>
                <a:buFontTx/>
                <a:buNone/>
              </a:pPr>
              <a:t>112</a:t>
            </a:fld>
            <a:endParaRPr lang="es-CO" altLang="es-CO" sz="1200">
              <a:solidFill>
                <a:srgbClr val="000000"/>
              </a:solidFill>
              <a:cs typeface="DejaVu Sans" charset="0"/>
            </a:endParaRPr>
          </a:p>
        </p:txBody>
      </p:sp>
      <p:sp>
        <p:nvSpPr>
          <p:cNvPr id="376834" name="Rectangle 2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381000" y="685800"/>
            <a:ext cx="6096000" cy="34290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376835" name="Text Box 3"/>
          <p:cNvSpPr txBox="1">
            <a:spLocks noChangeArrowheads="1"/>
          </p:cNvSpPr>
          <p:nvPr/>
        </p:nvSpPr>
        <p:spPr bwMode="auto"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</p:spTree>
  </p:cSld>
  <p:clrMapOvr>
    <a:masterClrMapping/>
  </p:clrMapOvr>
</p:notes>
</file>

<file path=ppt/notesSlides/notesSlide1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11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8153F45B-A01B-4C34-9FF9-C0D5754129FD}" type="slidenum">
              <a:rPr lang="es-CO" altLang="es-CO"/>
              <a:pPr/>
              <a:t>113</a:t>
            </a:fld>
            <a:endParaRPr lang="es-CO" altLang="es-CO"/>
          </a:p>
        </p:txBody>
      </p:sp>
      <p:sp>
        <p:nvSpPr>
          <p:cNvPr id="377857" name="Text Box 1"/>
          <p:cNvSpPr txBox="1">
            <a:spLocks noChangeArrowheads="1"/>
          </p:cNvSpPr>
          <p:nvPr/>
        </p:nvSpPr>
        <p:spPr bwMode="auto">
          <a:xfrm>
            <a:off x="3886200" y="8686800"/>
            <a:ext cx="2965450" cy="450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fld id="{6699F8A0-5B36-431E-998B-CCA3426FB9C0}" type="slidenum">
              <a:rPr lang="es-CO" altLang="es-CO" sz="1200">
                <a:solidFill>
                  <a:srgbClr val="000000"/>
                </a:solidFill>
                <a:cs typeface="DejaVu Sans" charset="0"/>
              </a:rPr>
              <a:pPr algn="r">
                <a:buClrTx/>
                <a:buFontTx/>
                <a:buNone/>
              </a:pPr>
              <a:t>113</a:t>
            </a:fld>
            <a:endParaRPr lang="es-CO" altLang="es-CO" sz="1200">
              <a:solidFill>
                <a:srgbClr val="000000"/>
              </a:solidFill>
              <a:cs typeface="DejaVu Sans" charset="0"/>
            </a:endParaRPr>
          </a:p>
        </p:txBody>
      </p:sp>
      <p:sp>
        <p:nvSpPr>
          <p:cNvPr id="377858" name="Rectangle 2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381000" y="685800"/>
            <a:ext cx="6096000" cy="34290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377859" name="Text Box 3"/>
          <p:cNvSpPr txBox="1">
            <a:spLocks noChangeArrowheads="1"/>
          </p:cNvSpPr>
          <p:nvPr/>
        </p:nvSpPr>
        <p:spPr bwMode="auto"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</p:spTree>
  </p:cSld>
  <p:clrMapOvr>
    <a:masterClrMapping/>
  </p:clrMapOvr>
</p:notes>
</file>

<file path=ppt/notesSlides/notesSlide1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11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B63E44BC-9716-473A-8A38-A031F5D1B9D4}" type="slidenum">
              <a:rPr lang="es-CO" altLang="es-CO"/>
              <a:pPr/>
              <a:t>114</a:t>
            </a:fld>
            <a:endParaRPr lang="es-CO" altLang="es-CO"/>
          </a:p>
        </p:txBody>
      </p:sp>
      <p:sp>
        <p:nvSpPr>
          <p:cNvPr id="378881" name="Text Box 1"/>
          <p:cNvSpPr txBox="1">
            <a:spLocks noChangeArrowheads="1"/>
          </p:cNvSpPr>
          <p:nvPr/>
        </p:nvSpPr>
        <p:spPr bwMode="auto">
          <a:xfrm>
            <a:off x="3886200" y="8686800"/>
            <a:ext cx="2965450" cy="450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fld id="{74E205C1-098C-4B80-A321-D9DF625F7F0E}" type="slidenum">
              <a:rPr lang="es-CO" altLang="es-CO" sz="1200">
                <a:solidFill>
                  <a:srgbClr val="000000"/>
                </a:solidFill>
                <a:cs typeface="DejaVu Sans" charset="0"/>
              </a:rPr>
              <a:pPr algn="r">
                <a:buClrTx/>
                <a:buFontTx/>
                <a:buNone/>
              </a:pPr>
              <a:t>114</a:t>
            </a:fld>
            <a:endParaRPr lang="es-CO" altLang="es-CO" sz="1200">
              <a:solidFill>
                <a:srgbClr val="000000"/>
              </a:solidFill>
              <a:cs typeface="DejaVu Sans" charset="0"/>
            </a:endParaRPr>
          </a:p>
        </p:txBody>
      </p:sp>
      <p:sp>
        <p:nvSpPr>
          <p:cNvPr id="378882" name="Rectangle 2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381000" y="685800"/>
            <a:ext cx="6096000" cy="34290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378883" name="Text Box 3"/>
          <p:cNvSpPr txBox="1">
            <a:spLocks noChangeArrowheads="1"/>
          </p:cNvSpPr>
          <p:nvPr/>
        </p:nvSpPr>
        <p:spPr bwMode="auto"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</p:spTree>
  </p:cSld>
  <p:clrMapOvr>
    <a:masterClrMapping/>
  </p:clrMapOvr>
</p:notes>
</file>

<file path=ppt/notesSlides/notesSlide1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11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4B658A92-10CB-44F0-94B3-F14EC5F803D6}" type="slidenum">
              <a:rPr lang="es-CO" altLang="es-CO"/>
              <a:pPr/>
              <a:t>115</a:t>
            </a:fld>
            <a:endParaRPr lang="es-CO" altLang="es-CO"/>
          </a:p>
        </p:txBody>
      </p:sp>
      <p:sp>
        <p:nvSpPr>
          <p:cNvPr id="379905" name="Text Box 1"/>
          <p:cNvSpPr txBox="1">
            <a:spLocks noChangeArrowheads="1"/>
          </p:cNvSpPr>
          <p:nvPr/>
        </p:nvSpPr>
        <p:spPr bwMode="auto">
          <a:xfrm>
            <a:off x="3886200" y="8686800"/>
            <a:ext cx="2965450" cy="450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fld id="{CDB06195-3BDB-4D28-A565-253E0ABFE95A}" type="slidenum">
              <a:rPr lang="es-CO" altLang="es-CO" sz="1200">
                <a:solidFill>
                  <a:srgbClr val="000000"/>
                </a:solidFill>
                <a:cs typeface="DejaVu Sans" charset="0"/>
              </a:rPr>
              <a:pPr algn="r">
                <a:buClrTx/>
                <a:buFontTx/>
                <a:buNone/>
              </a:pPr>
              <a:t>115</a:t>
            </a:fld>
            <a:endParaRPr lang="es-CO" altLang="es-CO" sz="1200">
              <a:solidFill>
                <a:srgbClr val="000000"/>
              </a:solidFill>
              <a:cs typeface="DejaVu Sans" charset="0"/>
            </a:endParaRPr>
          </a:p>
        </p:txBody>
      </p:sp>
      <p:sp>
        <p:nvSpPr>
          <p:cNvPr id="379906" name="Rectangle 2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381000" y="685800"/>
            <a:ext cx="6096000" cy="34290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379907" name="Text Box 3"/>
          <p:cNvSpPr txBox="1">
            <a:spLocks noChangeArrowheads="1"/>
          </p:cNvSpPr>
          <p:nvPr/>
        </p:nvSpPr>
        <p:spPr bwMode="auto"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</p:spTree>
  </p:cSld>
  <p:clrMapOvr>
    <a:masterClrMapping/>
  </p:clrMapOvr>
</p:notes>
</file>

<file path=ppt/notesSlides/notesSlide1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11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F6C933D3-0967-4580-9090-A16706FADE6F}" type="slidenum">
              <a:rPr lang="es-CO" altLang="es-CO"/>
              <a:pPr/>
              <a:t>116</a:t>
            </a:fld>
            <a:endParaRPr lang="es-CO" altLang="es-CO"/>
          </a:p>
        </p:txBody>
      </p:sp>
      <p:sp>
        <p:nvSpPr>
          <p:cNvPr id="380929" name="Text Box 1"/>
          <p:cNvSpPr txBox="1">
            <a:spLocks noChangeArrowheads="1"/>
          </p:cNvSpPr>
          <p:nvPr/>
        </p:nvSpPr>
        <p:spPr bwMode="auto">
          <a:xfrm>
            <a:off x="3886200" y="8686800"/>
            <a:ext cx="2965450" cy="450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fld id="{15726DDE-29CD-40AA-ACB0-89D3AD953DE6}" type="slidenum">
              <a:rPr lang="es-CO" altLang="es-CO" sz="1200">
                <a:solidFill>
                  <a:srgbClr val="000000"/>
                </a:solidFill>
                <a:cs typeface="DejaVu Sans" charset="0"/>
              </a:rPr>
              <a:pPr algn="r">
                <a:buClrTx/>
                <a:buFontTx/>
                <a:buNone/>
              </a:pPr>
              <a:t>116</a:t>
            </a:fld>
            <a:endParaRPr lang="es-CO" altLang="es-CO" sz="1200">
              <a:solidFill>
                <a:srgbClr val="000000"/>
              </a:solidFill>
              <a:cs typeface="DejaVu Sans" charset="0"/>
            </a:endParaRPr>
          </a:p>
        </p:txBody>
      </p:sp>
      <p:sp>
        <p:nvSpPr>
          <p:cNvPr id="380930" name="Rectangle 2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381000" y="685800"/>
            <a:ext cx="6096000" cy="34290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380931" name="Text Box 3"/>
          <p:cNvSpPr txBox="1">
            <a:spLocks noChangeArrowheads="1"/>
          </p:cNvSpPr>
          <p:nvPr/>
        </p:nvSpPr>
        <p:spPr bwMode="auto"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</p:spTree>
  </p:cSld>
  <p:clrMapOvr>
    <a:masterClrMapping/>
  </p:clrMapOvr>
</p:notes>
</file>

<file path=ppt/notesSlides/notesSlide1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11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14FE827A-123D-4BC8-A4B4-3E55F5D97E36}" type="slidenum">
              <a:rPr lang="es-CO" altLang="es-CO"/>
              <a:pPr/>
              <a:t>117</a:t>
            </a:fld>
            <a:endParaRPr lang="es-CO" altLang="es-CO"/>
          </a:p>
        </p:txBody>
      </p:sp>
      <p:sp>
        <p:nvSpPr>
          <p:cNvPr id="381953" name="Text Box 1"/>
          <p:cNvSpPr txBox="1">
            <a:spLocks noChangeArrowheads="1"/>
          </p:cNvSpPr>
          <p:nvPr/>
        </p:nvSpPr>
        <p:spPr bwMode="auto">
          <a:xfrm>
            <a:off x="3886200" y="8686800"/>
            <a:ext cx="2965450" cy="450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fld id="{4D0E78A3-B4C6-4B50-9DE3-03CAFB38DD99}" type="slidenum">
              <a:rPr lang="es-CO" altLang="es-CO" sz="1200">
                <a:solidFill>
                  <a:srgbClr val="000000"/>
                </a:solidFill>
                <a:cs typeface="DejaVu Sans" charset="0"/>
              </a:rPr>
              <a:pPr algn="r">
                <a:buClrTx/>
                <a:buFontTx/>
                <a:buNone/>
              </a:pPr>
              <a:t>117</a:t>
            </a:fld>
            <a:endParaRPr lang="es-CO" altLang="es-CO" sz="1200">
              <a:solidFill>
                <a:srgbClr val="000000"/>
              </a:solidFill>
              <a:cs typeface="DejaVu Sans" charset="0"/>
            </a:endParaRPr>
          </a:p>
        </p:txBody>
      </p:sp>
      <p:sp>
        <p:nvSpPr>
          <p:cNvPr id="381954" name="Rectangle 2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381000" y="685800"/>
            <a:ext cx="6096000" cy="34290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381955" name="Text Box 3"/>
          <p:cNvSpPr txBox="1">
            <a:spLocks noChangeArrowheads="1"/>
          </p:cNvSpPr>
          <p:nvPr/>
        </p:nvSpPr>
        <p:spPr bwMode="auto"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</p:spTree>
  </p:cSld>
  <p:clrMapOvr>
    <a:masterClrMapping/>
  </p:clrMapOvr>
</p:notes>
</file>

<file path=ppt/notesSlides/notesSlide1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11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2D588135-2CE4-48EB-A552-7DC10FDF19E4}" type="slidenum">
              <a:rPr lang="es-CO" altLang="es-CO"/>
              <a:pPr/>
              <a:t>118</a:t>
            </a:fld>
            <a:endParaRPr lang="es-CO" altLang="es-CO"/>
          </a:p>
        </p:txBody>
      </p:sp>
      <p:sp>
        <p:nvSpPr>
          <p:cNvPr id="382977" name="Text Box 1"/>
          <p:cNvSpPr txBox="1">
            <a:spLocks noChangeArrowheads="1"/>
          </p:cNvSpPr>
          <p:nvPr/>
        </p:nvSpPr>
        <p:spPr bwMode="auto">
          <a:xfrm>
            <a:off x="3886200" y="8686800"/>
            <a:ext cx="2965450" cy="450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fld id="{07CA9567-E7FC-4DD4-9BF4-E8E0D6CFBABF}" type="slidenum">
              <a:rPr lang="es-CO" altLang="es-CO" sz="1200">
                <a:solidFill>
                  <a:srgbClr val="000000"/>
                </a:solidFill>
                <a:cs typeface="DejaVu Sans" charset="0"/>
              </a:rPr>
              <a:pPr algn="r">
                <a:buClrTx/>
                <a:buFontTx/>
                <a:buNone/>
              </a:pPr>
              <a:t>118</a:t>
            </a:fld>
            <a:endParaRPr lang="es-CO" altLang="es-CO" sz="1200">
              <a:solidFill>
                <a:srgbClr val="000000"/>
              </a:solidFill>
              <a:cs typeface="DejaVu Sans" charset="0"/>
            </a:endParaRPr>
          </a:p>
        </p:txBody>
      </p:sp>
      <p:sp>
        <p:nvSpPr>
          <p:cNvPr id="382978" name="Rectangle 2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381000" y="685800"/>
            <a:ext cx="6096000" cy="34290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382979" name="Text Box 3"/>
          <p:cNvSpPr txBox="1">
            <a:spLocks noChangeArrowheads="1"/>
          </p:cNvSpPr>
          <p:nvPr/>
        </p:nvSpPr>
        <p:spPr bwMode="auto"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</p:spTree>
  </p:cSld>
  <p:clrMapOvr>
    <a:masterClrMapping/>
  </p:clrMapOvr>
</p:notes>
</file>

<file path=ppt/notesSlides/notesSlide1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11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9BAF18B6-5429-4909-9A95-609CC93A7AA0}" type="slidenum">
              <a:rPr lang="es-CO" altLang="es-CO"/>
              <a:pPr/>
              <a:t>119</a:t>
            </a:fld>
            <a:endParaRPr lang="es-CO" altLang="es-CO"/>
          </a:p>
        </p:txBody>
      </p:sp>
      <p:sp>
        <p:nvSpPr>
          <p:cNvPr id="384001" name="Text Box 1"/>
          <p:cNvSpPr txBox="1">
            <a:spLocks noChangeArrowheads="1"/>
          </p:cNvSpPr>
          <p:nvPr/>
        </p:nvSpPr>
        <p:spPr bwMode="auto">
          <a:xfrm>
            <a:off x="3886200" y="8686800"/>
            <a:ext cx="2965450" cy="450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fld id="{2B1CE8B7-3507-49D0-8C31-15D65E81C69C}" type="slidenum">
              <a:rPr lang="es-CO" altLang="es-CO" sz="1200">
                <a:solidFill>
                  <a:srgbClr val="000000"/>
                </a:solidFill>
                <a:cs typeface="DejaVu Sans" charset="0"/>
              </a:rPr>
              <a:pPr algn="r">
                <a:buClrTx/>
                <a:buFontTx/>
                <a:buNone/>
              </a:pPr>
              <a:t>119</a:t>
            </a:fld>
            <a:endParaRPr lang="es-CO" altLang="es-CO" sz="1200">
              <a:solidFill>
                <a:srgbClr val="000000"/>
              </a:solidFill>
              <a:cs typeface="DejaVu Sans" charset="0"/>
            </a:endParaRPr>
          </a:p>
        </p:txBody>
      </p:sp>
      <p:sp>
        <p:nvSpPr>
          <p:cNvPr id="384002" name="Rectangle 2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381000" y="685800"/>
            <a:ext cx="6096000" cy="34290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384003" name="Text Box 3"/>
          <p:cNvSpPr txBox="1">
            <a:spLocks noChangeArrowheads="1"/>
          </p:cNvSpPr>
          <p:nvPr/>
        </p:nvSpPr>
        <p:spPr bwMode="auto"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11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3C4C3CE8-45D0-494F-B90A-30B2123E575A}" type="slidenum">
              <a:rPr lang="es-CO" altLang="es-CO"/>
              <a:pPr/>
              <a:t>12</a:t>
            </a:fld>
            <a:endParaRPr lang="es-CO" altLang="es-CO"/>
          </a:p>
        </p:txBody>
      </p:sp>
      <p:sp>
        <p:nvSpPr>
          <p:cNvPr id="274433" name="Text Box 1"/>
          <p:cNvSpPr txBox="1">
            <a:spLocks noChangeArrowheads="1"/>
          </p:cNvSpPr>
          <p:nvPr/>
        </p:nvSpPr>
        <p:spPr bwMode="auto">
          <a:xfrm>
            <a:off x="3886200" y="8686800"/>
            <a:ext cx="2965450" cy="450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fld id="{6F383557-1F67-4BD3-9880-24FEB642B71D}" type="slidenum">
              <a:rPr lang="es-CO" altLang="es-CO" sz="1200">
                <a:solidFill>
                  <a:srgbClr val="000000"/>
                </a:solidFill>
                <a:cs typeface="DejaVu Sans" charset="0"/>
              </a:rPr>
              <a:pPr algn="r">
                <a:buClrTx/>
                <a:buFontTx/>
                <a:buNone/>
              </a:pPr>
              <a:t>12</a:t>
            </a:fld>
            <a:endParaRPr lang="es-CO" altLang="es-CO" sz="1200">
              <a:solidFill>
                <a:srgbClr val="000000"/>
              </a:solidFill>
              <a:cs typeface="DejaVu Sans" charset="0"/>
            </a:endParaRPr>
          </a:p>
        </p:txBody>
      </p:sp>
      <p:sp>
        <p:nvSpPr>
          <p:cNvPr id="274434" name="Rectangle 2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381000" y="685800"/>
            <a:ext cx="6096000" cy="34290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274435" name="Text Box 3"/>
          <p:cNvSpPr txBox="1">
            <a:spLocks noChangeArrowheads="1"/>
          </p:cNvSpPr>
          <p:nvPr/>
        </p:nvSpPr>
        <p:spPr bwMode="auto"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>
              <a:spcBef>
                <a:spcPts val="450"/>
              </a:spcBef>
              <a:buClrTx/>
              <a:buFontTx/>
              <a:buNone/>
            </a:pPr>
            <a:r>
              <a:rPr lang="es-CO" altLang="es-CO" sz="1200">
                <a:solidFill>
                  <a:srgbClr val="000000"/>
                </a:solidFill>
              </a:rPr>
              <a:t> </a:t>
            </a:r>
          </a:p>
        </p:txBody>
      </p:sp>
    </p:spTree>
  </p:cSld>
  <p:clrMapOvr>
    <a:masterClrMapping/>
  </p:clrMapOvr>
</p:notes>
</file>

<file path=ppt/notesSlides/notesSlide1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11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ED0C1B74-CE95-45D8-8C2B-2CE82A854AAD}" type="slidenum">
              <a:rPr lang="es-CO" altLang="es-CO"/>
              <a:pPr/>
              <a:t>120</a:t>
            </a:fld>
            <a:endParaRPr lang="es-CO" altLang="es-CO"/>
          </a:p>
        </p:txBody>
      </p:sp>
      <p:sp>
        <p:nvSpPr>
          <p:cNvPr id="385025" name="Text Box 1"/>
          <p:cNvSpPr txBox="1">
            <a:spLocks noChangeArrowheads="1"/>
          </p:cNvSpPr>
          <p:nvPr/>
        </p:nvSpPr>
        <p:spPr bwMode="auto">
          <a:xfrm>
            <a:off x="3886200" y="8686800"/>
            <a:ext cx="2965450" cy="450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fld id="{C31588DB-281E-4BDA-9DC7-3546EC29A608}" type="slidenum">
              <a:rPr lang="es-CO" altLang="es-CO" sz="1200">
                <a:solidFill>
                  <a:srgbClr val="000000"/>
                </a:solidFill>
                <a:cs typeface="DejaVu Sans" charset="0"/>
              </a:rPr>
              <a:pPr algn="r">
                <a:buClrTx/>
                <a:buFontTx/>
                <a:buNone/>
              </a:pPr>
              <a:t>120</a:t>
            </a:fld>
            <a:endParaRPr lang="es-CO" altLang="es-CO" sz="1200">
              <a:solidFill>
                <a:srgbClr val="000000"/>
              </a:solidFill>
              <a:cs typeface="DejaVu Sans" charset="0"/>
            </a:endParaRPr>
          </a:p>
        </p:txBody>
      </p:sp>
      <p:sp>
        <p:nvSpPr>
          <p:cNvPr id="385026" name="Rectangle 2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381000" y="685800"/>
            <a:ext cx="6096000" cy="34290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385027" name="Text Box 3"/>
          <p:cNvSpPr txBox="1">
            <a:spLocks noChangeArrowheads="1"/>
          </p:cNvSpPr>
          <p:nvPr/>
        </p:nvSpPr>
        <p:spPr bwMode="auto"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</p:spTree>
  </p:cSld>
  <p:clrMapOvr>
    <a:masterClrMapping/>
  </p:clrMapOvr>
</p:notes>
</file>

<file path=ppt/notesSlides/notesSlide1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11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2EB3963B-1C13-4786-A27A-9E6C01FA305C}" type="slidenum">
              <a:rPr lang="es-CO" altLang="es-CO"/>
              <a:pPr/>
              <a:t>121</a:t>
            </a:fld>
            <a:endParaRPr lang="es-CO" altLang="es-CO"/>
          </a:p>
        </p:txBody>
      </p:sp>
      <p:sp>
        <p:nvSpPr>
          <p:cNvPr id="386049" name="Text Box 1"/>
          <p:cNvSpPr txBox="1">
            <a:spLocks noChangeArrowheads="1"/>
          </p:cNvSpPr>
          <p:nvPr/>
        </p:nvSpPr>
        <p:spPr bwMode="auto">
          <a:xfrm>
            <a:off x="3886200" y="8686800"/>
            <a:ext cx="2965450" cy="450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fld id="{FA52D249-7DD7-4262-8961-2F4EB4912FB0}" type="slidenum">
              <a:rPr lang="es-CO" altLang="es-CO" sz="1200">
                <a:solidFill>
                  <a:srgbClr val="000000"/>
                </a:solidFill>
                <a:cs typeface="DejaVu Sans" charset="0"/>
              </a:rPr>
              <a:pPr algn="r">
                <a:buClrTx/>
                <a:buFontTx/>
                <a:buNone/>
              </a:pPr>
              <a:t>121</a:t>
            </a:fld>
            <a:endParaRPr lang="es-CO" altLang="es-CO" sz="1200">
              <a:solidFill>
                <a:srgbClr val="000000"/>
              </a:solidFill>
              <a:cs typeface="DejaVu Sans" charset="0"/>
            </a:endParaRPr>
          </a:p>
        </p:txBody>
      </p:sp>
      <p:sp>
        <p:nvSpPr>
          <p:cNvPr id="386050" name="Rectangle 2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381000" y="685800"/>
            <a:ext cx="6096000" cy="34290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386051" name="Text Box 3"/>
          <p:cNvSpPr txBox="1">
            <a:spLocks noChangeArrowheads="1"/>
          </p:cNvSpPr>
          <p:nvPr/>
        </p:nvSpPr>
        <p:spPr bwMode="auto"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</p:spTree>
  </p:cSld>
  <p:clrMapOvr>
    <a:masterClrMapping/>
  </p:clrMapOvr>
</p:notes>
</file>

<file path=ppt/notesSlides/notesSlide1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11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8A5CA7C5-BBD2-4A15-BD43-44B2649B480C}" type="slidenum">
              <a:rPr lang="es-CO" altLang="es-CO"/>
              <a:pPr/>
              <a:t>122</a:t>
            </a:fld>
            <a:endParaRPr lang="es-CO" altLang="es-CO"/>
          </a:p>
        </p:txBody>
      </p:sp>
      <p:sp>
        <p:nvSpPr>
          <p:cNvPr id="387073" name="Text Box 1"/>
          <p:cNvSpPr txBox="1">
            <a:spLocks noChangeArrowheads="1"/>
          </p:cNvSpPr>
          <p:nvPr/>
        </p:nvSpPr>
        <p:spPr bwMode="auto">
          <a:xfrm>
            <a:off x="3886200" y="8686800"/>
            <a:ext cx="2965450" cy="450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fld id="{AAA0D2B2-91BB-4B47-8176-CFB46498D1C0}" type="slidenum">
              <a:rPr lang="es-CO" altLang="es-CO" sz="1200">
                <a:solidFill>
                  <a:srgbClr val="000000"/>
                </a:solidFill>
                <a:cs typeface="DejaVu Sans" charset="0"/>
              </a:rPr>
              <a:pPr algn="r">
                <a:buClrTx/>
                <a:buFontTx/>
                <a:buNone/>
              </a:pPr>
              <a:t>122</a:t>
            </a:fld>
            <a:endParaRPr lang="es-CO" altLang="es-CO" sz="1200">
              <a:solidFill>
                <a:srgbClr val="000000"/>
              </a:solidFill>
              <a:cs typeface="DejaVu Sans" charset="0"/>
            </a:endParaRPr>
          </a:p>
        </p:txBody>
      </p:sp>
      <p:sp>
        <p:nvSpPr>
          <p:cNvPr id="387074" name="Rectangle 2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381000" y="685800"/>
            <a:ext cx="6096000" cy="34290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387075" name="Text Box 3"/>
          <p:cNvSpPr txBox="1">
            <a:spLocks noChangeArrowheads="1"/>
          </p:cNvSpPr>
          <p:nvPr/>
        </p:nvSpPr>
        <p:spPr bwMode="auto"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</p:spTree>
  </p:cSld>
  <p:clrMapOvr>
    <a:masterClrMapping/>
  </p:clrMapOvr>
</p:notes>
</file>

<file path=ppt/notesSlides/notesSlide1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11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34EF8C34-BDC0-4469-9F95-732D4481EE2A}" type="slidenum">
              <a:rPr lang="es-CO" altLang="es-CO"/>
              <a:pPr/>
              <a:t>123</a:t>
            </a:fld>
            <a:endParaRPr lang="es-CO" altLang="es-CO"/>
          </a:p>
        </p:txBody>
      </p:sp>
      <p:sp>
        <p:nvSpPr>
          <p:cNvPr id="388097" name="Text Box 1"/>
          <p:cNvSpPr txBox="1">
            <a:spLocks noChangeArrowheads="1"/>
          </p:cNvSpPr>
          <p:nvPr/>
        </p:nvSpPr>
        <p:spPr bwMode="auto">
          <a:xfrm>
            <a:off x="3886200" y="8686800"/>
            <a:ext cx="2965450" cy="450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fld id="{A9357811-4A14-44BD-BBFC-DA7A98844E5C}" type="slidenum">
              <a:rPr lang="es-CO" altLang="es-CO" sz="1200">
                <a:solidFill>
                  <a:srgbClr val="000000"/>
                </a:solidFill>
                <a:cs typeface="DejaVu Sans" charset="0"/>
              </a:rPr>
              <a:pPr algn="r">
                <a:buClrTx/>
                <a:buFontTx/>
                <a:buNone/>
              </a:pPr>
              <a:t>123</a:t>
            </a:fld>
            <a:endParaRPr lang="es-CO" altLang="es-CO" sz="1200">
              <a:solidFill>
                <a:srgbClr val="000000"/>
              </a:solidFill>
              <a:cs typeface="DejaVu Sans" charset="0"/>
            </a:endParaRPr>
          </a:p>
        </p:txBody>
      </p:sp>
      <p:sp>
        <p:nvSpPr>
          <p:cNvPr id="388098" name="Rectangle 2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381000" y="685800"/>
            <a:ext cx="6096000" cy="34290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388099" name="Text Box 3"/>
          <p:cNvSpPr txBox="1">
            <a:spLocks noChangeArrowheads="1"/>
          </p:cNvSpPr>
          <p:nvPr/>
        </p:nvSpPr>
        <p:spPr bwMode="auto"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</p:spTree>
  </p:cSld>
  <p:clrMapOvr>
    <a:masterClrMapping/>
  </p:clrMapOvr>
</p:notes>
</file>

<file path=ppt/notesSlides/notesSlide1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11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2111CFAC-5FB3-425E-B695-10E42BFB330E}" type="slidenum">
              <a:rPr lang="es-CO" altLang="es-CO"/>
              <a:pPr/>
              <a:t>124</a:t>
            </a:fld>
            <a:endParaRPr lang="es-CO" altLang="es-CO"/>
          </a:p>
        </p:txBody>
      </p:sp>
      <p:sp>
        <p:nvSpPr>
          <p:cNvPr id="389121" name="Text Box 1"/>
          <p:cNvSpPr txBox="1">
            <a:spLocks noChangeArrowheads="1"/>
          </p:cNvSpPr>
          <p:nvPr/>
        </p:nvSpPr>
        <p:spPr bwMode="auto">
          <a:xfrm>
            <a:off x="3886200" y="8686800"/>
            <a:ext cx="2965450" cy="450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fld id="{0EEB4E76-BE7B-49C1-99B6-E8E840BC86CE}" type="slidenum">
              <a:rPr lang="es-CO" altLang="es-CO" sz="1200">
                <a:solidFill>
                  <a:srgbClr val="000000"/>
                </a:solidFill>
                <a:cs typeface="DejaVu Sans" charset="0"/>
              </a:rPr>
              <a:pPr algn="r">
                <a:buClrTx/>
                <a:buFontTx/>
                <a:buNone/>
              </a:pPr>
              <a:t>124</a:t>
            </a:fld>
            <a:endParaRPr lang="es-CO" altLang="es-CO" sz="1200">
              <a:solidFill>
                <a:srgbClr val="000000"/>
              </a:solidFill>
              <a:cs typeface="DejaVu Sans" charset="0"/>
            </a:endParaRPr>
          </a:p>
        </p:txBody>
      </p:sp>
      <p:sp>
        <p:nvSpPr>
          <p:cNvPr id="389122" name="Rectangle 2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381000" y="685800"/>
            <a:ext cx="6096000" cy="34290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389123" name="Text Box 3"/>
          <p:cNvSpPr txBox="1">
            <a:spLocks noChangeArrowheads="1"/>
          </p:cNvSpPr>
          <p:nvPr/>
        </p:nvSpPr>
        <p:spPr bwMode="auto"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</p:spTree>
  </p:cSld>
  <p:clrMapOvr>
    <a:masterClrMapping/>
  </p:clrMapOvr>
</p:notes>
</file>

<file path=ppt/notesSlides/notesSlide1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11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0D5CA5E3-9E6F-4BF9-9C82-A5CADBCB0EA9}" type="slidenum">
              <a:rPr lang="es-CO" altLang="es-CO"/>
              <a:pPr/>
              <a:t>125</a:t>
            </a:fld>
            <a:endParaRPr lang="es-CO" altLang="es-CO"/>
          </a:p>
        </p:txBody>
      </p:sp>
      <p:sp>
        <p:nvSpPr>
          <p:cNvPr id="390145" name="Text Box 1"/>
          <p:cNvSpPr txBox="1">
            <a:spLocks noChangeArrowheads="1"/>
          </p:cNvSpPr>
          <p:nvPr/>
        </p:nvSpPr>
        <p:spPr bwMode="auto">
          <a:xfrm>
            <a:off x="3886200" y="8686800"/>
            <a:ext cx="2965450" cy="450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fld id="{1EC7D0EF-C11D-4BAA-BEA6-667C7791EF65}" type="slidenum">
              <a:rPr lang="es-CO" altLang="es-CO" sz="1200">
                <a:solidFill>
                  <a:srgbClr val="000000"/>
                </a:solidFill>
                <a:cs typeface="DejaVu Sans" charset="0"/>
              </a:rPr>
              <a:pPr algn="r">
                <a:buClrTx/>
                <a:buFontTx/>
                <a:buNone/>
              </a:pPr>
              <a:t>125</a:t>
            </a:fld>
            <a:endParaRPr lang="es-CO" altLang="es-CO" sz="1200">
              <a:solidFill>
                <a:srgbClr val="000000"/>
              </a:solidFill>
              <a:cs typeface="DejaVu Sans" charset="0"/>
            </a:endParaRPr>
          </a:p>
        </p:txBody>
      </p:sp>
      <p:sp>
        <p:nvSpPr>
          <p:cNvPr id="390146" name="Rectangle 2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381000" y="685800"/>
            <a:ext cx="6096000" cy="34290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390147" name="Text Box 3"/>
          <p:cNvSpPr txBox="1">
            <a:spLocks noChangeArrowheads="1"/>
          </p:cNvSpPr>
          <p:nvPr/>
        </p:nvSpPr>
        <p:spPr bwMode="auto"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</p:spTree>
  </p:cSld>
  <p:clrMapOvr>
    <a:masterClrMapping/>
  </p:clrMapOvr>
</p:notes>
</file>

<file path=ppt/notesSlides/notesSlide1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11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B795AD20-FF00-45D5-8D3F-59D477D407D3}" type="slidenum">
              <a:rPr lang="es-CO" altLang="es-CO"/>
              <a:pPr/>
              <a:t>126</a:t>
            </a:fld>
            <a:endParaRPr lang="es-CO" altLang="es-CO"/>
          </a:p>
        </p:txBody>
      </p:sp>
      <p:sp>
        <p:nvSpPr>
          <p:cNvPr id="391169" name="Text Box 1"/>
          <p:cNvSpPr txBox="1">
            <a:spLocks noChangeArrowheads="1"/>
          </p:cNvSpPr>
          <p:nvPr/>
        </p:nvSpPr>
        <p:spPr bwMode="auto">
          <a:xfrm>
            <a:off x="3886200" y="8686800"/>
            <a:ext cx="2965450" cy="450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fld id="{6027AA6E-DD63-4F63-B992-4E6CE0A3A396}" type="slidenum">
              <a:rPr lang="es-CO" altLang="es-CO" sz="1200">
                <a:solidFill>
                  <a:srgbClr val="000000"/>
                </a:solidFill>
                <a:cs typeface="DejaVu Sans" charset="0"/>
              </a:rPr>
              <a:pPr algn="r">
                <a:buClrTx/>
                <a:buFontTx/>
                <a:buNone/>
              </a:pPr>
              <a:t>126</a:t>
            </a:fld>
            <a:endParaRPr lang="es-CO" altLang="es-CO" sz="1200">
              <a:solidFill>
                <a:srgbClr val="000000"/>
              </a:solidFill>
              <a:cs typeface="DejaVu Sans" charset="0"/>
            </a:endParaRPr>
          </a:p>
        </p:txBody>
      </p:sp>
      <p:sp>
        <p:nvSpPr>
          <p:cNvPr id="391170" name="Rectangle 2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381000" y="685800"/>
            <a:ext cx="6096000" cy="34290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391171" name="Text Box 3"/>
          <p:cNvSpPr txBox="1">
            <a:spLocks noChangeArrowheads="1"/>
          </p:cNvSpPr>
          <p:nvPr/>
        </p:nvSpPr>
        <p:spPr bwMode="auto"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</p:spTree>
  </p:cSld>
  <p:clrMapOvr>
    <a:masterClrMapping/>
  </p:clrMapOvr>
</p:notes>
</file>

<file path=ppt/notesSlides/notesSlide1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11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EE76E874-91FB-4C13-8D5D-1D0BBB751B80}" type="slidenum">
              <a:rPr lang="es-CO" altLang="es-CO"/>
              <a:pPr/>
              <a:t>127</a:t>
            </a:fld>
            <a:endParaRPr lang="es-CO" altLang="es-CO"/>
          </a:p>
        </p:txBody>
      </p:sp>
      <p:sp>
        <p:nvSpPr>
          <p:cNvPr id="392193" name="Text Box 1"/>
          <p:cNvSpPr txBox="1">
            <a:spLocks noChangeArrowheads="1"/>
          </p:cNvSpPr>
          <p:nvPr/>
        </p:nvSpPr>
        <p:spPr bwMode="auto">
          <a:xfrm>
            <a:off x="3886200" y="8686800"/>
            <a:ext cx="2965450" cy="450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fld id="{EAC64DA9-5DE0-47C2-A66E-ADA521A97C1D}" type="slidenum">
              <a:rPr lang="es-CO" altLang="es-CO" sz="1200">
                <a:solidFill>
                  <a:srgbClr val="000000"/>
                </a:solidFill>
                <a:cs typeface="DejaVu Sans" charset="0"/>
              </a:rPr>
              <a:pPr algn="r">
                <a:buClrTx/>
                <a:buFontTx/>
                <a:buNone/>
              </a:pPr>
              <a:t>127</a:t>
            </a:fld>
            <a:endParaRPr lang="es-CO" altLang="es-CO" sz="1200">
              <a:solidFill>
                <a:srgbClr val="000000"/>
              </a:solidFill>
              <a:cs typeface="DejaVu Sans" charset="0"/>
            </a:endParaRPr>
          </a:p>
        </p:txBody>
      </p:sp>
      <p:sp>
        <p:nvSpPr>
          <p:cNvPr id="392194" name="Rectangle 2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381000" y="685800"/>
            <a:ext cx="6096000" cy="34290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392195" name="Text Box 3"/>
          <p:cNvSpPr txBox="1">
            <a:spLocks noChangeArrowheads="1"/>
          </p:cNvSpPr>
          <p:nvPr/>
        </p:nvSpPr>
        <p:spPr bwMode="auto"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</p:spTree>
  </p:cSld>
  <p:clrMapOvr>
    <a:masterClrMapping/>
  </p:clrMapOvr>
</p:notes>
</file>

<file path=ppt/notesSlides/notesSlide1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11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EAAECC97-9B93-4918-88CC-7E2E719FA0B0}" type="slidenum">
              <a:rPr lang="es-CO" altLang="es-CO"/>
              <a:pPr/>
              <a:t>128</a:t>
            </a:fld>
            <a:endParaRPr lang="es-CO" altLang="es-CO"/>
          </a:p>
        </p:txBody>
      </p:sp>
      <p:sp>
        <p:nvSpPr>
          <p:cNvPr id="393217" name="Text Box 1"/>
          <p:cNvSpPr txBox="1">
            <a:spLocks noChangeArrowheads="1"/>
          </p:cNvSpPr>
          <p:nvPr/>
        </p:nvSpPr>
        <p:spPr bwMode="auto">
          <a:xfrm>
            <a:off x="3886200" y="8686800"/>
            <a:ext cx="2965450" cy="450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fld id="{D08E9B81-3AF4-4D18-84FB-0ACE2432FC82}" type="slidenum">
              <a:rPr lang="es-CO" altLang="es-CO" sz="1200">
                <a:solidFill>
                  <a:srgbClr val="000000"/>
                </a:solidFill>
                <a:cs typeface="DejaVu Sans" charset="0"/>
              </a:rPr>
              <a:pPr algn="r">
                <a:buClrTx/>
                <a:buFontTx/>
                <a:buNone/>
              </a:pPr>
              <a:t>128</a:t>
            </a:fld>
            <a:endParaRPr lang="es-CO" altLang="es-CO" sz="1200">
              <a:solidFill>
                <a:srgbClr val="000000"/>
              </a:solidFill>
              <a:cs typeface="DejaVu Sans" charset="0"/>
            </a:endParaRPr>
          </a:p>
        </p:txBody>
      </p:sp>
      <p:sp>
        <p:nvSpPr>
          <p:cNvPr id="393218" name="Rectangle 2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381000" y="685800"/>
            <a:ext cx="6096000" cy="34290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393219" name="Text Box 3"/>
          <p:cNvSpPr txBox="1">
            <a:spLocks noChangeArrowheads="1"/>
          </p:cNvSpPr>
          <p:nvPr/>
        </p:nvSpPr>
        <p:spPr bwMode="auto"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</p:spTree>
  </p:cSld>
  <p:clrMapOvr>
    <a:masterClrMapping/>
  </p:clrMapOvr>
</p:notes>
</file>

<file path=ppt/notesSlides/notesSlide1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11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88BE49C7-EC0C-4E71-8150-22EBAC04F10F}" type="slidenum">
              <a:rPr lang="es-CO" altLang="es-CO"/>
              <a:pPr/>
              <a:t>129</a:t>
            </a:fld>
            <a:endParaRPr lang="es-CO" altLang="es-CO"/>
          </a:p>
        </p:txBody>
      </p:sp>
      <p:sp>
        <p:nvSpPr>
          <p:cNvPr id="394241" name="Text Box 1"/>
          <p:cNvSpPr txBox="1">
            <a:spLocks noChangeArrowheads="1"/>
          </p:cNvSpPr>
          <p:nvPr/>
        </p:nvSpPr>
        <p:spPr bwMode="auto">
          <a:xfrm>
            <a:off x="3886200" y="8686800"/>
            <a:ext cx="2965450" cy="450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fld id="{F024D879-1DAD-4AB6-B5E5-8A407E2F83AC}" type="slidenum">
              <a:rPr lang="es-CO" altLang="es-CO" sz="1200">
                <a:solidFill>
                  <a:srgbClr val="000000"/>
                </a:solidFill>
                <a:cs typeface="DejaVu Sans" charset="0"/>
              </a:rPr>
              <a:pPr algn="r">
                <a:buClrTx/>
                <a:buFontTx/>
                <a:buNone/>
              </a:pPr>
              <a:t>129</a:t>
            </a:fld>
            <a:endParaRPr lang="es-CO" altLang="es-CO" sz="1200">
              <a:solidFill>
                <a:srgbClr val="000000"/>
              </a:solidFill>
              <a:cs typeface="DejaVu Sans" charset="0"/>
            </a:endParaRPr>
          </a:p>
        </p:txBody>
      </p:sp>
      <p:sp>
        <p:nvSpPr>
          <p:cNvPr id="394242" name="Rectangle 2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381000" y="685800"/>
            <a:ext cx="6096000" cy="34290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394243" name="Text Box 3"/>
          <p:cNvSpPr txBox="1">
            <a:spLocks noChangeArrowheads="1"/>
          </p:cNvSpPr>
          <p:nvPr/>
        </p:nvSpPr>
        <p:spPr bwMode="auto"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11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B55D7866-6D47-43E0-B045-5580094D467D}" type="slidenum">
              <a:rPr lang="es-CO" altLang="es-CO"/>
              <a:pPr/>
              <a:t>13</a:t>
            </a:fld>
            <a:endParaRPr lang="es-CO" altLang="es-CO"/>
          </a:p>
        </p:txBody>
      </p:sp>
      <p:sp>
        <p:nvSpPr>
          <p:cNvPr id="275457" name="Text Box 1"/>
          <p:cNvSpPr txBox="1">
            <a:spLocks noChangeArrowheads="1"/>
          </p:cNvSpPr>
          <p:nvPr/>
        </p:nvSpPr>
        <p:spPr bwMode="auto">
          <a:xfrm>
            <a:off x="3886200" y="8686800"/>
            <a:ext cx="2965450" cy="450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fld id="{B151396D-8778-447F-88A9-94A8207E938B}" type="slidenum">
              <a:rPr lang="es-CO" altLang="es-CO" sz="1200">
                <a:solidFill>
                  <a:srgbClr val="000000"/>
                </a:solidFill>
                <a:cs typeface="DejaVu Sans" charset="0"/>
              </a:rPr>
              <a:pPr algn="r">
                <a:buClrTx/>
                <a:buFontTx/>
                <a:buNone/>
              </a:pPr>
              <a:t>13</a:t>
            </a:fld>
            <a:endParaRPr lang="es-CO" altLang="es-CO" sz="1200">
              <a:solidFill>
                <a:srgbClr val="000000"/>
              </a:solidFill>
              <a:cs typeface="DejaVu Sans" charset="0"/>
            </a:endParaRPr>
          </a:p>
        </p:txBody>
      </p:sp>
      <p:sp>
        <p:nvSpPr>
          <p:cNvPr id="275458" name="Rectangle 2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381000" y="685800"/>
            <a:ext cx="6096000" cy="34290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275459" name="Text Box 3"/>
          <p:cNvSpPr txBox="1">
            <a:spLocks noChangeArrowheads="1"/>
          </p:cNvSpPr>
          <p:nvPr/>
        </p:nvSpPr>
        <p:spPr bwMode="auto"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>
              <a:spcBef>
                <a:spcPts val="450"/>
              </a:spcBef>
              <a:buClrTx/>
              <a:buFontTx/>
              <a:buNone/>
            </a:pPr>
            <a:r>
              <a:rPr lang="es-CO" altLang="es-CO" sz="1200">
                <a:solidFill>
                  <a:srgbClr val="000000"/>
                </a:solidFill>
              </a:rPr>
              <a:t> </a:t>
            </a:r>
          </a:p>
        </p:txBody>
      </p:sp>
    </p:spTree>
  </p:cSld>
  <p:clrMapOvr>
    <a:masterClrMapping/>
  </p:clrMapOvr>
</p:notes>
</file>

<file path=ppt/notesSlides/notesSlide1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11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166982BB-0B9D-480B-BF67-B1FE354DCAD5}" type="slidenum">
              <a:rPr lang="es-CO" altLang="es-CO"/>
              <a:pPr/>
              <a:t>130</a:t>
            </a:fld>
            <a:endParaRPr lang="es-CO" altLang="es-CO"/>
          </a:p>
        </p:txBody>
      </p:sp>
      <p:sp>
        <p:nvSpPr>
          <p:cNvPr id="395265" name="Text Box 1"/>
          <p:cNvSpPr txBox="1">
            <a:spLocks noChangeArrowheads="1"/>
          </p:cNvSpPr>
          <p:nvPr/>
        </p:nvSpPr>
        <p:spPr bwMode="auto">
          <a:xfrm>
            <a:off x="3886200" y="8686800"/>
            <a:ext cx="2965450" cy="450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fld id="{5C46FB7A-F180-44FA-8748-6D6EAA00E096}" type="slidenum">
              <a:rPr lang="es-CO" altLang="es-CO" sz="1200">
                <a:solidFill>
                  <a:srgbClr val="000000"/>
                </a:solidFill>
                <a:cs typeface="DejaVu Sans" charset="0"/>
              </a:rPr>
              <a:pPr algn="r">
                <a:buClrTx/>
                <a:buFontTx/>
                <a:buNone/>
              </a:pPr>
              <a:t>130</a:t>
            </a:fld>
            <a:endParaRPr lang="es-CO" altLang="es-CO" sz="1200">
              <a:solidFill>
                <a:srgbClr val="000000"/>
              </a:solidFill>
              <a:cs typeface="DejaVu Sans" charset="0"/>
            </a:endParaRPr>
          </a:p>
        </p:txBody>
      </p:sp>
      <p:sp>
        <p:nvSpPr>
          <p:cNvPr id="395266" name="Rectangle 2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381000" y="685800"/>
            <a:ext cx="6096000" cy="34290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395267" name="Text Box 3"/>
          <p:cNvSpPr txBox="1">
            <a:spLocks noChangeArrowheads="1"/>
          </p:cNvSpPr>
          <p:nvPr/>
        </p:nvSpPr>
        <p:spPr bwMode="auto"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</p:spTree>
  </p:cSld>
  <p:clrMapOvr>
    <a:masterClrMapping/>
  </p:clrMapOvr>
</p:notes>
</file>

<file path=ppt/notesSlides/notesSlide1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11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0D9055AF-A8AF-4135-9571-C4F17411D15A}" type="slidenum">
              <a:rPr lang="es-CO" altLang="es-CO"/>
              <a:pPr/>
              <a:t>131</a:t>
            </a:fld>
            <a:endParaRPr lang="es-CO" altLang="es-CO"/>
          </a:p>
        </p:txBody>
      </p:sp>
      <p:sp>
        <p:nvSpPr>
          <p:cNvPr id="396289" name="Text Box 1"/>
          <p:cNvSpPr txBox="1">
            <a:spLocks noChangeArrowheads="1"/>
          </p:cNvSpPr>
          <p:nvPr/>
        </p:nvSpPr>
        <p:spPr bwMode="auto">
          <a:xfrm>
            <a:off x="3886200" y="8686800"/>
            <a:ext cx="2965450" cy="450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fld id="{18370420-B518-4E8A-BC17-1C44C7B62C5C}" type="slidenum">
              <a:rPr lang="es-CO" altLang="es-CO" sz="1200">
                <a:solidFill>
                  <a:srgbClr val="000000"/>
                </a:solidFill>
                <a:cs typeface="DejaVu Sans" charset="0"/>
              </a:rPr>
              <a:pPr algn="r">
                <a:buClrTx/>
                <a:buFontTx/>
                <a:buNone/>
              </a:pPr>
              <a:t>131</a:t>
            </a:fld>
            <a:endParaRPr lang="es-CO" altLang="es-CO" sz="1200">
              <a:solidFill>
                <a:srgbClr val="000000"/>
              </a:solidFill>
              <a:cs typeface="DejaVu Sans" charset="0"/>
            </a:endParaRPr>
          </a:p>
        </p:txBody>
      </p:sp>
      <p:sp>
        <p:nvSpPr>
          <p:cNvPr id="396290" name="Rectangle 2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381000" y="685800"/>
            <a:ext cx="6096000" cy="34290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396291" name="Text Box 3"/>
          <p:cNvSpPr txBox="1">
            <a:spLocks noChangeArrowheads="1"/>
          </p:cNvSpPr>
          <p:nvPr/>
        </p:nvSpPr>
        <p:spPr bwMode="auto"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</p:spTree>
  </p:cSld>
  <p:clrMapOvr>
    <a:masterClrMapping/>
  </p:clrMapOvr>
</p:notes>
</file>

<file path=ppt/notesSlides/notesSlide1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11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9B28AC67-EDEF-4B29-AF6A-9A8842C2740E}" type="slidenum">
              <a:rPr lang="es-CO" altLang="es-CO"/>
              <a:pPr/>
              <a:t>132</a:t>
            </a:fld>
            <a:endParaRPr lang="es-CO" altLang="es-CO"/>
          </a:p>
        </p:txBody>
      </p:sp>
      <p:sp>
        <p:nvSpPr>
          <p:cNvPr id="397313" name="Text Box 1"/>
          <p:cNvSpPr txBox="1">
            <a:spLocks noChangeArrowheads="1"/>
          </p:cNvSpPr>
          <p:nvPr/>
        </p:nvSpPr>
        <p:spPr bwMode="auto">
          <a:xfrm>
            <a:off x="3886200" y="8686800"/>
            <a:ext cx="2965450" cy="450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fld id="{BC40A760-5450-4097-A24B-72A54ACDEE12}" type="slidenum">
              <a:rPr lang="es-CO" altLang="es-CO" sz="1200">
                <a:solidFill>
                  <a:srgbClr val="000000"/>
                </a:solidFill>
                <a:cs typeface="DejaVu Sans" charset="0"/>
              </a:rPr>
              <a:pPr algn="r">
                <a:buClrTx/>
                <a:buFontTx/>
                <a:buNone/>
              </a:pPr>
              <a:t>132</a:t>
            </a:fld>
            <a:endParaRPr lang="es-CO" altLang="es-CO" sz="1200">
              <a:solidFill>
                <a:srgbClr val="000000"/>
              </a:solidFill>
              <a:cs typeface="DejaVu Sans" charset="0"/>
            </a:endParaRPr>
          </a:p>
        </p:txBody>
      </p:sp>
      <p:sp>
        <p:nvSpPr>
          <p:cNvPr id="397314" name="Rectangle 2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381000" y="685800"/>
            <a:ext cx="6096000" cy="34290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397315" name="Text Box 3"/>
          <p:cNvSpPr txBox="1">
            <a:spLocks noChangeArrowheads="1"/>
          </p:cNvSpPr>
          <p:nvPr/>
        </p:nvSpPr>
        <p:spPr bwMode="auto"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</p:spTree>
  </p:cSld>
  <p:clrMapOvr>
    <a:masterClrMapping/>
  </p:clrMapOvr>
</p:notes>
</file>

<file path=ppt/notesSlides/notesSlide1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11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C738E2E0-263C-4406-A97E-9647ED604A7E}" type="slidenum">
              <a:rPr lang="es-CO" altLang="es-CO"/>
              <a:pPr/>
              <a:t>133</a:t>
            </a:fld>
            <a:endParaRPr lang="es-CO" altLang="es-CO"/>
          </a:p>
        </p:txBody>
      </p:sp>
      <p:sp>
        <p:nvSpPr>
          <p:cNvPr id="398337" name="Text Box 1"/>
          <p:cNvSpPr txBox="1">
            <a:spLocks noChangeArrowheads="1"/>
          </p:cNvSpPr>
          <p:nvPr/>
        </p:nvSpPr>
        <p:spPr bwMode="auto">
          <a:xfrm>
            <a:off x="3886200" y="8686800"/>
            <a:ext cx="2965450" cy="450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fld id="{FA18B68D-D455-4F51-AE0A-07C341E2F38A}" type="slidenum">
              <a:rPr lang="es-CO" altLang="es-CO" sz="1200">
                <a:solidFill>
                  <a:srgbClr val="000000"/>
                </a:solidFill>
                <a:cs typeface="DejaVu Sans" charset="0"/>
              </a:rPr>
              <a:pPr algn="r">
                <a:buClrTx/>
                <a:buFontTx/>
                <a:buNone/>
              </a:pPr>
              <a:t>133</a:t>
            </a:fld>
            <a:endParaRPr lang="es-CO" altLang="es-CO" sz="1200">
              <a:solidFill>
                <a:srgbClr val="000000"/>
              </a:solidFill>
              <a:cs typeface="DejaVu Sans" charset="0"/>
            </a:endParaRPr>
          </a:p>
        </p:txBody>
      </p:sp>
      <p:sp>
        <p:nvSpPr>
          <p:cNvPr id="398338" name="Rectangle 2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381000" y="685800"/>
            <a:ext cx="6096000" cy="34290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398339" name="Text Box 3"/>
          <p:cNvSpPr txBox="1">
            <a:spLocks noChangeArrowheads="1"/>
          </p:cNvSpPr>
          <p:nvPr/>
        </p:nvSpPr>
        <p:spPr bwMode="auto"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</p:spTree>
  </p:cSld>
  <p:clrMapOvr>
    <a:masterClrMapping/>
  </p:clrMapOvr>
</p:notes>
</file>

<file path=ppt/notesSlides/notesSlide1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11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5F011FB0-A8F0-4BE1-A99B-02FC0F5E4D04}" type="slidenum">
              <a:rPr lang="es-CO" altLang="es-CO"/>
              <a:pPr/>
              <a:t>134</a:t>
            </a:fld>
            <a:endParaRPr lang="es-CO" altLang="es-CO"/>
          </a:p>
        </p:txBody>
      </p:sp>
      <p:sp>
        <p:nvSpPr>
          <p:cNvPr id="399361" name="Text Box 1"/>
          <p:cNvSpPr txBox="1">
            <a:spLocks noChangeArrowheads="1"/>
          </p:cNvSpPr>
          <p:nvPr/>
        </p:nvSpPr>
        <p:spPr bwMode="auto">
          <a:xfrm>
            <a:off x="3886200" y="8686800"/>
            <a:ext cx="2965450" cy="450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fld id="{3BF4A652-843B-4A20-A6C4-62E6F8BFC04F}" type="slidenum">
              <a:rPr lang="es-CO" altLang="es-CO" sz="1200">
                <a:solidFill>
                  <a:srgbClr val="000000"/>
                </a:solidFill>
                <a:cs typeface="DejaVu Sans" charset="0"/>
              </a:rPr>
              <a:pPr algn="r">
                <a:buClrTx/>
                <a:buFontTx/>
                <a:buNone/>
              </a:pPr>
              <a:t>134</a:t>
            </a:fld>
            <a:endParaRPr lang="es-CO" altLang="es-CO" sz="1200">
              <a:solidFill>
                <a:srgbClr val="000000"/>
              </a:solidFill>
              <a:cs typeface="DejaVu Sans" charset="0"/>
            </a:endParaRPr>
          </a:p>
        </p:txBody>
      </p:sp>
      <p:sp>
        <p:nvSpPr>
          <p:cNvPr id="399362" name="Rectangle 2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381000" y="685800"/>
            <a:ext cx="6096000" cy="34290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399363" name="Text Box 3"/>
          <p:cNvSpPr txBox="1">
            <a:spLocks noChangeArrowheads="1"/>
          </p:cNvSpPr>
          <p:nvPr/>
        </p:nvSpPr>
        <p:spPr bwMode="auto"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</p:spTree>
  </p:cSld>
  <p:clrMapOvr>
    <a:masterClrMapping/>
  </p:clrMapOvr>
</p:notes>
</file>

<file path=ppt/notesSlides/notesSlide1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11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4AE9E1DB-0170-47F3-8305-2DBE98C10F87}" type="slidenum">
              <a:rPr lang="es-CO" altLang="es-CO"/>
              <a:pPr/>
              <a:t>135</a:t>
            </a:fld>
            <a:endParaRPr lang="es-CO" altLang="es-CO"/>
          </a:p>
        </p:txBody>
      </p:sp>
      <p:sp>
        <p:nvSpPr>
          <p:cNvPr id="400385" name="Text Box 1"/>
          <p:cNvSpPr txBox="1">
            <a:spLocks noChangeArrowheads="1"/>
          </p:cNvSpPr>
          <p:nvPr/>
        </p:nvSpPr>
        <p:spPr bwMode="auto">
          <a:xfrm>
            <a:off x="3886200" y="8686800"/>
            <a:ext cx="2965450" cy="450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fld id="{B6544765-9469-487A-AF0E-2E1ED6E95C87}" type="slidenum">
              <a:rPr lang="es-CO" altLang="es-CO" sz="1200">
                <a:solidFill>
                  <a:srgbClr val="000000"/>
                </a:solidFill>
                <a:cs typeface="DejaVu Sans" charset="0"/>
              </a:rPr>
              <a:pPr algn="r">
                <a:buClrTx/>
                <a:buFontTx/>
                <a:buNone/>
              </a:pPr>
              <a:t>135</a:t>
            </a:fld>
            <a:endParaRPr lang="es-CO" altLang="es-CO" sz="1200">
              <a:solidFill>
                <a:srgbClr val="000000"/>
              </a:solidFill>
              <a:cs typeface="DejaVu Sans" charset="0"/>
            </a:endParaRPr>
          </a:p>
        </p:txBody>
      </p:sp>
      <p:sp>
        <p:nvSpPr>
          <p:cNvPr id="400386" name="Rectangle 2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381000" y="685800"/>
            <a:ext cx="6096000" cy="34290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400387" name="Text Box 3"/>
          <p:cNvSpPr txBox="1">
            <a:spLocks noChangeArrowheads="1"/>
          </p:cNvSpPr>
          <p:nvPr/>
        </p:nvSpPr>
        <p:spPr bwMode="auto"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</p:spTree>
  </p:cSld>
  <p:clrMapOvr>
    <a:masterClrMapping/>
  </p:clrMapOvr>
</p:notes>
</file>

<file path=ppt/notesSlides/notesSlide1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11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1BE7511F-803D-4C46-9DC9-68EEC8A0BB66}" type="slidenum">
              <a:rPr lang="es-CO" altLang="es-CO"/>
              <a:pPr/>
              <a:t>136</a:t>
            </a:fld>
            <a:endParaRPr lang="es-CO" altLang="es-CO"/>
          </a:p>
        </p:txBody>
      </p:sp>
      <p:sp>
        <p:nvSpPr>
          <p:cNvPr id="401409" name="Text Box 1"/>
          <p:cNvSpPr txBox="1">
            <a:spLocks noChangeArrowheads="1"/>
          </p:cNvSpPr>
          <p:nvPr/>
        </p:nvSpPr>
        <p:spPr bwMode="auto">
          <a:xfrm>
            <a:off x="3886200" y="8686800"/>
            <a:ext cx="2965450" cy="450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fld id="{376DA4F1-C087-4D3D-A595-D0CEE4CC41B7}" type="slidenum">
              <a:rPr lang="es-CO" altLang="es-CO" sz="1200">
                <a:solidFill>
                  <a:srgbClr val="000000"/>
                </a:solidFill>
                <a:cs typeface="DejaVu Sans" charset="0"/>
              </a:rPr>
              <a:pPr algn="r">
                <a:buClrTx/>
                <a:buFontTx/>
                <a:buNone/>
              </a:pPr>
              <a:t>136</a:t>
            </a:fld>
            <a:endParaRPr lang="es-CO" altLang="es-CO" sz="1200">
              <a:solidFill>
                <a:srgbClr val="000000"/>
              </a:solidFill>
              <a:cs typeface="DejaVu Sans" charset="0"/>
            </a:endParaRPr>
          </a:p>
        </p:txBody>
      </p:sp>
      <p:sp>
        <p:nvSpPr>
          <p:cNvPr id="401410" name="Rectangle 2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381000" y="685800"/>
            <a:ext cx="6096000" cy="34290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401411" name="Text Box 3"/>
          <p:cNvSpPr txBox="1">
            <a:spLocks noChangeArrowheads="1"/>
          </p:cNvSpPr>
          <p:nvPr/>
        </p:nvSpPr>
        <p:spPr bwMode="auto"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</p:spTree>
  </p:cSld>
  <p:clrMapOvr>
    <a:masterClrMapping/>
  </p:clrMapOvr>
</p:notes>
</file>

<file path=ppt/notesSlides/notesSlide1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11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0D33B1AA-C29F-487F-BCBC-CBFC35414E69}" type="slidenum">
              <a:rPr lang="es-CO" altLang="es-CO"/>
              <a:pPr/>
              <a:t>137</a:t>
            </a:fld>
            <a:endParaRPr lang="es-CO" altLang="es-CO"/>
          </a:p>
        </p:txBody>
      </p:sp>
      <p:sp>
        <p:nvSpPr>
          <p:cNvPr id="402433" name="Text Box 1"/>
          <p:cNvSpPr txBox="1">
            <a:spLocks noChangeArrowheads="1"/>
          </p:cNvSpPr>
          <p:nvPr/>
        </p:nvSpPr>
        <p:spPr bwMode="auto">
          <a:xfrm>
            <a:off x="3886200" y="8686800"/>
            <a:ext cx="2965450" cy="450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fld id="{47E24ADF-C9FA-4ED1-B247-3CD31185AAF1}" type="slidenum">
              <a:rPr lang="es-CO" altLang="es-CO" sz="1200">
                <a:solidFill>
                  <a:srgbClr val="000000"/>
                </a:solidFill>
                <a:cs typeface="DejaVu Sans" charset="0"/>
              </a:rPr>
              <a:pPr algn="r">
                <a:buClrTx/>
                <a:buFontTx/>
                <a:buNone/>
              </a:pPr>
              <a:t>137</a:t>
            </a:fld>
            <a:endParaRPr lang="es-CO" altLang="es-CO" sz="1200">
              <a:solidFill>
                <a:srgbClr val="000000"/>
              </a:solidFill>
              <a:cs typeface="DejaVu Sans" charset="0"/>
            </a:endParaRPr>
          </a:p>
        </p:txBody>
      </p:sp>
      <p:sp>
        <p:nvSpPr>
          <p:cNvPr id="402434" name="Rectangle 2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381000" y="685800"/>
            <a:ext cx="6096000" cy="34290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402435" name="Text Box 3"/>
          <p:cNvSpPr txBox="1">
            <a:spLocks noChangeArrowheads="1"/>
          </p:cNvSpPr>
          <p:nvPr/>
        </p:nvSpPr>
        <p:spPr bwMode="auto"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</p:spTree>
  </p:cSld>
  <p:clrMapOvr>
    <a:masterClrMapping/>
  </p:clrMapOvr>
</p:notes>
</file>

<file path=ppt/notesSlides/notesSlide1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11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075E8F47-B46C-47F6-89F9-E73F13B9EE66}" type="slidenum">
              <a:rPr lang="es-CO" altLang="es-CO"/>
              <a:pPr/>
              <a:t>138</a:t>
            </a:fld>
            <a:endParaRPr lang="es-CO" altLang="es-CO"/>
          </a:p>
        </p:txBody>
      </p:sp>
      <p:sp>
        <p:nvSpPr>
          <p:cNvPr id="403457" name="Text Box 1"/>
          <p:cNvSpPr txBox="1">
            <a:spLocks noChangeArrowheads="1"/>
          </p:cNvSpPr>
          <p:nvPr/>
        </p:nvSpPr>
        <p:spPr bwMode="auto">
          <a:xfrm>
            <a:off x="3886200" y="8686800"/>
            <a:ext cx="2965450" cy="450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fld id="{395A8748-179B-4D6A-BA9A-878975892F0C}" type="slidenum">
              <a:rPr lang="es-CO" altLang="es-CO" sz="1200">
                <a:solidFill>
                  <a:srgbClr val="000000"/>
                </a:solidFill>
                <a:cs typeface="DejaVu Sans" charset="0"/>
              </a:rPr>
              <a:pPr algn="r">
                <a:buClrTx/>
                <a:buFontTx/>
                <a:buNone/>
              </a:pPr>
              <a:t>138</a:t>
            </a:fld>
            <a:endParaRPr lang="es-CO" altLang="es-CO" sz="1200">
              <a:solidFill>
                <a:srgbClr val="000000"/>
              </a:solidFill>
              <a:cs typeface="DejaVu Sans" charset="0"/>
            </a:endParaRPr>
          </a:p>
        </p:txBody>
      </p:sp>
      <p:sp>
        <p:nvSpPr>
          <p:cNvPr id="403458" name="Rectangle 2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381000" y="685800"/>
            <a:ext cx="6096000" cy="34290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403459" name="Text Box 3"/>
          <p:cNvSpPr txBox="1">
            <a:spLocks noChangeArrowheads="1"/>
          </p:cNvSpPr>
          <p:nvPr/>
        </p:nvSpPr>
        <p:spPr bwMode="auto"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</p:spTree>
  </p:cSld>
  <p:clrMapOvr>
    <a:masterClrMapping/>
  </p:clrMapOvr>
</p:notes>
</file>

<file path=ppt/notesSlides/notesSlide1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11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02576394-9604-4C99-BF32-0ABAC6043AD9}" type="slidenum">
              <a:rPr lang="es-CO" altLang="es-CO"/>
              <a:pPr/>
              <a:t>139</a:t>
            </a:fld>
            <a:endParaRPr lang="es-CO" altLang="es-CO"/>
          </a:p>
        </p:txBody>
      </p:sp>
      <p:sp>
        <p:nvSpPr>
          <p:cNvPr id="404481" name="Text Box 1"/>
          <p:cNvSpPr txBox="1">
            <a:spLocks noChangeArrowheads="1"/>
          </p:cNvSpPr>
          <p:nvPr/>
        </p:nvSpPr>
        <p:spPr bwMode="auto">
          <a:xfrm>
            <a:off x="3886200" y="8686800"/>
            <a:ext cx="2965450" cy="450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fld id="{9A1F35CF-7585-49FB-A1F8-D466B107F6A5}" type="slidenum">
              <a:rPr lang="es-CO" altLang="es-CO" sz="1200">
                <a:solidFill>
                  <a:srgbClr val="000000"/>
                </a:solidFill>
                <a:cs typeface="DejaVu Sans" charset="0"/>
              </a:rPr>
              <a:pPr algn="r">
                <a:buClrTx/>
                <a:buFontTx/>
                <a:buNone/>
              </a:pPr>
              <a:t>139</a:t>
            </a:fld>
            <a:endParaRPr lang="es-CO" altLang="es-CO" sz="1200">
              <a:solidFill>
                <a:srgbClr val="000000"/>
              </a:solidFill>
              <a:cs typeface="DejaVu Sans" charset="0"/>
            </a:endParaRPr>
          </a:p>
        </p:txBody>
      </p:sp>
      <p:sp>
        <p:nvSpPr>
          <p:cNvPr id="404482" name="Rectangle 2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381000" y="685800"/>
            <a:ext cx="6096000" cy="34290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404483" name="Text Box 3"/>
          <p:cNvSpPr txBox="1">
            <a:spLocks noChangeArrowheads="1"/>
          </p:cNvSpPr>
          <p:nvPr/>
        </p:nvSpPr>
        <p:spPr bwMode="auto"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11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884A993A-C1F1-4ECB-8075-731B4A6F8502}" type="slidenum">
              <a:rPr lang="es-CO" altLang="es-CO"/>
              <a:pPr/>
              <a:t>14</a:t>
            </a:fld>
            <a:endParaRPr lang="es-CO" altLang="es-CO"/>
          </a:p>
        </p:txBody>
      </p:sp>
      <p:sp>
        <p:nvSpPr>
          <p:cNvPr id="276481" name="Text Box 1"/>
          <p:cNvSpPr txBox="1">
            <a:spLocks noChangeArrowheads="1"/>
          </p:cNvSpPr>
          <p:nvPr/>
        </p:nvSpPr>
        <p:spPr bwMode="auto">
          <a:xfrm>
            <a:off x="3886200" y="8686800"/>
            <a:ext cx="2965450" cy="450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fld id="{A02D5E13-B6C6-4488-B0B7-E205F1A295E8}" type="slidenum">
              <a:rPr lang="es-CO" altLang="es-CO" sz="1200">
                <a:solidFill>
                  <a:srgbClr val="000000"/>
                </a:solidFill>
                <a:cs typeface="DejaVu Sans" charset="0"/>
              </a:rPr>
              <a:pPr algn="r">
                <a:buClrTx/>
                <a:buFontTx/>
                <a:buNone/>
              </a:pPr>
              <a:t>14</a:t>
            </a:fld>
            <a:endParaRPr lang="es-CO" altLang="es-CO" sz="1200">
              <a:solidFill>
                <a:srgbClr val="000000"/>
              </a:solidFill>
              <a:cs typeface="DejaVu Sans" charset="0"/>
            </a:endParaRPr>
          </a:p>
        </p:txBody>
      </p:sp>
      <p:sp>
        <p:nvSpPr>
          <p:cNvPr id="276482" name="Rectangle 2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381000" y="685800"/>
            <a:ext cx="6096000" cy="34290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276483" name="Text Box 3"/>
          <p:cNvSpPr txBox="1">
            <a:spLocks noChangeArrowheads="1"/>
          </p:cNvSpPr>
          <p:nvPr/>
        </p:nvSpPr>
        <p:spPr bwMode="auto"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>
              <a:spcBef>
                <a:spcPts val="450"/>
              </a:spcBef>
              <a:buClrTx/>
              <a:buFontTx/>
              <a:buNone/>
            </a:pPr>
            <a:r>
              <a:rPr lang="es-CO" altLang="es-CO" sz="1200">
                <a:solidFill>
                  <a:srgbClr val="000000"/>
                </a:solidFill>
              </a:rPr>
              <a:t> </a:t>
            </a:r>
          </a:p>
        </p:txBody>
      </p:sp>
    </p:spTree>
  </p:cSld>
  <p:clrMapOvr>
    <a:masterClrMapping/>
  </p:clrMapOvr>
</p:notes>
</file>

<file path=ppt/notesSlides/notesSlide14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11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2CB36A9F-5C31-4FA6-8F5C-4AA647A30472}" type="slidenum">
              <a:rPr lang="es-CO" altLang="es-CO"/>
              <a:pPr/>
              <a:t>140</a:t>
            </a:fld>
            <a:endParaRPr lang="es-CO" altLang="es-CO"/>
          </a:p>
        </p:txBody>
      </p:sp>
      <p:sp>
        <p:nvSpPr>
          <p:cNvPr id="405505" name="Text Box 1"/>
          <p:cNvSpPr txBox="1">
            <a:spLocks noChangeArrowheads="1"/>
          </p:cNvSpPr>
          <p:nvPr/>
        </p:nvSpPr>
        <p:spPr bwMode="auto">
          <a:xfrm>
            <a:off x="3886200" y="8686800"/>
            <a:ext cx="2965450" cy="450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fld id="{94262ACB-4F44-4F9F-8D27-576460E61C2A}" type="slidenum">
              <a:rPr lang="es-CO" altLang="es-CO" sz="1200">
                <a:solidFill>
                  <a:srgbClr val="000000"/>
                </a:solidFill>
                <a:cs typeface="DejaVu Sans" charset="0"/>
              </a:rPr>
              <a:pPr algn="r">
                <a:buClrTx/>
                <a:buFontTx/>
                <a:buNone/>
              </a:pPr>
              <a:t>140</a:t>
            </a:fld>
            <a:endParaRPr lang="es-CO" altLang="es-CO" sz="1200">
              <a:solidFill>
                <a:srgbClr val="000000"/>
              </a:solidFill>
              <a:cs typeface="DejaVu Sans" charset="0"/>
            </a:endParaRPr>
          </a:p>
        </p:txBody>
      </p:sp>
      <p:sp>
        <p:nvSpPr>
          <p:cNvPr id="405506" name="Rectangle 2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381000" y="685800"/>
            <a:ext cx="6096000" cy="34290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405507" name="Text Box 3"/>
          <p:cNvSpPr txBox="1">
            <a:spLocks noChangeArrowheads="1"/>
          </p:cNvSpPr>
          <p:nvPr/>
        </p:nvSpPr>
        <p:spPr bwMode="auto"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</p:spTree>
  </p:cSld>
  <p:clrMapOvr>
    <a:masterClrMapping/>
  </p:clrMapOvr>
</p:notes>
</file>

<file path=ppt/notesSlides/notesSlide14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11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D9520B3D-0871-454A-87F1-9F0B9E397CCB}" type="slidenum">
              <a:rPr lang="es-CO" altLang="es-CO"/>
              <a:pPr/>
              <a:t>141</a:t>
            </a:fld>
            <a:endParaRPr lang="es-CO" altLang="es-CO"/>
          </a:p>
        </p:txBody>
      </p:sp>
      <p:sp>
        <p:nvSpPr>
          <p:cNvPr id="406529" name="Text Box 1"/>
          <p:cNvSpPr txBox="1">
            <a:spLocks noChangeArrowheads="1"/>
          </p:cNvSpPr>
          <p:nvPr/>
        </p:nvSpPr>
        <p:spPr bwMode="auto">
          <a:xfrm>
            <a:off x="3886200" y="8686800"/>
            <a:ext cx="2965450" cy="450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fld id="{6A680682-9A6B-4A20-9F80-B334131DEF63}" type="slidenum">
              <a:rPr lang="es-CO" altLang="es-CO" sz="1200">
                <a:solidFill>
                  <a:srgbClr val="000000"/>
                </a:solidFill>
                <a:cs typeface="DejaVu Sans" charset="0"/>
              </a:rPr>
              <a:pPr algn="r">
                <a:buClrTx/>
                <a:buFontTx/>
                <a:buNone/>
              </a:pPr>
              <a:t>141</a:t>
            </a:fld>
            <a:endParaRPr lang="es-CO" altLang="es-CO" sz="1200">
              <a:solidFill>
                <a:srgbClr val="000000"/>
              </a:solidFill>
              <a:cs typeface="DejaVu Sans" charset="0"/>
            </a:endParaRPr>
          </a:p>
        </p:txBody>
      </p:sp>
      <p:sp>
        <p:nvSpPr>
          <p:cNvPr id="406530" name="Rectangle 2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381000" y="685800"/>
            <a:ext cx="6096000" cy="34290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406531" name="Text Box 3"/>
          <p:cNvSpPr txBox="1">
            <a:spLocks noChangeArrowheads="1"/>
          </p:cNvSpPr>
          <p:nvPr/>
        </p:nvSpPr>
        <p:spPr bwMode="auto"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</p:spTree>
  </p:cSld>
  <p:clrMapOvr>
    <a:masterClrMapping/>
  </p:clrMapOvr>
</p:notes>
</file>

<file path=ppt/notesSlides/notesSlide14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11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0D9055AF-A8AF-4135-9571-C4F17411D15A}" type="slidenum">
              <a:rPr lang="es-CO" altLang="es-CO"/>
              <a:pPr/>
              <a:t>142</a:t>
            </a:fld>
            <a:endParaRPr lang="es-CO" altLang="es-CO"/>
          </a:p>
        </p:txBody>
      </p:sp>
      <p:sp>
        <p:nvSpPr>
          <p:cNvPr id="396289" name="Text Box 1"/>
          <p:cNvSpPr txBox="1">
            <a:spLocks noChangeArrowheads="1"/>
          </p:cNvSpPr>
          <p:nvPr/>
        </p:nvSpPr>
        <p:spPr bwMode="auto">
          <a:xfrm>
            <a:off x="3886200" y="8686800"/>
            <a:ext cx="2965450" cy="450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fld id="{18370420-B518-4E8A-BC17-1C44C7B62C5C}" type="slidenum">
              <a:rPr lang="es-CO" altLang="es-CO" sz="1200">
                <a:solidFill>
                  <a:srgbClr val="000000"/>
                </a:solidFill>
                <a:cs typeface="DejaVu Sans" charset="0"/>
              </a:rPr>
              <a:pPr algn="r">
                <a:buClrTx/>
                <a:buFontTx/>
                <a:buNone/>
              </a:pPr>
              <a:t>142</a:t>
            </a:fld>
            <a:endParaRPr lang="es-CO" altLang="es-CO" sz="1200">
              <a:solidFill>
                <a:srgbClr val="000000"/>
              </a:solidFill>
              <a:cs typeface="DejaVu Sans" charset="0"/>
            </a:endParaRPr>
          </a:p>
        </p:txBody>
      </p:sp>
      <p:sp>
        <p:nvSpPr>
          <p:cNvPr id="396290" name="Rectangle 2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381000" y="685800"/>
            <a:ext cx="6096000" cy="34290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396291" name="Text Box 3"/>
          <p:cNvSpPr txBox="1">
            <a:spLocks noChangeArrowheads="1"/>
          </p:cNvSpPr>
          <p:nvPr/>
        </p:nvSpPr>
        <p:spPr bwMode="auto"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</p:spTree>
    <p:extLst>
      <p:ext uri="{BB962C8B-B14F-4D97-AF65-F5344CB8AC3E}">
        <p14:creationId xmlns:p14="http://schemas.microsoft.com/office/powerpoint/2010/main" val="1097684057"/>
      </p:ext>
    </p:extLst>
  </p:cSld>
  <p:clrMapOvr>
    <a:masterClrMapping/>
  </p:clrMapOvr>
</p:notes>
</file>

<file path=ppt/notesSlides/notesSlide14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11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B3797A6F-2325-4DDB-AB6A-E7EB57CB241D}" type="slidenum">
              <a:rPr lang="es-CO" altLang="es-CO"/>
              <a:pPr/>
              <a:t>143</a:t>
            </a:fld>
            <a:endParaRPr lang="es-CO" altLang="es-CO"/>
          </a:p>
        </p:txBody>
      </p:sp>
      <p:sp>
        <p:nvSpPr>
          <p:cNvPr id="407553" name="Text Box 1"/>
          <p:cNvSpPr txBox="1">
            <a:spLocks noChangeArrowheads="1"/>
          </p:cNvSpPr>
          <p:nvPr/>
        </p:nvSpPr>
        <p:spPr bwMode="auto">
          <a:xfrm>
            <a:off x="3886200" y="8686800"/>
            <a:ext cx="2965450" cy="450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fld id="{D5D333D5-0A22-42E1-B5A1-56CCE31A8313}" type="slidenum">
              <a:rPr lang="es-CO" altLang="es-CO" sz="1200">
                <a:solidFill>
                  <a:srgbClr val="000000"/>
                </a:solidFill>
                <a:cs typeface="DejaVu Sans" charset="0"/>
              </a:rPr>
              <a:pPr algn="r">
                <a:buClrTx/>
                <a:buFontTx/>
                <a:buNone/>
              </a:pPr>
              <a:t>143</a:t>
            </a:fld>
            <a:endParaRPr lang="es-CO" altLang="es-CO" sz="1200">
              <a:solidFill>
                <a:srgbClr val="000000"/>
              </a:solidFill>
              <a:cs typeface="DejaVu Sans" charset="0"/>
            </a:endParaRPr>
          </a:p>
        </p:txBody>
      </p:sp>
      <p:sp>
        <p:nvSpPr>
          <p:cNvPr id="407554" name="Rectangle 2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381000" y="685800"/>
            <a:ext cx="6096000" cy="34290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407555" name="Text Box 3"/>
          <p:cNvSpPr txBox="1">
            <a:spLocks noChangeArrowheads="1"/>
          </p:cNvSpPr>
          <p:nvPr/>
        </p:nvSpPr>
        <p:spPr bwMode="auto"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>
              <a:spcBef>
                <a:spcPts val="450"/>
              </a:spcBef>
              <a:buClrTx/>
              <a:buFontTx/>
              <a:buNone/>
            </a:pPr>
            <a:r>
              <a:rPr lang="es-CO" altLang="es-CO" sz="1200">
                <a:solidFill>
                  <a:srgbClr val="000000"/>
                </a:solidFill>
              </a:rPr>
              <a:t> </a:t>
            </a:r>
          </a:p>
        </p:txBody>
      </p:sp>
    </p:spTree>
  </p:cSld>
  <p:clrMapOvr>
    <a:masterClrMapping/>
  </p:clrMapOvr>
</p:notes>
</file>

<file path=ppt/notesSlides/notesSlide14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11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15604895-6EC9-4C82-ADDB-D750229BC0B8}" type="slidenum">
              <a:rPr lang="es-CO" altLang="es-CO"/>
              <a:pPr/>
              <a:t>144</a:t>
            </a:fld>
            <a:endParaRPr lang="es-CO" altLang="es-CO"/>
          </a:p>
        </p:txBody>
      </p:sp>
      <p:sp>
        <p:nvSpPr>
          <p:cNvPr id="408577" name="Text Box 1"/>
          <p:cNvSpPr txBox="1">
            <a:spLocks noChangeArrowheads="1"/>
          </p:cNvSpPr>
          <p:nvPr/>
        </p:nvSpPr>
        <p:spPr bwMode="auto">
          <a:xfrm>
            <a:off x="3886200" y="8686800"/>
            <a:ext cx="2965450" cy="450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fld id="{1F922EF6-B3F5-497B-8196-5A8CE07417E4}" type="slidenum">
              <a:rPr lang="es-CO" altLang="es-CO" sz="1200">
                <a:solidFill>
                  <a:srgbClr val="000000"/>
                </a:solidFill>
                <a:cs typeface="DejaVu Sans" charset="0"/>
              </a:rPr>
              <a:pPr algn="r">
                <a:buClrTx/>
                <a:buFontTx/>
                <a:buNone/>
              </a:pPr>
              <a:t>144</a:t>
            </a:fld>
            <a:endParaRPr lang="es-CO" altLang="es-CO" sz="1200">
              <a:solidFill>
                <a:srgbClr val="000000"/>
              </a:solidFill>
              <a:cs typeface="DejaVu Sans" charset="0"/>
            </a:endParaRPr>
          </a:p>
        </p:txBody>
      </p:sp>
      <p:sp>
        <p:nvSpPr>
          <p:cNvPr id="408578" name="Rectangle 2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381000" y="685800"/>
            <a:ext cx="6096000" cy="34290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408579" name="Text Box 3"/>
          <p:cNvSpPr txBox="1">
            <a:spLocks noChangeArrowheads="1"/>
          </p:cNvSpPr>
          <p:nvPr/>
        </p:nvSpPr>
        <p:spPr bwMode="auto"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</p:spTree>
  </p:cSld>
  <p:clrMapOvr>
    <a:masterClrMapping/>
  </p:clrMapOvr>
</p:notes>
</file>

<file path=ppt/notesSlides/notesSlide14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11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1FB95742-8C70-4D92-9317-6D547C8D1BA1}" type="slidenum">
              <a:rPr lang="es-CO" altLang="es-CO"/>
              <a:pPr/>
              <a:t>145</a:t>
            </a:fld>
            <a:endParaRPr lang="es-CO" altLang="es-CO"/>
          </a:p>
        </p:txBody>
      </p:sp>
      <p:sp>
        <p:nvSpPr>
          <p:cNvPr id="409601" name="Text Box 1"/>
          <p:cNvSpPr txBox="1">
            <a:spLocks noChangeArrowheads="1"/>
          </p:cNvSpPr>
          <p:nvPr/>
        </p:nvSpPr>
        <p:spPr bwMode="auto">
          <a:xfrm>
            <a:off x="3886200" y="8686800"/>
            <a:ext cx="2965450" cy="450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fld id="{071BA185-AF92-44CC-9D93-ED6B2C33C88B}" type="slidenum">
              <a:rPr lang="es-CO" altLang="es-CO" sz="1200">
                <a:solidFill>
                  <a:srgbClr val="000000"/>
                </a:solidFill>
                <a:cs typeface="DejaVu Sans" charset="0"/>
              </a:rPr>
              <a:pPr algn="r">
                <a:buClrTx/>
                <a:buFontTx/>
                <a:buNone/>
              </a:pPr>
              <a:t>145</a:t>
            </a:fld>
            <a:endParaRPr lang="es-CO" altLang="es-CO" sz="1200">
              <a:solidFill>
                <a:srgbClr val="000000"/>
              </a:solidFill>
              <a:cs typeface="DejaVu Sans" charset="0"/>
            </a:endParaRPr>
          </a:p>
        </p:txBody>
      </p:sp>
      <p:sp>
        <p:nvSpPr>
          <p:cNvPr id="409602" name="Rectangle 2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381000" y="685800"/>
            <a:ext cx="6096000" cy="34290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409603" name="Text Box 3"/>
          <p:cNvSpPr txBox="1">
            <a:spLocks noChangeArrowheads="1"/>
          </p:cNvSpPr>
          <p:nvPr/>
        </p:nvSpPr>
        <p:spPr bwMode="auto"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</p:spTree>
  </p:cSld>
  <p:clrMapOvr>
    <a:masterClrMapping/>
  </p:clrMapOvr>
</p:notes>
</file>

<file path=ppt/notesSlides/notesSlide14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11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CEEE1E50-42DF-44AC-9998-8430F20424D9}" type="slidenum">
              <a:rPr lang="es-CO" altLang="es-CO"/>
              <a:pPr/>
              <a:t>146</a:t>
            </a:fld>
            <a:endParaRPr lang="es-CO" altLang="es-CO"/>
          </a:p>
        </p:txBody>
      </p:sp>
      <p:sp>
        <p:nvSpPr>
          <p:cNvPr id="410625" name="Text Box 1"/>
          <p:cNvSpPr txBox="1">
            <a:spLocks noChangeArrowheads="1"/>
          </p:cNvSpPr>
          <p:nvPr/>
        </p:nvSpPr>
        <p:spPr bwMode="auto">
          <a:xfrm>
            <a:off x="3886200" y="8686800"/>
            <a:ext cx="2965450" cy="450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fld id="{4834D18E-BCD4-41CF-9D9F-DCCAD8E8E344}" type="slidenum">
              <a:rPr lang="es-CO" altLang="es-CO" sz="1200">
                <a:solidFill>
                  <a:srgbClr val="000000"/>
                </a:solidFill>
                <a:cs typeface="DejaVu Sans" charset="0"/>
              </a:rPr>
              <a:pPr algn="r">
                <a:buClrTx/>
                <a:buFontTx/>
                <a:buNone/>
              </a:pPr>
              <a:t>146</a:t>
            </a:fld>
            <a:endParaRPr lang="es-CO" altLang="es-CO" sz="1200">
              <a:solidFill>
                <a:srgbClr val="000000"/>
              </a:solidFill>
              <a:cs typeface="DejaVu Sans" charset="0"/>
            </a:endParaRPr>
          </a:p>
        </p:txBody>
      </p:sp>
      <p:sp>
        <p:nvSpPr>
          <p:cNvPr id="410626" name="Rectangle 2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381000" y="685800"/>
            <a:ext cx="6096000" cy="34290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410627" name="Text Box 3"/>
          <p:cNvSpPr txBox="1">
            <a:spLocks noChangeArrowheads="1"/>
          </p:cNvSpPr>
          <p:nvPr/>
        </p:nvSpPr>
        <p:spPr bwMode="auto"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</p:spTree>
  </p:cSld>
  <p:clrMapOvr>
    <a:masterClrMapping/>
  </p:clrMapOvr>
</p:notes>
</file>

<file path=ppt/notesSlides/notesSlide14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11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97E3CE27-703E-44C0-BA76-F1F9FD9EC156}" type="slidenum">
              <a:rPr lang="es-CO" altLang="es-CO"/>
              <a:pPr/>
              <a:t>147</a:t>
            </a:fld>
            <a:endParaRPr lang="es-CO" altLang="es-CO"/>
          </a:p>
        </p:txBody>
      </p:sp>
      <p:sp>
        <p:nvSpPr>
          <p:cNvPr id="411649" name="Text Box 1"/>
          <p:cNvSpPr txBox="1">
            <a:spLocks noChangeArrowheads="1"/>
          </p:cNvSpPr>
          <p:nvPr/>
        </p:nvSpPr>
        <p:spPr bwMode="auto">
          <a:xfrm>
            <a:off x="3886200" y="8686800"/>
            <a:ext cx="2965450" cy="450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fld id="{E3FB36E5-BE05-4B33-AB0A-949F2343C991}" type="slidenum">
              <a:rPr lang="es-CO" altLang="es-CO" sz="1200">
                <a:solidFill>
                  <a:srgbClr val="000000"/>
                </a:solidFill>
                <a:cs typeface="DejaVu Sans" charset="0"/>
              </a:rPr>
              <a:pPr algn="r">
                <a:buClrTx/>
                <a:buFontTx/>
                <a:buNone/>
              </a:pPr>
              <a:t>147</a:t>
            </a:fld>
            <a:endParaRPr lang="es-CO" altLang="es-CO" sz="1200">
              <a:solidFill>
                <a:srgbClr val="000000"/>
              </a:solidFill>
              <a:cs typeface="DejaVu Sans" charset="0"/>
            </a:endParaRPr>
          </a:p>
        </p:txBody>
      </p:sp>
      <p:sp>
        <p:nvSpPr>
          <p:cNvPr id="411650" name="Rectangle 2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381000" y="685800"/>
            <a:ext cx="6096000" cy="34290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411651" name="Text Box 3"/>
          <p:cNvSpPr txBox="1">
            <a:spLocks noChangeArrowheads="1"/>
          </p:cNvSpPr>
          <p:nvPr/>
        </p:nvSpPr>
        <p:spPr bwMode="auto"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</p:spTree>
  </p:cSld>
  <p:clrMapOvr>
    <a:masterClrMapping/>
  </p:clrMapOvr>
</p:notes>
</file>

<file path=ppt/notesSlides/notesSlide14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11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6A402E01-8F79-410C-9CC9-89C8A8D97551}" type="slidenum">
              <a:rPr lang="es-CO" altLang="es-CO"/>
              <a:pPr/>
              <a:t>148</a:t>
            </a:fld>
            <a:endParaRPr lang="es-CO" altLang="es-CO"/>
          </a:p>
        </p:txBody>
      </p:sp>
      <p:sp>
        <p:nvSpPr>
          <p:cNvPr id="412673" name="Text Box 1"/>
          <p:cNvSpPr txBox="1">
            <a:spLocks noChangeArrowheads="1"/>
          </p:cNvSpPr>
          <p:nvPr/>
        </p:nvSpPr>
        <p:spPr bwMode="auto">
          <a:xfrm>
            <a:off x="3886200" y="8686800"/>
            <a:ext cx="2965450" cy="450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fld id="{6C6C8B9A-4253-4551-A51F-A87E4BA293B3}" type="slidenum">
              <a:rPr lang="es-CO" altLang="es-CO" sz="1200">
                <a:solidFill>
                  <a:srgbClr val="000000"/>
                </a:solidFill>
                <a:cs typeface="DejaVu Sans" charset="0"/>
              </a:rPr>
              <a:pPr algn="r">
                <a:buClrTx/>
                <a:buFontTx/>
                <a:buNone/>
              </a:pPr>
              <a:t>148</a:t>
            </a:fld>
            <a:endParaRPr lang="es-CO" altLang="es-CO" sz="1200">
              <a:solidFill>
                <a:srgbClr val="000000"/>
              </a:solidFill>
              <a:cs typeface="DejaVu Sans" charset="0"/>
            </a:endParaRPr>
          </a:p>
        </p:txBody>
      </p:sp>
      <p:sp>
        <p:nvSpPr>
          <p:cNvPr id="412674" name="Rectangle 2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381000" y="685800"/>
            <a:ext cx="6096000" cy="34290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412675" name="Text Box 3"/>
          <p:cNvSpPr txBox="1">
            <a:spLocks noChangeArrowheads="1"/>
          </p:cNvSpPr>
          <p:nvPr/>
        </p:nvSpPr>
        <p:spPr bwMode="auto"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</p:spTree>
  </p:cSld>
  <p:clrMapOvr>
    <a:masterClrMapping/>
  </p:clrMapOvr>
</p:notes>
</file>

<file path=ppt/notesSlides/notesSlide14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11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A3E0A3B6-9F4E-4318-A5AA-D443A7C971DF}" type="slidenum">
              <a:rPr lang="es-CO" altLang="es-CO"/>
              <a:pPr/>
              <a:t>149</a:t>
            </a:fld>
            <a:endParaRPr lang="es-CO" altLang="es-CO"/>
          </a:p>
        </p:txBody>
      </p:sp>
      <p:sp>
        <p:nvSpPr>
          <p:cNvPr id="413697" name="Text Box 1"/>
          <p:cNvSpPr txBox="1">
            <a:spLocks noChangeArrowheads="1"/>
          </p:cNvSpPr>
          <p:nvPr/>
        </p:nvSpPr>
        <p:spPr bwMode="auto">
          <a:xfrm>
            <a:off x="3886200" y="8686800"/>
            <a:ext cx="2965450" cy="450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fld id="{1AC8EE79-D2E9-44E9-A25C-8A68F79B76AC}" type="slidenum">
              <a:rPr lang="es-CO" altLang="es-CO" sz="1200">
                <a:solidFill>
                  <a:srgbClr val="000000"/>
                </a:solidFill>
                <a:cs typeface="DejaVu Sans" charset="0"/>
              </a:rPr>
              <a:pPr algn="r">
                <a:buClrTx/>
                <a:buFontTx/>
                <a:buNone/>
              </a:pPr>
              <a:t>149</a:t>
            </a:fld>
            <a:endParaRPr lang="es-CO" altLang="es-CO" sz="1200">
              <a:solidFill>
                <a:srgbClr val="000000"/>
              </a:solidFill>
              <a:cs typeface="DejaVu Sans" charset="0"/>
            </a:endParaRPr>
          </a:p>
        </p:txBody>
      </p:sp>
      <p:sp>
        <p:nvSpPr>
          <p:cNvPr id="413698" name="Rectangle 2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381000" y="685800"/>
            <a:ext cx="6096000" cy="34290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413699" name="Text Box 3"/>
          <p:cNvSpPr txBox="1">
            <a:spLocks noChangeArrowheads="1"/>
          </p:cNvSpPr>
          <p:nvPr/>
        </p:nvSpPr>
        <p:spPr bwMode="auto"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11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1553286C-2AB9-4F4C-BC91-55977B0DFFC5}" type="slidenum">
              <a:rPr lang="es-CO" altLang="es-CO"/>
              <a:pPr/>
              <a:t>15</a:t>
            </a:fld>
            <a:endParaRPr lang="es-CO" altLang="es-CO"/>
          </a:p>
        </p:txBody>
      </p:sp>
      <p:sp>
        <p:nvSpPr>
          <p:cNvPr id="277505" name="Text Box 1"/>
          <p:cNvSpPr txBox="1">
            <a:spLocks noChangeArrowheads="1"/>
          </p:cNvSpPr>
          <p:nvPr/>
        </p:nvSpPr>
        <p:spPr bwMode="auto">
          <a:xfrm>
            <a:off x="3886200" y="8686800"/>
            <a:ext cx="2965450" cy="450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fld id="{4E6135FE-966F-4046-ACBD-D77089204387}" type="slidenum">
              <a:rPr lang="es-CO" altLang="es-CO" sz="1200">
                <a:solidFill>
                  <a:srgbClr val="000000"/>
                </a:solidFill>
                <a:cs typeface="DejaVu Sans" charset="0"/>
              </a:rPr>
              <a:pPr algn="r">
                <a:buClrTx/>
                <a:buFontTx/>
                <a:buNone/>
              </a:pPr>
              <a:t>15</a:t>
            </a:fld>
            <a:endParaRPr lang="es-CO" altLang="es-CO" sz="1200">
              <a:solidFill>
                <a:srgbClr val="000000"/>
              </a:solidFill>
              <a:cs typeface="DejaVu Sans" charset="0"/>
            </a:endParaRPr>
          </a:p>
        </p:txBody>
      </p:sp>
      <p:sp>
        <p:nvSpPr>
          <p:cNvPr id="277506" name="Rectangle 2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381000" y="685800"/>
            <a:ext cx="6096000" cy="34290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277507" name="Text Box 3"/>
          <p:cNvSpPr txBox="1">
            <a:spLocks noChangeArrowheads="1"/>
          </p:cNvSpPr>
          <p:nvPr/>
        </p:nvSpPr>
        <p:spPr bwMode="auto"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>
              <a:spcBef>
                <a:spcPts val="450"/>
              </a:spcBef>
              <a:buClrTx/>
              <a:buFontTx/>
              <a:buNone/>
            </a:pPr>
            <a:r>
              <a:rPr lang="es-CO" altLang="es-CO" sz="1200">
                <a:solidFill>
                  <a:srgbClr val="000000"/>
                </a:solidFill>
              </a:rPr>
              <a:t> </a:t>
            </a:r>
          </a:p>
        </p:txBody>
      </p:sp>
    </p:spTree>
  </p:cSld>
  <p:clrMapOvr>
    <a:masterClrMapping/>
  </p:clrMapOvr>
</p:notes>
</file>

<file path=ppt/notesSlides/notesSlide15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11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E87A9C0B-1C62-414C-AF8B-F4E05A06F0E8}" type="slidenum">
              <a:rPr lang="es-CO" altLang="es-CO"/>
              <a:pPr/>
              <a:t>150</a:t>
            </a:fld>
            <a:endParaRPr lang="es-CO" altLang="es-CO"/>
          </a:p>
        </p:txBody>
      </p:sp>
      <p:sp>
        <p:nvSpPr>
          <p:cNvPr id="414721" name="Text Box 1"/>
          <p:cNvSpPr txBox="1">
            <a:spLocks noChangeArrowheads="1"/>
          </p:cNvSpPr>
          <p:nvPr/>
        </p:nvSpPr>
        <p:spPr bwMode="auto">
          <a:xfrm>
            <a:off x="3886200" y="8686800"/>
            <a:ext cx="2965450" cy="450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fld id="{36EEA90E-D504-4C77-911D-C7B054B109DF}" type="slidenum">
              <a:rPr lang="es-CO" altLang="es-CO" sz="1200">
                <a:solidFill>
                  <a:srgbClr val="000000"/>
                </a:solidFill>
                <a:cs typeface="DejaVu Sans" charset="0"/>
              </a:rPr>
              <a:pPr algn="r">
                <a:buClrTx/>
                <a:buFontTx/>
                <a:buNone/>
              </a:pPr>
              <a:t>150</a:t>
            </a:fld>
            <a:endParaRPr lang="es-CO" altLang="es-CO" sz="1200">
              <a:solidFill>
                <a:srgbClr val="000000"/>
              </a:solidFill>
              <a:cs typeface="DejaVu Sans" charset="0"/>
            </a:endParaRPr>
          </a:p>
        </p:txBody>
      </p:sp>
      <p:sp>
        <p:nvSpPr>
          <p:cNvPr id="414722" name="Rectangle 2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381000" y="685800"/>
            <a:ext cx="6096000" cy="34290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414723" name="Text Box 3"/>
          <p:cNvSpPr txBox="1">
            <a:spLocks noChangeArrowheads="1"/>
          </p:cNvSpPr>
          <p:nvPr/>
        </p:nvSpPr>
        <p:spPr bwMode="auto"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</p:spTree>
  </p:cSld>
  <p:clrMapOvr>
    <a:masterClrMapping/>
  </p:clrMapOvr>
</p:notes>
</file>

<file path=ppt/notesSlides/notesSlide15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11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95AA35A4-EDDA-4543-9FF7-41C29199A9CF}" type="slidenum">
              <a:rPr lang="es-CO" altLang="es-CO"/>
              <a:pPr/>
              <a:t>151</a:t>
            </a:fld>
            <a:endParaRPr lang="es-CO" altLang="es-CO"/>
          </a:p>
        </p:txBody>
      </p:sp>
      <p:sp>
        <p:nvSpPr>
          <p:cNvPr id="415745" name="Text Box 1"/>
          <p:cNvSpPr txBox="1">
            <a:spLocks noChangeArrowheads="1"/>
          </p:cNvSpPr>
          <p:nvPr/>
        </p:nvSpPr>
        <p:spPr bwMode="auto">
          <a:xfrm>
            <a:off x="3886200" y="8686800"/>
            <a:ext cx="2965450" cy="450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fld id="{0C16A1AC-BE8F-45A4-B6DA-E5688C888448}" type="slidenum">
              <a:rPr lang="es-CO" altLang="es-CO" sz="1200">
                <a:solidFill>
                  <a:srgbClr val="000000"/>
                </a:solidFill>
                <a:cs typeface="DejaVu Sans" charset="0"/>
              </a:rPr>
              <a:pPr algn="r">
                <a:buClrTx/>
                <a:buFontTx/>
                <a:buNone/>
              </a:pPr>
              <a:t>151</a:t>
            </a:fld>
            <a:endParaRPr lang="es-CO" altLang="es-CO" sz="1200">
              <a:solidFill>
                <a:srgbClr val="000000"/>
              </a:solidFill>
              <a:cs typeface="DejaVu Sans" charset="0"/>
            </a:endParaRPr>
          </a:p>
        </p:txBody>
      </p:sp>
      <p:sp>
        <p:nvSpPr>
          <p:cNvPr id="415746" name="Rectangle 2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381000" y="685800"/>
            <a:ext cx="6096000" cy="34290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415747" name="Text Box 3"/>
          <p:cNvSpPr txBox="1">
            <a:spLocks noChangeArrowheads="1"/>
          </p:cNvSpPr>
          <p:nvPr/>
        </p:nvSpPr>
        <p:spPr bwMode="auto"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</p:spTree>
  </p:cSld>
  <p:clrMapOvr>
    <a:masterClrMapping/>
  </p:clrMapOvr>
</p:notes>
</file>

<file path=ppt/notesSlides/notesSlide15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11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803EAE04-50EC-4CFF-933A-073244FC8B38}" type="slidenum">
              <a:rPr lang="es-CO" altLang="es-CO"/>
              <a:pPr/>
              <a:t>152</a:t>
            </a:fld>
            <a:endParaRPr lang="es-CO" altLang="es-CO"/>
          </a:p>
        </p:txBody>
      </p:sp>
      <p:sp>
        <p:nvSpPr>
          <p:cNvPr id="416769" name="Text Box 1"/>
          <p:cNvSpPr txBox="1">
            <a:spLocks noChangeArrowheads="1"/>
          </p:cNvSpPr>
          <p:nvPr/>
        </p:nvSpPr>
        <p:spPr bwMode="auto">
          <a:xfrm>
            <a:off x="3886200" y="8686800"/>
            <a:ext cx="2965450" cy="450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fld id="{C40AEF24-6815-4E7E-A578-EA7BAE92C198}" type="slidenum">
              <a:rPr lang="es-CO" altLang="es-CO" sz="1200">
                <a:solidFill>
                  <a:srgbClr val="000000"/>
                </a:solidFill>
                <a:cs typeface="DejaVu Sans" charset="0"/>
              </a:rPr>
              <a:pPr algn="r">
                <a:buClrTx/>
                <a:buFontTx/>
                <a:buNone/>
              </a:pPr>
              <a:t>152</a:t>
            </a:fld>
            <a:endParaRPr lang="es-CO" altLang="es-CO" sz="1200">
              <a:solidFill>
                <a:srgbClr val="000000"/>
              </a:solidFill>
              <a:cs typeface="DejaVu Sans" charset="0"/>
            </a:endParaRPr>
          </a:p>
        </p:txBody>
      </p:sp>
      <p:sp>
        <p:nvSpPr>
          <p:cNvPr id="416770" name="Rectangle 2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381000" y="685800"/>
            <a:ext cx="6096000" cy="34290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416771" name="Text Box 3"/>
          <p:cNvSpPr txBox="1">
            <a:spLocks noChangeArrowheads="1"/>
          </p:cNvSpPr>
          <p:nvPr/>
        </p:nvSpPr>
        <p:spPr bwMode="auto"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</p:spTree>
  </p:cSld>
  <p:clrMapOvr>
    <a:masterClrMapping/>
  </p:clrMapOvr>
</p:notes>
</file>

<file path=ppt/notesSlides/notesSlide15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11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5465EAE5-D256-4CC4-8DBC-B7E7ADF0E3F6}" type="slidenum">
              <a:rPr lang="es-CO" altLang="es-CO"/>
              <a:pPr/>
              <a:t>153</a:t>
            </a:fld>
            <a:endParaRPr lang="es-CO" altLang="es-CO"/>
          </a:p>
        </p:txBody>
      </p:sp>
      <p:sp>
        <p:nvSpPr>
          <p:cNvPr id="417793" name="Text Box 1"/>
          <p:cNvSpPr txBox="1">
            <a:spLocks noChangeArrowheads="1"/>
          </p:cNvSpPr>
          <p:nvPr/>
        </p:nvSpPr>
        <p:spPr bwMode="auto">
          <a:xfrm>
            <a:off x="3886200" y="8686800"/>
            <a:ext cx="2965450" cy="450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fld id="{4ABEC132-79EC-427D-A228-FE569FB1B891}" type="slidenum">
              <a:rPr lang="es-CO" altLang="es-CO" sz="1200">
                <a:solidFill>
                  <a:srgbClr val="000000"/>
                </a:solidFill>
                <a:cs typeface="DejaVu Sans" charset="0"/>
              </a:rPr>
              <a:pPr algn="r">
                <a:buClrTx/>
                <a:buFontTx/>
                <a:buNone/>
              </a:pPr>
              <a:t>153</a:t>
            </a:fld>
            <a:endParaRPr lang="es-CO" altLang="es-CO" sz="1200">
              <a:solidFill>
                <a:srgbClr val="000000"/>
              </a:solidFill>
              <a:cs typeface="DejaVu Sans" charset="0"/>
            </a:endParaRPr>
          </a:p>
        </p:txBody>
      </p:sp>
      <p:sp>
        <p:nvSpPr>
          <p:cNvPr id="417794" name="Rectangle 2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381000" y="685800"/>
            <a:ext cx="6096000" cy="34290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417795" name="Text Box 3"/>
          <p:cNvSpPr txBox="1">
            <a:spLocks noChangeArrowheads="1"/>
          </p:cNvSpPr>
          <p:nvPr/>
        </p:nvSpPr>
        <p:spPr bwMode="auto"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>
              <a:spcBef>
                <a:spcPts val="450"/>
              </a:spcBef>
              <a:buClrTx/>
              <a:buFontTx/>
              <a:buNone/>
            </a:pPr>
            <a:r>
              <a:rPr lang="es-CO" altLang="es-CO" sz="1200">
                <a:solidFill>
                  <a:srgbClr val="000000"/>
                </a:solidFill>
              </a:rPr>
              <a:t> </a:t>
            </a:r>
          </a:p>
        </p:txBody>
      </p:sp>
    </p:spTree>
  </p:cSld>
  <p:clrMapOvr>
    <a:masterClrMapping/>
  </p:clrMapOvr>
</p:notes>
</file>

<file path=ppt/notesSlides/notesSlide15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11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4B5FA93D-F3A3-4AF6-A397-793B9CD13EB1}" type="slidenum">
              <a:rPr lang="es-CO" altLang="es-CO"/>
              <a:pPr/>
              <a:t>154</a:t>
            </a:fld>
            <a:endParaRPr lang="es-CO" altLang="es-CO"/>
          </a:p>
        </p:txBody>
      </p:sp>
      <p:sp>
        <p:nvSpPr>
          <p:cNvPr id="418817" name="Text Box 1"/>
          <p:cNvSpPr txBox="1">
            <a:spLocks noChangeArrowheads="1"/>
          </p:cNvSpPr>
          <p:nvPr/>
        </p:nvSpPr>
        <p:spPr bwMode="auto">
          <a:xfrm>
            <a:off x="3886200" y="8686800"/>
            <a:ext cx="2965450" cy="450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fld id="{3859CD88-0167-4C56-B2F7-94E365676ABD}" type="slidenum">
              <a:rPr lang="es-CO" altLang="es-CO" sz="1200">
                <a:solidFill>
                  <a:srgbClr val="000000"/>
                </a:solidFill>
                <a:cs typeface="DejaVu Sans" charset="0"/>
              </a:rPr>
              <a:pPr algn="r">
                <a:buClrTx/>
                <a:buFontTx/>
                <a:buNone/>
              </a:pPr>
              <a:t>154</a:t>
            </a:fld>
            <a:endParaRPr lang="es-CO" altLang="es-CO" sz="1200">
              <a:solidFill>
                <a:srgbClr val="000000"/>
              </a:solidFill>
              <a:cs typeface="DejaVu Sans" charset="0"/>
            </a:endParaRPr>
          </a:p>
        </p:txBody>
      </p:sp>
      <p:sp>
        <p:nvSpPr>
          <p:cNvPr id="418818" name="Rectangle 2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381000" y="685800"/>
            <a:ext cx="6096000" cy="34290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418819" name="Text Box 3"/>
          <p:cNvSpPr txBox="1">
            <a:spLocks noChangeArrowheads="1"/>
          </p:cNvSpPr>
          <p:nvPr/>
        </p:nvSpPr>
        <p:spPr bwMode="auto"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</p:spTree>
  </p:cSld>
  <p:clrMapOvr>
    <a:masterClrMapping/>
  </p:clrMapOvr>
</p:notes>
</file>

<file path=ppt/notesSlides/notesSlide15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11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F4D668F9-CD30-43A9-833E-8707D2C9D948}" type="slidenum">
              <a:rPr lang="es-CO" altLang="es-CO"/>
              <a:pPr/>
              <a:t>155</a:t>
            </a:fld>
            <a:endParaRPr lang="es-CO" altLang="es-CO"/>
          </a:p>
        </p:txBody>
      </p:sp>
      <p:sp>
        <p:nvSpPr>
          <p:cNvPr id="419841" name="Text Box 1"/>
          <p:cNvSpPr txBox="1">
            <a:spLocks noChangeArrowheads="1"/>
          </p:cNvSpPr>
          <p:nvPr/>
        </p:nvSpPr>
        <p:spPr bwMode="auto">
          <a:xfrm>
            <a:off x="3886200" y="8686800"/>
            <a:ext cx="2965450" cy="450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fld id="{81FB84C6-91E0-4CF3-85CE-66CCA4EA5BB8}" type="slidenum">
              <a:rPr lang="es-CO" altLang="es-CO" sz="1200">
                <a:solidFill>
                  <a:srgbClr val="000000"/>
                </a:solidFill>
                <a:cs typeface="DejaVu Sans" charset="0"/>
              </a:rPr>
              <a:pPr algn="r">
                <a:buClrTx/>
                <a:buFontTx/>
                <a:buNone/>
              </a:pPr>
              <a:t>155</a:t>
            </a:fld>
            <a:endParaRPr lang="es-CO" altLang="es-CO" sz="1200">
              <a:solidFill>
                <a:srgbClr val="000000"/>
              </a:solidFill>
              <a:cs typeface="DejaVu Sans" charset="0"/>
            </a:endParaRPr>
          </a:p>
        </p:txBody>
      </p:sp>
      <p:sp>
        <p:nvSpPr>
          <p:cNvPr id="419842" name="Rectangle 2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381000" y="685800"/>
            <a:ext cx="6096000" cy="34290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419843" name="Text Box 3"/>
          <p:cNvSpPr txBox="1">
            <a:spLocks noChangeArrowheads="1"/>
          </p:cNvSpPr>
          <p:nvPr/>
        </p:nvSpPr>
        <p:spPr bwMode="auto"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</p:spTree>
  </p:cSld>
  <p:clrMapOvr>
    <a:masterClrMapping/>
  </p:clrMapOvr>
</p:notes>
</file>

<file path=ppt/notesSlides/notesSlide15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11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DADEA473-258A-4745-8F3D-04935D1C78F2}" type="slidenum">
              <a:rPr lang="es-CO" altLang="es-CO"/>
              <a:pPr/>
              <a:t>156</a:t>
            </a:fld>
            <a:endParaRPr lang="es-CO" altLang="es-CO"/>
          </a:p>
        </p:txBody>
      </p:sp>
      <p:sp>
        <p:nvSpPr>
          <p:cNvPr id="420865" name="Text Box 1"/>
          <p:cNvSpPr txBox="1">
            <a:spLocks noChangeArrowheads="1"/>
          </p:cNvSpPr>
          <p:nvPr/>
        </p:nvSpPr>
        <p:spPr bwMode="auto">
          <a:xfrm>
            <a:off x="3886200" y="8686800"/>
            <a:ext cx="2965450" cy="450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fld id="{1C6A29F8-58F6-4B21-B24B-CAB3DD56C170}" type="slidenum">
              <a:rPr lang="es-CO" altLang="es-CO" sz="1200">
                <a:solidFill>
                  <a:srgbClr val="000000"/>
                </a:solidFill>
                <a:cs typeface="DejaVu Sans" charset="0"/>
              </a:rPr>
              <a:pPr algn="r">
                <a:buClrTx/>
                <a:buFontTx/>
                <a:buNone/>
              </a:pPr>
              <a:t>156</a:t>
            </a:fld>
            <a:endParaRPr lang="es-CO" altLang="es-CO" sz="1200">
              <a:solidFill>
                <a:srgbClr val="000000"/>
              </a:solidFill>
              <a:cs typeface="DejaVu Sans" charset="0"/>
            </a:endParaRPr>
          </a:p>
        </p:txBody>
      </p:sp>
      <p:sp>
        <p:nvSpPr>
          <p:cNvPr id="420866" name="Rectangle 2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381000" y="685800"/>
            <a:ext cx="6096000" cy="34290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420867" name="Text Box 3"/>
          <p:cNvSpPr txBox="1">
            <a:spLocks noChangeArrowheads="1"/>
          </p:cNvSpPr>
          <p:nvPr/>
        </p:nvSpPr>
        <p:spPr bwMode="auto"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</p:spTree>
  </p:cSld>
  <p:clrMapOvr>
    <a:masterClrMapping/>
  </p:clrMapOvr>
</p:notes>
</file>

<file path=ppt/notesSlides/notesSlide15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11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F52DC1DC-7964-4CA3-B998-CC3E0FDB805F}" type="slidenum">
              <a:rPr lang="es-CO" altLang="es-CO"/>
              <a:pPr/>
              <a:t>157</a:t>
            </a:fld>
            <a:endParaRPr lang="es-CO" altLang="es-CO"/>
          </a:p>
        </p:txBody>
      </p:sp>
      <p:sp>
        <p:nvSpPr>
          <p:cNvPr id="421889" name="Text Box 1"/>
          <p:cNvSpPr txBox="1">
            <a:spLocks noChangeArrowheads="1"/>
          </p:cNvSpPr>
          <p:nvPr/>
        </p:nvSpPr>
        <p:spPr bwMode="auto">
          <a:xfrm>
            <a:off x="3886200" y="8686800"/>
            <a:ext cx="2965450" cy="450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fld id="{82BD1460-9E7C-440B-9694-331DECB8A132}" type="slidenum">
              <a:rPr lang="es-CO" altLang="es-CO" sz="1200">
                <a:solidFill>
                  <a:srgbClr val="000000"/>
                </a:solidFill>
                <a:cs typeface="DejaVu Sans" charset="0"/>
              </a:rPr>
              <a:pPr algn="r">
                <a:buClrTx/>
                <a:buFontTx/>
                <a:buNone/>
              </a:pPr>
              <a:t>157</a:t>
            </a:fld>
            <a:endParaRPr lang="es-CO" altLang="es-CO" sz="1200">
              <a:solidFill>
                <a:srgbClr val="000000"/>
              </a:solidFill>
              <a:cs typeface="DejaVu Sans" charset="0"/>
            </a:endParaRPr>
          </a:p>
        </p:txBody>
      </p:sp>
      <p:sp>
        <p:nvSpPr>
          <p:cNvPr id="421890" name="Rectangle 2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381000" y="685800"/>
            <a:ext cx="6096000" cy="34290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421891" name="Text Box 3"/>
          <p:cNvSpPr txBox="1">
            <a:spLocks noChangeArrowheads="1"/>
          </p:cNvSpPr>
          <p:nvPr/>
        </p:nvSpPr>
        <p:spPr bwMode="auto"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</p:spTree>
  </p:cSld>
  <p:clrMapOvr>
    <a:masterClrMapping/>
  </p:clrMapOvr>
</p:notes>
</file>

<file path=ppt/notesSlides/notesSlide15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11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DADA9AF8-EFB1-4692-8C1B-81C60BC08A63}" type="slidenum">
              <a:rPr lang="es-CO" altLang="es-CO"/>
              <a:pPr/>
              <a:t>158</a:t>
            </a:fld>
            <a:endParaRPr lang="es-CO" altLang="es-CO"/>
          </a:p>
        </p:txBody>
      </p:sp>
      <p:sp>
        <p:nvSpPr>
          <p:cNvPr id="422913" name="Text Box 1"/>
          <p:cNvSpPr txBox="1">
            <a:spLocks noChangeArrowheads="1"/>
          </p:cNvSpPr>
          <p:nvPr/>
        </p:nvSpPr>
        <p:spPr bwMode="auto">
          <a:xfrm>
            <a:off x="3886200" y="8686800"/>
            <a:ext cx="2965450" cy="450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fld id="{6ACBDF2C-D630-4201-951B-2646D6BE7D7B}" type="slidenum">
              <a:rPr lang="es-CO" altLang="es-CO" sz="1200">
                <a:solidFill>
                  <a:srgbClr val="000000"/>
                </a:solidFill>
                <a:cs typeface="DejaVu Sans" charset="0"/>
              </a:rPr>
              <a:pPr algn="r">
                <a:buClrTx/>
                <a:buFontTx/>
                <a:buNone/>
              </a:pPr>
              <a:t>158</a:t>
            </a:fld>
            <a:endParaRPr lang="es-CO" altLang="es-CO" sz="1200">
              <a:solidFill>
                <a:srgbClr val="000000"/>
              </a:solidFill>
              <a:cs typeface="DejaVu Sans" charset="0"/>
            </a:endParaRPr>
          </a:p>
        </p:txBody>
      </p:sp>
      <p:sp>
        <p:nvSpPr>
          <p:cNvPr id="422914" name="Rectangle 2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381000" y="685800"/>
            <a:ext cx="6096000" cy="34290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422915" name="Text Box 3"/>
          <p:cNvSpPr txBox="1">
            <a:spLocks noChangeArrowheads="1"/>
          </p:cNvSpPr>
          <p:nvPr/>
        </p:nvSpPr>
        <p:spPr bwMode="auto"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</p:spTree>
  </p:cSld>
  <p:clrMapOvr>
    <a:masterClrMapping/>
  </p:clrMapOvr>
</p:notes>
</file>

<file path=ppt/notesSlides/notesSlide15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11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6CAFCB82-6EF6-42DD-9143-D8DFB116A4EC}" type="slidenum">
              <a:rPr lang="es-CO" altLang="es-CO"/>
              <a:pPr/>
              <a:t>159</a:t>
            </a:fld>
            <a:endParaRPr lang="es-CO" altLang="es-CO"/>
          </a:p>
        </p:txBody>
      </p:sp>
      <p:sp>
        <p:nvSpPr>
          <p:cNvPr id="423937" name="Text Box 1"/>
          <p:cNvSpPr txBox="1">
            <a:spLocks noChangeArrowheads="1"/>
          </p:cNvSpPr>
          <p:nvPr/>
        </p:nvSpPr>
        <p:spPr bwMode="auto">
          <a:xfrm>
            <a:off x="3886200" y="8686800"/>
            <a:ext cx="2965450" cy="450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fld id="{9251A52A-68FC-4B33-8B54-200D8714E1BF}" type="slidenum">
              <a:rPr lang="es-CO" altLang="es-CO" sz="1200">
                <a:solidFill>
                  <a:srgbClr val="000000"/>
                </a:solidFill>
                <a:cs typeface="DejaVu Sans" charset="0"/>
              </a:rPr>
              <a:pPr algn="r">
                <a:buClrTx/>
                <a:buFontTx/>
                <a:buNone/>
              </a:pPr>
              <a:t>159</a:t>
            </a:fld>
            <a:endParaRPr lang="es-CO" altLang="es-CO" sz="1200">
              <a:solidFill>
                <a:srgbClr val="000000"/>
              </a:solidFill>
              <a:cs typeface="DejaVu Sans" charset="0"/>
            </a:endParaRPr>
          </a:p>
        </p:txBody>
      </p:sp>
      <p:sp>
        <p:nvSpPr>
          <p:cNvPr id="423938" name="Rectangle 2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381000" y="685800"/>
            <a:ext cx="6096000" cy="34290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423939" name="Text Box 3"/>
          <p:cNvSpPr txBox="1">
            <a:spLocks noChangeArrowheads="1"/>
          </p:cNvSpPr>
          <p:nvPr/>
        </p:nvSpPr>
        <p:spPr bwMode="auto"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11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A9771948-5660-49FC-BF7F-1349E62F1802}" type="slidenum">
              <a:rPr lang="es-CO" altLang="es-CO"/>
              <a:pPr/>
              <a:t>16</a:t>
            </a:fld>
            <a:endParaRPr lang="es-CO" altLang="es-CO"/>
          </a:p>
        </p:txBody>
      </p:sp>
      <p:sp>
        <p:nvSpPr>
          <p:cNvPr id="278529" name="Text Box 1"/>
          <p:cNvSpPr txBox="1">
            <a:spLocks noChangeArrowheads="1"/>
          </p:cNvSpPr>
          <p:nvPr/>
        </p:nvSpPr>
        <p:spPr bwMode="auto">
          <a:xfrm>
            <a:off x="3886200" y="8686800"/>
            <a:ext cx="2965450" cy="450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fld id="{236F03CF-DA06-4E08-85ED-5A80CA08C6FE}" type="slidenum">
              <a:rPr lang="es-CO" altLang="es-CO" sz="1200">
                <a:solidFill>
                  <a:srgbClr val="000000"/>
                </a:solidFill>
                <a:cs typeface="DejaVu Sans" charset="0"/>
              </a:rPr>
              <a:pPr algn="r">
                <a:buClrTx/>
                <a:buFontTx/>
                <a:buNone/>
              </a:pPr>
              <a:t>16</a:t>
            </a:fld>
            <a:endParaRPr lang="es-CO" altLang="es-CO" sz="1200">
              <a:solidFill>
                <a:srgbClr val="000000"/>
              </a:solidFill>
              <a:cs typeface="DejaVu Sans" charset="0"/>
            </a:endParaRPr>
          </a:p>
        </p:txBody>
      </p:sp>
      <p:sp>
        <p:nvSpPr>
          <p:cNvPr id="278530" name="Rectangle 2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381000" y="685800"/>
            <a:ext cx="6096000" cy="34290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278531" name="Text Box 3"/>
          <p:cNvSpPr txBox="1">
            <a:spLocks noChangeArrowheads="1"/>
          </p:cNvSpPr>
          <p:nvPr/>
        </p:nvSpPr>
        <p:spPr bwMode="auto"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>
              <a:spcBef>
                <a:spcPts val="450"/>
              </a:spcBef>
              <a:buClrTx/>
              <a:buFontTx/>
              <a:buNone/>
            </a:pPr>
            <a:r>
              <a:rPr lang="es-CO" altLang="es-CO" sz="1200">
                <a:solidFill>
                  <a:srgbClr val="000000"/>
                </a:solidFill>
              </a:rPr>
              <a:t> </a:t>
            </a:r>
          </a:p>
        </p:txBody>
      </p:sp>
    </p:spTree>
  </p:cSld>
  <p:clrMapOvr>
    <a:masterClrMapping/>
  </p:clrMapOvr>
</p:notes>
</file>

<file path=ppt/notesSlides/notesSlide16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11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830E7DD4-0D3F-4336-A9C7-7419FA40562D}" type="slidenum">
              <a:rPr lang="es-CO" altLang="es-CO"/>
              <a:pPr/>
              <a:t>160</a:t>
            </a:fld>
            <a:endParaRPr lang="es-CO" altLang="es-CO"/>
          </a:p>
        </p:txBody>
      </p:sp>
      <p:sp>
        <p:nvSpPr>
          <p:cNvPr id="424961" name="Text Box 1"/>
          <p:cNvSpPr txBox="1">
            <a:spLocks noChangeArrowheads="1"/>
          </p:cNvSpPr>
          <p:nvPr/>
        </p:nvSpPr>
        <p:spPr bwMode="auto">
          <a:xfrm>
            <a:off x="3886200" y="8686800"/>
            <a:ext cx="2965450" cy="450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fld id="{3B948B1B-E892-41C8-B895-499F2B9C2C1D}" type="slidenum">
              <a:rPr lang="es-CO" altLang="es-CO" sz="1200">
                <a:solidFill>
                  <a:srgbClr val="000000"/>
                </a:solidFill>
                <a:cs typeface="DejaVu Sans" charset="0"/>
              </a:rPr>
              <a:pPr algn="r">
                <a:buClrTx/>
                <a:buFontTx/>
                <a:buNone/>
              </a:pPr>
              <a:t>160</a:t>
            </a:fld>
            <a:endParaRPr lang="es-CO" altLang="es-CO" sz="1200">
              <a:solidFill>
                <a:srgbClr val="000000"/>
              </a:solidFill>
              <a:cs typeface="DejaVu Sans" charset="0"/>
            </a:endParaRPr>
          </a:p>
        </p:txBody>
      </p:sp>
      <p:sp>
        <p:nvSpPr>
          <p:cNvPr id="424962" name="Rectangle 2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381000" y="685800"/>
            <a:ext cx="6096000" cy="34290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424963" name="Text Box 3"/>
          <p:cNvSpPr txBox="1">
            <a:spLocks noChangeArrowheads="1"/>
          </p:cNvSpPr>
          <p:nvPr/>
        </p:nvSpPr>
        <p:spPr bwMode="auto"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</p:spTree>
  </p:cSld>
  <p:clrMapOvr>
    <a:masterClrMapping/>
  </p:clrMapOvr>
</p:notes>
</file>

<file path=ppt/notesSlides/notesSlide16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11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52632A01-2D97-416A-BE87-5B9726B35DB2}" type="slidenum">
              <a:rPr lang="es-CO" altLang="es-CO"/>
              <a:pPr/>
              <a:t>161</a:t>
            </a:fld>
            <a:endParaRPr lang="es-CO" altLang="es-CO"/>
          </a:p>
        </p:txBody>
      </p:sp>
      <p:sp>
        <p:nvSpPr>
          <p:cNvPr id="425985" name="Text Box 1"/>
          <p:cNvSpPr txBox="1">
            <a:spLocks noChangeArrowheads="1"/>
          </p:cNvSpPr>
          <p:nvPr/>
        </p:nvSpPr>
        <p:spPr bwMode="auto">
          <a:xfrm>
            <a:off x="3886200" y="8686800"/>
            <a:ext cx="2965450" cy="450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fld id="{710CA841-75E4-4DDA-B28B-90B5F76B6A27}" type="slidenum">
              <a:rPr lang="es-CO" altLang="es-CO" sz="1200">
                <a:solidFill>
                  <a:srgbClr val="000000"/>
                </a:solidFill>
                <a:cs typeface="DejaVu Sans" charset="0"/>
              </a:rPr>
              <a:pPr algn="r">
                <a:buClrTx/>
                <a:buFontTx/>
                <a:buNone/>
              </a:pPr>
              <a:t>161</a:t>
            </a:fld>
            <a:endParaRPr lang="es-CO" altLang="es-CO" sz="1200">
              <a:solidFill>
                <a:srgbClr val="000000"/>
              </a:solidFill>
              <a:cs typeface="DejaVu Sans" charset="0"/>
            </a:endParaRPr>
          </a:p>
        </p:txBody>
      </p:sp>
      <p:sp>
        <p:nvSpPr>
          <p:cNvPr id="425986" name="Rectangle 2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381000" y="685800"/>
            <a:ext cx="6096000" cy="34290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425987" name="Text Box 3"/>
          <p:cNvSpPr txBox="1">
            <a:spLocks noChangeArrowheads="1"/>
          </p:cNvSpPr>
          <p:nvPr/>
        </p:nvSpPr>
        <p:spPr bwMode="auto"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</p:spTree>
  </p:cSld>
  <p:clrMapOvr>
    <a:masterClrMapping/>
  </p:clrMapOvr>
</p:notes>
</file>

<file path=ppt/notesSlides/notesSlide16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11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0A2A62BB-857A-4144-B7BF-A77E0D60E2CB}" type="slidenum">
              <a:rPr lang="es-CO" altLang="es-CO"/>
              <a:pPr/>
              <a:t>162</a:t>
            </a:fld>
            <a:endParaRPr lang="es-CO" altLang="es-CO"/>
          </a:p>
        </p:txBody>
      </p:sp>
      <p:sp>
        <p:nvSpPr>
          <p:cNvPr id="427009" name="Text Box 1"/>
          <p:cNvSpPr txBox="1">
            <a:spLocks noChangeArrowheads="1"/>
          </p:cNvSpPr>
          <p:nvPr/>
        </p:nvSpPr>
        <p:spPr bwMode="auto">
          <a:xfrm>
            <a:off x="3886200" y="8686800"/>
            <a:ext cx="2965450" cy="450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fld id="{F7B8442E-5A1B-41CB-9C95-D52085B3F6C5}" type="slidenum">
              <a:rPr lang="es-CO" altLang="es-CO" sz="1200">
                <a:solidFill>
                  <a:srgbClr val="000000"/>
                </a:solidFill>
                <a:cs typeface="DejaVu Sans" charset="0"/>
              </a:rPr>
              <a:pPr algn="r">
                <a:buClrTx/>
                <a:buFontTx/>
                <a:buNone/>
              </a:pPr>
              <a:t>162</a:t>
            </a:fld>
            <a:endParaRPr lang="es-CO" altLang="es-CO" sz="1200">
              <a:solidFill>
                <a:srgbClr val="000000"/>
              </a:solidFill>
              <a:cs typeface="DejaVu Sans" charset="0"/>
            </a:endParaRPr>
          </a:p>
        </p:txBody>
      </p:sp>
      <p:sp>
        <p:nvSpPr>
          <p:cNvPr id="427010" name="Rectangle 2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381000" y="685800"/>
            <a:ext cx="6096000" cy="34290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427011" name="Text Box 3"/>
          <p:cNvSpPr txBox="1">
            <a:spLocks noChangeArrowheads="1"/>
          </p:cNvSpPr>
          <p:nvPr/>
        </p:nvSpPr>
        <p:spPr bwMode="auto"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</p:spTree>
  </p:cSld>
  <p:clrMapOvr>
    <a:masterClrMapping/>
  </p:clrMapOvr>
</p:notes>
</file>

<file path=ppt/notesSlides/notesSlide16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11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3C463F0B-5604-4ECA-A129-696E5E44AEFD}" type="slidenum">
              <a:rPr lang="es-CO" altLang="es-CO"/>
              <a:pPr/>
              <a:t>163</a:t>
            </a:fld>
            <a:endParaRPr lang="es-CO" altLang="es-CO"/>
          </a:p>
        </p:txBody>
      </p:sp>
      <p:sp>
        <p:nvSpPr>
          <p:cNvPr id="428033" name="Text Box 1"/>
          <p:cNvSpPr txBox="1">
            <a:spLocks noChangeArrowheads="1"/>
          </p:cNvSpPr>
          <p:nvPr/>
        </p:nvSpPr>
        <p:spPr bwMode="auto">
          <a:xfrm>
            <a:off x="3886200" y="8686800"/>
            <a:ext cx="2965450" cy="450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fld id="{09F54F27-C2B4-4459-B68A-C3747A3A71AF}" type="slidenum">
              <a:rPr lang="es-CO" altLang="es-CO" sz="1200">
                <a:solidFill>
                  <a:srgbClr val="000000"/>
                </a:solidFill>
                <a:cs typeface="DejaVu Sans" charset="0"/>
              </a:rPr>
              <a:pPr algn="r">
                <a:buClrTx/>
                <a:buFontTx/>
                <a:buNone/>
              </a:pPr>
              <a:t>163</a:t>
            </a:fld>
            <a:endParaRPr lang="es-CO" altLang="es-CO" sz="1200">
              <a:solidFill>
                <a:srgbClr val="000000"/>
              </a:solidFill>
              <a:cs typeface="DejaVu Sans" charset="0"/>
            </a:endParaRPr>
          </a:p>
        </p:txBody>
      </p:sp>
      <p:sp>
        <p:nvSpPr>
          <p:cNvPr id="428034" name="Rectangle 2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381000" y="685800"/>
            <a:ext cx="6096000" cy="34290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428035" name="Text Box 3"/>
          <p:cNvSpPr txBox="1">
            <a:spLocks noChangeArrowheads="1"/>
          </p:cNvSpPr>
          <p:nvPr/>
        </p:nvSpPr>
        <p:spPr bwMode="auto"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</p:spTree>
  </p:cSld>
  <p:clrMapOvr>
    <a:masterClrMapping/>
  </p:clrMapOvr>
</p:notes>
</file>

<file path=ppt/notesSlides/notesSlide16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11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155914C3-BB34-4AFD-AAD4-77FC157A4941}" type="slidenum">
              <a:rPr lang="es-CO" altLang="es-CO"/>
              <a:pPr/>
              <a:t>164</a:t>
            </a:fld>
            <a:endParaRPr lang="es-CO" altLang="es-CO"/>
          </a:p>
        </p:txBody>
      </p:sp>
      <p:sp>
        <p:nvSpPr>
          <p:cNvPr id="429057" name="Text Box 1"/>
          <p:cNvSpPr txBox="1">
            <a:spLocks noChangeArrowheads="1"/>
          </p:cNvSpPr>
          <p:nvPr/>
        </p:nvSpPr>
        <p:spPr bwMode="auto">
          <a:xfrm>
            <a:off x="3886200" y="8686800"/>
            <a:ext cx="2965450" cy="450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fld id="{9AA9C4B0-B30F-4F12-9ADA-1DFCAD7C30A7}" type="slidenum">
              <a:rPr lang="es-CO" altLang="es-CO" sz="1200">
                <a:solidFill>
                  <a:srgbClr val="000000"/>
                </a:solidFill>
                <a:cs typeface="DejaVu Sans" charset="0"/>
              </a:rPr>
              <a:pPr algn="r">
                <a:buClrTx/>
                <a:buFontTx/>
                <a:buNone/>
              </a:pPr>
              <a:t>164</a:t>
            </a:fld>
            <a:endParaRPr lang="es-CO" altLang="es-CO" sz="1200">
              <a:solidFill>
                <a:srgbClr val="000000"/>
              </a:solidFill>
              <a:cs typeface="DejaVu Sans" charset="0"/>
            </a:endParaRPr>
          </a:p>
        </p:txBody>
      </p:sp>
      <p:sp>
        <p:nvSpPr>
          <p:cNvPr id="429058" name="Rectangle 2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381000" y="685800"/>
            <a:ext cx="6096000" cy="34290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429059" name="Text Box 3"/>
          <p:cNvSpPr txBox="1">
            <a:spLocks noChangeArrowheads="1"/>
          </p:cNvSpPr>
          <p:nvPr/>
        </p:nvSpPr>
        <p:spPr bwMode="auto"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</p:spTree>
  </p:cSld>
  <p:clrMapOvr>
    <a:masterClrMapping/>
  </p:clrMapOvr>
</p:notes>
</file>

<file path=ppt/notesSlides/notesSlide16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11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47092962-E423-4C71-B558-B9A2256A4B1C}" type="slidenum">
              <a:rPr lang="es-CO" altLang="es-CO"/>
              <a:pPr/>
              <a:t>165</a:t>
            </a:fld>
            <a:endParaRPr lang="es-CO" altLang="es-CO"/>
          </a:p>
        </p:txBody>
      </p:sp>
      <p:sp>
        <p:nvSpPr>
          <p:cNvPr id="430081" name="Text Box 1"/>
          <p:cNvSpPr txBox="1">
            <a:spLocks noChangeArrowheads="1"/>
          </p:cNvSpPr>
          <p:nvPr/>
        </p:nvSpPr>
        <p:spPr bwMode="auto">
          <a:xfrm>
            <a:off x="3886200" y="8686800"/>
            <a:ext cx="2965450" cy="450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fld id="{DB944BC5-AB65-4FE9-98EF-234BE7925298}" type="slidenum">
              <a:rPr lang="es-CO" altLang="es-CO" sz="1200">
                <a:solidFill>
                  <a:srgbClr val="000000"/>
                </a:solidFill>
                <a:cs typeface="DejaVu Sans" charset="0"/>
              </a:rPr>
              <a:pPr algn="r">
                <a:buClrTx/>
                <a:buFontTx/>
                <a:buNone/>
              </a:pPr>
              <a:t>165</a:t>
            </a:fld>
            <a:endParaRPr lang="es-CO" altLang="es-CO" sz="1200">
              <a:solidFill>
                <a:srgbClr val="000000"/>
              </a:solidFill>
              <a:cs typeface="DejaVu Sans" charset="0"/>
            </a:endParaRPr>
          </a:p>
        </p:txBody>
      </p:sp>
      <p:sp>
        <p:nvSpPr>
          <p:cNvPr id="430082" name="Rectangle 2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381000" y="685800"/>
            <a:ext cx="6096000" cy="34290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430083" name="Text Box 3"/>
          <p:cNvSpPr txBox="1">
            <a:spLocks noChangeArrowheads="1"/>
          </p:cNvSpPr>
          <p:nvPr/>
        </p:nvSpPr>
        <p:spPr bwMode="auto"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</p:spTree>
  </p:cSld>
  <p:clrMapOvr>
    <a:masterClrMapping/>
  </p:clrMapOvr>
</p:notes>
</file>

<file path=ppt/notesSlides/notesSlide16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11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49E139AA-4D1B-4A46-8A3E-35AD0A03F570}" type="slidenum">
              <a:rPr lang="es-CO" altLang="es-CO"/>
              <a:pPr/>
              <a:t>166</a:t>
            </a:fld>
            <a:endParaRPr lang="es-CO" altLang="es-CO"/>
          </a:p>
        </p:txBody>
      </p:sp>
      <p:sp>
        <p:nvSpPr>
          <p:cNvPr id="431105" name="Text Box 1"/>
          <p:cNvSpPr txBox="1">
            <a:spLocks noChangeArrowheads="1"/>
          </p:cNvSpPr>
          <p:nvPr/>
        </p:nvSpPr>
        <p:spPr bwMode="auto">
          <a:xfrm>
            <a:off x="3886200" y="8686800"/>
            <a:ext cx="2965450" cy="450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fld id="{49C3F638-1731-4041-80EC-DC1A919E157F}" type="slidenum">
              <a:rPr lang="es-CO" altLang="es-CO" sz="1200">
                <a:solidFill>
                  <a:srgbClr val="000000"/>
                </a:solidFill>
                <a:cs typeface="DejaVu Sans" charset="0"/>
              </a:rPr>
              <a:pPr algn="r">
                <a:buClrTx/>
                <a:buFontTx/>
                <a:buNone/>
              </a:pPr>
              <a:t>166</a:t>
            </a:fld>
            <a:endParaRPr lang="es-CO" altLang="es-CO" sz="1200">
              <a:solidFill>
                <a:srgbClr val="000000"/>
              </a:solidFill>
              <a:cs typeface="DejaVu Sans" charset="0"/>
            </a:endParaRPr>
          </a:p>
        </p:txBody>
      </p:sp>
      <p:sp>
        <p:nvSpPr>
          <p:cNvPr id="431106" name="Rectangle 2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381000" y="685800"/>
            <a:ext cx="6096000" cy="34290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431107" name="Text Box 3"/>
          <p:cNvSpPr txBox="1">
            <a:spLocks noChangeArrowheads="1"/>
          </p:cNvSpPr>
          <p:nvPr/>
        </p:nvSpPr>
        <p:spPr bwMode="auto"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</p:spTree>
  </p:cSld>
  <p:clrMapOvr>
    <a:masterClrMapping/>
  </p:clrMapOvr>
</p:notes>
</file>

<file path=ppt/notesSlides/notesSlide16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11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DCAEC62C-74BC-44D1-8539-B5305460C1CA}" type="slidenum">
              <a:rPr lang="es-CO" altLang="es-CO"/>
              <a:pPr/>
              <a:t>167</a:t>
            </a:fld>
            <a:endParaRPr lang="es-CO" altLang="es-CO"/>
          </a:p>
        </p:txBody>
      </p:sp>
      <p:sp>
        <p:nvSpPr>
          <p:cNvPr id="432129" name="Text Box 1"/>
          <p:cNvSpPr txBox="1">
            <a:spLocks noChangeArrowheads="1"/>
          </p:cNvSpPr>
          <p:nvPr/>
        </p:nvSpPr>
        <p:spPr bwMode="auto">
          <a:xfrm>
            <a:off x="3886200" y="8686800"/>
            <a:ext cx="2965450" cy="450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fld id="{9F0265A6-EEEE-451D-9109-E600DF042FE0}" type="slidenum">
              <a:rPr lang="es-CO" altLang="es-CO" sz="1200">
                <a:solidFill>
                  <a:srgbClr val="000000"/>
                </a:solidFill>
                <a:cs typeface="DejaVu Sans" charset="0"/>
              </a:rPr>
              <a:pPr algn="r">
                <a:buClrTx/>
                <a:buFontTx/>
                <a:buNone/>
              </a:pPr>
              <a:t>167</a:t>
            </a:fld>
            <a:endParaRPr lang="es-CO" altLang="es-CO" sz="1200">
              <a:solidFill>
                <a:srgbClr val="000000"/>
              </a:solidFill>
              <a:cs typeface="DejaVu Sans" charset="0"/>
            </a:endParaRPr>
          </a:p>
        </p:txBody>
      </p:sp>
      <p:sp>
        <p:nvSpPr>
          <p:cNvPr id="432130" name="Rectangle 2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381000" y="685800"/>
            <a:ext cx="6096000" cy="34290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432131" name="Text Box 3"/>
          <p:cNvSpPr txBox="1">
            <a:spLocks noChangeArrowheads="1"/>
          </p:cNvSpPr>
          <p:nvPr/>
        </p:nvSpPr>
        <p:spPr bwMode="auto"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</p:spTree>
  </p:cSld>
  <p:clrMapOvr>
    <a:masterClrMapping/>
  </p:clrMapOvr>
</p:notes>
</file>

<file path=ppt/notesSlides/notesSlide16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11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EC82855D-1BCD-4ECD-829C-B9A2EAAD7BF2}" type="slidenum">
              <a:rPr lang="es-CO" altLang="es-CO"/>
              <a:pPr/>
              <a:t>168</a:t>
            </a:fld>
            <a:endParaRPr lang="es-CO" altLang="es-CO"/>
          </a:p>
        </p:txBody>
      </p:sp>
      <p:sp>
        <p:nvSpPr>
          <p:cNvPr id="433153" name="Text Box 1"/>
          <p:cNvSpPr txBox="1">
            <a:spLocks noChangeArrowheads="1"/>
          </p:cNvSpPr>
          <p:nvPr/>
        </p:nvSpPr>
        <p:spPr bwMode="auto">
          <a:xfrm>
            <a:off x="3886200" y="8686800"/>
            <a:ext cx="2965450" cy="450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fld id="{1FDAB1D3-0CF1-4763-840F-FB65BD549713}" type="slidenum">
              <a:rPr lang="es-CO" altLang="es-CO" sz="1200">
                <a:solidFill>
                  <a:srgbClr val="000000"/>
                </a:solidFill>
                <a:cs typeface="DejaVu Sans" charset="0"/>
              </a:rPr>
              <a:pPr algn="r">
                <a:buClrTx/>
                <a:buFontTx/>
                <a:buNone/>
              </a:pPr>
              <a:t>168</a:t>
            </a:fld>
            <a:endParaRPr lang="es-CO" altLang="es-CO" sz="1200">
              <a:solidFill>
                <a:srgbClr val="000000"/>
              </a:solidFill>
              <a:cs typeface="DejaVu Sans" charset="0"/>
            </a:endParaRPr>
          </a:p>
        </p:txBody>
      </p:sp>
      <p:sp>
        <p:nvSpPr>
          <p:cNvPr id="433154" name="Rectangle 2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381000" y="685800"/>
            <a:ext cx="6096000" cy="34290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433155" name="Text Box 3"/>
          <p:cNvSpPr txBox="1">
            <a:spLocks noChangeArrowheads="1"/>
          </p:cNvSpPr>
          <p:nvPr/>
        </p:nvSpPr>
        <p:spPr bwMode="auto"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</p:spTree>
  </p:cSld>
  <p:clrMapOvr>
    <a:masterClrMapping/>
  </p:clrMapOvr>
</p:notes>
</file>

<file path=ppt/notesSlides/notesSlide16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11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EF299965-E6EC-4EDB-B9D1-29873271583D}" type="slidenum">
              <a:rPr lang="es-CO" altLang="es-CO"/>
              <a:pPr/>
              <a:t>169</a:t>
            </a:fld>
            <a:endParaRPr lang="es-CO" altLang="es-CO"/>
          </a:p>
        </p:txBody>
      </p:sp>
      <p:sp>
        <p:nvSpPr>
          <p:cNvPr id="434177" name="Text Box 1"/>
          <p:cNvSpPr txBox="1">
            <a:spLocks noChangeArrowheads="1"/>
          </p:cNvSpPr>
          <p:nvPr/>
        </p:nvSpPr>
        <p:spPr bwMode="auto">
          <a:xfrm>
            <a:off x="3886200" y="8686800"/>
            <a:ext cx="2965450" cy="450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fld id="{5DDAAE20-5118-4FD7-A391-C00B2CD96A8F}" type="slidenum">
              <a:rPr lang="es-CO" altLang="es-CO" sz="1200">
                <a:solidFill>
                  <a:srgbClr val="000000"/>
                </a:solidFill>
                <a:cs typeface="DejaVu Sans" charset="0"/>
              </a:rPr>
              <a:pPr algn="r">
                <a:buClrTx/>
                <a:buFontTx/>
                <a:buNone/>
              </a:pPr>
              <a:t>169</a:t>
            </a:fld>
            <a:endParaRPr lang="es-CO" altLang="es-CO" sz="1200">
              <a:solidFill>
                <a:srgbClr val="000000"/>
              </a:solidFill>
              <a:cs typeface="DejaVu Sans" charset="0"/>
            </a:endParaRPr>
          </a:p>
        </p:txBody>
      </p:sp>
      <p:sp>
        <p:nvSpPr>
          <p:cNvPr id="434178" name="Rectangle 2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381000" y="685800"/>
            <a:ext cx="6096000" cy="34290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434179" name="Text Box 3"/>
          <p:cNvSpPr txBox="1">
            <a:spLocks noChangeArrowheads="1"/>
          </p:cNvSpPr>
          <p:nvPr/>
        </p:nvSpPr>
        <p:spPr bwMode="auto"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11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2CCEDE58-B770-473C-9A98-AA5A70E1DE62}" type="slidenum">
              <a:rPr lang="es-CO" altLang="es-CO"/>
              <a:pPr/>
              <a:t>17</a:t>
            </a:fld>
            <a:endParaRPr lang="es-CO" altLang="es-CO"/>
          </a:p>
        </p:txBody>
      </p:sp>
      <p:sp>
        <p:nvSpPr>
          <p:cNvPr id="279553" name="Text Box 1"/>
          <p:cNvSpPr txBox="1">
            <a:spLocks noChangeArrowheads="1"/>
          </p:cNvSpPr>
          <p:nvPr/>
        </p:nvSpPr>
        <p:spPr bwMode="auto">
          <a:xfrm>
            <a:off x="3886200" y="8686800"/>
            <a:ext cx="2965450" cy="450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fld id="{CCBA016B-6CD7-46E6-86AC-BB0C8B1A763B}" type="slidenum">
              <a:rPr lang="es-CO" altLang="es-CO" sz="1200">
                <a:solidFill>
                  <a:srgbClr val="000000"/>
                </a:solidFill>
                <a:cs typeface="DejaVu Sans" charset="0"/>
              </a:rPr>
              <a:pPr algn="r">
                <a:buClrTx/>
                <a:buFontTx/>
                <a:buNone/>
              </a:pPr>
              <a:t>17</a:t>
            </a:fld>
            <a:endParaRPr lang="es-CO" altLang="es-CO" sz="1200">
              <a:solidFill>
                <a:srgbClr val="000000"/>
              </a:solidFill>
              <a:cs typeface="DejaVu Sans" charset="0"/>
            </a:endParaRPr>
          </a:p>
        </p:txBody>
      </p:sp>
      <p:sp>
        <p:nvSpPr>
          <p:cNvPr id="279554" name="Rectangle 2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381000" y="685800"/>
            <a:ext cx="6096000" cy="34290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279555" name="Text Box 3"/>
          <p:cNvSpPr txBox="1">
            <a:spLocks noChangeArrowheads="1"/>
          </p:cNvSpPr>
          <p:nvPr/>
        </p:nvSpPr>
        <p:spPr bwMode="auto"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>
              <a:spcBef>
                <a:spcPts val="450"/>
              </a:spcBef>
              <a:buClrTx/>
              <a:buFontTx/>
              <a:buNone/>
            </a:pPr>
            <a:r>
              <a:rPr lang="es-CO" altLang="es-CO" sz="1200">
                <a:solidFill>
                  <a:srgbClr val="000000"/>
                </a:solidFill>
              </a:rPr>
              <a:t> </a:t>
            </a:r>
          </a:p>
        </p:txBody>
      </p:sp>
    </p:spTree>
  </p:cSld>
  <p:clrMapOvr>
    <a:masterClrMapping/>
  </p:clrMapOvr>
</p:notes>
</file>

<file path=ppt/notesSlides/notesSlide17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11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759F084C-24F6-4429-944E-BA96E54A6132}" type="slidenum">
              <a:rPr lang="es-CO" altLang="es-CO"/>
              <a:pPr/>
              <a:t>170</a:t>
            </a:fld>
            <a:endParaRPr lang="es-CO" altLang="es-CO"/>
          </a:p>
        </p:txBody>
      </p:sp>
      <p:sp>
        <p:nvSpPr>
          <p:cNvPr id="435201" name="Text Box 1"/>
          <p:cNvSpPr txBox="1">
            <a:spLocks noChangeArrowheads="1"/>
          </p:cNvSpPr>
          <p:nvPr/>
        </p:nvSpPr>
        <p:spPr bwMode="auto">
          <a:xfrm>
            <a:off x="3886200" y="8686800"/>
            <a:ext cx="2965450" cy="450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fld id="{F5EF17B1-3BCC-431F-BB1D-A3CE0C033EA1}" type="slidenum">
              <a:rPr lang="es-CO" altLang="es-CO" sz="1200">
                <a:solidFill>
                  <a:srgbClr val="000000"/>
                </a:solidFill>
                <a:cs typeface="DejaVu Sans" charset="0"/>
              </a:rPr>
              <a:pPr algn="r">
                <a:buClrTx/>
                <a:buFontTx/>
                <a:buNone/>
              </a:pPr>
              <a:t>170</a:t>
            </a:fld>
            <a:endParaRPr lang="es-CO" altLang="es-CO" sz="1200">
              <a:solidFill>
                <a:srgbClr val="000000"/>
              </a:solidFill>
              <a:cs typeface="DejaVu Sans" charset="0"/>
            </a:endParaRPr>
          </a:p>
        </p:txBody>
      </p:sp>
      <p:sp>
        <p:nvSpPr>
          <p:cNvPr id="435202" name="Rectangle 2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381000" y="685800"/>
            <a:ext cx="6096000" cy="34290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435203" name="Text Box 3"/>
          <p:cNvSpPr txBox="1">
            <a:spLocks noChangeArrowheads="1"/>
          </p:cNvSpPr>
          <p:nvPr/>
        </p:nvSpPr>
        <p:spPr bwMode="auto"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</p:spTree>
  </p:cSld>
  <p:clrMapOvr>
    <a:masterClrMapping/>
  </p:clrMapOvr>
</p:notes>
</file>

<file path=ppt/notesSlides/notesSlide17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11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2F24D028-76C2-4E14-BAE8-BE29D2B1C810}" type="slidenum">
              <a:rPr lang="es-CO" altLang="es-CO"/>
              <a:pPr/>
              <a:t>171</a:t>
            </a:fld>
            <a:endParaRPr lang="es-CO" altLang="es-CO"/>
          </a:p>
        </p:txBody>
      </p:sp>
      <p:sp>
        <p:nvSpPr>
          <p:cNvPr id="436225" name="Text Box 1"/>
          <p:cNvSpPr txBox="1">
            <a:spLocks noChangeArrowheads="1"/>
          </p:cNvSpPr>
          <p:nvPr/>
        </p:nvSpPr>
        <p:spPr bwMode="auto">
          <a:xfrm>
            <a:off x="3886200" y="8686800"/>
            <a:ext cx="2965450" cy="450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fld id="{5DB3EEEC-4102-4F24-91EA-60EFB6C203E9}" type="slidenum">
              <a:rPr lang="es-CO" altLang="es-CO" sz="1200">
                <a:solidFill>
                  <a:srgbClr val="000000"/>
                </a:solidFill>
                <a:cs typeface="DejaVu Sans" charset="0"/>
              </a:rPr>
              <a:pPr algn="r">
                <a:buClrTx/>
                <a:buFontTx/>
                <a:buNone/>
              </a:pPr>
              <a:t>171</a:t>
            </a:fld>
            <a:endParaRPr lang="es-CO" altLang="es-CO" sz="1200">
              <a:solidFill>
                <a:srgbClr val="000000"/>
              </a:solidFill>
              <a:cs typeface="DejaVu Sans" charset="0"/>
            </a:endParaRPr>
          </a:p>
        </p:txBody>
      </p:sp>
      <p:sp>
        <p:nvSpPr>
          <p:cNvPr id="436226" name="Rectangle 2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381000" y="685800"/>
            <a:ext cx="6096000" cy="34290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436227" name="Text Box 3"/>
          <p:cNvSpPr txBox="1">
            <a:spLocks noChangeArrowheads="1"/>
          </p:cNvSpPr>
          <p:nvPr/>
        </p:nvSpPr>
        <p:spPr bwMode="auto"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</p:spTree>
  </p:cSld>
  <p:clrMapOvr>
    <a:masterClrMapping/>
  </p:clrMapOvr>
</p:notes>
</file>

<file path=ppt/notesSlides/notesSlide17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11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705CBC3A-B409-482F-B7B5-4A7ECCD92686}" type="slidenum">
              <a:rPr lang="es-CO" altLang="es-CO"/>
              <a:pPr/>
              <a:t>172</a:t>
            </a:fld>
            <a:endParaRPr lang="es-CO" altLang="es-CO"/>
          </a:p>
        </p:txBody>
      </p:sp>
      <p:sp>
        <p:nvSpPr>
          <p:cNvPr id="437249" name="Text Box 1"/>
          <p:cNvSpPr txBox="1">
            <a:spLocks noChangeArrowheads="1"/>
          </p:cNvSpPr>
          <p:nvPr/>
        </p:nvSpPr>
        <p:spPr bwMode="auto">
          <a:xfrm>
            <a:off x="3886200" y="8686800"/>
            <a:ext cx="2965450" cy="450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fld id="{FFBD88AC-885D-4D11-BFB1-30A4D2E4B8C5}" type="slidenum">
              <a:rPr lang="es-CO" altLang="es-CO" sz="1200">
                <a:solidFill>
                  <a:srgbClr val="000000"/>
                </a:solidFill>
                <a:cs typeface="DejaVu Sans" charset="0"/>
              </a:rPr>
              <a:pPr algn="r">
                <a:buClrTx/>
                <a:buFontTx/>
                <a:buNone/>
              </a:pPr>
              <a:t>172</a:t>
            </a:fld>
            <a:endParaRPr lang="es-CO" altLang="es-CO" sz="1200">
              <a:solidFill>
                <a:srgbClr val="000000"/>
              </a:solidFill>
              <a:cs typeface="DejaVu Sans" charset="0"/>
            </a:endParaRPr>
          </a:p>
        </p:txBody>
      </p:sp>
      <p:sp>
        <p:nvSpPr>
          <p:cNvPr id="437250" name="Rectangle 2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381000" y="685800"/>
            <a:ext cx="6096000" cy="34290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437251" name="Text Box 3"/>
          <p:cNvSpPr txBox="1">
            <a:spLocks noChangeArrowheads="1"/>
          </p:cNvSpPr>
          <p:nvPr/>
        </p:nvSpPr>
        <p:spPr bwMode="auto"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</p:spTree>
  </p:cSld>
  <p:clrMapOvr>
    <a:masterClrMapping/>
  </p:clrMapOvr>
</p:notes>
</file>

<file path=ppt/notesSlides/notesSlide17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11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3CB7B6F6-0839-4563-A651-3D12EF086D4A}" type="slidenum">
              <a:rPr lang="es-CO" altLang="es-CO"/>
              <a:pPr/>
              <a:t>173</a:t>
            </a:fld>
            <a:endParaRPr lang="es-CO" altLang="es-CO"/>
          </a:p>
        </p:txBody>
      </p:sp>
      <p:sp>
        <p:nvSpPr>
          <p:cNvPr id="438273" name="Text Box 1"/>
          <p:cNvSpPr txBox="1">
            <a:spLocks noChangeArrowheads="1"/>
          </p:cNvSpPr>
          <p:nvPr/>
        </p:nvSpPr>
        <p:spPr bwMode="auto">
          <a:xfrm>
            <a:off x="3886200" y="8686800"/>
            <a:ext cx="2965450" cy="450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fld id="{0734D22D-B2DF-4EBB-9DED-FC08A975315B}" type="slidenum">
              <a:rPr lang="es-CO" altLang="es-CO" sz="1200">
                <a:solidFill>
                  <a:srgbClr val="000000"/>
                </a:solidFill>
                <a:cs typeface="DejaVu Sans" charset="0"/>
              </a:rPr>
              <a:pPr algn="r">
                <a:buClrTx/>
                <a:buFontTx/>
                <a:buNone/>
              </a:pPr>
              <a:t>173</a:t>
            </a:fld>
            <a:endParaRPr lang="es-CO" altLang="es-CO" sz="1200">
              <a:solidFill>
                <a:srgbClr val="000000"/>
              </a:solidFill>
              <a:cs typeface="DejaVu Sans" charset="0"/>
            </a:endParaRPr>
          </a:p>
        </p:txBody>
      </p:sp>
      <p:sp>
        <p:nvSpPr>
          <p:cNvPr id="438274" name="Rectangle 2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381000" y="685800"/>
            <a:ext cx="6096000" cy="34290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438275" name="Text Box 3"/>
          <p:cNvSpPr txBox="1">
            <a:spLocks noChangeArrowheads="1"/>
          </p:cNvSpPr>
          <p:nvPr/>
        </p:nvSpPr>
        <p:spPr bwMode="auto"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</p:spTree>
  </p:cSld>
  <p:clrMapOvr>
    <a:masterClrMapping/>
  </p:clrMapOvr>
</p:notes>
</file>

<file path=ppt/notesSlides/notesSlide17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11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B7C08030-159A-4A4A-96C2-F91B18908F1C}" type="slidenum">
              <a:rPr lang="es-CO" altLang="es-CO"/>
              <a:pPr/>
              <a:t>174</a:t>
            </a:fld>
            <a:endParaRPr lang="es-CO" altLang="es-CO"/>
          </a:p>
        </p:txBody>
      </p:sp>
      <p:sp>
        <p:nvSpPr>
          <p:cNvPr id="439297" name="Text Box 1"/>
          <p:cNvSpPr txBox="1">
            <a:spLocks noChangeArrowheads="1"/>
          </p:cNvSpPr>
          <p:nvPr/>
        </p:nvSpPr>
        <p:spPr bwMode="auto">
          <a:xfrm>
            <a:off x="3886200" y="8686800"/>
            <a:ext cx="2965450" cy="450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fld id="{6C4DE073-3240-45E6-9AC4-D570E28C274C}" type="slidenum">
              <a:rPr lang="es-CO" altLang="es-CO" sz="1200">
                <a:solidFill>
                  <a:srgbClr val="000000"/>
                </a:solidFill>
                <a:cs typeface="DejaVu Sans" charset="0"/>
              </a:rPr>
              <a:pPr algn="r">
                <a:buClrTx/>
                <a:buFontTx/>
                <a:buNone/>
              </a:pPr>
              <a:t>174</a:t>
            </a:fld>
            <a:endParaRPr lang="es-CO" altLang="es-CO" sz="1200">
              <a:solidFill>
                <a:srgbClr val="000000"/>
              </a:solidFill>
              <a:cs typeface="DejaVu Sans" charset="0"/>
            </a:endParaRPr>
          </a:p>
        </p:txBody>
      </p:sp>
      <p:sp>
        <p:nvSpPr>
          <p:cNvPr id="439298" name="Rectangle 2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381000" y="685800"/>
            <a:ext cx="6096000" cy="34290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439299" name="Text Box 3"/>
          <p:cNvSpPr txBox="1">
            <a:spLocks noChangeArrowheads="1"/>
          </p:cNvSpPr>
          <p:nvPr/>
        </p:nvSpPr>
        <p:spPr bwMode="auto"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</p:spTree>
  </p:cSld>
  <p:clrMapOvr>
    <a:masterClrMapping/>
  </p:clrMapOvr>
</p:notes>
</file>

<file path=ppt/notesSlides/notesSlide17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11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F3EFBD05-8DF0-46DC-8F45-EE03A68D7A1F}" type="slidenum">
              <a:rPr lang="es-CO" altLang="es-CO"/>
              <a:pPr/>
              <a:t>175</a:t>
            </a:fld>
            <a:endParaRPr lang="es-CO" altLang="es-CO"/>
          </a:p>
        </p:txBody>
      </p:sp>
      <p:sp>
        <p:nvSpPr>
          <p:cNvPr id="440321" name="Text Box 1"/>
          <p:cNvSpPr txBox="1">
            <a:spLocks noChangeArrowheads="1"/>
          </p:cNvSpPr>
          <p:nvPr/>
        </p:nvSpPr>
        <p:spPr bwMode="auto">
          <a:xfrm>
            <a:off x="3886200" y="8686800"/>
            <a:ext cx="2965450" cy="450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fld id="{5B4609A6-4C01-4DF8-AB16-4EB66E68B857}" type="slidenum">
              <a:rPr lang="es-CO" altLang="es-CO" sz="1200">
                <a:solidFill>
                  <a:srgbClr val="000000"/>
                </a:solidFill>
                <a:cs typeface="DejaVu Sans" charset="0"/>
              </a:rPr>
              <a:pPr algn="r">
                <a:buClrTx/>
                <a:buFontTx/>
                <a:buNone/>
              </a:pPr>
              <a:t>175</a:t>
            </a:fld>
            <a:endParaRPr lang="es-CO" altLang="es-CO" sz="1200">
              <a:solidFill>
                <a:srgbClr val="000000"/>
              </a:solidFill>
              <a:cs typeface="DejaVu Sans" charset="0"/>
            </a:endParaRPr>
          </a:p>
        </p:txBody>
      </p:sp>
      <p:sp>
        <p:nvSpPr>
          <p:cNvPr id="440322" name="Rectangle 2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381000" y="685800"/>
            <a:ext cx="6096000" cy="34290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440323" name="Text Box 3"/>
          <p:cNvSpPr txBox="1">
            <a:spLocks noChangeArrowheads="1"/>
          </p:cNvSpPr>
          <p:nvPr/>
        </p:nvSpPr>
        <p:spPr bwMode="auto"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</p:spTree>
  </p:cSld>
  <p:clrMapOvr>
    <a:masterClrMapping/>
  </p:clrMapOvr>
</p:notes>
</file>

<file path=ppt/notesSlides/notesSlide17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11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65ACCDB2-7851-428E-B1B5-246893B9BC44}" type="slidenum">
              <a:rPr lang="es-CO" altLang="es-CO"/>
              <a:pPr/>
              <a:t>176</a:t>
            </a:fld>
            <a:endParaRPr lang="es-CO" altLang="es-CO"/>
          </a:p>
        </p:txBody>
      </p:sp>
      <p:sp>
        <p:nvSpPr>
          <p:cNvPr id="441345" name="Text Box 1"/>
          <p:cNvSpPr txBox="1">
            <a:spLocks noChangeArrowheads="1"/>
          </p:cNvSpPr>
          <p:nvPr/>
        </p:nvSpPr>
        <p:spPr bwMode="auto">
          <a:xfrm>
            <a:off x="3886200" y="8686800"/>
            <a:ext cx="2965450" cy="450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fld id="{1ECC54AB-3EA1-4E6B-A2DF-D1824C564097}" type="slidenum">
              <a:rPr lang="es-CO" altLang="es-CO" sz="1200">
                <a:solidFill>
                  <a:srgbClr val="000000"/>
                </a:solidFill>
                <a:cs typeface="DejaVu Sans" charset="0"/>
              </a:rPr>
              <a:pPr algn="r">
                <a:buClrTx/>
                <a:buFontTx/>
                <a:buNone/>
              </a:pPr>
              <a:t>176</a:t>
            </a:fld>
            <a:endParaRPr lang="es-CO" altLang="es-CO" sz="1200">
              <a:solidFill>
                <a:srgbClr val="000000"/>
              </a:solidFill>
              <a:cs typeface="DejaVu Sans" charset="0"/>
            </a:endParaRPr>
          </a:p>
        </p:txBody>
      </p:sp>
      <p:sp>
        <p:nvSpPr>
          <p:cNvPr id="441346" name="Rectangle 2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381000" y="685800"/>
            <a:ext cx="6096000" cy="34290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441347" name="Text Box 3"/>
          <p:cNvSpPr txBox="1">
            <a:spLocks noChangeArrowheads="1"/>
          </p:cNvSpPr>
          <p:nvPr/>
        </p:nvSpPr>
        <p:spPr bwMode="auto"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</p:spTree>
  </p:cSld>
  <p:clrMapOvr>
    <a:masterClrMapping/>
  </p:clrMapOvr>
</p:notes>
</file>

<file path=ppt/notesSlides/notesSlide17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11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8C6B55B8-9D03-407E-B0DE-9A91C1014DF2}" type="slidenum">
              <a:rPr lang="es-CO" altLang="es-CO"/>
              <a:pPr/>
              <a:t>177</a:t>
            </a:fld>
            <a:endParaRPr lang="es-CO" altLang="es-CO"/>
          </a:p>
        </p:txBody>
      </p:sp>
      <p:sp>
        <p:nvSpPr>
          <p:cNvPr id="442369" name="Text Box 1"/>
          <p:cNvSpPr txBox="1">
            <a:spLocks noChangeArrowheads="1"/>
          </p:cNvSpPr>
          <p:nvPr/>
        </p:nvSpPr>
        <p:spPr bwMode="auto">
          <a:xfrm>
            <a:off x="3886200" y="8686800"/>
            <a:ext cx="2965450" cy="450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fld id="{EB3F9A99-90E1-4A8C-A8A3-991012D6C03E}" type="slidenum">
              <a:rPr lang="es-CO" altLang="es-CO" sz="1200">
                <a:solidFill>
                  <a:srgbClr val="000000"/>
                </a:solidFill>
                <a:cs typeface="DejaVu Sans" charset="0"/>
              </a:rPr>
              <a:pPr algn="r">
                <a:buClrTx/>
                <a:buFontTx/>
                <a:buNone/>
              </a:pPr>
              <a:t>177</a:t>
            </a:fld>
            <a:endParaRPr lang="es-CO" altLang="es-CO" sz="1200">
              <a:solidFill>
                <a:srgbClr val="000000"/>
              </a:solidFill>
              <a:cs typeface="DejaVu Sans" charset="0"/>
            </a:endParaRPr>
          </a:p>
        </p:txBody>
      </p:sp>
      <p:sp>
        <p:nvSpPr>
          <p:cNvPr id="442370" name="Rectangle 2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381000" y="685800"/>
            <a:ext cx="6096000" cy="34290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442371" name="Text Box 3"/>
          <p:cNvSpPr txBox="1">
            <a:spLocks noChangeArrowheads="1"/>
          </p:cNvSpPr>
          <p:nvPr/>
        </p:nvSpPr>
        <p:spPr bwMode="auto"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</p:spTree>
  </p:cSld>
  <p:clrMapOvr>
    <a:masterClrMapping/>
  </p:clrMapOvr>
</p:notes>
</file>

<file path=ppt/notesSlides/notesSlide17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11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1DDC2B77-EF7E-4464-BB2F-1F81BE6BD171}" type="slidenum">
              <a:rPr lang="es-CO" altLang="es-CO"/>
              <a:pPr/>
              <a:t>178</a:t>
            </a:fld>
            <a:endParaRPr lang="es-CO" altLang="es-CO"/>
          </a:p>
        </p:txBody>
      </p:sp>
      <p:sp>
        <p:nvSpPr>
          <p:cNvPr id="443393" name="Text Box 1"/>
          <p:cNvSpPr txBox="1">
            <a:spLocks noChangeArrowheads="1"/>
          </p:cNvSpPr>
          <p:nvPr/>
        </p:nvSpPr>
        <p:spPr bwMode="auto">
          <a:xfrm>
            <a:off x="3886200" y="8686800"/>
            <a:ext cx="2965450" cy="450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fld id="{1E15CAC4-9713-4367-AEA2-1ACC447370C3}" type="slidenum">
              <a:rPr lang="es-CO" altLang="es-CO" sz="1200">
                <a:solidFill>
                  <a:srgbClr val="000000"/>
                </a:solidFill>
                <a:cs typeface="DejaVu Sans" charset="0"/>
              </a:rPr>
              <a:pPr algn="r">
                <a:buClrTx/>
                <a:buFontTx/>
                <a:buNone/>
              </a:pPr>
              <a:t>178</a:t>
            </a:fld>
            <a:endParaRPr lang="es-CO" altLang="es-CO" sz="1200">
              <a:solidFill>
                <a:srgbClr val="000000"/>
              </a:solidFill>
              <a:cs typeface="DejaVu Sans" charset="0"/>
            </a:endParaRPr>
          </a:p>
        </p:txBody>
      </p:sp>
      <p:sp>
        <p:nvSpPr>
          <p:cNvPr id="443394" name="Rectangle 2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381000" y="685800"/>
            <a:ext cx="6096000" cy="34290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443395" name="Text Box 3"/>
          <p:cNvSpPr txBox="1">
            <a:spLocks noChangeArrowheads="1"/>
          </p:cNvSpPr>
          <p:nvPr/>
        </p:nvSpPr>
        <p:spPr bwMode="auto"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</p:spTree>
  </p:cSld>
  <p:clrMapOvr>
    <a:masterClrMapping/>
  </p:clrMapOvr>
</p:notes>
</file>

<file path=ppt/notesSlides/notesSlide17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11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C9329954-5042-4A05-A32F-B4DCB545583F}" type="slidenum">
              <a:rPr lang="es-CO" altLang="es-CO"/>
              <a:pPr/>
              <a:t>179</a:t>
            </a:fld>
            <a:endParaRPr lang="es-CO" altLang="es-CO"/>
          </a:p>
        </p:txBody>
      </p:sp>
      <p:sp>
        <p:nvSpPr>
          <p:cNvPr id="444417" name="Text Box 1"/>
          <p:cNvSpPr txBox="1">
            <a:spLocks noChangeArrowheads="1"/>
          </p:cNvSpPr>
          <p:nvPr/>
        </p:nvSpPr>
        <p:spPr bwMode="auto">
          <a:xfrm>
            <a:off x="3886200" y="8686800"/>
            <a:ext cx="2965450" cy="450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fld id="{58415B12-0045-422B-A8F2-9CBD501243A5}" type="slidenum">
              <a:rPr lang="es-CO" altLang="es-CO" sz="1200">
                <a:solidFill>
                  <a:srgbClr val="000000"/>
                </a:solidFill>
                <a:cs typeface="DejaVu Sans" charset="0"/>
              </a:rPr>
              <a:pPr algn="r">
                <a:buClrTx/>
                <a:buFontTx/>
                <a:buNone/>
              </a:pPr>
              <a:t>179</a:t>
            </a:fld>
            <a:endParaRPr lang="es-CO" altLang="es-CO" sz="1200">
              <a:solidFill>
                <a:srgbClr val="000000"/>
              </a:solidFill>
              <a:cs typeface="DejaVu Sans" charset="0"/>
            </a:endParaRPr>
          </a:p>
        </p:txBody>
      </p:sp>
      <p:sp>
        <p:nvSpPr>
          <p:cNvPr id="444418" name="Rectangle 2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381000" y="685800"/>
            <a:ext cx="6096000" cy="34290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444419" name="Text Box 3"/>
          <p:cNvSpPr txBox="1">
            <a:spLocks noChangeArrowheads="1"/>
          </p:cNvSpPr>
          <p:nvPr/>
        </p:nvSpPr>
        <p:spPr bwMode="auto"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11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3057B8A1-2233-4C12-81F7-0C20E18B8E10}" type="slidenum">
              <a:rPr lang="es-CO" altLang="es-CO"/>
              <a:pPr/>
              <a:t>18</a:t>
            </a:fld>
            <a:endParaRPr lang="es-CO" altLang="es-CO"/>
          </a:p>
        </p:txBody>
      </p:sp>
      <p:sp>
        <p:nvSpPr>
          <p:cNvPr id="280577" name="Text Box 1"/>
          <p:cNvSpPr txBox="1">
            <a:spLocks noChangeArrowheads="1"/>
          </p:cNvSpPr>
          <p:nvPr/>
        </p:nvSpPr>
        <p:spPr bwMode="auto">
          <a:xfrm>
            <a:off x="3886200" y="8686800"/>
            <a:ext cx="2965450" cy="450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fld id="{7FC999F1-42D1-4580-A376-438DB176BAB8}" type="slidenum">
              <a:rPr lang="es-CO" altLang="es-CO" sz="1200">
                <a:solidFill>
                  <a:srgbClr val="000000"/>
                </a:solidFill>
                <a:cs typeface="DejaVu Sans" charset="0"/>
              </a:rPr>
              <a:pPr algn="r">
                <a:buClrTx/>
                <a:buFontTx/>
                <a:buNone/>
              </a:pPr>
              <a:t>18</a:t>
            </a:fld>
            <a:endParaRPr lang="es-CO" altLang="es-CO" sz="1200">
              <a:solidFill>
                <a:srgbClr val="000000"/>
              </a:solidFill>
              <a:cs typeface="DejaVu Sans" charset="0"/>
            </a:endParaRPr>
          </a:p>
        </p:txBody>
      </p:sp>
      <p:sp>
        <p:nvSpPr>
          <p:cNvPr id="280578" name="Rectangle 2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381000" y="685800"/>
            <a:ext cx="6096000" cy="34290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280579" name="Text Box 3"/>
          <p:cNvSpPr txBox="1">
            <a:spLocks noChangeArrowheads="1"/>
          </p:cNvSpPr>
          <p:nvPr/>
        </p:nvSpPr>
        <p:spPr bwMode="auto"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>
              <a:spcBef>
                <a:spcPts val="450"/>
              </a:spcBef>
              <a:buClrTx/>
              <a:buFontTx/>
              <a:buNone/>
            </a:pPr>
            <a:r>
              <a:rPr lang="es-CO" altLang="es-CO" sz="1200">
                <a:solidFill>
                  <a:srgbClr val="000000"/>
                </a:solidFill>
              </a:rPr>
              <a:t> </a:t>
            </a:r>
          </a:p>
        </p:txBody>
      </p:sp>
    </p:spTree>
  </p:cSld>
  <p:clrMapOvr>
    <a:masterClrMapping/>
  </p:clrMapOvr>
</p:notes>
</file>

<file path=ppt/notesSlides/notesSlide18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11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0FD8E829-EFD0-42CA-AADF-514CC80C50C3}" type="slidenum">
              <a:rPr lang="es-CO" altLang="es-CO"/>
              <a:pPr/>
              <a:t>180</a:t>
            </a:fld>
            <a:endParaRPr lang="es-CO" altLang="es-CO"/>
          </a:p>
        </p:txBody>
      </p:sp>
      <p:sp>
        <p:nvSpPr>
          <p:cNvPr id="445441" name="Text Box 1"/>
          <p:cNvSpPr txBox="1">
            <a:spLocks noChangeArrowheads="1"/>
          </p:cNvSpPr>
          <p:nvPr/>
        </p:nvSpPr>
        <p:spPr bwMode="auto">
          <a:xfrm>
            <a:off x="3886200" y="8686800"/>
            <a:ext cx="2965450" cy="450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fld id="{AE75947B-5754-4176-9FF6-8A902AD9EAF4}" type="slidenum">
              <a:rPr lang="es-CO" altLang="es-CO" sz="1200">
                <a:solidFill>
                  <a:srgbClr val="000000"/>
                </a:solidFill>
                <a:cs typeface="DejaVu Sans" charset="0"/>
              </a:rPr>
              <a:pPr algn="r">
                <a:buClrTx/>
                <a:buFontTx/>
                <a:buNone/>
              </a:pPr>
              <a:t>180</a:t>
            </a:fld>
            <a:endParaRPr lang="es-CO" altLang="es-CO" sz="1200">
              <a:solidFill>
                <a:srgbClr val="000000"/>
              </a:solidFill>
              <a:cs typeface="DejaVu Sans" charset="0"/>
            </a:endParaRPr>
          </a:p>
        </p:txBody>
      </p:sp>
      <p:sp>
        <p:nvSpPr>
          <p:cNvPr id="445442" name="Rectangle 2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381000" y="685800"/>
            <a:ext cx="6096000" cy="34290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445443" name="Text Box 3"/>
          <p:cNvSpPr txBox="1">
            <a:spLocks noChangeArrowheads="1"/>
          </p:cNvSpPr>
          <p:nvPr/>
        </p:nvSpPr>
        <p:spPr bwMode="auto"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</p:spTree>
  </p:cSld>
  <p:clrMapOvr>
    <a:masterClrMapping/>
  </p:clrMapOvr>
</p:notes>
</file>

<file path=ppt/notesSlides/notesSlide18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11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69344454-8991-4422-B70C-656CE77C9D0A}" type="slidenum">
              <a:rPr lang="es-CO" altLang="es-CO"/>
              <a:pPr/>
              <a:t>181</a:t>
            </a:fld>
            <a:endParaRPr lang="es-CO" altLang="es-CO"/>
          </a:p>
        </p:txBody>
      </p:sp>
      <p:sp>
        <p:nvSpPr>
          <p:cNvPr id="446465" name="Text Box 1"/>
          <p:cNvSpPr txBox="1">
            <a:spLocks noChangeArrowheads="1"/>
          </p:cNvSpPr>
          <p:nvPr/>
        </p:nvSpPr>
        <p:spPr bwMode="auto">
          <a:xfrm>
            <a:off x="3886200" y="8686800"/>
            <a:ext cx="2965450" cy="450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fld id="{DD9CA0C1-49C8-43EA-A9F2-AB8DAEE2D203}" type="slidenum">
              <a:rPr lang="es-CO" altLang="es-CO" sz="1200">
                <a:solidFill>
                  <a:srgbClr val="000000"/>
                </a:solidFill>
                <a:cs typeface="DejaVu Sans" charset="0"/>
              </a:rPr>
              <a:pPr algn="r">
                <a:buClrTx/>
                <a:buFontTx/>
                <a:buNone/>
              </a:pPr>
              <a:t>181</a:t>
            </a:fld>
            <a:endParaRPr lang="es-CO" altLang="es-CO" sz="1200">
              <a:solidFill>
                <a:srgbClr val="000000"/>
              </a:solidFill>
              <a:cs typeface="DejaVu Sans" charset="0"/>
            </a:endParaRPr>
          </a:p>
        </p:txBody>
      </p:sp>
      <p:sp>
        <p:nvSpPr>
          <p:cNvPr id="446466" name="Rectangle 2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381000" y="685800"/>
            <a:ext cx="6096000" cy="34290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446467" name="Text Box 3"/>
          <p:cNvSpPr txBox="1">
            <a:spLocks noChangeArrowheads="1"/>
          </p:cNvSpPr>
          <p:nvPr/>
        </p:nvSpPr>
        <p:spPr bwMode="auto"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</p:spTree>
  </p:cSld>
  <p:clrMapOvr>
    <a:masterClrMapping/>
  </p:clrMapOvr>
</p:notes>
</file>

<file path=ppt/notesSlides/notesSlide18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11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948BEFE6-7E10-491E-9133-7FF80943B426}" type="slidenum">
              <a:rPr lang="es-CO" altLang="es-CO"/>
              <a:pPr/>
              <a:t>182</a:t>
            </a:fld>
            <a:endParaRPr lang="es-CO" altLang="es-CO"/>
          </a:p>
        </p:txBody>
      </p:sp>
      <p:sp>
        <p:nvSpPr>
          <p:cNvPr id="447489" name="Text Box 1"/>
          <p:cNvSpPr txBox="1">
            <a:spLocks noChangeArrowheads="1"/>
          </p:cNvSpPr>
          <p:nvPr/>
        </p:nvSpPr>
        <p:spPr bwMode="auto">
          <a:xfrm>
            <a:off x="3886200" y="8686800"/>
            <a:ext cx="2965450" cy="450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fld id="{091AA170-84FD-4E59-9BBE-C25E84E4D6CA}" type="slidenum">
              <a:rPr lang="es-CO" altLang="es-CO" sz="1200">
                <a:solidFill>
                  <a:srgbClr val="000000"/>
                </a:solidFill>
                <a:cs typeface="DejaVu Sans" charset="0"/>
              </a:rPr>
              <a:pPr algn="r">
                <a:buClrTx/>
                <a:buFontTx/>
                <a:buNone/>
              </a:pPr>
              <a:t>182</a:t>
            </a:fld>
            <a:endParaRPr lang="es-CO" altLang="es-CO" sz="1200">
              <a:solidFill>
                <a:srgbClr val="000000"/>
              </a:solidFill>
              <a:cs typeface="DejaVu Sans" charset="0"/>
            </a:endParaRPr>
          </a:p>
        </p:txBody>
      </p:sp>
      <p:sp>
        <p:nvSpPr>
          <p:cNvPr id="447490" name="Rectangle 2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381000" y="685800"/>
            <a:ext cx="6096000" cy="34290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447491" name="Text Box 3"/>
          <p:cNvSpPr txBox="1">
            <a:spLocks noChangeArrowheads="1"/>
          </p:cNvSpPr>
          <p:nvPr/>
        </p:nvSpPr>
        <p:spPr bwMode="auto"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</p:spTree>
  </p:cSld>
  <p:clrMapOvr>
    <a:masterClrMapping/>
  </p:clrMapOvr>
</p:notes>
</file>

<file path=ppt/notesSlides/notesSlide18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11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3D3A8D6B-7A71-4657-8B1B-4BB39432B2BD}" type="slidenum">
              <a:rPr lang="es-CO" altLang="es-CO"/>
              <a:pPr/>
              <a:t>183</a:t>
            </a:fld>
            <a:endParaRPr lang="es-CO" altLang="es-CO"/>
          </a:p>
        </p:txBody>
      </p:sp>
      <p:sp>
        <p:nvSpPr>
          <p:cNvPr id="448513" name="Text Box 1"/>
          <p:cNvSpPr txBox="1">
            <a:spLocks noChangeArrowheads="1"/>
          </p:cNvSpPr>
          <p:nvPr/>
        </p:nvSpPr>
        <p:spPr bwMode="auto">
          <a:xfrm>
            <a:off x="3886200" y="8686800"/>
            <a:ext cx="2965450" cy="450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fld id="{5FAFCB05-B64D-49FA-A2F0-456FE9A82149}" type="slidenum">
              <a:rPr lang="es-CO" altLang="es-CO" sz="1200">
                <a:solidFill>
                  <a:srgbClr val="000000"/>
                </a:solidFill>
                <a:cs typeface="DejaVu Sans" charset="0"/>
              </a:rPr>
              <a:pPr algn="r">
                <a:buClrTx/>
                <a:buFontTx/>
                <a:buNone/>
              </a:pPr>
              <a:t>183</a:t>
            </a:fld>
            <a:endParaRPr lang="es-CO" altLang="es-CO" sz="1200">
              <a:solidFill>
                <a:srgbClr val="000000"/>
              </a:solidFill>
              <a:cs typeface="DejaVu Sans" charset="0"/>
            </a:endParaRPr>
          </a:p>
        </p:txBody>
      </p:sp>
      <p:sp>
        <p:nvSpPr>
          <p:cNvPr id="448514" name="Rectangle 2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381000" y="685800"/>
            <a:ext cx="6096000" cy="34290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448515" name="Text Box 3"/>
          <p:cNvSpPr txBox="1">
            <a:spLocks noChangeArrowheads="1"/>
          </p:cNvSpPr>
          <p:nvPr/>
        </p:nvSpPr>
        <p:spPr bwMode="auto"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</p:spTree>
  </p:cSld>
  <p:clrMapOvr>
    <a:masterClrMapping/>
  </p:clrMapOvr>
</p:notes>
</file>

<file path=ppt/notesSlides/notesSlide18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11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F09438FE-94C4-436C-B0BC-CBA6168DA583}" type="slidenum">
              <a:rPr lang="es-CO" altLang="es-CO"/>
              <a:pPr/>
              <a:t>184</a:t>
            </a:fld>
            <a:endParaRPr lang="es-CO" altLang="es-CO"/>
          </a:p>
        </p:txBody>
      </p:sp>
      <p:sp>
        <p:nvSpPr>
          <p:cNvPr id="449537" name="Text Box 1"/>
          <p:cNvSpPr txBox="1">
            <a:spLocks noChangeArrowheads="1"/>
          </p:cNvSpPr>
          <p:nvPr/>
        </p:nvSpPr>
        <p:spPr bwMode="auto">
          <a:xfrm>
            <a:off x="3886200" y="8686800"/>
            <a:ext cx="2965450" cy="450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fld id="{9DA508C5-1116-4835-A9C5-74800D881104}" type="slidenum">
              <a:rPr lang="es-CO" altLang="es-CO" sz="1200">
                <a:solidFill>
                  <a:srgbClr val="000000"/>
                </a:solidFill>
                <a:cs typeface="DejaVu Sans" charset="0"/>
              </a:rPr>
              <a:pPr algn="r">
                <a:buClrTx/>
                <a:buFontTx/>
                <a:buNone/>
              </a:pPr>
              <a:t>184</a:t>
            </a:fld>
            <a:endParaRPr lang="es-CO" altLang="es-CO" sz="1200">
              <a:solidFill>
                <a:srgbClr val="000000"/>
              </a:solidFill>
              <a:cs typeface="DejaVu Sans" charset="0"/>
            </a:endParaRPr>
          </a:p>
        </p:txBody>
      </p:sp>
      <p:sp>
        <p:nvSpPr>
          <p:cNvPr id="449538" name="Rectangle 2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381000" y="685800"/>
            <a:ext cx="6096000" cy="34290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449539" name="Text Box 3"/>
          <p:cNvSpPr txBox="1">
            <a:spLocks noChangeArrowheads="1"/>
          </p:cNvSpPr>
          <p:nvPr/>
        </p:nvSpPr>
        <p:spPr bwMode="auto"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</p:spTree>
  </p:cSld>
  <p:clrMapOvr>
    <a:masterClrMapping/>
  </p:clrMapOvr>
</p:notes>
</file>

<file path=ppt/notesSlides/notesSlide18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11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A984F774-A680-428D-90EE-D842EAAB1967}" type="slidenum">
              <a:rPr lang="es-CO" altLang="es-CO"/>
              <a:pPr/>
              <a:t>185</a:t>
            </a:fld>
            <a:endParaRPr lang="es-CO" altLang="es-CO"/>
          </a:p>
        </p:txBody>
      </p:sp>
      <p:sp>
        <p:nvSpPr>
          <p:cNvPr id="450561" name="Text Box 1"/>
          <p:cNvSpPr txBox="1">
            <a:spLocks noChangeArrowheads="1"/>
          </p:cNvSpPr>
          <p:nvPr/>
        </p:nvSpPr>
        <p:spPr bwMode="auto">
          <a:xfrm>
            <a:off x="3886200" y="8686800"/>
            <a:ext cx="2965450" cy="450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fld id="{6AC2ACC7-1550-4BC1-8871-9731BBBE68D4}" type="slidenum">
              <a:rPr lang="es-CO" altLang="es-CO" sz="1200">
                <a:solidFill>
                  <a:srgbClr val="000000"/>
                </a:solidFill>
                <a:cs typeface="DejaVu Sans" charset="0"/>
              </a:rPr>
              <a:pPr algn="r">
                <a:buClrTx/>
                <a:buFontTx/>
                <a:buNone/>
              </a:pPr>
              <a:t>185</a:t>
            </a:fld>
            <a:endParaRPr lang="es-CO" altLang="es-CO" sz="1200">
              <a:solidFill>
                <a:srgbClr val="000000"/>
              </a:solidFill>
              <a:cs typeface="DejaVu Sans" charset="0"/>
            </a:endParaRPr>
          </a:p>
        </p:txBody>
      </p:sp>
      <p:sp>
        <p:nvSpPr>
          <p:cNvPr id="450562" name="Rectangle 2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381000" y="685800"/>
            <a:ext cx="6096000" cy="34290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450563" name="Text Box 3"/>
          <p:cNvSpPr txBox="1">
            <a:spLocks noChangeArrowheads="1"/>
          </p:cNvSpPr>
          <p:nvPr/>
        </p:nvSpPr>
        <p:spPr bwMode="auto"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</p:spTree>
  </p:cSld>
  <p:clrMapOvr>
    <a:masterClrMapping/>
  </p:clrMapOvr>
</p:notes>
</file>

<file path=ppt/notesSlides/notesSlide18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11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00CBA6C5-6C49-419E-8CF0-26786052F320}" type="slidenum">
              <a:rPr lang="es-CO" altLang="es-CO"/>
              <a:pPr/>
              <a:t>186</a:t>
            </a:fld>
            <a:endParaRPr lang="es-CO" altLang="es-CO"/>
          </a:p>
        </p:txBody>
      </p:sp>
      <p:sp>
        <p:nvSpPr>
          <p:cNvPr id="451585" name="Text Box 1"/>
          <p:cNvSpPr txBox="1">
            <a:spLocks noChangeArrowheads="1"/>
          </p:cNvSpPr>
          <p:nvPr/>
        </p:nvSpPr>
        <p:spPr bwMode="auto">
          <a:xfrm>
            <a:off x="3886200" y="8686800"/>
            <a:ext cx="2965450" cy="450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fld id="{3B7674BC-732B-48B8-BCCE-A4177064D668}" type="slidenum">
              <a:rPr lang="es-CO" altLang="es-CO" sz="1200">
                <a:solidFill>
                  <a:srgbClr val="000000"/>
                </a:solidFill>
                <a:cs typeface="DejaVu Sans" charset="0"/>
              </a:rPr>
              <a:pPr algn="r">
                <a:buClrTx/>
                <a:buFontTx/>
                <a:buNone/>
              </a:pPr>
              <a:t>186</a:t>
            </a:fld>
            <a:endParaRPr lang="es-CO" altLang="es-CO" sz="1200">
              <a:solidFill>
                <a:srgbClr val="000000"/>
              </a:solidFill>
              <a:cs typeface="DejaVu Sans" charset="0"/>
            </a:endParaRPr>
          </a:p>
        </p:txBody>
      </p:sp>
      <p:sp>
        <p:nvSpPr>
          <p:cNvPr id="451586" name="Rectangle 2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381000" y="685800"/>
            <a:ext cx="6096000" cy="34290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451587" name="Text Box 3"/>
          <p:cNvSpPr txBox="1">
            <a:spLocks noChangeArrowheads="1"/>
          </p:cNvSpPr>
          <p:nvPr/>
        </p:nvSpPr>
        <p:spPr bwMode="auto"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</p:spTree>
  </p:cSld>
  <p:clrMapOvr>
    <a:masterClrMapping/>
  </p:clrMapOvr>
</p:notes>
</file>

<file path=ppt/notesSlides/notesSlide18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11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FB68382F-E0AC-4562-A60B-CCBEEEAF8BEC}" type="slidenum">
              <a:rPr lang="es-CO" altLang="es-CO"/>
              <a:pPr/>
              <a:t>187</a:t>
            </a:fld>
            <a:endParaRPr lang="es-CO" altLang="es-CO"/>
          </a:p>
        </p:txBody>
      </p:sp>
      <p:sp>
        <p:nvSpPr>
          <p:cNvPr id="452609" name="Text Box 1"/>
          <p:cNvSpPr txBox="1">
            <a:spLocks noChangeArrowheads="1"/>
          </p:cNvSpPr>
          <p:nvPr/>
        </p:nvSpPr>
        <p:spPr bwMode="auto">
          <a:xfrm>
            <a:off x="3886200" y="8686800"/>
            <a:ext cx="2965450" cy="450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fld id="{A4AA216F-6C1D-47A3-8608-1187E1FFAD3A}" type="slidenum">
              <a:rPr lang="es-CO" altLang="es-CO" sz="1200">
                <a:solidFill>
                  <a:srgbClr val="000000"/>
                </a:solidFill>
                <a:cs typeface="DejaVu Sans" charset="0"/>
              </a:rPr>
              <a:pPr algn="r">
                <a:buClrTx/>
                <a:buFontTx/>
                <a:buNone/>
              </a:pPr>
              <a:t>187</a:t>
            </a:fld>
            <a:endParaRPr lang="es-CO" altLang="es-CO" sz="1200">
              <a:solidFill>
                <a:srgbClr val="000000"/>
              </a:solidFill>
              <a:cs typeface="DejaVu Sans" charset="0"/>
            </a:endParaRPr>
          </a:p>
        </p:txBody>
      </p:sp>
      <p:sp>
        <p:nvSpPr>
          <p:cNvPr id="452610" name="Rectangle 2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381000" y="685800"/>
            <a:ext cx="6096000" cy="34290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452611" name="Text Box 3"/>
          <p:cNvSpPr txBox="1">
            <a:spLocks noChangeArrowheads="1"/>
          </p:cNvSpPr>
          <p:nvPr/>
        </p:nvSpPr>
        <p:spPr bwMode="auto"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</p:spTree>
  </p:cSld>
  <p:clrMapOvr>
    <a:masterClrMapping/>
  </p:clrMapOvr>
</p:notes>
</file>

<file path=ppt/notesSlides/notesSlide18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11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CA4293B6-5931-49C3-81FF-2C11511C28EA}" type="slidenum">
              <a:rPr lang="es-CO" altLang="es-CO"/>
              <a:pPr/>
              <a:t>188</a:t>
            </a:fld>
            <a:endParaRPr lang="es-CO" altLang="es-CO"/>
          </a:p>
        </p:txBody>
      </p:sp>
      <p:sp>
        <p:nvSpPr>
          <p:cNvPr id="453633" name="Text Box 1"/>
          <p:cNvSpPr txBox="1">
            <a:spLocks noChangeArrowheads="1"/>
          </p:cNvSpPr>
          <p:nvPr/>
        </p:nvSpPr>
        <p:spPr bwMode="auto">
          <a:xfrm>
            <a:off x="3886200" y="8686800"/>
            <a:ext cx="2965450" cy="450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fld id="{2E9917FB-0F8E-4434-B67A-DFB04E62F293}" type="slidenum">
              <a:rPr lang="es-CO" altLang="es-CO" sz="1200">
                <a:solidFill>
                  <a:srgbClr val="000000"/>
                </a:solidFill>
                <a:cs typeface="DejaVu Sans" charset="0"/>
              </a:rPr>
              <a:pPr algn="r">
                <a:buClrTx/>
                <a:buFontTx/>
                <a:buNone/>
              </a:pPr>
              <a:t>188</a:t>
            </a:fld>
            <a:endParaRPr lang="es-CO" altLang="es-CO" sz="1200">
              <a:solidFill>
                <a:srgbClr val="000000"/>
              </a:solidFill>
              <a:cs typeface="DejaVu Sans" charset="0"/>
            </a:endParaRPr>
          </a:p>
        </p:txBody>
      </p:sp>
      <p:sp>
        <p:nvSpPr>
          <p:cNvPr id="453634" name="Rectangle 2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381000" y="685800"/>
            <a:ext cx="6096000" cy="34290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453635" name="Text Box 3"/>
          <p:cNvSpPr txBox="1">
            <a:spLocks noChangeArrowheads="1"/>
          </p:cNvSpPr>
          <p:nvPr/>
        </p:nvSpPr>
        <p:spPr bwMode="auto"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</p:spTree>
  </p:cSld>
  <p:clrMapOvr>
    <a:masterClrMapping/>
  </p:clrMapOvr>
</p:notes>
</file>

<file path=ppt/notesSlides/notesSlide18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11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E5AE9D6E-4C92-4CD0-AA58-DAF943C54CAC}" type="slidenum">
              <a:rPr lang="es-CO" altLang="es-CO"/>
              <a:pPr/>
              <a:t>189</a:t>
            </a:fld>
            <a:endParaRPr lang="es-CO" altLang="es-CO"/>
          </a:p>
        </p:txBody>
      </p:sp>
      <p:sp>
        <p:nvSpPr>
          <p:cNvPr id="463873" name="Text Box 1"/>
          <p:cNvSpPr txBox="1">
            <a:spLocks noChangeArrowheads="1"/>
          </p:cNvSpPr>
          <p:nvPr/>
        </p:nvSpPr>
        <p:spPr bwMode="auto">
          <a:xfrm>
            <a:off x="3886200" y="8686800"/>
            <a:ext cx="2965450" cy="450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fld id="{64E02C47-F30F-42D1-81BD-10DC543418BF}" type="slidenum">
              <a:rPr lang="es-CO" altLang="es-CO" sz="1200">
                <a:solidFill>
                  <a:srgbClr val="000000"/>
                </a:solidFill>
                <a:cs typeface="DejaVu Sans" charset="0"/>
              </a:rPr>
              <a:pPr algn="r">
                <a:buClrTx/>
                <a:buFontTx/>
                <a:buNone/>
              </a:pPr>
              <a:t>189</a:t>
            </a:fld>
            <a:endParaRPr lang="es-CO" altLang="es-CO" sz="1200">
              <a:solidFill>
                <a:srgbClr val="000000"/>
              </a:solidFill>
              <a:cs typeface="DejaVu Sans" charset="0"/>
            </a:endParaRPr>
          </a:p>
        </p:txBody>
      </p:sp>
      <p:sp>
        <p:nvSpPr>
          <p:cNvPr id="463874" name="Rectangle 2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381000" y="685800"/>
            <a:ext cx="6096000" cy="34290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463875" name="Text Box 3"/>
          <p:cNvSpPr txBox="1">
            <a:spLocks noChangeArrowheads="1"/>
          </p:cNvSpPr>
          <p:nvPr/>
        </p:nvSpPr>
        <p:spPr bwMode="auto"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>
              <a:spcBef>
                <a:spcPts val="450"/>
              </a:spcBef>
              <a:buClrTx/>
              <a:buFontTx/>
              <a:buNone/>
            </a:pPr>
            <a:r>
              <a:rPr lang="es-CO" altLang="es-CO" sz="1200">
                <a:solidFill>
                  <a:srgbClr val="000000"/>
                </a:solidFill>
              </a:rPr>
              <a:t> </a:t>
            </a:r>
          </a:p>
        </p:txBody>
      </p:sp>
    </p:spTree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11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27161EA7-096A-4EA4-8071-0274FCC0F065}" type="slidenum">
              <a:rPr lang="es-CO" altLang="es-CO"/>
              <a:pPr/>
              <a:t>19</a:t>
            </a:fld>
            <a:endParaRPr lang="es-CO" altLang="es-CO"/>
          </a:p>
        </p:txBody>
      </p:sp>
      <p:sp>
        <p:nvSpPr>
          <p:cNvPr id="281601" name="Text Box 1"/>
          <p:cNvSpPr txBox="1">
            <a:spLocks noChangeArrowheads="1"/>
          </p:cNvSpPr>
          <p:nvPr/>
        </p:nvSpPr>
        <p:spPr bwMode="auto">
          <a:xfrm>
            <a:off x="3886200" y="8686800"/>
            <a:ext cx="2965450" cy="450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fld id="{A38191F0-EA42-4058-B8C0-E3E1B09C0963}" type="slidenum">
              <a:rPr lang="es-CO" altLang="es-CO" sz="1200">
                <a:solidFill>
                  <a:srgbClr val="000000"/>
                </a:solidFill>
                <a:cs typeface="DejaVu Sans" charset="0"/>
              </a:rPr>
              <a:pPr algn="r">
                <a:buClrTx/>
                <a:buFontTx/>
                <a:buNone/>
              </a:pPr>
              <a:t>19</a:t>
            </a:fld>
            <a:endParaRPr lang="es-CO" altLang="es-CO" sz="1200">
              <a:solidFill>
                <a:srgbClr val="000000"/>
              </a:solidFill>
              <a:cs typeface="DejaVu Sans" charset="0"/>
            </a:endParaRPr>
          </a:p>
        </p:txBody>
      </p:sp>
      <p:sp>
        <p:nvSpPr>
          <p:cNvPr id="281602" name="Rectangle 2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381000" y="685800"/>
            <a:ext cx="6096000" cy="34290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281603" name="Text Box 3"/>
          <p:cNvSpPr txBox="1">
            <a:spLocks noChangeArrowheads="1"/>
          </p:cNvSpPr>
          <p:nvPr/>
        </p:nvSpPr>
        <p:spPr bwMode="auto"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>
              <a:spcBef>
                <a:spcPts val="450"/>
              </a:spcBef>
              <a:buClrTx/>
              <a:buFontTx/>
              <a:buNone/>
            </a:pPr>
            <a:r>
              <a:rPr lang="es-CO" altLang="es-CO" sz="1200">
                <a:solidFill>
                  <a:srgbClr val="000000"/>
                </a:solidFill>
              </a:rPr>
              <a:t> </a:t>
            </a:r>
          </a:p>
        </p:txBody>
      </p:sp>
    </p:spTree>
  </p:cSld>
  <p:clrMapOvr>
    <a:masterClrMapping/>
  </p:clrMapOvr>
</p:notes>
</file>

<file path=ppt/notesSlides/notesSlide19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11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CD3EDE0B-440F-4589-B626-F6B37AB48446}" type="slidenum">
              <a:rPr lang="es-CO" altLang="es-CO"/>
              <a:pPr/>
              <a:t>190</a:t>
            </a:fld>
            <a:endParaRPr lang="es-CO" altLang="es-CO"/>
          </a:p>
        </p:txBody>
      </p:sp>
      <p:sp>
        <p:nvSpPr>
          <p:cNvPr id="464897" name="Text Box 1"/>
          <p:cNvSpPr txBox="1">
            <a:spLocks noChangeArrowheads="1"/>
          </p:cNvSpPr>
          <p:nvPr/>
        </p:nvSpPr>
        <p:spPr bwMode="auto">
          <a:xfrm>
            <a:off x="3886200" y="8686800"/>
            <a:ext cx="2965450" cy="450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fld id="{FE7A15F8-140D-4BC2-997D-328A6FE3B8F0}" type="slidenum">
              <a:rPr lang="es-CO" altLang="es-CO" sz="1200">
                <a:solidFill>
                  <a:srgbClr val="000000"/>
                </a:solidFill>
                <a:cs typeface="DejaVu Sans" charset="0"/>
              </a:rPr>
              <a:pPr algn="r">
                <a:buClrTx/>
                <a:buFontTx/>
                <a:buNone/>
              </a:pPr>
              <a:t>190</a:t>
            </a:fld>
            <a:endParaRPr lang="es-CO" altLang="es-CO" sz="1200">
              <a:solidFill>
                <a:srgbClr val="000000"/>
              </a:solidFill>
              <a:cs typeface="DejaVu Sans" charset="0"/>
            </a:endParaRPr>
          </a:p>
        </p:txBody>
      </p:sp>
      <p:sp>
        <p:nvSpPr>
          <p:cNvPr id="464898" name="Rectangle 2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381000" y="685800"/>
            <a:ext cx="6096000" cy="34290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464899" name="Text Box 3"/>
          <p:cNvSpPr txBox="1">
            <a:spLocks noChangeArrowheads="1"/>
          </p:cNvSpPr>
          <p:nvPr/>
        </p:nvSpPr>
        <p:spPr bwMode="auto"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</p:spTree>
  </p:cSld>
  <p:clrMapOvr>
    <a:masterClrMapping/>
  </p:clrMapOvr>
</p:notes>
</file>

<file path=ppt/notesSlides/notesSlide19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11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AF5E81BD-814A-4751-8803-BBDA3942A02F}" type="slidenum">
              <a:rPr lang="es-CO" altLang="es-CO"/>
              <a:pPr/>
              <a:t>191</a:t>
            </a:fld>
            <a:endParaRPr lang="es-CO" altLang="es-CO"/>
          </a:p>
        </p:txBody>
      </p:sp>
      <p:sp>
        <p:nvSpPr>
          <p:cNvPr id="465921" name="Text Box 1"/>
          <p:cNvSpPr txBox="1">
            <a:spLocks noChangeArrowheads="1"/>
          </p:cNvSpPr>
          <p:nvPr/>
        </p:nvSpPr>
        <p:spPr bwMode="auto">
          <a:xfrm>
            <a:off x="3886200" y="8686800"/>
            <a:ext cx="2965450" cy="450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fld id="{8F639C11-4F6A-40F7-8615-3FFC64C564A7}" type="slidenum">
              <a:rPr lang="es-CO" altLang="es-CO" sz="1200">
                <a:solidFill>
                  <a:srgbClr val="000000"/>
                </a:solidFill>
                <a:cs typeface="DejaVu Sans" charset="0"/>
              </a:rPr>
              <a:pPr algn="r">
                <a:buClrTx/>
                <a:buFontTx/>
                <a:buNone/>
              </a:pPr>
              <a:t>191</a:t>
            </a:fld>
            <a:endParaRPr lang="es-CO" altLang="es-CO" sz="1200">
              <a:solidFill>
                <a:srgbClr val="000000"/>
              </a:solidFill>
              <a:cs typeface="DejaVu Sans" charset="0"/>
            </a:endParaRPr>
          </a:p>
        </p:txBody>
      </p:sp>
      <p:sp>
        <p:nvSpPr>
          <p:cNvPr id="465922" name="Rectangle 2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381000" y="685800"/>
            <a:ext cx="6096000" cy="34290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465923" name="Text Box 3"/>
          <p:cNvSpPr txBox="1">
            <a:spLocks noChangeArrowheads="1"/>
          </p:cNvSpPr>
          <p:nvPr/>
        </p:nvSpPr>
        <p:spPr bwMode="auto"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</p:spTree>
  </p:cSld>
  <p:clrMapOvr>
    <a:masterClrMapping/>
  </p:clrMapOvr>
</p:notes>
</file>

<file path=ppt/notesSlides/notesSlide19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11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93AD3E3F-FD35-4A4B-BCD9-3078DDC8B18A}" type="slidenum">
              <a:rPr lang="es-CO" altLang="es-CO"/>
              <a:pPr/>
              <a:t>192</a:t>
            </a:fld>
            <a:endParaRPr lang="es-CO" altLang="es-CO"/>
          </a:p>
        </p:txBody>
      </p:sp>
      <p:sp>
        <p:nvSpPr>
          <p:cNvPr id="466945" name="Text Box 1"/>
          <p:cNvSpPr txBox="1">
            <a:spLocks noChangeArrowheads="1"/>
          </p:cNvSpPr>
          <p:nvPr/>
        </p:nvSpPr>
        <p:spPr bwMode="auto">
          <a:xfrm>
            <a:off x="3886200" y="8686800"/>
            <a:ext cx="2965450" cy="450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fld id="{6B48583C-0CA9-4F71-92A3-F2EC16706845}" type="slidenum">
              <a:rPr lang="es-CO" altLang="es-CO" sz="1200">
                <a:solidFill>
                  <a:srgbClr val="000000"/>
                </a:solidFill>
                <a:cs typeface="DejaVu Sans" charset="0"/>
              </a:rPr>
              <a:pPr algn="r">
                <a:buClrTx/>
                <a:buFontTx/>
                <a:buNone/>
              </a:pPr>
              <a:t>192</a:t>
            </a:fld>
            <a:endParaRPr lang="es-CO" altLang="es-CO" sz="1200">
              <a:solidFill>
                <a:srgbClr val="000000"/>
              </a:solidFill>
              <a:cs typeface="DejaVu Sans" charset="0"/>
            </a:endParaRPr>
          </a:p>
        </p:txBody>
      </p:sp>
      <p:sp>
        <p:nvSpPr>
          <p:cNvPr id="466946" name="Rectangle 2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381000" y="685800"/>
            <a:ext cx="6096000" cy="34290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466947" name="Text Box 3"/>
          <p:cNvSpPr txBox="1">
            <a:spLocks noChangeArrowheads="1"/>
          </p:cNvSpPr>
          <p:nvPr/>
        </p:nvSpPr>
        <p:spPr bwMode="auto"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</p:spTree>
  </p:cSld>
  <p:clrMapOvr>
    <a:masterClrMapping/>
  </p:clrMapOvr>
</p:notes>
</file>

<file path=ppt/notesSlides/notesSlide19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11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149D1830-E68E-4A19-9098-CC7BB292B0C8}" type="slidenum">
              <a:rPr lang="es-CO" altLang="es-CO"/>
              <a:pPr/>
              <a:t>193</a:t>
            </a:fld>
            <a:endParaRPr lang="es-CO" altLang="es-CO"/>
          </a:p>
        </p:txBody>
      </p:sp>
      <p:sp>
        <p:nvSpPr>
          <p:cNvPr id="467969" name="Text Box 1"/>
          <p:cNvSpPr txBox="1">
            <a:spLocks noChangeArrowheads="1"/>
          </p:cNvSpPr>
          <p:nvPr/>
        </p:nvSpPr>
        <p:spPr bwMode="auto">
          <a:xfrm>
            <a:off x="3886200" y="8686800"/>
            <a:ext cx="2965450" cy="450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fld id="{D82A3668-B651-4A04-8519-7B5E18EAE5EA}" type="slidenum">
              <a:rPr lang="es-CO" altLang="es-CO" sz="1200">
                <a:solidFill>
                  <a:srgbClr val="000000"/>
                </a:solidFill>
                <a:cs typeface="DejaVu Sans" charset="0"/>
              </a:rPr>
              <a:pPr algn="r">
                <a:buClrTx/>
                <a:buFontTx/>
                <a:buNone/>
              </a:pPr>
              <a:t>193</a:t>
            </a:fld>
            <a:endParaRPr lang="es-CO" altLang="es-CO" sz="1200">
              <a:solidFill>
                <a:srgbClr val="000000"/>
              </a:solidFill>
              <a:cs typeface="DejaVu Sans" charset="0"/>
            </a:endParaRPr>
          </a:p>
        </p:txBody>
      </p:sp>
      <p:sp>
        <p:nvSpPr>
          <p:cNvPr id="467970" name="Rectangle 2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381000" y="685800"/>
            <a:ext cx="6096000" cy="34290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467971" name="Text Box 3"/>
          <p:cNvSpPr txBox="1">
            <a:spLocks noChangeArrowheads="1"/>
          </p:cNvSpPr>
          <p:nvPr/>
        </p:nvSpPr>
        <p:spPr bwMode="auto"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</p:spTree>
  </p:cSld>
  <p:clrMapOvr>
    <a:masterClrMapping/>
  </p:clrMapOvr>
</p:notes>
</file>

<file path=ppt/notesSlides/notesSlide19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11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861D5438-C8BA-4D74-9A12-63429921E0D7}" type="slidenum">
              <a:rPr lang="es-CO" altLang="es-CO"/>
              <a:pPr/>
              <a:t>194</a:t>
            </a:fld>
            <a:endParaRPr lang="es-CO" altLang="es-CO"/>
          </a:p>
        </p:txBody>
      </p:sp>
      <p:sp>
        <p:nvSpPr>
          <p:cNvPr id="468993" name="Text Box 1"/>
          <p:cNvSpPr txBox="1">
            <a:spLocks noChangeArrowheads="1"/>
          </p:cNvSpPr>
          <p:nvPr/>
        </p:nvSpPr>
        <p:spPr bwMode="auto">
          <a:xfrm>
            <a:off x="3886200" y="8686800"/>
            <a:ext cx="2965450" cy="450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fld id="{AF495BCE-E5AE-4AE7-8553-A0C1AE083B22}" type="slidenum">
              <a:rPr lang="es-CO" altLang="es-CO" sz="1200">
                <a:solidFill>
                  <a:srgbClr val="000000"/>
                </a:solidFill>
                <a:cs typeface="DejaVu Sans" charset="0"/>
              </a:rPr>
              <a:pPr algn="r">
                <a:buClrTx/>
                <a:buFontTx/>
                <a:buNone/>
              </a:pPr>
              <a:t>194</a:t>
            </a:fld>
            <a:endParaRPr lang="es-CO" altLang="es-CO" sz="1200">
              <a:solidFill>
                <a:srgbClr val="000000"/>
              </a:solidFill>
              <a:cs typeface="DejaVu Sans" charset="0"/>
            </a:endParaRPr>
          </a:p>
        </p:txBody>
      </p:sp>
      <p:sp>
        <p:nvSpPr>
          <p:cNvPr id="468994" name="Rectangle 2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381000" y="685800"/>
            <a:ext cx="6096000" cy="34290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468995" name="Text Box 3"/>
          <p:cNvSpPr txBox="1">
            <a:spLocks noChangeArrowheads="1"/>
          </p:cNvSpPr>
          <p:nvPr/>
        </p:nvSpPr>
        <p:spPr bwMode="auto"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>
              <a:spcBef>
                <a:spcPts val="450"/>
              </a:spcBef>
              <a:buClrTx/>
              <a:buFontTx/>
              <a:buNone/>
            </a:pPr>
            <a:r>
              <a:rPr lang="es-CO" altLang="es-CO" sz="1200">
                <a:solidFill>
                  <a:srgbClr val="000000"/>
                </a:solidFill>
              </a:rPr>
              <a:t> </a:t>
            </a:r>
          </a:p>
        </p:txBody>
      </p:sp>
    </p:spTree>
  </p:cSld>
  <p:clrMapOvr>
    <a:masterClrMapping/>
  </p:clrMapOvr>
</p:notes>
</file>

<file path=ppt/notesSlides/notesSlide19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11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CACDF4C2-6132-4399-87AD-CCE3C5AAA314}" type="slidenum">
              <a:rPr lang="es-CO" altLang="es-CO"/>
              <a:pPr/>
              <a:t>195</a:t>
            </a:fld>
            <a:endParaRPr lang="es-CO" altLang="es-CO"/>
          </a:p>
        </p:txBody>
      </p:sp>
      <p:sp>
        <p:nvSpPr>
          <p:cNvPr id="470017" name="Text Box 1"/>
          <p:cNvSpPr txBox="1">
            <a:spLocks noChangeArrowheads="1"/>
          </p:cNvSpPr>
          <p:nvPr/>
        </p:nvSpPr>
        <p:spPr bwMode="auto">
          <a:xfrm>
            <a:off x="3886200" y="8686800"/>
            <a:ext cx="2965450" cy="450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fld id="{49B4B9C7-E3DB-40A9-89EA-227EADD71083}" type="slidenum">
              <a:rPr lang="es-CO" altLang="es-CO" sz="1200">
                <a:solidFill>
                  <a:srgbClr val="000000"/>
                </a:solidFill>
                <a:cs typeface="DejaVu Sans" charset="0"/>
              </a:rPr>
              <a:pPr algn="r">
                <a:buClrTx/>
                <a:buFontTx/>
                <a:buNone/>
              </a:pPr>
              <a:t>195</a:t>
            </a:fld>
            <a:endParaRPr lang="es-CO" altLang="es-CO" sz="1200">
              <a:solidFill>
                <a:srgbClr val="000000"/>
              </a:solidFill>
              <a:cs typeface="DejaVu Sans" charset="0"/>
            </a:endParaRPr>
          </a:p>
        </p:txBody>
      </p:sp>
      <p:sp>
        <p:nvSpPr>
          <p:cNvPr id="470018" name="Rectangle 2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381000" y="685800"/>
            <a:ext cx="6096000" cy="34290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470019" name="Text Box 3"/>
          <p:cNvSpPr txBox="1">
            <a:spLocks noChangeArrowheads="1"/>
          </p:cNvSpPr>
          <p:nvPr/>
        </p:nvSpPr>
        <p:spPr bwMode="auto"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</p:spTree>
  </p:cSld>
  <p:clrMapOvr>
    <a:masterClrMapping/>
  </p:clrMapOvr>
</p:notes>
</file>

<file path=ppt/notesSlides/notesSlide19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11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6FE98B11-05C5-4DBB-92CC-E13BFF14927F}" type="slidenum">
              <a:rPr lang="es-CO" altLang="es-CO"/>
              <a:pPr/>
              <a:t>196</a:t>
            </a:fld>
            <a:endParaRPr lang="es-CO" altLang="es-CO"/>
          </a:p>
        </p:txBody>
      </p:sp>
      <p:sp>
        <p:nvSpPr>
          <p:cNvPr id="471041" name="Text Box 1"/>
          <p:cNvSpPr txBox="1">
            <a:spLocks noChangeArrowheads="1"/>
          </p:cNvSpPr>
          <p:nvPr/>
        </p:nvSpPr>
        <p:spPr bwMode="auto">
          <a:xfrm>
            <a:off x="3886200" y="8686800"/>
            <a:ext cx="2965450" cy="450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fld id="{D33362D2-7CD3-482F-BC23-B34817CF1A93}" type="slidenum">
              <a:rPr lang="es-CO" altLang="es-CO" sz="1200">
                <a:solidFill>
                  <a:srgbClr val="000000"/>
                </a:solidFill>
                <a:cs typeface="DejaVu Sans" charset="0"/>
              </a:rPr>
              <a:pPr algn="r">
                <a:buClrTx/>
                <a:buFontTx/>
                <a:buNone/>
              </a:pPr>
              <a:t>196</a:t>
            </a:fld>
            <a:endParaRPr lang="es-CO" altLang="es-CO" sz="1200">
              <a:solidFill>
                <a:srgbClr val="000000"/>
              </a:solidFill>
              <a:cs typeface="DejaVu Sans" charset="0"/>
            </a:endParaRPr>
          </a:p>
        </p:txBody>
      </p:sp>
      <p:sp>
        <p:nvSpPr>
          <p:cNvPr id="471042" name="Rectangle 2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381000" y="685800"/>
            <a:ext cx="6096000" cy="34290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471043" name="Text Box 3"/>
          <p:cNvSpPr txBox="1">
            <a:spLocks noChangeArrowheads="1"/>
          </p:cNvSpPr>
          <p:nvPr/>
        </p:nvSpPr>
        <p:spPr bwMode="auto"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</p:spTree>
  </p:cSld>
  <p:clrMapOvr>
    <a:masterClrMapping/>
  </p:clrMapOvr>
</p:notes>
</file>

<file path=ppt/notesSlides/notesSlide19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11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E8173875-5746-4EFB-901A-8B1FDB73BF87}" type="slidenum">
              <a:rPr lang="es-CO" altLang="es-CO"/>
              <a:pPr/>
              <a:t>197</a:t>
            </a:fld>
            <a:endParaRPr lang="es-CO" altLang="es-CO"/>
          </a:p>
        </p:txBody>
      </p:sp>
      <p:sp>
        <p:nvSpPr>
          <p:cNvPr id="472065" name="Text Box 1"/>
          <p:cNvSpPr txBox="1">
            <a:spLocks noChangeArrowheads="1"/>
          </p:cNvSpPr>
          <p:nvPr/>
        </p:nvSpPr>
        <p:spPr bwMode="auto">
          <a:xfrm>
            <a:off x="3886200" y="8686800"/>
            <a:ext cx="2965450" cy="450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fld id="{D8450B4E-494E-4CD8-BCBB-58860279946F}" type="slidenum">
              <a:rPr lang="es-CO" altLang="es-CO" sz="1200">
                <a:solidFill>
                  <a:srgbClr val="000000"/>
                </a:solidFill>
                <a:cs typeface="DejaVu Sans" charset="0"/>
              </a:rPr>
              <a:pPr algn="r">
                <a:buClrTx/>
                <a:buFontTx/>
                <a:buNone/>
              </a:pPr>
              <a:t>197</a:t>
            </a:fld>
            <a:endParaRPr lang="es-CO" altLang="es-CO" sz="1200">
              <a:solidFill>
                <a:srgbClr val="000000"/>
              </a:solidFill>
              <a:cs typeface="DejaVu Sans" charset="0"/>
            </a:endParaRPr>
          </a:p>
        </p:txBody>
      </p:sp>
      <p:sp>
        <p:nvSpPr>
          <p:cNvPr id="472066" name="Rectangle 2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381000" y="685800"/>
            <a:ext cx="6096000" cy="34290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472067" name="Text Box 3"/>
          <p:cNvSpPr txBox="1">
            <a:spLocks noChangeArrowheads="1"/>
          </p:cNvSpPr>
          <p:nvPr/>
        </p:nvSpPr>
        <p:spPr bwMode="auto"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</p:spTree>
  </p:cSld>
  <p:clrMapOvr>
    <a:masterClrMapping/>
  </p:clrMapOvr>
</p:notes>
</file>

<file path=ppt/notesSlides/notesSlide19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11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96167DBF-7D4C-4353-81FE-D0C8347AD49C}" type="slidenum">
              <a:rPr lang="es-CO" altLang="es-CO"/>
              <a:pPr/>
              <a:t>198</a:t>
            </a:fld>
            <a:endParaRPr lang="es-CO" altLang="es-CO"/>
          </a:p>
        </p:txBody>
      </p:sp>
      <p:sp>
        <p:nvSpPr>
          <p:cNvPr id="473089" name="Text Box 1"/>
          <p:cNvSpPr txBox="1">
            <a:spLocks noChangeArrowheads="1"/>
          </p:cNvSpPr>
          <p:nvPr/>
        </p:nvSpPr>
        <p:spPr bwMode="auto">
          <a:xfrm>
            <a:off x="3886200" y="8686800"/>
            <a:ext cx="2965450" cy="450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fld id="{8E4EE234-65A2-4C0D-8CA5-CC07B04D8996}" type="slidenum">
              <a:rPr lang="es-CO" altLang="es-CO" sz="1200">
                <a:solidFill>
                  <a:srgbClr val="000000"/>
                </a:solidFill>
                <a:cs typeface="DejaVu Sans" charset="0"/>
              </a:rPr>
              <a:pPr algn="r">
                <a:buClrTx/>
                <a:buFontTx/>
                <a:buNone/>
              </a:pPr>
              <a:t>198</a:t>
            </a:fld>
            <a:endParaRPr lang="es-CO" altLang="es-CO" sz="1200">
              <a:solidFill>
                <a:srgbClr val="000000"/>
              </a:solidFill>
              <a:cs typeface="DejaVu Sans" charset="0"/>
            </a:endParaRPr>
          </a:p>
        </p:txBody>
      </p:sp>
      <p:sp>
        <p:nvSpPr>
          <p:cNvPr id="473090" name="Rectangle 2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381000" y="685800"/>
            <a:ext cx="6096000" cy="34290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473091" name="Text Box 3"/>
          <p:cNvSpPr txBox="1">
            <a:spLocks noChangeArrowheads="1"/>
          </p:cNvSpPr>
          <p:nvPr/>
        </p:nvSpPr>
        <p:spPr bwMode="auto"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</p:spTree>
  </p:cSld>
  <p:clrMapOvr>
    <a:masterClrMapping/>
  </p:clrMapOvr>
</p:notes>
</file>

<file path=ppt/notesSlides/notesSlide19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11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60D5FE1D-8097-44DC-9506-23730F30AF3D}" type="slidenum">
              <a:rPr lang="es-CO" altLang="es-CO"/>
              <a:pPr/>
              <a:t>199</a:t>
            </a:fld>
            <a:endParaRPr lang="es-CO" altLang="es-CO"/>
          </a:p>
        </p:txBody>
      </p:sp>
      <p:sp>
        <p:nvSpPr>
          <p:cNvPr id="474113" name="Text Box 1"/>
          <p:cNvSpPr txBox="1">
            <a:spLocks noChangeArrowheads="1"/>
          </p:cNvSpPr>
          <p:nvPr/>
        </p:nvSpPr>
        <p:spPr bwMode="auto">
          <a:xfrm>
            <a:off x="3886200" y="8686800"/>
            <a:ext cx="2965450" cy="450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fld id="{F068F22A-118C-45A5-91AF-42EEB2E67682}" type="slidenum">
              <a:rPr lang="es-CO" altLang="es-CO" sz="1200">
                <a:solidFill>
                  <a:srgbClr val="000000"/>
                </a:solidFill>
                <a:cs typeface="DejaVu Sans" charset="0"/>
              </a:rPr>
              <a:pPr algn="r">
                <a:buClrTx/>
                <a:buFontTx/>
                <a:buNone/>
              </a:pPr>
              <a:t>199</a:t>
            </a:fld>
            <a:endParaRPr lang="es-CO" altLang="es-CO" sz="1200">
              <a:solidFill>
                <a:srgbClr val="000000"/>
              </a:solidFill>
              <a:cs typeface="DejaVu Sans" charset="0"/>
            </a:endParaRPr>
          </a:p>
        </p:txBody>
      </p:sp>
      <p:sp>
        <p:nvSpPr>
          <p:cNvPr id="474114" name="Rectangle 2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381000" y="685800"/>
            <a:ext cx="6096000" cy="34290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474115" name="Text Box 3"/>
          <p:cNvSpPr txBox="1">
            <a:spLocks noChangeArrowheads="1"/>
          </p:cNvSpPr>
          <p:nvPr/>
        </p:nvSpPr>
        <p:spPr bwMode="auto"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11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F509D7A7-05A2-4919-A85F-19643A4EAFF9}" type="slidenum">
              <a:rPr lang="es-CO" altLang="es-CO"/>
              <a:pPr/>
              <a:t>2</a:t>
            </a:fld>
            <a:endParaRPr lang="es-CO" altLang="es-CO"/>
          </a:p>
        </p:txBody>
      </p:sp>
      <p:sp>
        <p:nvSpPr>
          <p:cNvPr id="264193" name="Text Box 1"/>
          <p:cNvSpPr txBox="1">
            <a:spLocks noChangeArrowheads="1"/>
          </p:cNvSpPr>
          <p:nvPr/>
        </p:nvSpPr>
        <p:spPr bwMode="auto">
          <a:xfrm>
            <a:off x="3886200" y="8686800"/>
            <a:ext cx="2965450" cy="450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fld id="{57098A16-4C7D-4343-9FFD-A401092E8451}" type="slidenum">
              <a:rPr lang="es-CO" altLang="es-CO" sz="1200">
                <a:solidFill>
                  <a:srgbClr val="000000"/>
                </a:solidFill>
                <a:cs typeface="DejaVu Sans" charset="0"/>
              </a:rPr>
              <a:pPr algn="r">
                <a:buClrTx/>
                <a:buFontTx/>
                <a:buNone/>
              </a:pPr>
              <a:t>2</a:t>
            </a:fld>
            <a:endParaRPr lang="es-CO" altLang="es-CO" sz="1200">
              <a:solidFill>
                <a:srgbClr val="000000"/>
              </a:solidFill>
              <a:cs typeface="DejaVu Sans" charset="0"/>
            </a:endParaRPr>
          </a:p>
        </p:txBody>
      </p:sp>
      <p:sp>
        <p:nvSpPr>
          <p:cNvPr id="264194" name="Rectangle 2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381000" y="685800"/>
            <a:ext cx="6096000" cy="34290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264195" name="Text Box 3"/>
          <p:cNvSpPr txBox="1">
            <a:spLocks noChangeArrowheads="1"/>
          </p:cNvSpPr>
          <p:nvPr/>
        </p:nvSpPr>
        <p:spPr bwMode="auto"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>
              <a:spcBef>
                <a:spcPts val="450"/>
              </a:spcBef>
              <a:buClrTx/>
              <a:buFontTx/>
              <a:buNone/>
            </a:pPr>
            <a:r>
              <a:rPr lang="es-CO" altLang="es-CO" sz="1200">
                <a:solidFill>
                  <a:srgbClr val="000000"/>
                </a:solidFill>
              </a:rPr>
              <a:t> </a:t>
            </a:r>
          </a:p>
        </p:txBody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11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663E70EE-3EE9-48A3-BB18-7CB15D5136A5}" type="slidenum">
              <a:rPr lang="es-CO" altLang="es-CO"/>
              <a:pPr/>
              <a:t>20</a:t>
            </a:fld>
            <a:endParaRPr lang="es-CO" altLang="es-CO"/>
          </a:p>
        </p:txBody>
      </p:sp>
      <p:sp>
        <p:nvSpPr>
          <p:cNvPr id="282625" name="Text Box 1"/>
          <p:cNvSpPr txBox="1">
            <a:spLocks noChangeArrowheads="1"/>
          </p:cNvSpPr>
          <p:nvPr/>
        </p:nvSpPr>
        <p:spPr bwMode="auto">
          <a:xfrm>
            <a:off x="3886200" y="8686800"/>
            <a:ext cx="2965450" cy="450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fld id="{D9A1CDAD-3C70-4D7F-9BEF-BE98A6DE636D}" type="slidenum">
              <a:rPr lang="es-CO" altLang="es-CO" sz="1200">
                <a:solidFill>
                  <a:srgbClr val="000000"/>
                </a:solidFill>
                <a:cs typeface="DejaVu Sans" charset="0"/>
              </a:rPr>
              <a:pPr algn="r">
                <a:buClrTx/>
                <a:buFontTx/>
                <a:buNone/>
              </a:pPr>
              <a:t>20</a:t>
            </a:fld>
            <a:endParaRPr lang="es-CO" altLang="es-CO" sz="1200">
              <a:solidFill>
                <a:srgbClr val="000000"/>
              </a:solidFill>
              <a:cs typeface="DejaVu Sans" charset="0"/>
            </a:endParaRPr>
          </a:p>
        </p:txBody>
      </p:sp>
      <p:sp>
        <p:nvSpPr>
          <p:cNvPr id="282626" name="Rectangle 2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381000" y="685800"/>
            <a:ext cx="6096000" cy="34290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282627" name="Text Box 3"/>
          <p:cNvSpPr txBox="1">
            <a:spLocks noChangeArrowheads="1"/>
          </p:cNvSpPr>
          <p:nvPr/>
        </p:nvSpPr>
        <p:spPr bwMode="auto"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>
              <a:spcBef>
                <a:spcPts val="450"/>
              </a:spcBef>
              <a:buClrTx/>
              <a:buFontTx/>
              <a:buNone/>
            </a:pPr>
            <a:r>
              <a:rPr lang="es-CO" altLang="es-CO" sz="1200">
                <a:solidFill>
                  <a:srgbClr val="000000"/>
                </a:solidFill>
              </a:rPr>
              <a:t> </a:t>
            </a:r>
          </a:p>
        </p:txBody>
      </p:sp>
    </p:spTree>
  </p:cSld>
  <p:clrMapOvr>
    <a:masterClrMapping/>
  </p:clrMapOvr>
</p:notes>
</file>

<file path=ppt/notesSlides/notesSlide20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11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76710DEE-372B-4658-8C55-9834E8930256}" type="slidenum">
              <a:rPr lang="es-CO" altLang="es-CO"/>
              <a:pPr/>
              <a:t>200</a:t>
            </a:fld>
            <a:endParaRPr lang="es-CO" altLang="es-CO"/>
          </a:p>
        </p:txBody>
      </p:sp>
      <p:sp>
        <p:nvSpPr>
          <p:cNvPr id="475137" name="Text Box 1"/>
          <p:cNvSpPr txBox="1">
            <a:spLocks noChangeArrowheads="1"/>
          </p:cNvSpPr>
          <p:nvPr/>
        </p:nvSpPr>
        <p:spPr bwMode="auto">
          <a:xfrm>
            <a:off x="3886200" y="8686800"/>
            <a:ext cx="2965450" cy="450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fld id="{E1A0A65D-8FE3-4DDE-B4C8-4926BE3215CE}" type="slidenum">
              <a:rPr lang="es-CO" altLang="es-CO" sz="1200">
                <a:solidFill>
                  <a:srgbClr val="000000"/>
                </a:solidFill>
                <a:cs typeface="DejaVu Sans" charset="0"/>
              </a:rPr>
              <a:pPr algn="r">
                <a:buClrTx/>
                <a:buFontTx/>
                <a:buNone/>
              </a:pPr>
              <a:t>200</a:t>
            </a:fld>
            <a:endParaRPr lang="es-CO" altLang="es-CO" sz="1200">
              <a:solidFill>
                <a:srgbClr val="000000"/>
              </a:solidFill>
              <a:cs typeface="DejaVu Sans" charset="0"/>
            </a:endParaRPr>
          </a:p>
        </p:txBody>
      </p:sp>
      <p:sp>
        <p:nvSpPr>
          <p:cNvPr id="475138" name="Rectangle 2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381000" y="685800"/>
            <a:ext cx="6096000" cy="34290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475139" name="Text Box 3"/>
          <p:cNvSpPr txBox="1">
            <a:spLocks noChangeArrowheads="1"/>
          </p:cNvSpPr>
          <p:nvPr/>
        </p:nvSpPr>
        <p:spPr bwMode="auto"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</p:spTree>
  </p:cSld>
  <p:clrMapOvr>
    <a:masterClrMapping/>
  </p:clrMapOvr>
</p:notes>
</file>

<file path=ppt/notesSlides/notesSlide20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11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5C7F8A44-13AD-440B-BD19-F5E5F9171CBB}" type="slidenum">
              <a:rPr lang="es-CO" altLang="es-CO"/>
              <a:pPr/>
              <a:t>201</a:t>
            </a:fld>
            <a:endParaRPr lang="es-CO" altLang="es-CO"/>
          </a:p>
        </p:txBody>
      </p:sp>
      <p:sp>
        <p:nvSpPr>
          <p:cNvPr id="476161" name="Text Box 1"/>
          <p:cNvSpPr txBox="1">
            <a:spLocks noChangeArrowheads="1"/>
          </p:cNvSpPr>
          <p:nvPr/>
        </p:nvSpPr>
        <p:spPr bwMode="auto">
          <a:xfrm>
            <a:off x="3886200" y="8686800"/>
            <a:ext cx="2965450" cy="450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fld id="{A7B32020-7F48-47D3-8089-8BEBDA471944}" type="slidenum">
              <a:rPr lang="es-CO" altLang="es-CO" sz="1200">
                <a:solidFill>
                  <a:srgbClr val="000000"/>
                </a:solidFill>
                <a:cs typeface="DejaVu Sans" charset="0"/>
              </a:rPr>
              <a:pPr algn="r">
                <a:buClrTx/>
                <a:buFontTx/>
                <a:buNone/>
              </a:pPr>
              <a:t>201</a:t>
            </a:fld>
            <a:endParaRPr lang="es-CO" altLang="es-CO" sz="1200">
              <a:solidFill>
                <a:srgbClr val="000000"/>
              </a:solidFill>
              <a:cs typeface="DejaVu Sans" charset="0"/>
            </a:endParaRPr>
          </a:p>
        </p:txBody>
      </p:sp>
      <p:sp>
        <p:nvSpPr>
          <p:cNvPr id="476162" name="Rectangle 2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381000" y="685800"/>
            <a:ext cx="6096000" cy="34290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476163" name="Text Box 3"/>
          <p:cNvSpPr txBox="1">
            <a:spLocks noChangeArrowheads="1"/>
          </p:cNvSpPr>
          <p:nvPr/>
        </p:nvSpPr>
        <p:spPr bwMode="auto"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</p:spTree>
  </p:cSld>
  <p:clrMapOvr>
    <a:masterClrMapping/>
  </p:clrMapOvr>
</p:notes>
</file>

<file path=ppt/notesSlides/notesSlide20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11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3E8BC87B-1778-4856-98C2-A030A2A5D641}" type="slidenum">
              <a:rPr lang="es-CO" altLang="es-CO"/>
              <a:pPr/>
              <a:t>202</a:t>
            </a:fld>
            <a:endParaRPr lang="es-CO" altLang="es-CO"/>
          </a:p>
        </p:txBody>
      </p:sp>
      <p:sp>
        <p:nvSpPr>
          <p:cNvPr id="477185" name="Text Box 1"/>
          <p:cNvSpPr txBox="1">
            <a:spLocks noChangeArrowheads="1"/>
          </p:cNvSpPr>
          <p:nvPr/>
        </p:nvSpPr>
        <p:spPr bwMode="auto">
          <a:xfrm>
            <a:off x="3886200" y="8686800"/>
            <a:ext cx="2965450" cy="450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fld id="{E2A84E07-BF00-43C4-94E7-6F83160B7F30}" type="slidenum">
              <a:rPr lang="es-CO" altLang="es-CO" sz="1200">
                <a:solidFill>
                  <a:srgbClr val="000000"/>
                </a:solidFill>
                <a:cs typeface="DejaVu Sans" charset="0"/>
              </a:rPr>
              <a:pPr algn="r">
                <a:buClrTx/>
                <a:buFontTx/>
                <a:buNone/>
              </a:pPr>
              <a:t>202</a:t>
            </a:fld>
            <a:endParaRPr lang="es-CO" altLang="es-CO" sz="1200">
              <a:solidFill>
                <a:srgbClr val="000000"/>
              </a:solidFill>
              <a:cs typeface="DejaVu Sans" charset="0"/>
            </a:endParaRPr>
          </a:p>
        </p:txBody>
      </p:sp>
      <p:sp>
        <p:nvSpPr>
          <p:cNvPr id="477186" name="Rectangle 2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381000" y="685800"/>
            <a:ext cx="6096000" cy="34290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477187" name="Text Box 3"/>
          <p:cNvSpPr txBox="1">
            <a:spLocks noChangeArrowheads="1"/>
          </p:cNvSpPr>
          <p:nvPr/>
        </p:nvSpPr>
        <p:spPr bwMode="auto"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</p:spTree>
  </p:cSld>
  <p:clrMapOvr>
    <a:masterClrMapping/>
  </p:clrMapOvr>
</p:notes>
</file>

<file path=ppt/notesSlides/notesSlide20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11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89F149AE-FBC9-4CF8-ACEB-6C366443B7DF}" type="slidenum">
              <a:rPr lang="es-CO" altLang="es-CO"/>
              <a:pPr/>
              <a:t>203</a:t>
            </a:fld>
            <a:endParaRPr lang="es-CO" altLang="es-CO"/>
          </a:p>
        </p:txBody>
      </p:sp>
      <p:sp>
        <p:nvSpPr>
          <p:cNvPr id="478209" name="Text Box 1"/>
          <p:cNvSpPr txBox="1">
            <a:spLocks noChangeArrowheads="1"/>
          </p:cNvSpPr>
          <p:nvPr/>
        </p:nvSpPr>
        <p:spPr bwMode="auto">
          <a:xfrm>
            <a:off x="3886200" y="8686800"/>
            <a:ext cx="2965450" cy="450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fld id="{D13DA615-B531-4A24-AC06-85A1DA077F90}" type="slidenum">
              <a:rPr lang="es-CO" altLang="es-CO" sz="1200">
                <a:solidFill>
                  <a:srgbClr val="000000"/>
                </a:solidFill>
                <a:cs typeface="DejaVu Sans" charset="0"/>
              </a:rPr>
              <a:pPr algn="r">
                <a:buClrTx/>
                <a:buFontTx/>
                <a:buNone/>
              </a:pPr>
              <a:t>203</a:t>
            </a:fld>
            <a:endParaRPr lang="es-CO" altLang="es-CO" sz="1200">
              <a:solidFill>
                <a:srgbClr val="000000"/>
              </a:solidFill>
              <a:cs typeface="DejaVu Sans" charset="0"/>
            </a:endParaRPr>
          </a:p>
        </p:txBody>
      </p:sp>
      <p:sp>
        <p:nvSpPr>
          <p:cNvPr id="478210" name="Rectangle 2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381000" y="685800"/>
            <a:ext cx="6096000" cy="34290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478211" name="Text Box 3"/>
          <p:cNvSpPr txBox="1">
            <a:spLocks noChangeArrowheads="1"/>
          </p:cNvSpPr>
          <p:nvPr/>
        </p:nvSpPr>
        <p:spPr bwMode="auto"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</p:spTree>
  </p:cSld>
  <p:clrMapOvr>
    <a:masterClrMapping/>
  </p:clrMapOvr>
</p:notes>
</file>

<file path=ppt/notesSlides/notesSlide20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11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6229C3B5-542B-4F2B-87F2-F469D7E2A3BE}" type="slidenum">
              <a:rPr lang="es-CO" altLang="es-CO"/>
              <a:pPr/>
              <a:t>204</a:t>
            </a:fld>
            <a:endParaRPr lang="es-CO" altLang="es-CO"/>
          </a:p>
        </p:txBody>
      </p:sp>
      <p:sp>
        <p:nvSpPr>
          <p:cNvPr id="479233" name="Text Box 1"/>
          <p:cNvSpPr txBox="1">
            <a:spLocks noChangeArrowheads="1"/>
          </p:cNvSpPr>
          <p:nvPr/>
        </p:nvSpPr>
        <p:spPr bwMode="auto">
          <a:xfrm>
            <a:off x="3886200" y="8686800"/>
            <a:ext cx="2965450" cy="450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fld id="{DD192DA2-C889-426A-A77A-20F087849717}" type="slidenum">
              <a:rPr lang="es-CO" altLang="es-CO" sz="1200">
                <a:solidFill>
                  <a:srgbClr val="000000"/>
                </a:solidFill>
                <a:cs typeface="DejaVu Sans" charset="0"/>
              </a:rPr>
              <a:pPr algn="r">
                <a:buClrTx/>
                <a:buFontTx/>
                <a:buNone/>
              </a:pPr>
              <a:t>204</a:t>
            </a:fld>
            <a:endParaRPr lang="es-CO" altLang="es-CO" sz="1200">
              <a:solidFill>
                <a:srgbClr val="000000"/>
              </a:solidFill>
              <a:cs typeface="DejaVu Sans" charset="0"/>
            </a:endParaRPr>
          </a:p>
        </p:txBody>
      </p:sp>
      <p:sp>
        <p:nvSpPr>
          <p:cNvPr id="479234" name="Rectangle 2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381000" y="685800"/>
            <a:ext cx="6096000" cy="34290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479235" name="Text Box 3"/>
          <p:cNvSpPr txBox="1">
            <a:spLocks noChangeArrowheads="1"/>
          </p:cNvSpPr>
          <p:nvPr/>
        </p:nvSpPr>
        <p:spPr bwMode="auto"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</p:spTree>
  </p:cSld>
  <p:clrMapOvr>
    <a:masterClrMapping/>
  </p:clrMapOvr>
</p:notes>
</file>

<file path=ppt/notesSlides/notesSlide20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11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65172500-3872-4AF0-AD51-BE12E8A0533E}" type="slidenum">
              <a:rPr lang="es-CO" altLang="es-CO"/>
              <a:pPr/>
              <a:t>205</a:t>
            </a:fld>
            <a:endParaRPr lang="es-CO" altLang="es-CO"/>
          </a:p>
        </p:txBody>
      </p:sp>
      <p:sp>
        <p:nvSpPr>
          <p:cNvPr id="480257" name="Text Box 1"/>
          <p:cNvSpPr txBox="1">
            <a:spLocks noChangeArrowheads="1"/>
          </p:cNvSpPr>
          <p:nvPr/>
        </p:nvSpPr>
        <p:spPr bwMode="auto">
          <a:xfrm>
            <a:off x="3886200" y="8686800"/>
            <a:ext cx="2965450" cy="450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fld id="{4B3AB356-887E-4730-BD94-2634DFE7469E}" type="slidenum">
              <a:rPr lang="es-CO" altLang="es-CO" sz="1200">
                <a:solidFill>
                  <a:srgbClr val="000000"/>
                </a:solidFill>
                <a:cs typeface="DejaVu Sans" charset="0"/>
              </a:rPr>
              <a:pPr algn="r">
                <a:buClrTx/>
                <a:buFontTx/>
                <a:buNone/>
              </a:pPr>
              <a:t>205</a:t>
            </a:fld>
            <a:endParaRPr lang="es-CO" altLang="es-CO" sz="1200">
              <a:solidFill>
                <a:srgbClr val="000000"/>
              </a:solidFill>
              <a:cs typeface="DejaVu Sans" charset="0"/>
            </a:endParaRPr>
          </a:p>
        </p:txBody>
      </p:sp>
      <p:sp>
        <p:nvSpPr>
          <p:cNvPr id="480258" name="Rectangle 2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381000" y="685800"/>
            <a:ext cx="6096000" cy="34290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480259" name="Text Box 3"/>
          <p:cNvSpPr txBox="1">
            <a:spLocks noChangeArrowheads="1"/>
          </p:cNvSpPr>
          <p:nvPr/>
        </p:nvSpPr>
        <p:spPr bwMode="auto"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</p:spTree>
  </p:cSld>
  <p:clrMapOvr>
    <a:masterClrMapping/>
  </p:clrMapOvr>
</p:notes>
</file>

<file path=ppt/notesSlides/notesSlide20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11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A16ED126-47FD-4FD3-AE39-2D9DB5BA8B24}" type="slidenum">
              <a:rPr lang="es-CO" altLang="es-CO"/>
              <a:pPr/>
              <a:t>206</a:t>
            </a:fld>
            <a:endParaRPr lang="es-CO" altLang="es-CO"/>
          </a:p>
        </p:txBody>
      </p:sp>
      <p:sp>
        <p:nvSpPr>
          <p:cNvPr id="481281" name="Text Box 1"/>
          <p:cNvSpPr txBox="1">
            <a:spLocks noChangeArrowheads="1"/>
          </p:cNvSpPr>
          <p:nvPr/>
        </p:nvSpPr>
        <p:spPr bwMode="auto">
          <a:xfrm>
            <a:off x="3886200" y="8686800"/>
            <a:ext cx="2965450" cy="450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fld id="{E1360931-54AF-4040-9CD7-0D69335AD200}" type="slidenum">
              <a:rPr lang="es-CO" altLang="es-CO" sz="1200">
                <a:solidFill>
                  <a:srgbClr val="000000"/>
                </a:solidFill>
                <a:cs typeface="DejaVu Sans" charset="0"/>
              </a:rPr>
              <a:pPr algn="r">
                <a:buClrTx/>
                <a:buFontTx/>
                <a:buNone/>
              </a:pPr>
              <a:t>206</a:t>
            </a:fld>
            <a:endParaRPr lang="es-CO" altLang="es-CO" sz="1200">
              <a:solidFill>
                <a:srgbClr val="000000"/>
              </a:solidFill>
              <a:cs typeface="DejaVu Sans" charset="0"/>
            </a:endParaRPr>
          </a:p>
        </p:txBody>
      </p:sp>
      <p:sp>
        <p:nvSpPr>
          <p:cNvPr id="481282" name="Rectangle 2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381000" y="685800"/>
            <a:ext cx="6096000" cy="34290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481283" name="Text Box 3"/>
          <p:cNvSpPr txBox="1">
            <a:spLocks noChangeArrowheads="1"/>
          </p:cNvSpPr>
          <p:nvPr/>
        </p:nvSpPr>
        <p:spPr bwMode="auto"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</p:spTree>
  </p:cSld>
  <p:clrMapOvr>
    <a:masterClrMapping/>
  </p:clrMapOvr>
</p:notes>
</file>

<file path=ppt/notesSlides/notesSlide20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11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48798E27-6C6C-4AA9-B26C-3E79D915235F}" type="slidenum">
              <a:rPr lang="es-CO" altLang="es-CO"/>
              <a:pPr/>
              <a:t>207</a:t>
            </a:fld>
            <a:endParaRPr lang="es-CO" altLang="es-CO"/>
          </a:p>
        </p:txBody>
      </p:sp>
      <p:sp>
        <p:nvSpPr>
          <p:cNvPr id="482305" name="Text Box 1"/>
          <p:cNvSpPr txBox="1">
            <a:spLocks noChangeArrowheads="1"/>
          </p:cNvSpPr>
          <p:nvPr/>
        </p:nvSpPr>
        <p:spPr bwMode="auto">
          <a:xfrm>
            <a:off x="3886200" y="8686800"/>
            <a:ext cx="2965450" cy="450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fld id="{F62A2080-CAB3-4CFC-A81A-A590EFBDC07C}" type="slidenum">
              <a:rPr lang="es-CO" altLang="es-CO" sz="1200">
                <a:solidFill>
                  <a:srgbClr val="000000"/>
                </a:solidFill>
                <a:cs typeface="DejaVu Sans" charset="0"/>
              </a:rPr>
              <a:pPr algn="r">
                <a:buClrTx/>
                <a:buFontTx/>
                <a:buNone/>
              </a:pPr>
              <a:t>207</a:t>
            </a:fld>
            <a:endParaRPr lang="es-CO" altLang="es-CO" sz="1200">
              <a:solidFill>
                <a:srgbClr val="000000"/>
              </a:solidFill>
              <a:cs typeface="DejaVu Sans" charset="0"/>
            </a:endParaRPr>
          </a:p>
        </p:txBody>
      </p:sp>
      <p:sp>
        <p:nvSpPr>
          <p:cNvPr id="482306" name="Rectangle 2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381000" y="685800"/>
            <a:ext cx="6096000" cy="34290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482307" name="Text Box 3"/>
          <p:cNvSpPr txBox="1">
            <a:spLocks noChangeArrowheads="1"/>
          </p:cNvSpPr>
          <p:nvPr/>
        </p:nvSpPr>
        <p:spPr bwMode="auto"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</p:spTree>
  </p:cSld>
  <p:clrMapOvr>
    <a:masterClrMapping/>
  </p:clrMapOvr>
</p:notes>
</file>

<file path=ppt/notesSlides/notesSlide20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11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2C8ABD63-9284-4F63-A6FC-AB8A45C175F9}" type="slidenum">
              <a:rPr lang="es-CO" altLang="es-CO"/>
              <a:pPr/>
              <a:t>208</a:t>
            </a:fld>
            <a:endParaRPr lang="es-CO" altLang="es-CO"/>
          </a:p>
        </p:txBody>
      </p:sp>
      <p:sp>
        <p:nvSpPr>
          <p:cNvPr id="483329" name="Text Box 1"/>
          <p:cNvSpPr txBox="1">
            <a:spLocks noChangeArrowheads="1"/>
          </p:cNvSpPr>
          <p:nvPr/>
        </p:nvSpPr>
        <p:spPr bwMode="auto">
          <a:xfrm>
            <a:off x="3886200" y="8686800"/>
            <a:ext cx="2965450" cy="450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fld id="{1ED4C390-D2B9-465E-B1F1-ECAC06B5DA10}" type="slidenum">
              <a:rPr lang="es-CO" altLang="es-CO" sz="1200">
                <a:solidFill>
                  <a:srgbClr val="000000"/>
                </a:solidFill>
                <a:cs typeface="DejaVu Sans" charset="0"/>
              </a:rPr>
              <a:pPr algn="r">
                <a:buClrTx/>
                <a:buFontTx/>
                <a:buNone/>
              </a:pPr>
              <a:t>208</a:t>
            </a:fld>
            <a:endParaRPr lang="es-CO" altLang="es-CO" sz="1200">
              <a:solidFill>
                <a:srgbClr val="000000"/>
              </a:solidFill>
              <a:cs typeface="DejaVu Sans" charset="0"/>
            </a:endParaRPr>
          </a:p>
        </p:txBody>
      </p:sp>
      <p:sp>
        <p:nvSpPr>
          <p:cNvPr id="483330" name="Rectangle 2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381000" y="685800"/>
            <a:ext cx="6096000" cy="34290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483331" name="Text Box 3"/>
          <p:cNvSpPr txBox="1">
            <a:spLocks noChangeArrowheads="1"/>
          </p:cNvSpPr>
          <p:nvPr/>
        </p:nvSpPr>
        <p:spPr bwMode="auto"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</p:spTree>
  </p:cSld>
  <p:clrMapOvr>
    <a:masterClrMapping/>
  </p:clrMapOvr>
</p:notes>
</file>

<file path=ppt/notesSlides/notesSlide20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11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2C8ABD63-9284-4F63-A6FC-AB8A45C175F9}" type="slidenum">
              <a:rPr lang="es-CO" altLang="es-CO"/>
              <a:pPr/>
              <a:t>209</a:t>
            </a:fld>
            <a:endParaRPr lang="es-CO" altLang="es-CO"/>
          </a:p>
        </p:txBody>
      </p:sp>
      <p:sp>
        <p:nvSpPr>
          <p:cNvPr id="483329" name="Text Box 1"/>
          <p:cNvSpPr txBox="1">
            <a:spLocks noChangeArrowheads="1"/>
          </p:cNvSpPr>
          <p:nvPr/>
        </p:nvSpPr>
        <p:spPr bwMode="auto">
          <a:xfrm>
            <a:off x="3886200" y="8686800"/>
            <a:ext cx="2965450" cy="450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fld id="{1ED4C390-D2B9-465E-B1F1-ECAC06B5DA10}" type="slidenum">
              <a:rPr lang="es-CO" altLang="es-CO" sz="1200">
                <a:solidFill>
                  <a:srgbClr val="000000"/>
                </a:solidFill>
                <a:cs typeface="DejaVu Sans" charset="0"/>
              </a:rPr>
              <a:pPr algn="r">
                <a:buClrTx/>
                <a:buFontTx/>
                <a:buNone/>
              </a:pPr>
              <a:t>209</a:t>
            </a:fld>
            <a:endParaRPr lang="es-CO" altLang="es-CO" sz="1200">
              <a:solidFill>
                <a:srgbClr val="000000"/>
              </a:solidFill>
              <a:cs typeface="DejaVu Sans" charset="0"/>
            </a:endParaRPr>
          </a:p>
        </p:txBody>
      </p:sp>
      <p:sp>
        <p:nvSpPr>
          <p:cNvPr id="483330" name="Rectangle 2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381000" y="685800"/>
            <a:ext cx="6096000" cy="34290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483331" name="Text Box 3"/>
          <p:cNvSpPr txBox="1">
            <a:spLocks noChangeArrowheads="1"/>
          </p:cNvSpPr>
          <p:nvPr/>
        </p:nvSpPr>
        <p:spPr bwMode="auto"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</p:spTree>
    <p:extLst>
      <p:ext uri="{BB962C8B-B14F-4D97-AF65-F5344CB8AC3E}">
        <p14:creationId xmlns:p14="http://schemas.microsoft.com/office/powerpoint/2010/main" val="289233766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11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EE5CD7C4-9286-49E8-9471-E8AD00CF3B38}" type="slidenum">
              <a:rPr lang="es-CO" altLang="es-CO"/>
              <a:pPr/>
              <a:t>21</a:t>
            </a:fld>
            <a:endParaRPr lang="es-CO" altLang="es-CO"/>
          </a:p>
        </p:txBody>
      </p:sp>
      <p:sp>
        <p:nvSpPr>
          <p:cNvPr id="283649" name="Text Box 1"/>
          <p:cNvSpPr txBox="1">
            <a:spLocks noChangeArrowheads="1"/>
          </p:cNvSpPr>
          <p:nvPr/>
        </p:nvSpPr>
        <p:spPr bwMode="auto">
          <a:xfrm>
            <a:off x="3886200" y="8686800"/>
            <a:ext cx="2965450" cy="450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fld id="{D474B5A2-A016-430B-847C-19081697B0D5}" type="slidenum">
              <a:rPr lang="es-CO" altLang="es-CO" sz="1200">
                <a:solidFill>
                  <a:srgbClr val="000000"/>
                </a:solidFill>
                <a:cs typeface="DejaVu Sans" charset="0"/>
              </a:rPr>
              <a:pPr algn="r">
                <a:buClrTx/>
                <a:buFontTx/>
                <a:buNone/>
              </a:pPr>
              <a:t>21</a:t>
            </a:fld>
            <a:endParaRPr lang="es-CO" altLang="es-CO" sz="1200">
              <a:solidFill>
                <a:srgbClr val="000000"/>
              </a:solidFill>
              <a:cs typeface="DejaVu Sans" charset="0"/>
            </a:endParaRPr>
          </a:p>
        </p:txBody>
      </p:sp>
      <p:sp>
        <p:nvSpPr>
          <p:cNvPr id="283650" name="Rectangle 2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381000" y="685800"/>
            <a:ext cx="6096000" cy="34290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283651" name="Text Box 3"/>
          <p:cNvSpPr txBox="1">
            <a:spLocks noChangeArrowheads="1"/>
          </p:cNvSpPr>
          <p:nvPr/>
        </p:nvSpPr>
        <p:spPr bwMode="auto"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>
              <a:spcBef>
                <a:spcPts val="450"/>
              </a:spcBef>
              <a:buClrTx/>
              <a:buFontTx/>
              <a:buNone/>
            </a:pPr>
            <a:r>
              <a:rPr lang="es-CO" altLang="es-CO" sz="1200">
                <a:solidFill>
                  <a:srgbClr val="000000"/>
                </a:solidFill>
              </a:rPr>
              <a:t> </a:t>
            </a:r>
          </a:p>
        </p:txBody>
      </p:sp>
    </p:spTree>
  </p:cSld>
  <p:clrMapOvr>
    <a:masterClrMapping/>
  </p:clrMapOvr>
</p:notes>
</file>

<file path=ppt/notesSlides/notesSlide2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11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5955668A-62A0-460E-B361-78DB03E6DDF2}" type="slidenum">
              <a:rPr lang="es-CO" altLang="es-CO"/>
              <a:pPr/>
              <a:t>210</a:t>
            </a:fld>
            <a:endParaRPr lang="es-CO" altLang="es-CO"/>
          </a:p>
        </p:txBody>
      </p:sp>
      <p:sp>
        <p:nvSpPr>
          <p:cNvPr id="484353" name="Text Box 1"/>
          <p:cNvSpPr txBox="1">
            <a:spLocks noChangeArrowheads="1"/>
          </p:cNvSpPr>
          <p:nvPr/>
        </p:nvSpPr>
        <p:spPr bwMode="auto">
          <a:xfrm>
            <a:off x="3886200" y="8686800"/>
            <a:ext cx="2965450" cy="450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fld id="{1ACAA0AB-D977-44F6-B876-719576965316}" type="slidenum">
              <a:rPr lang="es-CO" altLang="es-CO" sz="1200">
                <a:solidFill>
                  <a:srgbClr val="000000"/>
                </a:solidFill>
                <a:cs typeface="DejaVu Sans" charset="0"/>
              </a:rPr>
              <a:pPr algn="r">
                <a:buClrTx/>
                <a:buFontTx/>
                <a:buNone/>
              </a:pPr>
              <a:t>210</a:t>
            </a:fld>
            <a:endParaRPr lang="es-CO" altLang="es-CO" sz="1200">
              <a:solidFill>
                <a:srgbClr val="000000"/>
              </a:solidFill>
              <a:cs typeface="DejaVu Sans" charset="0"/>
            </a:endParaRPr>
          </a:p>
        </p:txBody>
      </p:sp>
      <p:sp>
        <p:nvSpPr>
          <p:cNvPr id="484354" name="Rectangle 2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381000" y="685800"/>
            <a:ext cx="6096000" cy="34290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484355" name="Text Box 3"/>
          <p:cNvSpPr txBox="1">
            <a:spLocks noChangeArrowheads="1"/>
          </p:cNvSpPr>
          <p:nvPr/>
        </p:nvSpPr>
        <p:spPr bwMode="auto"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</p:spTree>
  </p:cSld>
  <p:clrMapOvr>
    <a:masterClrMapping/>
  </p:clrMapOvr>
</p:notes>
</file>

<file path=ppt/notesSlides/notesSlide2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11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F799C231-CA93-41AC-8FA9-CB39D16216B1}" type="slidenum">
              <a:rPr lang="es-CO" altLang="es-CO"/>
              <a:pPr/>
              <a:t>211</a:t>
            </a:fld>
            <a:endParaRPr lang="es-CO" altLang="es-CO"/>
          </a:p>
        </p:txBody>
      </p:sp>
      <p:sp>
        <p:nvSpPr>
          <p:cNvPr id="485377" name="Text Box 1"/>
          <p:cNvSpPr txBox="1">
            <a:spLocks noChangeArrowheads="1"/>
          </p:cNvSpPr>
          <p:nvPr/>
        </p:nvSpPr>
        <p:spPr bwMode="auto">
          <a:xfrm>
            <a:off x="3886200" y="8686800"/>
            <a:ext cx="2965450" cy="450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fld id="{EC5166E2-325E-49A7-AA25-8E72CC664407}" type="slidenum">
              <a:rPr lang="es-CO" altLang="es-CO" sz="1200">
                <a:solidFill>
                  <a:srgbClr val="000000"/>
                </a:solidFill>
                <a:cs typeface="DejaVu Sans" charset="0"/>
              </a:rPr>
              <a:pPr algn="r">
                <a:buClrTx/>
                <a:buFontTx/>
                <a:buNone/>
              </a:pPr>
              <a:t>211</a:t>
            </a:fld>
            <a:endParaRPr lang="es-CO" altLang="es-CO" sz="1200">
              <a:solidFill>
                <a:srgbClr val="000000"/>
              </a:solidFill>
              <a:cs typeface="DejaVu Sans" charset="0"/>
            </a:endParaRPr>
          </a:p>
        </p:txBody>
      </p:sp>
      <p:sp>
        <p:nvSpPr>
          <p:cNvPr id="485378" name="Rectangle 2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381000" y="685800"/>
            <a:ext cx="6096000" cy="34290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485379" name="Text Box 3"/>
          <p:cNvSpPr txBox="1">
            <a:spLocks noChangeArrowheads="1"/>
          </p:cNvSpPr>
          <p:nvPr/>
        </p:nvSpPr>
        <p:spPr bwMode="auto"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</p:spTree>
  </p:cSld>
  <p:clrMapOvr>
    <a:masterClrMapping/>
  </p:clrMapOvr>
</p:notes>
</file>

<file path=ppt/notesSlides/notesSlide2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11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7C1A73F5-A9F2-4970-8E4B-E36F0F538AA9}" type="slidenum">
              <a:rPr lang="es-CO" altLang="es-CO"/>
              <a:pPr/>
              <a:t>212</a:t>
            </a:fld>
            <a:endParaRPr lang="es-CO" altLang="es-CO"/>
          </a:p>
        </p:txBody>
      </p:sp>
      <p:sp>
        <p:nvSpPr>
          <p:cNvPr id="486401" name="Text Box 1"/>
          <p:cNvSpPr txBox="1">
            <a:spLocks noChangeArrowheads="1"/>
          </p:cNvSpPr>
          <p:nvPr/>
        </p:nvSpPr>
        <p:spPr bwMode="auto">
          <a:xfrm>
            <a:off x="3886200" y="8686800"/>
            <a:ext cx="2965450" cy="450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fld id="{EA1BFE74-57C3-4886-8B1D-76F49090BCBF}" type="slidenum">
              <a:rPr lang="es-CO" altLang="es-CO" sz="1200">
                <a:solidFill>
                  <a:srgbClr val="000000"/>
                </a:solidFill>
                <a:cs typeface="DejaVu Sans" charset="0"/>
              </a:rPr>
              <a:pPr algn="r">
                <a:buClrTx/>
                <a:buFontTx/>
                <a:buNone/>
              </a:pPr>
              <a:t>212</a:t>
            </a:fld>
            <a:endParaRPr lang="es-CO" altLang="es-CO" sz="1200">
              <a:solidFill>
                <a:srgbClr val="000000"/>
              </a:solidFill>
              <a:cs typeface="DejaVu Sans" charset="0"/>
            </a:endParaRPr>
          </a:p>
        </p:txBody>
      </p:sp>
      <p:sp>
        <p:nvSpPr>
          <p:cNvPr id="486402" name="Rectangle 2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381000" y="685800"/>
            <a:ext cx="6096000" cy="34290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486403" name="Text Box 3"/>
          <p:cNvSpPr txBox="1">
            <a:spLocks noChangeArrowheads="1"/>
          </p:cNvSpPr>
          <p:nvPr/>
        </p:nvSpPr>
        <p:spPr bwMode="auto"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</p:spTree>
  </p:cSld>
  <p:clrMapOvr>
    <a:masterClrMapping/>
  </p:clrMapOvr>
</p:notes>
</file>

<file path=ppt/notesSlides/notesSlide2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11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D6567892-16D9-4359-B184-35F2509BF212}" type="slidenum">
              <a:rPr lang="es-CO" altLang="es-CO"/>
              <a:pPr/>
              <a:t>213</a:t>
            </a:fld>
            <a:endParaRPr lang="es-CO" altLang="es-CO"/>
          </a:p>
        </p:txBody>
      </p:sp>
      <p:sp>
        <p:nvSpPr>
          <p:cNvPr id="487425" name="Text Box 1"/>
          <p:cNvSpPr txBox="1">
            <a:spLocks noChangeArrowheads="1"/>
          </p:cNvSpPr>
          <p:nvPr/>
        </p:nvSpPr>
        <p:spPr bwMode="auto">
          <a:xfrm>
            <a:off x="3886200" y="8686800"/>
            <a:ext cx="2965450" cy="450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fld id="{78A2F5A6-A2FD-44E8-80B8-9E6875452A9E}" type="slidenum">
              <a:rPr lang="es-CO" altLang="es-CO" sz="1200">
                <a:solidFill>
                  <a:srgbClr val="000000"/>
                </a:solidFill>
                <a:cs typeface="DejaVu Sans" charset="0"/>
              </a:rPr>
              <a:pPr algn="r">
                <a:buClrTx/>
                <a:buFontTx/>
                <a:buNone/>
              </a:pPr>
              <a:t>213</a:t>
            </a:fld>
            <a:endParaRPr lang="es-CO" altLang="es-CO" sz="1200">
              <a:solidFill>
                <a:srgbClr val="000000"/>
              </a:solidFill>
              <a:cs typeface="DejaVu Sans" charset="0"/>
            </a:endParaRPr>
          </a:p>
        </p:txBody>
      </p:sp>
      <p:sp>
        <p:nvSpPr>
          <p:cNvPr id="487426" name="Rectangle 2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381000" y="685800"/>
            <a:ext cx="6096000" cy="34290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487427" name="Text Box 3"/>
          <p:cNvSpPr txBox="1">
            <a:spLocks noChangeArrowheads="1"/>
          </p:cNvSpPr>
          <p:nvPr/>
        </p:nvSpPr>
        <p:spPr bwMode="auto"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</p:spTree>
  </p:cSld>
  <p:clrMapOvr>
    <a:masterClrMapping/>
  </p:clrMapOvr>
</p:notes>
</file>

<file path=ppt/notesSlides/notesSlide2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11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5CE81E5F-10A7-482E-9F32-C4369791CA4F}" type="slidenum">
              <a:rPr lang="es-CO" altLang="es-CO"/>
              <a:pPr/>
              <a:t>214</a:t>
            </a:fld>
            <a:endParaRPr lang="es-CO" altLang="es-CO"/>
          </a:p>
        </p:txBody>
      </p:sp>
      <p:sp>
        <p:nvSpPr>
          <p:cNvPr id="488449" name="Text Box 1"/>
          <p:cNvSpPr txBox="1">
            <a:spLocks noChangeArrowheads="1"/>
          </p:cNvSpPr>
          <p:nvPr/>
        </p:nvSpPr>
        <p:spPr bwMode="auto">
          <a:xfrm>
            <a:off x="3886200" y="8686800"/>
            <a:ext cx="2965450" cy="450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fld id="{E6449601-0F13-4A5D-B843-58F5BA10537B}" type="slidenum">
              <a:rPr lang="es-CO" altLang="es-CO" sz="1200">
                <a:solidFill>
                  <a:srgbClr val="000000"/>
                </a:solidFill>
                <a:cs typeface="DejaVu Sans" charset="0"/>
              </a:rPr>
              <a:pPr algn="r">
                <a:buClrTx/>
                <a:buFontTx/>
                <a:buNone/>
              </a:pPr>
              <a:t>214</a:t>
            </a:fld>
            <a:endParaRPr lang="es-CO" altLang="es-CO" sz="1200">
              <a:solidFill>
                <a:srgbClr val="000000"/>
              </a:solidFill>
              <a:cs typeface="DejaVu Sans" charset="0"/>
            </a:endParaRPr>
          </a:p>
        </p:txBody>
      </p:sp>
      <p:sp>
        <p:nvSpPr>
          <p:cNvPr id="488450" name="Rectangle 2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381000" y="685800"/>
            <a:ext cx="6096000" cy="34290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488451" name="Text Box 3"/>
          <p:cNvSpPr txBox="1">
            <a:spLocks noChangeArrowheads="1"/>
          </p:cNvSpPr>
          <p:nvPr/>
        </p:nvSpPr>
        <p:spPr bwMode="auto"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</p:spTree>
  </p:cSld>
  <p:clrMapOvr>
    <a:masterClrMapping/>
  </p:clrMapOvr>
</p:notes>
</file>

<file path=ppt/notesSlides/notesSlide2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11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46770F90-6625-411E-B155-331DBEC54A5B}" type="slidenum">
              <a:rPr lang="es-CO" altLang="es-CO"/>
              <a:pPr/>
              <a:t>215</a:t>
            </a:fld>
            <a:endParaRPr lang="es-CO" altLang="es-CO"/>
          </a:p>
        </p:txBody>
      </p:sp>
      <p:sp>
        <p:nvSpPr>
          <p:cNvPr id="489473" name="Text Box 1"/>
          <p:cNvSpPr txBox="1">
            <a:spLocks noChangeArrowheads="1"/>
          </p:cNvSpPr>
          <p:nvPr/>
        </p:nvSpPr>
        <p:spPr bwMode="auto">
          <a:xfrm>
            <a:off x="3886200" y="8686800"/>
            <a:ext cx="2965450" cy="450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fld id="{F0972E94-C7BA-43B2-BAD0-AA97D0F3AB52}" type="slidenum">
              <a:rPr lang="es-CO" altLang="es-CO" sz="1200">
                <a:solidFill>
                  <a:srgbClr val="000000"/>
                </a:solidFill>
                <a:cs typeface="DejaVu Sans" charset="0"/>
              </a:rPr>
              <a:pPr algn="r">
                <a:buClrTx/>
                <a:buFontTx/>
                <a:buNone/>
              </a:pPr>
              <a:t>215</a:t>
            </a:fld>
            <a:endParaRPr lang="es-CO" altLang="es-CO" sz="1200">
              <a:solidFill>
                <a:srgbClr val="000000"/>
              </a:solidFill>
              <a:cs typeface="DejaVu Sans" charset="0"/>
            </a:endParaRPr>
          </a:p>
        </p:txBody>
      </p:sp>
      <p:sp>
        <p:nvSpPr>
          <p:cNvPr id="489474" name="Rectangle 2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381000" y="685800"/>
            <a:ext cx="6096000" cy="34290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489475" name="Text Box 3"/>
          <p:cNvSpPr txBox="1">
            <a:spLocks noChangeArrowheads="1"/>
          </p:cNvSpPr>
          <p:nvPr/>
        </p:nvSpPr>
        <p:spPr bwMode="auto"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</p:spTree>
  </p:cSld>
  <p:clrMapOvr>
    <a:masterClrMapping/>
  </p:clrMapOvr>
</p:notes>
</file>

<file path=ppt/notesSlides/notesSlide2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11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9CFA6265-845A-425C-8BB2-CF3E34DEA77F}" type="slidenum">
              <a:rPr lang="es-CO" altLang="es-CO"/>
              <a:pPr/>
              <a:t>216</a:t>
            </a:fld>
            <a:endParaRPr lang="es-CO" altLang="es-CO"/>
          </a:p>
        </p:txBody>
      </p:sp>
      <p:sp>
        <p:nvSpPr>
          <p:cNvPr id="490497" name="Text Box 1"/>
          <p:cNvSpPr txBox="1">
            <a:spLocks noChangeArrowheads="1"/>
          </p:cNvSpPr>
          <p:nvPr/>
        </p:nvSpPr>
        <p:spPr bwMode="auto">
          <a:xfrm>
            <a:off x="3886200" y="8686800"/>
            <a:ext cx="2965450" cy="450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fld id="{84C598A1-EF65-4B80-A1EC-436DF2A7FBC9}" type="slidenum">
              <a:rPr lang="es-CO" altLang="es-CO" sz="1200">
                <a:solidFill>
                  <a:srgbClr val="000000"/>
                </a:solidFill>
                <a:cs typeface="DejaVu Sans" charset="0"/>
              </a:rPr>
              <a:pPr algn="r">
                <a:buClrTx/>
                <a:buFontTx/>
                <a:buNone/>
              </a:pPr>
              <a:t>216</a:t>
            </a:fld>
            <a:endParaRPr lang="es-CO" altLang="es-CO" sz="1200">
              <a:solidFill>
                <a:srgbClr val="000000"/>
              </a:solidFill>
              <a:cs typeface="DejaVu Sans" charset="0"/>
            </a:endParaRPr>
          </a:p>
        </p:txBody>
      </p:sp>
      <p:sp>
        <p:nvSpPr>
          <p:cNvPr id="490498" name="Rectangle 2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381000" y="685800"/>
            <a:ext cx="6096000" cy="34290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490499" name="Text Box 3"/>
          <p:cNvSpPr txBox="1">
            <a:spLocks noChangeArrowheads="1"/>
          </p:cNvSpPr>
          <p:nvPr/>
        </p:nvSpPr>
        <p:spPr bwMode="auto"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</p:spTree>
  </p:cSld>
  <p:clrMapOvr>
    <a:masterClrMapping/>
  </p:clrMapOvr>
</p:notes>
</file>

<file path=ppt/notesSlides/notesSlide2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11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EC8445E9-CD9D-4189-815C-7877723A2025}" type="slidenum">
              <a:rPr lang="es-CO" altLang="es-CO"/>
              <a:pPr/>
              <a:t>217</a:t>
            </a:fld>
            <a:endParaRPr lang="es-CO" altLang="es-CO"/>
          </a:p>
        </p:txBody>
      </p:sp>
      <p:sp>
        <p:nvSpPr>
          <p:cNvPr id="491521" name="Text Box 1"/>
          <p:cNvSpPr txBox="1">
            <a:spLocks noChangeArrowheads="1"/>
          </p:cNvSpPr>
          <p:nvPr/>
        </p:nvSpPr>
        <p:spPr bwMode="auto">
          <a:xfrm>
            <a:off x="3886200" y="8686800"/>
            <a:ext cx="2965450" cy="450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fld id="{98BDD929-817A-4A7F-8ED5-E7D40C1D41C9}" type="slidenum">
              <a:rPr lang="es-CO" altLang="es-CO" sz="1200">
                <a:solidFill>
                  <a:srgbClr val="000000"/>
                </a:solidFill>
                <a:cs typeface="DejaVu Sans" charset="0"/>
              </a:rPr>
              <a:pPr algn="r">
                <a:buClrTx/>
                <a:buFontTx/>
                <a:buNone/>
              </a:pPr>
              <a:t>217</a:t>
            </a:fld>
            <a:endParaRPr lang="es-CO" altLang="es-CO" sz="1200">
              <a:solidFill>
                <a:srgbClr val="000000"/>
              </a:solidFill>
              <a:cs typeface="DejaVu Sans" charset="0"/>
            </a:endParaRPr>
          </a:p>
        </p:txBody>
      </p:sp>
      <p:sp>
        <p:nvSpPr>
          <p:cNvPr id="491522" name="Rectangle 2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381000" y="685800"/>
            <a:ext cx="6096000" cy="34290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491523" name="Text Box 3"/>
          <p:cNvSpPr txBox="1">
            <a:spLocks noChangeArrowheads="1"/>
          </p:cNvSpPr>
          <p:nvPr/>
        </p:nvSpPr>
        <p:spPr bwMode="auto"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</p:spTree>
  </p:cSld>
  <p:clrMapOvr>
    <a:masterClrMapping/>
  </p:clrMapOvr>
</p:notes>
</file>

<file path=ppt/notesSlides/notesSlide2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11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BA9BDF88-9CD7-419F-9B3C-25433E389FD9}" type="slidenum">
              <a:rPr lang="es-CO" altLang="es-CO"/>
              <a:pPr/>
              <a:t>218</a:t>
            </a:fld>
            <a:endParaRPr lang="es-CO" altLang="es-CO"/>
          </a:p>
        </p:txBody>
      </p:sp>
      <p:sp>
        <p:nvSpPr>
          <p:cNvPr id="492545" name="Text Box 1"/>
          <p:cNvSpPr txBox="1">
            <a:spLocks noChangeArrowheads="1"/>
          </p:cNvSpPr>
          <p:nvPr/>
        </p:nvSpPr>
        <p:spPr bwMode="auto">
          <a:xfrm>
            <a:off x="3886200" y="8686800"/>
            <a:ext cx="2965450" cy="450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fld id="{C9008970-E0A4-4238-8CC6-74A57E947996}" type="slidenum">
              <a:rPr lang="es-CO" altLang="es-CO" sz="1200">
                <a:solidFill>
                  <a:srgbClr val="000000"/>
                </a:solidFill>
                <a:cs typeface="DejaVu Sans" charset="0"/>
              </a:rPr>
              <a:pPr algn="r">
                <a:buClrTx/>
                <a:buFontTx/>
                <a:buNone/>
              </a:pPr>
              <a:t>218</a:t>
            </a:fld>
            <a:endParaRPr lang="es-CO" altLang="es-CO" sz="1200">
              <a:solidFill>
                <a:srgbClr val="000000"/>
              </a:solidFill>
              <a:cs typeface="DejaVu Sans" charset="0"/>
            </a:endParaRPr>
          </a:p>
        </p:txBody>
      </p:sp>
      <p:sp>
        <p:nvSpPr>
          <p:cNvPr id="492546" name="Rectangle 2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381000" y="685800"/>
            <a:ext cx="6096000" cy="34290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492547" name="Text Box 3"/>
          <p:cNvSpPr txBox="1">
            <a:spLocks noChangeArrowheads="1"/>
          </p:cNvSpPr>
          <p:nvPr/>
        </p:nvSpPr>
        <p:spPr bwMode="auto"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</p:spTree>
  </p:cSld>
  <p:clrMapOvr>
    <a:masterClrMapping/>
  </p:clrMapOvr>
</p:notes>
</file>

<file path=ppt/notesSlides/notesSlide2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11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61DA20C9-6AF8-4C69-B5F6-0805971D5593}" type="slidenum">
              <a:rPr lang="es-CO" altLang="es-CO"/>
              <a:pPr/>
              <a:t>219</a:t>
            </a:fld>
            <a:endParaRPr lang="es-CO" altLang="es-CO"/>
          </a:p>
        </p:txBody>
      </p:sp>
      <p:sp>
        <p:nvSpPr>
          <p:cNvPr id="493569" name="Text Box 1"/>
          <p:cNvSpPr txBox="1">
            <a:spLocks noChangeArrowheads="1"/>
          </p:cNvSpPr>
          <p:nvPr/>
        </p:nvSpPr>
        <p:spPr bwMode="auto">
          <a:xfrm>
            <a:off x="3886200" y="8686800"/>
            <a:ext cx="2965450" cy="450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fld id="{B02B3560-F676-4BDF-840D-BFB6F1FD7090}" type="slidenum">
              <a:rPr lang="es-CO" altLang="es-CO" sz="1200">
                <a:solidFill>
                  <a:srgbClr val="000000"/>
                </a:solidFill>
                <a:cs typeface="DejaVu Sans" charset="0"/>
              </a:rPr>
              <a:pPr algn="r">
                <a:buClrTx/>
                <a:buFontTx/>
                <a:buNone/>
              </a:pPr>
              <a:t>219</a:t>
            </a:fld>
            <a:endParaRPr lang="es-CO" altLang="es-CO" sz="1200">
              <a:solidFill>
                <a:srgbClr val="000000"/>
              </a:solidFill>
              <a:cs typeface="DejaVu Sans" charset="0"/>
            </a:endParaRPr>
          </a:p>
        </p:txBody>
      </p:sp>
      <p:sp>
        <p:nvSpPr>
          <p:cNvPr id="493570" name="Rectangle 2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381000" y="685800"/>
            <a:ext cx="6096000" cy="34290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493571" name="Text Box 3"/>
          <p:cNvSpPr txBox="1">
            <a:spLocks noChangeArrowheads="1"/>
          </p:cNvSpPr>
          <p:nvPr/>
        </p:nvSpPr>
        <p:spPr bwMode="auto"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</p:spTree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11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FFEA3DAC-E631-4E58-82D7-965B6E82AFBA}" type="slidenum">
              <a:rPr lang="es-CO" altLang="es-CO"/>
              <a:pPr/>
              <a:t>22</a:t>
            </a:fld>
            <a:endParaRPr lang="es-CO" altLang="es-CO"/>
          </a:p>
        </p:txBody>
      </p:sp>
      <p:sp>
        <p:nvSpPr>
          <p:cNvPr id="284673" name="Text Box 1"/>
          <p:cNvSpPr txBox="1">
            <a:spLocks noChangeArrowheads="1"/>
          </p:cNvSpPr>
          <p:nvPr/>
        </p:nvSpPr>
        <p:spPr bwMode="auto">
          <a:xfrm>
            <a:off x="3886200" y="8686800"/>
            <a:ext cx="2965450" cy="450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fld id="{4555736D-B105-4766-A7FA-07D3B0E721A7}" type="slidenum">
              <a:rPr lang="es-CO" altLang="es-CO" sz="1200">
                <a:solidFill>
                  <a:srgbClr val="000000"/>
                </a:solidFill>
                <a:cs typeface="DejaVu Sans" charset="0"/>
              </a:rPr>
              <a:pPr algn="r">
                <a:buClrTx/>
                <a:buFontTx/>
                <a:buNone/>
              </a:pPr>
              <a:t>22</a:t>
            </a:fld>
            <a:endParaRPr lang="es-CO" altLang="es-CO" sz="1200">
              <a:solidFill>
                <a:srgbClr val="000000"/>
              </a:solidFill>
              <a:cs typeface="DejaVu Sans" charset="0"/>
            </a:endParaRPr>
          </a:p>
        </p:txBody>
      </p:sp>
      <p:sp>
        <p:nvSpPr>
          <p:cNvPr id="284674" name="Rectangle 2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381000" y="685800"/>
            <a:ext cx="6096000" cy="34290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284675" name="Text Box 3"/>
          <p:cNvSpPr txBox="1">
            <a:spLocks noChangeArrowheads="1"/>
          </p:cNvSpPr>
          <p:nvPr/>
        </p:nvSpPr>
        <p:spPr bwMode="auto"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>
              <a:spcBef>
                <a:spcPts val="450"/>
              </a:spcBef>
              <a:buClrTx/>
              <a:buFontTx/>
              <a:buNone/>
            </a:pPr>
            <a:r>
              <a:rPr lang="es-CO" altLang="es-CO" sz="1200">
                <a:solidFill>
                  <a:srgbClr val="000000"/>
                </a:solidFill>
              </a:rPr>
              <a:t> </a:t>
            </a:r>
          </a:p>
        </p:txBody>
      </p:sp>
    </p:spTree>
  </p:cSld>
  <p:clrMapOvr>
    <a:masterClrMapping/>
  </p:clrMapOvr>
</p:notes>
</file>

<file path=ppt/notesSlides/notesSlide2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11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BC6ACDFC-5AEE-436C-A50B-D78EFC312CAF}" type="slidenum">
              <a:rPr lang="es-CO" altLang="es-CO"/>
              <a:pPr/>
              <a:t>220</a:t>
            </a:fld>
            <a:endParaRPr lang="es-CO" altLang="es-CO"/>
          </a:p>
        </p:txBody>
      </p:sp>
      <p:sp>
        <p:nvSpPr>
          <p:cNvPr id="494593" name="Text Box 1"/>
          <p:cNvSpPr txBox="1">
            <a:spLocks noChangeArrowheads="1"/>
          </p:cNvSpPr>
          <p:nvPr/>
        </p:nvSpPr>
        <p:spPr bwMode="auto">
          <a:xfrm>
            <a:off x="3886200" y="8686800"/>
            <a:ext cx="2965450" cy="450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fld id="{C3232035-AEAD-4848-B791-8919423A6A47}" type="slidenum">
              <a:rPr lang="es-CO" altLang="es-CO" sz="1200">
                <a:solidFill>
                  <a:srgbClr val="000000"/>
                </a:solidFill>
                <a:cs typeface="DejaVu Sans" charset="0"/>
              </a:rPr>
              <a:pPr algn="r">
                <a:buClrTx/>
                <a:buFontTx/>
                <a:buNone/>
              </a:pPr>
              <a:t>220</a:t>
            </a:fld>
            <a:endParaRPr lang="es-CO" altLang="es-CO" sz="1200">
              <a:solidFill>
                <a:srgbClr val="000000"/>
              </a:solidFill>
              <a:cs typeface="DejaVu Sans" charset="0"/>
            </a:endParaRPr>
          </a:p>
        </p:txBody>
      </p:sp>
      <p:sp>
        <p:nvSpPr>
          <p:cNvPr id="494594" name="Rectangle 2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381000" y="685800"/>
            <a:ext cx="6096000" cy="34290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494595" name="Text Box 3"/>
          <p:cNvSpPr txBox="1">
            <a:spLocks noChangeArrowheads="1"/>
          </p:cNvSpPr>
          <p:nvPr/>
        </p:nvSpPr>
        <p:spPr bwMode="auto"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</p:spTree>
  </p:cSld>
  <p:clrMapOvr>
    <a:masterClrMapping/>
  </p:clrMapOvr>
</p:notes>
</file>

<file path=ppt/notesSlides/notesSlide2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11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BC6ACDFC-5AEE-436C-A50B-D78EFC312CAF}" type="slidenum">
              <a:rPr lang="es-CO" altLang="es-CO"/>
              <a:pPr/>
              <a:t>221</a:t>
            </a:fld>
            <a:endParaRPr lang="es-CO" altLang="es-CO"/>
          </a:p>
        </p:txBody>
      </p:sp>
      <p:sp>
        <p:nvSpPr>
          <p:cNvPr id="494593" name="Text Box 1"/>
          <p:cNvSpPr txBox="1">
            <a:spLocks noChangeArrowheads="1"/>
          </p:cNvSpPr>
          <p:nvPr/>
        </p:nvSpPr>
        <p:spPr bwMode="auto">
          <a:xfrm>
            <a:off x="3886200" y="8686800"/>
            <a:ext cx="2965450" cy="450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fld id="{C3232035-AEAD-4848-B791-8919423A6A47}" type="slidenum">
              <a:rPr lang="es-CO" altLang="es-CO" sz="1200">
                <a:solidFill>
                  <a:srgbClr val="000000"/>
                </a:solidFill>
                <a:cs typeface="DejaVu Sans" charset="0"/>
              </a:rPr>
              <a:pPr algn="r">
                <a:buClrTx/>
                <a:buFontTx/>
                <a:buNone/>
              </a:pPr>
              <a:t>221</a:t>
            </a:fld>
            <a:endParaRPr lang="es-CO" altLang="es-CO" sz="1200">
              <a:solidFill>
                <a:srgbClr val="000000"/>
              </a:solidFill>
              <a:cs typeface="DejaVu Sans" charset="0"/>
            </a:endParaRPr>
          </a:p>
        </p:txBody>
      </p:sp>
      <p:sp>
        <p:nvSpPr>
          <p:cNvPr id="494594" name="Rectangle 2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381000" y="685800"/>
            <a:ext cx="6096000" cy="34290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494595" name="Text Box 3"/>
          <p:cNvSpPr txBox="1">
            <a:spLocks noChangeArrowheads="1"/>
          </p:cNvSpPr>
          <p:nvPr/>
        </p:nvSpPr>
        <p:spPr bwMode="auto"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</p:spTree>
    <p:extLst>
      <p:ext uri="{BB962C8B-B14F-4D97-AF65-F5344CB8AC3E}">
        <p14:creationId xmlns:p14="http://schemas.microsoft.com/office/powerpoint/2010/main" val="3576421161"/>
      </p:ext>
    </p:extLst>
  </p:cSld>
  <p:clrMapOvr>
    <a:masterClrMapping/>
  </p:clrMapOvr>
</p:notes>
</file>

<file path=ppt/notesSlides/notesSlide2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11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9CD065F3-5DB5-44F2-9436-AD1C15E44343}" type="slidenum">
              <a:rPr lang="es-CO" altLang="es-CO"/>
              <a:pPr/>
              <a:t>222</a:t>
            </a:fld>
            <a:endParaRPr lang="es-CO" altLang="es-CO"/>
          </a:p>
        </p:txBody>
      </p:sp>
      <p:sp>
        <p:nvSpPr>
          <p:cNvPr id="495617" name="Text Box 1"/>
          <p:cNvSpPr txBox="1">
            <a:spLocks noChangeArrowheads="1"/>
          </p:cNvSpPr>
          <p:nvPr/>
        </p:nvSpPr>
        <p:spPr bwMode="auto">
          <a:xfrm>
            <a:off x="3886200" y="8686800"/>
            <a:ext cx="2965450" cy="450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fld id="{6A17A84E-259F-4E4C-8A5F-2118D63E83A2}" type="slidenum">
              <a:rPr lang="es-CO" altLang="es-CO" sz="1200">
                <a:solidFill>
                  <a:srgbClr val="000000"/>
                </a:solidFill>
                <a:cs typeface="DejaVu Sans" charset="0"/>
              </a:rPr>
              <a:pPr algn="r">
                <a:buClrTx/>
                <a:buFontTx/>
                <a:buNone/>
              </a:pPr>
              <a:t>222</a:t>
            </a:fld>
            <a:endParaRPr lang="es-CO" altLang="es-CO" sz="1200">
              <a:solidFill>
                <a:srgbClr val="000000"/>
              </a:solidFill>
              <a:cs typeface="DejaVu Sans" charset="0"/>
            </a:endParaRPr>
          </a:p>
        </p:txBody>
      </p:sp>
      <p:sp>
        <p:nvSpPr>
          <p:cNvPr id="495618" name="Rectangle 2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381000" y="685800"/>
            <a:ext cx="6096000" cy="34290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495619" name="Text Box 3"/>
          <p:cNvSpPr txBox="1">
            <a:spLocks noChangeArrowheads="1"/>
          </p:cNvSpPr>
          <p:nvPr/>
        </p:nvSpPr>
        <p:spPr bwMode="auto"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>
              <a:spcBef>
                <a:spcPts val="450"/>
              </a:spcBef>
              <a:buClrTx/>
              <a:buFontTx/>
              <a:buNone/>
            </a:pPr>
            <a:r>
              <a:rPr lang="es-CO" altLang="es-CO" sz="1200">
                <a:solidFill>
                  <a:srgbClr val="000000"/>
                </a:solidFill>
              </a:rPr>
              <a:t> </a:t>
            </a:r>
          </a:p>
        </p:txBody>
      </p:sp>
    </p:spTree>
  </p:cSld>
  <p:clrMapOvr>
    <a:masterClrMapping/>
  </p:clrMapOvr>
</p:notes>
</file>

<file path=ppt/notesSlides/notesSlide2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11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4C62BA53-0507-41D2-9641-B53624ED94A3}" type="slidenum">
              <a:rPr lang="es-CO" altLang="es-CO"/>
              <a:pPr/>
              <a:t>223</a:t>
            </a:fld>
            <a:endParaRPr lang="es-CO" altLang="es-CO"/>
          </a:p>
        </p:txBody>
      </p:sp>
      <p:sp>
        <p:nvSpPr>
          <p:cNvPr id="496641" name="Text Box 1"/>
          <p:cNvSpPr txBox="1">
            <a:spLocks noChangeArrowheads="1"/>
          </p:cNvSpPr>
          <p:nvPr/>
        </p:nvSpPr>
        <p:spPr bwMode="auto">
          <a:xfrm>
            <a:off x="3886200" y="8686800"/>
            <a:ext cx="2965450" cy="450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fld id="{262696DC-124D-4663-8E0A-E39E28193EFB}" type="slidenum">
              <a:rPr lang="es-CO" altLang="es-CO" sz="1200">
                <a:solidFill>
                  <a:srgbClr val="000000"/>
                </a:solidFill>
                <a:cs typeface="DejaVu Sans" charset="0"/>
              </a:rPr>
              <a:pPr algn="r">
                <a:buClrTx/>
                <a:buFontTx/>
                <a:buNone/>
              </a:pPr>
              <a:t>223</a:t>
            </a:fld>
            <a:endParaRPr lang="es-CO" altLang="es-CO" sz="1200">
              <a:solidFill>
                <a:srgbClr val="000000"/>
              </a:solidFill>
              <a:cs typeface="DejaVu Sans" charset="0"/>
            </a:endParaRPr>
          </a:p>
        </p:txBody>
      </p:sp>
      <p:sp>
        <p:nvSpPr>
          <p:cNvPr id="496642" name="Rectangle 2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381000" y="685800"/>
            <a:ext cx="6096000" cy="34290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496643" name="Text Box 3"/>
          <p:cNvSpPr txBox="1">
            <a:spLocks noChangeArrowheads="1"/>
          </p:cNvSpPr>
          <p:nvPr/>
        </p:nvSpPr>
        <p:spPr bwMode="auto"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</p:spTree>
  </p:cSld>
  <p:clrMapOvr>
    <a:masterClrMapping/>
  </p:clrMapOvr>
</p:notes>
</file>

<file path=ppt/notesSlides/notesSlide2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11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37C569C5-8DCA-445A-A35B-9FD65D887832}" type="slidenum">
              <a:rPr lang="es-CO" altLang="es-CO"/>
              <a:pPr/>
              <a:t>224</a:t>
            </a:fld>
            <a:endParaRPr lang="es-CO" altLang="es-CO"/>
          </a:p>
        </p:txBody>
      </p:sp>
      <p:sp>
        <p:nvSpPr>
          <p:cNvPr id="497665" name="Text Box 1"/>
          <p:cNvSpPr txBox="1">
            <a:spLocks noChangeArrowheads="1"/>
          </p:cNvSpPr>
          <p:nvPr/>
        </p:nvSpPr>
        <p:spPr bwMode="auto">
          <a:xfrm>
            <a:off x="3886200" y="8686800"/>
            <a:ext cx="2965450" cy="450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fld id="{5F3AFA2C-557B-4C8D-A24A-595BF0A43E5A}" type="slidenum">
              <a:rPr lang="es-CO" altLang="es-CO" sz="1200">
                <a:solidFill>
                  <a:srgbClr val="000000"/>
                </a:solidFill>
                <a:cs typeface="DejaVu Sans" charset="0"/>
              </a:rPr>
              <a:pPr algn="r">
                <a:buClrTx/>
                <a:buFontTx/>
                <a:buNone/>
              </a:pPr>
              <a:t>224</a:t>
            </a:fld>
            <a:endParaRPr lang="es-CO" altLang="es-CO" sz="1200">
              <a:solidFill>
                <a:srgbClr val="000000"/>
              </a:solidFill>
              <a:cs typeface="DejaVu Sans" charset="0"/>
            </a:endParaRPr>
          </a:p>
        </p:txBody>
      </p:sp>
      <p:sp>
        <p:nvSpPr>
          <p:cNvPr id="497666" name="Rectangle 2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381000" y="685800"/>
            <a:ext cx="6096000" cy="34290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497667" name="Text Box 3"/>
          <p:cNvSpPr txBox="1">
            <a:spLocks noChangeArrowheads="1"/>
          </p:cNvSpPr>
          <p:nvPr/>
        </p:nvSpPr>
        <p:spPr bwMode="auto"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</p:spTree>
  </p:cSld>
  <p:clrMapOvr>
    <a:masterClrMapping/>
  </p:clrMapOvr>
</p:notes>
</file>

<file path=ppt/notesSlides/notesSlide2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11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08CDA227-F2E0-4178-A63E-BA6EC7B05311}" type="slidenum">
              <a:rPr lang="es-CO" altLang="es-CO"/>
              <a:pPr/>
              <a:t>225</a:t>
            </a:fld>
            <a:endParaRPr lang="es-CO" altLang="es-CO"/>
          </a:p>
        </p:txBody>
      </p:sp>
      <p:sp>
        <p:nvSpPr>
          <p:cNvPr id="498689" name="Text Box 1"/>
          <p:cNvSpPr txBox="1">
            <a:spLocks noChangeArrowheads="1"/>
          </p:cNvSpPr>
          <p:nvPr/>
        </p:nvSpPr>
        <p:spPr bwMode="auto">
          <a:xfrm>
            <a:off x="3886200" y="8686800"/>
            <a:ext cx="2965450" cy="450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fld id="{0BB05BEA-FCE0-4220-A836-783EB5E97FEB}" type="slidenum">
              <a:rPr lang="es-CO" altLang="es-CO" sz="1200">
                <a:solidFill>
                  <a:srgbClr val="000000"/>
                </a:solidFill>
                <a:cs typeface="DejaVu Sans" charset="0"/>
              </a:rPr>
              <a:pPr algn="r">
                <a:buClrTx/>
                <a:buFontTx/>
                <a:buNone/>
              </a:pPr>
              <a:t>225</a:t>
            </a:fld>
            <a:endParaRPr lang="es-CO" altLang="es-CO" sz="1200">
              <a:solidFill>
                <a:srgbClr val="000000"/>
              </a:solidFill>
              <a:cs typeface="DejaVu Sans" charset="0"/>
            </a:endParaRPr>
          </a:p>
        </p:txBody>
      </p:sp>
      <p:sp>
        <p:nvSpPr>
          <p:cNvPr id="498690" name="Rectangle 2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381000" y="685800"/>
            <a:ext cx="6096000" cy="34290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498691" name="Text Box 3"/>
          <p:cNvSpPr txBox="1">
            <a:spLocks noChangeArrowheads="1"/>
          </p:cNvSpPr>
          <p:nvPr/>
        </p:nvSpPr>
        <p:spPr bwMode="auto"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</p:spTree>
  </p:cSld>
  <p:clrMapOvr>
    <a:masterClrMapping/>
  </p:clrMapOvr>
</p:notes>
</file>

<file path=ppt/notesSlides/notesSlide2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11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34BFEC2A-AAE8-459B-8A12-B64FAD7583C7}" type="slidenum">
              <a:rPr lang="es-CO" altLang="es-CO"/>
              <a:pPr/>
              <a:t>226</a:t>
            </a:fld>
            <a:endParaRPr lang="es-CO" altLang="es-CO"/>
          </a:p>
        </p:txBody>
      </p:sp>
      <p:sp>
        <p:nvSpPr>
          <p:cNvPr id="499713" name="Text Box 1"/>
          <p:cNvSpPr txBox="1">
            <a:spLocks noChangeArrowheads="1"/>
          </p:cNvSpPr>
          <p:nvPr/>
        </p:nvSpPr>
        <p:spPr bwMode="auto">
          <a:xfrm>
            <a:off x="3886200" y="8686800"/>
            <a:ext cx="2965450" cy="450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fld id="{F0762FAF-6604-4D4E-B3F7-5C9CA8136F2F}" type="slidenum">
              <a:rPr lang="es-CO" altLang="es-CO" sz="1200">
                <a:solidFill>
                  <a:srgbClr val="000000"/>
                </a:solidFill>
                <a:cs typeface="DejaVu Sans" charset="0"/>
              </a:rPr>
              <a:pPr algn="r">
                <a:buClrTx/>
                <a:buFontTx/>
                <a:buNone/>
              </a:pPr>
              <a:t>226</a:t>
            </a:fld>
            <a:endParaRPr lang="es-CO" altLang="es-CO" sz="1200">
              <a:solidFill>
                <a:srgbClr val="000000"/>
              </a:solidFill>
              <a:cs typeface="DejaVu Sans" charset="0"/>
            </a:endParaRPr>
          </a:p>
        </p:txBody>
      </p:sp>
      <p:sp>
        <p:nvSpPr>
          <p:cNvPr id="499714" name="Rectangle 2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381000" y="685800"/>
            <a:ext cx="6096000" cy="34290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499715" name="Text Box 3"/>
          <p:cNvSpPr txBox="1">
            <a:spLocks noChangeArrowheads="1"/>
          </p:cNvSpPr>
          <p:nvPr/>
        </p:nvSpPr>
        <p:spPr bwMode="auto"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</p:spTree>
  </p:cSld>
  <p:clrMapOvr>
    <a:masterClrMapping/>
  </p:clrMapOvr>
</p:notes>
</file>

<file path=ppt/notesSlides/notesSlide2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11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E336B180-D7F8-42F8-B582-478C508D4229}" type="slidenum">
              <a:rPr lang="es-CO" altLang="es-CO"/>
              <a:pPr/>
              <a:t>227</a:t>
            </a:fld>
            <a:endParaRPr lang="es-CO" altLang="es-CO"/>
          </a:p>
        </p:txBody>
      </p:sp>
      <p:sp>
        <p:nvSpPr>
          <p:cNvPr id="500737" name="Text Box 1"/>
          <p:cNvSpPr txBox="1">
            <a:spLocks noChangeArrowheads="1"/>
          </p:cNvSpPr>
          <p:nvPr/>
        </p:nvSpPr>
        <p:spPr bwMode="auto">
          <a:xfrm>
            <a:off x="3886200" y="8686800"/>
            <a:ext cx="2965450" cy="450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fld id="{8F8A7C0F-7A4C-45C3-B485-69F41AB24339}" type="slidenum">
              <a:rPr lang="es-CO" altLang="es-CO" sz="1200">
                <a:solidFill>
                  <a:srgbClr val="000000"/>
                </a:solidFill>
                <a:cs typeface="DejaVu Sans" charset="0"/>
              </a:rPr>
              <a:pPr algn="r">
                <a:buClrTx/>
                <a:buFontTx/>
                <a:buNone/>
              </a:pPr>
              <a:t>227</a:t>
            </a:fld>
            <a:endParaRPr lang="es-CO" altLang="es-CO" sz="1200">
              <a:solidFill>
                <a:srgbClr val="000000"/>
              </a:solidFill>
              <a:cs typeface="DejaVu Sans" charset="0"/>
            </a:endParaRPr>
          </a:p>
        </p:txBody>
      </p:sp>
      <p:sp>
        <p:nvSpPr>
          <p:cNvPr id="500738" name="Rectangle 2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381000" y="685800"/>
            <a:ext cx="6096000" cy="34290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500739" name="Text Box 3"/>
          <p:cNvSpPr txBox="1">
            <a:spLocks noChangeArrowheads="1"/>
          </p:cNvSpPr>
          <p:nvPr/>
        </p:nvSpPr>
        <p:spPr bwMode="auto"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</p:spTree>
  </p:cSld>
  <p:clrMapOvr>
    <a:masterClrMapping/>
  </p:clrMapOvr>
</p:notes>
</file>

<file path=ppt/notesSlides/notesSlide2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11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4BE3292B-853C-4634-A972-0411AD318EB5}" type="slidenum">
              <a:rPr lang="es-CO" altLang="es-CO"/>
              <a:pPr/>
              <a:t>228</a:t>
            </a:fld>
            <a:endParaRPr lang="es-CO" altLang="es-CO"/>
          </a:p>
        </p:txBody>
      </p:sp>
      <p:sp>
        <p:nvSpPr>
          <p:cNvPr id="501761" name="Text Box 1"/>
          <p:cNvSpPr txBox="1">
            <a:spLocks noChangeArrowheads="1"/>
          </p:cNvSpPr>
          <p:nvPr/>
        </p:nvSpPr>
        <p:spPr bwMode="auto">
          <a:xfrm>
            <a:off x="3886200" y="8686800"/>
            <a:ext cx="2965450" cy="450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fld id="{6AD50834-812A-4DFF-8ADD-E3A52707509A}" type="slidenum">
              <a:rPr lang="es-CO" altLang="es-CO" sz="1200">
                <a:solidFill>
                  <a:srgbClr val="000000"/>
                </a:solidFill>
                <a:cs typeface="DejaVu Sans" charset="0"/>
              </a:rPr>
              <a:pPr algn="r">
                <a:buClrTx/>
                <a:buFontTx/>
                <a:buNone/>
              </a:pPr>
              <a:t>228</a:t>
            </a:fld>
            <a:endParaRPr lang="es-CO" altLang="es-CO" sz="1200">
              <a:solidFill>
                <a:srgbClr val="000000"/>
              </a:solidFill>
              <a:cs typeface="DejaVu Sans" charset="0"/>
            </a:endParaRPr>
          </a:p>
        </p:txBody>
      </p:sp>
      <p:sp>
        <p:nvSpPr>
          <p:cNvPr id="501762" name="Rectangle 2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381000" y="685800"/>
            <a:ext cx="6096000" cy="34290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501763" name="Text Box 3"/>
          <p:cNvSpPr txBox="1">
            <a:spLocks noChangeArrowheads="1"/>
          </p:cNvSpPr>
          <p:nvPr/>
        </p:nvSpPr>
        <p:spPr bwMode="auto"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</p:spTree>
  </p:cSld>
  <p:clrMapOvr>
    <a:masterClrMapping/>
  </p:clrMapOvr>
</p:notes>
</file>

<file path=ppt/notesSlides/notesSlide2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11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502ED00C-DEFF-4186-BCC5-9F87D87DC080}" type="slidenum">
              <a:rPr lang="es-CO" altLang="es-CO"/>
              <a:pPr/>
              <a:t>229</a:t>
            </a:fld>
            <a:endParaRPr lang="es-CO" altLang="es-CO"/>
          </a:p>
        </p:txBody>
      </p:sp>
      <p:sp>
        <p:nvSpPr>
          <p:cNvPr id="502785" name="Text Box 1"/>
          <p:cNvSpPr txBox="1">
            <a:spLocks noChangeArrowheads="1"/>
          </p:cNvSpPr>
          <p:nvPr/>
        </p:nvSpPr>
        <p:spPr bwMode="auto">
          <a:xfrm>
            <a:off x="3886200" y="8686800"/>
            <a:ext cx="2965450" cy="450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fld id="{28527FB5-2376-42FF-8304-A32BEFB43FEB}" type="slidenum">
              <a:rPr lang="es-CO" altLang="es-CO" sz="1200">
                <a:solidFill>
                  <a:srgbClr val="000000"/>
                </a:solidFill>
                <a:cs typeface="DejaVu Sans" charset="0"/>
              </a:rPr>
              <a:pPr algn="r">
                <a:buClrTx/>
                <a:buFontTx/>
                <a:buNone/>
              </a:pPr>
              <a:t>229</a:t>
            </a:fld>
            <a:endParaRPr lang="es-CO" altLang="es-CO" sz="1200">
              <a:solidFill>
                <a:srgbClr val="000000"/>
              </a:solidFill>
              <a:cs typeface="DejaVu Sans" charset="0"/>
            </a:endParaRPr>
          </a:p>
        </p:txBody>
      </p:sp>
      <p:sp>
        <p:nvSpPr>
          <p:cNvPr id="502786" name="Rectangle 2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381000" y="685800"/>
            <a:ext cx="6096000" cy="34290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502787" name="Text Box 3"/>
          <p:cNvSpPr txBox="1">
            <a:spLocks noChangeArrowheads="1"/>
          </p:cNvSpPr>
          <p:nvPr/>
        </p:nvSpPr>
        <p:spPr bwMode="auto"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</p:spTree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11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B1A9E04C-A975-446E-9F9E-2B62CE1BB5A9}" type="slidenum">
              <a:rPr lang="es-CO" altLang="es-CO"/>
              <a:pPr/>
              <a:t>23</a:t>
            </a:fld>
            <a:endParaRPr lang="es-CO" altLang="es-CO"/>
          </a:p>
        </p:txBody>
      </p:sp>
      <p:sp>
        <p:nvSpPr>
          <p:cNvPr id="285697" name="Text Box 1"/>
          <p:cNvSpPr txBox="1">
            <a:spLocks noChangeArrowheads="1"/>
          </p:cNvSpPr>
          <p:nvPr/>
        </p:nvSpPr>
        <p:spPr bwMode="auto">
          <a:xfrm>
            <a:off x="3886200" y="8686800"/>
            <a:ext cx="2965450" cy="450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fld id="{1EBCFBC5-492D-47E8-8F42-C76809F7843D}" type="slidenum">
              <a:rPr lang="es-CO" altLang="es-CO" sz="1200">
                <a:solidFill>
                  <a:srgbClr val="000000"/>
                </a:solidFill>
                <a:cs typeface="DejaVu Sans" charset="0"/>
              </a:rPr>
              <a:pPr algn="r">
                <a:buClrTx/>
                <a:buFontTx/>
                <a:buNone/>
              </a:pPr>
              <a:t>23</a:t>
            </a:fld>
            <a:endParaRPr lang="es-CO" altLang="es-CO" sz="1200">
              <a:solidFill>
                <a:srgbClr val="000000"/>
              </a:solidFill>
              <a:cs typeface="DejaVu Sans" charset="0"/>
            </a:endParaRPr>
          </a:p>
        </p:txBody>
      </p:sp>
      <p:sp>
        <p:nvSpPr>
          <p:cNvPr id="285698" name="Rectangle 2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381000" y="685800"/>
            <a:ext cx="6096000" cy="34290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285699" name="Text Box 3"/>
          <p:cNvSpPr txBox="1">
            <a:spLocks noChangeArrowheads="1"/>
          </p:cNvSpPr>
          <p:nvPr/>
        </p:nvSpPr>
        <p:spPr bwMode="auto"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>
              <a:spcBef>
                <a:spcPts val="450"/>
              </a:spcBef>
              <a:buClrTx/>
              <a:buFontTx/>
              <a:buNone/>
            </a:pPr>
            <a:r>
              <a:rPr lang="es-CO" altLang="es-CO" sz="1200">
                <a:solidFill>
                  <a:srgbClr val="000000"/>
                </a:solidFill>
              </a:rPr>
              <a:t> </a:t>
            </a:r>
          </a:p>
        </p:txBody>
      </p:sp>
    </p:spTree>
  </p:cSld>
  <p:clrMapOvr>
    <a:masterClrMapping/>
  </p:clrMapOvr>
</p:notes>
</file>

<file path=ppt/notesSlides/notesSlide2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11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76B04E31-34FF-4D3B-B6C4-CDF07278C276}" type="slidenum">
              <a:rPr lang="es-CO" altLang="es-CO"/>
              <a:pPr/>
              <a:t>230</a:t>
            </a:fld>
            <a:endParaRPr lang="es-CO" altLang="es-CO"/>
          </a:p>
        </p:txBody>
      </p:sp>
      <p:sp>
        <p:nvSpPr>
          <p:cNvPr id="503809" name="Text Box 1"/>
          <p:cNvSpPr txBox="1">
            <a:spLocks noChangeArrowheads="1"/>
          </p:cNvSpPr>
          <p:nvPr/>
        </p:nvSpPr>
        <p:spPr bwMode="auto">
          <a:xfrm>
            <a:off x="3886200" y="8686800"/>
            <a:ext cx="2965450" cy="450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fld id="{77F4CA2D-3509-4B10-B065-2903A52F8A93}" type="slidenum">
              <a:rPr lang="es-CO" altLang="es-CO" sz="1200">
                <a:solidFill>
                  <a:srgbClr val="000000"/>
                </a:solidFill>
                <a:cs typeface="DejaVu Sans" charset="0"/>
              </a:rPr>
              <a:pPr algn="r">
                <a:buClrTx/>
                <a:buFontTx/>
                <a:buNone/>
              </a:pPr>
              <a:t>230</a:t>
            </a:fld>
            <a:endParaRPr lang="es-CO" altLang="es-CO" sz="1200">
              <a:solidFill>
                <a:srgbClr val="000000"/>
              </a:solidFill>
              <a:cs typeface="DejaVu Sans" charset="0"/>
            </a:endParaRPr>
          </a:p>
        </p:txBody>
      </p:sp>
      <p:sp>
        <p:nvSpPr>
          <p:cNvPr id="503810" name="Rectangle 2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381000" y="685800"/>
            <a:ext cx="6096000" cy="34290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503811" name="Text Box 3"/>
          <p:cNvSpPr txBox="1">
            <a:spLocks noChangeArrowheads="1"/>
          </p:cNvSpPr>
          <p:nvPr/>
        </p:nvSpPr>
        <p:spPr bwMode="auto"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</p:spTree>
  </p:cSld>
  <p:clrMapOvr>
    <a:masterClrMapping/>
  </p:clrMapOvr>
</p:notes>
</file>

<file path=ppt/notesSlides/notesSlide2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11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3A9BE623-BDF3-4743-A6CF-38AEEA29BB67}" type="slidenum">
              <a:rPr lang="es-CO" altLang="es-CO"/>
              <a:pPr/>
              <a:t>231</a:t>
            </a:fld>
            <a:endParaRPr lang="es-CO" altLang="es-CO"/>
          </a:p>
        </p:txBody>
      </p:sp>
      <p:sp>
        <p:nvSpPr>
          <p:cNvPr id="504833" name="Text Box 1"/>
          <p:cNvSpPr txBox="1">
            <a:spLocks noChangeArrowheads="1"/>
          </p:cNvSpPr>
          <p:nvPr/>
        </p:nvSpPr>
        <p:spPr bwMode="auto">
          <a:xfrm>
            <a:off x="3886200" y="8686800"/>
            <a:ext cx="2965450" cy="450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fld id="{CCF1D542-A8E8-4A93-815B-0F996E411F23}" type="slidenum">
              <a:rPr lang="es-CO" altLang="es-CO" sz="1200">
                <a:solidFill>
                  <a:srgbClr val="000000"/>
                </a:solidFill>
                <a:cs typeface="DejaVu Sans" charset="0"/>
              </a:rPr>
              <a:pPr algn="r">
                <a:buClrTx/>
                <a:buFontTx/>
                <a:buNone/>
              </a:pPr>
              <a:t>231</a:t>
            </a:fld>
            <a:endParaRPr lang="es-CO" altLang="es-CO" sz="1200">
              <a:solidFill>
                <a:srgbClr val="000000"/>
              </a:solidFill>
              <a:cs typeface="DejaVu Sans" charset="0"/>
            </a:endParaRPr>
          </a:p>
        </p:txBody>
      </p:sp>
      <p:sp>
        <p:nvSpPr>
          <p:cNvPr id="504834" name="Rectangle 2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381000" y="685800"/>
            <a:ext cx="6096000" cy="34290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504835" name="Text Box 3"/>
          <p:cNvSpPr txBox="1">
            <a:spLocks noChangeArrowheads="1"/>
          </p:cNvSpPr>
          <p:nvPr/>
        </p:nvSpPr>
        <p:spPr bwMode="auto"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</p:spTree>
  </p:cSld>
  <p:clrMapOvr>
    <a:masterClrMapping/>
  </p:clrMapOvr>
</p:notes>
</file>

<file path=ppt/notesSlides/notesSlide2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11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2C0603DC-C448-4468-8687-AF63BB08FF0D}" type="slidenum">
              <a:rPr lang="es-CO" altLang="es-CO"/>
              <a:pPr/>
              <a:t>232</a:t>
            </a:fld>
            <a:endParaRPr lang="es-CO" altLang="es-CO"/>
          </a:p>
        </p:txBody>
      </p:sp>
      <p:sp>
        <p:nvSpPr>
          <p:cNvPr id="505857" name="Text Box 1"/>
          <p:cNvSpPr txBox="1">
            <a:spLocks noChangeArrowheads="1"/>
          </p:cNvSpPr>
          <p:nvPr/>
        </p:nvSpPr>
        <p:spPr bwMode="auto">
          <a:xfrm>
            <a:off x="3886200" y="8686800"/>
            <a:ext cx="2965450" cy="450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fld id="{3940481A-0BED-4B49-9555-4158D01F9FB6}" type="slidenum">
              <a:rPr lang="es-CO" altLang="es-CO" sz="1200">
                <a:solidFill>
                  <a:srgbClr val="000000"/>
                </a:solidFill>
                <a:cs typeface="DejaVu Sans" charset="0"/>
              </a:rPr>
              <a:pPr algn="r">
                <a:buClrTx/>
                <a:buFontTx/>
                <a:buNone/>
              </a:pPr>
              <a:t>232</a:t>
            </a:fld>
            <a:endParaRPr lang="es-CO" altLang="es-CO" sz="1200">
              <a:solidFill>
                <a:srgbClr val="000000"/>
              </a:solidFill>
              <a:cs typeface="DejaVu Sans" charset="0"/>
            </a:endParaRPr>
          </a:p>
        </p:txBody>
      </p:sp>
      <p:sp>
        <p:nvSpPr>
          <p:cNvPr id="505858" name="Rectangle 2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381000" y="685800"/>
            <a:ext cx="6096000" cy="34290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505859" name="Text Box 3"/>
          <p:cNvSpPr txBox="1">
            <a:spLocks noChangeArrowheads="1"/>
          </p:cNvSpPr>
          <p:nvPr/>
        </p:nvSpPr>
        <p:spPr bwMode="auto"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</p:spTree>
  </p:cSld>
  <p:clrMapOvr>
    <a:masterClrMapping/>
  </p:clrMapOvr>
</p:notes>
</file>

<file path=ppt/notesSlides/notesSlide2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11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BFE37F63-7C36-4901-B31A-92875EFB1C73}" type="slidenum">
              <a:rPr lang="es-CO" altLang="es-CO"/>
              <a:pPr/>
              <a:t>233</a:t>
            </a:fld>
            <a:endParaRPr lang="es-CO" altLang="es-CO"/>
          </a:p>
        </p:txBody>
      </p:sp>
      <p:sp>
        <p:nvSpPr>
          <p:cNvPr id="506881" name="Text Box 1"/>
          <p:cNvSpPr txBox="1">
            <a:spLocks noChangeArrowheads="1"/>
          </p:cNvSpPr>
          <p:nvPr/>
        </p:nvSpPr>
        <p:spPr bwMode="auto">
          <a:xfrm>
            <a:off x="3886200" y="8686800"/>
            <a:ext cx="2965450" cy="450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fld id="{434DE86E-1902-423E-8079-5B4762EF12B9}" type="slidenum">
              <a:rPr lang="es-CO" altLang="es-CO" sz="1200">
                <a:solidFill>
                  <a:srgbClr val="000000"/>
                </a:solidFill>
                <a:cs typeface="DejaVu Sans" charset="0"/>
              </a:rPr>
              <a:pPr algn="r">
                <a:buClrTx/>
                <a:buFontTx/>
                <a:buNone/>
              </a:pPr>
              <a:t>233</a:t>
            </a:fld>
            <a:endParaRPr lang="es-CO" altLang="es-CO" sz="1200">
              <a:solidFill>
                <a:srgbClr val="000000"/>
              </a:solidFill>
              <a:cs typeface="DejaVu Sans" charset="0"/>
            </a:endParaRPr>
          </a:p>
        </p:txBody>
      </p:sp>
      <p:sp>
        <p:nvSpPr>
          <p:cNvPr id="506882" name="Rectangle 2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381000" y="685800"/>
            <a:ext cx="6096000" cy="34290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506883" name="Text Box 3"/>
          <p:cNvSpPr txBox="1">
            <a:spLocks noChangeArrowheads="1"/>
          </p:cNvSpPr>
          <p:nvPr/>
        </p:nvSpPr>
        <p:spPr bwMode="auto"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</p:spTree>
  </p:cSld>
  <p:clrMapOvr>
    <a:masterClrMapping/>
  </p:clrMapOvr>
</p:notes>
</file>

<file path=ppt/notesSlides/notesSlide2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11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21CCFCFD-383D-441B-807B-D167D1808895}" type="slidenum">
              <a:rPr lang="es-CO" altLang="es-CO"/>
              <a:pPr/>
              <a:t>234</a:t>
            </a:fld>
            <a:endParaRPr lang="es-CO" altLang="es-CO"/>
          </a:p>
        </p:txBody>
      </p:sp>
      <p:sp>
        <p:nvSpPr>
          <p:cNvPr id="507905" name="Text Box 1"/>
          <p:cNvSpPr txBox="1">
            <a:spLocks noChangeArrowheads="1"/>
          </p:cNvSpPr>
          <p:nvPr/>
        </p:nvSpPr>
        <p:spPr bwMode="auto">
          <a:xfrm>
            <a:off x="3886200" y="8686800"/>
            <a:ext cx="2965450" cy="450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fld id="{96CC3378-6B86-494E-BF3E-250C6D93D7D5}" type="slidenum">
              <a:rPr lang="es-CO" altLang="es-CO" sz="1200">
                <a:solidFill>
                  <a:srgbClr val="000000"/>
                </a:solidFill>
                <a:cs typeface="DejaVu Sans" charset="0"/>
              </a:rPr>
              <a:pPr algn="r">
                <a:buClrTx/>
                <a:buFontTx/>
                <a:buNone/>
              </a:pPr>
              <a:t>234</a:t>
            </a:fld>
            <a:endParaRPr lang="es-CO" altLang="es-CO" sz="1200">
              <a:solidFill>
                <a:srgbClr val="000000"/>
              </a:solidFill>
              <a:cs typeface="DejaVu Sans" charset="0"/>
            </a:endParaRPr>
          </a:p>
        </p:txBody>
      </p:sp>
      <p:sp>
        <p:nvSpPr>
          <p:cNvPr id="507906" name="Rectangle 2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381000" y="685800"/>
            <a:ext cx="6096000" cy="34290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507907" name="Text Box 3"/>
          <p:cNvSpPr txBox="1">
            <a:spLocks noChangeArrowheads="1"/>
          </p:cNvSpPr>
          <p:nvPr/>
        </p:nvSpPr>
        <p:spPr bwMode="auto"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</p:spTree>
  </p:cSld>
  <p:clrMapOvr>
    <a:masterClrMapping/>
  </p:clrMapOvr>
</p:notes>
</file>

<file path=ppt/notesSlides/notesSlide2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11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E6554732-6A16-40FC-8477-C826C82F29CE}" type="slidenum">
              <a:rPr lang="es-CO" altLang="es-CO"/>
              <a:pPr/>
              <a:t>235</a:t>
            </a:fld>
            <a:endParaRPr lang="es-CO" altLang="es-CO"/>
          </a:p>
        </p:txBody>
      </p:sp>
      <p:sp>
        <p:nvSpPr>
          <p:cNvPr id="508929" name="Text Box 1"/>
          <p:cNvSpPr txBox="1">
            <a:spLocks noChangeArrowheads="1"/>
          </p:cNvSpPr>
          <p:nvPr/>
        </p:nvSpPr>
        <p:spPr bwMode="auto">
          <a:xfrm>
            <a:off x="3886200" y="8686800"/>
            <a:ext cx="2965450" cy="450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fld id="{B0704FEC-2B36-4ED5-9D42-E8BD09F18FE6}" type="slidenum">
              <a:rPr lang="es-CO" altLang="es-CO" sz="1200">
                <a:solidFill>
                  <a:srgbClr val="000000"/>
                </a:solidFill>
                <a:cs typeface="DejaVu Sans" charset="0"/>
              </a:rPr>
              <a:pPr algn="r">
                <a:buClrTx/>
                <a:buFontTx/>
                <a:buNone/>
              </a:pPr>
              <a:t>235</a:t>
            </a:fld>
            <a:endParaRPr lang="es-CO" altLang="es-CO" sz="1200">
              <a:solidFill>
                <a:srgbClr val="000000"/>
              </a:solidFill>
              <a:cs typeface="DejaVu Sans" charset="0"/>
            </a:endParaRPr>
          </a:p>
        </p:txBody>
      </p:sp>
      <p:sp>
        <p:nvSpPr>
          <p:cNvPr id="508930" name="Rectangle 2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381000" y="685800"/>
            <a:ext cx="6096000" cy="34290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508931" name="Text Box 3"/>
          <p:cNvSpPr txBox="1">
            <a:spLocks noChangeArrowheads="1"/>
          </p:cNvSpPr>
          <p:nvPr/>
        </p:nvSpPr>
        <p:spPr bwMode="auto"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</p:spTree>
  </p:cSld>
  <p:clrMapOvr>
    <a:masterClrMapping/>
  </p:clrMapOvr>
</p:notes>
</file>

<file path=ppt/notesSlides/notesSlide2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11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6CCBE221-0B18-4F8F-B160-94C125CB3AA0}" type="slidenum">
              <a:rPr lang="es-CO" altLang="es-CO"/>
              <a:pPr/>
              <a:t>236</a:t>
            </a:fld>
            <a:endParaRPr lang="es-CO" altLang="es-CO"/>
          </a:p>
        </p:txBody>
      </p:sp>
      <p:sp>
        <p:nvSpPr>
          <p:cNvPr id="509953" name="Text Box 1"/>
          <p:cNvSpPr txBox="1">
            <a:spLocks noChangeArrowheads="1"/>
          </p:cNvSpPr>
          <p:nvPr/>
        </p:nvSpPr>
        <p:spPr bwMode="auto">
          <a:xfrm>
            <a:off x="3886200" y="8686800"/>
            <a:ext cx="2965450" cy="450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fld id="{4296AE55-5BBE-4959-8379-A14F1988C761}" type="slidenum">
              <a:rPr lang="es-CO" altLang="es-CO" sz="1200">
                <a:solidFill>
                  <a:srgbClr val="000000"/>
                </a:solidFill>
                <a:cs typeface="DejaVu Sans" charset="0"/>
              </a:rPr>
              <a:pPr algn="r">
                <a:buClrTx/>
                <a:buFontTx/>
                <a:buNone/>
              </a:pPr>
              <a:t>236</a:t>
            </a:fld>
            <a:endParaRPr lang="es-CO" altLang="es-CO" sz="1200">
              <a:solidFill>
                <a:srgbClr val="000000"/>
              </a:solidFill>
              <a:cs typeface="DejaVu Sans" charset="0"/>
            </a:endParaRPr>
          </a:p>
        </p:txBody>
      </p:sp>
      <p:sp>
        <p:nvSpPr>
          <p:cNvPr id="509954" name="Rectangle 2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381000" y="685800"/>
            <a:ext cx="6096000" cy="34290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509955" name="Text Box 3"/>
          <p:cNvSpPr txBox="1">
            <a:spLocks noChangeArrowheads="1"/>
          </p:cNvSpPr>
          <p:nvPr/>
        </p:nvSpPr>
        <p:spPr bwMode="auto"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</p:spTree>
  </p:cSld>
  <p:clrMapOvr>
    <a:masterClrMapping/>
  </p:clrMapOvr>
</p:notes>
</file>

<file path=ppt/notesSlides/notesSlide2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11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5A659A99-AC7D-4D6F-9528-8D36A08EFABA}" type="slidenum">
              <a:rPr lang="es-CO" altLang="es-CO"/>
              <a:pPr/>
              <a:t>237</a:t>
            </a:fld>
            <a:endParaRPr lang="es-CO" altLang="es-CO"/>
          </a:p>
        </p:txBody>
      </p:sp>
      <p:sp>
        <p:nvSpPr>
          <p:cNvPr id="510977" name="Text Box 1"/>
          <p:cNvSpPr txBox="1">
            <a:spLocks noChangeArrowheads="1"/>
          </p:cNvSpPr>
          <p:nvPr/>
        </p:nvSpPr>
        <p:spPr bwMode="auto">
          <a:xfrm>
            <a:off x="3886200" y="8686800"/>
            <a:ext cx="2965450" cy="450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fld id="{9944B1A3-43D8-4483-BEC3-F4BE433C33CA}" type="slidenum">
              <a:rPr lang="es-CO" altLang="es-CO" sz="1200">
                <a:solidFill>
                  <a:srgbClr val="000000"/>
                </a:solidFill>
                <a:cs typeface="DejaVu Sans" charset="0"/>
              </a:rPr>
              <a:pPr algn="r">
                <a:buClrTx/>
                <a:buFontTx/>
                <a:buNone/>
              </a:pPr>
              <a:t>237</a:t>
            </a:fld>
            <a:endParaRPr lang="es-CO" altLang="es-CO" sz="1200">
              <a:solidFill>
                <a:srgbClr val="000000"/>
              </a:solidFill>
              <a:cs typeface="DejaVu Sans" charset="0"/>
            </a:endParaRPr>
          </a:p>
        </p:txBody>
      </p:sp>
      <p:sp>
        <p:nvSpPr>
          <p:cNvPr id="510978" name="Rectangle 2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381000" y="685800"/>
            <a:ext cx="6096000" cy="34290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510979" name="Text Box 3"/>
          <p:cNvSpPr txBox="1">
            <a:spLocks noChangeArrowheads="1"/>
          </p:cNvSpPr>
          <p:nvPr/>
        </p:nvSpPr>
        <p:spPr bwMode="auto"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</p:spTree>
  </p:cSld>
  <p:clrMapOvr>
    <a:masterClrMapping/>
  </p:clrMapOvr>
</p:notes>
</file>

<file path=ppt/notesSlides/notesSlide2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11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AD593D2C-9BA5-4C50-A588-D6FB2286024B}" type="slidenum">
              <a:rPr lang="es-CO" altLang="es-CO"/>
              <a:pPr/>
              <a:t>238</a:t>
            </a:fld>
            <a:endParaRPr lang="es-CO" altLang="es-CO"/>
          </a:p>
        </p:txBody>
      </p:sp>
      <p:sp>
        <p:nvSpPr>
          <p:cNvPr id="512001" name="Text Box 1"/>
          <p:cNvSpPr txBox="1">
            <a:spLocks noChangeArrowheads="1"/>
          </p:cNvSpPr>
          <p:nvPr/>
        </p:nvSpPr>
        <p:spPr bwMode="auto">
          <a:xfrm>
            <a:off x="3886200" y="8686800"/>
            <a:ext cx="2965450" cy="450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fld id="{DC4FE104-CFA7-4061-B989-264F7FF5E6FF}" type="slidenum">
              <a:rPr lang="es-CO" altLang="es-CO" sz="1200">
                <a:solidFill>
                  <a:srgbClr val="000000"/>
                </a:solidFill>
                <a:cs typeface="DejaVu Sans" charset="0"/>
              </a:rPr>
              <a:pPr algn="r">
                <a:buClrTx/>
                <a:buFontTx/>
                <a:buNone/>
              </a:pPr>
              <a:t>238</a:t>
            </a:fld>
            <a:endParaRPr lang="es-CO" altLang="es-CO" sz="1200">
              <a:solidFill>
                <a:srgbClr val="000000"/>
              </a:solidFill>
              <a:cs typeface="DejaVu Sans" charset="0"/>
            </a:endParaRPr>
          </a:p>
        </p:txBody>
      </p:sp>
      <p:sp>
        <p:nvSpPr>
          <p:cNvPr id="512002" name="Rectangle 2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381000" y="685800"/>
            <a:ext cx="6096000" cy="34290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512003" name="Text Box 3"/>
          <p:cNvSpPr txBox="1">
            <a:spLocks noChangeArrowheads="1"/>
          </p:cNvSpPr>
          <p:nvPr/>
        </p:nvSpPr>
        <p:spPr bwMode="auto"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>
              <a:spcBef>
                <a:spcPts val="450"/>
              </a:spcBef>
              <a:buClrTx/>
              <a:buFontTx/>
              <a:buNone/>
            </a:pPr>
            <a:r>
              <a:rPr lang="es-CO" altLang="es-CO" sz="1200">
                <a:solidFill>
                  <a:srgbClr val="000000"/>
                </a:solidFill>
              </a:rPr>
              <a:t> </a:t>
            </a:r>
          </a:p>
        </p:txBody>
      </p:sp>
    </p:spTree>
  </p:cSld>
  <p:clrMapOvr>
    <a:masterClrMapping/>
  </p:clrMapOvr>
</p:notes>
</file>

<file path=ppt/notesSlides/notesSlide2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11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3CC3B11A-8CE4-460C-AED4-73B8B5FF1748}" type="slidenum">
              <a:rPr lang="es-CO" altLang="es-CO"/>
              <a:pPr/>
              <a:t>239</a:t>
            </a:fld>
            <a:endParaRPr lang="es-CO" altLang="es-CO"/>
          </a:p>
        </p:txBody>
      </p:sp>
      <p:sp>
        <p:nvSpPr>
          <p:cNvPr id="513025" name="Text Box 1"/>
          <p:cNvSpPr txBox="1">
            <a:spLocks noChangeArrowheads="1"/>
          </p:cNvSpPr>
          <p:nvPr/>
        </p:nvSpPr>
        <p:spPr bwMode="auto">
          <a:xfrm>
            <a:off x="3886200" y="8686800"/>
            <a:ext cx="2965450" cy="450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fld id="{503C026B-AAD0-447A-8C26-568FCACA2E99}" type="slidenum">
              <a:rPr lang="es-CO" altLang="es-CO" sz="1200">
                <a:solidFill>
                  <a:srgbClr val="000000"/>
                </a:solidFill>
                <a:cs typeface="DejaVu Sans" charset="0"/>
              </a:rPr>
              <a:pPr algn="r">
                <a:buClrTx/>
                <a:buFontTx/>
                <a:buNone/>
              </a:pPr>
              <a:t>239</a:t>
            </a:fld>
            <a:endParaRPr lang="es-CO" altLang="es-CO" sz="1200">
              <a:solidFill>
                <a:srgbClr val="000000"/>
              </a:solidFill>
              <a:cs typeface="DejaVu Sans" charset="0"/>
            </a:endParaRPr>
          </a:p>
        </p:txBody>
      </p:sp>
      <p:sp>
        <p:nvSpPr>
          <p:cNvPr id="513026" name="Rectangle 2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381000" y="685800"/>
            <a:ext cx="6096000" cy="34290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513027" name="Text Box 3"/>
          <p:cNvSpPr txBox="1">
            <a:spLocks noChangeArrowheads="1"/>
          </p:cNvSpPr>
          <p:nvPr/>
        </p:nvSpPr>
        <p:spPr bwMode="auto"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</p:spTree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11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31AB3FCD-9740-4572-AF01-C4EE9CA1190B}" type="slidenum">
              <a:rPr lang="es-CO" altLang="es-CO"/>
              <a:pPr/>
              <a:t>24</a:t>
            </a:fld>
            <a:endParaRPr lang="es-CO" altLang="es-CO"/>
          </a:p>
        </p:txBody>
      </p:sp>
      <p:sp>
        <p:nvSpPr>
          <p:cNvPr id="286721" name="Text Box 1"/>
          <p:cNvSpPr txBox="1">
            <a:spLocks noChangeArrowheads="1"/>
          </p:cNvSpPr>
          <p:nvPr/>
        </p:nvSpPr>
        <p:spPr bwMode="auto">
          <a:xfrm>
            <a:off x="3886200" y="8686800"/>
            <a:ext cx="2965450" cy="450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fld id="{BA6CC82B-E814-4BB5-8E46-45DAA577C719}" type="slidenum">
              <a:rPr lang="es-CO" altLang="es-CO" sz="1200">
                <a:solidFill>
                  <a:srgbClr val="000000"/>
                </a:solidFill>
                <a:cs typeface="DejaVu Sans" charset="0"/>
              </a:rPr>
              <a:pPr algn="r">
                <a:buClrTx/>
                <a:buFontTx/>
                <a:buNone/>
              </a:pPr>
              <a:t>24</a:t>
            </a:fld>
            <a:endParaRPr lang="es-CO" altLang="es-CO" sz="1200">
              <a:solidFill>
                <a:srgbClr val="000000"/>
              </a:solidFill>
              <a:cs typeface="DejaVu Sans" charset="0"/>
            </a:endParaRPr>
          </a:p>
        </p:txBody>
      </p:sp>
      <p:sp>
        <p:nvSpPr>
          <p:cNvPr id="286722" name="Rectangle 2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381000" y="685800"/>
            <a:ext cx="6096000" cy="34290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286723" name="Text Box 3"/>
          <p:cNvSpPr txBox="1">
            <a:spLocks noChangeArrowheads="1"/>
          </p:cNvSpPr>
          <p:nvPr/>
        </p:nvSpPr>
        <p:spPr bwMode="auto"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>
              <a:spcBef>
                <a:spcPts val="450"/>
              </a:spcBef>
              <a:buClrTx/>
              <a:buFontTx/>
              <a:buNone/>
            </a:pPr>
            <a:r>
              <a:rPr lang="es-CO" altLang="es-CO" sz="1200">
                <a:solidFill>
                  <a:srgbClr val="000000"/>
                </a:solidFill>
              </a:rPr>
              <a:t> </a:t>
            </a:r>
          </a:p>
        </p:txBody>
      </p:sp>
    </p:spTree>
  </p:cSld>
  <p:clrMapOvr>
    <a:masterClrMapping/>
  </p:clrMapOvr>
</p:notes>
</file>

<file path=ppt/notesSlides/notesSlide24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11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566E22B2-8BE7-4807-B005-6C2340AF258C}" type="slidenum">
              <a:rPr lang="es-CO" altLang="es-CO"/>
              <a:pPr/>
              <a:t>240</a:t>
            </a:fld>
            <a:endParaRPr lang="es-CO" altLang="es-CO"/>
          </a:p>
        </p:txBody>
      </p:sp>
      <p:sp>
        <p:nvSpPr>
          <p:cNvPr id="514049" name="Text Box 1"/>
          <p:cNvSpPr txBox="1">
            <a:spLocks noChangeArrowheads="1"/>
          </p:cNvSpPr>
          <p:nvPr/>
        </p:nvSpPr>
        <p:spPr bwMode="auto">
          <a:xfrm>
            <a:off x="3886200" y="8686800"/>
            <a:ext cx="2965450" cy="450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fld id="{0C2575B6-7CDC-450C-8103-28AC78A38912}" type="slidenum">
              <a:rPr lang="es-CO" altLang="es-CO" sz="1200">
                <a:solidFill>
                  <a:srgbClr val="000000"/>
                </a:solidFill>
                <a:cs typeface="DejaVu Sans" charset="0"/>
              </a:rPr>
              <a:pPr algn="r">
                <a:buClrTx/>
                <a:buFontTx/>
                <a:buNone/>
              </a:pPr>
              <a:t>240</a:t>
            </a:fld>
            <a:endParaRPr lang="es-CO" altLang="es-CO" sz="1200">
              <a:solidFill>
                <a:srgbClr val="000000"/>
              </a:solidFill>
              <a:cs typeface="DejaVu Sans" charset="0"/>
            </a:endParaRPr>
          </a:p>
        </p:txBody>
      </p:sp>
      <p:sp>
        <p:nvSpPr>
          <p:cNvPr id="514050" name="Rectangle 2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381000" y="685800"/>
            <a:ext cx="6096000" cy="34290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514051" name="Text Box 3"/>
          <p:cNvSpPr txBox="1">
            <a:spLocks noChangeArrowheads="1"/>
          </p:cNvSpPr>
          <p:nvPr/>
        </p:nvSpPr>
        <p:spPr bwMode="auto"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</p:spTree>
  </p:cSld>
  <p:clrMapOvr>
    <a:masterClrMapping/>
  </p:clrMapOvr>
</p:notes>
</file>

<file path=ppt/notesSlides/notesSlide24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11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4FB9D301-C92C-4130-B6F5-70BD0B04B163}" type="slidenum">
              <a:rPr lang="es-CO" altLang="es-CO"/>
              <a:pPr/>
              <a:t>241</a:t>
            </a:fld>
            <a:endParaRPr lang="es-CO" altLang="es-CO"/>
          </a:p>
        </p:txBody>
      </p:sp>
      <p:sp>
        <p:nvSpPr>
          <p:cNvPr id="515073" name="Text Box 1"/>
          <p:cNvSpPr txBox="1">
            <a:spLocks noChangeArrowheads="1"/>
          </p:cNvSpPr>
          <p:nvPr/>
        </p:nvSpPr>
        <p:spPr bwMode="auto">
          <a:xfrm>
            <a:off x="3886200" y="8686800"/>
            <a:ext cx="2965450" cy="450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fld id="{8A543D12-6D05-4E26-B67F-8E5E5747EADE}" type="slidenum">
              <a:rPr lang="es-CO" altLang="es-CO" sz="1200">
                <a:solidFill>
                  <a:srgbClr val="000000"/>
                </a:solidFill>
                <a:cs typeface="DejaVu Sans" charset="0"/>
              </a:rPr>
              <a:pPr algn="r">
                <a:buClrTx/>
                <a:buFontTx/>
                <a:buNone/>
              </a:pPr>
              <a:t>241</a:t>
            </a:fld>
            <a:endParaRPr lang="es-CO" altLang="es-CO" sz="1200">
              <a:solidFill>
                <a:srgbClr val="000000"/>
              </a:solidFill>
              <a:cs typeface="DejaVu Sans" charset="0"/>
            </a:endParaRPr>
          </a:p>
        </p:txBody>
      </p:sp>
      <p:sp>
        <p:nvSpPr>
          <p:cNvPr id="515074" name="Rectangle 2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381000" y="685800"/>
            <a:ext cx="6096000" cy="34290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515075" name="Text Box 3"/>
          <p:cNvSpPr txBox="1">
            <a:spLocks noChangeArrowheads="1"/>
          </p:cNvSpPr>
          <p:nvPr/>
        </p:nvSpPr>
        <p:spPr bwMode="auto"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</p:spTree>
  </p:cSld>
  <p:clrMapOvr>
    <a:masterClrMapping/>
  </p:clrMapOvr>
</p:notes>
</file>

<file path=ppt/notesSlides/notesSlide24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11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8255230F-FCB0-4F35-A616-4ABA86A06419}" type="slidenum">
              <a:rPr lang="es-CO" altLang="es-CO"/>
              <a:pPr/>
              <a:t>242</a:t>
            </a:fld>
            <a:endParaRPr lang="es-CO" altLang="es-CO"/>
          </a:p>
        </p:txBody>
      </p:sp>
      <p:sp>
        <p:nvSpPr>
          <p:cNvPr id="516097" name="Text Box 1"/>
          <p:cNvSpPr txBox="1">
            <a:spLocks noChangeArrowheads="1"/>
          </p:cNvSpPr>
          <p:nvPr/>
        </p:nvSpPr>
        <p:spPr bwMode="auto">
          <a:xfrm>
            <a:off x="3886200" y="8686800"/>
            <a:ext cx="2965450" cy="450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fld id="{93DFC879-CE96-4CD5-912F-F252E4C4B276}" type="slidenum">
              <a:rPr lang="es-CO" altLang="es-CO" sz="1200">
                <a:solidFill>
                  <a:srgbClr val="000000"/>
                </a:solidFill>
                <a:cs typeface="DejaVu Sans" charset="0"/>
              </a:rPr>
              <a:pPr algn="r">
                <a:buClrTx/>
                <a:buFontTx/>
                <a:buNone/>
              </a:pPr>
              <a:t>242</a:t>
            </a:fld>
            <a:endParaRPr lang="es-CO" altLang="es-CO" sz="1200">
              <a:solidFill>
                <a:srgbClr val="000000"/>
              </a:solidFill>
              <a:cs typeface="DejaVu Sans" charset="0"/>
            </a:endParaRPr>
          </a:p>
        </p:txBody>
      </p:sp>
      <p:sp>
        <p:nvSpPr>
          <p:cNvPr id="516098" name="Rectangle 2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381000" y="685800"/>
            <a:ext cx="6096000" cy="34290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516099" name="Text Box 3"/>
          <p:cNvSpPr txBox="1">
            <a:spLocks noChangeArrowheads="1"/>
          </p:cNvSpPr>
          <p:nvPr/>
        </p:nvSpPr>
        <p:spPr bwMode="auto"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</p:spTree>
  </p:cSld>
  <p:clrMapOvr>
    <a:masterClrMapping/>
  </p:clrMapOvr>
</p:notes>
</file>

<file path=ppt/notesSlides/notesSlide24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11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FDA6241A-DE66-4EC2-9082-85CCB9D60675}" type="slidenum">
              <a:rPr lang="es-CO" altLang="es-CO"/>
              <a:pPr/>
              <a:t>243</a:t>
            </a:fld>
            <a:endParaRPr lang="es-CO" altLang="es-CO"/>
          </a:p>
        </p:txBody>
      </p:sp>
      <p:sp>
        <p:nvSpPr>
          <p:cNvPr id="517121" name="Text Box 1"/>
          <p:cNvSpPr txBox="1">
            <a:spLocks noChangeArrowheads="1"/>
          </p:cNvSpPr>
          <p:nvPr/>
        </p:nvSpPr>
        <p:spPr bwMode="auto">
          <a:xfrm>
            <a:off x="3886200" y="8686800"/>
            <a:ext cx="2965450" cy="450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fld id="{35A9A44A-6E54-48D5-A19B-7D0342FEC9AA}" type="slidenum">
              <a:rPr lang="es-CO" altLang="es-CO" sz="1200">
                <a:solidFill>
                  <a:srgbClr val="000000"/>
                </a:solidFill>
                <a:cs typeface="DejaVu Sans" charset="0"/>
              </a:rPr>
              <a:pPr algn="r">
                <a:buClrTx/>
                <a:buFontTx/>
                <a:buNone/>
              </a:pPr>
              <a:t>243</a:t>
            </a:fld>
            <a:endParaRPr lang="es-CO" altLang="es-CO" sz="1200">
              <a:solidFill>
                <a:srgbClr val="000000"/>
              </a:solidFill>
              <a:cs typeface="DejaVu Sans" charset="0"/>
            </a:endParaRPr>
          </a:p>
        </p:txBody>
      </p:sp>
      <p:sp>
        <p:nvSpPr>
          <p:cNvPr id="517122" name="Rectangle 2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381000" y="685800"/>
            <a:ext cx="6096000" cy="34290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517123" name="Text Box 3"/>
          <p:cNvSpPr txBox="1">
            <a:spLocks noChangeArrowheads="1"/>
          </p:cNvSpPr>
          <p:nvPr/>
        </p:nvSpPr>
        <p:spPr bwMode="auto"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</p:spTree>
  </p:cSld>
  <p:clrMapOvr>
    <a:masterClrMapping/>
  </p:clrMapOvr>
</p:notes>
</file>

<file path=ppt/notesSlides/notesSlide24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11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33E76DEE-25B0-4AAC-BD11-BD9902870A7C}" type="slidenum">
              <a:rPr lang="es-CO" altLang="es-CO"/>
              <a:pPr/>
              <a:t>244</a:t>
            </a:fld>
            <a:endParaRPr lang="es-CO" altLang="es-CO"/>
          </a:p>
        </p:txBody>
      </p:sp>
      <p:sp>
        <p:nvSpPr>
          <p:cNvPr id="518145" name="Text Box 1"/>
          <p:cNvSpPr txBox="1">
            <a:spLocks noChangeArrowheads="1"/>
          </p:cNvSpPr>
          <p:nvPr/>
        </p:nvSpPr>
        <p:spPr bwMode="auto">
          <a:xfrm>
            <a:off x="3886200" y="8686800"/>
            <a:ext cx="2965450" cy="450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fld id="{BF8ACBFB-870A-43DB-B8F2-D1BDDC61B465}" type="slidenum">
              <a:rPr lang="es-CO" altLang="es-CO" sz="1200">
                <a:solidFill>
                  <a:srgbClr val="000000"/>
                </a:solidFill>
                <a:cs typeface="DejaVu Sans" charset="0"/>
              </a:rPr>
              <a:pPr algn="r">
                <a:buClrTx/>
                <a:buFontTx/>
                <a:buNone/>
              </a:pPr>
              <a:t>244</a:t>
            </a:fld>
            <a:endParaRPr lang="es-CO" altLang="es-CO" sz="1200">
              <a:solidFill>
                <a:srgbClr val="000000"/>
              </a:solidFill>
              <a:cs typeface="DejaVu Sans" charset="0"/>
            </a:endParaRPr>
          </a:p>
        </p:txBody>
      </p:sp>
      <p:sp>
        <p:nvSpPr>
          <p:cNvPr id="518146" name="Rectangle 2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381000" y="685800"/>
            <a:ext cx="6096000" cy="34290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518147" name="Text Box 3"/>
          <p:cNvSpPr txBox="1">
            <a:spLocks noChangeArrowheads="1"/>
          </p:cNvSpPr>
          <p:nvPr/>
        </p:nvSpPr>
        <p:spPr bwMode="auto"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</p:spTree>
  </p:cSld>
  <p:clrMapOvr>
    <a:masterClrMapping/>
  </p:clrMapOvr>
</p:notes>
</file>

<file path=ppt/notesSlides/notesSlide24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11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97BF6AE4-A8E4-4935-866B-536C8FF2CC10}" type="slidenum">
              <a:rPr lang="es-CO" altLang="es-CO"/>
              <a:pPr/>
              <a:t>245</a:t>
            </a:fld>
            <a:endParaRPr lang="es-CO" altLang="es-CO"/>
          </a:p>
        </p:txBody>
      </p:sp>
      <p:sp>
        <p:nvSpPr>
          <p:cNvPr id="519169" name="Text Box 1"/>
          <p:cNvSpPr txBox="1">
            <a:spLocks noChangeArrowheads="1"/>
          </p:cNvSpPr>
          <p:nvPr/>
        </p:nvSpPr>
        <p:spPr bwMode="auto">
          <a:xfrm>
            <a:off x="3886200" y="8686800"/>
            <a:ext cx="2965450" cy="450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fld id="{FF94CBE7-2414-479D-8175-A7DD8F93021C}" type="slidenum">
              <a:rPr lang="es-CO" altLang="es-CO" sz="1200">
                <a:solidFill>
                  <a:srgbClr val="000000"/>
                </a:solidFill>
                <a:cs typeface="DejaVu Sans" charset="0"/>
              </a:rPr>
              <a:pPr algn="r">
                <a:buClrTx/>
                <a:buFontTx/>
                <a:buNone/>
              </a:pPr>
              <a:t>245</a:t>
            </a:fld>
            <a:endParaRPr lang="es-CO" altLang="es-CO" sz="1200">
              <a:solidFill>
                <a:srgbClr val="000000"/>
              </a:solidFill>
              <a:cs typeface="DejaVu Sans" charset="0"/>
            </a:endParaRPr>
          </a:p>
        </p:txBody>
      </p:sp>
      <p:sp>
        <p:nvSpPr>
          <p:cNvPr id="519170" name="Rectangle 2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381000" y="685800"/>
            <a:ext cx="6096000" cy="34290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519171" name="Text Box 3"/>
          <p:cNvSpPr txBox="1">
            <a:spLocks noChangeArrowheads="1"/>
          </p:cNvSpPr>
          <p:nvPr/>
        </p:nvSpPr>
        <p:spPr bwMode="auto"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</p:spTree>
  </p:cSld>
  <p:clrMapOvr>
    <a:masterClrMapping/>
  </p:clrMapOvr>
</p:notes>
</file>

<file path=ppt/notesSlides/notesSlide24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11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436C84B9-5140-4BBB-B9A4-6958413F728C}" type="slidenum">
              <a:rPr lang="es-CO" altLang="es-CO"/>
              <a:pPr/>
              <a:t>246</a:t>
            </a:fld>
            <a:endParaRPr lang="es-CO" altLang="es-CO"/>
          </a:p>
        </p:txBody>
      </p:sp>
      <p:sp>
        <p:nvSpPr>
          <p:cNvPr id="520193" name="Text Box 1"/>
          <p:cNvSpPr txBox="1">
            <a:spLocks noChangeArrowheads="1"/>
          </p:cNvSpPr>
          <p:nvPr/>
        </p:nvSpPr>
        <p:spPr bwMode="auto">
          <a:xfrm>
            <a:off x="3886200" y="8686800"/>
            <a:ext cx="2965450" cy="450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fld id="{DD4AB875-92AF-4C5C-8501-67C610FBAB64}" type="slidenum">
              <a:rPr lang="es-CO" altLang="es-CO" sz="1200">
                <a:solidFill>
                  <a:srgbClr val="000000"/>
                </a:solidFill>
                <a:cs typeface="DejaVu Sans" charset="0"/>
              </a:rPr>
              <a:pPr algn="r">
                <a:buClrTx/>
                <a:buFontTx/>
                <a:buNone/>
              </a:pPr>
              <a:t>246</a:t>
            </a:fld>
            <a:endParaRPr lang="es-CO" altLang="es-CO" sz="1200">
              <a:solidFill>
                <a:srgbClr val="000000"/>
              </a:solidFill>
              <a:cs typeface="DejaVu Sans" charset="0"/>
            </a:endParaRPr>
          </a:p>
        </p:txBody>
      </p:sp>
      <p:sp>
        <p:nvSpPr>
          <p:cNvPr id="520194" name="Rectangle 2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381000" y="685800"/>
            <a:ext cx="6096000" cy="34290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520195" name="Text Box 3"/>
          <p:cNvSpPr txBox="1">
            <a:spLocks noChangeArrowheads="1"/>
          </p:cNvSpPr>
          <p:nvPr/>
        </p:nvSpPr>
        <p:spPr bwMode="auto"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</p:spTree>
  </p:cSld>
  <p:clrMapOvr>
    <a:masterClrMapping/>
  </p:clrMapOvr>
</p:notes>
</file>

<file path=ppt/notesSlides/notesSlide24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11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1E2EB427-BE18-4A4E-BC2C-0895F24307FE}" type="slidenum">
              <a:rPr lang="es-CO" altLang="es-CO"/>
              <a:pPr/>
              <a:t>247</a:t>
            </a:fld>
            <a:endParaRPr lang="es-CO" altLang="es-CO"/>
          </a:p>
        </p:txBody>
      </p:sp>
      <p:sp>
        <p:nvSpPr>
          <p:cNvPr id="521217" name="Text Box 1"/>
          <p:cNvSpPr txBox="1">
            <a:spLocks noChangeArrowheads="1"/>
          </p:cNvSpPr>
          <p:nvPr/>
        </p:nvSpPr>
        <p:spPr bwMode="auto">
          <a:xfrm>
            <a:off x="3886200" y="8686800"/>
            <a:ext cx="2965450" cy="450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fld id="{D919034E-90CD-4A65-92ED-169C24F5C91E}" type="slidenum">
              <a:rPr lang="es-CO" altLang="es-CO" sz="1200">
                <a:solidFill>
                  <a:srgbClr val="000000"/>
                </a:solidFill>
                <a:cs typeface="DejaVu Sans" charset="0"/>
              </a:rPr>
              <a:pPr algn="r">
                <a:buClrTx/>
                <a:buFontTx/>
                <a:buNone/>
              </a:pPr>
              <a:t>247</a:t>
            </a:fld>
            <a:endParaRPr lang="es-CO" altLang="es-CO" sz="1200">
              <a:solidFill>
                <a:srgbClr val="000000"/>
              </a:solidFill>
              <a:cs typeface="DejaVu Sans" charset="0"/>
            </a:endParaRPr>
          </a:p>
        </p:txBody>
      </p:sp>
      <p:sp>
        <p:nvSpPr>
          <p:cNvPr id="521218" name="Rectangle 2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381000" y="685800"/>
            <a:ext cx="6096000" cy="34290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521219" name="Text Box 3"/>
          <p:cNvSpPr txBox="1">
            <a:spLocks noChangeArrowheads="1"/>
          </p:cNvSpPr>
          <p:nvPr/>
        </p:nvSpPr>
        <p:spPr bwMode="auto"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</p:spTree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11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0692CD21-AFC3-486B-8265-6D8B128C5A82}" type="slidenum">
              <a:rPr lang="es-CO" altLang="es-CO"/>
              <a:pPr/>
              <a:t>25</a:t>
            </a:fld>
            <a:endParaRPr lang="es-CO" altLang="es-CO"/>
          </a:p>
        </p:txBody>
      </p:sp>
      <p:sp>
        <p:nvSpPr>
          <p:cNvPr id="287745" name="Text Box 1"/>
          <p:cNvSpPr txBox="1">
            <a:spLocks noChangeArrowheads="1"/>
          </p:cNvSpPr>
          <p:nvPr/>
        </p:nvSpPr>
        <p:spPr bwMode="auto">
          <a:xfrm>
            <a:off x="3886200" y="8686800"/>
            <a:ext cx="2965450" cy="450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fld id="{8517DF16-ADF5-4BD7-A67D-3A15694FC84B}" type="slidenum">
              <a:rPr lang="es-CO" altLang="es-CO" sz="1200">
                <a:solidFill>
                  <a:srgbClr val="000000"/>
                </a:solidFill>
                <a:cs typeface="DejaVu Sans" charset="0"/>
              </a:rPr>
              <a:pPr algn="r">
                <a:buClrTx/>
                <a:buFontTx/>
                <a:buNone/>
              </a:pPr>
              <a:t>25</a:t>
            </a:fld>
            <a:endParaRPr lang="es-CO" altLang="es-CO" sz="1200">
              <a:solidFill>
                <a:srgbClr val="000000"/>
              </a:solidFill>
              <a:cs typeface="DejaVu Sans" charset="0"/>
            </a:endParaRPr>
          </a:p>
        </p:txBody>
      </p:sp>
      <p:sp>
        <p:nvSpPr>
          <p:cNvPr id="287746" name="Rectangle 2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381000" y="685800"/>
            <a:ext cx="6096000" cy="34290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287747" name="Text Box 3"/>
          <p:cNvSpPr txBox="1">
            <a:spLocks noChangeArrowheads="1"/>
          </p:cNvSpPr>
          <p:nvPr/>
        </p:nvSpPr>
        <p:spPr bwMode="auto"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>
              <a:spcBef>
                <a:spcPts val="450"/>
              </a:spcBef>
              <a:buClrTx/>
              <a:buFontTx/>
              <a:buNone/>
            </a:pPr>
            <a:r>
              <a:rPr lang="es-CO" altLang="es-CO" sz="1200">
                <a:solidFill>
                  <a:srgbClr val="000000"/>
                </a:solidFill>
              </a:rPr>
              <a:t> </a:t>
            </a:r>
          </a:p>
        </p:txBody>
      </p:sp>
    </p:spTree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11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710B0583-3AEC-44F9-8843-B01ED6B1C2DE}" type="slidenum">
              <a:rPr lang="es-CO" altLang="es-CO"/>
              <a:pPr/>
              <a:t>26</a:t>
            </a:fld>
            <a:endParaRPr lang="es-CO" altLang="es-CO"/>
          </a:p>
        </p:txBody>
      </p:sp>
      <p:sp>
        <p:nvSpPr>
          <p:cNvPr id="288769" name="Text Box 1"/>
          <p:cNvSpPr txBox="1">
            <a:spLocks noChangeArrowheads="1"/>
          </p:cNvSpPr>
          <p:nvPr/>
        </p:nvSpPr>
        <p:spPr bwMode="auto">
          <a:xfrm>
            <a:off x="3886200" y="8686800"/>
            <a:ext cx="2965450" cy="450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fld id="{C31FC85A-6713-4696-A241-9C4B5A5E9724}" type="slidenum">
              <a:rPr lang="es-CO" altLang="es-CO" sz="1200">
                <a:solidFill>
                  <a:srgbClr val="000000"/>
                </a:solidFill>
                <a:cs typeface="DejaVu Sans" charset="0"/>
              </a:rPr>
              <a:pPr algn="r">
                <a:buClrTx/>
                <a:buFontTx/>
                <a:buNone/>
              </a:pPr>
              <a:t>26</a:t>
            </a:fld>
            <a:endParaRPr lang="es-CO" altLang="es-CO" sz="1200">
              <a:solidFill>
                <a:srgbClr val="000000"/>
              </a:solidFill>
              <a:cs typeface="DejaVu Sans" charset="0"/>
            </a:endParaRPr>
          </a:p>
        </p:txBody>
      </p:sp>
      <p:sp>
        <p:nvSpPr>
          <p:cNvPr id="288770" name="Rectangle 2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381000" y="685800"/>
            <a:ext cx="6096000" cy="34290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288771" name="Text Box 3"/>
          <p:cNvSpPr txBox="1">
            <a:spLocks noChangeArrowheads="1"/>
          </p:cNvSpPr>
          <p:nvPr/>
        </p:nvSpPr>
        <p:spPr bwMode="auto"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>
              <a:spcBef>
                <a:spcPts val="450"/>
              </a:spcBef>
              <a:buClrTx/>
              <a:buFontTx/>
              <a:buNone/>
            </a:pPr>
            <a:r>
              <a:rPr lang="es-CO" altLang="es-CO" sz="1200">
                <a:solidFill>
                  <a:srgbClr val="000000"/>
                </a:solidFill>
              </a:rPr>
              <a:t> </a:t>
            </a:r>
          </a:p>
        </p:txBody>
      </p:sp>
    </p:spTree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11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BB12C209-8233-4C5B-ABB7-5664DB21FEAE}" type="slidenum">
              <a:rPr lang="es-CO" altLang="es-CO"/>
              <a:pPr/>
              <a:t>27</a:t>
            </a:fld>
            <a:endParaRPr lang="es-CO" altLang="es-CO"/>
          </a:p>
        </p:txBody>
      </p:sp>
      <p:sp>
        <p:nvSpPr>
          <p:cNvPr id="289793" name="Text Box 1"/>
          <p:cNvSpPr txBox="1">
            <a:spLocks noChangeArrowheads="1"/>
          </p:cNvSpPr>
          <p:nvPr/>
        </p:nvSpPr>
        <p:spPr bwMode="auto">
          <a:xfrm>
            <a:off x="3886200" y="8686800"/>
            <a:ext cx="2965450" cy="450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fld id="{0C8EC149-4C8A-49AC-A606-7758F5DC42B7}" type="slidenum">
              <a:rPr lang="es-CO" altLang="es-CO" sz="1200">
                <a:solidFill>
                  <a:srgbClr val="000000"/>
                </a:solidFill>
                <a:cs typeface="DejaVu Sans" charset="0"/>
              </a:rPr>
              <a:pPr algn="r">
                <a:buClrTx/>
                <a:buFontTx/>
                <a:buNone/>
              </a:pPr>
              <a:t>27</a:t>
            </a:fld>
            <a:endParaRPr lang="es-CO" altLang="es-CO" sz="1200">
              <a:solidFill>
                <a:srgbClr val="000000"/>
              </a:solidFill>
              <a:cs typeface="DejaVu Sans" charset="0"/>
            </a:endParaRPr>
          </a:p>
        </p:txBody>
      </p:sp>
      <p:sp>
        <p:nvSpPr>
          <p:cNvPr id="289794" name="Rectangle 2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381000" y="685800"/>
            <a:ext cx="6096000" cy="34290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289795" name="Text Box 3"/>
          <p:cNvSpPr txBox="1">
            <a:spLocks noChangeArrowheads="1"/>
          </p:cNvSpPr>
          <p:nvPr/>
        </p:nvSpPr>
        <p:spPr bwMode="auto"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>
              <a:spcBef>
                <a:spcPts val="450"/>
              </a:spcBef>
              <a:buClrTx/>
              <a:buFontTx/>
              <a:buNone/>
            </a:pPr>
            <a:r>
              <a:rPr lang="es-CO" altLang="es-CO" sz="1200">
                <a:solidFill>
                  <a:srgbClr val="000000"/>
                </a:solidFill>
              </a:rPr>
              <a:t> </a:t>
            </a:r>
          </a:p>
        </p:txBody>
      </p:sp>
    </p:spTree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11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43849EFD-E9A0-47A7-85AE-CAEEF9D02DFD}" type="slidenum">
              <a:rPr lang="es-CO" altLang="es-CO"/>
              <a:pPr/>
              <a:t>28</a:t>
            </a:fld>
            <a:endParaRPr lang="es-CO" altLang="es-CO"/>
          </a:p>
        </p:txBody>
      </p:sp>
      <p:sp>
        <p:nvSpPr>
          <p:cNvPr id="290817" name="Text Box 1"/>
          <p:cNvSpPr txBox="1">
            <a:spLocks noChangeArrowheads="1"/>
          </p:cNvSpPr>
          <p:nvPr/>
        </p:nvSpPr>
        <p:spPr bwMode="auto">
          <a:xfrm>
            <a:off x="3886200" y="8686800"/>
            <a:ext cx="2965450" cy="450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fld id="{E440B454-F59C-4D46-8621-5C0E62F57C7C}" type="slidenum">
              <a:rPr lang="es-CO" altLang="es-CO" sz="1200">
                <a:solidFill>
                  <a:srgbClr val="000000"/>
                </a:solidFill>
                <a:cs typeface="DejaVu Sans" charset="0"/>
              </a:rPr>
              <a:pPr algn="r">
                <a:buClrTx/>
                <a:buFontTx/>
                <a:buNone/>
              </a:pPr>
              <a:t>28</a:t>
            </a:fld>
            <a:endParaRPr lang="es-CO" altLang="es-CO" sz="1200">
              <a:solidFill>
                <a:srgbClr val="000000"/>
              </a:solidFill>
              <a:cs typeface="DejaVu Sans" charset="0"/>
            </a:endParaRPr>
          </a:p>
        </p:txBody>
      </p:sp>
      <p:sp>
        <p:nvSpPr>
          <p:cNvPr id="290818" name="Rectangle 2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381000" y="685800"/>
            <a:ext cx="6096000" cy="34290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290819" name="Text Box 3"/>
          <p:cNvSpPr txBox="1">
            <a:spLocks noChangeArrowheads="1"/>
          </p:cNvSpPr>
          <p:nvPr/>
        </p:nvSpPr>
        <p:spPr bwMode="auto"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>
              <a:spcBef>
                <a:spcPts val="450"/>
              </a:spcBef>
              <a:buClrTx/>
              <a:buFontTx/>
              <a:buNone/>
            </a:pPr>
            <a:r>
              <a:rPr lang="es-CO" altLang="es-CO" sz="1200">
                <a:solidFill>
                  <a:srgbClr val="000000"/>
                </a:solidFill>
              </a:rPr>
              <a:t> </a:t>
            </a:r>
          </a:p>
        </p:txBody>
      </p:sp>
    </p:spTree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11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3120C301-F393-4D11-AE43-11F0EFAD6F44}" type="slidenum">
              <a:rPr lang="es-CO" altLang="es-CO"/>
              <a:pPr/>
              <a:t>29</a:t>
            </a:fld>
            <a:endParaRPr lang="es-CO" altLang="es-CO"/>
          </a:p>
        </p:txBody>
      </p:sp>
      <p:sp>
        <p:nvSpPr>
          <p:cNvPr id="291841" name="Text Box 1"/>
          <p:cNvSpPr txBox="1">
            <a:spLocks noChangeArrowheads="1"/>
          </p:cNvSpPr>
          <p:nvPr/>
        </p:nvSpPr>
        <p:spPr bwMode="auto">
          <a:xfrm>
            <a:off x="3886200" y="8686800"/>
            <a:ext cx="2965450" cy="450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fld id="{377B2E66-9408-4378-9D35-3CD4FE92C651}" type="slidenum">
              <a:rPr lang="es-CO" altLang="es-CO" sz="1200">
                <a:solidFill>
                  <a:srgbClr val="000000"/>
                </a:solidFill>
                <a:cs typeface="DejaVu Sans" charset="0"/>
              </a:rPr>
              <a:pPr algn="r">
                <a:buClrTx/>
                <a:buFontTx/>
                <a:buNone/>
              </a:pPr>
              <a:t>29</a:t>
            </a:fld>
            <a:endParaRPr lang="es-CO" altLang="es-CO" sz="1200">
              <a:solidFill>
                <a:srgbClr val="000000"/>
              </a:solidFill>
              <a:cs typeface="DejaVu Sans" charset="0"/>
            </a:endParaRPr>
          </a:p>
        </p:txBody>
      </p:sp>
      <p:sp>
        <p:nvSpPr>
          <p:cNvPr id="291842" name="Rectangle 2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381000" y="685800"/>
            <a:ext cx="6096000" cy="34290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291843" name="Text Box 3"/>
          <p:cNvSpPr txBox="1">
            <a:spLocks noChangeArrowheads="1"/>
          </p:cNvSpPr>
          <p:nvPr/>
        </p:nvSpPr>
        <p:spPr bwMode="auto"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>
              <a:spcBef>
                <a:spcPts val="450"/>
              </a:spcBef>
              <a:buClrTx/>
              <a:buFontTx/>
              <a:buNone/>
            </a:pPr>
            <a:r>
              <a:rPr lang="es-CO" altLang="es-CO" sz="1200">
                <a:solidFill>
                  <a:srgbClr val="000000"/>
                </a:solidFill>
              </a:rPr>
              <a:t> </a:t>
            </a:r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11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04E044E9-C43C-4AE6-88A3-6D2AA13CCE28}" type="slidenum">
              <a:rPr lang="es-CO" altLang="es-CO"/>
              <a:pPr/>
              <a:t>3</a:t>
            </a:fld>
            <a:endParaRPr lang="es-CO" altLang="es-CO"/>
          </a:p>
        </p:txBody>
      </p:sp>
      <p:sp>
        <p:nvSpPr>
          <p:cNvPr id="265217" name="Text Box 1"/>
          <p:cNvSpPr txBox="1">
            <a:spLocks noChangeArrowheads="1"/>
          </p:cNvSpPr>
          <p:nvPr/>
        </p:nvSpPr>
        <p:spPr bwMode="auto">
          <a:xfrm>
            <a:off x="3886200" y="8686800"/>
            <a:ext cx="2965450" cy="450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fld id="{5D127282-3D2A-4806-8D62-A49ECCC4875C}" type="slidenum">
              <a:rPr lang="es-CO" altLang="es-CO" sz="1200">
                <a:solidFill>
                  <a:srgbClr val="000000"/>
                </a:solidFill>
                <a:cs typeface="DejaVu Sans" charset="0"/>
              </a:rPr>
              <a:pPr algn="r">
                <a:buClrTx/>
                <a:buFontTx/>
                <a:buNone/>
              </a:pPr>
              <a:t>3</a:t>
            </a:fld>
            <a:endParaRPr lang="es-CO" altLang="es-CO" sz="1200">
              <a:solidFill>
                <a:srgbClr val="000000"/>
              </a:solidFill>
              <a:cs typeface="DejaVu Sans" charset="0"/>
            </a:endParaRPr>
          </a:p>
        </p:txBody>
      </p:sp>
      <p:sp>
        <p:nvSpPr>
          <p:cNvPr id="265218" name="Rectangle 2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381000" y="685800"/>
            <a:ext cx="6096000" cy="34290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265219" name="Text Box 3"/>
          <p:cNvSpPr txBox="1">
            <a:spLocks noChangeArrowheads="1"/>
          </p:cNvSpPr>
          <p:nvPr/>
        </p:nvSpPr>
        <p:spPr bwMode="auto"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>
              <a:spcBef>
                <a:spcPts val="450"/>
              </a:spcBef>
              <a:buClrTx/>
              <a:buFontTx/>
              <a:buNone/>
            </a:pPr>
            <a:r>
              <a:rPr lang="es-CO" altLang="es-CO" sz="1200">
                <a:solidFill>
                  <a:srgbClr val="000000"/>
                </a:solidFill>
              </a:rPr>
              <a:t> </a:t>
            </a:r>
          </a:p>
        </p:txBody>
      </p:sp>
    </p:spTree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11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9A6BD44E-2E5A-4DA8-94DB-2E3D68F3D7C1}" type="slidenum">
              <a:rPr lang="es-CO" altLang="es-CO"/>
              <a:pPr/>
              <a:t>30</a:t>
            </a:fld>
            <a:endParaRPr lang="es-CO" altLang="es-CO"/>
          </a:p>
        </p:txBody>
      </p:sp>
      <p:sp>
        <p:nvSpPr>
          <p:cNvPr id="292865" name="Text Box 1"/>
          <p:cNvSpPr txBox="1">
            <a:spLocks noChangeArrowheads="1"/>
          </p:cNvSpPr>
          <p:nvPr/>
        </p:nvSpPr>
        <p:spPr bwMode="auto">
          <a:xfrm>
            <a:off x="3886200" y="8686800"/>
            <a:ext cx="2965450" cy="450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fld id="{B03F4089-F4F0-49E9-A956-A6E3206F1D97}" type="slidenum">
              <a:rPr lang="es-CO" altLang="es-CO" sz="1200">
                <a:solidFill>
                  <a:srgbClr val="000000"/>
                </a:solidFill>
                <a:cs typeface="DejaVu Sans" charset="0"/>
              </a:rPr>
              <a:pPr algn="r">
                <a:buClrTx/>
                <a:buFontTx/>
                <a:buNone/>
              </a:pPr>
              <a:t>30</a:t>
            </a:fld>
            <a:endParaRPr lang="es-CO" altLang="es-CO" sz="1200">
              <a:solidFill>
                <a:srgbClr val="000000"/>
              </a:solidFill>
              <a:cs typeface="DejaVu Sans" charset="0"/>
            </a:endParaRPr>
          </a:p>
        </p:txBody>
      </p:sp>
      <p:sp>
        <p:nvSpPr>
          <p:cNvPr id="292866" name="Rectangle 2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381000" y="685800"/>
            <a:ext cx="6096000" cy="34290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292867" name="Text Box 3"/>
          <p:cNvSpPr txBox="1">
            <a:spLocks noChangeArrowheads="1"/>
          </p:cNvSpPr>
          <p:nvPr/>
        </p:nvSpPr>
        <p:spPr bwMode="auto"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>
              <a:spcBef>
                <a:spcPts val="450"/>
              </a:spcBef>
              <a:buClrTx/>
              <a:buFontTx/>
              <a:buNone/>
            </a:pPr>
            <a:r>
              <a:rPr lang="es-CO" altLang="es-CO" sz="1200">
                <a:solidFill>
                  <a:srgbClr val="000000"/>
                </a:solidFill>
              </a:rPr>
              <a:t> </a:t>
            </a:r>
          </a:p>
        </p:txBody>
      </p:sp>
    </p:spTree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11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9261ABF1-6BC0-4BE6-87F8-D4EAB40876DB}" type="slidenum">
              <a:rPr lang="es-CO" altLang="es-CO"/>
              <a:pPr/>
              <a:t>31</a:t>
            </a:fld>
            <a:endParaRPr lang="es-CO" altLang="es-CO"/>
          </a:p>
        </p:txBody>
      </p:sp>
      <p:sp>
        <p:nvSpPr>
          <p:cNvPr id="293889" name="Text Box 1"/>
          <p:cNvSpPr txBox="1">
            <a:spLocks noChangeArrowheads="1"/>
          </p:cNvSpPr>
          <p:nvPr/>
        </p:nvSpPr>
        <p:spPr bwMode="auto">
          <a:xfrm>
            <a:off x="3886200" y="8686800"/>
            <a:ext cx="2965450" cy="450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fld id="{57ECB391-C51D-4A5B-8621-33748901B786}" type="slidenum">
              <a:rPr lang="es-CO" altLang="es-CO" sz="1200">
                <a:solidFill>
                  <a:srgbClr val="000000"/>
                </a:solidFill>
                <a:cs typeface="DejaVu Sans" charset="0"/>
              </a:rPr>
              <a:pPr algn="r">
                <a:buClrTx/>
                <a:buFontTx/>
                <a:buNone/>
              </a:pPr>
              <a:t>31</a:t>
            </a:fld>
            <a:endParaRPr lang="es-CO" altLang="es-CO" sz="1200">
              <a:solidFill>
                <a:srgbClr val="000000"/>
              </a:solidFill>
              <a:cs typeface="DejaVu Sans" charset="0"/>
            </a:endParaRPr>
          </a:p>
        </p:txBody>
      </p:sp>
      <p:sp>
        <p:nvSpPr>
          <p:cNvPr id="293890" name="Rectangle 2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381000" y="685800"/>
            <a:ext cx="6096000" cy="34290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293891" name="Text Box 3"/>
          <p:cNvSpPr txBox="1">
            <a:spLocks noChangeArrowheads="1"/>
          </p:cNvSpPr>
          <p:nvPr/>
        </p:nvSpPr>
        <p:spPr bwMode="auto"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>
              <a:spcBef>
                <a:spcPts val="450"/>
              </a:spcBef>
              <a:buClrTx/>
              <a:buFontTx/>
              <a:buNone/>
            </a:pPr>
            <a:r>
              <a:rPr lang="es-CO" altLang="es-CO" sz="1200">
                <a:solidFill>
                  <a:srgbClr val="000000"/>
                </a:solidFill>
              </a:rPr>
              <a:t> </a:t>
            </a:r>
          </a:p>
        </p:txBody>
      </p:sp>
    </p:spTree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11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33BF5159-5D88-4E93-A5C1-5C7DAE7F2AAF}" type="slidenum">
              <a:rPr lang="es-CO" altLang="es-CO"/>
              <a:pPr/>
              <a:t>32</a:t>
            </a:fld>
            <a:endParaRPr lang="es-CO" altLang="es-CO"/>
          </a:p>
        </p:txBody>
      </p:sp>
      <p:sp>
        <p:nvSpPr>
          <p:cNvPr id="294913" name="Text Box 1"/>
          <p:cNvSpPr txBox="1">
            <a:spLocks noChangeArrowheads="1"/>
          </p:cNvSpPr>
          <p:nvPr/>
        </p:nvSpPr>
        <p:spPr bwMode="auto">
          <a:xfrm>
            <a:off x="3886200" y="8686800"/>
            <a:ext cx="2965450" cy="450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fld id="{D917880A-5B25-47E0-894D-ADDFD0492A65}" type="slidenum">
              <a:rPr lang="es-CO" altLang="es-CO" sz="1200">
                <a:solidFill>
                  <a:srgbClr val="000000"/>
                </a:solidFill>
                <a:cs typeface="DejaVu Sans" charset="0"/>
              </a:rPr>
              <a:pPr algn="r">
                <a:buClrTx/>
                <a:buFontTx/>
                <a:buNone/>
              </a:pPr>
              <a:t>32</a:t>
            </a:fld>
            <a:endParaRPr lang="es-CO" altLang="es-CO" sz="1200">
              <a:solidFill>
                <a:srgbClr val="000000"/>
              </a:solidFill>
              <a:cs typeface="DejaVu Sans" charset="0"/>
            </a:endParaRPr>
          </a:p>
        </p:txBody>
      </p:sp>
      <p:sp>
        <p:nvSpPr>
          <p:cNvPr id="294914" name="Rectangle 2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381000" y="685800"/>
            <a:ext cx="6096000" cy="34290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294915" name="Text Box 3"/>
          <p:cNvSpPr txBox="1">
            <a:spLocks noChangeArrowheads="1"/>
          </p:cNvSpPr>
          <p:nvPr/>
        </p:nvSpPr>
        <p:spPr bwMode="auto"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>
              <a:spcBef>
                <a:spcPts val="450"/>
              </a:spcBef>
              <a:buClrTx/>
              <a:buFontTx/>
              <a:buNone/>
            </a:pPr>
            <a:r>
              <a:rPr lang="es-CO" altLang="es-CO" sz="1200">
                <a:solidFill>
                  <a:srgbClr val="000000"/>
                </a:solidFill>
              </a:rPr>
              <a:t> </a:t>
            </a:r>
          </a:p>
        </p:txBody>
      </p:sp>
    </p:spTree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11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A556DF7F-EFCF-468D-8F01-BA39078EAFA9}" type="slidenum">
              <a:rPr lang="es-CO" altLang="es-CO"/>
              <a:pPr/>
              <a:t>33</a:t>
            </a:fld>
            <a:endParaRPr lang="es-CO" altLang="es-CO"/>
          </a:p>
        </p:txBody>
      </p:sp>
      <p:sp>
        <p:nvSpPr>
          <p:cNvPr id="295937" name="Text Box 1"/>
          <p:cNvSpPr txBox="1">
            <a:spLocks noChangeArrowheads="1"/>
          </p:cNvSpPr>
          <p:nvPr/>
        </p:nvSpPr>
        <p:spPr bwMode="auto">
          <a:xfrm>
            <a:off x="3886200" y="8686800"/>
            <a:ext cx="2965450" cy="450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fld id="{8BE8403C-3FDC-4E19-9682-C687D7745BF9}" type="slidenum">
              <a:rPr lang="es-CO" altLang="es-CO" sz="1200">
                <a:solidFill>
                  <a:srgbClr val="000000"/>
                </a:solidFill>
                <a:cs typeface="DejaVu Sans" charset="0"/>
              </a:rPr>
              <a:pPr algn="r">
                <a:buClrTx/>
                <a:buFontTx/>
                <a:buNone/>
              </a:pPr>
              <a:t>33</a:t>
            </a:fld>
            <a:endParaRPr lang="es-CO" altLang="es-CO" sz="1200">
              <a:solidFill>
                <a:srgbClr val="000000"/>
              </a:solidFill>
              <a:cs typeface="DejaVu Sans" charset="0"/>
            </a:endParaRPr>
          </a:p>
        </p:txBody>
      </p:sp>
      <p:sp>
        <p:nvSpPr>
          <p:cNvPr id="295938" name="Rectangle 2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381000" y="685800"/>
            <a:ext cx="6096000" cy="34290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295939" name="Text Box 3"/>
          <p:cNvSpPr txBox="1">
            <a:spLocks noChangeArrowheads="1"/>
          </p:cNvSpPr>
          <p:nvPr/>
        </p:nvSpPr>
        <p:spPr bwMode="auto"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>
              <a:spcBef>
                <a:spcPts val="450"/>
              </a:spcBef>
              <a:buClrTx/>
              <a:buFontTx/>
              <a:buNone/>
            </a:pPr>
            <a:r>
              <a:rPr lang="es-CO" altLang="es-CO" sz="1200">
                <a:solidFill>
                  <a:srgbClr val="000000"/>
                </a:solidFill>
              </a:rPr>
              <a:t> </a:t>
            </a:r>
          </a:p>
        </p:txBody>
      </p:sp>
    </p:spTree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11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8CA7B11F-824E-4B75-968E-6021DB863698}" type="slidenum">
              <a:rPr lang="es-CO" altLang="es-CO"/>
              <a:pPr/>
              <a:t>34</a:t>
            </a:fld>
            <a:endParaRPr lang="es-CO" altLang="es-CO"/>
          </a:p>
        </p:txBody>
      </p:sp>
      <p:sp>
        <p:nvSpPr>
          <p:cNvPr id="296961" name="Text Box 1"/>
          <p:cNvSpPr txBox="1">
            <a:spLocks noChangeArrowheads="1"/>
          </p:cNvSpPr>
          <p:nvPr/>
        </p:nvSpPr>
        <p:spPr bwMode="auto">
          <a:xfrm>
            <a:off x="3886200" y="8686800"/>
            <a:ext cx="2965450" cy="450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fld id="{8EB24CB3-EC34-4BD5-B99C-44463CAD2742}" type="slidenum">
              <a:rPr lang="es-CO" altLang="es-CO" sz="1200">
                <a:solidFill>
                  <a:srgbClr val="000000"/>
                </a:solidFill>
                <a:cs typeface="DejaVu Sans" charset="0"/>
              </a:rPr>
              <a:pPr algn="r">
                <a:buClrTx/>
                <a:buFontTx/>
                <a:buNone/>
              </a:pPr>
              <a:t>34</a:t>
            </a:fld>
            <a:endParaRPr lang="es-CO" altLang="es-CO" sz="1200">
              <a:solidFill>
                <a:srgbClr val="000000"/>
              </a:solidFill>
              <a:cs typeface="DejaVu Sans" charset="0"/>
            </a:endParaRPr>
          </a:p>
        </p:txBody>
      </p:sp>
      <p:sp>
        <p:nvSpPr>
          <p:cNvPr id="296962" name="Rectangle 2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381000" y="685800"/>
            <a:ext cx="6096000" cy="34290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296963" name="Text Box 3"/>
          <p:cNvSpPr txBox="1">
            <a:spLocks noChangeArrowheads="1"/>
          </p:cNvSpPr>
          <p:nvPr/>
        </p:nvSpPr>
        <p:spPr bwMode="auto"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>
              <a:spcBef>
                <a:spcPts val="450"/>
              </a:spcBef>
              <a:buClrTx/>
              <a:buFontTx/>
              <a:buNone/>
            </a:pPr>
            <a:r>
              <a:rPr lang="es-CO" altLang="es-CO" sz="1200">
                <a:solidFill>
                  <a:srgbClr val="000000"/>
                </a:solidFill>
              </a:rPr>
              <a:t> </a:t>
            </a:r>
          </a:p>
        </p:txBody>
      </p:sp>
    </p:spTree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11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05491B8D-8021-430C-A14D-DF435D9E35C4}" type="slidenum">
              <a:rPr lang="es-CO" altLang="es-CO"/>
              <a:pPr/>
              <a:t>35</a:t>
            </a:fld>
            <a:endParaRPr lang="es-CO" altLang="es-CO"/>
          </a:p>
        </p:txBody>
      </p:sp>
      <p:sp>
        <p:nvSpPr>
          <p:cNvPr id="297985" name="Text Box 1"/>
          <p:cNvSpPr txBox="1">
            <a:spLocks noChangeArrowheads="1"/>
          </p:cNvSpPr>
          <p:nvPr/>
        </p:nvSpPr>
        <p:spPr bwMode="auto">
          <a:xfrm>
            <a:off x="3886200" y="8686800"/>
            <a:ext cx="2965450" cy="450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fld id="{65B7792B-0F7D-4D80-90E0-0083851D8B6E}" type="slidenum">
              <a:rPr lang="es-CO" altLang="es-CO" sz="1200">
                <a:solidFill>
                  <a:srgbClr val="000000"/>
                </a:solidFill>
                <a:cs typeface="DejaVu Sans" charset="0"/>
              </a:rPr>
              <a:pPr algn="r">
                <a:buClrTx/>
                <a:buFontTx/>
                <a:buNone/>
              </a:pPr>
              <a:t>35</a:t>
            </a:fld>
            <a:endParaRPr lang="es-CO" altLang="es-CO" sz="1200">
              <a:solidFill>
                <a:srgbClr val="000000"/>
              </a:solidFill>
              <a:cs typeface="DejaVu Sans" charset="0"/>
            </a:endParaRPr>
          </a:p>
        </p:txBody>
      </p:sp>
      <p:sp>
        <p:nvSpPr>
          <p:cNvPr id="297986" name="Rectangle 2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381000" y="685800"/>
            <a:ext cx="6096000" cy="34290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297987" name="Text Box 3"/>
          <p:cNvSpPr txBox="1">
            <a:spLocks noChangeArrowheads="1"/>
          </p:cNvSpPr>
          <p:nvPr/>
        </p:nvSpPr>
        <p:spPr bwMode="auto"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>
              <a:spcBef>
                <a:spcPts val="450"/>
              </a:spcBef>
              <a:buClrTx/>
              <a:buFontTx/>
              <a:buNone/>
            </a:pPr>
            <a:r>
              <a:rPr lang="es-CO" altLang="es-CO" sz="1200">
                <a:solidFill>
                  <a:srgbClr val="000000"/>
                </a:solidFill>
              </a:rPr>
              <a:t> </a:t>
            </a:r>
          </a:p>
        </p:txBody>
      </p:sp>
    </p:spTree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11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138940E4-60D2-49ED-BFFD-7606E7605216}" type="slidenum">
              <a:rPr lang="es-CO" altLang="es-CO"/>
              <a:pPr/>
              <a:t>36</a:t>
            </a:fld>
            <a:endParaRPr lang="es-CO" altLang="es-CO"/>
          </a:p>
        </p:txBody>
      </p:sp>
      <p:sp>
        <p:nvSpPr>
          <p:cNvPr id="299009" name="Text Box 1"/>
          <p:cNvSpPr txBox="1">
            <a:spLocks noChangeArrowheads="1"/>
          </p:cNvSpPr>
          <p:nvPr/>
        </p:nvSpPr>
        <p:spPr bwMode="auto">
          <a:xfrm>
            <a:off x="3886200" y="8686800"/>
            <a:ext cx="2965450" cy="450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fld id="{58192060-6FD6-4C90-A58D-EFE615639797}" type="slidenum">
              <a:rPr lang="es-CO" altLang="es-CO" sz="1200">
                <a:solidFill>
                  <a:srgbClr val="000000"/>
                </a:solidFill>
                <a:cs typeface="DejaVu Sans" charset="0"/>
              </a:rPr>
              <a:pPr algn="r">
                <a:buClrTx/>
                <a:buFontTx/>
                <a:buNone/>
              </a:pPr>
              <a:t>36</a:t>
            </a:fld>
            <a:endParaRPr lang="es-CO" altLang="es-CO" sz="1200">
              <a:solidFill>
                <a:srgbClr val="000000"/>
              </a:solidFill>
              <a:cs typeface="DejaVu Sans" charset="0"/>
            </a:endParaRPr>
          </a:p>
        </p:txBody>
      </p:sp>
      <p:sp>
        <p:nvSpPr>
          <p:cNvPr id="299010" name="Rectangle 2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381000" y="685800"/>
            <a:ext cx="6096000" cy="34290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299011" name="Text Box 3"/>
          <p:cNvSpPr txBox="1">
            <a:spLocks noChangeArrowheads="1"/>
          </p:cNvSpPr>
          <p:nvPr/>
        </p:nvSpPr>
        <p:spPr bwMode="auto"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>
              <a:spcBef>
                <a:spcPts val="450"/>
              </a:spcBef>
              <a:buClrTx/>
              <a:buFontTx/>
              <a:buNone/>
            </a:pPr>
            <a:r>
              <a:rPr lang="es-CO" altLang="es-CO" sz="1200">
                <a:solidFill>
                  <a:srgbClr val="000000"/>
                </a:solidFill>
              </a:rPr>
              <a:t> </a:t>
            </a:r>
          </a:p>
        </p:txBody>
      </p:sp>
    </p:spTree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11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6BAE503E-6838-4289-B48A-9E47AD756FB4}" type="slidenum">
              <a:rPr lang="es-CO" altLang="es-CO"/>
              <a:pPr/>
              <a:t>37</a:t>
            </a:fld>
            <a:endParaRPr lang="es-CO" altLang="es-CO"/>
          </a:p>
        </p:txBody>
      </p:sp>
      <p:sp>
        <p:nvSpPr>
          <p:cNvPr id="300033" name="Text Box 1"/>
          <p:cNvSpPr txBox="1">
            <a:spLocks noChangeArrowheads="1"/>
          </p:cNvSpPr>
          <p:nvPr/>
        </p:nvSpPr>
        <p:spPr bwMode="auto">
          <a:xfrm>
            <a:off x="3886200" y="8686800"/>
            <a:ext cx="2965450" cy="450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fld id="{B839D4F8-B89E-4C8F-8047-F709DD02A97C}" type="slidenum">
              <a:rPr lang="es-CO" altLang="es-CO" sz="1200">
                <a:solidFill>
                  <a:srgbClr val="000000"/>
                </a:solidFill>
                <a:cs typeface="DejaVu Sans" charset="0"/>
              </a:rPr>
              <a:pPr algn="r">
                <a:buClrTx/>
                <a:buFontTx/>
                <a:buNone/>
              </a:pPr>
              <a:t>37</a:t>
            </a:fld>
            <a:endParaRPr lang="es-CO" altLang="es-CO" sz="1200">
              <a:solidFill>
                <a:srgbClr val="000000"/>
              </a:solidFill>
              <a:cs typeface="DejaVu Sans" charset="0"/>
            </a:endParaRPr>
          </a:p>
        </p:txBody>
      </p:sp>
      <p:sp>
        <p:nvSpPr>
          <p:cNvPr id="300034" name="Rectangle 2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381000" y="685800"/>
            <a:ext cx="6096000" cy="34290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300035" name="Text Box 3"/>
          <p:cNvSpPr txBox="1">
            <a:spLocks noChangeArrowheads="1"/>
          </p:cNvSpPr>
          <p:nvPr/>
        </p:nvSpPr>
        <p:spPr bwMode="auto"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>
              <a:spcBef>
                <a:spcPts val="450"/>
              </a:spcBef>
              <a:buClrTx/>
              <a:buFontTx/>
              <a:buNone/>
            </a:pPr>
            <a:r>
              <a:rPr lang="es-CO" altLang="es-CO" sz="1200">
                <a:solidFill>
                  <a:srgbClr val="000000"/>
                </a:solidFill>
              </a:rPr>
              <a:t> </a:t>
            </a:r>
          </a:p>
        </p:txBody>
      </p:sp>
    </p:spTree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11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CE5DCA15-8C06-466F-9A3C-E93F40927169}" type="slidenum">
              <a:rPr lang="es-CO" altLang="es-CO"/>
              <a:pPr/>
              <a:t>38</a:t>
            </a:fld>
            <a:endParaRPr lang="es-CO" altLang="es-CO"/>
          </a:p>
        </p:txBody>
      </p:sp>
      <p:sp>
        <p:nvSpPr>
          <p:cNvPr id="301057" name="Text Box 1"/>
          <p:cNvSpPr txBox="1">
            <a:spLocks noChangeArrowheads="1"/>
          </p:cNvSpPr>
          <p:nvPr/>
        </p:nvSpPr>
        <p:spPr bwMode="auto">
          <a:xfrm>
            <a:off x="3886200" y="8686800"/>
            <a:ext cx="2965450" cy="450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fld id="{BF42DD00-1F63-4972-B8E9-9739E921FF97}" type="slidenum">
              <a:rPr lang="es-CO" altLang="es-CO" sz="1200">
                <a:solidFill>
                  <a:srgbClr val="000000"/>
                </a:solidFill>
                <a:cs typeface="DejaVu Sans" charset="0"/>
              </a:rPr>
              <a:pPr algn="r">
                <a:buClrTx/>
                <a:buFontTx/>
                <a:buNone/>
              </a:pPr>
              <a:t>38</a:t>
            </a:fld>
            <a:endParaRPr lang="es-CO" altLang="es-CO" sz="1200">
              <a:solidFill>
                <a:srgbClr val="000000"/>
              </a:solidFill>
              <a:cs typeface="DejaVu Sans" charset="0"/>
            </a:endParaRPr>
          </a:p>
        </p:txBody>
      </p:sp>
      <p:sp>
        <p:nvSpPr>
          <p:cNvPr id="301058" name="Rectangle 2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381000" y="685800"/>
            <a:ext cx="6096000" cy="34290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301059" name="Text Box 3"/>
          <p:cNvSpPr txBox="1">
            <a:spLocks noChangeArrowheads="1"/>
          </p:cNvSpPr>
          <p:nvPr/>
        </p:nvSpPr>
        <p:spPr bwMode="auto"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>
              <a:spcBef>
                <a:spcPts val="450"/>
              </a:spcBef>
              <a:buClrTx/>
              <a:buFontTx/>
              <a:buNone/>
            </a:pPr>
            <a:r>
              <a:rPr lang="es-CO" altLang="es-CO" sz="1200">
                <a:solidFill>
                  <a:srgbClr val="000000"/>
                </a:solidFill>
              </a:rPr>
              <a:t> </a:t>
            </a:r>
          </a:p>
        </p:txBody>
      </p:sp>
    </p:spTree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11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6752DB31-7DF4-47DA-ADCE-3E8A65ABF307}" type="slidenum">
              <a:rPr lang="es-CO" altLang="es-CO"/>
              <a:pPr/>
              <a:t>39</a:t>
            </a:fld>
            <a:endParaRPr lang="es-CO" altLang="es-CO"/>
          </a:p>
        </p:txBody>
      </p:sp>
      <p:sp>
        <p:nvSpPr>
          <p:cNvPr id="302081" name="Text Box 1"/>
          <p:cNvSpPr txBox="1">
            <a:spLocks noChangeArrowheads="1"/>
          </p:cNvSpPr>
          <p:nvPr/>
        </p:nvSpPr>
        <p:spPr bwMode="auto">
          <a:xfrm>
            <a:off x="3886200" y="8686800"/>
            <a:ext cx="2965450" cy="450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fld id="{66AE8188-F06B-4384-B0AE-1A08599082AF}" type="slidenum">
              <a:rPr lang="es-CO" altLang="es-CO" sz="1200">
                <a:solidFill>
                  <a:srgbClr val="000000"/>
                </a:solidFill>
                <a:cs typeface="DejaVu Sans" charset="0"/>
              </a:rPr>
              <a:pPr algn="r">
                <a:buClrTx/>
                <a:buFontTx/>
                <a:buNone/>
              </a:pPr>
              <a:t>39</a:t>
            </a:fld>
            <a:endParaRPr lang="es-CO" altLang="es-CO" sz="1200">
              <a:solidFill>
                <a:srgbClr val="000000"/>
              </a:solidFill>
              <a:cs typeface="DejaVu Sans" charset="0"/>
            </a:endParaRPr>
          </a:p>
        </p:txBody>
      </p:sp>
      <p:sp>
        <p:nvSpPr>
          <p:cNvPr id="302082" name="Rectangle 2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381000" y="685800"/>
            <a:ext cx="6096000" cy="34290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302083" name="Text Box 3"/>
          <p:cNvSpPr txBox="1">
            <a:spLocks noChangeArrowheads="1"/>
          </p:cNvSpPr>
          <p:nvPr/>
        </p:nvSpPr>
        <p:spPr bwMode="auto"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>
              <a:spcBef>
                <a:spcPts val="450"/>
              </a:spcBef>
              <a:buClrTx/>
              <a:buFontTx/>
              <a:buNone/>
            </a:pPr>
            <a:r>
              <a:rPr lang="es-CO" altLang="es-CO" sz="1200">
                <a:solidFill>
                  <a:srgbClr val="000000"/>
                </a:solidFill>
              </a:rPr>
              <a:t> </a:t>
            </a:r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11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D55AA391-8D62-4A2B-88ED-308C94728537}" type="slidenum">
              <a:rPr lang="es-CO" altLang="es-CO"/>
              <a:pPr/>
              <a:t>4</a:t>
            </a:fld>
            <a:endParaRPr lang="es-CO" altLang="es-CO"/>
          </a:p>
        </p:txBody>
      </p:sp>
      <p:sp>
        <p:nvSpPr>
          <p:cNvPr id="266241" name="Text Box 1"/>
          <p:cNvSpPr txBox="1">
            <a:spLocks noChangeArrowheads="1"/>
          </p:cNvSpPr>
          <p:nvPr/>
        </p:nvSpPr>
        <p:spPr bwMode="auto">
          <a:xfrm>
            <a:off x="3886200" y="8686800"/>
            <a:ext cx="2965450" cy="450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fld id="{4F64CD7C-4624-4D93-BD00-22BBB295D43C}" type="slidenum">
              <a:rPr lang="es-CO" altLang="es-CO" sz="1200">
                <a:solidFill>
                  <a:srgbClr val="000000"/>
                </a:solidFill>
                <a:cs typeface="DejaVu Sans" charset="0"/>
              </a:rPr>
              <a:pPr algn="r">
                <a:buClrTx/>
                <a:buFontTx/>
                <a:buNone/>
              </a:pPr>
              <a:t>4</a:t>
            </a:fld>
            <a:endParaRPr lang="es-CO" altLang="es-CO" sz="1200">
              <a:solidFill>
                <a:srgbClr val="000000"/>
              </a:solidFill>
              <a:cs typeface="DejaVu Sans" charset="0"/>
            </a:endParaRPr>
          </a:p>
        </p:txBody>
      </p:sp>
      <p:sp>
        <p:nvSpPr>
          <p:cNvPr id="266242" name="Rectangle 2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381000" y="685800"/>
            <a:ext cx="6096000" cy="34290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266243" name="Text Box 3"/>
          <p:cNvSpPr txBox="1">
            <a:spLocks noChangeArrowheads="1"/>
          </p:cNvSpPr>
          <p:nvPr/>
        </p:nvSpPr>
        <p:spPr bwMode="auto"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>
              <a:spcBef>
                <a:spcPts val="450"/>
              </a:spcBef>
              <a:buClrTx/>
              <a:buFontTx/>
              <a:buNone/>
            </a:pPr>
            <a:r>
              <a:rPr lang="es-CO" altLang="es-CO" sz="1200">
                <a:solidFill>
                  <a:srgbClr val="000000"/>
                </a:solidFill>
              </a:rPr>
              <a:t> </a:t>
            </a:r>
          </a:p>
        </p:txBody>
      </p:sp>
    </p:spTree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11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C1BA1652-20A5-4D7A-AB2D-1D4BC00FE6DF}" type="slidenum">
              <a:rPr lang="es-CO" altLang="es-CO"/>
              <a:pPr/>
              <a:t>40</a:t>
            </a:fld>
            <a:endParaRPr lang="es-CO" altLang="es-CO"/>
          </a:p>
        </p:txBody>
      </p:sp>
      <p:sp>
        <p:nvSpPr>
          <p:cNvPr id="303105" name="Text Box 1"/>
          <p:cNvSpPr txBox="1">
            <a:spLocks noChangeArrowheads="1"/>
          </p:cNvSpPr>
          <p:nvPr/>
        </p:nvSpPr>
        <p:spPr bwMode="auto">
          <a:xfrm>
            <a:off x="3886200" y="8686800"/>
            <a:ext cx="2965450" cy="450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fld id="{29B660F2-CC14-4D95-8757-5F72A83AAEFB}" type="slidenum">
              <a:rPr lang="es-CO" altLang="es-CO" sz="1200">
                <a:solidFill>
                  <a:srgbClr val="000000"/>
                </a:solidFill>
                <a:cs typeface="DejaVu Sans" charset="0"/>
              </a:rPr>
              <a:pPr algn="r">
                <a:buClrTx/>
                <a:buFontTx/>
                <a:buNone/>
              </a:pPr>
              <a:t>40</a:t>
            </a:fld>
            <a:endParaRPr lang="es-CO" altLang="es-CO" sz="1200">
              <a:solidFill>
                <a:srgbClr val="000000"/>
              </a:solidFill>
              <a:cs typeface="DejaVu Sans" charset="0"/>
            </a:endParaRPr>
          </a:p>
        </p:txBody>
      </p:sp>
      <p:sp>
        <p:nvSpPr>
          <p:cNvPr id="303106" name="Rectangle 2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381000" y="685800"/>
            <a:ext cx="6096000" cy="34290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303107" name="Text Box 3"/>
          <p:cNvSpPr txBox="1">
            <a:spLocks noChangeArrowheads="1"/>
          </p:cNvSpPr>
          <p:nvPr/>
        </p:nvSpPr>
        <p:spPr bwMode="auto"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>
              <a:spcBef>
                <a:spcPts val="450"/>
              </a:spcBef>
              <a:buClrTx/>
              <a:buFontTx/>
              <a:buNone/>
            </a:pPr>
            <a:r>
              <a:rPr lang="es-CO" altLang="es-CO" sz="1200">
                <a:solidFill>
                  <a:srgbClr val="000000"/>
                </a:solidFill>
              </a:rPr>
              <a:t> </a:t>
            </a:r>
          </a:p>
        </p:txBody>
      </p:sp>
    </p:spTree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11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FB0348E1-4DB7-4E53-AA2F-455AF6B45CDD}" type="slidenum">
              <a:rPr lang="es-CO" altLang="es-CO"/>
              <a:pPr/>
              <a:t>41</a:t>
            </a:fld>
            <a:endParaRPr lang="es-CO" altLang="es-CO"/>
          </a:p>
        </p:txBody>
      </p:sp>
      <p:sp>
        <p:nvSpPr>
          <p:cNvPr id="304129" name="Text Box 1"/>
          <p:cNvSpPr txBox="1">
            <a:spLocks noChangeArrowheads="1"/>
          </p:cNvSpPr>
          <p:nvPr/>
        </p:nvSpPr>
        <p:spPr bwMode="auto">
          <a:xfrm>
            <a:off x="3886200" y="8686800"/>
            <a:ext cx="2965450" cy="450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fld id="{1883DEE2-C3BA-4A3D-8F55-9C244A7FD036}" type="slidenum">
              <a:rPr lang="es-CO" altLang="es-CO" sz="1200">
                <a:solidFill>
                  <a:srgbClr val="000000"/>
                </a:solidFill>
                <a:cs typeface="DejaVu Sans" charset="0"/>
              </a:rPr>
              <a:pPr algn="r">
                <a:buClrTx/>
                <a:buFontTx/>
                <a:buNone/>
              </a:pPr>
              <a:t>41</a:t>
            </a:fld>
            <a:endParaRPr lang="es-CO" altLang="es-CO" sz="1200">
              <a:solidFill>
                <a:srgbClr val="000000"/>
              </a:solidFill>
              <a:cs typeface="DejaVu Sans" charset="0"/>
            </a:endParaRPr>
          </a:p>
        </p:txBody>
      </p:sp>
      <p:sp>
        <p:nvSpPr>
          <p:cNvPr id="304130" name="Rectangle 2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381000" y="685800"/>
            <a:ext cx="6096000" cy="34290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304131" name="Text Box 3"/>
          <p:cNvSpPr txBox="1">
            <a:spLocks noChangeArrowheads="1"/>
          </p:cNvSpPr>
          <p:nvPr/>
        </p:nvSpPr>
        <p:spPr bwMode="auto"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>
              <a:spcBef>
                <a:spcPts val="450"/>
              </a:spcBef>
              <a:buClrTx/>
              <a:buFontTx/>
              <a:buNone/>
            </a:pPr>
            <a:r>
              <a:rPr lang="es-CO" altLang="es-CO" sz="1200">
                <a:solidFill>
                  <a:srgbClr val="000000"/>
                </a:solidFill>
              </a:rPr>
              <a:t> </a:t>
            </a:r>
          </a:p>
        </p:txBody>
      </p:sp>
    </p:spTree>
  </p:cSld>
  <p:clrMapOvr>
    <a:masterClrMapping/>
  </p:clrMapOvr>
</p:notes>
</file>

<file path=ppt/notesSlides/notesSlide4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11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B22B2251-8E5D-492A-9BD8-D8D7E1938C77}" type="slidenum">
              <a:rPr lang="es-CO" altLang="es-CO"/>
              <a:pPr/>
              <a:t>42</a:t>
            </a:fld>
            <a:endParaRPr lang="es-CO" altLang="es-CO"/>
          </a:p>
        </p:txBody>
      </p:sp>
      <p:sp>
        <p:nvSpPr>
          <p:cNvPr id="305153" name="Text Box 1"/>
          <p:cNvSpPr txBox="1">
            <a:spLocks noChangeArrowheads="1"/>
          </p:cNvSpPr>
          <p:nvPr/>
        </p:nvSpPr>
        <p:spPr bwMode="auto">
          <a:xfrm>
            <a:off x="3886200" y="8686800"/>
            <a:ext cx="2965450" cy="450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fld id="{00C07EBE-D3E0-4F18-90BB-BA397BEA7ECF}" type="slidenum">
              <a:rPr lang="es-CO" altLang="es-CO" sz="1200">
                <a:solidFill>
                  <a:srgbClr val="000000"/>
                </a:solidFill>
                <a:cs typeface="DejaVu Sans" charset="0"/>
              </a:rPr>
              <a:pPr algn="r">
                <a:buClrTx/>
                <a:buFontTx/>
                <a:buNone/>
              </a:pPr>
              <a:t>42</a:t>
            </a:fld>
            <a:endParaRPr lang="es-CO" altLang="es-CO" sz="1200">
              <a:solidFill>
                <a:srgbClr val="000000"/>
              </a:solidFill>
              <a:cs typeface="DejaVu Sans" charset="0"/>
            </a:endParaRPr>
          </a:p>
        </p:txBody>
      </p:sp>
      <p:sp>
        <p:nvSpPr>
          <p:cNvPr id="305154" name="Rectangle 2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381000" y="685800"/>
            <a:ext cx="6096000" cy="34290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305155" name="Text Box 3"/>
          <p:cNvSpPr txBox="1">
            <a:spLocks noChangeArrowheads="1"/>
          </p:cNvSpPr>
          <p:nvPr/>
        </p:nvSpPr>
        <p:spPr bwMode="auto"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</p:spTree>
  </p:cSld>
  <p:clrMapOvr>
    <a:masterClrMapping/>
  </p:clrMapOvr>
</p:notes>
</file>

<file path=ppt/notesSlides/notesSlide4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11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8CE7C5DA-EFC0-46E4-BA4F-B7C04AD0FE20}" type="slidenum">
              <a:rPr lang="es-CO" altLang="es-CO"/>
              <a:pPr/>
              <a:t>43</a:t>
            </a:fld>
            <a:endParaRPr lang="es-CO" altLang="es-CO"/>
          </a:p>
        </p:txBody>
      </p:sp>
      <p:sp>
        <p:nvSpPr>
          <p:cNvPr id="306177" name="Text Box 1"/>
          <p:cNvSpPr txBox="1">
            <a:spLocks noChangeArrowheads="1"/>
          </p:cNvSpPr>
          <p:nvPr/>
        </p:nvSpPr>
        <p:spPr bwMode="auto">
          <a:xfrm>
            <a:off x="3886200" y="8686800"/>
            <a:ext cx="2965450" cy="450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fld id="{4DC73628-2C4A-4FCC-B635-2639AF08DCDC}" type="slidenum">
              <a:rPr lang="es-CO" altLang="es-CO" sz="1200">
                <a:solidFill>
                  <a:srgbClr val="000000"/>
                </a:solidFill>
                <a:cs typeface="DejaVu Sans" charset="0"/>
              </a:rPr>
              <a:pPr algn="r">
                <a:buClrTx/>
                <a:buFontTx/>
                <a:buNone/>
              </a:pPr>
              <a:t>43</a:t>
            </a:fld>
            <a:endParaRPr lang="es-CO" altLang="es-CO" sz="1200">
              <a:solidFill>
                <a:srgbClr val="000000"/>
              </a:solidFill>
              <a:cs typeface="DejaVu Sans" charset="0"/>
            </a:endParaRPr>
          </a:p>
        </p:txBody>
      </p:sp>
      <p:sp>
        <p:nvSpPr>
          <p:cNvPr id="306178" name="Rectangle 2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381000" y="685800"/>
            <a:ext cx="6096000" cy="34290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306179" name="Text Box 3"/>
          <p:cNvSpPr txBox="1">
            <a:spLocks noChangeArrowheads="1"/>
          </p:cNvSpPr>
          <p:nvPr/>
        </p:nvSpPr>
        <p:spPr bwMode="auto"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</p:spTree>
  </p:cSld>
  <p:clrMapOvr>
    <a:masterClrMapping/>
  </p:clrMapOvr>
</p:notes>
</file>

<file path=ppt/notesSlides/notesSlide4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11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630106D9-80F5-417E-931D-296E0F75B123}" type="slidenum">
              <a:rPr lang="es-CO" altLang="es-CO"/>
              <a:pPr/>
              <a:t>44</a:t>
            </a:fld>
            <a:endParaRPr lang="es-CO" altLang="es-CO"/>
          </a:p>
        </p:txBody>
      </p:sp>
      <p:sp>
        <p:nvSpPr>
          <p:cNvPr id="307201" name="Text Box 1"/>
          <p:cNvSpPr txBox="1">
            <a:spLocks noChangeArrowheads="1"/>
          </p:cNvSpPr>
          <p:nvPr/>
        </p:nvSpPr>
        <p:spPr bwMode="auto">
          <a:xfrm>
            <a:off x="3886200" y="8686800"/>
            <a:ext cx="2965450" cy="450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fld id="{973B714C-8733-42DA-967B-981F82B8CB43}" type="slidenum">
              <a:rPr lang="es-CO" altLang="es-CO" sz="1200">
                <a:solidFill>
                  <a:srgbClr val="000000"/>
                </a:solidFill>
                <a:cs typeface="DejaVu Sans" charset="0"/>
              </a:rPr>
              <a:pPr algn="r">
                <a:buClrTx/>
                <a:buFontTx/>
                <a:buNone/>
              </a:pPr>
              <a:t>44</a:t>
            </a:fld>
            <a:endParaRPr lang="es-CO" altLang="es-CO" sz="1200">
              <a:solidFill>
                <a:srgbClr val="000000"/>
              </a:solidFill>
              <a:cs typeface="DejaVu Sans" charset="0"/>
            </a:endParaRPr>
          </a:p>
        </p:txBody>
      </p:sp>
      <p:sp>
        <p:nvSpPr>
          <p:cNvPr id="307202" name="Rectangle 2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381000" y="685800"/>
            <a:ext cx="6096000" cy="34290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307203" name="Text Box 3"/>
          <p:cNvSpPr txBox="1">
            <a:spLocks noChangeArrowheads="1"/>
          </p:cNvSpPr>
          <p:nvPr/>
        </p:nvSpPr>
        <p:spPr bwMode="auto"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</p:spTree>
  </p:cSld>
  <p:clrMapOvr>
    <a:masterClrMapping/>
  </p:clrMapOvr>
</p:notes>
</file>

<file path=ppt/notesSlides/notesSlide4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11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8BF89791-C5FC-450D-B8A5-8CABBBB77153}" type="slidenum">
              <a:rPr lang="es-CO" altLang="es-CO"/>
              <a:pPr/>
              <a:t>45</a:t>
            </a:fld>
            <a:endParaRPr lang="es-CO" altLang="es-CO"/>
          </a:p>
        </p:txBody>
      </p:sp>
      <p:sp>
        <p:nvSpPr>
          <p:cNvPr id="308225" name="Text Box 1"/>
          <p:cNvSpPr txBox="1">
            <a:spLocks noChangeArrowheads="1"/>
          </p:cNvSpPr>
          <p:nvPr/>
        </p:nvSpPr>
        <p:spPr bwMode="auto">
          <a:xfrm>
            <a:off x="3886200" y="8686800"/>
            <a:ext cx="2965450" cy="450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fld id="{B82F095D-5BEF-4862-9F78-96278C48205D}" type="slidenum">
              <a:rPr lang="es-CO" altLang="es-CO" sz="1200">
                <a:solidFill>
                  <a:srgbClr val="000000"/>
                </a:solidFill>
                <a:cs typeface="DejaVu Sans" charset="0"/>
              </a:rPr>
              <a:pPr algn="r">
                <a:buClrTx/>
                <a:buFontTx/>
                <a:buNone/>
              </a:pPr>
              <a:t>45</a:t>
            </a:fld>
            <a:endParaRPr lang="es-CO" altLang="es-CO" sz="1200">
              <a:solidFill>
                <a:srgbClr val="000000"/>
              </a:solidFill>
              <a:cs typeface="DejaVu Sans" charset="0"/>
            </a:endParaRPr>
          </a:p>
        </p:txBody>
      </p:sp>
      <p:sp>
        <p:nvSpPr>
          <p:cNvPr id="308226" name="Rectangle 2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381000" y="685800"/>
            <a:ext cx="6096000" cy="34290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308227" name="Text Box 3"/>
          <p:cNvSpPr txBox="1">
            <a:spLocks noChangeArrowheads="1"/>
          </p:cNvSpPr>
          <p:nvPr/>
        </p:nvSpPr>
        <p:spPr bwMode="auto"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</p:spTree>
  </p:cSld>
  <p:clrMapOvr>
    <a:masterClrMapping/>
  </p:clrMapOvr>
</p:notes>
</file>

<file path=ppt/notesSlides/notesSlide4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11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4117BD16-511B-4456-9FC2-55124C9C3573}" type="slidenum">
              <a:rPr lang="es-CO" altLang="es-CO"/>
              <a:pPr/>
              <a:t>46</a:t>
            </a:fld>
            <a:endParaRPr lang="es-CO" altLang="es-CO"/>
          </a:p>
        </p:txBody>
      </p:sp>
      <p:sp>
        <p:nvSpPr>
          <p:cNvPr id="309249" name="Text Box 1"/>
          <p:cNvSpPr txBox="1">
            <a:spLocks noChangeArrowheads="1"/>
          </p:cNvSpPr>
          <p:nvPr/>
        </p:nvSpPr>
        <p:spPr bwMode="auto">
          <a:xfrm>
            <a:off x="3886200" y="8686800"/>
            <a:ext cx="2965450" cy="450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fld id="{1FBB93AF-F4D9-466D-AFC8-B06D602FC8EF}" type="slidenum">
              <a:rPr lang="es-CO" altLang="es-CO" sz="1200">
                <a:solidFill>
                  <a:srgbClr val="000000"/>
                </a:solidFill>
                <a:cs typeface="DejaVu Sans" charset="0"/>
              </a:rPr>
              <a:pPr algn="r">
                <a:buClrTx/>
                <a:buFontTx/>
                <a:buNone/>
              </a:pPr>
              <a:t>46</a:t>
            </a:fld>
            <a:endParaRPr lang="es-CO" altLang="es-CO" sz="1200">
              <a:solidFill>
                <a:srgbClr val="000000"/>
              </a:solidFill>
              <a:cs typeface="DejaVu Sans" charset="0"/>
            </a:endParaRPr>
          </a:p>
        </p:txBody>
      </p:sp>
      <p:sp>
        <p:nvSpPr>
          <p:cNvPr id="309250" name="Rectangle 2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381000" y="685800"/>
            <a:ext cx="6096000" cy="34290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309251" name="Text Box 3"/>
          <p:cNvSpPr txBox="1">
            <a:spLocks noChangeArrowheads="1"/>
          </p:cNvSpPr>
          <p:nvPr/>
        </p:nvSpPr>
        <p:spPr bwMode="auto"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</p:spTree>
  </p:cSld>
  <p:clrMapOvr>
    <a:masterClrMapping/>
  </p:clrMapOvr>
</p:notes>
</file>

<file path=ppt/notesSlides/notesSlide4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10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pPr marL="0" marR="0" lvl="0" indent="0" algn="r" defTabSz="449263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Tx/>
              <a:buNone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/>
            </a:pPr>
            <a:fld id="{B9B5A7A7-BCDB-45AF-A788-7CF6D4A242A0}" type="slidenum">
              <a:rPr kumimoji="0" lang="es-ES" altLang="es-CO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</a:rPr>
              <a:pPr marL="0" marR="0" lvl="0" indent="0" algn="r" defTabSz="449263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Pct val="100000"/>
                <a:buFontTx/>
                <a:buNone/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/>
              </a:pPr>
              <a:t>47</a:t>
            </a:fld>
            <a:endParaRPr kumimoji="0" lang="es-ES" altLang="es-CO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anose="02020603050405020304" pitchFamily="18" charset="0"/>
              <a:ea typeface="+mn-ea"/>
            </a:endParaRPr>
          </a:p>
        </p:txBody>
      </p:sp>
      <p:sp>
        <p:nvSpPr>
          <p:cNvPr id="333825" name="Rectangle 1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381000" y="685800"/>
            <a:ext cx="6096000" cy="34290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333826" name="Text Box 2"/>
          <p:cNvSpPr txBox="1">
            <a:spLocks noChangeArrowheads="1"/>
          </p:cNvSpPr>
          <p:nvPr/>
        </p:nvSpPr>
        <p:spPr bwMode="auto"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449263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  <a:tabLst/>
              <a:defRPr/>
            </a:pPr>
            <a:endParaRPr kumimoji="0" lang="es-CO" sz="2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anose="02020603050405020304" pitchFamily="18" charset="0"/>
              <a:ea typeface="+mn-ea"/>
            </a:endParaRPr>
          </a:p>
        </p:txBody>
      </p:sp>
    </p:spTree>
    <p:extLst>
      <p:ext uri="{BB962C8B-B14F-4D97-AF65-F5344CB8AC3E}">
        <p14:creationId xmlns:p14="http://schemas.microsoft.com/office/powerpoint/2010/main" val="1570314710"/>
      </p:ext>
    </p:extLst>
  </p:cSld>
  <p:clrMapOvr>
    <a:masterClrMapping/>
  </p:clrMapOvr>
</p:notes>
</file>

<file path=ppt/notesSlides/notesSlide4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10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pPr marL="0" marR="0" lvl="0" indent="0" algn="r" defTabSz="449263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Tx/>
              <a:buNone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/>
            </a:pPr>
            <a:fld id="{586517D0-4C1D-4562-B5FA-108A315E0024}" type="slidenum">
              <a:rPr kumimoji="0" lang="es-ES" altLang="es-CO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</a:rPr>
              <a:pPr marL="0" marR="0" lvl="0" indent="0" algn="r" defTabSz="449263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Pct val="100000"/>
                <a:buFontTx/>
                <a:buNone/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/>
              </a:pPr>
              <a:t>48</a:t>
            </a:fld>
            <a:endParaRPr kumimoji="0" lang="es-ES" altLang="es-CO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anose="02020603050405020304" pitchFamily="18" charset="0"/>
              <a:ea typeface="+mn-ea"/>
            </a:endParaRPr>
          </a:p>
        </p:txBody>
      </p:sp>
      <p:sp>
        <p:nvSpPr>
          <p:cNvPr id="334849" name="Rectangle 1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381000" y="685800"/>
            <a:ext cx="6096000" cy="34290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334850" name="Text Box 2"/>
          <p:cNvSpPr txBox="1">
            <a:spLocks noChangeArrowheads="1"/>
          </p:cNvSpPr>
          <p:nvPr/>
        </p:nvSpPr>
        <p:spPr bwMode="auto"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449263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  <a:tabLst/>
              <a:defRPr/>
            </a:pPr>
            <a:endParaRPr kumimoji="0" lang="es-CO" sz="2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anose="02020603050405020304" pitchFamily="18" charset="0"/>
              <a:ea typeface="+mn-ea"/>
            </a:endParaRPr>
          </a:p>
        </p:txBody>
      </p:sp>
    </p:spTree>
    <p:extLst>
      <p:ext uri="{BB962C8B-B14F-4D97-AF65-F5344CB8AC3E}">
        <p14:creationId xmlns:p14="http://schemas.microsoft.com/office/powerpoint/2010/main" val="2827792494"/>
      </p:ext>
    </p:extLst>
  </p:cSld>
  <p:clrMapOvr>
    <a:masterClrMapping/>
  </p:clrMapOvr>
</p:notes>
</file>

<file path=ppt/notesSlides/notesSlide4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10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pPr marL="0" marR="0" lvl="0" indent="0" algn="r" defTabSz="449263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Tx/>
              <a:buNone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/>
            </a:pPr>
            <a:fld id="{69DC95E3-006A-4D17-AAC9-D2562FE503A5}" type="slidenum">
              <a:rPr kumimoji="0" lang="es-ES" altLang="es-CO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</a:rPr>
              <a:pPr marL="0" marR="0" lvl="0" indent="0" algn="r" defTabSz="449263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Pct val="100000"/>
                <a:buFontTx/>
                <a:buNone/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/>
              </a:pPr>
              <a:t>49</a:t>
            </a:fld>
            <a:endParaRPr kumimoji="0" lang="es-ES" altLang="es-CO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anose="02020603050405020304" pitchFamily="18" charset="0"/>
              <a:ea typeface="+mn-ea"/>
            </a:endParaRPr>
          </a:p>
        </p:txBody>
      </p:sp>
      <p:sp>
        <p:nvSpPr>
          <p:cNvPr id="335873" name="Rectangle 1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381000" y="685800"/>
            <a:ext cx="6096000" cy="34290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335874" name="Text Box 2"/>
          <p:cNvSpPr txBox="1">
            <a:spLocks noChangeArrowheads="1"/>
          </p:cNvSpPr>
          <p:nvPr/>
        </p:nvSpPr>
        <p:spPr bwMode="auto"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449263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  <a:tabLst/>
              <a:defRPr/>
            </a:pPr>
            <a:endParaRPr kumimoji="0" lang="es-CO" sz="2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anose="02020603050405020304" pitchFamily="18" charset="0"/>
              <a:ea typeface="+mn-ea"/>
            </a:endParaRPr>
          </a:p>
        </p:txBody>
      </p:sp>
    </p:spTree>
    <p:extLst>
      <p:ext uri="{BB962C8B-B14F-4D97-AF65-F5344CB8AC3E}">
        <p14:creationId xmlns:p14="http://schemas.microsoft.com/office/powerpoint/2010/main" val="3489252434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11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F29996D5-3510-4BB7-AADB-DA1756EA7F47}" type="slidenum">
              <a:rPr lang="es-CO" altLang="es-CO"/>
              <a:pPr/>
              <a:t>5</a:t>
            </a:fld>
            <a:endParaRPr lang="es-CO" altLang="es-CO"/>
          </a:p>
        </p:txBody>
      </p:sp>
      <p:sp>
        <p:nvSpPr>
          <p:cNvPr id="267265" name="Text Box 1"/>
          <p:cNvSpPr txBox="1">
            <a:spLocks noChangeArrowheads="1"/>
          </p:cNvSpPr>
          <p:nvPr/>
        </p:nvSpPr>
        <p:spPr bwMode="auto">
          <a:xfrm>
            <a:off x="3886200" y="8686800"/>
            <a:ext cx="2965450" cy="450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fld id="{9611E8DD-013C-438F-AADC-7A988A88663C}" type="slidenum">
              <a:rPr lang="es-CO" altLang="es-CO" sz="1200">
                <a:solidFill>
                  <a:srgbClr val="000000"/>
                </a:solidFill>
                <a:cs typeface="DejaVu Sans" charset="0"/>
              </a:rPr>
              <a:pPr algn="r">
                <a:buClrTx/>
                <a:buFontTx/>
                <a:buNone/>
              </a:pPr>
              <a:t>5</a:t>
            </a:fld>
            <a:endParaRPr lang="es-CO" altLang="es-CO" sz="1200">
              <a:solidFill>
                <a:srgbClr val="000000"/>
              </a:solidFill>
              <a:cs typeface="DejaVu Sans" charset="0"/>
            </a:endParaRPr>
          </a:p>
        </p:txBody>
      </p:sp>
      <p:sp>
        <p:nvSpPr>
          <p:cNvPr id="267266" name="Rectangle 2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381000" y="685800"/>
            <a:ext cx="6096000" cy="34290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267267" name="Text Box 3"/>
          <p:cNvSpPr txBox="1">
            <a:spLocks noChangeArrowheads="1"/>
          </p:cNvSpPr>
          <p:nvPr/>
        </p:nvSpPr>
        <p:spPr bwMode="auto"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>
              <a:spcBef>
                <a:spcPts val="450"/>
              </a:spcBef>
              <a:buClrTx/>
              <a:buFontTx/>
              <a:buNone/>
            </a:pPr>
            <a:r>
              <a:rPr lang="es-CO" altLang="es-CO" sz="1200">
                <a:solidFill>
                  <a:srgbClr val="000000"/>
                </a:solidFill>
              </a:rPr>
              <a:t> </a:t>
            </a:r>
          </a:p>
        </p:txBody>
      </p:sp>
    </p:spTree>
  </p:cSld>
  <p:clrMapOvr>
    <a:masterClrMapping/>
  </p:clrMapOvr>
</p:notes>
</file>

<file path=ppt/notesSlides/notesSlide5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10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pPr marL="0" marR="0" lvl="0" indent="0" algn="r" defTabSz="449263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Tx/>
              <a:buNone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/>
            </a:pPr>
            <a:fld id="{491D9181-3948-4D6B-8743-516BBB26E7AE}" type="slidenum">
              <a:rPr kumimoji="0" lang="es-ES" altLang="es-CO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</a:rPr>
              <a:pPr marL="0" marR="0" lvl="0" indent="0" algn="r" defTabSz="449263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Pct val="100000"/>
                <a:buFontTx/>
                <a:buNone/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/>
              </a:pPr>
              <a:t>50</a:t>
            </a:fld>
            <a:endParaRPr kumimoji="0" lang="es-ES" altLang="es-CO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anose="02020603050405020304" pitchFamily="18" charset="0"/>
              <a:ea typeface="+mn-ea"/>
            </a:endParaRPr>
          </a:p>
        </p:txBody>
      </p:sp>
      <p:sp>
        <p:nvSpPr>
          <p:cNvPr id="336897" name="Rectangle 1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381000" y="685800"/>
            <a:ext cx="6096000" cy="34290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336898" name="Text Box 2"/>
          <p:cNvSpPr txBox="1">
            <a:spLocks noChangeArrowheads="1"/>
          </p:cNvSpPr>
          <p:nvPr/>
        </p:nvSpPr>
        <p:spPr bwMode="auto"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449263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  <a:tabLst/>
              <a:defRPr/>
            </a:pPr>
            <a:endParaRPr kumimoji="0" lang="es-CO" sz="2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anose="02020603050405020304" pitchFamily="18" charset="0"/>
              <a:ea typeface="+mn-ea"/>
            </a:endParaRPr>
          </a:p>
        </p:txBody>
      </p:sp>
    </p:spTree>
    <p:extLst>
      <p:ext uri="{BB962C8B-B14F-4D97-AF65-F5344CB8AC3E}">
        <p14:creationId xmlns:p14="http://schemas.microsoft.com/office/powerpoint/2010/main" val="4110788196"/>
      </p:ext>
    </p:extLst>
  </p:cSld>
  <p:clrMapOvr>
    <a:masterClrMapping/>
  </p:clrMapOvr>
</p:notes>
</file>

<file path=ppt/notesSlides/notesSlide5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10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pPr marL="0" marR="0" lvl="0" indent="0" algn="r" defTabSz="449263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Tx/>
              <a:buNone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/>
            </a:pPr>
            <a:fld id="{614491FA-9B76-4183-94A9-7439B5A16C99}" type="slidenum">
              <a:rPr kumimoji="0" lang="es-ES" altLang="es-CO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</a:rPr>
              <a:pPr marL="0" marR="0" lvl="0" indent="0" algn="r" defTabSz="449263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Pct val="100000"/>
                <a:buFontTx/>
                <a:buNone/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/>
              </a:pPr>
              <a:t>51</a:t>
            </a:fld>
            <a:endParaRPr kumimoji="0" lang="es-ES" altLang="es-CO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anose="02020603050405020304" pitchFamily="18" charset="0"/>
              <a:ea typeface="+mn-ea"/>
            </a:endParaRPr>
          </a:p>
        </p:txBody>
      </p:sp>
      <p:sp>
        <p:nvSpPr>
          <p:cNvPr id="337921" name="Rectangle 1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381000" y="685800"/>
            <a:ext cx="6096000" cy="34290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337922" name="Text Box 2"/>
          <p:cNvSpPr txBox="1">
            <a:spLocks noChangeArrowheads="1"/>
          </p:cNvSpPr>
          <p:nvPr/>
        </p:nvSpPr>
        <p:spPr bwMode="auto"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449263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  <a:tabLst/>
              <a:defRPr/>
            </a:pPr>
            <a:endParaRPr kumimoji="0" lang="es-CO" sz="2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anose="02020603050405020304" pitchFamily="18" charset="0"/>
              <a:ea typeface="+mn-ea"/>
            </a:endParaRPr>
          </a:p>
        </p:txBody>
      </p:sp>
    </p:spTree>
    <p:extLst>
      <p:ext uri="{BB962C8B-B14F-4D97-AF65-F5344CB8AC3E}">
        <p14:creationId xmlns:p14="http://schemas.microsoft.com/office/powerpoint/2010/main" val="2455355768"/>
      </p:ext>
    </p:extLst>
  </p:cSld>
  <p:clrMapOvr>
    <a:masterClrMapping/>
  </p:clrMapOvr>
</p:notes>
</file>

<file path=ppt/notesSlides/notesSlide5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10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pPr marL="0" marR="0" lvl="0" indent="0" algn="r" defTabSz="449263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Tx/>
              <a:buNone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/>
            </a:pPr>
            <a:fld id="{D10BC854-A9D1-48CB-8F33-8EE9190A0A47}" type="slidenum">
              <a:rPr kumimoji="0" lang="es-ES" altLang="es-CO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</a:rPr>
              <a:pPr marL="0" marR="0" lvl="0" indent="0" algn="r" defTabSz="449263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Pct val="100000"/>
                <a:buFontTx/>
                <a:buNone/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/>
              </a:pPr>
              <a:t>52</a:t>
            </a:fld>
            <a:endParaRPr kumimoji="0" lang="es-ES" altLang="es-CO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anose="02020603050405020304" pitchFamily="18" charset="0"/>
              <a:ea typeface="+mn-ea"/>
            </a:endParaRPr>
          </a:p>
        </p:txBody>
      </p:sp>
      <p:sp>
        <p:nvSpPr>
          <p:cNvPr id="338945" name="Rectangle 1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381000" y="685800"/>
            <a:ext cx="6096000" cy="34290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338946" name="Text Box 2"/>
          <p:cNvSpPr txBox="1">
            <a:spLocks noChangeArrowheads="1"/>
          </p:cNvSpPr>
          <p:nvPr/>
        </p:nvSpPr>
        <p:spPr bwMode="auto"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449263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  <a:tabLst/>
              <a:defRPr/>
            </a:pPr>
            <a:endParaRPr kumimoji="0" lang="es-CO" sz="2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anose="02020603050405020304" pitchFamily="18" charset="0"/>
              <a:ea typeface="+mn-ea"/>
            </a:endParaRPr>
          </a:p>
        </p:txBody>
      </p:sp>
    </p:spTree>
    <p:extLst>
      <p:ext uri="{BB962C8B-B14F-4D97-AF65-F5344CB8AC3E}">
        <p14:creationId xmlns:p14="http://schemas.microsoft.com/office/powerpoint/2010/main" val="1627571337"/>
      </p:ext>
    </p:extLst>
  </p:cSld>
  <p:clrMapOvr>
    <a:masterClrMapping/>
  </p:clrMapOvr>
</p:notes>
</file>

<file path=ppt/notesSlides/notesSlide5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10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pPr marL="0" marR="0" lvl="0" indent="0" algn="r" defTabSz="449263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Tx/>
              <a:buNone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/>
            </a:pPr>
            <a:fld id="{B10B09B1-6395-418C-82A7-F388FC8FA32F}" type="slidenum">
              <a:rPr kumimoji="0" lang="es-ES" altLang="es-CO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</a:rPr>
              <a:pPr marL="0" marR="0" lvl="0" indent="0" algn="r" defTabSz="449263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Pct val="100000"/>
                <a:buFontTx/>
                <a:buNone/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/>
              </a:pPr>
              <a:t>53</a:t>
            </a:fld>
            <a:endParaRPr kumimoji="0" lang="es-ES" altLang="es-CO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anose="02020603050405020304" pitchFamily="18" charset="0"/>
              <a:ea typeface="+mn-ea"/>
            </a:endParaRPr>
          </a:p>
        </p:txBody>
      </p:sp>
      <p:sp>
        <p:nvSpPr>
          <p:cNvPr id="339969" name="Rectangle 1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381000" y="685800"/>
            <a:ext cx="6096000" cy="34290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339970" name="Text Box 2"/>
          <p:cNvSpPr txBox="1">
            <a:spLocks noChangeArrowheads="1"/>
          </p:cNvSpPr>
          <p:nvPr/>
        </p:nvSpPr>
        <p:spPr bwMode="auto"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449263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  <a:tabLst/>
              <a:defRPr/>
            </a:pPr>
            <a:endParaRPr kumimoji="0" lang="es-CO" sz="2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anose="02020603050405020304" pitchFamily="18" charset="0"/>
              <a:ea typeface="+mn-ea"/>
            </a:endParaRPr>
          </a:p>
        </p:txBody>
      </p:sp>
    </p:spTree>
    <p:extLst>
      <p:ext uri="{BB962C8B-B14F-4D97-AF65-F5344CB8AC3E}">
        <p14:creationId xmlns:p14="http://schemas.microsoft.com/office/powerpoint/2010/main" val="2230925448"/>
      </p:ext>
    </p:extLst>
  </p:cSld>
  <p:clrMapOvr>
    <a:masterClrMapping/>
  </p:clrMapOvr>
</p:notes>
</file>

<file path=ppt/notesSlides/notesSlide5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10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pPr marL="0" marR="0" lvl="0" indent="0" algn="r" defTabSz="449263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Tx/>
              <a:buNone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/>
            </a:pPr>
            <a:fld id="{A09D0570-9DF7-4A49-849D-EC744A6DC789}" type="slidenum">
              <a:rPr kumimoji="0" lang="es-ES" altLang="es-CO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</a:rPr>
              <a:pPr marL="0" marR="0" lvl="0" indent="0" algn="r" defTabSz="449263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Pct val="100000"/>
                <a:buFontTx/>
                <a:buNone/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/>
              </a:pPr>
              <a:t>54</a:t>
            </a:fld>
            <a:endParaRPr kumimoji="0" lang="es-ES" altLang="es-CO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anose="02020603050405020304" pitchFamily="18" charset="0"/>
              <a:ea typeface="+mn-ea"/>
            </a:endParaRPr>
          </a:p>
        </p:txBody>
      </p:sp>
      <p:sp>
        <p:nvSpPr>
          <p:cNvPr id="340993" name="Rectangle 1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381000" y="685800"/>
            <a:ext cx="6096000" cy="34290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340994" name="Text Box 2"/>
          <p:cNvSpPr txBox="1">
            <a:spLocks noChangeArrowheads="1"/>
          </p:cNvSpPr>
          <p:nvPr/>
        </p:nvSpPr>
        <p:spPr bwMode="auto"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449263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  <a:tabLst/>
              <a:defRPr/>
            </a:pPr>
            <a:endParaRPr kumimoji="0" lang="es-CO" sz="2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anose="02020603050405020304" pitchFamily="18" charset="0"/>
              <a:ea typeface="+mn-ea"/>
            </a:endParaRPr>
          </a:p>
        </p:txBody>
      </p:sp>
    </p:spTree>
    <p:extLst>
      <p:ext uri="{BB962C8B-B14F-4D97-AF65-F5344CB8AC3E}">
        <p14:creationId xmlns:p14="http://schemas.microsoft.com/office/powerpoint/2010/main" val="868144132"/>
      </p:ext>
    </p:extLst>
  </p:cSld>
  <p:clrMapOvr>
    <a:masterClrMapping/>
  </p:clrMapOvr>
</p:notes>
</file>

<file path=ppt/notesSlides/notesSlide5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10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pPr marL="0" marR="0" lvl="0" indent="0" algn="r" defTabSz="449263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Tx/>
              <a:buNone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/>
            </a:pPr>
            <a:fld id="{C7354FE2-4F67-43B9-BFE1-248EF2105DD2}" type="slidenum">
              <a:rPr kumimoji="0" lang="es-ES" altLang="es-CO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</a:rPr>
              <a:pPr marL="0" marR="0" lvl="0" indent="0" algn="r" defTabSz="449263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Pct val="100000"/>
                <a:buFontTx/>
                <a:buNone/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/>
              </a:pPr>
              <a:t>55</a:t>
            </a:fld>
            <a:endParaRPr kumimoji="0" lang="es-ES" altLang="es-CO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anose="02020603050405020304" pitchFamily="18" charset="0"/>
              <a:ea typeface="+mn-ea"/>
            </a:endParaRPr>
          </a:p>
        </p:txBody>
      </p:sp>
      <p:sp>
        <p:nvSpPr>
          <p:cNvPr id="342017" name="Rectangle 1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381000" y="685800"/>
            <a:ext cx="6096000" cy="34290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342018" name="Text Box 2"/>
          <p:cNvSpPr txBox="1">
            <a:spLocks noChangeArrowheads="1"/>
          </p:cNvSpPr>
          <p:nvPr/>
        </p:nvSpPr>
        <p:spPr bwMode="auto"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449263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  <a:tabLst/>
              <a:defRPr/>
            </a:pPr>
            <a:endParaRPr kumimoji="0" lang="es-CO" sz="2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anose="02020603050405020304" pitchFamily="18" charset="0"/>
              <a:ea typeface="+mn-ea"/>
            </a:endParaRPr>
          </a:p>
        </p:txBody>
      </p:sp>
    </p:spTree>
    <p:extLst>
      <p:ext uri="{BB962C8B-B14F-4D97-AF65-F5344CB8AC3E}">
        <p14:creationId xmlns:p14="http://schemas.microsoft.com/office/powerpoint/2010/main" val="4254380859"/>
      </p:ext>
    </p:extLst>
  </p:cSld>
  <p:clrMapOvr>
    <a:masterClrMapping/>
  </p:clrMapOvr>
</p:notes>
</file>

<file path=ppt/notesSlides/notesSlide5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10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pPr marL="0" marR="0" lvl="0" indent="0" algn="r" defTabSz="449263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Tx/>
              <a:buNone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/>
            </a:pPr>
            <a:fld id="{7C110706-ED90-46FB-B038-447497DDCB51}" type="slidenum">
              <a:rPr kumimoji="0" lang="es-ES" altLang="es-CO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</a:rPr>
              <a:pPr marL="0" marR="0" lvl="0" indent="0" algn="r" defTabSz="449263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Pct val="100000"/>
                <a:buFontTx/>
                <a:buNone/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/>
              </a:pPr>
              <a:t>56</a:t>
            </a:fld>
            <a:endParaRPr kumimoji="0" lang="es-ES" altLang="es-CO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anose="02020603050405020304" pitchFamily="18" charset="0"/>
              <a:ea typeface="+mn-ea"/>
            </a:endParaRPr>
          </a:p>
        </p:txBody>
      </p:sp>
      <p:sp>
        <p:nvSpPr>
          <p:cNvPr id="343041" name="Rectangle 1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381000" y="685800"/>
            <a:ext cx="6096000" cy="34290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343042" name="Text Box 2"/>
          <p:cNvSpPr txBox="1">
            <a:spLocks noChangeArrowheads="1"/>
          </p:cNvSpPr>
          <p:nvPr/>
        </p:nvSpPr>
        <p:spPr bwMode="auto"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449263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  <a:tabLst/>
              <a:defRPr/>
            </a:pPr>
            <a:endParaRPr kumimoji="0" lang="es-CO" sz="2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anose="02020603050405020304" pitchFamily="18" charset="0"/>
              <a:ea typeface="+mn-ea"/>
            </a:endParaRPr>
          </a:p>
        </p:txBody>
      </p:sp>
    </p:spTree>
    <p:extLst>
      <p:ext uri="{BB962C8B-B14F-4D97-AF65-F5344CB8AC3E}">
        <p14:creationId xmlns:p14="http://schemas.microsoft.com/office/powerpoint/2010/main" val="729619252"/>
      </p:ext>
    </p:extLst>
  </p:cSld>
  <p:clrMapOvr>
    <a:masterClrMapping/>
  </p:clrMapOvr>
</p:notes>
</file>

<file path=ppt/notesSlides/notesSlide5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10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pPr marL="0" marR="0" lvl="0" indent="0" algn="r" defTabSz="449263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Tx/>
              <a:buNone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/>
            </a:pPr>
            <a:fld id="{35459A4C-C90A-4BED-8181-C80012BE1E09}" type="slidenum">
              <a:rPr kumimoji="0" lang="es-ES" altLang="es-CO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</a:rPr>
              <a:pPr marL="0" marR="0" lvl="0" indent="0" algn="r" defTabSz="449263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Pct val="100000"/>
                <a:buFontTx/>
                <a:buNone/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/>
              </a:pPr>
              <a:t>57</a:t>
            </a:fld>
            <a:endParaRPr kumimoji="0" lang="es-ES" altLang="es-CO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anose="02020603050405020304" pitchFamily="18" charset="0"/>
              <a:ea typeface="+mn-ea"/>
            </a:endParaRPr>
          </a:p>
        </p:txBody>
      </p:sp>
      <p:sp>
        <p:nvSpPr>
          <p:cNvPr id="344065" name="Rectangle 1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381000" y="685800"/>
            <a:ext cx="6096000" cy="34290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344066" name="Text Box 2"/>
          <p:cNvSpPr txBox="1">
            <a:spLocks noChangeArrowheads="1"/>
          </p:cNvSpPr>
          <p:nvPr/>
        </p:nvSpPr>
        <p:spPr bwMode="auto"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449263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  <a:tabLst/>
              <a:defRPr/>
            </a:pPr>
            <a:endParaRPr kumimoji="0" lang="es-CO" sz="2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anose="02020603050405020304" pitchFamily="18" charset="0"/>
              <a:ea typeface="+mn-ea"/>
            </a:endParaRPr>
          </a:p>
        </p:txBody>
      </p:sp>
    </p:spTree>
    <p:extLst>
      <p:ext uri="{BB962C8B-B14F-4D97-AF65-F5344CB8AC3E}">
        <p14:creationId xmlns:p14="http://schemas.microsoft.com/office/powerpoint/2010/main" val="4095826160"/>
      </p:ext>
    </p:extLst>
  </p:cSld>
  <p:clrMapOvr>
    <a:masterClrMapping/>
  </p:clrMapOvr>
</p:notes>
</file>

<file path=ppt/notesSlides/notesSlide5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10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pPr marL="0" marR="0" lvl="0" indent="0" algn="r" defTabSz="449263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Tx/>
              <a:buNone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/>
            </a:pPr>
            <a:fld id="{80AE29E2-6F2C-474B-AC81-7D7F3A88CFD2}" type="slidenum">
              <a:rPr kumimoji="0" lang="es-ES" altLang="es-CO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</a:rPr>
              <a:pPr marL="0" marR="0" lvl="0" indent="0" algn="r" defTabSz="449263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Pct val="100000"/>
                <a:buFontTx/>
                <a:buNone/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/>
              </a:pPr>
              <a:t>58</a:t>
            </a:fld>
            <a:endParaRPr kumimoji="0" lang="es-ES" altLang="es-CO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anose="02020603050405020304" pitchFamily="18" charset="0"/>
              <a:ea typeface="+mn-ea"/>
            </a:endParaRPr>
          </a:p>
        </p:txBody>
      </p:sp>
      <p:sp>
        <p:nvSpPr>
          <p:cNvPr id="345089" name="Rectangle 1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381000" y="685800"/>
            <a:ext cx="6096000" cy="34290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345090" name="Text Box 2"/>
          <p:cNvSpPr txBox="1">
            <a:spLocks noChangeArrowheads="1"/>
          </p:cNvSpPr>
          <p:nvPr/>
        </p:nvSpPr>
        <p:spPr bwMode="auto"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449263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  <a:tabLst/>
              <a:defRPr/>
            </a:pPr>
            <a:endParaRPr kumimoji="0" lang="es-CO" sz="2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anose="02020603050405020304" pitchFamily="18" charset="0"/>
              <a:ea typeface="+mn-ea"/>
            </a:endParaRPr>
          </a:p>
        </p:txBody>
      </p:sp>
    </p:spTree>
    <p:extLst>
      <p:ext uri="{BB962C8B-B14F-4D97-AF65-F5344CB8AC3E}">
        <p14:creationId xmlns:p14="http://schemas.microsoft.com/office/powerpoint/2010/main" val="1363170799"/>
      </p:ext>
    </p:extLst>
  </p:cSld>
  <p:clrMapOvr>
    <a:masterClrMapping/>
  </p:clrMapOvr>
</p:notes>
</file>

<file path=ppt/notesSlides/notesSlide5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10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pPr marL="0" marR="0" lvl="0" indent="0" algn="r" defTabSz="449263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Tx/>
              <a:buNone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/>
            </a:pPr>
            <a:fld id="{4DA546BD-761C-4F89-BE12-44F89842D31C}" type="slidenum">
              <a:rPr kumimoji="0" lang="es-ES" altLang="es-CO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</a:rPr>
              <a:pPr marL="0" marR="0" lvl="0" indent="0" algn="r" defTabSz="449263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Pct val="100000"/>
                <a:buFontTx/>
                <a:buNone/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/>
              </a:pPr>
              <a:t>59</a:t>
            </a:fld>
            <a:endParaRPr kumimoji="0" lang="es-ES" altLang="es-CO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anose="02020603050405020304" pitchFamily="18" charset="0"/>
              <a:ea typeface="+mn-ea"/>
            </a:endParaRPr>
          </a:p>
        </p:txBody>
      </p:sp>
      <p:sp>
        <p:nvSpPr>
          <p:cNvPr id="346113" name="Rectangle 1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381000" y="685800"/>
            <a:ext cx="6096000" cy="34290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346114" name="Text Box 2"/>
          <p:cNvSpPr txBox="1">
            <a:spLocks noChangeArrowheads="1"/>
          </p:cNvSpPr>
          <p:nvPr/>
        </p:nvSpPr>
        <p:spPr bwMode="auto"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449263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  <a:tabLst/>
              <a:defRPr/>
            </a:pPr>
            <a:endParaRPr kumimoji="0" lang="es-CO" sz="2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anose="02020603050405020304" pitchFamily="18" charset="0"/>
              <a:ea typeface="+mn-ea"/>
            </a:endParaRPr>
          </a:p>
        </p:txBody>
      </p:sp>
    </p:spTree>
    <p:extLst>
      <p:ext uri="{BB962C8B-B14F-4D97-AF65-F5344CB8AC3E}">
        <p14:creationId xmlns:p14="http://schemas.microsoft.com/office/powerpoint/2010/main" val="3797585877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11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ACB92AC8-E44D-4D03-9C9A-394A661D5832}" type="slidenum">
              <a:rPr lang="es-CO" altLang="es-CO"/>
              <a:pPr/>
              <a:t>6</a:t>
            </a:fld>
            <a:endParaRPr lang="es-CO" altLang="es-CO"/>
          </a:p>
        </p:txBody>
      </p:sp>
      <p:sp>
        <p:nvSpPr>
          <p:cNvPr id="268289" name="Text Box 1"/>
          <p:cNvSpPr txBox="1">
            <a:spLocks noChangeArrowheads="1"/>
          </p:cNvSpPr>
          <p:nvPr/>
        </p:nvSpPr>
        <p:spPr bwMode="auto">
          <a:xfrm>
            <a:off x="3886200" y="8686800"/>
            <a:ext cx="2965450" cy="450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fld id="{4BE3B30A-AD2A-4856-B99E-ABB6A996FF03}" type="slidenum">
              <a:rPr lang="es-CO" altLang="es-CO" sz="1200">
                <a:solidFill>
                  <a:srgbClr val="000000"/>
                </a:solidFill>
                <a:cs typeface="DejaVu Sans" charset="0"/>
              </a:rPr>
              <a:pPr algn="r">
                <a:buClrTx/>
                <a:buFontTx/>
                <a:buNone/>
              </a:pPr>
              <a:t>6</a:t>
            </a:fld>
            <a:endParaRPr lang="es-CO" altLang="es-CO" sz="1200">
              <a:solidFill>
                <a:srgbClr val="000000"/>
              </a:solidFill>
              <a:cs typeface="DejaVu Sans" charset="0"/>
            </a:endParaRPr>
          </a:p>
        </p:txBody>
      </p:sp>
      <p:sp>
        <p:nvSpPr>
          <p:cNvPr id="268290" name="Rectangle 2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381000" y="685800"/>
            <a:ext cx="6096000" cy="34290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268291" name="Text Box 3"/>
          <p:cNvSpPr txBox="1">
            <a:spLocks noChangeArrowheads="1"/>
          </p:cNvSpPr>
          <p:nvPr/>
        </p:nvSpPr>
        <p:spPr bwMode="auto"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>
              <a:spcBef>
                <a:spcPts val="450"/>
              </a:spcBef>
              <a:buClrTx/>
              <a:buFontTx/>
              <a:buNone/>
            </a:pPr>
            <a:r>
              <a:rPr lang="es-CO" altLang="es-CO" sz="1200">
                <a:solidFill>
                  <a:srgbClr val="000000"/>
                </a:solidFill>
              </a:rPr>
              <a:t> </a:t>
            </a:r>
          </a:p>
        </p:txBody>
      </p:sp>
    </p:spTree>
  </p:cSld>
  <p:clrMapOvr>
    <a:masterClrMapping/>
  </p:clrMapOvr>
</p:notes>
</file>

<file path=ppt/notesSlides/notesSlide6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11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6ABD6ACE-83F4-4A4E-B8F8-1BAEA7A0AB24}" type="slidenum">
              <a:rPr lang="es-CO" altLang="es-CO"/>
              <a:pPr/>
              <a:t>60</a:t>
            </a:fld>
            <a:endParaRPr lang="es-CO" altLang="es-CO"/>
          </a:p>
        </p:txBody>
      </p:sp>
      <p:sp>
        <p:nvSpPr>
          <p:cNvPr id="323585" name="Text Box 1"/>
          <p:cNvSpPr txBox="1">
            <a:spLocks noChangeArrowheads="1"/>
          </p:cNvSpPr>
          <p:nvPr/>
        </p:nvSpPr>
        <p:spPr bwMode="auto">
          <a:xfrm>
            <a:off x="3886200" y="8686800"/>
            <a:ext cx="2965450" cy="450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fld id="{BF1B1581-1905-4B6B-BDC1-B22118480ACF}" type="slidenum">
              <a:rPr lang="es-CO" altLang="es-CO" sz="1200">
                <a:solidFill>
                  <a:srgbClr val="000000"/>
                </a:solidFill>
                <a:cs typeface="DejaVu Sans" charset="0"/>
              </a:rPr>
              <a:pPr algn="r">
                <a:buClrTx/>
                <a:buFontTx/>
                <a:buNone/>
              </a:pPr>
              <a:t>60</a:t>
            </a:fld>
            <a:endParaRPr lang="es-CO" altLang="es-CO" sz="1200">
              <a:solidFill>
                <a:srgbClr val="000000"/>
              </a:solidFill>
              <a:cs typeface="DejaVu Sans" charset="0"/>
            </a:endParaRPr>
          </a:p>
        </p:txBody>
      </p:sp>
      <p:sp>
        <p:nvSpPr>
          <p:cNvPr id="323586" name="Rectangle 2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381000" y="685800"/>
            <a:ext cx="6096000" cy="34290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323587" name="Text Box 3"/>
          <p:cNvSpPr txBox="1">
            <a:spLocks noChangeArrowheads="1"/>
          </p:cNvSpPr>
          <p:nvPr/>
        </p:nvSpPr>
        <p:spPr bwMode="auto"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</p:spTree>
  </p:cSld>
  <p:clrMapOvr>
    <a:masterClrMapping/>
  </p:clrMapOvr>
</p:notes>
</file>

<file path=ppt/notesSlides/notesSlide6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11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8DB5E99D-FA76-4C11-9604-B1D0041060A7}" type="slidenum">
              <a:rPr lang="es-CO" altLang="es-CO"/>
              <a:pPr/>
              <a:t>61</a:t>
            </a:fld>
            <a:endParaRPr lang="es-CO" altLang="es-CO"/>
          </a:p>
        </p:txBody>
      </p:sp>
      <p:sp>
        <p:nvSpPr>
          <p:cNvPr id="324609" name="Text Box 1"/>
          <p:cNvSpPr txBox="1">
            <a:spLocks noChangeArrowheads="1"/>
          </p:cNvSpPr>
          <p:nvPr/>
        </p:nvSpPr>
        <p:spPr bwMode="auto">
          <a:xfrm>
            <a:off x="3886200" y="8686800"/>
            <a:ext cx="2965450" cy="450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fld id="{6B528FBA-6AC7-4F05-8D8C-B45F6E6092E2}" type="slidenum">
              <a:rPr lang="es-CO" altLang="es-CO" sz="1200">
                <a:solidFill>
                  <a:srgbClr val="000000"/>
                </a:solidFill>
                <a:cs typeface="DejaVu Sans" charset="0"/>
              </a:rPr>
              <a:pPr algn="r">
                <a:buClrTx/>
                <a:buFontTx/>
                <a:buNone/>
              </a:pPr>
              <a:t>61</a:t>
            </a:fld>
            <a:endParaRPr lang="es-CO" altLang="es-CO" sz="1200">
              <a:solidFill>
                <a:srgbClr val="000000"/>
              </a:solidFill>
              <a:cs typeface="DejaVu Sans" charset="0"/>
            </a:endParaRPr>
          </a:p>
        </p:txBody>
      </p:sp>
      <p:sp>
        <p:nvSpPr>
          <p:cNvPr id="324610" name="Rectangle 2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381000" y="685800"/>
            <a:ext cx="6096000" cy="34290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324611" name="Text Box 3"/>
          <p:cNvSpPr txBox="1">
            <a:spLocks noChangeArrowheads="1"/>
          </p:cNvSpPr>
          <p:nvPr/>
        </p:nvSpPr>
        <p:spPr bwMode="auto"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</p:spTree>
  </p:cSld>
  <p:clrMapOvr>
    <a:masterClrMapping/>
  </p:clrMapOvr>
</p:notes>
</file>

<file path=ppt/notesSlides/notesSlide6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11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748E9C97-051C-430D-B073-FFF629114AD3}" type="slidenum">
              <a:rPr lang="es-CO" altLang="es-CO"/>
              <a:pPr/>
              <a:t>62</a:t>
            </a:fld>
            <a:endParaRPr lang="es-CO" altLang="es-CO"/>
          </a:p>
        </p:txBody>
      </p:sp>
      <p:sp>
        <p:nvSpPr>
          <p:cNvPr id="325633" name="Text Box 1"/>
          <p:cNvSpPr txBox="1">
            <a:spLocks noChangeArrowheads="1"/>
          </p:cNvSpPr>
          <p:nvPr/>
        </p:nvSpPr>
        <p:spPr bwMode="auto">
          <a:xfrm>
            <a:off x="3886200" y="8686800"/>
            <a:ext cx="2965450" cy="450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fld id="{EF9F018C-CF7A-4F32-936B-8E1E4258BD0B}" type="slidenum">
              <a:rPr lang="es-CO" altLang="es-CO" sz="1200">
                <a:solidFill>
                  <a:srgbClr val="000000"/>
                </a:solidFill>
                <a:cs typeface="DejaVu Sans" charset="0"/>
              </a:rPr>
              <a:pPr algn="r">
                <a:buClrTx/>
                <a:buFontTx/>
                <a:buNone/>
              </a:pPr>
              <a:t>62</a:t>
            </a:fld>
            <a:endParaRPr lang="es-CO" altLang="es-CO" sz="1200">
              <a:solidFill>
                <a:srgbClr val="000000"/>
              </a:solidFill>
              <a:cs typeface="DejaVu Sans" charset="0"/>
            </a:endParaRPr>
          </a:p>
        </p:txBody>
      </p:sp>
      <p:sp>
        <p:nvSpPr>
          <p:cNvPr id="325634" name="Rectangle 2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381000" y="685800"/>
            <a:ext cx="6096000" cy="34290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325635" name="Text Box 3"/>
          <p:cNvSpPr txBox="1">
            <a:spLocks noChangeArrowheads="1"/>
          </p:cNvSpPr>
          <p:nvPr/>
        </p:nvSpPr>
        <p:spPr bwMode="auto"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</p:spTree>
  </p:cSld>
  <p:clrMapOvr>
    <a:masterClrMapping/>
  </p:clrMapOvr>
</p:notes>
</file>

<file path=ppt/notesSlides/notesSlide6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11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45B5C185-2487-4F6E-A9EF-0B2899AEB41B}" type="slidenum">
              <a:rPr lang="es-CO" altLang="es-CO"/>
              <a:pPr/>
              <a:t>63</a:t>
            </a:fld>
            <a:endParaRPr lang="es-CO" altLang="es-CO"/>
          </a:p>
        </p:txBody>
      </p:sp>
      <p:sp>
        <p:nvSpPr>
          <p:cNvPr id="326657" name="Text Box 1"/>
          <p:cNvSpPr txBox="1">
            <a:spLocks noChangeArrowheads="1"/>
          </p:cNvSpPr>
          <p:nvPr/>
        </p:nvSpPr>
        <p:spPr bwMode="auto">
          <a:xfrm>
            <a:off x="3886200" y="8686800"/>
            <a:ext cx="2965450" cy="450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fld id="{5E89A733-0909-4746-BA7D-1AD4B9816FC1}" type="slidenum">
              <a:rPr lang="es-CO" altLang="es-CO" sz="1200">
                <a:solidFill>
                  <a:srgbClr val="000000"/>
                </a:solidFill>
                <a:cs typeface="DejaVu Sans" charset="0"/>
              </a:rPr>
              <a:pPr algn="r">
                <a:buClrTx/>
                <a:buFontTx/>
                <a:buNone/>
              </a:pPr>
              <a:t>63</a:t>
            </a:fld>
            <a:endParaRPr lang="es-CO" altLang="es-CO" sz="1200">
              <a:solidFill>
                <a:srgbClr val="000000"/>
              </a:solidFill>
              <a:cs typeface="DejaVu Sans" charset="0"/>
            </a:endParaRPr>
          </a:p>
        </p:txBody>
      </p:sp>
      <p:sp>
        <p:nvSpPr>
          <p:cNvPr id="326658" name="Rectangle 2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381000" y="685800"/>
            <a:ext cx="6096000" cy="34290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326659" name="Text Box 3"/>
          <p:cNvSpPr txBox="1">
            <a:spLocks noChangeArrowheads="1"/>
          </p:cNvSpPr>
          <p:nvPr/>
        </p:nvSpPr>
        <p:spPr bwMode="auto"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</p:spTree>
  </p:cSld>
  <p:clrMapOvr>
    <a:masterClrMapping/>
  </p:clrMapOvr>
</p:notes>
</file>

<file path=ppt/notesSlides/notesSlide6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11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AF4CF2FE-C062-417A-B430-6E8F83368A00}" type="slidenum">
              <a:rPr lang="es-CO" altLang="es-CO"/>
              <a:pPr/>
              <a:t>64</a:t>
            </a:fld>
            <a:endParaRPr lang="es-CO" altLang="es-CO"/>
          </a:p>
        </p:txBody>
      </p:sp>
      <p:sp>
        <p:nvSpPr>
          <p:cNvPr id="327681" name="Text Box 1"/>
          <p:cNvSpPr txBox="1">
            <a:spLocks noChangeArrowheads="1"/>
          </p:cNvSpPr>
          <p:nvPr/>
        </p:nvSpPr>
        <p:spPr bwMode="auto">
          <a:xfrm>
            <a:off x="3886200" y="8686800"/>
            <a:ext cx="2965450" cy="450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fld id="{89510C3A-0F6B-47D6-8B84-C253420A3E07}" type="slidenum">
              <a:rPr lang="es-CO" altLang="es-CO" sz="1200">
                <a:solidFill>
                  <a:srgbClr val="000000"/>
                </a:solidFill>
                <a:cs typeface="DejaVu Sans" charset="0"/>
              </a:rPr>
              <a:pPr algn="r">
                <a:buClrTx/>
                <a:buFontTx/>
                <a:buNone/>
              </a:pPr>
              <a:t>64</a:t>
            </a:fld>
            <a:endParaRPr lang="es-CO" altLang="es-CO" sz="1200">
              <a:solidFill>
                <a:srgbClr val="000000"/>
              </a:solidFill>
              <a:cs typeface="DejaVu Sans" charset="0"/>
            </a:endParaRPr>
          </a:p>
        </p:txBody>
      </p:sp>
      <p:sp>
        <p:nvSpPr>
          <p:cNvPr id="327682" name="Rectangle 2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381000" y="685800"/>
            <a:ext cx="6096000" cy="34290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327683" name="Text Box 3"/>
          <p:cNvSpPr txBox="1">
            <a:spLocks noChangeArrowheads="1"/>
          </p:cNvSpPr>
          <p:nvPr/>
        </p:nvSpPr>
        <p:spPr bwMode="auto"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</p:spTree>
  </p:cSld>
  <p:clrMapOvr>
    <a:masterClrMapping/>
  </p:clrMapOvr>
</p:notes>
</file>

<file path=ppt/notesSlides/notesSlide6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11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C09D6453-8532-40E4-A6E3-6EC5687A3116}" type="slidenum">
              <a:rPr lang="es-CO" altLang="es-CO"/>
              <a:pPr/>
              <a:t>65</a:t>
            </a:fld>
            <a:endParaRPr lang="es-CO" altLang="es-CO"/>
          </a:p>
        </p:txBody>
      </p:sp>
      <p:sp>
        <p:nvSpPr>
          <p:cNvPr id="328705" name="Text Box 1"/>
          <p:cNvSpPr txBox="1">
            <a:spLocks noChangeArrowheads="1"/>
          </p:cNvSpPr>
          <p:nvPr/>
        </p:nvSpPr>
        <p:spPr bwMode="auto">
          <a:xfrm>
            <a:off x="3886200" y="8686800"/>
            <a:ext cx="2965450" cy="450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fld id="{5C68A4E4-ECC7-4727-800A-8C1149F9D5AF}" type="slidenum">
              <a:rPr lang="es-CO" altLang="es-CO" sz="1200">
                <a:solidFill>
                  <a:srgbClr val="000000"/>
                </a:solidFill>
                <a:cs typeface="DejaVu Sans" charset="0"/>
              </a:rPr>
              <a:pPr algn="r">
                <a:buClrTx/>
                <a:buFontTx/>
                <a:buNone/>
              </a:pPr>
              <a:t>65</a:t>
            </a:fld>
            <a:endParaRPr lang="es-CO" altLang="es-CO" sz="1200">
              <a:solidFill>
                <a:srgbClr val="000000"/>
              </a:solidFill>
              <a:cs typeface="DejaVu Sans" charset="0"/>
            </a:endParaRPr>
          </a:p>
        </p:txBody>
      </p:sp>
      <p:sp>
        <p:nvSpPr>
          <p:cNvPr id="328706" name="Rectangle 2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381000" y="685800"/>
            <a:ext cx="6096000" cy="34290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328707" name="Text Box 3"/>
          <p:cNvSpPr txBox="1">
            <a:spLocks noChangeArrowheads="1"/>
          </p:cNvSpPr>
          <p:nvPr/>
        </p:nvSpPr>
        <p:spPr bwMode="auto"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</p:spTree>
  </p:cSld>
  <p:clrMapOvr>
    <a:masterClrMapping/>
  </p:clrMapOvr>
</p:notes>
</file>

<file path=ppt/notesSlides/notesSlide6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11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C7EE7171-1D43-41EB-93DB-DD6933D45D23}" type="slidenum">
              <a:rPr lang="es-CO" altLang="es-CO"/>
              <a:pPr/>
              <a:t>66</a:t>
            </a:fld>
            <a:endParaRPr lang="es-CO" altLang="es-CO"/>
          </a:p>
        </p:txBody>
      </p:sp>
      <p:sp>
        <p:nvSpPr>
          <p:cNvPr id="329729" name="Text Box 1"/>
          <p:cNvSpPr txBox="1">
            <a:spLocks noChangeArrowheads="1"/>
          </p:cNvSpPr>
          <p:nvPr/>
        </p:nvSpPr>
        <p:spPr bwMode="auto">
          <a:xfrm>
            <a:off x="3886200" y="8686800"/>
            <a:ext cx="2965450" cy="450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fld id="{B510226E-B908-4B15-98CA-AD3D513B9E00}" type="slidenum">
              <a:rPr lang="es-CO" altLang="es-CO" sz="1200">
                <a:solidFill>
                  <a:srgbClr val="000000"/>
                </a:solidFill>
                <a:cs typeface="DejaVu Sans" charset="0"/>
              </a:rPr>
              <a:pPr algn="r">
                <a:buClrTx/>
                <a:buFontTx/>
                <a:buNone/>
              </a:pPr>
              <a:t>66</a:t>
            </a:fld>
            <a:endParaRPr lang="es-CO" altLang="es-CO" sz="1200">
              <a:solidFill>
                <a:srgbClr val="000000"/>
              </a:solidFill>
              <a:cs typeface="DejaVu Sans" charset="0"/>
            </a:endParaRPr>
          </a:p>
        </p:txBody>
      </p:sp>
      <p:sp>
        <p:nvSpPr>
          <p:cNvPr id="329730" name="Rectangle 2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381000" y="685800"/>
            <a:ext cx="6096000" cy="34290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329731" name="Text Box 3"/>
          <p:cNvSpPr txBox="1">
            <a:spLocks noChangeArrowheads="1"/>
          </p:cNvSpPr>
          <p:nvPr/>
        </p:nvSpPr>
        <p:spPr bwMode="auto"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</p:spTree>
  </p:cSld>
  <p:clrMapOvr>
    <a:masterClrMapping/>
  </p:clrMapOvr>
</p:notes>
</file>

<file path=ppt/notesSlides/notesSlide6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11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E7F839E8-BFD6-40D2-88C9-01E5D878FD18}" type="slidenum">
              <a:rPr lang="es-CO" altLang="es-CO"/>
              <a:pPr/>
              <a:t>67</a:t>
            </a:fld>
            <a:endParaRPr lang="es-CO" altLang="es-CO"/>
          </a:p>
        </p:txBody>
      </p:sp>
      <p:sp>
        <p:nvSpPr>
          <p:cNvPr id="330753" name="Text Box 1"/>
          <p:cNvSpPr txBox="1">
            <a:spLocks noChangeArrowheads="1"/>
          </p:cNvSpPr>
          <p:nvPr/>
        </p:nvSpPr>
        <p:spPr bwMode="auto">
          <a:xfrm>
            <a:off x="3886200" y="8686800"/>
            <a:ext cx="2965450" cy="450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fld id="{3D0B9781-94DE-4BCF-9D25-3FDEEA0EF3F3}" type="slidenum">
              <a:rPr lang="es-CO" altLang="es-CO" sz="1200">
                <a:solidFill>
                  <a:srgbClr val="000000"/>
                </a:solidFill>
                <a:cs typeface="DejaVu Sans" charset="0"/>
              </a:rPr>
              <a:pPr algn="r">
                <a:buClrTx/>
                <a:buFontTx/>
                <a:buNone/>
              </a:pPr>
              <a:t>67</a:t>
            </a:fld>
            <a:endParaRPr lang="es-CO" altLang="es-CO" sz="1200">
              <a:solidFill>
                <a:srgbClr val="000000"/>
              </a:solidFill>
              <a:cs typeface="DejaVu Sans" charset="0"/>
            </a:endParaRPr>
          </a:p>
        </p:txBody>
      </p:sp>
      <p:sp>
        <p:nvSpPr>
          <p:cNvPr id="330754" name="Rectangle 2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381000" y="685800"/>
            <a:ext cx="6096000" cy="34290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330755" name="Text Box 3"/>
          <p:cNvSpPr txBox="1">
            <a:spLocks noChangeArrowheads="1"/>
          </p:cNvSpPr>
          <p:nvPr/>
        </p:nvSpPr>
        <p:spPr bwMode="auto"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</p:spTree>
  </p:cSld>
  <p:clrMapOvr>
    <a:masterClrMapping/>
  </p:clrMapOvr>
</p:notes>
</file>

<file path=ppt/notesSlides/notesSlide6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11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C668CD0F-9FC0-4BBB-966D-4950E595F074}" type="slidenum">
              <a:rPr lang="es-CO" altLang="es-CO"/>
              <a:pPr/>
              <a:t>68</a:t>
            </a:fld>
            <a:endParaRPr lang="es-CO" altLang="es-CO"/>
          </a:p>
        </p:txBody>
      </p:sp>
      <p:sp>
        <p:nvSpPr>
          <p:cNvPr id="331777" name="Text Box 1"/>
          <p:cNvSpPr txBox="1">
            <a:spLocks noChangeArrowheads="1"/>
          </p:cNvSpPr>
          <p:nvPr/>
        </p:nvSpPr>
        <p:spPr bwMode="auto">
          <a:xfrm>
            <a:off x="3886200" y="8686800"/>
            <a:ext cx="2965450" cy="450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fld id="{4344FDE8-E747-4AAD-A037-7A1D278172FF}" type="slidenum">
              <a:rPr lang="es-CO" altLang="es-CO" sz="1200">
                <a:solidFill>
                  <a:srgbClr val="000000"/>
                </a:solidFill>
                <a:cs typeface="DejaVu Sans" charset="0"/>
              </a:rPr>
              <a:pPr algn="r">
                <a:buClrTx/>
                <a:buFontTx/>
                <a:buNone/>
              </a:pPr>
              <a:t>68</a:t>
            </a:fld>
            <a:endParaRPr lang="es-CO" altLang="es-CO" sz="1200">
              <a:solidFill>
                <a:srgbClr val="000000"/>
              </a:solidFill>
              <a:cs typeface="DejaVu Sans" charset="0"/>
            </a:endParaRPr>
          </a:p>
        </p:txBody>
      </p:sp>
      <p:sp>
        <p:nvSpPr>
          <p:cNvPr id="331778" name="Rectangle 2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381000" y="685800"/>
            <a:ext cx="6096000" cy="34290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331779" name="Text Box 3"/>
          <p:cNvSpPr txBox="1">
            <a:spLocks noChangeArrowheads="1"/>
          </p:cNvSpPr>
          <p:nvPr/>
        </p:nvSpPr>
        <p:spPr bwMode="auto"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</p:spTree>
  </p:cSld>
  <p:clrMapOvr>
    <a:masterClrMapping/>
  </p:clrMapOvr>
</p:notes>
</file>

<file path=ppt/notesSlides/notesSlide6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11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8F34AAE5-FA9D-45BC-9976-CAEA3BD3D114}" type="slidenum">
              <a:rPr lang="es-CO" altLang="es-CO"/>
              <a:pPr/>
              <a:t>69</a:t>
            </a:fld>
            <a:endParaRPr lang="es-CO" altLang="es-CO"/>
          </a:p>
        </p:txBody>
      </p:sp>
      <p:sp>
        <p:nvSpPr>
          <p:cNvPr id="332801" name="Text Box 1"/>
          <p:cNvSpPr txBox="1">
            <a:spLocks noChangeArrowheads="1"/>
          </p:cNvSpPr>
          <p:nvPr/>
        </p:nvSpPr>
        <p:spPr bwMode="auto">
          <a:xfrm>
            <a:off x="3886200" y="8686800"/>
            <a:ext cx="2965450" cy="450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fld id="{A1BB2286-59C4-4691-9ADD-4019B413467D}" type="slidenum">
              <a:rPr lang="es-CO" altLang="es-CO" sz="1200">
                <a:solidFill>
                  <a:srgbClr val="000000"/>
                </a:solidFill>
                <a:cs typeface="DejaVu Sans" charset="0"/>
              </a:rPr>
              <a:pPr algn="r">
                <a:buClrTx/>
                <a:buFontTx/>
                <a:buNone/>
              </a:pPr>
              <a:t>69</a:t>
            </a:fld>
            <a:endParaRPr lang="es-CO" altLang="es-CO" sz="1200">
              <a:solidFill>
                <a:srgbClr val="000000"/>
              </a:solidFill>
              <a:cs typeface="DejaVu Sans" charset="0"/>
            </a:endParaRPr>
          </a:p>
        </p:txBody>
      </p:sp>
      <p:sp>
        <p:nvSpPr>
          <p:cNvPr id="332802" name="Rectangle 2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381000" y="685800"/>
            <a:ext cx="6096000" cy="34290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332803" name="Text Box 3"/>
          <p:cNvSpPr txBox="1">
            <a:spLocks noChangeArrowheads="1"/>
          </p:cNvSpPr>
          <p:nvPr/>
        </p:nvSpPr>
        <p:spPr bwMode="auto"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11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CB9635DC-26FB-4E77-A03F-9F9DB97C900B}" type="slidenum">
              <a:rPr lang="es-CO" altLang="es-CO"/>
              <a:pPr/>
              <a:t>7</a:t>
            </a:fld>
            <a:endParaRPr lang="es-CO" altLang="es-CO"/>
          </a:p>
        </p:txBody>
      </p:sp>
      <p:sp>
        <p:nvSpPr>
          <p:cNvPr id="269313" name="Text Box 1"/>
          <p:cNvSpPr txBox="1">
            <a:spLocks noChangeArrowheads="1"/>
          </p:cNvSpPr>
          <p:nvPr/>
        </p:nvSpPr>
        <p:spPr bwMode="auto">
          <a:xfrm>
            <a:off x="3886200" y="8686800"/>
            <a:ext cx="2965450" cy="450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fld id="{A8BDB32B-0A9D-4A59-B34B-D4B972B2ACB3}" type="slidenum">
              <a:rPr lang="es-CO" altLang="es-CO" sz="1200">
                <a:solidFill>
                  <a:srgbClr val="000000"/>
                </a:solidFill>
                <a:cs typeface="DejaVu Sans" charset="0"/>
              </a:rPr>
              <a:pPr algn="r">
                <a:buClrTx/>
                <a:buFontTx/>
                <a:buNone/>
              </a:pPr>
              <a:t>7</a:t>
            </a:fld>
            <a:endParaRPr lang="es-CO" altLang="es-CO" sz="1200">
              <a:solidFill>
                <a:srgbClr val="000000"/>
              </a:solidFill>
              <a:cs typeface="DejaVu Sans" charset="0"/>
            </a:endParaRPr>
          </a:p>
        </p:txBody>
      </p:sp>
      <p:sp>
        <p:nvSpPr>
          <p:cNvPr id="269314" name="Rectangle 2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381000" y="685800"/>
            <a:ext cx="6096000" cy="34290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269315" name="Text Box 3"/>
          <p:cNvSpPr txBox="1">
            <a:spLocks noChangeArrowheads="1"/>
          </p:cNvSpPr>
          <p:nvPr/>
        </p:nvSpPr>
        <p:spPr bwMode="auto"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>
              <a:spcBef>
                <a:spcPts val="450"/>
              </a:spcBef>
              <a:buClrTx/>
              <a:buFontTx/>
              <a:buNone/>
            </a:pPr>
            <a:r>
              <a:rPr lang="es-CO" altLang="es-CO" sz="1200">
                <a:solidFill>
                  <a:srgbClr val="000000"/>
                </a:solidFill>
              </a:rPr>
              <a:t> </a:t>
            </a:r>
          </a:p>
        </p:txBody>
      </p:sp>
    </p:spTree>
  </p:cSld>
  <p:clrMapOvr>
    <a:masterClrMapping/>
  </p:clrMapOvr>
</p:notes>
</file>

<file path=ppt/notesSlides/notesSlide7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11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0615C663-8CE9-4039-AB14-05ED73FA4B4B}" type="slidenum">
              <a:rPr lang="es-CO" altLang="es-CO"/>
              <a:pPr/>
              <a:t>70</a:t>
            </a:fld>
            <a:endParaRPr lang="es-CO" altLang="es-CO"/>
          </a:p>
        </p:txBody>
      </p:sp>
      <p:sp>
        <p:nvSpPr>
          <p:cNvPr id="333825" name="Text Box 1"/>
          <p:cNvSpPr txBox="1">
            <a:spLocks noChangeArrowheads="1"/>
          </p:cNvSpPr>
          <p:nvPr/>
        </p:nvSpPr>
        <p:spPr bwMode="auto">
          <a:xfrm>
            <a:off x="3886200" y="8686800"/>
            <a:ext cx="2965450" cy="450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fld id="{23D6405D-A1A5-48DF-BA3F-974E0254BE1F}" type="slidenum">
              <a:rPr lang="es-CO" altLang="es-CO" sz="1200">
                <a:solidFill>
                  <a:srgbClr val="000000"/>
                </a:solidFill>
                <a:cs typeface="DejaVu Sans" charset="0"/>
              </a:rPr>
              <a:pPr algn="r">
                <a:buClrTx/>
                <a:buFontTx/>
                <a:buNone/>
              </a:pPr>
              <a:t>70</a:t>
            </a:fld>
            <a:endParaRPr lang="es-CO" altLang="es-CO" sz="1200">
              <a:solidFill>
                <a:srgbClr val="000000"/>
              </a:solidFill>
              <a:cs typeface="DejaVu Sans" charset="0"/>
            </a:endParaRPr>
          </a:p>
        </p:txBody>
      </p:sp>
      <p:sp>
        <p:nvSpPr>
          <p:cNvPr id="333826" name="Rectangle 2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381000" y="685800"/>
            <a:ext cx="6096000" cy="34290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333827" name="Text Box 3"/>
          <p:cNvSpPr txBox="1">
            <a:spLocks noChangeArrowheads="1"/>
          </p:cNvSpPr>
          <p:nvPr/>
        </p:nvSpPr>
        <p:spPr bwMode="auto"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</p:spTree>
  </p:cSld>
  <p:clrMapOvr>
    <a:masterClrMapping/>
  </p:clrMapOvr>
</p:notes>
</file>

<file path=ppt/notesSlides/notesSlide7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11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5C934DA7-3D90-48AC-81A6-83FCF0B5A48F}" type="slidenum">
              <a:rPr lang="es-CO" altLang="es-CO"/>
              <a:pPr/>
              <a:t>71</a:t>
            </a:fld>
            <a:endParaRPr lang="es-CO" altLang="es-CO"/>
          </a:p>
        </p:txBody>
      </p:sp>
      <p:sp>
        <p:nvSpPr>
          <p:cNvPr id="334849" name="Text Box 1"/>
          <p:cNvSpPr txBox="1">
            <a:spLocks noChangeArrowheads="1"/>
          </p:cNvSpPr>
          <p:nvPr/>
        </p:nvSpPr>
        <p:spPr bwMode="auto">
          <a:xfrm>
            <a:off x="3886200" y="8686800"/>
            <a:ext cx="2965450" cy="450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fld id="{7B88D34C-47E0-434A-9A28-1E1663CD3843}" type="slidenum">
              <a:rPr lang="es-CO" altLang="es-CO" sz="1200">
                <a:solidFill>
                  <a:srgbClr val="000000"/>
                </a:solidFill>
                <a:cs typeface="DejaVu Sans" charset="0"/>
              </a:rPr>
              <a:pPr algn="r">
                <a:buClrTx/>
                <a:buFontTx/>
                <a:buNone/>
              </a:pPr>
              <a:t>71</a:t>
            </a:fld>
            <a:endParaRPr lang="es-CO" altLang="es-CO" sz="1200">
              <a:solidFill>
                <a:srgbClr val="000000"/>
              </a:solidFill>
              <a:cs typeface="DejaVu Sans" charset="0"/>
            </a:endParaRPr>
          </a:p>
        </p:txBody>
      </p:sp>
      <p:sp>
        <p:nvSpPr>
          <p:cNvPr id="334850" name="Rectangle 2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381000" y="685800"/>
            <a:ext cx="6096000" cy="34290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334851" name="Text Box 3"/>
          <p:cNvSpPr txBox="1">
            <a:spLocks noChangeArrowheads="1"/>
          </p:cNvSpPr>
          <p:nvPr/>
        </p:nvSpPr>
        <p:spPr bwMode="auto"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</p:spTree>
  </p:cSld>
  <p:clrMapOvr>
    <a:masterClrMapping/>
  </p:clrMapOvr>
</p:notes>
</file>

<file path=ppt/notesSlides/notesSlide7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11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45E3E76E-83C6-4790-A219-5D577A10158B}" type="slidenum">
              <a:rPr lang="es-CO" altLang="es-CO"/>
              <a:pPr/>
              <a:t>72</a:t>
            </a:fld>
            <a:endParaRPr lang="es-CO" altLang="es-CO"/>
          </a:p>
        </p:txBody>
      </p:sp>
      <p:sp>
        <p:nvSpPr>
          <p:cNvPr id="335873" name="Text Box 1"/>
          <p:cNvSpPr txBox="1">
            <a:spLocks noChangeArrowheads="1"/>
          </p:cNvSpPr>
          <p:nvPr/>
        </p:nvSpPr>
        <p:spPr bwMode="auto">
          <a:xfrm>
            <a:off x="3886200" y="8686800"/>
            <a:ext cx="2965450" cy="450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fld id="{66831F77-1D7B-45BE-B262-7B63AF5FC787}" type="slidenum">
              <a:rPr lang="es-CO" altLang="es-CO" sz="1200">
                <a:solidFill>
                  <a:srgbClr val="000000"/>
                </a:solidFill>
                <a:cs typeface="DejaVu Sans" charset="0"/>
              </a:rPr>
              <a:pPr algn="r">
                <a:buClrTx/>
                <a:buFontTx/>
                <a:buNone/>
              </a:pPr>
              <a:t>72</a:t>
            </a:fld>
            <a:endParaRPr lang="es-CO" altLang="es-CO" sz="1200">
              <a:solidFill>
                <a:srgbClr val="000000"/>
              </a:solidFill>
              <a:cs typeface="DejaVu Sans" charset="0"/>
            </a:endParaRPr>
          </a:p>
        </p:txBody>
      </p:sp>
      <p:sp>
        <p:nvSpPr>
          <p:cNvPr id="335874" name="Rectangle 2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381000" y="685800"/>
            <a:ext cx="6096000" cy="34290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335875" name="Text Box 3"/>
          <p:cNvSpPr txBox="1">
            <a:spLocks noChangeArrowheads="1"/>
          </p:cNvSpPr>
          <p:nvPr/>
        </p:nvSpPr>
        <p:spPr bwMode="auto"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</p:spTree>
  </p:cSld>
  <p:clrMapOvr>
    <a:masterClrMapping/>
  </p:clrMapOvr>
</p:notes>
</file>

<file path=ppt/notesSlides/notesSlide7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11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1841B9FC-643D-4CCA-B941-3F11FB51F24D}" type="slidenum">
              <a:rPr lang="es-CO" altLang="es-CO"/>
              <a:pPr/>
              <a:t>73</a:t>
            </a:fld>
            <a:endParaRPr lang="es-CO" altLang="es-CO"/>
          </a:p>
        </p:txBody>
      </p:sp>
      <p:sp>
        <p:nvSpPr>
          <p:cNvPr id="336897" name="Text Box 1"/>
          <p:cNvSpPr txBox="1">
            <a:spLocks noChangeArrowheads="1"/>
          </p:cNvSpPr>
          <p:nvPr/>
        </p:nvSpPr>
        <p:spPr bwMode="auto">
          <a:xfrm>
            <a:off x="3886200" y="8686800"/>
            <a:ext cx="2965450" cy="450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fld id="{074AD969-3402-4E15-92FC-A1D0451239BF}" type="slidenum">
              <a:rPr lang="es-CO" altLang="es-CO" sz="1200">
                <a:solidFill>
                  <a:srgbClr val="000000"/>
                </a:solidFill>
                <a:cs typeface="DejaVu Sans" charset="0"/>
              </a:rPr>
              <a:pPr algn="r">
                <a:buClrTx/>
                <a:buFontTx/>
                <a:buNone/>
              </a:pPr>
              <a:t>73</a:t>
            </a:fld>
            <a:endParaRPr lang="es-CO" altLang="es-CO" sz="1200">
              <a:solidFill>
                <a:srgbClr val="000000"/>
              </a:solidFill>
              <a:cs typeface="DejaVu Sans" charset="0"/>
            </a:endParaRPr>
          </a:p>
        </p:txBody>
      </p:sp>
      <p:sp>
        <p:nvSpPr>
          <p:cNvPr id="336898" name="Rectangle 2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381000" y="685800"/>
            <a:ext cx="6096000" cy="34290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336899" name="Text Box 3"/>
          <p:cNvSpPr txBox="1">
            <a:spLocks noChangeArrowheads="1"/>
          </p:cNvSpPr>
          <p:nvPr/>
        </p:nvSpPr>
        <p:spPr bwMode="auto"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</p:spTree>
  </p:cSld>
  <p:clrMapOvr>
    <a:masterClrMapping/>
  </p:clrMapOvr>
</p:notes>
</file>

<file path=ppt/notesSlides/notesSlide7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11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607D0AB7-9407-4B9E-B07C-88C0FBB8D9EC}" type="slidenum">
              <a:rPr lang="es-CO" altLang="es-CO"/>
              <a:pPr/>
              <a:t>74</a:t>
            </a:fld>
            <a:endParaRPr lang="es-CO" altLang="es-CO"/>
          </a:p>
        </p:txBody>
      </p:sp>
      <p:sp>
        <p:nvSpPr>
          <p:cNvPr id="337921" name="Text Box 1"/>
          <p:cNvSpPr txBox="1">
            <a:spLocks noChangeArrowheads="1"/>
          </p:cNvSpPr>
          <p:nvPr/>
        </p:nvSpPr>
        <p:spPr bwMode="auto">
          <a:xfrm>
            <a:off x="3886200" y="8686800"/>
            <a:ext cx="2965450" cy="450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fld id="{A868C7CD-2F74-4841-8CD4-EFFFBCCCBA71}" type="slidenum">
              <a:rPr lang="es-CO" altLang="es-CO" sz="1200">
                <a:solidFill>
                  <a:srgbClr val="000000"/>
                </a:solidFill>
                <a:cs typeface="DejaVu Sans" charset="0"/>
              </a:rPr>
              <a:pPr algn="r">
                <a:buClrTx/>
                <a:buFontTx/>
                <a:buNone/>
              </a:pPr>
              <a:t>74</a:t>
            </a:fld>
            <a:endParaRPr lang="es-CO" altLang="es-CO" sz="1200">
              <a:solidFill>
                <a:srgbClr val="000000"/>
              </a:solidFill>
              <a:cs typeface="DejaVu Sans" charset="0"/>
            </a:endParaRPr>
          </a:p>
        </p:txBody>
      </p:sp>
      <p:sp>
        <p:nvSpPr>
          <p:cNvPr id="337922" name="Rectangle 2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381000" y="685800"/>
            <a:ext cx="6096000" cy="34290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337923" name="Text Box 3"/>
          <p:cNvSpPr txBox="1">
            <a:spLocks noChangeArrowheads="1"/>
          </p:cNvSpPr>
          <p:nvPr/>
        </p:nvSpPr>
        <p:spPr bwMode="auto"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</p:spTree>
  </p:cSld>
  <p:clrMapOvr>
    <a:masterClrMapping/>
  </p:clrMapOvr>
</p:notes>
</file>

<file path=ppt/notesSlides/notesSlide7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10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pPr marL="0" marR="0" lvl="0" indent="0" algn="r" defTabSz="449263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Tx/>
              <a:buNone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/>
            </a:pPr>
            <a:fld id="{8FC375CB-CEB7-4D80-B3B2-0E53536B52F8}" type="slidenum">
              <a:rPr kumimoji="0" lang="es-ES" altLang="es-CO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</a:rPr>
              <a:pPr marL="0" marR="0" lvl="0" indent="0" algn="r" defTabSz="449263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Pct val="100000"/>
                <a:buFontTx/>
                <a:buNone/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/>
              </a:pPr>
              <a:t>75</a:t>
            </a:fld>
            <a:endParaRPr kumimoji="0" lang="es-ES" altLang="es-CO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anose="02020603050405020304" pitchFamily="18" charset="0"/>
              <a:ea typeface="+mn-ea"/>
            </a:endParaRPr>
          </a:p>
        </p:txBody>
      </p:sp>
      <p:sp>
        <p:nvSpPr>
          <p:cNvPr id="362497" name="Rectangle 1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381000" y="685800"/>
            <a:ext cx="6096000" cy="34290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362498" name="Text Box 2"/>
          <p:cNvSpPr txBox="1">
            <a:spLocks noChangeArrowheads="1"/>
          </p:cNvSpPr>
          <p:nvPr/>
        </p:nvSpPr>
        <p:spPr bwMode="auto"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449263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  <a:tabLst/>
              <a:defRPr/>
            </a:pPr>
            <a:endParaRPr kumimoji="0" lang="es-CO" sz="2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anose="02020603050405020304" pitchFamily="18" charset="0"/>
              <a:ea typeface="+mn-ea"/>
            </a:endParaRPr>
          </a:p>
        </p:txBody>
      </p:sp>
    </p:spTree>
    <p:extLst>
      <p:ext uri="{BB962C8B-B14F-4D97-AF65-F5344CB8AC3E}">
        <p14:creationId xmlns:p14="http://schemas.microsoft.com/office/powerpoint/2010/main" val="3270271937"/>
      </p:ext>
    </p:extLst>
  </p:cSld>
  <p:clrMapOvr>
    <a:masterClrMapping/>
  </p:clrMapOvr>
</p:notes>
</file>

<file path=ppt/notesSlides/notesSlide7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10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pPr marL="0" marR="0" lvl="0" indent="0" algn="r" defTabSz="449263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Tx/>
              <a:buNone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/>
            </a:pPr>
            <a:fld id="{9590959A-CBF7-4D5E-BA87-5942EB90D7A4}" type="slidenum">
              <a:rPr kumimoji="0" lang="es-ES" altLang="es-CO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</a:rPr>
              <a:pPr marL="0" marR="0" lvl="0" indent="0" algn="r" defTabSz="449263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Pct val="100000"/>
                <a:buFontTx/>
                <a:buNone/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/>
              </a:pPr>
              <a:t>76</a:t>
            </a:fld>
            <a:endParaRPr kumimoji="0" lang="es-ES" altLang="es-CO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anose="02020603050405020304" pitchFamily="18" charset="0"/>
              <a:ea typeface="+mn-ea"/>
            </a:endParaRPr>
          </a:p>
        </p:txBody>
      </p:sp>
      <p:sp>
        <p:nvSpPr>
          <p:cNvPr id="363521" name="Rectangle 1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381000" y="685800"/>
            <a:ext cx="6096000" cy="34290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363522" name="Text Box 2"/>
          <p:cNvSpPr txBox="1">
            <a:spLocks noChangeArrowheads="1"/>
          </p:cNvSpPr>
          <p:nvPr/>
        </p:nvSpPr>
        <p:spPr bwMode="auto"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449263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  <a:tabLst/>
              <a:defRPr/>
            </a:pPr>
            <a:endParaRPr kumimoji="0" lang="es-CO" sz="2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anose="02020603050405020304" pitchFamily="18" charset="0"/>
              <a:ea typeface="+mn-ea"/>
            </a:endParaRPr>
          </a:p>
        </p:txBody>
      </p:sp>
    </p:spTree>
    <p:extLst>
      <p:ext uri="{BB962C8B-B14F-4D97-AF65-F5344CB8AC3E}">
        <p14:creationId xmlns:p14="http://schemas.microsoft.com/office/powerpoint/2010/main" val="1088028575"/>
      </p:ext>
    </p:extLst>
  </p:cSld>
  <p:clrMapOvr>
    <a:masterClrMapping/>
  </p:clrMapOvr>
</p:notes>
</file>

<file path=ppt/notesSlides/notesSlide7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11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473CB513-FB61-444A-B597-5552F0B73CCE}" type="slidenum">
              <a:rPr lang="es-CO" altLang="es-CO"/>
              <a:pPr/>
              <a:t>77</a:t>
            </a:fld>
            <a:endParaRPr lang="es-CO" altLang="es-CO"/>
          </a:p>
        </p:txBody>
      </p:sp>
      <p:sp>
        <p:nvSpPr>
          <p:cNvPr id="340993" name="Text Box 1"/>
          <p:cNvSpPr txBox="1">
            <a:spLocks noChangeArrowheads="1"/>
          </p:cNvSpPr>
          <p:nvPr/>
        </p:nvSpPr>
        <p:spPr bwMode="auto">
          <a:xfrm>
            <a:off x="3886200" y="8686800"/>
            <a:ext cx="2965450" cy="450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fld id="{2521E964-8EC1-40EA-B2B4-12231AF620B6}" type="slidenum">
              <a:rPr lang="es-CO" altLang="es-CO" sz="1200">
                <a:solidFill>
                  <a:srgbClr val="000000"/>
                </a:solidFill>
                <a:cs typeface="DejaVu Sans" charset="0"/>
              </a:rPr>
              <a:pPr algn="r">
                <a:buClrTx/>
                <a:buFontTx/>
                <a:buNone/>
              </a:pPr>
              <a:t>77</a:t>
            </a:fld>
            <a:endParaRPr lang="es-CO" altLang="es-CO" sz="1200">
              <a:solidFill>
                <a:srgbClr val="000000"/>
              </a:solidFill>
              <a:cs typeface="DejaVu Sans" charset="0"/>
            </a:endParaRPr>
          </a:p>
        </p:txBody>
      </p:sp>
      <p:sp>
        <p:nvSpPr>
          <p:cNvPr id="340994" name="Rectangle 2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381000" y="685800"/>
            <a:ext cx="6096000" cy="34290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340995" name="Text Box 3"/>
          <p:cNvSpPr txBox="1">
            <a:spLocks noChangeArrowheads="1"/>
          </p:cNvSpPr>
          <p:nvPr/>
        </p:nvSpPr>
        <p:spPr bwMode="auto"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</p:spTree>
  </p:cSld>
  <p:clrMapOvr>
    <a:masterClrMapping/>
  </p:clrMapOvr>
</p:notes>
</file>

<file path=ppt/notesSlides/notesSlide7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11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CCBDE946-7A98-4AB2-861D-2C4FE491420E}" type="slidenum">
              <a:rPr lang="es-CO" altLang="es-CO"/>
              <a:pPr/>
              <a:t>78</a:t>
            </a:fld>
            <a:endParaRPr lang="es-CO" altLang="es-CO"/>
          </a:p>
        </p:txBody>
      </p:sp>
      <p:sp>
        <p:nvSpPr>
          <p:cNvPr id="342017" name="Text Box 1"/>
          <p:cNvSpPr txBox="1">
            <a:spLocks noChangeArrowheads="1"/>
          </p:cNvSpPr>
          <p:nvPr/>
        </p:nvSpPr>
        <p:spPr bwMode="auto">
          <a:xfrm>
            <a:off x="3886200" y="8686800"/>
            <a:ext cx="2965450" cy="450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fld id="{D51DA694-3F5D-4E22-B89D-27C9ACB88160}" type="slidenum">
              <a:rPr lang="es-CO" altLang="es-CO" sz="1200">
                <a:solidFill>
                  <a:srgbClr val="000000"/>
                </a:solidFill>
                <a:cs typeface="DejaVu Sans" charset="0"/>
              </a:rPr>
              <a:pPr algn="r">
                <a:buClrTx/>
                <a:buFontTx/>
                <a:buNone/>
              </a:pPr>
              <a:t>78</a:t>
            </a:fld>
            <a:endParaRPr lang="es-CO" altLang="es-CO" sz="1200">
              <a:solidFill>
                <a:srgbClr val="000000"/>
              </a:solidFill>
              <a:cs typeface="DejaVu Sans" charset="0"/>
            </a:endParaRPr>
          </a:p>
        </p:txBody>
      </p:sp>
      <p:sp>
        <p:nvSpPr>
          <p:cNvPr id="342018" name="Rectangle 2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381000" y="685800"/>
            <a:ext cx="6096000" cy="34290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342019" name="Text Box 3"/>
          <p:cNvSpPr txBox="1">
            <a:spLocks noChangeArrowheads="1"/>
          </p:cNvSpPr>
          <p:nvPr/>
        </p:nvSpPr>
        <p:spPr bwMode="auto"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</p:spTree>
  </p:cSld>
  <p:clrMapOvr>
    <a:masterClrMapping/>
  </p:clrMapOvr>
</p:notes>
</file>

<file path=ppt/notesSlides/notesSlide7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11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4BFDCA95-698B-48F6-A48A-2A4CCAC536FE}" type="slidenum">
              <a:rPr lang="es-CO" altLang="es-CO"/>
              <a:pPr/>
              <a:t>79</a:t>
            </a:fld>
            <a:endParaRPr lang="es-CO" altLang="es-CO"/>
          </a:p>
        </p:txBody>
      </p:sp>
      <p:sp>
        <p:nvSpPr>
          <p:cNvPr id="343041" name="Text Box 1"/>
          <p:cNvSpPr txBox="1">
            <a:spLocks noChangeArrowheads="1"/>
          </p:cNvSpPr>
          <p:nvPr/>
        </p:nvSpPr>
        <p:spPr bwMode="auto">
          <a:xfrm>
            <a:off x="3886200" y="8686800"/>
            <a:ext cx="2965450" cy="450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fld id="{E94488DC-6D2C-4C1A-B85D-1964E9A47D71}" type="slidenum">
              <a:rPr lang="es-CO" altLang="es-CO" sz="1200">
                <a:solidFill>
                  <a:srgbClr val="000000"/>
                </a:solidFill>
                <a:cs typeface="DejaVu Sans" charset="0"/>
              </a:rPr>
              <a:pPr algn="r">
                <a:buClrTx/>
                <a:buFontTx/>
                <a:buNone/>
              </a:pPr>
              <a:t>79</a:t>
            </a:fld>
            <a:endParaRPr lang="es-CO" altLang="es-CO" sz="1200">
              <a:solidFill>
                <a:srgbClr val="000000"/>
              </a:solidFill>
              <a:cs typeface="DejaVu Sans" charset="0"/>
            </a:endParaRPr>
          </a:p>
        </p:txBody>
      </p:sp>
      <p:sp>
        <p:nvSpPr>
          <p:cNvPr id="343042" name="Rectangle 2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381000" y="685800"/>
            <a:ext cx="6096000" cy="34290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343043" name="Text Box 3"/>
          <p:cNvSpPr txBox="1">
            <a:spLocks noChangeArrowheads="1"/>
          </p:cNvSpPr>
          <p:nvPr/>
        </p:nvSpPr>
        <p:spPr bwMode="auto"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11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A9AAAA42-89BC-4365-B589-EDE3F3F61D2B}" type="slidenum">
              <a:rPr lang="es-CO" altLang="es-CO"/>
              <a:pPr/>
              <a:t>8</a:t>
            </a:fld>
            <a:endParaRPr lang="es-CO" altLang="es-CO"/>
          </a:p>
        </p:txBody>
      </p:sp>
      <p:sp>
        <p:nvSpPr>
          <p:cNvPr id="270337" name="Text Box 1"/>
          <p:cNvSpPr txBox="1">
            <a:spLocks noChangeArrowheads="1"/>
          </p:cNvSpPr>
          <p:nvPr/>
        </p:nvSpPr>
        <p:spPr bwMode="auto">
          <a:xfrm>
            <a:off x="3886200" y="8686800"/>
            <a:ext cx="2965450" cy="450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fld id="{960F245B-3F14-4F63-9578-E7B1EB270F00}" type="slidenum">
              <a:rPr lang="es-CO" altLang="es-CO" sz="1200">
                <a:solidFill>
                  <a:srgbClr val="000000"/>
                </a:solidFill>
                <a:cs typeface="DejaVu Sans" charset="0"/>
              </a:rPr>
              <a:pPr algn="r">
                <a:buClrTx/>
                <a:buFontTx/>
                <a:buNone/>
              </a:pPr>
              <a:t>8</a:t>
            </a:fld>
            <a:endParaRPr lang="es-CO" altLang="es-CO" sz="1200">
              <a:solidFill>
                <a:srgbClr val="000000"/>
              </a:solidFill>
              <a:cs typeface="DejaVu Sans" charset="0"/>
            </a:endParaRPr>
          </a:p>
        </p:txBody>
      </p:sp>
      <p:sp>
        <p:nvSpPr>
          <p:cNvPr id="270338" name="Rectangle 2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381000" y="685800"/>
            <a:ext cx="6096000" cy="34290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270339" name="Text Box 3"/>
          <p:cNvSpPr txBox="1">
            <a:spLocks noChangeArrowheads="1"/>
          </p:cNvSpPr>
          <p:nvPr/>
        </p:nvSpPr>
        <p:spPr bwMode="auto"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>
              <a:spcBef>
                <a:spcPts val="450"/>
              </a:spcBef>
              <a:buClrTx/>
              <a:buFontTx/>
              <a:buNone/>
            </a:pPr>
            <a:r>
              <a:rPr lang="es-CO" altLang="es-CO" sz="1200">
                <a:solidFill>
                  <a:srgbClr val="000000"/>
                </a:solidFill>
              </a:rPr>
              <a:t> </a:t>
            </a:r>
          </a:p>
        </p:txBody>
      </p:sp>
    </p:spTree>
  </p:cSld>
  <p:clrMapOvr>
    <a:masterClrMapping/>
  </p:clrMapOvr>
</p:notes>
</file>

<file path=ppt/notesSlides/notesSlide8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11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072FFAE7-8F22-483B-9ABF-1A3E904E3C5F}" type="slidenum">
              <a:rPr lang="es-CO" altLang="es-CO"/>
              <a:pPr/>
              <a:t>80</a:t>
            </a:fld>
            <a:endParaRPr lang="es-CO" altLang="es-CO"/>
          </a:p>
        </p:txBody>
      </p:sp>
      <p:sp>
        <p:nvSpPr>
          <p:cNvPr id="344065" name="Text Box 1"/>
          <p:cNvSpPr txBox="1">
            <a:spLocks noChangeArrowheads="1"/>
          </p:cNvSpPr>
          <p:nvPr/>
        </p:nvSpPr>
        <p:spPr bwMode="auto">
          <a:xfrm>
            <a:off x="3886200" y="8686800"/>
            <a:ext cx="2965450" cy="450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fld id="{A3A6C73B-0D02-459A-B483-50C5A5CC13B2}" type="slidenum">
              <a:rPr lang="es-CO" altLang="es-CO" sz="1200">
                <a:solidFill>
                  <a:srgbClr val="000000"/>
                </a:solidFill>
                <a:cs typeface="DejaVu Sans" charset="0"/>
              </a:rPr>
              <a:pPr algn="r">
                <a:buClrTx/>
                <a:buFontTx/>
                <a:buNone/>
              </a:pPr>
              <a:t>80</a:t>
            </a:fld>
            <a:endParaRPr lang="es-CO" altLang="es-CO" sz="1200">
              <a:solidFill>
                <a:srgbClr val="000000"/>
              </a:solidFill>
              <a:cs typeface="DejaVu Sans" charset="0"/>
            </a:endParaRPr>
          </a:p>
        </p:txBody>
      </p:sp>
      <p:sp>
        <p:nvSpPr>
          <p:cNvPr id="344066" name="Rectangle 2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381000" y="685800"/>
            <a:ext cx="6096000" cy="34290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344067" name="Text Box 3"/>
          <p:cNvSpPr txBox="1">
            <a:spLocks noChangeArrowheads="1"/>
          </p:cNvSpPr>
          <p:nvPr/>
        </p:nvSpPr>
        <p:spPr bwMode="auto"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</p:spTree>
  </p:cSld>
  <p:clrMapOvr>
    <a:masterClrMapping/>
  </p:clrMapOvr>
</p:notes>
</file>

<file path=ppt/notesSlides/notesSlide8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11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632103D4-C12F-434F-BF85-4EED3E25F97E}" type="slidenum">
              <a:rPr lang="es-CO" altLang="es-CO"/>
              <a:pPr/>
              <a:t>81</a:t>
            </a:fld>
            <a:endParaRPr lang="es-CO" altLang="es-CO"/>
          </a:p>
        </p:txBody>
      </p:sp>
      <p:sp>
        <p:nvSpPr>
          <p:cNvPr id="345089" name="Text Box 1"/>
          <p:cNvSpPr txBox="1">
            <a:spLocks noChangeArrowheads="1"/>
          </p:cNvSpPr>
          <p:nvPr/>
        </p:nvSpPr>
        <p:spPr bwMode="auto">
          <a:xfrm>
            <a:off x="3886200" y="8686800"/>
            <a:ext cx="2965450" cy="450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fld id="{6BB58B43-3007-4471-85DB-4A95F5154EEF}" type="slidenum">
              <a:rPr lang="es-CO" altLang="es-CO" sz="1200">
                <a:solidFill>
                  <a:srgbClr val="000000"/>
                </a:solidFill>
                <a:cs typeface="DejaVu Sans" charset="0"/>
              </a:rPr>
              <a:pPr algn="r">
                <a:buClrTx/>
                <a:buFontTx/>
                <a:buNone/>
              </a:pPr>
              <a:t>81</a:t>
            </a:fld>
            <a:endParaRPr lang="es-CO" altLang="es-CO" sz="1200">
              <a:solidFill>
                <a:srgbClr val="000000"/>
              </a:solidFill>
              <a:cs typeface="DejaVu Sans" charset="0"/>
            </a:endParaRPr>
          </a:p>
        </p:txBody>
      </p:sp>
      <p:sp>
        <p:nvSpPr>
          <p:cNvPr id="345090" name="Rectangle 2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381000" y="685800"/>
            <a:ext cx="6096000" cy="34290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345091" name="Text Box 3"/>
          <p:cNvSpPr txBox="1">
            <a:spLocks noChangeArrowheads="1"/>
          </p:cNvSpPr>
          <p:nvPr/>
        </p:nvSpPr>
        <p:spPr bwMode="auto"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</p:spTree>
  </p:cSld>
  <p:clrMapOvr>
    <a:masterClrMapping/>
  </p:clrMapOvr>
</p:notes>
</file>

<file path=ppt/notesSlides/notesSlide8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11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29F38C66-7D71-43C9-9C65-BB8F873FE4E5}" type="slidenum">
              <a:rPr lang="es-CO" altLang="es-CO"/>
              <a:pPr/>
              <a:t>82</a:t>
            </a:fld>
            <a:endParaRPr lang="es-CO" altLang="es-CO"/>
          </a:p>
        </p:txBody>
      </p:sp>
      <p:sp>
        <p:nvSpPr>
          <p:cNvPr id="346113" name="Text Box 1"/>
          <p:cNvSpPr txBox="1">
            <a:spLocks noChangeArrowheads="1"/>
          </p:cNvSpPr>
          <p:nvPr/>
        </p:nvSpPr>
        <p:spPr bwMode="auto">
          <a:xfrm>
            <a:off x="3886200" y="8686800"/>
            <a:ext cx="2965450" cy="450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fld id="{6EC0D2D5-91AC-4D8B-8A88-17D46FB1561C}" type="slidenum">
              <a:rPr lang="es-CO" altLang="es-CO" sz="1200">
                <a:solidFill>
                  <a:srgbClr val="000000"/>
                </a:solidFill>
                <a:cs typeface="DejaVu Sans" charset="0"/>
              </a:rPr>
              <a:pPr algn="r">
                <a:buClrTx/>
                <a:buFontTx/>
                <a:buNone/>
              </a:pPr>
              <a:t>82</a:t>
            </a:fld>
            <a:endParaRPr lang="es-CO" altLang="es-CO" sz="1200">
              <a:solidFill>
                <a:srgbClr val="000000"/>
              </a:solidFill>
              <a:cs typeface="DejaVu Sans" charset="0"/>
            </a:endParaRPr>
          </a:p>
        </p:txBody>
      </p:sp>
      <p:sp>
        <p:nvSpPr>
          <p:cNvPr id="346114" name="Rectangle 2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381000" y="685800"/>
            <a:ext cx="6096000" cy="34290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346115" name="Text Box 3"/>
          <p:cNvSpPr txBox="1">
            <a:spLocks noChangeArrowheads="1"/>
          </p:cNvSpPr>
          <p:nvPr/>
        </p:nvSpPr>
        <p:spPr bwMode="auto"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</p:spTree>
  </p:cSld>
  <p:clrMapOvr>
    <a:masterClrMapping/>
  </p:clrMapOvr>
</p:notes>
</file>

<file path=ppt/notesSlides/notesSlide8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11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E416B334-7A4C-4D42-9200-AC1AB82B66D4}" type="slidenum">
              <a:rPr lang="es-CO" altLang="es-CO"/>
              <a:pPr/>
              <a:t>83</a:t>
            </a:fld>
            <a:endParaRPr lang="es-CO" altLang="es-CO"/>
          </a:p>
        </p:txBody>
      </p:sp>
      <p:sp>
        <p:nvSpPr>
          <p:cNvPr id="347137" name="Text Box 1"/>
          <p:cNvSpPr txBox="1">
            <a:spLocks noChangeArrowheads="1"/>
          </p:cNvSpPr>
          <p:nvPr/>
        </p:nvSpPr>
        <p:spPr bwMode="auto">
          <a:xfrm>
            <a:off x="3886200" y="8686800"/>
            <a:ext cx="2965450" cy="450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fld id="{AC18FDED-A3F8-48CB-B4CA-A6937AFCBB67}" type="slidenum">
              <a:rPr lang="es-CO" altLang="es-CO" sz="1200">
                <a:solidFill>
                  <a:srgbClr val="000000"/>
                </a:solidFill>
                <a:cs typeface="DejaVu Sans" charset="0"/>
              </a:rPr>
              <a:pPr algn="r">
                <a:buClrTx/>
                <a:buFontTx/>
                <a:buNone/>
              </a:pPr>
              <a:t>83</a:t>
            </a:fld>
            <a:endParaRPr lang="es-CO" altLang="es-CO" sz="1200">
              <a:solidFill>
                <a:srgbClr val="000000"/>
              </a:solidFill>
              <a:cs typeface="DejaVu Sans" charset="0"/>
            </a:endParaRPr>
          </a:p>
        </p:txBody>
      </p:sp>
      <p:sp>
        <p:nvSpPr>
          <p:cNvPr id="347138" name="Rectangle 2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381000" y="685800"/>
            <a:ext cx="6096000" cy="34290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347139" name="Text Box 3"/>
          <p:cNvSpPr txBox="1">
            <a:spLocks noChangeArrowheads="1"/>
          </p:cNvSpPr>
          <p:nvPr/>
        </p:nvSpPr>
        <p:spPr bwMode="auto"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</p:spTree>
  </p:cSld>
  <p:clrMapOvr>
    <a:masterClrMapping/>
  </p:clrMapOvr>
</p:notes>
</file>

<file path=ppt/notesSlides/notesSlide8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11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C0306736-FF29-43EF-88BA-6745001FC3ED}" type="slidenum">
              <a:rPr lang="es-CO" altLang="es-CO"/>
              <a:pPr/>
              <a:t>84</a:t>
            </a:fld>
            <a:endParaRPr lang="es-CO" altLang="es-CO"/>
          </a:p>
        </p:txBody>
      </p:sp>
      <p:sp>
        <p:nvSpPr>
          <p:cNvPr id="348161" name="Text Box 1"/>
          <p:cNvSpPr txBox="1">
            <a:spLocks noChangeArrowheads="1"/>
          </p:cNvSpPr>
          <p:nvPr/>
        </p:nvSpPr>
        <p:spPr bwMode="auto">
          <a:xfrm>
            <a:off x="3886200" y="8686800"/>
            <a:ext cx="2965450" cy="450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fld id="{B2C3AD60-A2A6-4B2A-A43B-BD04765C203D}" type="slidenum">
              <a:rPr lang="es-CO" altLang="es-CO" sz="1200">
                <a:solidFill>
                  <a:srgbClr val="000000"/>
                </a:solidFill>
                <a:cs typeface="DejaVu Sans" charset="0"/>
              </a:rPr>
              <a:pPr algn="r">
                <a:buClrTx/>
                <a:buFontTx/>
                <a:buNone/>
              </a:pPr>
              <a:t>84</a:t>
            </a:fld>
            <a:endParaRPr lang="es-CO" altLang="es-CO" sz="1200">
              <a:solidFill>
                <a:srgbClr val="000000"/>
              </a:solidFill>
              <a:cs typeface="DejaVu Sans" charset="0"/>
            </a:endParaRPr>
          </a:p>
        </p:txBody>
      </p:sp>
      <p:sp>
        <p:nvSpPr>
          <p:cNvPr id="348162" name="Rectangle 2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381000" y="685800"/>
            <a:ext cx="6096000" cy="34290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348163" name="Text Box 3"/>
          <p:cNvSpPr txBox="1">
            <a:spLocks noChangeArrowheads="1"/>
          </p:cNvSpPr>
          <p:nvPr/>
        </p:nvSpPr>
        <p:spPr bwMode="auto"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</p:spTree>
  </p:cSld>
  <p:clrMapOvr>
    <a:masterClrMapping/>
  </p:clrMapOvr>
</p:notes>
</file>

<file path=ppt/notesSlides/notesSlide8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11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2F17916D-991D-45F0-9878-4DC1C36D765A}" type="slidenum">
              <a:rPr lang="es-CO" altLang="es-CO"/>
              <a:pPr/>
              <a:t>85</a:t>
            </a:fld>
            <a:endParaRPr lang="es-CO" altLang="es-CO"/>
          </a:p>
        </p:txBody>
      </p:sp>
      <p:sp>
        <p:nvSpPr>
          <p:cNvPr id="349185" name="Text Box 1"/>
          <p:cNvSpPr txBox="1">
            <a:spLocks noChangeArrowheads="1"/>
          </p:cNvSpPr>
          <p:nvPr/>
        </p:nvSpPr>
        <p:spPr bwMode="auto">
          <a:xfrm>
            <a:off x="3886200" y="8686800"/>
            <a:ext cx="2965450" cy="450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fld id="{7318410F-85BE-4FFE-BF21-28E47E10B220}" type="slidenum">
              <a:rPr lang="es-CO" altLang="es-CO" sz="1200">
                <a:solidFill>
                  <a:srgbClr val="000000"/>
                </a:solidFill>
                <a:cs typeface="DejaVu Sans" charset="0"/>
              </a:rPr>
              <a:pPr algn="r">
                <a:buClrTx/>
                <a:buFontTx/>
                <a:buNone/>
              </a:pPr>
              <a:t>85</a:t>
            </a:fld>
            <a:endParaRPr lang="es-CO" altLang="es-CO" sz="1200">
              <a:solidFill>
                <a:srgbClr val="000000"/>
              </a:solidFill>
              <a:cs typeface="DejaVu Sans" charset="0"/>
            </a:endParaRPr>
          </a:p>
        </p:txBody>
      </p:sp>
      <p:sp>
        <p:nvSpPr>
          <p:cNvPr id="349186" name="Rectangle 2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381000" y="685800"/>
            <a:ext cx="6096000" cy="34290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349187" name="Text Box 3"/>
          <p:cNvSpPr txBox="1">
            <a:spLocks noChangeArrowheads="1"/>
          </p:cNvSpPr>
          <p:nvPr/>
        </p:nvSpPr>
        <p:spPr bwMode="auto"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</p:spTree>
  </p:cSld>
  <p:clrMapOvr>
    <a:masterClrMapping/>
  </p:clrMapOvr>
</p:notes>
</file>

<file path=ppt/notesSlides/notesSlide8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11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7CC0C960-D153-402C-ACD6-6589C12CFAC3}" type="slidenum">
              <a:rPr lang="es-CO" altLang="es-CO"/>
              <a:pPr/>
              <a:t>86</a:t>
            </a:fld>
            <a:endParaRPr lang="es-CO" altLang="es-CO"/>
          </a:p>
        </p:txBody>
      </p:sp>
      <p:sp>
        <p:nvSpPr>
          <p:cNvPr id="350209" name="Text Box 1"/>
          <p:cNvSpPr txBox="1">
            <a:spLocks noChangeArrowheads="1"/>
          </p:cNvSpPr>
          <p:nvPr/>
        </p:nvSpPr>
        <p:spPr bwMode="auto">
          <a:xfrm>
            <a:off x="3886200" y="8686800"/>
            <a:ext cx="2965450" cy="450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fld id="{9074B28A-D7B0-456A-85B3-883C53C61036}" type="slidenum">
              <a:rPr lang="es-CO" altLang="es-CO" sz="1200">
                <a:solidFill>
                  <a:srgbClr val="000000"/>
                </a:solidFill>
                <a:cs typeface="DejaVu Sans" charset="0"/>
              </a:rPr>
              <a:pPr algn="r">
                <a:buClrTx/>
                <a:buFontTx/>
                <a:buNone/>
              </a:pPr>
              <a:t>86</a:t>
            </a:fld>
            <a:endParaRPr lang="es-CO" altLang="es-CO" sz="1200">
              <a:solidFill>
                <a:srgbClr val="000000"/>
              </a:solidFill>
              <a:cs typeface="DejaVu Sans" charset="0"/>
            </a:endParaRPr>
          </a:p>
        </p:txBody>
      </p:sp>
      <p:sp>
        <p:nvSpPr>
          <p:cNvPr id="350210" name="Rectangle 2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381000" y="685800"/>
            <a:ext cx="6096000" cy="34290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350211" name="Text Box 3"/>
          <p:cNvSpPr txBox="1">
            <a:spLocks noChangeArrowheads="1"/>
          </p:cNvSpPr>
          <p:nvPr/>
        </p:nvSpPr>
        <p:spPr bwMode="auto"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</p:spTree>
  </p:cSld>
  <p:clrMapOvr>
    <a:masterClrMapping/>
  </p:clrMapOvr>
</p:notes>
</file>

<file path=ppt/notesSlides/notesSlide8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11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F268E9C1-F2A5-4A60-A9CA-523B260058ED}" type="slidenum">
              <a:rPr lang="es-CO" altLang="es-CO"/>
              <a:pPr/>
              <a:t>87</a:t>
            </a:fld>
            <a:endParaRPr lang="es-CO" altLang="es-CO"/>
          </a:p>
        </p:txBody>
      </p:sp>
      <p:sp>
        <p:nvSpPr>
          <p:cNvPr id="351233" name="Text Box 1"/>
          <p:cNvSpPr txBox="1">
            <a:spLocks noChangeArrowheads="1"/>
          </p:cNvSpPr>
          <p:nvPr/>
        </p:nvSpPr>
        <p:spPr bwMode="auto">
          <a:xfrm>
            <a:off x="3886200" y="8686800"/>
            <a:ext cx="2965450" cy="450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fld id="{CE1D60AD-9D2A-44BC-91CF-5163E8619ACD}" type="slidenum">
              <a:rPr lang="es-CO" altLang="es-CO" sz="1200">
                <a:solidFill>
                  <a:srgbClr val="000000"/>
                </a:solidFill>
                <a:cs typeface="DejaVu Sans" charset="0"/>
              </a:rPr>
              <a:pPr algn="r">
                <a:buClrTx/>
                <a:buFontTx/>
                <a:buNone/>
              </a:pPr>
              <a:t>87</a:t>
            </a:fld>
            <a:endParaRPr lang="es-CO" altLang="es-CO" sz="1200">
              <a:solidFill>
                <a:srgbClr val="000000"/>
              </a:solidFill>
              <a:cs typeface="DejaVu Sans" charset="0"/>
            </a:endParaRPr>
          </a:p>
        </p:txBody>
      </p:sp>
      <p:sp>
        <p:nvSpPr>
          <p:cNvPr id="351234" name="Rectangle 2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381000" y="685800"/>
            <a:ext cx="6096000" cy="34290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351235" name="Text Box 3"/>
          <p:cNvSpPr txBox="1">
            <a:spLocks noChangeArrowheads="1"/>
          </p:cNvSpPr>
          <p:nvPr/>
        </p:nvSpPr>
        <p:spPr bwMode="auto"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</p:spTree>
  </p:cSld>
  <p:clrMapOvr>
    <a:masterClrMapping/>
  </p:clrMapOvr>
</p:notes>
</file>

<file path=ppt/notesSlides/notesSlide8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11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4E706015-CC86-4AE4-9224-717DCE21B6EA}" type="slidenum">
              <a:rPr lang="es-CO" altLang="es-CO"/>
              <a:pPr/>
              <a:t>88</a:t>
            </a:fld>
            <a:endParaRPr lang="es-CO" altLang="es-CO"/>
          </a:p>
        </p:txBody>
      </p:sp>
      <p:sp>
        <p:nvSpPr>
          <p:cNvPr id="352257" name="Text Box 1"/>
          <p:cNvSpPr txBox="1">
            <a:spLocks noChangeArrowheads="1"/>
          </p:cNvSpPr>
          <p:nvPr/>
        </p:nvSpPr>
        <p:spPr bwMode="auto">
          <a:xfrm>
            <a:off x="3886200" y="8686800"/>
            <a:ext cx="2965450" cy="450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fld id="{474842C3-F07A-4A75-8956-059858EA7DFE}" type="slidenum">
              <a:rPr lang="es-CO" altLang="es-CO" sz="1200">
                <a:solidFill>
                  <a:srgbClr val="000000"/>
                </a:solidFill>
                <a:cs typeface="DejaVu Sans" charset="0"/>
              </a:rPr>
              <a:pPr algn="r">
                <a:buClrTx/>
                <a:buFontTx/>
                <a:buNone/>
              </a:pPr>
              <a:t>88</a:t>
            </a:fld>
            <a:endParaRPr lang="es-CO" altLang="es-CO" sz="1200">
              <a:solidFill>
                <a:srgbClr val="000000"/>
              </a:solidFill>
              <a:cs typeface="DejaVu Sans" charset="0"/>
            </a:endParaRPr>
          </a:p>
        </p:txBody>
      </p:sp>
      <p:sp>
        <p:nvSpPr>
          <p:cNvPr id="352258" name="Rectangle 2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381000" y="685800"/>
            <a:ext cx="6096000" cy="34290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352259" name="Text Box 3"/>
          <p:cNvSpPr txBox="1">
            <a:spLocks noChangeArrowheads="1"/>
          </p:cNvSpPr>
          <p:nvPr/>
        </p:nvSpPr>
        <p:spPr bwMode="auto"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</p:spTree>
  </p:cSld>
  <p:clrMapOvr>
    <a:masterClrMapping/>
  </p:clrMapOvr>
</p:notes>
</file>

<file path=ppt/notesSlides/notesSlide8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11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42988094-DDBE-4381-B3F7-38A6BAB1E176}" type="slidenum">
              <a:rPr lang="es-CO" altLang="es-CO"/>
              <a:pPr/>
              <a:t>89</a:t>
            </a:fld>
            <a:endParaRPr lang="es-CO" altLang="es-CO"/>
          </a:p>
        </p:txBody>
      </p:sp>
      <p:sp>
        <p:nvSpPr>
          <p:cNvPr id="353281" name="Text Box 1"/>
          <p:cNvSpPr txBox="1">
            <a:spLocks noChangeArrowheads="1"/>
          </p:cNvSpPr>
          <p:nvPr/>
        </p:nvSpPr>
        <p:spPr bwMode="auto">
          <a:xfrm>
            <a:off x="3886200" y="8686800"/>
            <a:ext cx="2965450" cy="450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fld id="{C58DC978-21EB-45E5-89DD-BBCF292BECA8}" type="slidenum">
              <a:rPr lang="es-CO" altLang="es-CO" sz="1200">
                <a:solidFill>
                  <a:srgbClr val="000000"/>
                </a:solidFill>
                <a:cs typeface="DejaVu Sans" charset="0"/>
              </a:rPr>
              <a:pPr algn="r">
                <a:buClrTx/>
                <a:buFontTx/>
                <a:buNone/>
              </a:pPr>
              <a:t>89</a:t>
            </a:fld>
            <a:endParaRPr lang="es-CO" altLang="es-CO" sz="1200">
              <a:solidFill>
                <a:srgbClr val="000000"/>
              </a:solidFill>
              <a:cs typeface="DejaVu Sans" charset="0"/>
            </a:endParaRPr>
          </a:p>
        </p:txBody>
      </p:sp>
      <p:sp>
        <p:nvSpPr>
          <p:cNvPr id="353282" name="Rectangle 2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381000" y="685800"/>
            <a:ext cx="6096000" cy="34290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353283" name="Text Box 3"/>
          <p:cNvSpPr txBox="1">
            <a:spLocks noChangeArrowheads="1"/>
          </p:cNvSpPr>
          <p:nvPr/>
        </p:nvSpPr>
        <p:spPr bwMode="auto"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11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EE7746D9-CED5-4509-9CE6-841FC782B222}" type="slidenum">
              <a:rPr lang="es-CO" altLang="es-CO"/>
              <a:pPr/>
              <a:t>9</a:t>
            </a:fld>
            <a:endParaRPr lang="es-CO" altLang="es-CO"/>
          </a:p>
        </p:txBody>
      </p:sp>
      <p:sp>
        <p:nvSpPr>
          <p:cNvPr id="271361" name="Text Box 1"/>
          <p:cNvSpPr txBox="1">
            <a:spLocks noChangeArrowheads="1"/>
          </p:cNvSpPr>
          <p:nvPr/>
        </p:nvSpPr>
        <p:spPr bwMode="auto">
          <a:xfrm>
            <a:off x="3886200" y="8686800"/>
            <a:ext cx="2965450" cy="450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fld id="{1BCDACF4-6EFB-4592-BDB8-78B401FC4103}" type="slidenum">
              <a:rPr lang="es-CO" altLang="es-CO" sz="1200">
                <a:solidFill>
                  <a:srgbClr val="000000"/>
                </a:solidFill>
                <a:cs typeface="DejaVu Sans" charset="0"/>
              </a:rPr>
              <a:pPr algn="r">
                <a:buClrTx/>
                <a:buFontTx/>
                <a:buNone/>
              </a:pPr>
              <a:t>9</a:t>
            </a:fld>
            <a:endParaRPr lang="es-CO" altLang="es-CO" sz="1200">
              <a:solidFill>
                <a:srgbClr val="000000"/>
              </a:solidFill>
              <a:cs typeface="DejaVu Sans" charset="0"/>
            </a:endParaRPr>
          </a:p>
        </p:txBody>
      </p:sp>
      <p:sp>
        <p:nvSpPr>
          <p:cNvPr id="271362" name="Rectangle 2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381000" y="685800"/>
            <a:ext cx="6096000" cy="34290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271363" name="Text Box 3"/>
          <p:cNvSpPr txBox="1">
            <a:spLocks noChangeArrowheads="1"/>
          </p:cNvSpPr>
          <p:nvPr/>
        </p:nvSpPr>
        <p:spPr bwMode="auto"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>
              <a:spcBef>
                <a:spcPts val="450"/>
              </a:spcBef>
              <a:buClrTx/>
              <a:buFontTx/>
              <a:buNone/>
            </a:pPr>
            <a:r>
              <a:rPr lang="es-CO" altLang="es-CO" sz="1200">
                <a:solidFill>
                  <a:srgbClr val="000000"/>
                </a:solidFill>
              </a:rPr>
              <a:t> </a:t>
            </a:r>
          </a:p>
        </p:txBody>
      </p:sp>
    </p:spTree>
  </p:cSld>
  <p:clrMapOvr>
    <a:masterClrMapping/>
  </p:clrMapOvr>
</p:notes>
</file>

<file path=ppt/notesSlides/notesSlide9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11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30E4AE01-4D3E-42E4-9BF1-78A5908308F5}" type="slidenum">
              <a:rPr lang="es-CO" altLang="es-CO"/>
              <a:pPr/>
              <a:t>90</a:t>
            </a:fld>
            <a:endParaRPr lang="es-CO" altLang="es-CO"/>
          </a:p>
        </p:txBody>
      </p:sp>
      <p:sp>
        <p:nvSpPr>
          <p:cNvPr id="354305" name="Text Box 1"/>
          <p:cNvSpPr txBox="1">
            <a:spLocks noChangeArrowheads="1"/>
          </p:cNvSpPr>
          <p:nvPr/>
        </p:nvSpPr>
        <p:spPr bwMode="auto">
          <a:xfrm>
            <a:off x="3886200" y="8686800"/>
            <a:ext cx="2965450" cy="450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fld id="{0CBB93B9-ED64-4B15-BFDF-7DC4517043B1}" type="slidenum">
              <a:rPr lang="es-CO" altLang="es-CO" sz="1200">
                <a:solidFill>
                  <a:srgbClr val="000000"/>
                </a:solidFill>
                <a:cs typeface="DejaVu Sans" charset="0"/>
              </a:rPr>
              <a:pPr algn="r">
                <a:buClrTx/>
                <a:buFontTx/>
                <a:buNone/>
              </a:pPr>
              <a:t>90</a:t>
            </a:fld>
            <a:endParaRPr lang="es-CO" altLang="es-CO" sz="1200">
              <a:solidFill>
                <a:srgbClr val="000000"/>
              </a:solidFill>
              <a:cs typeface="DejaVu Sans" charset="0"/>
            </a:endParaRPr>
          </a:p>
        </p:txBody>
      </p:sp>
      <p:sp>
        <p:nvSpPr>
          <p:cNvPr id="354306" name="Rectangle 2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381000" y="685800"/>
            <a:ext cx="6096000" cy="34290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354307" name="Text Box 3"/>
          <p:cNvSpPr txBox="1">
            <a:spLocks noChangeArrowheads="1"/>
          </p:cNvSpPr>
          <p:nvPr/>
        </p:nvSpPr>
        <p:spPr bwMode="auto"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</p:spTree>
  </p:cSld>
  <p:clrMapOvr>
    <a:masterClrMapping/>
  </p:clrMapOvr>
</p:notes>
</file>

<file path=ppt/notesSlides/notesSlide9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11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FC6E9D52-C2E5-4187-9E43-BF793784C6A2}" type="slidenum">
              <a:rPr lang="es-CO" altLang="es-CO"/>
              <a:pPr/>
              <a:t>91</a:t>
            </a:fld>
            <a:endParaRPr lang="es-CO" altLang="es-CO"/>
          </a:p>
        </p:txBody>
      </p:sp>
      <p:sp>
        <p:nvSpPr>
          <p:cNvPr id="355329" name="Text Box 1"/>
          <p:cNvSpPr txBox="1">
            <a:spLocks noChangeArrowheads="1"/>
          </p:cNvSpPr>
          <p:nvPr/>
        </p:nvSpPr>
        <p:spPr bwMode="auto">
          <a:xfrm>
            <a:off x="3886200" y="8686800"/>
            <a:ext cx="2965450" cy="450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fld id="{612567E4-102F-4B08-9E02-1E326E627FD0}" type="slidenum">
              <a:rPr lang="es-CO" altLang="es-CO" sz="1200">
                <a:solidFill>
                  <a:srgbClr val="000000"/>
                </a:solidFill>
                <a:cs typeface="DejaVu Sans" charset="0"/>
              </a:rPr>
              <a:pPr algn="r">
                <a:buClrTx/>
                <a:buFontTx/>
                <a:buNone/>
              </a:pPr>
              <a:t>91</a:t>
            </a:fld>
            <a:endParaRPr lang="es-CO" altLang="es-CO" sz="1200">
              <a:solidFill>
                <a:srgbClr val="000000"/>
              </a:solidFill>
              <a:cs typeface="DejaVu Sans" charset="0"/>
            </a:endParaRPr>
          </a:p>
        </p:txBody>
      </p:sp>
      <p:sp>
        <p:nvSpPr>
          <p:cNvPr id="355330" name="Rectangle 2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381000" y="685800"/>
            <a:ext cx="6096000" cy="34290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355331" name="Text Box 3"/>
          <p:cNvSpPr txBox="1">
            <a:spLocks noChangeArrowheads="1"/>
          </p:cNvSpPr>
          <p:nvPr/>
        </p:nvSpPr>
        <p:spPr bwMode="auto"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</p:spTree>
  </p:cSld>
  <p:clrMapOvr>
    <a:masterClrMapping/>
  </p:clrMapOvr>
</p:notes>
</file>

<file path=ppt/notesSlides/notesSlide9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11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B55A20E9-C33B-4529-84BF-95D74F92FBD1}" type="slidenum">
              <a:rPr lang="es-CO" altLang="es-CO"/>
              <a:pPr/>
              <a:t>92</a:t>
            </a:fld>
            <a:endParaRPr lang="es-CO" altLang="es-CO"/>
          </a:p>
        </p:txBody>
      </p:sp>
      <p:sp>
        <p:nvSpPr>
          <p:cNvPr id="356353" name="Text Box 1"/>
          <p:cNvSpPr txBox="1">
            <a:spLocks noChangeArrowheads="1"/>
          </p:cNvSpPr>
          <p:nvPr/>
        </p:nvSpPr>
        <p:spPr bwMode="auto">
          <a:xfrm>
            <a:off x="3886200" y="8686800"/>
            <a:ext cx="2965450" cy="450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fld id="{A2CA3DB2-8E59-4F36-9F7F-C94D9501F839}" type="slidenum">
              <a:rPr lang="es-CO" altLang="es-CO" sz="1200">
                <a:solidFill>
                  <a:srgbClr val="000000"/>
                </a:solidFill>
                <a:cs typeface="DejaVu Sans" charset="0"/>
              </a:rPr>
              <a:pPr algn="r">
                <a:buClrTx/>
                <a:buFontTx/>
                <a:buNone/>
              </a:pPr>
              <a:t>92</a:t>
            </a:fld>
            <a:endParaRPr lang="es-CO" altLang="es-CO" sz="1200">
              <a:solidFill>
                <a:srgbClr val="000000"/>
              </a:solidFill>
              <a:cs typeface="DejaVu Sans" charset="0"/>
            </a:endParaRPr>
          </a:p>
        </p:txBody>
      </p:sp>
      <p:sp>
        <p:nvSpPr>
          <p:cNvPr id="356354" name="Rectangle 2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381000" y="685800"/>
            <a:ext cx="6096000" cy="34290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356355" name="Text Box 3"/>
          <p:cNvSpPr txBox="1">
            <a:spLocks noChangeArrowheads="1"/>
          </p:cNvSpPr>
          <p:nvPr/>
        </p:nvSpPr>
        <p:spPr bwMode="auto"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</p:spTree>
  </p:cSld>
  <p:clrMapOvr>
    <a:masterClrMapping/>
  </p:clrMapOvr>
</p:notes>
</file>

<file path=ppt/notesSlides/notesSlide9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11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322929D8-B3BA-4FDE-A797-417938961819}" type="slidenum">
              <a:rPr lang="es-CO" altLang="es-CO"/>
              <a:pPr/>
              <a:t>93</a:t>
            </a:fld>
            <a:endParaRPr lang="es-CO" altLang="es-CO"/>
          </a:p>
        </p:txBody>
      </p:sp>
      <p:sp>
        <p:nvSpPr>
          <p:cNvPr id="357377" name="Text Box 1"/>
          <p:cNvSpPr txBox="1">
            <a:spLocks noChangeArrowheads="1"/>
          </p:cNvSpPr>
          <p:nvPr/>
        </p:nvSpPr>
        <p:spPr bwMode="auto">
          <a:xfrm>
            <a:off x="3886200" y="8686800"/>
            <a:ext cx="2965450" cy="450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fld id="{BA2D869C-7657-44B8-93B8-A1AA10396B08}" type="slidenum">
              <a:rPr lang="es-CO" altLang="es-CO" sz="1200">
                <a:solidFill>
                  <a:srgbClr val="000000"/>
                </a:solidFill>
                <a:cs typeface="DejaVu Sans" charset="0"/>
              </a:rPr>
              <a:pPr algn="r">
                <a:buClrTx/>
                <a:buFontTx/>
                <a:buNone/>
              </a:pPr>
              <a:t>93</a:t>
            </a:fld>
            <a:endParaRPr lang="es-CO" altLang="es-CO" sz="1200">
              <a:solidFill>
                <a:srgbClr val="000000"/>
              </a:solidFill>
              <a:cs typeface="DejaVu Sans" charset="0"/>
            </a:endParaRPr>
          </a:p>
        </p:txBody>
      </p:sp>
      <p:sp>
        <p:nvSpPr>
          <p:cNvPr id="357378" name="Rectangle 2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381000" y="685800"/>
            <a:ext cx="6096000" cy="34290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357379" name="Text Box 3"/>
          <p:cNvSpPr txBox="1">
            <a:spLocks noChangeArrowheads="1"/>
          </p:cNvSpPr>
          <p:nvPr/>
        </p:nvSpPr>
        <p:spPr bwMode="auto"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</p:spTree>
  </p:cSld>
  <p:clrMapOvr>
    <a:masterClrMapping/>
  </p:clrMapOvr>
</p:notes>
</file>

<file path=ppt/notesSlides/notesSlide9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11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07B880D6-DF55-4EBF-85AD-B62252AA8FEE}" type="slidenum">
              <a:rPr lang="es-CO" altLang="es-CO"/>
              <a:pPr/>
              <a:t>94</a:t>
            </a:fld>
            <a:endParaRPr lang="es-CO" altLang="es-CO"/>
          </a:p>
        </p:txBody>
      </p:sp>
      <p:sp>
        <p:nvSpPr>
          <p:cNvPr id="358401" name="Text Box 1"/>
          <p:cNvSpPr txBox="1">
            <a:spLocks noChangeArrowheads="1"/>
          </p:cNvSpPr>
          <p:nvPr/>
        </p:nvSpPr>
        <p:spPr bwMode="auto">
          <a:xfrm>
            <a:off x="3886200" y="8686800"/>
            <a:ext cx="2965450" cy="450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fld id="{18431AFB-5D2D-4329-85A3-CB8B81D5D10D}" type="slidenum">
              <a:rPr lang="es-CO" altLang="es-CO" sz="1200">
                <a:solidFill>
                  <a:srgbClr val="000000"/>
                </a:solidFill>
                <a:cs typeface="DejaVu Sans" charset="0"/>
              </a:rPr>
              <a:pPr algn="r">
                <a:buClrTx/>
                <a:buFontTx/>
                <a:buNone/>
              </a:pPr>
              <a:t>94</a:t>
            </a:fld>
            <a:endParaRPr lang="es-CO" altLang="es-CO" sz="1200">
              <a:solidFill>
                <a:srgbClr val="000000"/>
              </a:solidFill>
              <a:cs typeface="DejaVu Sans" charset="0"/>
            </a:endParaRPr>
          </a:p>
        </p:txBody>
      </p:sp>
      <p:sp>
        <p:nvSpPr>
          <p:cNvPr id="358402" name="Rectangle 2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381000" y="685800"/>
            <a:ext cx="6096000" cy="34290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358403" name="Text Box 3"/>
          <p:cNvSpPr txBox="1">
            <a:spLocks noChangeArrowheads="1"/>
          </p:cNvSpPr>
          <p:nvPr/>
        </p:nvSpPr>
        <p:spPr bwMode="auto"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</p:spTree>
  </p:cSld>
  <p:clrMapOvr>
    <a:masterClrMapping/>
  </p:clrMapOvr>
</p:notes>
</file>

<file path=ppt/notesSlides/notesSlide9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11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24D3A224-5E0E-48C2-8CBB-CC12D4D3AA90}" type="slidenum">
              <a:rPr lang="es-CO" altLang="es-CO"/>
              <a:pPr/>
              <a:t>95</a:t>
            </a:fld>
            <a:endParaRPr lang="es-CO" altLang="es-CO"/>
          </a:p>
        </p:txBody>
      </p:sp>
      <p:sp>
        <p:nvSpPr>
          <p:cNvPr id="359425" name="Text Box 1"/>
          <p:cNvSpPr txBox="1">
            <a:spLocks noChangeArrowheads="1"/>
          </p:cNvSpPr>
          <p:nvPr/>
        </p:nvSpPr>
        <p:spPr bwMode="auto">
          <a:xfrm>
            <a:off x="3886200" y="8686800"/>
            <a:ext cx="2965450" cy="450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fld id="{EA938774-2020-45A1-ADEA-70CF76782BAD}" type="slidenum">
              <a:rPr lang="es-CO" altLang="es-CO" sz="1200">
                <a:solidFill>
                  <a:srgbClr val="000000"/>
                </a:solidFill>
                <a:cs typeface="DejaVu Sans" charset="0"/>
              </a:rPr>
              <a:pPr algn="r">
                <a:buClrTx/>
                <a:buFontTx/>
                <a:buNone/>
              </a:pPr>
              <a:t>95</a:t>
            </a:fld>
            <a:endParaRPr lang="es-CO" altLang="es-CO" sz="1200">
              <a:solidFill>
                <a:srgbClr val="000000"/>
              </a:solidFill>
              <a:cs typeface="DejaVu Sans" charset="0"/>
            </a:endParaRPr>
          </a:p>
        </p:txBody>
      </p:sp>
      <p:sp>
        <p:nvSpPr>
          <p:cNvPr id="359426" name="Rectangle 2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381000" y="685800"/>
            <a:ext cx="6096000" cy="34290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359427" name="Text Box 3"/>
          <p:cNvSpPr txBox="1">
            <a:spLocks noChangeArrowheads="1"/>
          </p:cNvSpPr>
          <p:nvPr/>
        </p:nvSpPr>
        <p:spPr bwMode="auto"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</p:spTree>
  </p:cSld>
  <p:clrMapOvr>
    <a:masterClrMapping/>
  </p:clrMapOvr>
</p:notes>
</file>

<file path=ppt/notesSlides/notesSlide9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11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53EBA3EC-8D91-4342-BFFA-C83B02D6AFBF}" type="slidenum">
              <a:rPr lang="es-CO" altLang="es-CO"/>
              <a:pPr/>
              <a:t>96</a:t>
            </a:fld>
            <a:endParaRPr lang="es-CO" altLang="es-CO"/>
          </a:p>
        </p:txBody>
      </p:sp>
      <p:sp>
        <p:nvSpPr>
          <p:cNvPr id="360449" name="Text Box 1"/>
          <p:cNvSpPr txBox="1">
            <a:spLocks noChangeArrowheads="1"/>
          </p:cNvSpPr>
          <p:nvPr/>
        </p:nvSpPr>
        <p:spPr bwMode="auto">
          <a:xfrm>
            <a:off x="3886200" y="8686800"/>
            <a:ext cx="2965450" cy="450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fld id="{5A128C8D-BF9F-4D4C-A278-6B7F993690B7}" type="slidenum">
              <a:rPr lang="es-CO" altLang="es-CO" sz="1200">
                <a:solidFill>
                  <a:srgbClr val="000000"/>
                </a:solidFill>
                <a:cs typeface="DejaVu Sans" charset="0"/>
              </a:rPr>
              <a:pPr algn="r">
                <a:buClrTx/>
                <a:buFontTx/>
                <a:buNone/>
              </a:pPr>
              <a:t>96</a:t>
            </a:fld>
            <a:endParaRPr lang="es-CO" altLang="es-CO" sz="1200">
              <a:solidFill>
                <a:srgbClr val="000000"/>
              </a:solidFill>
              <a:cs typeface="DejaVu Sans" charset="0"/>
            </a:endParaRPr>
          </a:p>
        </p:txBody>
      </p:sp>
      <p:sp>
        <p:nvSpPr>
          <p:cNvPr id="360450" name="Rectangle 2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381000" y="685800"/>
            <a:ext cx="6096000" cy="34290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360451" name="Text Box 3"/>
          <p:cNvSpPr txBox="1">
            <a:spLocks noChangeArrowheads="1"/>
          </p:cNvSpPr>
          <p:nvPr/>
        </p:nvSpPr>
        <p:spPr bwMode="auto"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</p:spTree>
  </p:cSld>
  <p:clrMapOvr>
    <a:masterClrMapping/>
  </p:clrMapOvr>
</p:notes>
</file>

<file path=ppt/notesSlides/notesSlide9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11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A7416727-8090-4D1F-AF8F-E371AC03A0E7}" type="slidenum">
              <a:rPr lang="es-CO" altLang="es-CO"/>
              <a:pPr/>
              <a:t>97</a:t>
            </a:fld>
            <a:endParaRPr lang="es-CO" altLang="es-CO"/>
          </a:p>
        </p:txBody>
      </p:sp>
      <p:sp>
        <p:nvSpPr>
          <p:cNvPr id="361473" name="Text Box 1"/>
          <p:cNvSpPr txBox="1">
            <a:spLocks noChangeArrowheads="1"/>
          </p:cNvSpPr>
          <p:nvPr/>
        </p:nvSpPr>
        <p:spPr bwMode="auto">
          <a:xfrm>
            <a:off x="3886200" y="8686800"/>
            <a:ext cx="2965450" cy="450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fld id="{23EB35F2-558B-41F3-BC17-0E97C6C88434}" type="slidenum">
              <a:rPr lang="es-CO" altLang="es-CO" sz="1200">
                <a:solidFill>
                  <a:srgbClr val="000000"/>
                </a:solidFill>
                <a:cs typeface="DejaVu Sans" charset="0"/>
              </a:rPr>
              <a:pPr algn="r">
                <a:buClrTx/>
                <a:buFontTx/>
                <a:buNone/>
              </a:pPr>
              <a:t>97</a:t>
            </a:fld>
            <a:endParaRPr lang="es-CO" altLang="es-CO" sz="1200">
              <a:solidFill>
                <a:srgbClr val="000000"/>
              </a:solidFill>
              <a:cs typeface="DejaVu Sans" charset="0"/>
            </a:endParaRPr>
          </a:p>
        </p:txBody>
      </p:sp>
      <p:sp>
        <p:nvSpPr>
          <p:cNvPr id="361474" name="Rectangle 2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381000" y="685800"/>
            <a:ext cx="6096000" cy="34290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361475" name="Text Box 3"/>
          <p:cNvSpPr txBox="1">
            <a:spLocks noChangeArrowheads="1"/>
          </p:cNvSpPr>
          <p:nvPr/>
        </p:nvSpPr>
        <p:spPr bwMode="auto"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</p:spTree>
  </p:cSld>
  <p:clrMapOvr>
    <a:masterClrMapping/>
  </p:clrMapOvr>
</p:notes>
</file>

<file path=ppt/notesSlides/notesSlide9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11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EE39DDCA-9F19-4BB9-AB49-B333F7220E5F}" type="slidenum">
              <a:rPr lang="es-CO" altLang="es-CO"/>
              <a:pPr/>
              <a:t>98</a:t>
            </a:fld>
            <a:endParaRPr lang="es-CO" altLang="es-CO"/>
          </a:p>
        </p:txBody>
      </p:sp>
      <p:sp>
        <p:nvSpPr>
          <p:cNvPr id="362497" name="Text Box 1"/>
          <p:cNvSpPr txBox="1">
            <a:spLocks noChangeArrowheads="1"/>
          </p:cNvSpPr>
          <p:nvPr/>
        </p:nvSpPr>
        <p:spPr bwMode="auto">
          <a:xfrm>
            <a:off x="3886200" y="8686800"/>
            <a:ext cx="2965450" cy="450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fld id="{4327C366-2D3A-402A-B325-2C007DE30CF7}" type="slidenum">
              <a:rPr lang="es-CO" altLang="es-CO" sz="1200">
                <a:solidFill>
                  <a:srgbClr val="000000"/>
                </a:solidFill>
                <a:cs typeface="DejaVu Sans" charset="0"/>
              </a:rPr>
              <a:pPr algn="r">
                <a:buClrTx/>
                <a:buFontTx/>
                <a:buNone/>
              </a:pPr>
              <a:t>98</a:t>
            </a:fld>
            <a:endParaRPr lang="es-CO" altLang="es-CO" sz="1200">
              <a:solidFill>
                <a:srgbClr val="000000"/>
              </a:solidFill>
              <a:cs typeface="DejaVu Sans" charset="0"/>
            </a:endParaRPr>
          </a:p>
        </p:txBody>
      </p:sp>
      <p:sp>
        <p:nvSpPr>
          <p:cNvPr id="362498" name="Rectangle 2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381000" y="685800"/>
            <a:ext cx="6096000" cy="34290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362499" name="Text Box 3"/>
          <p:cNvSpPr txBox="1">
            <a:spLocks noChangeArrowheads="1"/>
          </p:cNvSpPr>
          <p:nvPr/>
        </p:nvSpPr>
        <p:spPr bwMode="auto"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</p:spTree>
  </p:cSld>
  <p:clrMapOvr>
    <a:masterClrMapping/>
  </p:clrMapOvr>
</p:notes>
</file>

<file path=ppt/notesSlides/notesSlide9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11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C5779600-5179-4410-842A-3A5AB62E9166}" type="slidenum">
              <a:rPr lang="es-CO" altLang="es-CO"/>
              <a:pPr/>
              <a:t>99</a:t>
            </a:fld>
            <a:endParaRPr lang="es-CO" altLang="es-CO"/>
          </a:p>
        </p:txBody>
      </p:sp>
      <p:sp>
        <p:nvSpPr>
          <p:cNvPr id="363521" name="Text Box 1"/>
          <p:cNvSpPr txBox="1">
            <a:spLocks noChangeArrowheads="1"/>
          </p:cNvSpPr>
          <p:nvPr/>
        </p:nvSpPr>
        <p:spPr bwMode="auto">
          <a:xfrm>
            <a:off x="3886200" y="8686800"/>
            <a:ext cx="2965450" cy="450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fld id="{E5FF0F4D-C72F-44C5-BCE7-CF04AE1B570A}" type="slidenum">
              <a:rPr lang="es-CO" altLang="es-CO" sz="1200">
                <a:solidFill>
                  <a:srgbClr val="000000"/>
                </a:solidFill>
                <a:cs typeface="DejaVu Sans" charset="0"/>
              </a:rPr>
              <a:pPr algn="r">
                <a:buClrTx/>
                <a:buFontTx/>
                <a:buNone/>
              </a:pPr>
              <a:t>99</a:t>
            </a:fld>
            <a:endParaRPr lang="es-CO" altLang="es-CO" sz="1200">
              <a:solidFill>
                <a:srgbClr val="000000"/>
              </a:solidFill>
              <a:cs typeface="DejaVu Sans" charset="0"/>
            </a:endParaRPr>
          </a:p>
        </p:txBody>
      </p:sp>
      <p:sp>
        <p:nvSpPr>
          <p:cNvPr id="363522" name="Rectangle 2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381000" y="685800"/>
            <a:ext cx="6096000" cy="34290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363523" name="Text Box 3"/>
          <p:cNvSpPr txBox="1">
            <a:spLocks noChangeArrowheads="1"/>
          </p:cNvSpPr>
          <p:nvPr/>
        </p:nvSpPr>
        <p:spPr bwMode="auto"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a d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s-ES"/>
              <a:t>Haga clic para modificar el estilo de título del patrón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s-ES"/>
              <a:t>Haga clic para editar el estilo de subtítulo del patrón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dirty="0"/>
              <a:t>8/27/2020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2942A14-E249-4E03-9384-66F8EEEB4932}" type="slidenum">
              <a:rPr lang="es-CO" altLang="es-CO" smtClean="0"/>
              <a:pPr/>
              <a:t>‹Nº›</a:t>
            </a:fld>
            <a:endParaRPr lang="es-CO" altLang="es-CO"/>
          </a:p>
        </p:txBody>
      </p:sp>
    </p:spTree>
    <p:extLst>
      <p:ext uri="{BB962C8B-B14F-4D97-AF65-F5344CB8AC3E}">
        <p14:creationId xmlns:p14="http://schemas.microsoft.com/office/powerpoint/2010/main" val="316036672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ítulo y texto vertic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ES"/>
              <a:t>Haga clic para modificar el estilo de título del patrón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s-ES"/>
              <a:t>Editar el estilo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dirty="0"/>
              <a:t>8/27/2020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E04535D-AE4A-4B84-8542-5FBB8D218B14}" type="slidenum">
              <a:rPr lang="es-CO" altLang="es-CO" smtClean="0"/>
              <a:pPr/>
              <a:t>‹Nº›</a:t>
            </a:fld>
            <a:endParaRPr lang="es-CO" altLang="es-CO"/>
          </a:p>
        </p:txBody>
      </p:sp>
    </p:spTree>
    <p:extLst>
      <p:ext uri="{BB962C8B-B14F-4D97-AF65-F5344CB8AC3E}">
        <p14:creationId xmlns:p14="http://schemas.microsoft.com/office/powerpoint/2010/main" val="3896416872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ítulo vertical y tex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es-ES"/>
              <a:t>Haga clic para modificar el estilo de título del patrón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es-ES"/>
              <a:t>Editar el estilo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dirty="0"/>
              <a:t>8/27/2020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4243E47-DC0D-48EE-81E4-73CE0D56818D}" type="slidenum">
              <a:rPr lang="es-CO" altLang="es-CO" smtClean="0"/>
              <a:pPr/>
              <a:t>‹Nº›</a:t>
            </a:fld>
            <a:endParaRPr lang="es-CO" altLang="es-CO"/>
          </a:p>
        </p:txBody>
      </p:sp>
    </p:spTree>
    <p:extLst>
      <p:ext uri="{BB962C8B-B14F-4D97-AF65-F5344CB8AC3E}">
        <p14:creationId xmlns:p14="http://schemas.microsoft.com/office/powerpoint/2010/main" val="14929689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a d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s-ES"/>
              <a:t>Haga clic para modificar el estilo de título del patrón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s-ES"/>
              <a:t>Haga clic para editar el estilo de subtítulo del patrón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s-ES" altLang="es-CO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s-ES" altLang="es-CO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E0C7E21-2069-445F-8B56-339BCC70B148}" type="slidenum">
              <a:rPr lang="es-ES" altLang="es-CO" smtClean="0"/>
              <a:pPr/>
              <a:t>‹Nº›</a:t>
            </a:fld>
            <a:endParaRPr lang="es-ES" altLang="es-CO"/>
          </a:p>
        </p:txBody>
      </p:sp>
    </p:spTree>
    <p:extLst>
      <p:ext uri="{BB962C8B-B14F-4D97-AF65-F5344CB8AC3E}">
        <p14:creationId xmlns:p14="http://schemas.microsoft.com/office/powerpoint/2010/main" val="174803958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ítulo y objeto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ES"/>
              <a:t>Haga clic para modificar el estilo de título del patrón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s-ES"/>
              <a:t>Editar el estilo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s-ES" altLang="es-CO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s-ES" altLang="es-CO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0BB47A-361B-457C-BAD4-2E9FD2A041F3}" type="slidenum">
              <a:rPr lang="es-ES" altLang="es-CO" smtClean="0"/>
              <a:pPr/>
              <a:t>‹Nº›</a:t>
            </a:fld>
            <a:endParaRPr lang="es-ES" altLang="es-CO"/>
          </a:p>
        </p:txBody>
      </p:sp>
    </p:spTree>
    <p:extLst>
      <p:ext uri="{BB962C8B-B14F-4D97-AF65-F5344CB8AC3E}">
        <p14:creationId xmlns:p14="http://schemas.microsoft.com/office/powerpoint/2010/main" val="1079514610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Encabezado de secció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s-ES"/>
              <a:t>Haga clic para modificar el estilo de título del patrón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s-ES"/>
              <a:t>Editar el estilo de texto del patrón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s-ES" altLang="es-CO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s-ES" altLang="es-CO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7567DC3-D206-4BF7-B920-CA75BC89449A}" type="slidenum">
              <a:rPr lang="es-ES" altLang="es-CO" smtClean="0"/>
              <a:pPr/>
              <a:t>‹Nº›</a:t>
            </a:fld>
            <a:endParaRPr lang="es-ES" altLang="es-CO"/>
          </a:p>
        </p:txBody>
      </p:sp>
    </p:spTree>
    <p:extLst>
      <p:ext uri="{BB962C8B-B14F-4D97-AF65-F5344CB8AC3E}">
        <p14:creationId xmlns:p14="http://schemas.microsoft.com/office/powerpoint/2010/main" val="1444800874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os objeto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ES"/>
              <a:t>Haga clic para modificar el estilo de título del patrón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s-ES"/>
              <a:t>Editar el estilo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s-ES"/>
              <a:t>Editar el estilo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s-ES" altLang="es-CO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s-ES" altLang="es-CO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2279456-C839-4D22-B290-659976676446}" type="slidenum">
              <a:rPr lang="es-ES" altLang="es-CO" smtClean="0"/>
              <a:pPr/>
              <a:t>‹Nº›</a:t>
            </a:fld>
            <a:endParaRPr lang="es-ES" altLang="es-CO"/>
          </a:p>
        </p:txBody>
      </p:sp>
    </p:spTree>
    <p:extLst>
      <p:ext uri="{BB962C8B-B14F-4D97-AF65-F5344CB8AC3E}">
        <p14:creationId xmlns:p14="http://schemas.microsoft.com/office/powerpoint/2010/main" val="282811361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ació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s-ES"/>
              <a:t>Haga clic para modificar el estilo de título del patrón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s-ES"/>
              <a:t>Editar el estilo de texto del patrón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es-ES"/>
              <a:t>Editar el estilo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s-ES"/>
              <a:t>Editar el estilo de texto del patrón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es-ES"/>
              <a:t>Editar el estilo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s-ES" altLang="es-CO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s-ES" altLang="es-CO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2F8747F-CDA9-40DE-91E2-C610E26598D9}" type="slidenum">
              <a:rPr lang="es-ES" altLang="es-CO" smtClean="0"/>
              <a:pPr/>
              <a:t>‹Nº›</a:t>
            </a:fld>
            <a:endParaRPr lang="es-ES" altLang="es-CO"/>
          </a:p>
        </p:txBody>
      </p:sp>
    </p:spTree>
    <p:extLst>
      <p:ext uri="{BB962C8B-B14F-4D97-AF65-F5344CB8AC3E}">
        <p14:creationId xmlns:p14="http://schemas.microsoft.com/office/powerpoint/2010/main" val="1250742001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lo el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ES"/>
              <a:t>Haga clic para modificar el estilo de título del patrón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s-ES" altLang="es-CO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s-ES" altLang="es-CO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350FC8C-7A58-4FDE-8900-8A80621B2A14}" type="slidenum">
              <a:rPr lang="es-ES" altLang="es-CO" smtClean="0"/>
              <a:pPr/>
              <a:t>‹Nº›</a:t>
            </a:fld>
            <a:endParaRPr lang="es-ES" altLang="es-CO"/>
          </a:p>
        </p:txBody>
      </p:sp>
    </p:spTree>
    <p:extLst>
      <p:ext uri="{BB962C8B-B14F-4D97-AF65-F5344CB8AC3E}">
        <p14:creationId xmlns:p14="http://schemas.microsoft.com/office/powerpoint/2010/main" val="3506024721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En blanc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s-ES" altLang="es-CO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s-ES" altLang="es-CO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74F900A-D32F-4724-A13E-11DB2C45006B}" type="slidenum">
              <a:rPr lang="es-ES" altLang="es-CO" smtClean="0"/>
              <a:pPr/>
              <a:t>‹Nº›</a:t>
            </a:fld>
            <a:endParaRPr lang="es-ES" altLang="es-CO"/>
          </a:p>
        </p:txBody>
      </p:sp>
    </p:spTree>
    <p:extLst>
      <p:ext uri="{BB962C8B-B14F-4D97-AF65-F5344CB8AC3E}">
        <p14:creationId xmlns:p14="http://schemas.microsoft.com/office/powerpoint/2010/main" val="1800759059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ido con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s-ES"/>
              <a:t>Haga clic para modificar el estilo de título del patrón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s-ES"/>
              <a:t>Editar el estilo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s-ES"/>
              <a:t>Editar el estilo de texto del patrón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s-ES" altLang="es-CO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s-ES" altLang="es-CO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D0CF2FC-8E91-4520-A578-FF8E6840344D}" type="slidenum">
              <a:rPr lang="es-ES" altLang="es-CO" smtClean="0"/>
              <a:pPr/>
              <a:t>‹Nº›</a:t>
            </a:fld>
            <a:endParaRPr lang="es-ES" altLang="es-CO"/>
          </a:p>
        </p:txBody>
      </p:sp>
    </p:spTree>
    <p:extLst>
      <p:ext uri="{BB962C8B-B14F-4D97-AF65-F5344CB8AC3E}">
        <p14:creationId xmlns:p14="http://schemas.microsoft.com/office/powerpoint/2010/main" val="1803253717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ítulo y objeto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ES"/>
              <a:t>Haga clic para modificar el estilo de título del patrón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s-ES"/>
              <a:t>Editar el estilo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dirty="0"/>
              <a:t>8/27/2020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71BFEDA-8E2A-4229-92B1-CF388E517E79}" type="slidenum">
              <a:rPr lang="es-CO" altLang="es-CO" smtClean="0"/>
              <a:pPr/>
              <a:t>‹Nº›</a:t>
            </a:fld>
            <a:endParaRPr lang="es-CO" altLang="es-CO"/>
          </a:p>
        </p:txBody>
      </p:sp>
    </p:spTree>
    <p:extLst>
      <p:ext uri="{BB962C8B-B14F-4D97-AF65-F5344CB8AC3E}">
        <p14:creationId xmlns:p14="http://schemas.microsoft.com/office/powerpoint/2010/main" val="3229719457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agen con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s-ES"/>
              <a:t>Haga clic para modificar el estilo de título del patrón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 anchor="t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s-ES"/>
              <a:t>Haga clic en el icono para agregar una imagen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s-ES"/>
              <a:t>Editar el estilo de texto del patrón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s-ES" altLang="es-CO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s-ES" altLang="es-CO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5952904-3E49-4B0C-A0AA-6B1A6A674667}" type="slidenum">
              <a:rPr lang="es-ES" altLang="es-CO" smtClean="0"/>
              <a:pPr/>
              <a:t>‹Nº›</a:t>
            </a:fld>
            <a:endParaRPr lang="es-ES" altLang="es-CO"/>
          </a:p>
        </p:txBody>
      </p:sp>
    </p:spTree>
    <p:extLst>
      <p:ext uri="{BB962C8B-B14F-4D97-AF65-F5344CB8AC3E}">
        <p14:creationId xmlns:p14="http://schemas.microsoft.com/office/powerpoint/2010/main" val="2919720457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ítulo y texto vertic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ES"/>
              <a:t>Haga clic para modificar el estilo de título del patrón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s-ES"/>
              <a:t>Editar el estilo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s-ES" altLang="es-CO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s-ES" altLang="es-CO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E381BF7-B04E-437F-B751-1AAD2B71228B}" type="slidenum">
              <a:rPr lang="es-ES" altLang="es-CO" smtClean="0"/>
              <a:pPr/>
              <a:t>‹Nº›</a:t>
            </a:fld>
            <a:endParaRPr lang="es-ES" altLang="es-CO"/>
          </a:p>
        </p:txBody>
      </p:sp>
    </p:spTree>
    <p:extLst>
      <p:ext uri="{BB962C8B-B14F-4D97-AF65-F5344CB8AC3E}">
        <p14:creationId xmlns:p14="http://schemas.microsoft.com/office/powerpoint/2010/main" val="3151529790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ítulo vertical y tex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es-ES"/>
              <a:t>Haga clic para modificar el estilo de título del patrón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es-ES"/>
              <a:t>Editar el estilo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s-ES" altLang="es-CO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s-ES" altLang="es-CO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3CF29FD-0EB6-4AB4-8859-54A5E9454A87}" type="slidenum">
              <a:rPr lang="es-ES" altLang="es-CO" smtClean="0"/>
              <a:pPr/>
              <a:t>‹Nº›</a:t>
            </a:fld>
            <a:endParaRPr lang="es-ES" altLang="es-CO"/>
          </a:p>
        </p:txBody>
      </p:sp>
    </p:spTree>
    <p:extLst>
      <p:ext uri="{BB962C8B-B14F-4D97-AF65-F5344CB8AC3E}">
        <p14:creationId xmlns:p14="http://schemas.microsoft.com/office/powerpoint/2010/main" val="3822605905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a d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s-ES"/>
              <a:t>Haga clic para modificar el estilo de título del patrón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s-ES"/>
              <a:t>Haga clic para editar el estilo de subtítulo del patrón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dirty="0"/>
              <a:t>8/27/2020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30E2417-E0ED-44CB-9622-32ECED06B0CD}" type="slidenum">
              <a:rPr lang="es-CO" altLang="es-CO" smtClean="0"/>
              <a:pPr/>
              <a:t>‹Nº›</a:t>
            </a:fld>
            <a:endParaRPr lang="es-CO" altLang="es-CO"/>
          </a:p>
        </p:txBody>
      </p:sp>
    </p:spTree>
    <p:extLst>
      <p:ext uri="{BB962C8B-B14F-4D97-AF65-F5344CB8AC3E}">
        <p14:creationId xmlns:p14="http://schemas.microsoft.com/office/powerpoint/2010/main" val="2459722913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ítulo y objeto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ES"/>
              <a:t>Haga clic para modificar el estilo de título del patrón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s-ES"/>
              <a:t>Editar el estilo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dirty="0"/>
              <a:t>8/27/2020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05EEC4-48BD-4CCA-A3FB-DDFEB2DDDB34}" type="slidenum">
              <a:rPr lang="es-CO" altLang="es-CO" smtClean="0"/>
              <a:pPr/>
              <a:t>‹Nº›</a:t>
            </a:fld>
            <a:endParaRPr lang="es-CO" altLang="es-CO"/>
          </a:p>
        </p:txBody>
      </p:sp>
    </p:spTree>
    <p:extLst>
      <p:ext uri="{BB962C8B-B14F-4D97-AF65-F5344CB8AC3E}">
        <p14:creationId xmlns:p14="http://schemas.microsoft.com/office/powerpoint/2010/main" val="308110522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Encabezado de secció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s-ES"/>
              <a:t>Haga clic para modificar el estilo de título del patrón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s-ES"/>
              <a:t>Editar el estilo de texto del patrón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dirty="0"/>
              <a:t>8/27/2020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3C61CF7-E90A-4A04-A960-AE35ADBD5B91}" type="slidenum">
              <a:rPr lang="es-CO" altLang="es-CO" smtClean="0"/>
              <a:pPr/>
              <a:t>‹Nº›</a:t>
            </a:fld>
            <a:endParaRPr lang="es-CO" altLang="es-CO"/>
          </a:p>
        </p:txBody>
      </p:sp>
    </p:spTree>
    <p:extLst>
      <p:ext uri="{BB962C8B-B14F-4D97-AF65-F5344CB8AC3E}">
        <p14:creationId xmlns:p14="http://schemas.microsoft.com/office/powerpoint/2010/main" val="4255871729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os objeto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ES"/>
              <a:t>Haga clic para modificar el estilo de título del patrón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s-ES"/>
              <a:t>Editar el estilo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s-ES"/>
              <a:t>Editar el estilo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dirty="0"/>
              <a:t>8/27/2020</a:t>
            </a:fld>
            <a:endParaRPr lang="en-US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22775F7-6AFC-4EF7-93BF-367CB8614856}" type="slidenum">
              <a:rPr lang="es-CO" altLang="es-CO" smtClean="0"/>
              <a:pPr/>
              <a:t>‹Nº›</a:t>
            </a:fld>
            <a:endParaRPr lang="es-CO" altLang="es-CO"/>
          </a:p>
        </p:txBody>
      </p:sp>
    </p:spTree>
    <p:extLst>
      <p:ext uri="{BB962C8B-B14F-4D97-AF65-F5344CB8AC3E}">
        <p14:creationId xmlns:p14="http://schemas.microsoft.com/office/powerpoint/2010/main" val="3439768642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ació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s-ES"/>
              <a:t>Haga clic para modificar el estilo de título del patrón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s-ES"/>
              <a:t>Editar el estilo de texto del patrón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es-ES"/>
              <a:t>Editar el estilo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s-ES"/>
              <a:t>Editar el estilo de texto del patrón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es-ES"/>
              <a:t>Editar el estilo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dirty="0"/>
              <a:t>8/27/2020</a:t>
            </a:fld>
            <a:endParaRPr lang="en-US" dirty="0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1896D41-CBD8-40A5-906B-0E8B8A4FD028}" type="slidenum">
              <a:rPr lang="es-CO" altLang="es-CO" smtClean="0"/>
              <a:pPr/>
              <a:t>‹Nº›</a:t>
            </a:fld>
            <a:endParaRPr lang="es-CO" altLang="es-CO"/>
          </a:p>
        </p:txBody>
      </p:sp>
    </p:spTree>
    <p:extLst>
      <p:ext uri="{BB962C8B-B14F-4D97-AF65-F5344CB8AC3E}">
        <p14:creationId xmlns:p14="http://schemas.microsoft.com/office/powerpoint/2010/main" val="2029890080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lo el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ES"/>
              <a:t>Haga clic para modificar el estilo de título del patrón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dirty="0"/>
              <a:t>8/27/2020</a:t>
            </a:fld>
            <a:endParaRPr lang="en-US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A271B3-6AC8-4B87-8A2F-3ACC2BF2F4F5}" type="slidenum">
              <a:rPr lang="es-CO" altLang="es-CO" smtClean="0"/>
              <a:pPr/>
              <a:t>‹Nº›</a:t>
            </a:fld>
            <a:endParaRPr lang="es-CO" altLang="es-CO"/>
          </a:p>
        </p:txBody>
      </p:sp>
    </p:spTree>
    <p:extLst>
      <p:ext uri="{BB962C8B-B14F-4D97-AF65-F5344CB8AC3E}">
        <p14:creationId xmlns:p14="http://schemas.microsoft.com/office/powerpoint/2010/main" val="993257796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En blanc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dirty="0"/>
              <a:t>8/27/2020</a:t>
            </a:fld>
            <a:endParaRPr lang="en-US" dirty="0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2D20A26-AAFE-4A68-BC97-99F1EA4F7C50}" type="slidenum">
              <a:rPr lang="es-CO" altLang="es-CO" smtClean="0"/>
              <a:pPr/>
              <a:t>‹Nº›</a:t>
            </a:fld>
            <a:endParaRPr lang="es-CO" altLang="es-CO"/>
          </a:p>
        </p:txBody>
      </p:sp>
    </p:spTree>
    <p:extLst>
      <p:ext uri="{BB962C8B-B14F-4D97-AF65-F5344CB8AC3E}">
        <p14:creationId xmlns:p14="http://schemas.microsoft.com/office/powerpoint/2010/main" val="975929297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Encabezado de secció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s-ES"/>
              <a:t>Haga clic para modificar el estilo de título del patrón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s-ES"/>
              <a:t>Editar el estilo de texto del patrón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dirty="0"/>
              <a:t>8/27/2020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0DF2714-B8FB-4B41-9DFA-C06F1F05949F}" type="slidenum">
              <a:rPr lang="es-CO" altLang="es-CO" smtClean="0"/>
              <a:pPr/>
              <a:t>‹Nº›</a:t>
            </a:fld>
            <a:endParaRPr lang="es-CO" altLang="es-CO"/>
          </a:p>
        </p:txBody>
      </p:sp>
    </p:spTree>
    <p:extLst>
      <p:ext uri="{BB962C8B-B14F-4D97-AF65-F5344CB8AC3E}">
        <p14:creationId xmlns:p14="http://schemas.microsoft.com/office/powerpoint/2010/main" val="3904563585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ido con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s-ES"/>
              <a:t>Haga clic para modificar el estilo de título del patrón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s-ES"/>
              <a:t>Editar el estilo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s-ES"/>
              <a:t>Editar el estilo de texto del patrón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dirty="0"/>
              <a:t>8/27/2020</a:t>
            </a:fld>
            <a:endParaRPr lang="en-US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3C253FB-EAA6-41D2-95F9-C627E97BFC95}" type="slidenum">
              <a:rPr lang="es-CO" altLang="es-CO" smtClean="0"/>
              <a:pPr/>
              <a:t>‹Nº›</a:t>
            </a:fld>
            <a:endParaRPr lang="es-CO" altLang="es-CO"/>
          </a:p>
        </p:txBody>
      </p:sp>
    </p:spTree>
    <p:extLst>
      <p:ext uri="{BB962C8B-B14F-4D97-AF65-F5344CB8AC3E}">
        <p14:creationId xmlns:p14="http://schemas.microsoft.com/office/powerpoint/2010/main" val="3864866017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agen con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s-ES"/>
              <a:t>Haga clic para modificar el estilo de título del patrón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 anchor="t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s-ES"/>
              <a:t>Haga clic en el icono para agregar una imagen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s-ES"/>
              <a:t>Editar el estilo de texto del patrón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dirty="0"/>
              <a:t>8/27/2020</a:t>
            </a:fld>
            <a:endParaRPr lang="en-US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198FB5B-B3C5-4E6C-9901-634DC568273B}" type="slidenum">
              <a:rPr lang="es-CO" altLang="es-CO" smtClean="0"/>
              <a:pPr/>
              <a:t>‹Nº›</a:t>
            </a:fld>
            <a:endParaRPr lang="es-CO" altLang="es-CO"/>
          </a:p>
        </p:txBody>
      </p:sp>
    </p:spTree>
    <p:extLst>
      <p:ext uri="{BB962C8B-B14F-4D97-AF65-F5344CB8AC3E}">
        <p14:creationId xmlns:p14="http://schemas.microsoft.com/office/powerpoint/2010/main" val="1161640485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ítulo y texto vertic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ES"/>
              <a:t>Haga clic para modificar el estilo de título del patrón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s-ES"/>
              <a:t>Editar el estilo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dirty="0"/>
              <a:t>8/27/2020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89CBD8C-70BA-4EB5-9BED-554AEE52254C}" type="slidenum">
              <a:rPr lang="es-CO" altLang="es-CO" smtClean="0"/>
              <a:pPr/>
              <a:t>‹Nº›</a:t>
            </a:fld>
            <a:endParaRPr lang="es-CO" altLang="es-CO"/>
          </a:p>
        </p:txBody>
      </p:sp>
    </p:spTree>
    <p:extLst>
      <p:ext uri="{BB962C8B-B14F-4D97-AF65-F5344CB8AC3E}">
        <p14:creationId xmlns:p14="http://schemas.microsoft.com/office/powerpoint/2010/main" val="4240364147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ítulo vertical y tex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es-ES"/>
              <a:t>Haga clic para modificar el estilo de título del patrón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es-ES"/>
              <a:t>Editar el estilo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dirty="0"/>
              <a:t>8/27/2020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2DACD4A-6DB1-4203-BE70-B0E3444DFDFF}" type="slidenum">
              <a:rPr lang="es-CO" altLang="es-CO" smtClean="0"/>
              <a:pPr/>
              <a:t>‹Nº›</a:t>
            </a:fld>
            <a:endParaRPr lang="es-CO" altLang="es-CO"/>
          </a:p>
        </p:txBody>
      </p:sp>
    </p:spTree>
    <p:extLst>
      <p:ext uri="{BB962C8B-B14F-4D97-AF65-F5344CB8AC3E}">
        <p14:creationId xmlns:p14="http://schemas.microsoft.com/office/powerpoint/2010/main" val="1627796356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os objeto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ES"/>
              <a:t>Haga clic para modificar el estilo de título del patrón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s-ES"/>
              <a:t>Editar el estilo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s-ES"/>
              <a:t>Editar el estilo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dirty="0"/>
              <a:t>8/27/2020</a:t>
            </a:fld>
            <a:endParaRPr lang="en-US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5BD24E-B74E-4776-9024-004794343CB6}" type="slidenum">
              <a:rPr lang="es-CO" altLang="es-CO" smtClean="0"/>
              <a:pPr/>
              <a:t>‹Nº›</a:t>
            </a:fld>
            <a:endParaRPr lang="es-CO" altLang="es-CO"/>
          </a:p>
        </p:txBody>
      </p:sp>
    </p:spTree>
    <p:extLst>
      <p:ext uri="{BB962C8B-B14F-4D97-AF65-F5344CB8AC3E}">
        <p14:creationId xmlns:p14="http://schemas.microsoft.com/office/powerpoint/2010/main" val="1684981292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ació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s-ES"/>
              <a:t>Haga clic para modificar el estilo de título del patrón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s-ES"/>
              <a:t>Editar el estilo de texto del patrón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es-ES"/>
              <a:t>Editar el estilo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s-ES"/>
              <a:t>Editar el estilo de texto del patrón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es-ES"/>
              <a:t>Editar el estilo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dirty="0"/>
              <a:t>8/27/2020</a:t>
            </a:fld>
            <a:endParaRPr lang="en-US" dirty="0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E62D3EE-9A48-479F-A9B5-C458920D5506}" type="slidenum">
              <a:rPr lang="es-CO" altLang="es-CO" smtClean="0"/>
              <a:pPr/>
              <a:t>‹Nº›</a:t>
            </a:fld>
            <a:endParaRPr lang="es-CO" altLang="es-CO"/>
          </a:p>
        </p:txBody>
      </p:sp>
    </p:spTree>
    <p:extLst>
      <p:ext uri="{BB962C8B-B14F-4D97-AF65-F5344CB8AC3E}">
        <p14:creationId xmlns:p14="http://schemas.microsoft.com/office/powerpoint/2010/main" val="4026992618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lo el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ES"/>
              <a:t>Haga clic para modificar el estilo de título del patrón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dirty="0"/>
              <a:t>8/27/2020</a:t>
            </a:fld>
            <a:endParaRPr lang="en-US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9FD0F78-97E3-4FD9-A45A-A5BFBE00D9B1}" type="slidenum">
              <a:rPr lang="es-CO" altLang="es-CO" smtClean="0"/>
              <a:pPr/>
              <a:t>‹Nº›</a:t>
            </a:fld>
            <a:endParaRPr lang="es-CO" altLang="es-CO"/>
          </a:p>
        </p:txBody>
      </p:sp>
    </p:spTree>
    <p:extLst>
      <p:ext uri="{BB962C8B-B14F-4D97-AF65-F5344CB8AC3E}">
        <p14:creationId xmlns:p14="http://schemas.microsoft.com/office/powerpoint/2010/main" val="2945969285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En blanc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dirty="0"/>
              <a:t>8/27/2020</a:t>
            </a:fld>
            <a:endParaRPr lang="en-US" dirty="0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F75ADE1-B938-4D2F-94CC-FCC8EA1A4F12}" type="slidenum">
              <a:rPr lang="es-CO" altLang="es-CO" smtClean="0"/>
              <a:pPr/>
              <a:t>‹Nº›</a:t>
            </a:fld>
            <a:endParaRPr lang="es-CO" altLang="es-CO"/>
          </a:p>
        </p:txBody>
      </p:sp>
    </p:spTree>
    <p:extLst>
      <p:ext uri="{BB962C8B-B14F-4D97-AF65-F5344CB8AC3E}">
        <p14:creationId xmlns:p14="http://schemas.microsoft.com/office/powerpoint/2010/main" val="71507719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ido con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s-ES"/>
              <a:t>Haga clic para modificar el estilo de título del patrón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s-ES"/>
              <a:t>Editar el estilo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s-ES"/>
              <a:t>Editar el estilo de texto del patrón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dirty="0"/>
              <a:t>8/27/2020</a:t>
            </a:fld>
            <a:endParaRPr lang="en-US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EC0DD86-F27A-4B68-8140-BB0B86BB4829}" type="slidenum">
              <a:rPr lang="es-CO" altLang="es-CO" smtClean="0"/>
              <a:pPr/>
              <a:t>‹Nº›</a:t>
            </a:fld>
            <a:endParaRPr lang="es-CO" altLang="es-CO"/>
          </a:p>
        </p:txBody>
      </p:sp>
    </p:spTree>
    <p:extLst>
      <p:ext uri="{BB962C8B-B14F-4D97-AF65-F5344CB8AC3E}">
        <p14:creationId xmlns:p14="http://schemas.microsoft.com/office/powerpoint/2010/main" val="3217806898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agen con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s-ES"/>
              <a:t>Haga clic para modificar el estilo de título del patrón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 anchor="t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s-ES"/>
              <a:t>Haga clic en el icono para agregar una imagen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s-ES"/>
              <a:t>Editar el estilo de texto del patrón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dirty="0"/>
              <a:t>8/27/2020</a:t>
            </a:fld>
            <a:endParaRPr lang="en-US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604AD9C-E71C-4FA0-8E25-C06662F062DD}" type="slidenum">
              <a:rPr lang="es-CO" altLang="es-CO" smtClean="0"/>
              <a:pPr/>
              <a:t>‹Nº›</a:t>
            </a:fld>
            <a:endParaRPr lang="es-CO" altLang="es-CO"/>
          </a:p>
        </p:txBody>
      </p:sp>
    </p:spTree>
    <p:extLst>
      <p:ext uri="{BB962C8B-B14F-4D97-AF65-F5344CB8AC3E}">
        <p14:creationId xmlns:p14="http://schemas.microsoft.com/office/powerpoint/2010/main" val="1562145383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.xml"/><Relationship Id="rId3" Type="http://schemas.openxmlformats.org/officeDocument/2006/relationships/slideLayout" Target="../slideLayouts/slideLayout14.xml"/><Relationship Id="rId7" Type="http://schemas.openxmlformats.org/officeDocument/2006/relationships/slideLayout" Target="../slideLayouts/slideLayout18.xml"/><Relationship Id="rId12" Type="http://schemas.openxmlformats.org/officeDocument/2006/relationships/theme" Target="../theme/theme2.xml"/><Relationship Id="rId2" Type="http://schemas.openxmlformats.org/officeDocument/2006/relationships/slideLayout" Target="../slideLayouts/slideLayout13.xml"/><Relationship Id="rId1" Type="http://schemas.openxmlformats.org/officeDocument/2006/relationships/slideLayout" Target="../slideLayouts/slideLayout12.xml"/><Relationship Id="rId6" Type="http://schemas.openxmlformats.org/officeDocument/2006/relationships/slideLayout" Target="../slideLayouts/slideLayout17.xml"/><Relationship Id="rId11" Type="http://schemas.openxmlformats.org/officeDocument/2006/relationships/slideLayout" Target="../slideLayouts/slideLayout22.xml"/><Relationship Id="rId5" Type="http://schemas.openxmlformats.org/officeDocument/2006/relationships/slideLayout" Target="../slideLayouts/slideLayout16.xml"/><Relationship Id="rId10" Type="http://schemas.openxmlformats.org/officeDocument/2006/relationships/slideLayout" Target="../slideLayouts/slideLayout21.xml"/><Relationship Id="rId4" Type="http://schemas.openxmlformats.org/officeDocument/2006/relationships/slideLayout" Target="../slideLayouts/slideLayout15.xml"/><Relationship Id="rId9" Type="http://schemas.openxmlformats.org/officeDocument/2006/relationships/slideLayout" Target="../slideLayouts/slideLayout20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0.xml"/><Relationship Id="rId3" Type="http://schemas.openxmlformats.org/officeDocument/2006/relationships/slideLayout" Target="../slideLayouts/slideLayout25.xml"/><Relationship Id="rId7" Type="http://schemas.openxmlformats.org/officeDocument/2006/relationships/slideLayout" Target="../slideLayouts/slideLayout29.xml"/><Relationship Id="rId12" Type="http://schemas.openxmlformats.org/officeDocument/2006/relationships/theme" Target="../theme/theme3.xml"/><Relationship Id="rId2" Type="http://schemas.openxmlformats.org/officeDocument/2006/relationships/slideLayout" Target="../slideLayouts/slideLayout24.xml"/><Relationship Id="rId1" Type="http://schemas.openxmlformats.org/officeDocument/2006/relationships/slideLayout" Target="../slideLayouts/slideLayout23.xml"/><Relationship Id="rId6" Type="http://schemas.openxmlformats.org/officeDocument/2006/relationships/slideLayout" Target="../slideLayouts/slideLayout28.xml"/><Relationship Id="rId11" Type="http://schemas.openxmlformats.org/officeDocument/2006/relationships/slideLayout" Target="../slideLayouts/slideLayout33.xml"/><Relationship Id="rId5" Type="http://schemas.openxmlformats.org/officeDocument/2006/relationships/slideLayout" Target="../slideLayouts/slideLayout27.xml"/><Relationship Id="rId10" Type="http://schemas.openxmlformats.org/officeDocument/2006/relationships/slideLayout" Target="../slideLayouts/slideLayout32.xml"/><Relationship Id="rId4" Type="http://schemas.openxmlformats.org/officeDocument/2006/relationships/slideLayout" Target="../slideLayouts/slideLayout26.xml"/><Relationship Id="rId9" Type="http://schemas.openxmlformats.org/officeDocument/2006/relationships/slideLayout" Target="../slideLayouts/slideLayout3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s-ES"/>
              <a:t>Haga clic para modificar el estilo de título del patrón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s-ES"/>
              <a:t>Editar el estilo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C764DE79-268F-4C1A-8933-263129D2AF90}" type="datetimeFigureOut">
              <a:rPr lang="en-US" dirty="0"/>
              <a:t>8/27/2020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8B938F7C-57DA-42A3-BD1E-3BB39F737774}" type="slidenum">
              <a:rPr lang="es-CO" altLang="es-CO" smtClean="0"/>
              <a:pPr/>
              <a:t>‹Nº›</a:t>
            </a:fld>
            <a:endParaRPr lang="es-CO" altLang="es-CO"/>
          </a:p>
        </p:txBody>
      </p:sp>
    </p:spTree>
    <p:extLst>
      <p:ext uri="{BB962C8B-B14F-4D97-AF65-F5344CB8AC3E}">
        <p14:creationId xmlns:p14="http://schemas.microsoft.com/office/powerpoint/2010/main" val="306611446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85" r:id="rId1"/>
    <p:sldLayoutId id="2147483686" r:id="rId2"/>
    <p:sldLayoutId id="2147483687" r:id="rId3"/>
    <p:sldLayoutId id="2147483688" r:id="rId4"/>
    <p:sldLayoutId id="2147483689" r:id="rId5"/>
    <p:sldLayoutId id="2147483690" r:id="rId6"/>
    <p:sldLayoutId id="2147483691" r:id="rId7"/>
    <p:sldLayoutId id="2147483692" r:id="rId8"/>
    <p:sldLayoutId id="2147483693" r:id="rId9"/>
    <p:sldLayoutId id="2147483694" r:id="rId10"/>
    <p:sldLayoutId id="2147483695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s-ES"/>
              <a:t>Haga clic para modificar el estilo de título del patrón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s-ES"/>
              <a:t>Editar el estilo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C764DE79-268F-4C1A-8933-263129D2AF90}" type="datetimeFigureOut">
              <a:rPr lang="en-US" dirty="0"/>
              <a:t>8/27/2020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5D9ED8E-F405-4CB2-BB3C-F0880B4097A0}" type="slidenum">
              <a:rPr lang="es-CO" altLang="es-CO" smtClean="0"/>
              <a:pPr/>
              <a:t>‹Nº›</a:t>
            </a:fld>
            <a:endParaRPr lang="es-CO" altLang="es-CO"/>
          </a:p>
        </p:txBody>
      </p:sp>
    </p:spTree>
    <p:extLst>
      <p:ext uri="{BB962C8B-B14F-4D97-AF65-F5344CB8AC3E}">
        <p14:creationId xmlns:p14="http://schemas.microsoft.com/office/powerpoint/2010/main" val="114790077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97" r:id="rId1"/>
    <p:sldLayoutId id="2147483698" r:id="rId2"/>
    <p:sldLayoutId id="2147483699" r:id="rId3"/>
    <p:sldLayoutId id="2147483700" r:id="rId4"/>
    <p:sldLayoutId id="2147483701" r:id="rId5"/>
    <p:sldLayoutId id="2147483702" r:id="rId6"/>
    <p:sldLayoutId id="2147483703" r:id="rId7"/>
    <p:sldLayoutId id="2147483704" r:id="rId8"/>
    <p:sldLayoutId id="2147483705" r:id="rId9"/>
    <p:sldLayoutId id="2147483706" r:id="rId10"/>
    <p:sldLayoutId id="2147483707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s-ES"/>
              <a:t>Haga clic para modificar el estilo de título del patrón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s-ES"/>
              <a:t>Editar el estilo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C764DE79-268F-4C1A-8933-263129D2AF90}" type="datetimeFigureOut">
              <a:rPr lang="en-US" dirty="0"/>
              <a:t>8/27/2020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5D9ED8E-F405-4CB2-BB3C-F0880B4097A0}" type="slidenum">
              <a:rPr lang="es-CO" altLang="es-CO" smtClean="0"/>
              <a:pPr/>
              <a:t>‹Nº›</a:t>
            </a:fld>
            <a:endParaRPr lang="es-CO" altLang="es-CO"/>
          </a:p>
        </p:txBody>
      </p:sp>
    </p:spTree>
    <p:extLst>
      <p:ext uri="{BB962C8B-B14F-4D97-AF65-F5344CB8AC3E}">
        <p14:creationId xmlns:p14="http://schemas.microsoft.com/office/powerpoint/2010/main" val="188568202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09" r:id="rId1"/>
    <p:sldLayoutId id="2147483710" r:id="rId2"/>
    <p:sldLayoutId id="2147483711" r:id="rId3"/>
    <p:sldLayoutId id="2147483712" r:id="rId4"/>
    <p:sldLayoutId id="2147483713" r:id="rId5"/>
    <p:sldLayoutId id="2147483714" r:id="rId6"/>
    <p:sldLayoutId id="2147483715" r:id="rId7"/>
    <p:sldLayoutId id="2147483716" r:id="rId8"/>
    <p:sldLayoutId id="2147483717" r:id="rId9"/>
    <p:sldLayoutId id="2147483718" r:id="rId10"/>
    <p:sldLayoutId id="2147483719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7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7.xml"/></Relationships>
</file>

<file path=ppt/slides/_rels/slide10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0.xml"/><Relationship Id="rId1" Type="http://schemas.openxmlformats.org/officeDocument/2006/relationships/slideLayout" Target="../slideLayouts/slideLayout7.xml"/></Relationships>
</file>

<file path=ppt/slides/_rels/slide10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1.xml"/><Relationship Id="rId1" Type="http://schemas.openxmlformats.org/officeDocument/2006/relationships/slideLayout" Target="../slideLayouts/slideLayout7.xml"/></Relationships>
</file>

<file path=ppt/slides/_rels/slide10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2.xml"/><Relationship Id="rId1" Type="http://schemas.openxmlformats.org/officeDocument/2006/relationships/slideLayout" Target="../slideLayouts/slideLayout7.xml"/></Relationships>
</file>

<file path=ppt/slides/_rels/slide10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3.xml"/><Relationship Id="rId1" Type="http://schemas.openxmlformats.org/officeDocument/2006/relationships/slideLayout" Target="../slideLayouts/slideLayout7.xml"/></Relationships>
</file>

<file path=ppt/slides/_rels/slide10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4.xml"/><Relationship Id="rId1" Type="http://schemas.openxmlformats.org/officeDocument/2006/relationships/slideLayout" Target="../slideLayouts/slideLayout7.xml"/></Relationships>
</file>

<file path=ppt/slides/_rels/slide10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5.xml"/><Relationship Id="rId1" Type="http://schemas.openxmlformats.org/officeDocument/2006/relationships/slideLayout" Target="../slideLayouts/slideLayout7.xml"/></Relationships>
</file>

<file path=ppt/slides/_rels/slide10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6.xml"/><Relationship Id="rId1" Type="http://schemas.openxmlformats.org/officeDocument/2006/relationships/slideLayout" Target="../slideLayouts/slideLayout7.xml"/></Relationships>
</file>

<file path=ppt/slides/_rels/slide10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7.xml"/><Relationship Id="rId1" Type="http://schemas.openxmlformats.org/officeDocument/2006/relationships/slideLayout" Target="../slideLayouts/slideLayout7.xml"/></Relationships>
</file>

<file path=ppt/slides/_rels/slide10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8.xml"/><Relationship Id="rId1" Type="http://schemas.openxmlformats.org/officeDocument/2006/relationships/slideLayout" Target="../slideLayouts/slideLayout7.xml"/></Relationships>
</file>

<file path=ppt/slides/_rels/slide10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9.xml"/><Relationship Id="rId1" Type="http://schemas.openxmlformats.org/officeDocument/2006/relationships/slideLayout" Target="../slideLayouts/slideLayout7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7.xml"/></Relationships>
</file>

<file path=ppt/slides/_rels/slide1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0.xml"/><Relationship Id="rId1" Type="http://schemas.openxmlformats.org/officeDocument/2006/relationships/slideLayout" Target="../slideLayouts/slideLayout7.xml"/></Relationships>
</file>

<file path=ppt/slides/_rels/slide1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1.xml"/><Relationship Id="rId1" Type="http://schemas.openxmlformats.org/officeDocument/2006/relationships/slideLayout" Target="../slideLayouts/slideLayout7.xml"/></Relationships>
</file>

<file path=ppt/slides/_rels/slide1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2.xml"/><Relationship Id="rId1" Type="http://schemas.openxmlformats.org/officeDocument/2006/relationships/slideLayout" Target="../slideLayouts/slideLayout7.xml"/></Relationships>
</file>

<file path=ppt/slides/_rels/slide1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3.xml"/><Relationship Id="rId1" Type="http://schemas.openxmlformats.org/officeDocument/2006/relationships/slideLayout" Target="../slideLayouts/slideLayout7.xml"/></Relationships>
</file>

<file path=ppt/slides/_rels/slide1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4.xml"/><Relationship Id="rId1" Type="http://schemas.openxmlformats.org/officeDocument/2006/relationships/slideLayout" Target="../slideLayouts/slideLayout7.xml"/></Relationships>
</file>

<file path=ppt/slides/_rels/slide1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5.xml"/><Relationship Id="rId1" Type="http://schemas.openxmlformats.org/officeDocument/2006/relationships/slideLayout" Target="../slideLayouts/slideLayout7.xml"/></Relationships>
</file>

<file path=ppt/slides/_rels/slide1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6.xml"/><Relationship Id="rId1" Type="http://schemas.openxmlformats.org/officeDocument/2006/relationships/slideLayout" Target="../slideLayouts/slideLayout7.xml"/></Relationships>
</file>

<file path=ppt/slides/_rels/slide11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7.xml"/><Relationship Id="rId1" Type="http://schemas.openxmlformats.org/officeDocument/2006/relationships/slideLayout" Target="../slideLayouts/slideLayout7.xml"/></Relationships>
</file>

<file path=ppt/slides/_rels/slide11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8.xml"/><Relationship Id="rId1" Type="http://schemas.openxmlformats.org/officeDocument/2006/relationships/slideLayout" Target="../slideLayouts/slideLayout7.xml"/></Relationships>
</file>

<file path=ppt/slides/_rels/slide11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9.xml"/><Relationship Id="rId1" Type="http://schemas.openxmlformats.org/officeDocument/2006/relationships/slideLayout" Target="../slideLayouts/slideLayout7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7.xml"/></Relationships>
</file>

<file path=ppt/slides/_rels/slide12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0.xml"/><Relationship Id="rId1" Type="http://schemas.openxmlformats.org/officeDocument/2006/relationships/slideLayout" Target="../slideLayouts/slideLayout7.xml"/></Relationships>
</file>

<file path=ppt/slides/_rels/slide12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1.xml"/><Relationship Id="rId1" Type="http://schemas.openxmlformats.org/officeDocument/2006/relationships/slideLayout" Target="../slideLayouts/slideLayout7.xml"/></Relationships>
</file>

<file path=ppt/slides/_rels/slide12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2.xml"/><Relationship Id="rId1" Type="http://schemas.openxmlformats.org/officeDocument/2006/relationships/slideLayout" Target="../slideLayouts/slideLayout7.xml"/></Relationships>
</file>

<file path=ppt/slides/_rels/slide12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3.xml"/><Relationship Id="rId1" Type="http://schemas.openxmlformats.org/officeDocument/2006/relationships/slideLayout" Target="../slideLayouts/slideLayout7.xml"/></Relationships>
</file>

<file path=ppt/slides/_rels/slide12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4.xml"/><Relationship Id="rId1" Type="http://schemas.openxmlformats.org/officeDocument/2006/relationships/slideLayout" Target="../slideLayouts/slideLayout7.xml"/></Relationships>
</file>

<file path=ppt/slides/_rels/slide12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5.xml"/><Relationship Id="rId1" Type="http://schemas.openxmlformats.org/officeDocument/2006/relationships/slideLayout" Target="../slideLayouts/slideLayout7.xml"/></Relationships>
</file>

<file path=ppt/slides/_rels/slide12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6.xml"/><Relationship Id="rId1" Type="http://schemas.openxmlformats.org/officeDocument/2006/relationships/slideLayout" Target="../slideLayouts/slideLayout7.xml"/></Relationships>
</file>

<file path=ppt/slides/_rels/slide12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7.xml"/><Relationship Id="rId1" Type="http://schemas.openxmlformats.org/officeDocument/2006/relationships/slideLayout" Target="../slideLayouts/slideLayout7.xml"/></Relationships>
</file>

<file path=ppt/slides/_rels/slide12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8.xml"/><Relationship Id="rId1" Type="http://schemas.openxmlformats.org/officeDocument/2006/relationships/slideLayout" Target="../slideLayouts/slideLayout7.xml"/></Relationships>
</file>

<file path=ppt/slides/_rels/slide12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9.xml"/><Relationship Id="rId1" Type="http://schemas.openxmlformats.org/officeDocument/2006/relationships/slideLayout" Target="../slideLayouts/slideLayout7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7.xml"/></Relationships>
</file>

<file path=ppt/slides/_rels/slide13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0.xml"/><Relationship Id="rId1" Type="http://schemas.openxmlformats.org/officeDocument/2006/relationships/slideLayout" Target="../slideLayouts/slideLayout7.xml"/></Relationships>
</file>

<file path=ppt/slides/_rels/slide13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1.xml"/><Relationship Id="rId1" Type="http://schemas.openxmlformats.org/officeDocument/2006/relationships/slideLayout" Target="../slideLayouts/slideLayout7.xml"/></Relationships>
</file>

<file path=ppt/slides/_rels/slide13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2.xml"/><Relationship Id="rId1" Type="http://schemas.openxmlformats.org/officeDocument/2006/relationships/slideLayout" Target="../slideLayouts/slideLayout7.xml"/></Relationships>
</file>

<file path=ppt/slides/_rels/slide13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3.xml"/><Relationship Id="rId1" Type="http://schemas.openxmlformats.org/officeDocument/2006/relationships/slideLayout" Target="../slideLayouts/slideLayout7.xml"/></Relationships>
</file>

<file path=ppt/slides/_rels/slide13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4.xml"/><Relationship Id="rId1" Type="http://schemas.openxmlformats.org/officeDocument/2006/relationships/slideLayout" Target="../slideLayouts/slideLayout7.xml"/></Relationships>
</file>

<file path=ppt/slides/_rels/slide13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5.xml"/><Relationship Id="rId1" Type="http://schemas.openxmlformats.org/officeDocument/2006/relationships/slideLayout" Target="../slideLayouts/slideLayout7.xml"/></Relationships>
</file>

<file path=ppt/slides/_rels/slide13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6.xml"/><Relationship Id="rId1" Type="http://schemas.openxmlformats.org/officeDocument/2006/relationships/slideLayout" Target="../slideLayouts/slideLayout7.xml"/></Relationships>
</file>

<file path=ppt/slides/_rels/slide13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7.xml"/><Relationship Id="rId1" Type="http://schemas.openxmlformats.org/officeDocument/2006/relationships/slideLayout" Target="../slideLayouts/slideLayout7.xml"/></Relationships>
</file>

<file path=ppt/slides/_rels/slide13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8.xml"/><Relationship Id="rId1" Type="http://schemas.openxmlformats.org/officeDocument/2006/relationships/slideLayout" Target="../slideLayouts/slideLayout7.xml"/></Relationships>
</file>

<file path=ppt/slides/_rels/slide13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9.xml"/><Relationship Id="rId1" Type="http://schemas.openxmlformats.org/officeDocument/2006/relationships/slideLayout" Target="../slideLayouts/slideLayout7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7.xml"/></Relationships>
</file>

<file path=ppt/slides/_rels/slide14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0.xml"/><Relationship Id="rId1" Type="http://schemas.openxmlformats.org/officeDocument/2006/relationships/slideLayout" Target="../slideLayouts/slideLayout7.xml"/></Relationships>
</file>

<file path=ppt/slides/_rels/slide14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1.xml"/><Relationship Id="rId1" Type="http://schemas.openxmlformats.org/officeDocument/2006/relationships/slideLayout" Target="../slideLayouts/slideLayout7.xml"/></Relationships>
</file>

<file path=ppt/slides/_rels/slide142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42.xml"/><Relationship Id="rId2" Type="http://schemas.openxmlformats.org/officeDocument/2006/relationships/slideLayout" Target="../slideLayouts/slideLayout7.xml"/><Relationship Id="rId1" Type="http://schemas.openxmlformats.org/officeDocument/2006/relationships/video" Target="https://www.youtube.com/embed/PuC1BDFUq2I?feature=oembed" TargetMode="External"/><Relationship Id="rId4" Type="http://schemas.openxmlformats.org/officeDocument/2006/relationships/image" Target="../media/image6.jpeg"/></Relationships>
</file>

<file path=ppt/slides/_rels/slide14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3.xml"/><Relationship Id="rId1" Type="http://schemas.openxmlformats.org/officeDocument/2006/relationships/slideLayout" Target="../slideLayouts/slideLayout7.xml"/></Relationships>
</file>

<file path=ppt/slides/_rels/slide14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4.xml"/><Relationship Id="rId1" Type="http://schemas.openxmlformats.org/officeDocument/2006/relationships/slideLayout" Target="../slideLayouts/slideLayout7.xml"/></Relationships>
</file>

<file path=ppt/slides/_rels/slide14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5.xml"/><Relationship Id="rId1" Type="http://schemas.openxmlformats.org/officeDocument/2006/relationships/slideLayout" Target="../slideLayouts/slideLayout7.xml"/></Relationships>
</file>

<file path=ppt/slides/_rels/slide14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6.xml"/><Relationship Id="rId1" Type="http://schemas.openxmlformats.org/officeDocument/2006/relationships/slideLayout" Target="../slideLayouts/slideLayout7.xml"/></Relationships>
</file>

<file path=ppt/slides/_rels/slide14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7.xml"/><Relationship Id="rId1" Type="http://schemas.openxmlformats.org/officeDocument/2006/relationships/slideLayout" Target="../slideLayouts/slideLayout7.xml"/></Relationships>
</file>

<file path=ppt/slides/_rels/slide14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8.xml"/><Relationship Id="rId1" Type="http://schemas.openxmlformats.org/officeDocument/2006/relationships/slideLayout" Target="../slideLayouts/slideLayout7.xml"/></Relationships>
</file>

<file path=ppt/slides/_rels/slide14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9.xml"/><Relationship Id="rId1" Type="http://schemas.openxmlformats.org/officeDocument/2006/relationships/slideLayout" Target="../slideLayouts/slideLayout7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7.xml"/></Relationships>
</file>

<file path=ppt/slides/_rels/slide15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0.xml"/><Relationship Id="rId1" Type="http://schemas.openxmlformats.org/officeDocument/2006/relationships/slideLayout" Target="../slideLayouts/slideLayout7.xml"/></Relationships>
</file>

<file path=ppt/slides/_rels/slide15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1.xml"/><Relationship Id="rId1" Type="http://schemas.openxmlformats.org/officeDocument/2006/relationships/slideLayout" Target="../slideLayouts/slideLayout7.xml"/></Relationships>
</file>

<file path=ppt/slides/_rels/slide15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2.xml"/><Relationship Id="rId1" Type="http://schemas.openxmlformats.org/officeDocument/2006/relationships/slideLayout" Target="../slideLayouts/slideLayout7.xml"/></Relationships>
</file>

<file path=ppt/slides/_rels/slide15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3.xml"/><Relationship Id="rId1" Type="http://schemas.openxmlformats.org/officeDocument/2006/relationships/slideLayout" Target="../slideLayouts/slideLayout7.xml"/></Relationships>
</file>

<file path=ppt/slides/_rels/slide15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4.xml"/><Relationship Id="rId1" Type="http://schemas.openxmlformats.org/officeDocument/2006/relationships/slideLayout" Target="../slideLayouts/slideLayout7.xml"/></Relationships>
</file>

<file path=ppt/slides/_rels/slide15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5.xml"/><Relationship Id="rId1" Type="http://schemas.openxmlformats.org/officeDocument/2006/relationships/slideLayout" Target="../slideLayouts/slideLayout7.xml"/></Relationships>
</file>

<file path=ppt/slides/_rels/slide15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6.xml"/><Relationship Id="rId1" Type="http://schemas.openxmlformats.org/officeDocument/2006/relationships/slideLayout" Target="../slideLayouts/slideLayout7.xml"/></Relationships>
</file>

<file path=ppt/slides/_rels/slide15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7.xml"/><Relationship Id="rId1" Type="http://schemas.openxmlformats.org/officeDocument/2006/relationships/slideLayout" Target="../slideLayouts/slideLayout7.xml"/></Relationships>
</file>

<file path=ppt/slides/_rels/slide15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8.xml"/><Relationship Id="rId1" Type="http://schemas.openxmlformats.org/officeDocument/2006/relationships/slideLayout" Target="../slideLayouts/slideLayout7.xml"/></Relationships>
</file>

<file path=ppt/slides/_rels/slide15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9.xml"/><Relationship Id="rId1" Type="http://schemas.openxmlformats.org/officeDocument/2006/relationships/slideLayout" Target="../slideLayouts/slideLayout7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7.xml"/></Relationships>
</file>

<file path=ppt/slides/_rels/slide16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0.xml"/><Relationship Id="rId1" Type="http://schemas.openxmlformats.org/officeDocument/2006/relationships/slideLayout" Target="../slideLayouts/slideLayout7.xml"/></Relationships>
</file>

<file path=ppt/slides/_rels/slide16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1.xml"/><Relationship Id="rId1" Type="http://schemas.openxmlformats.org/officeDocument/2006/relationships/slideLayout" Target="../slideLayouts/slideLayout7.xml"/></Relationships>
</file>

<file path=ppt/slides/_rels/slide16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2.xml"/><Relationship Id="rId1" Type="http://schemas.openxmlformats.org/officeDocument/2006/relationships/slideLayout" Target="../slideLayouts/slideLayout7.xml"/></Relationships>
</file>

<file path=ppt/slides/_rels/slide16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3.xml"/><Relationship Id="rId1" Type="http://schemas.openxmlformats.org/officeDocument/2006/relationships/slideLayout" Target="../slideLayouts/slideLayout7.xml"/></Relationships>
</file>

<file path=ppt/slides/_rels/slide16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4.xml"/><Relationship Id="rId1" Type="http://schemas.openxmlformats.org/officeDocument/2006/relationships/slideLayout" Target="../slideLayouts/slideLayout7.xml"/></Relationships>
</file>

<file path=ppt/slides/_rels/slide16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5.xml"/><Relationship Id="rId1" Type="http://schemas.openxmlformats.org/officeDocument/2006/relationships/slideLayout" Target="../slideLayouts/slideLayout7.xml"/></Relationships>
</file>

<file path=ppt/slides/_rels/slide16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6.xml"/><Relationship Id="rId1" Type="http://schemas.openxmlformats.org/officeDocument/2006/relationships/slideLayout" Target="../slideLayouts/slideLayout7.xml"/></Relationships>
</file>

<file path=ppt/slides/_rels/slide16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7.xml"/><Relationship Id="rId1" Type="http://schemas.openxmlformats.org/officeDocument/2006/relationships/slideLayout" Target="../slideLayouts/slideLayout7.xml"/></Relationships>
</file>

<file path=ppt/slides/_rels/slide16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8.xml"/><Relationship Id="rId1" Type="http://schemas.openxmlformats.org/officeDocument/2006/relationships/slideLayout" Target="../slideLayouts/slideLayout7.xml"/></Relationships>
</file>

<file path=ppt/slides/_rels/slide16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9.xml"/><Relationship Id="rId1" Type="http://schemas.openxmlformats.org/officeDocument/2006/relationships/slideLayout" Target="../slideLayouts/slideLayout7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7.xml"/></Relationships>
</file>

<file path=ppt/slides/_rels/slide17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0.xml"/><Relationship Id="rId1" Type="http://schemas.openxmlformats.org/officeDocument/2006/relationships/slideLayout" Target="../slideLayouts/slideLayout7.xml"/></Relationships>
</file>

<file path=ppt/slides/_rels/slide17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1.xml"/><Relationship Id="rId1" Type="http://schemas.openxmlformats.org/officeDocument/2006/relationships/slideLayout" Target="../slideLayouts/slideLayout7.xml"/></Relationships>
</file>

<file path=ppt/slides/_rels/slide17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2.xml"/><Relationship Id="rId1" Type="http://schemas.openxmlformats.org/officeDocument/2006/relationships/slideLayout" Target="../slideLayouts/slideLayout7.xml"/></Relationships>
</file>

<file path=ppt/slides/_rels/slide17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3.xml"/><Relationship Id="rId1" Type="http://schemas.openxmlformats.org/officeDocument/2006/relationships/slideLayout" Target="../slideLayouts/slideLayout7.xml"/></Relationships>
</file>

<file path=ppt/slides/_rels/slide17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4.xml"/><Relationship Id="rId1" Type="http://schemas.openxmlformats.org/officeDocument/2006/relationships/slideLayout" Target="../slideLayouts/slideLayout7.xml"/></Relationships>
</file>

<file path=ppt/slides/_rels/slide17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5.xml"/><Relationship Id="rId1" Type="http://schemas.openxmlformats.org/officeDocument/2006/relationships/slideLayout" Target="../slideLayouts/slideLayout7.xml"/></Relationships>
</file>

<file path=ppt/slides/_rels/slide17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6.xml"/><Relationship Id="rId1" Type="http://schemas.openxmlformats.org/officeDocument/2006/relationships/slideLayout" Target="../slideLayouts/slideLayout7.xml"/></Relationships>
</file>

<file path=ppt/slides/_rels/slide17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7.xml"/><Relationship Id="rId1" Type="http://schemas.openxmlformats.org/officeDocument/2006/relationships/slideLayout" Target="../slideLayouts/slideLayout7.xml"/></Relationships>
</file>

<file path=ppt/slides/_rels/slide17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8.xml"/><Relationship Id="rId1" Type="http://schemas.openxmlformats.org/officeDocument/2006/relationships/slideLayout" Target="../slideLayouts/slideLayout7.xml"/></Relationships>
</file>

<file path=ppt/slides/_rels/slide17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9.xml"/><Relationship Id="rId1" Type="http://schemas.openxmlformats.org/officeDocument/2006/relationships/slideLayout" Target="../slideLayouts/slideLayout7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7.xml"/></Relationships>
</file>

<file path=ppt/slides/_rels/slide18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0.xml"/><Relationship Id="rId1" Type="http://schemas.openxmlformats.org/officeDocument/2006/relationships/slideLayout" Target="../slideLayouts/slideLayout7.xml"/></Relationships>
</file>

<file path=ppt/slides/_rels/slide18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1.xml"/><Relationship Id="rId1" Type="http://schemas.openxmlformats.org/officeDocument/2006/relationships/slideLayout" Target="../slideLayouts/slideLayout7.xml"/></Relationships>
</file>

<file path=ppt/slides/_rels/slide18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2.xml"/><Relationship Id="rId1" Type="http://schemas.openxmlformats.org/officeDocument/2006/relationships/slideLayout" Target="../slideLayouts/slideLayout7.xml"/></Relationships>
</file>

<file path=ppt/slides/_rels/slide18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3.xml"/><Relationship Id="rId1" Type="http://schemas.openxmlformats.org/officeDocument/2006/relationships/slideLayout" Target="../slideLayouts/slideLayout7.xml"/></Relationships>
</file>

<file path=ppt/slides/_rels/slide18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4.xml"/><Relationship Id="rId1" Type="http://schemas.openxmlformats.org/officeDocument/2006/relationships/slideLayout" Target="../slideLayouts/slideLayout7.xml"/></Relationships>
</file>

<file path=ppt/slides/_rels/slide18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5.xml"/><Relationship Id="rId1" Type="http://schemas.openxmlformats.org/officeDocument/2006/relationships/slideLayout" Target="../slideLayouts/slideLayout7.xml"/></Relationships>
</file>

<file path=ppt/slides/_rels/slide18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6.xml"/><Relationship Id="rId1" Type="http://schemas.openxmlformats.org/officeDocument/2006/relationships/slideLayout" Target="../slideLayouts/slideLayout7.xml"/></Relationships>
</file>

<file path=ppt/slides/_rels/slide18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7.xml"/><Relationship Id="rId1" Type="http://schemas.openxmlformats.org/officeDocument/2006/relationships/slideLayout" Target="../slideLayouts/slideLayout7.xml"/></Relationships>
</file>

<file path=ppt/slides/_rels/slide18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8.xml"/><Relationship Id="rId1" Type="http://schemas.openxmlformats.org/officeDocument/2006/relationships/slideLayout" Target="../slideLayouts/slideLayout7.xml"/></Relationships>
</file>

<file path=ppt/slides/_rels/slide18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9.xml"/><Relationship Id="rId1" Type="http://schemas.openxmlformats.org/officeDocument/2006/relationships/slideLayout" Target="../slideLayouts/slideLayout29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7.xml"/></Relationships>
</file>

<file path=ppt/slides/_rels/slide19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0.xml"/><Relationship Id="rId1" Type="http://schemas.openxmlformats.org/officeDocument/2006/relationships/slideLayout" Target="../slideLayouts/slideLayout29.xml"/></Relationships>
</file>

<file path=ppt/slides/_rels/slide19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1.xml"/><Relationship Id="rId1" Type="http://schemas.openxmlformats.org/officeDocument/2006/relationships/slideLayout" Target="../slideLayouts/slideLayout29.xml"/></Relationships>
</file>

<file path=ppt/slides/_rels/slide19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2.xml"/><Relationship Id="rId1" Type="http://schemas.openxmlformats.org/officeDocument/2006/relationships/slideLayout" Target="../slideLayouts/slideLayout29.xml"/></Relationships>
</file>

<file path=ppt/slides/_rels/slide19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3.xml"/><Relationship Id="rId1" Type="http://schemas.openxmlformats.org/officeDocument/2006/relationships/slideLayout" Target="../slideLayouts/slideLayout29.xml"/></Relationships>
</file>

<file path=ppt/slides/_rels/slide19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4.xml"/><Relationship Id="rId1" Type="http://schemas.openxmlformats.org/officeDocument/2006/relationships/slideLayout" Target="../slideLayouts/slideLayout7.xml"/></Relationships>
</file>

<file path=ppt/slides/_rels/slide19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5.xml"/><Relationship Id="rId1" Type="http://schemas.openxmlformats.org/officeDocument/2006/relationships/slideLayout" Target="../slideLayouts/slideLayout7.xml"/></Relationships>
</file>

<file path=ppt/slides/_rels/slide19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6.xml"/><Relationship Id="rId1" Type="http://schemas.openxmlformats.org/officeDocument/2006/relationships/slideLayout" Target="../slideLayouts/slideLayout7.xml"/></Relationships>
</file>

<file path=ppt/slides/_rels/slide19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7.xml"/><Relationship Id="rId1" Type="http://schemas.openxmlformats.org/officeDocument/2006/relationships/slideLayout" Target="../slideLayouts/slideLayout7.xml"/></Relationships>
</file>

<file path=ppt/slides/_rels/slide198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notesSlide" Target="../notesSlides/notesSlide198.xml"/><Relationship Id="rId1" Type="http://schemas.openxmlformats.org/officeDocument/2006/relationships/slideLayout" Target="../slideLayouts/slideLayout7.xml"/><Relationship Id="rId5" Type="http://schemas.openxmlformats.org/officeDocument/2006/relationships/audio" Target="../media/audio3.wav"/><Relationship Id="rId4" Type="http://schemas.openxmlformats.org/officeDocument/2006/relationships/audio" Target="../media/audio2.wav"/></Relationships>
</file>

<file path=ppt/slides/_rels/slide19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9.xml"/><Relationship Id="rId1" Type="http://schemas.openxmlformats.org/officeDocument/2006/relationships/slideLayout" Target="../slideLayouts/slideLayout7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7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7.xml"/></Relationships>
</file>

<file path=ppt/slides/_rels/slide20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0.xml"/><Relationship Id="rId1" Type="http://schemas.openxmlformats.org/officeDocument/2006/relationships/slideLayout" Target="../slideLayouts/slideLayout7.xml"/></Relationships>
</file>

<file path=ppt/slides/_rels/slide20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1.xml"/><Relationship Id="rId1" Type="http://schemas.openxmlformats.org/officeDocument/2006/relationships/slideLayout" Target="../slideLayouts/slideLayout7.xml"/></Relationships>
</file>

<file path=ppt/slides/_rels/slide20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2.xml"/><Relationship Id="rId1" Type="http://schemas.openxmlformats.org/officeDocument/2006/relationships/slideLayout" Target="../slideLayouts/slideLayout7.xml"/></Relationships>
</file>

<file path=ppt/slides/_rels/slide20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3.xml"/><Relationship Id="rId1" Type="http://schemas.openxmlformats.org/officeDocument/2006/relationships/slideLayout" Target="../slideLayouts/slideLayout7.xml"/></Relationships>
</file>

<file path=ppt/slides/_rels/slide20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4.xml"/><Relationship Id="rId1" Type="http://schemas.openxmlformats.org/officeDocument/2006/relationships/slideLayout" Target="../slideLayouts/slideLayout7.xml"/></Relationships>
</file>

<file path=ppt/slides/_rels/slide20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5.xml"/><Relationship Id="rId1" Type="http://schemas.openxmlformats.org/officeDocument/2006/relationships/slideLayout" Target="../slideLayouts/slideLayout7.xml"/></Relationships>
</file>

<file path=ppt/slides/_rels/slide20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6.xml"/><Relationship Id="rId1" Type="http://schemas.openxmlformats.org/officeDocument/2006/relationships/slideLayout" Target="../slideLayouts/slideLayout7.xml"/></Relationships>
</file>

<file path=ppt/slides/_rels/slide20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7.xml"/><Relationship Id="rId1" Type="http://schemas.openxmlformats.org/officeDocument/2006/relationships/slideLayout" Target="../slideLayouts/slideLayout7.xml"/></Relationships>
</file>

<file path=ppt/slides/_rels/slide20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8.xml"/><Relationship Id="rId1" Type="http://schemas.openxmlformats.org/officeDocument/2006/relationships/slideLayout" Target="../slideLayouts/slideLayout7.xml"/></Relationships>
</file>

<file path=ppt/slides/_rels/slide209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notesSlide" Target="../notesSlides/notesSlide209.xml"/><Relationship Id="rId1" Type="http://schemas.openxmlformats.org/officeDocument/2006/relationships/slideLayout" Target="../slideLayouts/slideLayout7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7.xml"/></Relationships>
</file>

<file path=ppt/slides/_rels/slide2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0.xml"/><Relationship Id="rId1" Type="http://schemas.openxmlformats.org/officeDocument/2006/relationships/slideLayout" Target="../slideLayouts/slideLayout29.xml"/></Relationships>
</file>

<file path=ppt/slides/_rels/slide2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notesSlide" Target="../notesSlides/notesSlide211.xml"/><Relationship Id="rId1" Type="http://schemas.openxmlformats.org/officeDocument/2006/relationships/slideLayout" Target="../slideLayouts/slideLayout29.xml"/></Relationships>
</file>

<file path=ppt/slides/_rels/slide2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notesSlide" Target="../notesSlides/notesSlide212.xml"/><Relationship Id="rId1" Type="http://schemas.openxmlformats.org/officeDocument/2006/relationships/slideLayout" Target="../slideLayouts/slideLayout29.xml"/></Relationships>
</file>

<file path=ppt/slides/_rels/slide2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notesSlide" Target="../notesSlides/notesSlide213.xml"/><Relationship Id="rId1" Type="http://schemas.openxmlformats.org/officeDocument/2006/relationships/slideLayout" Target="../slideLayouts/slideLayout29.xml"/></Relationships>
</file>

<file path=ppt/slides/_rels/slide2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notesSlide" Target="../notesSlides/notesSlide214.xml"/><Relationship Id="rId1" Type="http://schemas.openxmlformats.org/officeDocument/2006/relationships/slideLayout" Target="../slideLayouts/slideLayout29.xml"/></Relationships>
</file>

<file path=ppt/slides/_rels/slide2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5.xml"/><Relationship Id="rId1" Type="http://schemas.openxmlformats.org/officeDocument/2006/relationships/slideLayout" Target="../slideLayouts/slideLayout29.xml"/></Relationships>
</file>

<file path=ppt/slides/_rels/slide2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6.xml"/><Relationship Id="rId1" Type="http://schemas.openxmlformats.org/officeDocument/2006/relationships/slideLayout" Target="../slideLayouts/slideLayout29.xml"/></Relationships>
</file>

<file path=ppt/slides/_rels/slide21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7.xml"/><Relationship Id="rId1" Type="http://schemas.openxmlformats.org/officeDocument/2006/relationships/slideLayout" Target="../slideLayouts/slideLayout29.xml"/></Relationships>
</file>

<file path=ppt/slides/_rels/slide21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8.xml"/><Relationship Id="rId1" Type="http://schemas.openxmlformats.org/officeDocument/2006/relationships/slideLayout" Target="../slideLayouts/slideLayout29.xml"/></Relationships>
</file>

<file path=ppt/slides/_rels/slide21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9.xml"/><Relationship Id="rId1" Type="http://schemas.openxmlformats.org/officeDocument/2006/relationships/slideLayout" Target="../slideLayouts/slideLayout29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7.xml"/></Relationships>
</file>

<file path=ppt/slides/_rels/slide2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notesSlide" Target="../notesSlides/notesSlide220.xml"/><Relationship Id="rId1" Type="http://schemas.openxmlformats.org/officeDocument/2006/relationships/slideLayout" Target="../slideLayouts/slideLayout29.xml"/></Relationships>
</file>

<file path=ppt/slides/_rels/slide221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21.xml"/><Relationship Id="rId2" Type="http://schemas.openxmlformats.org/officeDocument/2006/relationships/slideLayout" Target="../slideLayouts/slideLayout29.xml"/><Relationship Id="rId1" Type="http://schemas.openxmlformats.org/officeDocument/2006/relationships/vmlDrawing" Target="../drawings/vmlDrawing1.vml"/><Relationship Id="rId5" Type="http://schemas.openxmlformats.org/officeDocument/2006/relationships/image" Target="../media/image13.png"/><Relationship Id="rId4" Type="http://schemas.openxmlformats.org/officeDocument/2006/relationships/oleObject" Target="../embeddings/oleObject1.bin"/></Relationships>
</file>

<file path=ppt/slides/_rels/slide22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2.xml"/><Relationship Id="rId1" Type="http://schemas.openxmlformats.org/officeDocument/2006/relationships/slideLayout" Target="../slideLayouts/slideLayout7.xml"/></Relationships>
</file>

<file path=ppt/slides/_rels/slide22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3.xml"/><Relationship Id="rId1" Type="http://schemas.openxmlformats.org/officeDocument/2006/relationships/slideLayout" Target="../slideLayouts/slideLayout7.xml"/></Relationships>
</file>

<file path=ppt/slides/_rels/slide22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4.xml"/><Relationship Id="rId1" Type="http://schemas.openxmlformats.org/officeDocument/2006/relationships/slideLayout" Target="../slideLayouts/slideLayout7.xml"/></Relationships>
</file>

<file path=ppt/slides/_rels/slide2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notesSlide" Target="../notesSlides/notesSlide225.xml"/><Relationship Id="rId1" Type="http://schemas.openxmlformats.org/officeDocument/2006/relationships/slideLayout" Target="../slideLayouts/slideLayout7.xml"/></Relationships>
</file>

<file path=ppt/slides/_rels/slide2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notesSlide" Target="../notesSlides/notesSlide226.xml"/><Relationship Id="rId1" Type="http://schemas.openxmlformats.org/officeDocument/2006/relationships/slideLayout" Target="../slideLayouts/slideLayout7.xml"/></Relationships>
</file>

<file path=ppt/slides/_rels/slide2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notesSlide" Target="../notesSlides/notesSlide227.xml"/><Relationship Id="rId1" Type="http://schemas.openxmlformats.org/officeDocument/2006/relationships/slideLayout" Target="../slideLayouts/slideLayout7.xml"/></Relationships>
</file>

<file path=ppt/slides/_rels/slide2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notesSlide" Target="../notesSlides/notesSlide228.xml"/><Relationship Id="rId1" Type="http://schemas.openxmlformats.org/officeDocument/2006/relationships/slideLayout" Target="../slideLayouts/slideLayout7.xml"/></Relationships>
</file>

<file path=ppt/slides/_rels/slide22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9.xml"/><Relationship Id="rId1" Type="http://schemas.openxmlformats.org/officeDocument/2006/relationships/slideLayout" Target="../slideLayouts/slideLayout7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7.xml"/></Relationships>
</file>

<file path=ppt/slides/_rels/slide23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30.xml"/><Relationship Id="rId1" Type="http://schemas.openxmlformats.org/officeDocument/2006/relationships/slideLayout" Target="../slideLayouts/slideLayout7.xml"/></Relationships>
</file>

<file path=ppt/slides/_rels/slide23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31.xml"/><Relationship Id="rId1" Type="http://schemas.openxmlformats.org/officeDocument/2006/relationships/slideLayout" Target="../slideLayouts/slideLayout7.xml"/></Relationships>
</file>

<file path=ppt/slides/_rels/slide23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32.xml"/><Relationship Id="rId1" Type="http://schemas.openxmlformats.org/officeDocument/2006/relationships/slideLayout" Target="../slideLayouts/slideLayout7.xml"/></Relationships>
</file>

<file path=ppt/slides/_rels/slide23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33.xml"/><Relationship Id="rId1" Type="http://schemas.openxmlformats.org/officeDocument/2006/relationships/slideLayout" Target="../slideLayouts/slideLayout7.xml"/></Relationships>
</file>

<file path=ppt/slides/_rels/slide2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notesSlide" Target="../notesSlides/notesSlide234.xml"/><Relationship Id="rId1" Type="http://schemas.openxmlformats.org/officeDocument/2006/relationships/slideLayout" Target="../slideLayouts/slideLayout7.xml"/></Relationships>
</file>

<file path=ppt/slides/_rels/slide235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35.xml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2.vml"/><Relationship Id="rId5" Type="http://schemas.openxmlformats.org/officeDocument/2006/relationships/image" Target="../media/image16.png"/><Relationship Id="rId4" Type="http://schemas.openxmlformats.org/officeDocument/2006/relationships/oleObject" Target="../embeddings/oleObject2.bin"/></Relationships>
</file>

<file path=ppt/slides/_rels/slide23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36.xml"/><Relationship Id="rId1" Type="http://schemas.openxmlformats.org/officeDocument/2006/relationships/slideLayout" Target="../slideLayouts/slideLayout29.xml"/></Relationships>
</file>

<file path=ppt/slides/_rels/slide23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37.xml"/><Relationship Id="rId1" Type="http://schemas.openxmlformats.org/officeDocument/2006/relationships/slideLayout" Target="../slideLayouts/slideLayout7.xml"/></Relationships>
</file>

<file path=ppt/slides/_rels/slide23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38.xml"/><Relationship Id="rId1" Type="http://schemas.openxmlformats.org/officeDocument/2006/relationships/slideLayout" Target="../slideLayouts/slideLayout7.xml"/></Relationships>
</file>

<file path=ppt/slides/_rels/slide23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39.xml"/><Relationship Id="rId1" Type="http://schemas.openxmlformats.org/officeDocument/2006/relationships/slideLayout" Target="../slideLayouts/slideLayout7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7.xml"/></Relationships>
</file>

<file path=ppt/slides/_rels/slide24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40.xml"/><Relationship Id="rId1" Type="http://schemas.openxmlformats.org/officeDocument/2006/relationships/slideLayout" Target="../slideLayouts/slideLayout7.xml"/></Relationships>
</file>

<file path=ppt/slides/_rels/slide24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41.xml"/><Relationship Id="rId1" Type="http://schemas.openxmlformats.org/officeDocument/2006/relationships/slideLayout" Target="../slideLayouts/slideLayout7.xml"/></Relationships>
</file>

<file path=ppt/slides/_rels/slide24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42.xml"/><Relationship Id="rId1" Type="http://schemas.openxmlformats.org/officeDocument/2006/relationships/slideLayout" Target="../slideLayouts/slideLayout7.xml"/></Relationships>
</file>

<file path=ppt/slides/_rels/slide24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43.xml"/><Relationship Id="rId1" Type="http://schemas.openxmlformats.org/officeDocument/2006/relationships/slideLayout" Target="../slideLayouts/slideLayout7.xml"/></Relationships>
</file>

<file path=ppt/slides/_rels/slide24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44.xml"/><Relationship Id="rId1" Type="http://schemas.openxmlformats.org/officeDocument/2006/relationships/slideLayout" Target="../slideLayouts/slideLayout7.xml"/></Relationships>
</file>

<file path=ppt/slides/_rels/slide24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45.xml"/><Relationship Id="rId1" Type="http://schemas.openxmlformats.org/officeDocument/2006/relationships/slideLayout" Target="../slideLayouts/slideLayout7.xml"/></Relationships>
</file>

<file path=ppt/slides/_rels/slide24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46.xml"/><Relationship Id="rId1" Type="http://schemas.openxmlformats.org/officeDocument/2006/relationships/slideLayout" Target="../slideLayouts/slideLayout7.xml"/></Relationships>
</file>

<file path=ppt/slides/_rels/slide24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47.xml"/><Relationship Id="rId1" Type="http://schemas.openxmlformats.org/officeDocument/2006/relationships/slideLayout" Target="../slideLayouts/slideLayout7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7.xml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7.xm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7.xml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7.xml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7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7.xml"/></Relationships>
</file>

<file path=ppt/slides/_rels/slide3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7.xml"/></Relationships>
</file>

<file path=ppt/slides/_rels/slide3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7.xml"/></Relationships>
</file>

<file path=ppt/slides/_rels/slide3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7.xml"/></Relationships>
</file>

<file path=ppt/slides/_rels/slide3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7.xml"/></Relationships>
</file>

<file path=ppt/slides/_rels/slide3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7.xml"/></Relationships>
</file>

<file path=ppt/slides/_rels/slide3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5.xml"/><Relationship Id="rId1" Type="http://schemas.openxmlformats.org/officeDocument/2006/relationships/slideLayout" Target="../slideLayouts/slideLayout7.xml"/></Relationships>
</file>

<file path=ppt/slides/_rels/slide3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6.xml"/><Relationship Id="rId1" Type="http://schemas.openxmlformats.org/officeDocument/2006/relationships/slideLayout" Target="../slideLayouts/slideLayout7.xml"/></Relationships>
</file>

<file path=ppt/slides/_rels/slide3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7.xml"/><Relationship Id="rId1" Type="http://schemas.openxmlformats.org/officeDocument/2006/relationships/slideLayout" Target="../slideLayouts/slideLayout7.xml"/></Relationships>
</file>

<file path=ppt/slides/_rels/slide3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8.xml"/><Relationship Id="rId1" Type="http://schemas.openxmlformats.org/officeDocument/2006/relationships/slideLayout" Target="../slideLayouts/slideLayout7.xml"/></Relationships>
</file>

<file path=ppt/slides/_rels/slide3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9.xml"/><Relationship Id="rId1" Type="http://schemas.openxmlformats.org/officeDocument/2006/relationships/slideLayout" Target="../slideLayouts/slideLayout7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7.xml"/></Relationships>
</file>

<file path=ppt/slides/_rels/slide4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0.xml"/><Relationship Id="rId1" Type="http://schemas.openxmlformats.org/officeDocument/2006/relationships/slideLayout" Target="../slideLayouts/slideLayout7.xml"/></Relationships>
</file>

<file path=ppt/slides/_rels/slide4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1.xml"/><Relationship Id="rId1" Type="http://schemas.openxmlformats.org/officeDocument/2006/relationships/slideLayout" Target="../slideLayouts/slideLayout7.xml"/></Relationships>
</file>

<file path=ppt/slides/_rels/slide4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2.xml"/><Relationship Id="rId1" Type="http://schemas.openxmlformats.org/officeDocument/2006/relationships/slideLayout" Target="../slideLayouts/slideLayout7.xml"/></Relationships>
</file>

<file path=ppt/slides/_rels/slide4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3.xml"/><Relationship Id="rId1" Type="http://schemas.openxmlformats.org/officeDocument/2006/relationships/slideLayout" Target="../slideLayouts/slideLayout7.xml"/></Relationships>
</file>

<file path=ppt/slides/_rels/slide4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4.xml"/><Relationship Id="rId1" Type="http://schemas.openxmlformats.org/officeDocument/2006/relationships/slideLayout" Target="../slideLayouts/slideLayout7.xml"/></Relationships>
</file>

<file path=ppt/slides/_rels/slide4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5.xml"/><Relationship Id="rId1" Type="http://schemas.openxmlformats.org/officeDocument/2006/relationships/slideLayout" Target="../slideLayouts/slideLayout7.xml"/></Relationships>
</file>

<file path=ppt/slides/_rels/slide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eg"/><Relationship Id="rId2" Type="http://schemas.openxmlformats.org/officeDocument/2006/relationships/notesSlide" Target="../notesSlides/notesSlide46.xml"/><Relationship Id="rId1" Type="http://schemas.openxmlformats.org/officeDocument/2006/relationships/slideLayout" Target="../slideLayouts/slideLayout7.xml"/></Relationships>
</file>

<file path=ppt/slides/_rels/slide4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7.xml"/><Relationship Id="rId1" Type="http://schemas.openxmlformats.org/officeDocument/2006/relationships/slideLayout" Target="../slideLayouts/slideLayout18.xml"/></Relationships>
</file>

<file path=ppt/slides/_rels/slide4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8.xml"/><Relationship Id="rId1" Type="http://schemas.openxmlformats.org/officeDocument/2006/relationships/slideLayout" Target="../slideLayouts/slideLayout18.xml"/></Relationships>
</file>

<file path=ppt/slides/_rels/slide4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9.xml"/><Relationship Id="rId1" Type="http://schemas.openxmlformats.org/officeDocument/2006/relationships/slideLayout" Target="../slideLayouts/slideLayout18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7.xml"/></Relationships>
</file>

<file path=ppt/slides/_rels/slide5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0.xml"/><Relationship Id="rId1" Type="http://schemas.openxmlformats.org/officeDocument/2006/relationships/slideLayout" Target="../slideLayouts/slideLayout18.xml"/></Relationships>
</file>

<file path=ppt/slides/_rels/slide5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1.xml"/><Relationship Id="rId1" Type="http://schemas.openxmlformats.org/officeDocument/2006/relationships/slideLayout" Target="../slideLayouts/slideLayout18.xml"/></Relationships>
</file>

<file path=ppt/slides/_rels/slide5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2.xml"/><Relationship Id="rId1" Type="http://schemas.openxmlformats.org/officeDocument/2006/relationships/slideLayout" Target="../slideLayouts/slideLayout18.xml"/></Relationships>
</file>

<file path=ppt/slides/_rels/slide5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3.xml"/><Relationship Id="rId1" Type="http://schemas.openxmlformats.org/officeDocument/2006/relationships/slideLayout" Target="../slideLayouts/slideLayout18.xml"/></Relationships>
</file>

<file path=ppt/slides/_rels/slide5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4.xml"/><Relationship Id="rId1" Type="http://schemas.openxmlformats.org/officeDocument/2006/relationships/slideLayout" Target="../slideLayouts/slideLayout18.xml"/></Relationships>
</file>

<file path=ppt/slides/_rels/slide5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5.xml"/><Relationship Id="rId1" Type="http://schemas.openxmlformats.org/officeDocument/2006/relationships/slideLayout" Target="../slideLayouts/slideLayout18.xml"/></Relationships>
</file>

<file path=ppt/slides/_rels/slide5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6.xml"/><Relationship Id="rId1" Type="http://schemas.openxmlformats.org/officeDocument/2006/relationships/slideLayout" Target="../slideLayouts/slideLayout18.xml"/></Relationships>
</file>

<file path=ppt/slides/_rels/slide5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7.xml"/><Relationship Id="rId1" Type="http://schemas.openxmlformats.org/officeDocument/2006/relationships/slideLayout" Target="../slideLayouts/slideLayout18.xml"/></Relationships>
</file>

<file path=ppt/slides/_rels/slide5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8.xml"/><Relationship Id="rId1" Type="http://schemas.openxmlformats.org/officeDocument/2006/relationships/slideLayout" Target="../slideLayouts/slideLayout18.xml"/></Relationships>
</file>

<file path=ppt/slides/_rels/slide5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9.xml"/><Relationship Id="rId1" Type="http://schemas.openxmlformats.org/officeDocument/2006/relationships/slideLayout" Target="../slideLayouts/slideLayout18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7.xml"/></Relationships>
</file>

<file path=ppt/slides/_rels/slide6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0.xml"/><Relationship Id="rId1" Type="http://schemas.openxmlformats.org/officeDocument/2006/relationships/slideLayout" Target="../slideLayouts/slideLayout7.xml"/></Relationships>
</file>

<file path=ppt/slides/_rels/slide6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1.xml"/><Relationship Id="rId1" Type="http://schemas.openxmlformats.org/officeDocument/2006/relationships/slideLayout" Target="../slideLayouts/slideLayout7.xml"/></Relationships>
</file>

<file path=ppt/slides/_rels/slide6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2.xml"/><Relationship Id="rId1" Type="http://schemas.openxmlformats.org/officeDocument/2006/relationships/slideLayout" Target="../slideLayouts/slideLayout7.xml"/></Relationships>
</file>

<file path=ppt/slides/_rels/slide6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3.xml"/><Relationship Id="rId1" Type="http://schemas.openxmlformats.org/officeDocument/2006/relationships/slideLayout" Target="../slideLayouts/slideLayout7.xml"/></Relationships>
</file>

<file path=ppt/slides/_rels/slide6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4.xml"/><Relationship Id="rId1" Type="http://schemas.openxmlformats.org/officeDocument/2006/relationships/slideLayout" Target="../slideLayouts/slideLayout7.xml"/></Relationships>
</file>

<file path=ppt/slides/_rels/slide6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65.xml"/><Relationship Id="rId1" Type="http://schemas.openxmlformats.org/officeDocument/2006/relationships/slideLayout" Target="../slideLayouts/slideLayout7.xml"/></Relationships>
</file>

<file path=ppt/slides/_rels/slide6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66.xml"/><Relationship Id="rId1" Type="http://schemas.openxmlformats.org/officeDocument/2006/relationships/slideLayout" Target="../slideLayouts/slideLayout7.xml"/></Relationships>
</file>

<file path=ppt/slides/_rels/slide6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67.xml"/><Relationship Id="rId1" Type="http://schemas.openxmlformats.org/officeDocument/2006/relationships/slideLayout" Target="../slideLayouts/slideLayout7.xml"/></Relationships>
</file>

<file path=ppt/slides/_rels/slide6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notesSlide" Target="../notesSlides/notesSlide68.xml"/><Relationship Id="rId1" Type="http://schemas.openxmlformats.org/officeDocument/2006/relationships/slideLayout" Target="../slideLayouts/slideLayout7.xml"/></Relationships>
</file>

<file path=ppt/slides/_rels/slide6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9.xml"/><Relationship Id="rId1" Type="http://schemas.openxmlformats.org/officeDocument/2006/relationships/slideLayout" Target="../slideLayouts/slideLayout7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7.xml"/></Relationships>
</file>

<file path=ppt/slides/_rels/slide7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0.xml"/><Relationship Id="rId1" Type="http://schemas.openxmlformats.org/officeDocument/2006/relationships/slideLayout" Target="../slideLayouts/slideLayout7.xml"/></Relationships>
</file>

<file path=ppt/slides/_rels/slide7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1.xml"/><Relationship Id="rId1" Type="http://schemas.openxmlformats.org/officeDocument/2006/relationships/slideLayout" Target="../slideLayouts/slideLayout7.xml"/></Relationships>
</file>

<file path=ppt/slides/_rels/slide7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2.xml"/><Relationship Id="rId1" Type="http://schemas.openxmlformats.org/officeDocument/2006/relationships/slideLayout" Target="../slideLayouts/slideLayout7.xml"/></Relationships>
</file>

<file path=ppt/slides/_rels/slide7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3.xml"/><Relationship Id="rId1" Type="http://schemas.openxmlformats.org/officeDocument/2006/relationships/slideLayout" Target="../slideLayouts/slideLayout7.xml"/></Relationships>
</file>

<file path=ppt/slides/_rels/slide7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4.xml"/><Relationship Id="rId1" Type="http://schemas.openxmlformats.org/officeDocument/2006/relationships/slideLayout" Target="../slideLayouts/slideLayout7.xml"/></Relationships>
</file>

<file path=ppt/slides/_rels/slide7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5.xml"/><Relationship Id="rId1" Type="http://schemas.openxmlformats.org/officeDocument/2006/relationships/slideLayout" Target="../slideLayouts/slideLayout18.xml"/></Relationships>
</file>

<file path=ppt/slides/_rels/slide7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6.xml"/><Relationship Id="rId1" Type="http://schemas.openxmlformats.org/officeDocument/2006/relationships/slideLayout" Target="../slideLayouts/slideLayout18.xml"/></Relationships>
</file>

<file path=ppt/slides/_rels/slide7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7.xml"/><Relationship Id="rId1" Type="http://schemas.openxmlformats.org/officeDocument/2006/relationships/slideLayout" Target="../slideLayouts/slideLayout7.xml"/></Relationships>
</file>

<file path=ppt/slides/_rels/slide7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8.xml"/><Relationship Id="rId1" Type="http://schemas.openxmlformats.org/officeDocument/2006/relationships/slideLayout" Target="../slideLayouts/slideLayout7.xml"/></Relationships>
</file>

<file path=ppt/slides/_rels/slide7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9.xml"/><Relationship Id="rId1" Type="http://schemas.openxmlformats.org/officeDocument/2006/relationships/slideLayout" Target="../slideLayouts/slideLayout7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7.xml"/></Relationships>
</file>

<file path=ppt/slides/_rels/slide8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0.xml"/><Relationship Id="rId1" Type="http://schemas.openxmlformats.org/officeDocument/2006/relationships/slideLayout" Target="../slideLayouts/slideLayout7.xml"/></Relationships>
</file>

<file path=ppt/slides/_rels/slide8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1.xml"/><Relationship Id="rId1" Type="http://schemas.openxmlformats.org/officeDocument/2006/relationships/slideLayout" Target="../slideLayouts/slideLayout7.xml"/></Relationships>
</file>

<file path=ppt/slides/_rels/slide8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2.xml"/><Relationship Id="rId1" Type="http://schemas.openxmlformats.org/officeDocument/2006/relationships/slideLayout" Target="../slideLayouts/slideLayout7.xml"/></Relationships>
</file>

<file path=ppt/slides/_rels/slide8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3.xml"/><Relationship Id="rId1" Type="http://schemas.openxmlformats.org/officeDocument/2006/relationships/slideLayout" Target="../slideLayouts/slideLayout7.xml"/></Relationships>
</file>

<file path=ppt/slides/_rels/slide8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4.xml"/><Relationship Id="rId1" Type="http://schemas.openxmlformats.org/officeDocument/2006/relationships/slideLayout" Target="../slideLayouts/slideLayout7.xml"/></Relationships>
</file>

<file path=ppt/slides/_rels/slide8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5.xml"/><Relationship Id="rId1" Type="http://schemas.openxmlformats.org/officeDocument/2006/relationships/slideLayout" Target="../slideLayouts/slideLayout7.xml"/></Relationships>
</file>

<file path=ppt/slides/_rels/slide8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6.xml"/><Relationship Id="rId1" Type="http://schemas.openxmlformats.org/officeDocument/2006/relationships/slideLayout" Target="../slideLayouts/slideLayout7.xml"/></Relationships>
</file>

<file path=ppt/slides/_rels/slide8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7.xml"/><Relationship Id="rId1" Type="http://schemas.openxmlformats.org/officeDocument/2006/relationships/slideLayout" Target="../slideLayouts/slideLayout7.xml"/></Relationships>
</file>

<file path=ppt/slides/_rels/slide8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8.xml"/><Relationship Id="rId1" Type="http://schemas.openxmlformats.org/officeDocument/2006/relationships/slideLayout" Target="../slideLayouts/slideLayout7.xml"/></Relationships>
</file>

<file path=ppt/slides/_rels/slide8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9.xml"/><Relationship Id="rId1" Type="http://schemas.openxmlformats.org/officeDocument/2006/relationships/slideLayout" Target="../slideLayouts/slideLayout7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7.xml"/></Relationships>
</file>

<file path=ppt/slides/_rels/slide9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0.xml"/><Relationship Id="rId1" Type="http://schemas.openxmlformats.org/officeDocument/2006/relationships/slideLayout" Target="../slideLayouts/slideLayout7.xml"/></Relationships>
</file>

<file path=ppt/slides/_rels/slide9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1.xml"/><Relationship Id="rId1" Type="http://schemas.openxmlformats.org/officeDocument/2006/relationships/slideLayout" Target="../slideLayouts/slideLayout7.xml"/></Relationships>
</file>

<file path=ppt/slides/_rels/slide9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2.xml"/><Relationship Id="rId1" Type="http://schemas.openxmlformats.org/officeDocument/2006/relationships/slideLayout" Target="../slideLayouts/slideLayout7.xml"/></Relationships>
</file>

<file path=ppt/slides/_rels/slide9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3.xml"/><Relationship Id="rId1" Type="http://schemas.openxmlformats.org/officeDocument/2006/relationships/slideLayout" Target="../slideLayouts/slideLayout7.xml"/></Relationships>
</file>

<file path=ppt/slides/_rels/slide9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4.xml"/><Relationship Id="rId1" Type="http://schemas.openxmlformats.org/officeDocument/2006/relationships/slideLayout" Target="../slideLayouts/slideLayout7.xml"/></Relationships>
</file>

<file path=ppt/slides/_rels/slide9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5.xml"/><Relationship Id="rId1" Type="http://schemas.openxmlformats.org/officeDocument/2006/relationships/slideLayout" Target="../slideLayouts/slideLayout7.xml"/></Relationships>
</file>

<file path=ppt/slides/_rels/slide9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6.xml"/><Relationship Id="rId1" Type="http://schemas.openxmlformats.org/officeDocument/2006/relationships/slideLayout" Target="../slideLayouts/slideLayout7.xml"/></Relationships>
</file>

<file path=ppt/slides/_rels/slide9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7.xml"/><Relationship Id="rId1" Type="http://schemas.openxmlformats.org/officeDocument/2006/relationships/slideLayout" Target="../slideLayouts/slideLayout7.xml"/></Relationships>
</file>

<file path=ppt/slides/_rels/slide9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8.xml"/><Relationship Id="rId1" Type="http://schemas.openxmlformats.org/officeDocument/2006/relationships/slideLayout" Target="../slideLayouts/slideLayout7.xml"/></Relationships>
</file>

<file path=ppt/slides/_rels/slide9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9.xml"/><Relationship Id="rId1" Type="http://schemas.openxmlformats.org/officeDocument/2006/relationships/slideLayout" Target="../slideLayouts/slideLayout7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gradFill rotWithShape="0">
          <a:gsLst>
            <a:gs pos="0">
              <a:srgbClr val="000000"/>
            </a:gs>
            <a:gs pos="50000">
              <a:srgbClr val="003399"/>
            </a:gs>
            <a:gs pos="100000">
              <a:srgbClr val="000000"/>
            </a:gs>
          </a:gsLst>
          <a:lin ang="81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7" name="Text Box 1"/>
          <p:cNvSpPr txBox="1">
            <a:spLocks noChangeArrowheads="1"/>
          </p:cNvSpPr>
          <p:nvPr/>
        </p:nvSpPr>
        <p:spPr bwMode="auto">
          <a:xfrm>
            <a:off x="2178050" y="2581275"/>
            <a:ext cx="7835900" cy="1435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ctr">
            <a:spAutoFit/>
          </a:bodyPr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spcBef>
                <a:spcPts val="5500"/>
              </a:spcBef>
              <a:buClrTx/>
            </a:pPr>
            <a:r>
              <a:rPr lang="es-CO" altLang="es-CO" sz="8800" b="1">
                <a:solidFill>
                  <a:srgbClr val="66FF99"/>
                </a:solidFill>
                <a:latin typeface="Arial Narrow" panose="020B0606020202030204" pitchFamily="34" charset="0"/>
              </a:rPr>
              <a:t>Psicoacústica</a:t>
            </a:r>
          </a:p>
        </p:txBody>
      </p:sp>
    </p:spTree>
  </p:cSld>
  <p:clrMapOvr>
    <a:masterClrMapping/>
  </p:clrMapOvr>
  <p:transition>
    <p:dissolve/>
  </p:transition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gradFill rotWithShape="0">
          <a:gsLst>
            <a:gs pos="0">
              <a:srgbClr val="000000"/>
            </a:gs>
            <a:gs pos="50000">
              <a:srgbClr val="003399"/>
            </a:gs>
            <a:gs pos="100000">
              <a:srgbClr val="000000"/>
            </a:gs>
          </a:gsLst>
          <a:lin ang="81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313" name="Group 1"/>
          <p:cNvGrpSpPr>
            <a:grpSpLocks/>
          </p:cNvGrpSpPr>
          <p:nvPr/>
        </p:nvGrpSpPr>
        <p:grpSpPr bwMode="auto">
          <a:xfrm>
            <a:off x="4419600" y="1660526"/>
            <a:ext cx="4040188" cy="4098925"/>
            <a:chOff x="1824" y="1046"/>
            <a:chExt cx="2545" cy="2582"/>
          </a:xfrm>
        </p:grpSpPr>
        <p:sp>
          <p:nvSpPr>
            <p:cNvPr id="13314" name="Freeform 2"/>
            <p:cNvSpPr>
              <a:spLocks noChangeArrowheads="1"/>
            </p:cNvSpPr>
            <p:nvPr/>
          </p:nvSpPr>
          <p:spPr bwMode="auto">
            <a:xfrm>
              <a:off x="2395" y="1152"/>
              <a:ext cx="1712" cy="1368"/>
            </a:xfrm>
            <a:custGeom>
              <a:avLst/>
              <a:gdLst>
                <a:gd name="G0" fmla="+- 1 0 0"/>
                <a:gd name="G1" fmla="+- 1 0 0"/>
                <a:gd name="G2" fmla="+- 1 0 0"/>
                <a:gd name="G3" fmla="+- 1 0 0"/>
                <a:gd name="G4" fmla="+- 1 0 0"/>
                <a:gd name="G5" fmla="+- 1 0 0"/>
                <a:gd name="G6" fmla="+- 1 0 0"/>
                <a:gd name="G7" fmla="+- 1 0 0"/>
                <a:gd name="G8" fmla="+- 1 0 0"/>
                <a:gd name="G9" fmla="+- 1 0 0"/>
                <a:gd name="G10" fmla="+- 1 0 0"/>
                <a:gd name="T0" fmla="*/ 224 256 1"/>
                <a:gd name="T1" fmla="*/ 0 256 1"/>
                <a:gd name="G11" fmla="+- 0 T0 T1"/>
                <a:gd name="G12" fmla="sin 1343 G11"/>
                <a:gd name="G13" fmla="+- 1 0 0"/>
                <a:gd name="G14" fmla="+- 1 0 0"/>
                <a:gd name="G15" fmla="+- 1 0 0"/>
                <a:gd name="G16" fmla="+- 1 0 0"/>
                <a:gd name="G17" fmla="+- 42 0 0"/>
                <a:gd name="G18" fmla="+- 1 0 0"/>
                <a:gd name="G19" fmla="+- 1 0 0"/>
                <a:gd name="G20" fmla="+- 1 0 0"/>
                <a:gd name="G21" fmla="+- 1 0 0"/>
                <a:gd name="G22" fmla="+- 1 0 0"/>
                <a:gd name="G23" fmla="+- 1 0 0"/>
                <a:gd name="G24" fmla="+- 1 0 0"/>
                <a:gd name="G25" fmla="+- 1 0 0"/>
                <a:gd name="G26" fmla="+- 1 0 0"/>
                <a:gd name="G27" fmla="+- 1 0 0"/>
                <a:gd name="G28" fmla="+- 1 0 0"/>
                <a:gd name="G29" fmla="+- 1 0 0"/>
                <a:gd name="G30" fmla="+- 1 0 0"/>
                <a:gd name="G31" fmla="+- 1 0 0"/>
                <a:gd name="G32" fmla="+- 1 0 0"/>
                <a:gd name="G33" fmla="+- 1 0 0"/>
                <a:gd name="G34" fmla="+- 1 0 0"/>
                <a:gd name="G35" fmla="+- 1 0 0"/>
                <a:gd name="G36" fmla="+- 1 0 0"/>
                <a:gd name="G37" fmla="*/ 1 65535 32768"/>
                <a:gd name="G38" fmla="+- 1 0 0"/>
                <a:gd name="G39" fmla="+- 64688 0 0"/>
                <a:gd name="G40" fmla="+- 64575 0 0"/>
                <a:gd name="G41" fmla="+- 65069 0 0"/>
                <a:gd name="G42" fmla="+- 65075 0 0"/>
                <a:gd name="G43" fmla="+- 64966 0 0"/>
                <a:gd name="G44" fmla="+- 65106 0 0"/>
                <a:gd name="G45" fmla="+- 65120 0 0"/>
                <a:gd name="G46" fmla="+- 65153 0 0"/>
                <a:gd name="G47" fmla="+- 65286 0 0"/>
                <a:gd name="G48" fmla="+- 65406 0 0"/>
                <a:gd name="T2" fmla="*/ 437 w 1717"/>
                <a:gd name="T3" fmla="*/ 62 h 1373"/>
                <a:gd name="T4" fmla="*/ 910 w 1717"/>
                <a:gd name="T5" fmla="*/ 315 h 1373"/>
                <a:gd name="T6" fmla="*/ 1276 w 1717"/>
                <a:gd name="T7" fmla="*/ 917 h 1373"/>
                <a:gd name="T8" fmla="*/ 1384 w 1717"/>
                <a:gd name="T9" fmla="*/ 1038 h 1373"/>
                <a:gd name="T10" fmla="*/ 1499 w 1717"/>
                <a:gd name="T11" fmla="*/ 1102 h 1373"/>
                <a:gd name="T12" fmla="*/ 1672 w 1717"/>
                <a:gd name="T13" fmla="*/ 1268 h 1373"/>
                <a:gd name="T14" fmla="*/ 1698 w 1717"/>
                <a:gd name="T15" fmla="*/ 1297 h 1373"/>
                <a:gd name="T16" fmla="*/ 1713 w 1717"/>
                <a:gd name="T17" fmla="*/ 1320 h 1373"/>
                <a:gd name="T18" fmla="*/ 1703 w 1717"/>
                <a:gd name="T19" fmla="*/ 1342 h 1373"/>
                <a:gd name="T20" fmla="*/ 1592 w 1717"/>
                <a:gd name="T21" fmla="*/ 1315 h 1373"/>
                <a:gd name="T22" fmla="*/ 1445 w 1717"/>
                <a:gd name="T23" fmla="*/ 1300 h 1373"/>
                <a:gd name="T24" fmla="*/ 1346 w 1717"/>
                <a:gd name="T25" fmla="*/ 1289 h 1373"/>
                <a:gd name="T26" fmla="*/ 1261 w 1717"/>
                <a:gd name="T27" fmla="*/ 1288 h 1373"/>
                <a:gd name="T28" fmla="*/ 1147 w 1717"/>
                <a:gd name="T29" fmla="*/ 1304 h 1373"/>
                <a:gd name="T30" fmla="*/ 952 w 1717"/>
                <a:gd name="T31" fmla="*/ 1332 h 1373"/>
                <a:gd name="T32" fmla="*/ 845 w 1717"/>
                <a:gd name="T33" fmla="*/ 1355 h 1373"/>
                <a:gd name="T34" fmla="*/ 731 w 1717"/>
                <a:gd name="T35" fmla="*/ 1369 h 1373"/>
                <a:gd name="T36" fmla="*/ 613 w 1717"/>
                <a:gd name="T37" fmla="*/ 1357 h 1373"/>
                <a:gd name="T38" fmla="*/ 550 w 1717"/>
                <a:gd name="T39" fmla="*/ 1364 h 1373"/>
                <a:gd name="T40" fmla="*/ 512 w 1717"/>
                <a:gd name="T41" fmla="*/ 1349 h 1373"/>
                <a:gd name="T42" fmla="*/ 423 w 1717"/>
                <a:gd name="T43" fmla="*/ 1333 h 1373"/>
                <a:gd name="T44" fmla="*/ 333 w 1717"/>
                <a:gd name="T45" fmla="*/ 1334 h 1373"/>
                <a:gd name="T46" fmla="*/ 264 w 1717"/>
                <a:gd name="T47" fmla="*/ 1339 h 1373"/>
                <a:gd name="T48" fmla="*/ 223 w 1717"/>
                <a:gd name="T49" fmla="*/ 1339 h 1373"/>
                <a:gd name="T50" fmla="*/ 185 w 1717"/>
                <a:gd name="T51" fmla="*/ 1339 h 1373"/>
                <a:gd name="T52" fmla="*/ 164 w 1717"/>
                <a:gd name="T53" fmla="*/ 1339 h 1373"/>
                <a:gd name="T54" fmla="*/ 122 w 1717"/>
                <a:gd name="T55" fmla="*/ 1330 h 1373"/>
                <a:gd name="T56" fmla="*/ 84 w 1717"/>
                <a:gd name="T57" fmla="*/ 1313 h 1373"/>
                <a:gd name="T58" fmla="*/ 57 w 1717"/>
                <a:gd name="T59" fmla="*/ 1303 h 1373"/>
                <a:gd name="T60" fmla="*/ 38 w 1717"/>
                <a:gd name="T61" fmla="*/ 1283 h 1373"/>
                <a:gd name="T62" fmla="*/ 23 w 1717"/>
                <a:gd name="T63" fmla="*/ 1244 h 1373"/>
                <a:gd name="T64" fmla="*/ 4 w 1717"/>
                <a:gd name="T65" fmla="*/ 1192 h 1373"/>
                <a:gd name="T66" fmla="*/ 0 w 1717"/>
                <a:gd name="T67" fmla="*/ 1150 h 1373"/>
                <a:gd name="T68" fmla="*/ 4 w 1717"/>
                <a:gd name="T69" fmla="*/ 1112 h 1373"/>
                <a:gd name="T70" fmla="*/ 22 w 1717"/>
                <a:gd name="T71" fmla="*/ 1071 h 1373"/>
                <a:gd name="T72" fmla="*/ 32 w 1717"/>
                <a:gd name="T73" fmla="*/ 1017 h 1373"/>
                <a:gd name="T74" fmla="*/ 23 w 1717"/>
                <a:gd name="T75" fmla="*/ 964 h 1373"/>
                <a:gd name="T76" fmla="*/ 4 w 1717"/>
                <a:gd name="T77" fmla="*/ 901 h 1373"/>
                <a:gd name="T78" fmla="*/ 43 w 1717"/>
                <a:gd name="T79" fmla="*/ 779 h 1373"/>
                <a:gd name="T80" fmla="*/ 92 w 1717"/>
                <a:gd name="T81" fmla="*/ 684 h 1373"/>
                <a:gd name="T82" fmla="*/ 144 w 1717"/>
                <a:gd name="T83" fmla="*/ 603 h 1373"/>
                <a:gd name="T84" fmla="*/ 193 w 1717"/>
                <a:gd name="T85" fmla="*/ 526 h 1373"/>
                <a:gd name="T86" fmla="*/ 231 w 1717"/>
                <a:gd name="T87" fmla="*/ 411 h 1373"/>
                <a:gd name="T88" fmla="*/ 231 w 1717"/>
                <a:gd name="T89" fmla="*/ 323 h 1373"/>
                <a:gd name="T90" fmla="*/ 252 w 1717"/>
                <a:gd name="T91" fmla="*/ 253 h 1373"/>
                <a:gd name="T92" fmla="*/ 252 w 1717"/>
                <a:gd name="T93" fmla="*/ 175 h 1373"/>
                <a:gd name="T94" fmla="*/ 272 w 1717"/>
                <a:gd name="T95" fmla="*/ 113 h 1373"/>
                <a:gd name="T96" fmla="*/ 332 w 1717"/>
                <a:gd name="T97" fmla="*/ 0 h 1373"/>
              </a:gdLst>
              <a:ahLst/>
              <a:cxnLst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717" h="1373">
                  <a:moveTo>
                    <a:pt x="438" y="62"/>
                  </a:moveTo>
                  <a:lnTo>
                    <a:pt x="912" y="316"/>
                  </a:lnTo>
                  <a:lnTo>
                    <a:pt x="1279" y="920"/>
                  </a:lnTo>
                  <a:lnTo>
                    <a:pt x="1387" y="1041"/>
                  </a:lnTo>
                  <a:lnTo>
                    <a:pt x="1503" y="1105"/>
                  </a:lnTo>
                  <a:lnTo>
                    <a:pt x="1676" y="1272"/>
                  </a:lnTo>
                  <a:lnTo>
                    <a:pt x="1702" y="1301"/>
                  </a:lnTo>
                  <a:lnTo>
                    <a:pt x="1717" y="1324"/>
                  </a:lnTo>
                  <a:lnTo>
                    <a:pt x="1707" y="1346"/>
                  </a:lnTo>
                  <a:lnTo>
                    <a:pt x="1596" y="1319"/>
                  </a:lnTo>
                  <a:lnTo>
                    <a:pt x="1448" y="1304"/>
                  </a:lnTo>
                  <a:lnTo>
                    <a:pt x="1349" y="1293"/>
                  </a:lnTo>
                  <a:lnTo>
                    <a:pt x="1264" y="1292"/>
                  </a:lnTo>
                  <a:lnTo>
                    <a:pt x="1150" y="1308"/>
                  </a:lnTo>
                  <a:lnTo>
                    <a:pt x="954" y="1336"/>
                  </a:lnTo>
                  <a:lnTo>
                    <a:pt x="847" y="1359"/>
                  </a:lnTo>
                  <a:lnTo>
                    <a:pt x="733" y="1373"/>
                  </a:lnTo>
                  <a:lnTo>
                    <a:pt x="614" y="1361"/>
                  </a:lnTo>
                  <a:lnTo>
                    <a:pt x="551" y="1368"/>
                  </a:lnTo>
                  <a:lnTo>
                    <a:pt x="513" y="1353"/>
                  </a:lnTo>
                  <a:lnTo>
                    <a:pt x="424" y="1337"/>
                  </a:lnTo>
                  <a:lnTo>
                    <a:pt x="334" y="1338"/>
                  </a:lnTo>
                  <a:lnTo>
                    <a:pt x="265" y="1343"/>
                  </a:lnTo>
                  <a:lnTo>
                    <a:pt x="224" y="1343"/>
                  </a:lnTo>
                  <a:lnTo>
                    <a:pt x="185" y="1343"/>
                  </a:lnTo>
                  <a:lnTo>
                    <a:pt x="164" y="1343"/>
                  </a:lnTo>
                  <a:lnTo>
                    <a:pt x="122" y="1334"/>
                  </a:lnTo>
                  <a:lnTo>
                    <a:pt x="84" y="1317"/>
                  </a:lnTo>
                  <a:lnTo>
                    <a:pt x="57" y="1307"/>
                  </a:lnTo>
                  <a:lnTo>
                    <a:pt x="38" y="1287"/>
                  </a:lnTo>
                  <a:lnTo>
                    <a:pt x="23" y="1248"/>
                  </a:lnTo>
                  <a:lnTo>
                    <a:pt x="4" y="1195"/>
                  </a:lnTo>
                  <a:lnTo>
                    <a:pt x="0" y="1153"/>
                  </a:lnTo>
                  <a:lnTo>
                    <a:pt x="4" y="1115"/>
                  </a:lnTo>
                  <a:lnTo>
                    <a:pt x="22" y="1074"/>
                  </a:lnTo>
                  <a:lnTo>
                    <a:pt x="32" y="1020"/>
                  </a:lnTo>
                  <a:lnTo>
                    <a:pt x="23" y="967"/>
                  </a:lnTo>
                  <a:lnTo>
                    <a:pt x="4" y="904"/>
                  </a:lnTo>
                  <a:lnTo>
                    <a:pt x="43" y="781"/>
                  </a:lnTo>
                  <a:lnTo>
                    <a:pt x="92" y="686"/>
                  </a:lnTo>
                  <a:lnTo>
                    <a:pt x="144" y="605"/>
                  </a:lnTo>
                  <a:lnTo>
                    <a:pt x="193" y="528"/>
                  </a:lnTo>
                  <a:lnTo>
                    <a:pt x="232" y="412"/>
                  </a:lnTo>
                  <a:lnTo>
                    <a:pt x="232" y="324"/>
                  </a:lnTo>
                  <a:lnTo>
                    <a:pt x="253" y="254"/>
                  </a:lnTo>
                  <a:lnTo>
                    <a:pt x="253" y="176"/>
                  </a:lnTo>
                  <a:lnTo>
                    <a:pt x="273" y="113"/>
                  </a:lnTo>
                  <a:lnTo>
                    <a:pt x="333" y="0"/>
                  </a:lnTo>
                </a:path>
              </a:pathLst>
            </a:custGeom>
            <a:gradFill rotWithShape="0">
              <a:gsLst>
                <a:gs pos="0">
                  <a:srgbClr val="DDD800"/>
                </a:gs>
                <a:gs pos="100000">
                  <a:srgbClr val="FFFFCC"/>
                </a:gs>
              </a:gsLst>
              <a:lin ang="108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  <p:sp>
          <p:nvSpPr>
            <p:cNvPr id="13315" name="Freeform 3"/>
            <p:cNvSpPr>
              <a:spLocks noChangeArrowheads="1"/>
            </p:cNvSpPr>
            <p:nvPr/>
          </p:nvSpPr>
          <p:spPr bwMode="auto">
            <a:xfrm>
              <a:off x="1826" y="1055"/>
              <a:ext cx="2503" cy="2573"/>
            </a:xfrm>
            <a:custGeom>
              <a:avLst/>
              <a:gdLst>
                <a:gd name="G0" fmla="+- 1 0 0"/>
                <a:gd name="G1" fmla="+- 1 0 0"/>
                <a:gd name="G2" fmla="+- 1 0 0"/>
                <a:gd name="G3" fmla="+- 1 0 0"/>
                <a:gd name="G4" fmla="+- 1 0 0"/>
                <a:gd name="G5" fmla="+- 1 0 0"/>
                <a:gd name="G6" fmla="+- 1 0 0"/>
                <a:gd name="G7" fmla="+- 1 0 0"/>
                <a:gd name="G8" fmla="+- 1 0 0"/>
                <a:gd name="G9" fmla="+- 1 0 0"/>
                <a:gd name="G10" fmla="+- 1 0 0"/>
                <a:gd name="G11" fmla="+- 1 0 0"/>
                <a:gd name="G12" fmla="+- 1 0 0"/>
                <a:gd name="G13" fmla="+- 1 0 0"/>
                <a:gd name="G14" fmla="+- 1 0 0"/>
                <a:gd name="G15" fmla="+- 1 0 0"/>
                <a:gd name="G16" fmla="+- 1 0 0"/>
                <a:gd name="G17" fmla="*/ 1 53519 12704"/>
                <a:gd name="G18" fmla="+- 1 0 0"/>
                <a:gd name="G19" fmla="+- 1 0 0"/>
                <a:gd name="G20" fmla="+- 1 0 0"/>
                <a:gd name="G21" fmla="+- 1 0 0"/>
                <a:gd name="G22" fmla="+- 1 0 0"/>
                <a:gd name="G23" fmla="+- 1 0 0"/>
                <a:gd name="G24" fmla="*/ 1 0 0"/>
                <a:gd name="G25" fmla="+- 11 0 0"/>
                <a:gd name="G26" fmla="+- 1 0 0"/>
                <a:gd name="G27" fmla="+- 1 0 0"/>
                <a:gd name="G28" fmla="+- 1 0 0"/>
                <a:gd name="G29" fmla="*/ 1 0 0"/>
                <a:gd name="G30" fmla="sin 580 G29"/>
                <a:gd name="G31" fmla="+- 11 0 0"/>
                <a:gd name="G32" fmla="+- 1 0 0"/>
                <a:gd name="G33" fmla="+- 1 0 0"/>
                <a:gd name="G34" fmla="+- 1 0 0"/>
                <a:gd name="G35" fmla="+- 1 0 0"/>
                <a:gd name="G36" fmla="+- 1 0 0"/>
                <a:gd name="G37" fmla="+- 1 0 0"/>
                <a:gd name="G38" fmla="+- 1 0 0"/>
                <a:gd name="G39" fmla="*/ 1 62133 25600"/>
                <a:gd name="G40" fmla="*/ 1 35987 55552"/>
                <a:gd name="G41" fmla="*/ G40 1 180"/>
                <a:gd name="G42" fmla="*/ G39 1 G41"/>
                <a:gd name="G43" fmla="+- 1 0 0"/>
                <a:gd name="G44" fmla="+- 1 0 0"/>
                <a:gd name="G45" fmla="+- 1 0 0"/>
                <a:gd name="G46" fmla="+- 1 0 0"/>
                <a:gd name="G47" fmla="+- 1 0 0"/>
                <a:gd name="G48" fmla="+- 1 0 0"/>
                <a:gd name="G49" fmla="+- 1 0 0"/>
                <a:gd name="G50" fmla="+- 1 0 0"/>
                <a:gd name="G51" fmla="+- 1 0 0"/>
                <a:gd name="G52" fmla="+- 1 0 0"/>
                <a:gd name="G53" fmla="+- 1 0 0"/>
                <a:gd name="G54" fmla="+- 1 0 0"/>
                <a:gd name="G55" fmla="+- 1 0 0"/>
                <a:gd name="G56" fmla="+- 1 0 0"/>
                <a:gd name="G57" fmla="*/ 1 16385 2"/>
                <a:gd name="G58" fmla="+- 1 0 0"/>
                <a:gd name="G59" fmla="+- 1 0 0"/>
                <a:gd name="G60" fmla="+- 1 0 0"/>
                <a:gd name="G61" fmla="+- 1 0 0"/>
                <a:gd name="G62" fmla="+- 1 0 0"/>
                <a:gd name="G63" fmla="+- 1 0 0"/>
                <a:gd name="G64" fmla="+- 1 0 0"/>
                <a:gd name="G65" fmla="+- 1 0 0"/>
                <a:gd name="G66" fmla="+- 1 0 0"/>
                <a:gd name="G67" fmla="+- 1 0 0"/>
                <a:gd name="G68" fmla="+- 1 0 0"/>
                <a:gd name="G69" fmla="+- 1 0 0"/>
                <a:gd name="G70" fmla="+- 1 0 0"/>
                <a:gd name="G71" fmla="+- 1 0 0"/>
                <a:gd name="G72" fmla="+- 1 0 0"/>
                <a:gd name="G73" fmla="+- 1 0 0"/>
                <a:gd name="G74" fmla="+- 1 0 0"/>
                <a:gd name="G75" fmla="+- 1 0 0"/>
                <a:gd name="G76" fmla="+- 1 0 0"/>
                <a:gd name="G77" fmla="+- 1 0 0"/>
                <a:gd name="G78" fmla="+- 1 0 0"/>
                <a:gd name="G79" fmla="+- 1 0 0"/>
                <a:gd name="G80" fmla="+- 1 0 0"/>
                <a:gd name="G81" fmla="+- 1 0 0"/>
                <a:gd name="G82" fmla="+- 1 0 0"/>
                <a:gd name="G83" fmla="*/ 1 60495 32264"/>
                <a:gd name="G84" fmla="+- 1 0 0"/>
                <a:gd name="G85" fmla="+- 1 0 0"/>
                <a:gd name="G86" fmla="+- 1 0 0"/>
                <a:gd name="G87" fmla="+- 1 0 0"/>
                <a:gd name="G88" fmla="+- 1 0 0"/>
                <a:gd name="G89" fmla="+- 1 0 0"/>
                <a:gd name="G90" fmla="+- 1 0 0"/>
                <a:gd name="G91" fmla="+- 1 0 0"/>
                <a:gd name="G92" fmla="+- 1 0 0"/>
                <a:gd name="G93" fmla="+- 1 0 0"/>
                <a:gd name="G94" fmla="+- 1 0 0"/>
                <a:gd name="G95" fmla="+- 1 0 0"/>
                <a:gd name="G96" fmla="+- 1 0 0"/>
                <a:gd name="G97" fmla="+- 1 0 0"/>
                <a:gd name="G98" fmla="+- 1 0 0"/>
                <a:gd name="G99" fmla="+- 1 0 0"/>
                <a:gd name="G100" fmla="+- 1 0 0"/>
                <a:gd name="G101" fmla="+- 442 0 0"/>
                <a:gd name="G102" fmla="+- 1 0 0"/>
                <a:gd name="G103" fmla="*/ 1 0 0"/>
                <a:gd name="G104" fmla="+- 1 0 0"/>
                <a:gd name="G105" fmla="+- 1 0 0"/>
                <a:gd name="G106" fmla="+- 1 0 0"/>
                <a:gd name="G107" fmla="+- 1 0 0"/>
                <a:gd name="G108" fmla="+- 1 0 0"/>
                <a:gd name="T0" fmla="*/ 2320 w 2508"/>
                <a:gd name="T1" fmla="*/ 1583 h 2578"/>
                <a:gd name="T2" fmla="*/ 2416 w 2508"/>
                <a:gd name="T3" fmla="*/ 1748 h 2578"/>
                <a:gd name="T4" fmla="*/ 2504 w 2508"/>
                <a:gd name="T5" fmla="*/ 1857 h 2578"/>
                <a:gd name="T6" fmla="*/ 2268 w 2508"/>
                <a:gd name="T7" fmla="*/ 1788 h 2578"/>
                <a:gd name="T8" fmla="*/ 2033 w 2508"/>
                <a:gd name="T9" fmla="*/ 1760 h 2578"/>
                <a:gd name="T10" fmla="*/ 1800 w 2508"/>
                <a:gd name="T11" fmla="*/ 1748 h 2578"/>
                <a:gd name="T12" fmla="*/ 1515 w 2508"/>
                <a:gd name="T13" fmla="*/ 1703 h 2578"/>
                <a:gd name="T14" fmla="*/ 1311 w 2508"/>
                <a:gd name="T15" fmla="*/ 1712 h 2578"/>
                <a:gd name="T16" fmla="*/ 1093 w 2508"/>
                <a:gd name="T17" fmla="*/ 1752 h 2578"/>
                <a:gd name="T18" fmla="*/ 888 w 2508"/>
                <a:gd name="T19" fmla="*/ 1764 h 2578"/>
                <a:gd name="T20" fmla="*/ 683 w 2508"/>
                <a:gd name="T21" fmla="*/ 1791 h 2578"/>
                <a:gd name="T22" fmla="*/ 643 w 2508"/>
                <a:gd name="T23" fmla="*/ 1887 h 2578"/>
                <a:gd name="T24" fmla="*/ 678 w 2508"/>
                <a:gd name="T25" fmla="*/ 1998 h 2578"/>
                <a:gd name="T26" fmla="*/ 731 w 2508"/>
                <a:gd name="T27" fmla="*/ 2169 h 2578"/>
                <a:gd name="T28" fmla="*/ 767 w 2508"/>
                <a:gd name="T29" fmla="*/ 2389 h 2578"/>
                <a:gd name="T30" fmla="*/ 778 w 2508"/>
                <a:gd name="T31" fmla="*/ 2516 h 2578"/>
                <a:gd name="T32" fmla="*/ 630 w 2508"/>
                <a:gd name="T33" fmla="*/ 2574 h 2578"/>
                <a:gd name="T34" fmla="*/ 442 w 2508"/>
                <a:gd name="T35" fmla="*/ 2504 h 2578"/>
                <a:gd name="T36" fmla="*/ 323 w 2508"/>
                <a:gd name="T37" fmla="*/ 2319 h 2578"/>
                <a:gd name="T38" fmla="*/ 286 w 2508"/>
                <a:gd name="T39" fmla="*/ 2095 h 2578"/>
                <a:gd name="T40" fmla="*/ 260 w 2508"/>
                <a:gd name="T41" fmla="*/ 1964 h 2578"/>
                <a:gd name="T42" fmla="*/ 176 w 2508"/>
                <a:gd name="T43" fmla="*/ 1767 h 2578"/>
                <a:gd name="T44" fmla="*/ 71 w 2508"/>
                <a:gd name="T45" fmla="*/ 1528 h 2578"/>
                <a:gd name="T46" fmla="*/ 10 w 2508"/>
                <a:gd name="T47" fmla="*/ 1307 h 2578"/>
                <a:gd name="T48" fmla="*/ 0 w 2508"/>
                <a:gd name="T49" fmla="*/ 1212 h 2578"/>
                <a:gd name="T50" fmla="*/ 11 w 2508"/>
                <a:gd name="T51" fmla="*/ 1099 h 2578"/>
                <a:gd name="T52" fmla="*/ 40 w 2508"/>
                <a:gd name="T53" fmla="*/ 924 h 2578"/>
                <a:gd name="T54" fmla="*/ 40 w 2508"/>
                <a:gd name="T55" fmla="*/ 791 h 2578"/>
                <a:gd name="T56" fmla="*/ 20 w 2508"/>
                <a:gd name="T57" fmla="*/ 642 h 2578"/>
                <a:gd name="T58" fmla="*/ 0 w 2508"/>
                <a:gd name="T59" fmla="*/ 501 h 2578"/>
                <a:gd name="T60" fmla="*/ 11 w 2508"/>
                <a:gd name="T61" fmla="*/ 396 h 2578"/>
                <a:gd name="T62" fmla="*/ 40 w 2508"/>
                <a:gd name="T63" fmla="*/ 282 h 2578"/>
                <a:gd name="T64" fmla="*/ 92 w 2508"/>
                <a:gd name="T65" fmla="*/ 186 h 2578"/>
                <a:gd name="T66" fmla="*/ 193 w 2508"/>
                <a:gd name="T67" fmla="*/ 70 h 2578"/>
                <a:gd name="T68" fmla="*/ 273 w 2508"/>
                <a:gd name="T69" fmla="*/ 18 h 2578"/>
                <a:gd name="T70" fmla="*/ 352 w 2508"/>
                <a:gd name="T71" fmla="*/ 0 h 2578"/>
                <a:gd name="T72" fmla="*/ 420 w 2508"/>
                <a:gd name="T73" fmla="*/ 10 h 2578"/>
                <a:gd name="T74" fmla="*/ 493 w 2508"/>
                <a:gd name="T75" fmla="*/ 63 h 2578"/>
                <a:gd name="T76" fmla="*/ 541 w 2508"/>
                <a:gd name="T77" fmla="*/ 151 h 2578"/>
                <a:gd name="T78" fmla="*/ 579 w 2508"/>
                <a:gd name="T79" fmla="*/ 265 h 2578"/>
                <a:gd name="T80" fmla="*/ 601 w 2508"/>
                <a:gd name="T81" fmla="*/ 449 h 2578"/>
                <a:gd name="T82" fmla="*/ 652 w 2508"/>
                <a:gd name="T83" fmla="*/ 642 h 2578"/>
                <a:gd name="T84" fmla="*/ 667 w 2508"/>
                <a:gd name="T85" fmla="*/ 787 h 2578"/>
                <a:gd name="T86" fmla="*/ 582 w 2508"/>
                <a:gd name="T87" fmla="*/ 1010 h 2578"/>
                <a:gd name="T88" fmla="*/ 611 w 2508"/>
                <a:gd name="T89" fmla="*/ 1132 h 2578"/>
                <a:gd name="T90" fmla="*/ 581 w 2508"/>
                <a:gd name="T91" fmla="*/ 1265 h 2578"/>
                <a:gd name="T92" fmla="*/ 616 w 2508"/>
                <a:gd name="T93" fmla="*/ 1383 h 2578"/>
                <a:gd name="T94" fmla="*/ 727 w 2508"/>
                <a:gd name="T95" fmla="*/ 1437 h 2578"/>
                <a:gd name="T96" fmla="*/ 992 w 2508"/>
                <a:gd name="T97" fmla="*/ 1432 h 2578"/>
                <a:gd name="T98" fmla="*/ 1307 w 2508"/>
                <a:gd name="T99" fmla="*/ 1467 h 2578"/>
                <a:gd name="T100" fmla="*/ 1729 w 2508"/>
                <a:gd name="T101" fmla="*/ 1401 h 2578"/>
                <a:gd name="T102" fmla="*/ 2064 w 2508"/>
                <a:gd name="T103" fmla="*/ 1402 h 25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08" h="2578">
                  <a:moveTo>
                    <a:pt x="2278" y="1448"/>
                  </a:moveTo>
                  <a:lnTo>
                    <a:pt x="2324" y="1585"/>
                  </a:lnTo>
                  <a:lnTo>
                    <a:pt x="2388" y="1706"/>
                  </a:lnTo>
                  <a:lnTo>
                    <a:pt x="2420" y="1751"/>
                  </a:lnTo>
                  <a:lnTo>
                    <a:pt x="2448" y="1798"/>
                  </a:lnTo>
                  <a:lnTo>
                    <a:pt x="2508" y="1860"/>
                  </a:lnTo>
                  <a:lnTo>
                    <a:pt x="2364" y="1840"/>
                  </a:lnTo>
                  <a:lnTo>
                    <a:pt x="2272" y="1791"/>
                  </a:lnTo>
                  <a:lnTo>
                    <a:pt x="2147" y="1774"/>
                  </a:lnTo>
                  <a:lnTo>
                    <a:pt x="2036" y="1763"/>
                  </a:lnTo>
                  <a:lnTo>
                    <a:pt x="1893" y="1734"/>
                  </a:lnTo>
                  <a:lnTo>
                    <a:pt x="1803" y="1751"/>
                  </a:lnTo>
                  <a:lnTo>
                    <a:pt x="1657" y="1737"/>
                  </a:lnTo>
                  <a:lnTo>
                    <a:pt x="1517" y="1706"/>
                  </a:lnTo>
                  <a:lnTo>
                    <a:pt x="1420" y="1703"/>
                  </a:lnTo>
                  <a:lnTo>
                    <a:pt x="1313" y="1715"/>
                  </a:lnTo>
                  <a:lnTo>
                    <a:pt x="1216" y="1729"/>
                  </a:lnTo>
                  <a:lnTo>
                    <a:pt x="1095" y="1755"/>
                  </a:lnTo>
                  <a:lnTo>
                    <a:pt x="981" y="1762"/>
                  </a:lnTo>
                  <a:lnTo>
                    <a:pt x="889" y="1767"/>
                  </a:lnTo>
                  <a:lnTo>
                    <a:pt x="785" y="1778"/>
                  </a:lnTo>
                  <a:lnTo>
                    <a:pt x="684" y="1794"/>
                  </a:lnTo>
                  <a:lnTo>
                    <a:pt x="644" y="1838"/>
                  </a:lnTo>
                  <a:lnTo>
                    <a:pt x="644" y="1890"/>
                  </a:lnTo>
                  <a:lnTo>
                    <a:pt x="647" y="1944"/>
                  </a:lnTo>
                  <a:lnTo>
                    <a:pt x="679" y="2001"/>
                  </a:lnTo>
                  <a:lnTo>
                    <a:pt x="712" y="2076"/>
                  </a:lnTo>
                  <a:lnTo>
                    <a:pt x="732" y="2172"/>
                  </a:lnTo>
                  <a:lnTo>
                    <a:pt x="742" y="2260"/>
                  </a:lnTo>
                  <a:lnTo>
                    <a:pt x="768" y="2393"/>
                  </a:lnTo>
                  <a:lnTo>
                    <a:pt x="797" y="2485"/>
                  </a:lnTo>
                  <a:lnTo>
                    <a:pt x="779" y="2520"/>
                  </a:lnTo>
                  <a:lnTo>
                    <a:pt x="707" y="2560"/>
                  </a:lnTo>
                  <a:lnTo>
                    <a:pt x="631" y="2578"/>
                  </a:lnTo>
                  <a:lnTo>
                    <a:pt x="519" y="2561"/>
                  </a:lnTo>
                  <a:lnTo>
                    <a:pt x="443" y="2508"/>
                  </a:lnTo>
                  <a:lnTo>
                    <a:pt x="375" y="2427"/>
                  </a:lnTo>
                  <a:lnTo>
                    <a:pt x="324" y="2323"/>
                  </a:lnTo>
                  <a:lnTo>
                    <a:pt x="313" y="2225"/>
                  </a:lnTo>
                  <a:lnTo>
                    <a:pt x="286" y="2098"/>
                  </a:lnTo>
                  <a:lnTo>
                    <a:pt x="274" y="2041"/>
                  </a:lnTo>
                  <a:lnTo>
                    <a:pt x="260" y="1967"/>
                  </a:lnTo>
                  <a:lnTo>
                    <a:pt x="231" y="1867"/>
                  </a:lnTo>
                  <a:lnTo>
                    <a:pt x="176" y="1770"/>
                  </a:lnTo>
                  <a:lnTo>
                    <a:pt x="120" y="1653"/>
                  </a:lnTo>
                  <a:lnTo>
                    <a:pt x="71" y="1530"/>
                  </a:lnTo>
                  <a:lnTo>
                    <a:pt x="32" y="1399"/>
                  </a:lnTo>
                  <a:lnTo>
                    <a:pt x="10" y="1309"/>
                  </a:lnTo>
                  <a:lnTo>
                    <a:pt x="4" y="1247"/>
                  </a:lnTo>
                  <a:lnTo>
                    <a:pt x="0" y="1214"/>
                  </a:lnTo>
                  <a:lnTo>
                    <a:pt x="4" y="1151"/>
                  </a:lnTo>
                  <a:lnTo>
                    <a:pt x="11" y="1101"/>
                  </a:lnTo>
                  <a:lnTo>
                    <a:pt x="32" y="1002"/>
                  </a:lnTo>
                  <a:lnTo>
                    <a:pt x="40" y="925"/>
                  </a:lnTo>
                  <a:lnTo>
                    <a:pt x="45" y="856"/>
                  </a:lnTo>
                  <a:lnTo>
                    <a:pt x="40" y="792"/>
                  </a:lnTo>
                  <a:lnTo>
                    <a:pt x="33" y="727"/>
                  </a:lnTo>
                  <a:lnTo>
                    <a:pt x="20" y="643"/>
                  </a:lnTo>
                  <a:lnTo>
                    <a:pt x="9" y="580"/>
                  </a:lnTo>
                  <a:lnTo>
                    <a:pt x="0" y="502"/>
                  </a:lnTo>
                  <a:lnTo>
                    <a:pt x="4" y="447"/>
                  </a:lnTo>
                  <a:lnTo>
                    <a:pt x="11" y="397"/>
                  </a:lnTo>
                  <a:lnTo>
                    <a:pt x="23" y="343"/>
                  </a:lnTo>
                  <a:lnTo>
                    <a:pt x="40" y="282"/>
                  </a:lnTo>
                  <a:lnTo>
                    <a:pt x="66" y="230"/>
                  </a:lnTo>
                  <a:lnTo>
                    <a:pt x="92" y="186"/>
                  </a:lnTo>
                  <a:lnTo>
                    <a:pt x="136" y="126"/>
                  </a:lnTo>
                  <a:lnTo>
                    <a:pt x="193" y="70"/>
                  </a:lnTo>
                  <a:lnTo>
                    <a:pt x="227" y="43"/>
                  </a:lnTo>
                  <a:lnTo>
                    <a:pt x="273" y="18"/>
                  </a:lnTo>
                  <a:lnTo>
                    <a:pt x="316" y="3"/>
                  </a:lnTo>
                  <a:lnTo>
                    <a:pt x="353" y="0"/>
                  </a:lnTo>
                  <a:lnTo>
                    <a:pt x="388" y="3"/>
                  </a:lnTo>
                  <a:lnTo>
                    <a:pt x="421" y="10"/>
                  </a:lnTo>
                  <a:lnTo>
                    <a:pt x="463" y="34"/>
                  </a:lnTo>
                  <a:lnTo>
                    <a:pt x="494" y="63"/>
                  </a:lnTo>
                  <a:lnTo>
                    <a:pt x="520" y="104"/>
                  </a:lnTo>
                  <a:lnTo>
                    <a:pt x="542" y="151"/>
                  </a:lnTo>
                  <a:lnTo>
                    <a:pt x="561" y="205"/>
                  </a:lnTo>
                  <a:lnTo>
                    <a:pt x="580" y="265"/>
                  </a:lnTo>
                  <a:lnTo>
                    <a:pt x="593" y="334"/>
                  </a:lnTo>
                  <a:lnTo>
                    <a:pt x="602" y="450"/>
                  </a:lnTo>
                  <a:lnTo>
                    <a:pt x="623" y="563"/>
                  </a:lnTo>
                  <a:lnTo>
                    <a:pt x="653" y="643"/>
                  </a:lnTo>
                  <a:lnTo>
                    <a:pt x="702" y="730"/>
                  </a:lnTo>
                  <a:lnTo>
                    <a:pt x="668" y="788"/>
                  </a:lnTo>
                  <a:lnTo>
                    <a:pt x="614" y="916"/>
                  </a:lnTo>
                  <a:lnTo>
                    <a:pt x="583" y="1012"/>
                  </a:lnTo>
                  <a:lnTo>
                    <a:pt x="602" y="1070"/>
                  </a:lnTo>
                  <a:lnTo>
                    <a:pt x="612" y="1134"/>
                  </a:lnTo>
                  <a:lnTo>
                    <a:pt x="588" y="1209"/>
                  </a:lnTo>
                  <a:lnTo>
                    <a:pt x="582" y="1267"/>
                  </a:lnTo>
                  <a:lnTo>
                    <a:pt x="593" y="1328"/>
                  </a:lnTo>
                  <a:lnTo>
                    <a:pt x="617" y="1385"/>
                  </a:lnTo>
                  <a:lnTo>
                    <a:pt x="647" y="1422"/>
                  </a:lnTo>
                  <a:lnTo>
                    <a:pt x="728" y="1439"/>
                  </a:lnTo>
                  <a:lnTo>
                    <a:pt x="857" y="1439"/>
                  </a:lnTo>
                  <a:lnTo>
                    <a:pt x="994" y="1434"/>
                  </a:lnTo>
                  <a:lnTo>
                    <a:pt x="1105" y="1464"/>
                  </a:lnTo>
                  <a:lnTo>
                    <a:pt x="1309" y="1469"/>
                  </a:lnTo>
                  <a:lnTo>
                    <a:pt x="1507" y="1440"/>
                  </a:lnTo>
                  <a:lnTo>
                    <a:pt x="1732" y="1403"/>
                  </a:lnTo>
                  <a:lnTo>
                    <a:pt x="1896" y="1396"/>
                  </a:lnTo>
                  <a:lnTo>
                    <a:pt x="2067" y="1404"/>
                  </a:lnTo>
                  <a:lnTo>
                    <a:pt x="2277" y="1446"/>
                  </a:lnTo>
                </a:path>
              </a:pathLst>
            </a:custGeom>
            <a:gradFill rotWithShape="0">
              <a:gsLst>
                <a:gs pos="0">
                  <a:srgbClr val="FF459B"/>
                </a:gs>
                <a:gs pos="100000">
                  <a:srgbClr val="FFD9D9"/>
                </a:gs>
              </a:gsLst>
              <a:lin ang="135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  <p:sp>
          <p:nvSpPr>
            <p:cNvPr id="13316" name="Freeform 4"/>
            <p:cNvSpPr>
              <a:spLocks noChangeArrowheads="1"/>
            </p:cNvSpPr>
            <p:nvPr/>
          </p:nvSpPr>
          <p:spPr bwMode="auto">
            <a:xfrm>
              <a:off x="2040" y="2888"/>
              <a:ext cx="576" cy="731"/>
            </a:xfrm>
            <a:custGeom>
              <a:avLst/>
              <a:gdLst>
                <a:gd name="G0" fmla="+- 1 0 0"/>
                <a:gd name="G1" fmla="+- 1 0 0"/>
                <a:gd name="G2" fmla="+- 1 0 0"/>
                <a:gd name="G3" fmla="+- 1 0 0"/>
                <a:gd name="G4" fmla="*/ 1 9597 15648"/>
                <a:gd name="G5" fmla="+- 1 0 0"/>
                <a:gd name="G6" fmla="+- 1 0 0"/>
                <a:gd name="G7" fmla="*/ 1 0 0"/>
                <a:gd name="G8" fmla="+- 1 0 0"/>
                <a:gd name="G9" fmla="+- 1 0 0"/>
                <a:gd name="G10" fmla="+- 1 0 0"/>
                <a:gd name="G11" fmla="+- 36864 0 0"/>
                <a:gd name="G12" fmla="*/ 1 0 0"/>
                <a:gd name="G13" fmla="*/ 1 35987 55552"/>
                <a:gd name="G14" fmla="*/ G13 1 180"/>
                <a:gd name="G15" fmla="*/ G12 1 G14"/>
                <a:gd name="G16" fmla="+- 65401 0 0"/>
                <a:gd name="T0" fmla="*/ 576 w 20000"/>
                <a:gd name="T1" fmla="*/ 633 h 20000"/>
                <a:gd name="T2" fmla="*/ 544 w 20000"/>
                <a:gd name="T3" fmla="*/ 679 h 20000"/>
                <a:gd name="T4" fmla="*/ 484 w 20000"/>
                <a:gd name="T5" fmla="*/ 714 h 20000"/>
                <a:gd name="T6" fmla="*/ 400 w 20000"/>
                <a:gd name="T7" fmla="*/ 731 h 20000"/>
                <a:gd name="T8" fmla="*/ 304 w 20000"/>
                <a:gd name="T9" fmla="*/ 714 h 20000"/>
                <a:gd name="T10" fmla="*/ 224 w 20000"/>
                <a:gd name="T11" fmla="*/ 661 h 20000"/>
                <a:gd name="T12" fmla="*/ 156 w 20000"/>
                <a:gd name="T13" fmla="*/ 581 h 20000"/>
                <a:gd name="T14" fmla="*/ 104 w 20000"/>
                <a:gd name="T15" fmla="*/ 476 h 20000"/>
                <a:gd name="T16" fmla="*/ 96 w 20000"/>
                <a:gd name="T17" fmla="*/ 381 h 20000"/>
                <a:gd name="T18" fmla="*/ 76 w 20000"/>
                <a:gd name="T19" fmla="*/ 301 h 20000"/>
                <a:gd name="T20" fmla="*/ 64 w 20000"/>
                <a:gd name="T21" fmla="*/ 241 h 20000"/>
                <a:gd name="T22" fmla="*/ 56 w 20000"/>
                <a:gd name="T23" fmla="*/ 178 h 20000"/>
                <a:gd name="T24" fmla="*/ 36 w 20000"/>
                <a:gd name="T25" fmla="*/ 91 h 20000"/>
                <a:gd name="T26" fmla="*/ 0 w 20000"/>
                <a:gd name="T27" fmla="*/ 0 h 200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000" h="20000">
                  <a:moveTo>
                    <a:pt x="19977" y="17307"/>
                  </a:moveTo>
                  <a:lnTo>
                    <a:pt x="18867" y="18550"/>
                  </a:lnTo>
                  <a:lnTo>
                    <a:pt x="16786" y="19506"/>
                  </a:lnTo>
                  <a:lnTo>
                    <a:pt x="13873" y="19984"/>
                  </a:lnTo>
                  <a:lnTo>
                    <a:pt x="10543" y="19506"/>
                  </a:lnTo>
                  <a:lnTo>
                    <a:pt x="7769" y="18072"/>
                  </a:lnTo>
                  <a:lnTo>
                    <a:pt x="5410" y="15873"/>
                  </a:lnTo>
                  <a:lnTo>
                    <a:pt x="3607" y="13004"/>
                  </a:lnTo>
                  <a:lnTo>
                    <a:pt x="3329" y="10422"/>
                  </a:lnTo>
                  <a:lnTo>
                    <a:pt x="2636" y="8223"/>
                  </a:lnTo>
                  <a:lnTo>
                    <a:pt x="2220" y="6598"/>
                  </a:lnTo>
                  <a:lnTo>
                    <a:pt x="1942" y="4876"/>
                  </a:lnTo>
                  <a:lnTo>
                    <a:pt x="1249" y="2486"/>
                  </a:lnTo>
                  <a:lnTo>
                    <a:pt x="0" y="0"/>
                  </a:lnTo>
                </a:path>
              </a:pathLst>
            </a:custGeom>
            <a:noFill/>
            <a:ln w="19080" cap="flat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  <p:sp>
          <p:nvSpPr>
            <p:cNvPr id="13317" name="Freeform 5"/>
            <p:cNvSpPr>
              <a:spLocks noChangeArrowheads="1"/>
            </p:cNvSpPr>
            <p:nvPr/>
          </p:nvSpPr>
          <p:spPr bwMode="auto">
            <a:xfrm>
              <a:off x="1824" y="1046"/>
              <a:ext cx="690" cy="1958"/>
            </a:xfrm>
            <a:custGeom>
              <a:avLst/>
              <a:gdLst>
                <a:gd name="G0" fmla="+- 1 0 0"/>
                <a:gd name="G1" fmla="+- 180 0 0"/>
                <a:gd name="G2" fmla="+- 1 0 0"/>
                <a:gd name="G3" fmla="*/ 1 38179 25408"/>
                <a:gd name="G4" fmla="+- 112 0 0"/>
                <a:gd name="G5" fmla="+- 1 0 0"/>
                <a:gd name="G6" fmla="+- 1 0 0"/>
                <a:gd name="G7" fmla="+- 1 0 0"/>
                <a:gd name="G8" fmla="+- 1 0 0"/>
                <a:gd name="G9" fmla="+- 100 0 0"/>
                <a:gd name="G10" fmla="+- 1 0 0"/>
                <a:gd name="G11" fmla="+- 1 0 0"/>
                <a:gd name="G12" fmla="+- 1 0 0"/>
                <a:gd name="G13" fmla="+- 1 0 0"/>
                <a:gd name="G14" fmla="+- 1 0 0"/>
                <a:gd name="G15" fmla="*/ 1 0 0"/>
                <a:gd name="G16" fmla="+- 1 0 0"/>
                <a:gd name="G17" fmla="+- 1 0 0"/>
                <a:gd name="G18" fmla="+- 1 0 0"/>
                <a:gd name="G19" fmla="+- 1 0 0"/>
                <a:gd name="G20" fmla="+- 1 0 0"/>
                <a:gd name="G21" fmla="+- 1 0 0"/>
                <a:gd name="G22" fmla="+- 1 0 0"/>
                <a:gd name="G23" fmla="+- 1 0 0"/>
                <a:gd name="G24" fmla="+- 1 0 0"/>
                <a:gd name="G25" fmla="+- 1 0 0"/>
                <a:gd name="G26" fmla="+- 1 0 0"/>
                <a:gd name="G27" fmla="+- 1 0 0"/>
                <a:gd name="G28" fmla="+- 1 0 0"/>
                <a:gd name="G29" fmla="+- 1 0 0"/>
                <a:gd name="G30" fmla="+- 1 0 0"/>
                <a:gd name="G31" fmla="+- 1 0 0"/>
                <a:gd name="G32" fmla="+- 1 0 0"/>
                <a:gd name="G33" fmla="*/ 1 65535 32768"/>
                <a:gd name="G34" fmla="+- 1 0 0"/>
                <a:gd name="G35" fmla="+- 1729 0 0"/>
                <a:gd name="G36" fmla="+- 1690 0 0"/>
                <a:gd name="G37" fmla="+- 1648 0 0"/>
                <a:gd name="G38" fmla="+- 1578 0 0"/>
                <a:gd name="G39" fmla="+- 1495 0 0"/>
                <a:gd name="G40" fmla="+- 1386 0 0"/>
                <a:gd name="G41" fmla="+- 1303 0 0"/>
                <a:gd name="G42" fmla="+- 1245 0 0"/>
                <a:gd name="G43" fmla="+- 1208 0 0"/>
                <a:gd name="T0" fmla="*/ 300 w 1038"/>
                <a:gd name="T1" fmla="*/ 1959 h 3348"/>
                <a:gd name="T2" fmla="*/ 230 w 1038"/>
                <a:gd name="T3" fmla="*/ 1864 h 3348"/>
                <a:gd name="T4" fmla="*/ 174 w 1038"/>
                <a:gd name="T5" fmla="*/ 1768 h 3348"/>
                <a:gd name="T6" fmla="*/ 120 w 1038"/>
                <a:gd name="T7" fmla="*/ 1650 h 3348"/>
                <a:gd name="T8" fmla="*/ 72 w 1038"/>
                <a:gd name="T9" fmla="*/ 1527 h 3348"/>
                <a:gd name="T10" fmla="*/ 32 w 1038"/>
                <a:gd name="T11" fmla="*/ 1397 h 3348"/>
                <a:gd name="T12" fmla="*/ 11 w 1038"/>
                <a:gd name="T13" fmla="*/ 1306 h 3348"/>
                <a:gd name="T14" fmla="*/ 3 w 1038"/>
                <a:gd name="T15" fmla="*/ 1245 h 3348"/>
                <a:gd name="T16" fmla="*/ 0 w 1038"/>
                <a:gd name="T17" fmla="*/ 1211 h 3348"/>
                <a:gd name="T18" fmla="*/ 3 w 1038"/>
                <a:gd name="T19" fmla="*/ 1148 h 3348"/>
                <a:gd name="T20" fmla="*/ 12 w 1038"/>
                <a:gd name="T21" fmla="*/ 1099 h 3348"/>
                <a:gd name="T22" fmla="*/ 32 w 1038"/>
                <a:gd name="T23" fmla="*/ 1001 h 3348"/>
                <a:gd name="T24" fmla="*/ 40 w 1038"/>
                <a:gd name="T25" fmla="*/ 923 h 3348"/>
                <a:gd name="T26" fmla="*/ 45 w 1038"/>
                <a:gd name="T27" fmla="*/ 855 h 3348"/>
                <a:gd name="T28" fmla="*/ 40 w 1038"/>
                <a:gd name="T29" fmla="*/ 790 h 3348"/>
                <a:gd name="T30" fmla="*/ 33 w 1038"/>
                <a:gd name="T31" fmla="*/ 725 h 3348"/>
                <a:gd name="T32" fmla="*/ 20 w 1038"/>
                <a:gd name="T33" fmla="*/ 642 h 3348"/>
                <a:gd name="T34" fmla="*/ 9 w 1038"/>
                <a:gd name="T35" fmla="*/ 579 h 3348"/>
                <a:gd name="T36" fmla="*/ 0 w 1038"/>
                <a:gd name="T37" fmla="*/ 502 h 3348"/>
                <a:gd name="T38" fmla="*/ 3 w 1038"/>
                <a:gd name="T39" fmla="*/ 446 h 3348"/>
                <a:gd name="T40" fmla="*/ 12 w 1038"/>
                <a:gd name="T41" fmla="*/ 397 h 3348"/>
                <a:gd name="T42" fmla="*/ 23 w 1038"/>
                <a:gd name="T43" fmla="*/ 342 h 3348"/>
                <a:gd name="T44" fmla="*/ 40 w 1038"/>
                <a:gd name="T45" fmla="*/ 281 h 3348"/>
                <a:gd name="T46" fmla="*/ 67 w 1038"/>
                <a:gd name="T47" fmla="*/ 230 h 3348"/>
                <a:gd name="T48" fmla="*/ 92 w 1038"/>
                <a:gd name="T49" fmla="*/ 186 h 3348"/>
                <a:gd name="T50" fmla="*/ 136 w 1038"/>
                <a:gd name="T51" fmla="*/ 126 h 3348"/>
                <a:gd name="T52" fmla="*/ 192 w 1038"/>
                <a:gd name="T53" fmla="*/ 70 h 3348"/>
                <a:gd name="T54" fmla="*/ 226 w 1038"/>
                <a:gd name="T55" fmla="*/ 42 h 3348"/>
                <a:gd name="T56" fmla="*/ 272 w 1038"/>
                <a:gd name="T57" fmla="*/ 18 h 3348"/>
                <a:gd name="T58" fmla="*/ 314 w 1038"/>
                <a:gd name="T59" fmla="*/ 4 h 3348"/>
                <a:gd name="T60" fmla="*/ 351 w 1038"/>
                <a:gd name="T61" fmla="*/ 0 h 3348"/>
                <a:gd name="T62" fmla="*/ 386 w 1038"/>
                <a:gd name="T63" fmla="*/ 4 h 3348"/>
                <a:gd name="T64" fmla="*/ 419 w 1038"/>
                <a:gd name="T65" fmla="*/ 11 h 3348"/>
                <a:gd name="T66" fmla="*/ 462 w 1038"/>
                <a:gd name="T67" fmla="*/ 33 h 3348"/>
                <a:gd name="T68" fmla="*/ 491 w 1038"/>
                <a:gd name="T69" fmla="*/ 63 h 3348"/>
                <a:gd name="T70" fmla="*/ 518 w 1038"/>
                <a:gd name="T71" fmla="*/ 104 h 3348"/>
                <a:gd name="T72" fmla="*/ 539 w 1038"/>
                <a:gd name="T73" fmla="*/ 151 h 3348"/>
                <a:gd name="T74" fmla="*/ 560 w 1038"/>
                <a:gd name="T75" fmla="*/ 205 h 3348"/>
                <a:gd name="T76" fmla="*/ 578 w 1038"/>
                <a:gd name="T77" fmla="*/ 265 h 3348"/>
                <a:gd name="T78" fmla="*/ 591 w 1038"/>
                <a:gd name="T79" fmla="*/ 334 h 3348"/>
                <a:gd name="T80" fmla="*/ 599 w 1038"/>
                <a:gd name="T81" fmla="*/ 449 h 3348"/>
                <a:gd name="T82" fmla="*/ 619 w 1038"/>
                <a:gd name="T83" fmla="*/ 562 h 3348"/>
                <a:gd name="T84" fmla="*/ 651 w 1038"/>
                <a:gd name="T85" fmla="*/ 642 h 3348"/>
                <a:gd name="T86" fmla="*/ 691 w 1038"/>
                <a:gd name="T87" fmla="*/ 720 h 33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038" h="3348">
                  <a:moveTo>
                    <a:pt x="450" y="3348"/>
                  </a:moveTo>
                  <a:lnTo>
                    <a:pt x="346" y="3186"/>
                  </a:lnTo>
                  <a:lnTo>
                    <a:pt x="262" y="3021"/>
                  </a:lnTo>
                  <a:lnTo>
                    <a:pt x="180" y="2820"/>
                  </a:lnTo>
                  <a:lnTo>
                    <a:pt x="108" y="2610"/>
                  </a:lnTo>
                  <a:lnTo>
                    <a:pt x="48" y="2388"/>
                  </a:lnTo>
                  <a:lnTo>
                    <a:pt x="16" y="2232"/>
                  </a:lnTo>
                  <a:lnTo>
                    <a:pt x="4" y="2127"/>
                  </a:lnTo>
                  <a:lnTo>
                    <a:pt x="0" y="2070"/>
                  </a:lnTo>
                  <a:lnTo>
                    <a:pt x="4" y="1962"/>
                  </a:lnTo>
                  <a:lnTo>
                    <a:pt x="18" y="1878"/>
                  </a:lnTo>
                  <a:lnTo>
                    <a:pt x="48" y="1710"/>
                  </a:lnTo>
                  <a:lnTo>
                    <a:pt x="60" y="1578"/>
                  </a:lnTo>
                  <a:lnTo>
                    <a:pt x="67" y="1461"/>
                  </a:lnTo>
                  <a:lnTo>
                    <a:pt x="60" y="1350"/>
                  </a:lnTo>
                  <a:lnTo>
                    <a:pt x="49" y="1239"/>
                  </a:lnTo>
                  <a:lnTo>
                    <a:pt x="30" y="1098"/>
                  </a:lnTo>
                  <a:lnTo>
                    <a:pt x="13" y="990"/>
                  </a:lnTo>
                  <a:lnTo>
                    <a:pt x="0" y="858"/>
                  </a:lnTo>
                  <a:lnTo>
                    <a:pt x="4" y="762"/>
                  </a:lnTo>
                  <a:lnTo>
                    <a:pt x="18" y="678"/>
                  </a:lnTo>
                  <a:lnTo>
                    <a:pt x="34" y="585"/>
                  </a:lnTo>
                  <a:lnTo>
                    <a:pt x="60" y="480"/>
                  </a:lnTo>
                  <a:lnTo>
                    <a:pt x="100" y="393"/>
                  </a:lnTo>
                  <a:lnTo>
                    <a:pt x="138" y="318"/>
                  </a:lnTo>
                  <a:lnTo>
                    <a:pt x="205" y="216"/>
                  </a:lnTo>
                  <a:lnTo>
                    <a:pt x="288" y="120"/>
                  </a:lnTo>
                  <a:lnTo>
                    <a:pt x="340" y="72"/>
                  </a:lnTo>
                  <a:lnTo>
                    <a:pt x="408" y="30"/>
                  </a:lnTo>
                  <a:lnTo>
                    <a:pt x="472" y="6"/>
                  </a:lnTo>
                  <a:lnTo>
                    <a:pt x="528" y="0"/>
                  </a:lnTo>
                  <a:lnTo>
                    <a:pt x="580" y="6"/>
                  </a:lnTo>
                  <a:lnTo>
                    <a:pt x="630" y="18"/>
                  </a:lnTo>
                  <a:lnTo>
                    <a:pt x="694" y="57"/>
                  </a:lnTo>
                  <a:lnTo>
                    <a:pt x="738" y="108"/>
                  </a:lnTo>
                  <a:lnTo>
                    <a:pt x="778" y="177"/>
                  </a:lnTo>
                  <a:lnTo>
                    <a:pt x="810" y="258"/>
                  </a:lnTo>
                  <a:lnTo>
                    <a:pt x="841" y="351"/>
                  </a:lnTo>
                  <a:lnTo>
                    <a:pt x="868" y="453"/>
                  </a:lnTo>
                  <a:lnTo>
                    <a:pt x="888" y="570"/>
                  </a:lnTo>
                  <a:lnTo>
                    <a:pt x="900" y="768"/>
                  </a:lnTo>
                  <a:lnTo>
                    <a:pt x="930" y="960"/>
                  </a:lnTo>
                  <a:lnTo>
                    <a:pt x="978" y="1098"/>
                  </a:lnTo>
                  <a:lnTo>
                    <a:pt x="1038" y="1230"/>
                  </a:lnTo>
                </a:path>
              </a:pathLst>
            </a:custGeom>
            <a:noFill/>
            <a:ln w="19080" cap="flat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  <p:sp>
          <p:nvSpPr>
            <p:cNvPr id="13318" name="Freeform 6"/>
            <p:cNvSpPr>
              <a:spLocks noChangeArrowheads="1"/>
            </p:cNvSpPr>
            <p:nvPr/>
          </p:nvSpPr>
          <p:spPr bwMode="auto">
            <a:xfrm>
              <a:off x="2017" y="1990"/>
              <a:ext cx="224" cy="933"/>
            </a:xfrm>
            <a:custGeom>
              <a:avLst/>
              <a:gdLst>
                <a:gd name="G0" fmla="+- 1 0 0"/>
                <a:gd name="G1" fmla="+- 1 0 0"/>
                <a:gd name="G2" fmla="+- 1 0 0"/>
                <a:gd name="G3" fmla="+- 1 0 0"/>
                <a:gd name="G4" fmla="+- 108 0 0"/>
                <a:gd name="G5" fmla="*/ 1 42747 57218"/>
                <a:gd name="G6" fmla="+- 1 0 0"/>
                <a:gd name="G7" fmla="+- 1 0 0"/>
                <a:gd name="G8" fmla="+- 1 0 0"/>
                <a:gd name="G9" fmla="+- 1 0 0"/>
                <a:gd name="G10" fmla="+- 1 0 0"/>
                <a:gd name="G11" fmla="+- 1 0 0"/>
                <a:gd name="G12" fmla="*/ 1 65535 32768"/>
                <a:gd name="G13" fmla="*/ 1 54367 49408"/>
                <a:gd name="G14" fmla="+- 746 0 0"/>
                <a:gd name="G15" fmla="+- 738 0 0"/>
                <a:gd name="T0" fmla="*/ 225 w 342"/>
                <a:gd name="T1" fmla="*/ 934 h 1602"/>
                <a:gd name="T2" fmla="*/ 188 w 342"/>
                <a:gd name="T3" fmla="*/ 876 h 1602"/>
                <a:gd name="T4" fmla="*/ 138 w 342"/>
                <a:gd name="T5" fmla="*/ 794 h 1602"/>
                <a:gd name="T6" fmla="*/ 103 w 342"/>
                <a:gd name="T7" fmla="*/ 728 h 1602"/>
                <a:gd name="T8" fmla="*/ 72 w 342"/>
                <a:gd name="T9" fmla="*/ 663 h 1602"/>
                <a:gd name="T10" fmla="*/ 39 w 342"/>
                <a:gd name="T11" fmla="*/ 584 h 1602"/>
                <a:gd name="T12" fmla="*/ 20 w 342"/>
                <a:gd name="T13" fmla="*/ 525 h 1602"/>
                <a:gd name="T14" fmla="*/ 8 w 342"/>
                <a:gd name="T15" fmla="*/ 472 h 1602"/>
                <a:gd name="T16" fmla="*/ 0 w 342"/>
                <a:gd name="T17" fmla="*/ 402 h 1602"/>
                <a:gd name="T18" fmla="*/ 0 w 342"/>
                <a:gd name="T19" fmla="*/ 339 h 1602"/>
                <a:gd name="T20" fmla="*/ 8 w 342"/>
                <a:gd name="T21" fmla="*/ 269 h 1602"/>
                <a:gd name="T22" fmla="*/ 24 w 342"/>
                <a:gd name="T23" fmla="*/ 213 h 1602"/>
                <a:gd name="T24" fmla="*/ 48 w 342"/>
                <a:gd name="T25" fmla="*/ 168 h 1602"/>
                <a:gd name="T26" fmla="*/ 80 w 342"/>
                <a:gd name="T27" fmla="*/ 122 h 1602"/>
                <a:gd name="T28" fmla="*/ 119 w 342"/>
                <a:gd name="T29" fmla="*/ 73 h 1602"/>
                <a:gd name="T30" fmla="*/ 186 w 342"/>
                <a:gd name="T31" fmla="*/ 0 h 16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42" h="1602">
                  <a:moveTo>
                    <a:pt x="342" y="1602"/>
                  </a:moveTo>
                  <a:lnTo>
                    <a:pt x="286" y="1503"/>
                  </a:lnTo>
                  <a:lnTo>
                    <a:pt x="210" y="1362"/>
                  </a:lnTo>
                  <a:lnTo>
                    <a:pt x="157" y="1248"/>
                  </a:lnTo>
                  <a:lnTo>
                    <a:pt x="109" y="1137"/>
                  </a:lnTo>
                  <a:lnTo>
                    <a:pt x="60" y="1002"/>
                  </a:lnTo>
                  <a:lnTo>
                    <a:pt x="30" y="900"/>
                  </a:lnTo>
                  <a:lnTo>
                    <a:pt x="12" y="810"/>
                  </a:lnTo>
                  <a:lnTo>
                    <a:pt x="0" y="690"/>
                  </a:lnTo>
                  <a:lnTo>
                    <a:pt x="0" y="582"/>
                  </a:lnTo>
                  <a:lnTo>
                    <a:pt x="12" y="462"/>
                  </a:lnTo>
                  <a:lnTo>
                    <a:pt x="37" y="366"/>
                  </a:lnTo>
                  <a:lnTo>
                    <a:pt x="73" y="288"/>
                  </a:lnTo>
                  <a:lnTo>
                    <a:pt x="121" y="210"/>
                  </a:lnTo>
                  <a:lnTo>
                    <a:pt x="181" y="126"/>
                  </a:lnTo>
                  <a:lnTo>
                    <a:pt x="282" y="0"/>
                  </a:lnTo>
                </a:path>
              </a:pathLst>
            </a:custGeom>
            <a:noFill/>
            <a:ln w="19080" cap="flat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  <p:sp>
          <p:nvSpPr>
            <p:cNvPr id="13319" name="Freeform 7"/>
            <p:cNvSpPr>
              <a:spLocks noChangeArrowheads="1"/>
            </p:cNvSpPr>
            <p:nvPr/>
          </p:nvSpPr>
          <p:spPr bwMode="auto">
            <a:xfrm>
              <a:off x="2174" y="2084"/>
              <a:ext cx="180" cy="552"/>
            </a:xfrm>
            <a:custGeom>
              <a:avLst/>
              <a:gdLst>
                <a:gd name="G0" fmla="+- 1 0 0"/>
                <a:gd name="G1" fmla="+- 1 0 0"/>
                <a:gd name="G2" fmla="*/ 1 0 0"/>
                <a:gd name="T0" fmla="*/ 32 256 1"/>
                <a:gd name="T1" fmla="*/ 0 256 1"/>
                <a:gd name="G3" fmla="+- 0 T0 T1"/>
                <a:gd name="G4" fmla="sin 447 G3"/>
                <a:gd name="G5" fmla="+- 1 0 0"/>
                <a:gd name="G6" fmla="+- 1 0 0"/>
                <a:gd name="G7" fmla="+- 1 0 0"/>
                <a:gd name="G8" fmla="+- 1 0 0"/>
                <a:gd name="G9" fmla="+- 1 0 0"/>
                <a:gd name="G10" fmla="+- 1 0 0"/>
                <a:gd name="G11" fmla="+- 1 0 0"/>
                <a:gd name="G12" fmla="+- 1 0 0"/>
                <a:gd name="G13" fmla="+- 1 0 0"/>
                <a:gd name="G14" fmla="+- 1 0 0"/>
                <a:gd name="G15" fmla="+- 1 0 0"/>
                <a:gd name="G16" fmla="+- 1 0 0"/>
                <a:gd name="G17" fmla="+- 1 0 0"/>
                <a:gd name="G18" fmla="+- 43008 0 0"/>
                <a:gd name="G19" fmla="*/ 1 0 0"/>
                <a:gd name="G20" fmla="*/ 1 35987 55552"/>
                <a:gd name="G21" fmla="*/ G20 1 180"/>
                <a:gd name="G22" fmla="*/ G19 1 G21"/>
                <a:gd name="G23" fmla="+- 9 0 0"/>
                <a:gd name="G24" fmla="+- 65478 0 0"/>
                <a:gd name="G25" fmla="+- 65410 0 0"/>
                <a:gd name="T2" fmla="*/ 79 w 276"/>
                <a:gd name="T3" fmla="*/ 0 h 948"/>
                <a:gd name="T4" fmla="*/ 53 w 276"/>
                <a:gd name="T5" fmla="*/ 44 h 948"/>
                <a:gd name="T6" fmla="*/ 30 w 276"/>
                <a:gd name="T7" fmla="*/ 88 h 948"/>
                <a:gd name="T8" fmla="*/ 11 w 276"/>
                <a:gd name="T9" fmla="*/ 137 h 948"/>
                <a:gd name="T10" fmla="*/ 4 w 276"/>
                <a:gd name="T11" fmla="*/ 172 h 948"/>
                <a:gd name="T12" fmla="*/ 0 w 276"/>
                <a:gd name="T13" fmla="*/ 215 h 948"/>
                <a:gd name="T14" fmla="*/ 6 w 276"/>
                <a:gd name="T15" fmla="*/ 261 h 948"/>
                <a:gd name="T16" fmla="*/ 21 w 276"/>
                <a:gd name="T17" fmla="*/ 326 h 948"/>
                <a:gd name="T18" fmla="*/ 37 w 276"/>
                <a:gd name="T19" fmla="*/ 364 h 948"/>
                <a:gd name="T20" fmla="*/ 62 w 276"/>
                <a:gd name="T21" fmla="*/ 413 h 948"/>
                <a:gd name="T22" fmla="*/ 89 w 276"/>
                <a:gd name="T23" fmla="*/ 457 h 948"/>
                <a:gd name="T24" fmla="*/ 117 w 276"/>
                <a:gd name="T25" fmla="*/ 497 h 948"/>
                <a:gd name="T26" fmla="*/ 181 w 276"/>
                <a:gd name="T27" fmla="*/ 553 h 948"/>
                <a:gd name="T28" fmla="*/ 155 w 276"/>
                <a:gd name="T29" fmla="*/ 494 h 948"/>
                <a:gd name="T30" fmla="*/ 141 w 276"/>
                <a:gd name="T31" fmla="*/ 445 h 948"/>
                <a:gd name="T32" fmla="*/ 128 w 276"/>
                <a:gd name="T33" fmla="*/ 397 h 948"/>
                <a:gd name="T34" fmla="*/ 121 w 276"/>
                <a:gd name="T35" fmla="*/ 343 h 948"/>
                <a:gd name="T36" fmla="*/ 120 w 276"/>
                <a:gd name="T37" fmla="*/ 277 h 948"/>
                <a:gd name="T38" fmla="*/ 117 w 276"/>
                <a:gd name="T39" fmla="*/ 217 h 948"/>
                <a:gd name="T40" fmla="*/ 106 w 276"/>
                <a:gd name="T41" fmla="*/ 133 h 948"/>
                <a:gd name="T42" fmla="*/ 92 w 276"/>
                <a:gd name="T43" fmla="*/ 63 h 948"/>
                <a:gd name="T44" fmla="*/ 81 w 276"/>
                <a:gd name="T45" fmla="*/ 0 h 948"/>
              </a:gdLst>
              <a:ahLst/>
              <a:cxnLst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76" h="948">
                  <a:moveTo>
                    <a:pt x="120" y="0"/>
                  </a:moveTo>
                  <a:lnTo>
                    <a:pt x="81" y="75"/>
                  </a:lnTo>
                  <a:lnTo>
                    <a:pt x="45" y="150"/>
                  </a:lnTo>
                  <a:lnTo>
                    <a:pt x="17" y="234"/>
                  </a:lnTo>
                  <a:lnTo>
                    <a:pt x="6" y="294"/>
                  </a:lnTo>
                  <a:lnTo>
                    <a:pt x="0" y="369"/>
                  </a:lnTo>
                  <a:lnTo>
                    <a:pt x="9" y="447"/>
                  </a:lnTo>
                  <a:lnTo>
                    <a:pt x="32" y="558"/>
                  </a:lnTo>
                  <a:lnTo>
                    <a:pt x="57" y="624"/>
                  </a:lnTo>
                  <a:lnTo>
                    <a:pt x="95" y="708"/>
                  </a:lnTo>
                  <a:lnTo>
                    <a:pt x="135" y="783"/>
                  </a:lnTo>
                  <a:lnTo>
                    <a:pt x="179" y="852"/>
                  </a:lnTo>
                  <a:lnTo>
                    <a:pt x="276" y="948"/>
                  </a:lnTo>
                  <a:lnTo>
                    <a:pt x="237" y="846"/>
                  </a:lnTo>
                  <a:lnTo>
                    <a:pt x="215" y="762"/>
                  </a:lnTo>
                  <a:lnTo>
                    <a:pt x="195" y="681"/>
                  </a:lnTo>
                  <a:lnTo>
                    <a:pt x="185" y="588"/>
                  </a:lnTo>
                  <a:lnTo>
                    <a:pt x="183" y="474"/>
                  </a:lnTo>
                  <a:lnTo>
                    <a:pt x="179" y="372"/>
                  </a:lnTo>
                  <a:lnTo>
                    <a:pt x="161" y="228"/>
                  </a:lnTo>
                  <a:lnTo>
                    <a:pt x="141" y="108"/>
                  </a:lnTo>
                  <a:lnTo>
                    <a:pt x="124" y="0"/>
                  </a:lnTo>
                </a:path>
              </a:pathLst>
            </a:custGeom>
            <a:noFill/>
            <a:ln w="19080" cap="flat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  <p:sp>
          <p:nvSpPr>
            <p:cNvPr id="13320" name="Freeform 8"/>
            <p:cNvSpPr>
              <a:spLocks noChangeArrowheads="1"/>
            </p:cNvSpPr>
            <p:nvPr/>
          </p:nvSpPr>
          <p:spPr bwMode="auto">
            <a:xfrm>
              <a:off x="4102" y="2502"/>
              <a:ext cx="267" cy="426"/>
            </a:xfrm>
            <a:custGeom>
              <a:avLst/>
              <a:gdLst>
                <a:gd name="G0" fmla="*/ 1 0 0"/>
                <a:gd name="G1" fmla="+- 1 0 0"/>
                <a:gd name="G2" fmla="+- 1 0 0"/>
                <a:gd name="G3" fmla="+- 1 0 0"/>
                <a:gd name="G4" fmla="+- 1 0 0"/>
                <a:gd name="G5" fmla="*/ 1 0 0"/>
                <a:gd name="G6" fmla="*/ 1 16385 2"/>
                <a:gd name="G7" fmla="+- 1 0 0"/>
                <a:gd name="G8" fmla="+- 1 0 0"/>
                <a:gd name="G9" fmla="+- 1 0 0"/>
                <a:gd name="G10" fmla="*/ 1 0 0"/>
                <a:gd name="T0" fmla="*/ 2 w 163"/>
                <a:gd name="T1" fmla="*/ 0 h 294"/>
                <a:gd name="T2" fmla="*/ 20 w 163"/>
                <a:gd name="T3" fmla="*/ 76 h 294"/>
                <a:gd name="T4" fmla="*/ 35 w 163"/>
                <a:gd name="T5" fmla="*/ 126 h 294"/>
                <a:gd name="T6" fmla="*/ 54 w 163"/>
                <a:gd name="T7" fmla="*/ 179 h 294"/>
                <a:gd name="T8" fmla="*/ 79 w 163"/>
                <a:gd name="T9" fmla="*/ 228 h 294"/>
                <a:gd name="T10" fmla="*/ 110 w 163"/>
                <a:gd name="T11" fmla="*/ 289 h 294"/>
                <a:gd name="T12" fmla="*/ 163 w 163"/>
                <a:gd name="T13" fmla="*/ 353 h 294"/>
                <a:gd name="T14" fmla="*/ 215 w 163"/>
                <a:gd name="T15" fmla="*/ 389 h 294"/>
                <a:gd name="T16" fmla="*/ 268 w 163"/>
                <a:gd name="T17" fmla="*/ 427 h 294"/>
                <a:gd name="T18" fmla="*/ 230 w 163"/>
                <a:gd name="T19" fmla="*/ 180 h 294"/>
                <a:gd name="T20" fmla="*/ 0 w 163"/>
                <a:gd name="T21" fmla="*/ 0 h 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3" h="294">
                  <a:moveTo>
                    <a:pt x="1" y="0"/>
                  </a:moveTo>
                  <a:lnTo>
                    <a:pt x="12" y="52"/>
                  </a:lnTo>
                  <a:lnTo>
                    <a:pt x="21" y="87"/>
                  </a:lnTo>
                  <a:lnTo>
                    <a:pt x="33" y="123"/>
                  </a:lnTo>
                  <a:lnTo>
                    <a:pt x="48" y="157"/>
                  </a:lnTo>
                  <a:lnTo>
                    <a:pt x="67" y="199"/>
                  </a:lnTo>
                  <a:lnTo>
                    <a:pt x="99" y="243"/>
                  </a:lnTo>
                  <a:lnTo>
                    <a:pt x="131" y="268"/>
                  </a:lnTo>
                  <a:lnTo>
                    <a:pt x="163" y="294"/>
                  </a:lnTo>
                  <a:lnTo>
                    <a:pt x="140" y="124"/>
                  </a:lnTo>
                  <a:lnTo>
                    <a:pt x="0" y="0"/>
                  </a:lnTo>
                </a:path>
              </a:pathLst>
            </a:custGeom>
            <a:gradFill rotWithShape="0">
              <a:gsLst>
                <a:gs pos="0">
                  <a:srgbClr val="BCA690"/>
                </a:gs>
                <a:gs pos="100000">
                  <a:srgbClr val="F7E88D"/>
                </a:gs>
              </a:gsLst>
              <a:lin ang="8100000" scaled="1"/>
            </a:gradFill>
            <a:ln w="28440" cap="flat">
              <a:solidFill>
                <a:srgbClr val="B49C84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  <p:sp>
          <p:nvSpPr>
            <p:cNvPr id="13321" name="Freeform 9"/>
            <p:cNvSpPr>
              <a:spLocks noChangeArrowheads="1"/>
            </p:cNvSpPr>
            <p:nvPr/>
          </p:nvSpPr>
          <p:spPr bwMode="auto">
            <a:xfrm>
              <a:off x="1978" y="1440"/>
              <a:ext cx="433" cy="745"/>
            </a:xfrm>
            <a:custGeom>
              <a:avLst/>
              <a:gdLst>
                <a:gd name="G0" fmla="+- 1 0 0"/>
                <a:gd name="G1" fmla="+- 1 0 0"/>
                <a:gd name="G2" fmla="+- 1 0 0"/>
                <a:gd name="G3" fmla="+- 1 0 0"/>
                <a:gd name="G4" fmla="+- 1 0 0"/>
                <a:gd name="G5" fmla="+- 1 0 0"/>
                <a:gd name="G6" fmla="+- 1 0 0"/>
                <a:gd name="G7" fmla="+- 1 0 0"/>
                <a:gd name="G8" fmla="+- 1 0 0"/>
                <a:gd name="G9" fmla="+- 1 0 0"/>
                <a:gd name="G10" fmla="+- 1 0 0"/>
                <a:gd name="G11" fmla="+- 635 0 0"/>
                <a:gd name="G12" fmla="*/ 1 16385 2"/>
                <a:gd name="G13" fmla="+- 1 0 0"/>
                <a:gd name="G14" fmla="+- 1 0 0"/>
                <a:gd name="G15" fmla="+- 1 0 0"/>
                <a:gd name="G16" fmla="+- 1 0 0"/>
                <a:gd name="G17" fmla="+- 1 0 0"/>
                <a:gd name="G18" fmla="+- 1 0 0"/>
                <a:gd name="G19" fmla="+- 1 0 0"/>
                <a:gd name="G20" fmla="+- 1 0 0"/>
                <a:gd name="G21" fmla="+- 1 0 0"/>
                <a:gd name="G22" fmla="+- 1 0 0"/>
                <a:gd name="T0" fmla="*/ 434 w 319"/>
                <a:gd name="T1" fmla="*/ 653 h 643"/>
                <a:gd name="T2" fmla="*/ 400 w 319"/>
                <a:gd name="T3" fmla="*/ 635 h 643"/>
                <a:gd name="T4" fmla="*/ 375 w 319"/>
                <a:gd name="T5" fmla="*/ 617 h 643"/>
                <a:gd name="T6" fmla="*/ 356 w 319"/>
                <a:gd name="T7" fmla="*/ 599 h 643"/>
                <a:gd name="T8" fmla="*/ 336 w 319"/>
                <a:gd name="T9" fmla="*/ 562 h 643"/>
                <a:gd name="T10" fmla="*/ 306 w 319"/>
                <a:gd name="T11" fmla="*/ 488 h 643"/>
                <a:gd name="T12" fmla="*/ 287 w 319"/>
                <a:gd name="T13" fmla="*/ 429 h 643"/>
                <a:gd name="T14" fmla="*/ 272 w 319"/>
                <a:gd name="T15" fmla="*/ 368 h 643"/>
                <a:gd name="T16" fmla="*/ 250 w 319"/>
                <a:gd name="T17" fmla="*/ 288 h 643"/>
                <a:gd name="T18" fmla="*/ 234 w 319"/>
                <a:gd name="T19" fmla="*/ 225 h 643"/>
                <a:gd name="T20" fmla="*/ 199 w 319"/>
                <a:gd name="T21" fmla="*/ 106 h 643"/>
                <a:gd name="T22" fmla="*/ 176 w 319"/>
                <a:gd name="T23" fmla="*/ 38 h 643"/>
                <a:gd name="T24" fmla="*/ 163 w 319"/>
                <a:gd name="T25" fmla="*/ 19 h 643"/>
                <a:gd name="T26" fmla="*/ 143 w 319"/>
                <a:gd name="T27" fmla="*/ 3 h 643"/>
                <a:gd name="T28" fmla="*/ 118 w 319"/>
                <a:gd name="T29" fmla="*/ 0 h 643"/>
                <a:gd name="T30" fmla="*/ 101 w 319"/>
                <a:gd name="T31" fmla="*/ 3 h 643"/>
                <a:gd name="T32" fmla="*/ 87 w 319"/>
                <a:gd name="T33" fmla="*/ 16 h 643"/>
                <a:gd name="T34" fmla="*/ 79 w 319"/>
                <a:gd name="T35" fmla="*/ 39 h 643"/>
                <a:gd name="T36" fmla="*/ 71 w 319"/>
                <a:gd name="T37" fmla="*/ 87 h 643"/>
                <a:gd name="T38" fmla="*/ 65 w 319"/>
                <a:gd name="T39" fmla="*/ 189 h 643"/>
                <a:gd name="T40" fmla="*/ 49 w 319"/>
                <a:gd name="T41" fmla="*/ 335 h 643"/>
                <a:gd name="T42" fmla="*/ 24 w 319"/>
                <a:gd name="T43" fmla="*/ 509 h 643"/>
                <a:gd name="T44" fmla="*/ 0 w 319"/>
                <a:gd name="T45" fmla="*/ 746 h 6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19" h="643">
                  <a:moveTo>
                    <a:pt x="319" y="563"/>
                  </a:moveTo>
                  <a:lnTo>
                    <a:pt x="294" y="547"/>
                  </a:lnTo>
                  <a:lnTo>
                    <a:pt x="276" y="532"/>
                  </a:lnTo>
                  <a:lnTo>
                    <a:pt x="262" y="516"/>
                  </a:lnTo>
                  <a:lnTo>
                    <a:pt x="247" y="484"/>
                  </a:lnTo>
                  <a:lnTo>
                    <a:pt x="225" y="421"/>
                  </a:lnTo>
                  <a:lnTo>
                    <a:pt x="211" y="370"/>
                  </a:lnTo>
                  <a:lnTo>
                    <a:pt x="200" y="317"/>
                  </a:lnTo>
                  <a:lnTo>
                    <a:pt x="184" y="248"/>
                  </a:lnTo>
                  <a:lnTo>
                    <a:pt x="172" y="194"/>
                  </a:lnTo>
                  <a:lnTo>
                    <a:pt x="146" y="91"/>
                  </a:lnTo>
                  <a:lnTo>
                    <a:pt x="129" y="33"/>
                  </a:lnTo>
                  <a:lnTo>
                    <a:pt x="120" y="16"/>
                  </a:lnTo>
                  <a:lnTo>
                    <a:pt x="105" y="3"/>
                  </a:lnTo>
                  <a:lnTo>
                    <a:pt x="87" y="0"/>
                  </a:lnTo>
                  <a:lnTo>
                    <a:pt x="74" y="3"/>
                  </a:lnTo>
                  <a:lnTo>
                    <a:pt x="64" y="14"/>
                  </a:lnTo>
                  <a:lnTo>
                    <a:pt x="58" y="34"/>
                  </a:lnTo>
                  <a:lnTo>
                    <a:pt x="52" y="75"/>
                  </a:lnTo>
                  <a:lnTo>
                    <a:pt x="48" y="163"/>
                  </a:lnTo>
                  <a:lnTo>
                    <a:pt x="36" y="289"/>
                  </a:lnTo>
                  <a:lnTo>
                    <a:pt x="18" y="439"/>
                  </a:lnTo>
                  <a:lnTo>
                    <a:pt x="0" y="643"/>
                  </a:lnTo>
                </a:path>
              </a:pathLst>
            </a:custGeom>
            <a:noFill/>
            <a:ln w="19080" cap="flat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  <p:grpSp>
          <p:nvGrpSpPr>
            <p:cNvPr id="13322" name="Group 10"/>
            <p:cNvGrpSpPr>
              <a:grpSpLocks/>
            </p:cNvGrpSpPr>
            <p:nvPr/>
          </p:nvGrpSpPr>
          <p:grpSpPr bwMode="auto">
            <a:xfrm>
              <a:off x="2493" y="2486"/>
              <a:ext cx="518" cy="345"/>
              <a:chOff x="2493" y="2486"/>
              <a:chExt cx="518" cy="345"/>
            </a:xfrm>
          </p:grpSpPr>
          <p:sp>
            <p:nvSpPr>
              <p:cNvPr id="13323" name="Freeform 11"/>
              <p:cNvSpPr>
                <a:spLocks noChangeArrowheads="1"/>
              </p:cNvSpPr>
              <p:nvPr/>
            </p:nvSpPr>
            <p:spPr bwMode="auto">
              <a:xfrm>
                <a:off x="2589" y="2496"/>
                <a:ext cx="34" cy="91"/>
              </a:xfrm>
              <a:custGeom>
                <a:avLst/>
                <a:gdLst>
                  <a:gd name="G0" fmla="+- 1 0 0"/>
                  <a:gd name="G1" fmla="+- 1 0 0"/>
                  <a:gd name="G2" fmla="+- 8 0 0"/>
                  <a:gd name="G3" fmla="*/ 1 65535 32768"/>
                  <a:gd name="T0" fmla="*/ 35 w 39"/>
                  <a:gd name="T1" fmla="*/ 0 h 96"/>
                  <a:gd name="T2" fmla="*/ 31 w 39"/>
                  <a:gd name="T3" fmla="*/ 28 h 96"/>
                  <a:gd name="T4" fmla="*/ 22 w 39"/>
                  <a:gd name="T5" fmla="*/ 60 h 96"/>
                  <a:gd name="T6" fmla="*/ 0 w 39"/>
                  <a:gd name="T7" fmla="*/ 92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9" h="96">
                    <a:moveTo>
                      <a:pt x="39" y="0"/>
                    </a:moveTo>
                    <a:lnTo>
                      <a:pt x="35" y="29"/>
                    </a:lnTo>
                    <a:lnTo>
                      <a:pt x="24" y="63"/>
                    </a:lnTo>
                    <a:lnTo>
                      <a:pt x="0" y="96"/>
                    </a:lnTo>
                  </a:path>
                </a:pathLst>
              </a:custGeom>
              <a:noFill/>
              <a:ln w="12600" cap="sq">
                <a:solidFill>
                  <a:srgbClr val="9933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CO"/>
              </a:p>
            </p:txBody>
          </p:sp>
          <p:sp>
            <p:nvSpPr>
              <p:cNvPr id="13324" name="Freeform 12"/>
              <p:cNvSpPr>
                <a:spLocks noChangeArrowheads="1"/>
              </p:cNvSpPr>
              <p:nvPr/>
            </p:nvSpPr>
            <p:spPr bwMode="auto">
              <a:xfrm>
                <a:off x="2696" y="2492"/>
                <a:ext cx="4" cy="95"/>
              </a:xfrm>
              <a:custGeom>
                <a:avLst/>
                <a:gdLst>
                  <a:gd name="G0" fmla="*/ 1 65411 25216"/>
                  <a:gd name="G1" fmla="+- 65509 0 0"/>
                  <a:gd name="G2" fmla="+- 8 0 0"/>
                  <a:gd name="G3" fmla="*/ 1 65535 32768"/>
                  <a:gd name="T0" fmla="*/ 4 w 9"/>
                  <a:gd name="T1" fmla="*/ 0 h 100"/>
                  <a:gd name="T2" fmla="*/ 5 w 9"/>
                  <a:gd name="T3" fmla="*/ 32 h 100"/>
                  <a:gd name="T4" fmla="*/ 0 w 9"/>
                  <a:gd name="T5" fmla="*/ 66 h 100"/>
                  <a:gd name="T6" fmla="*/ 2 w 9"/>
                  <a:gd name="T7" fmla="*/ 96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100">
                    <a:moveTo>
                      <a:pt x="7" y="0"/>
                    </a:moveTo>
                    <a:lnTo>
                      <a:pt x="9" y="33"/>
                    </a:lnTo>
                    <a:lnTo>
                      <a:pt x="0" y="69"/>
                    </a:lnTo>
                    <a:lnTo>
                      <a:pt x="4" y="100"/>
                    </a:lnTo>
                  </a:path>
                </a:pathLst>
              </a:custGeom>
              <a:noFill/>
              <a:ln w="12600" cap="sq">
                <a:solidFill>
                  <a:srgbClr val="9933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CO"/>
              </a:p>
            </p:txBody>
          </p:sp>
          <p:sp>
            <p:nvSpPr>
              <p:cNvPr id="13325" name="Freeform 13"/>
              <p:cNvSpPr>
                <a:spLocks noChangeArrowheads="1"/>
              </p:cNvSpPr>
              <p:nvPr/>
            </p:nvSpPr>
            <p:spPr bwMode="auto">
              <a:xfrm>
                <a:off x="2737" y="2488"/>
                <a:ext cx="6" cy="99"/>
              </a:xfrm>
              <a:custGeom>
                <a:avLst/>
                <a:gdLst>
                  <a:gd name="G0" fmla="*/ 1 0 0"/>
                  <a:gd name="T0" fmla="*/ 11 256 1"/>
                  <a:gd name="T1" fmla="*/ 0 256 1"/>
                  <a:gd name="G1" fmla="+- 0 T0 T1"/>
                  <a:gd name="G2" fmla="sin 69 G1"/>
                  <a:gd name="G3" fmla="+- 8 0 0"/>
                  <a:gd name="G4" fmla="*/ 1 65535 32768"/>
                  <a:gd name="T2" fmla="*/ 1 w 11"/>
                  <a:gd name="T3" fmla="*/ 0 h 104"/>
                  <a:gd name="T4" fmla="*/ 0 w 11"/>
                  <a:gd name="T5" fmla="*/ 32 h 104"/>
                  <a:gd name="T6" fmla="*/ 6 w 11"/>
                  <a:gd name="T7" fmla="*/ 66 h 104"/>
                  <a:gd name="T8" fmla="*/ 7 w 11"/>
                  <a:gd name="T9" fmla="*/ 100 h 104"/>
                </a:gdLst>
                <a:ahLst/>
                <a:cxnLst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04">
                    <a:moveTo>
                      <a:pt x="2" y="0"/>
                    </a:moveTo>
                    <a:lnTo>
                      <a:pt x="0" y="33"/>
                    </a:lnTo>
                    <a:lnTo>
                      <a:pt x="9" y="69"/>
                    </a:lnTo>
                    <a:lnTo>
                      <a:pt x="11" y="104"/>
                    </a:lnTo>
                  </a:path>
                </a:pathLst>
              </a:custGeom>
              <a:noFill/>
              <a:ln w="12600" cap="sq">
                <a:solidFill>
                  <a:srgbClr val="9933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CO"/>
              </a:p>
            </p:txBody>
          </p:sp>
          <p:sp>
            <p:nvSpPr>
              <p:cNvPr id="13326" name="Freeform 14"/>
              <p:cNvSpPr>
                <a:spLocks noChangeArrowheads="1"/>
              </p:cNvSpPr>
              <p:nvPr/>
            </p:nvSpPr>
            <p:spPr bwMode="auto">
              <a:xfrm>
                <a:off x="2559" y="2492"/>
                <a:ext cx="13" cy="110"/>
              </a:xfrm>
              <a:custGeom>
                <a:avLst/>
                <a:gdLst>
                  <a:gd name="G0" fmla="+- 1 0 0"/>
                  <a:gd name="G1" fmla="+- 63 0 0"/>
                  <a:gd name="G2" fmla="+- 8 0 0"/>
                  <a:gd name="G3" fmla="*/ 1 65535 32768"/>
                  <a:gd name="T0" fmla="*/ 14 w 18"/>
                  <a:gd name="T1" fmla="*/ 0 h 115"/>
                  <a:gd name="T2" fmla="*/ 11 w 18"/>
                  <a:gd name="T3" fmla="*/ 28 h 115"/>
                  <a:gd name="T4" fmla="*/ 2 w 18"/>
                  <a:gd name="T5" fmla="*/ 61 h 115"/>
                  <a:gd name="T6" fmla="*/ 0 w 18"/>
                  <a:gd name="T7" fmla="*/ 111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8" h="115">
                    <a:moveTo>
                      <a:pt x="18" y="0"/>
                    </a:moveTo>
                    <a:lnTo>
                      <a:pt x="14" y="29"/>
                    </a:lnTo>
                    <a:lnTo>
                      <a:pt x="3" y="63"/>
                    </a:lnTo>
                    <a:lnTo>
                      <a:pt x="0" y="115"/>
                    </a:lnTo>
                  </a:path>
                </a:pathLst>
              </a:custGeom>
              <a:noFill/>
              <a:ln w="12600" cap="sq">
                <a:solidFill>
                  <a:srgbClr val="9933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CO"/>
              </a:p>
            </p:txBody>
          </p:sp>
          <p:sp>
            <p:nvSpPr>
              <p:cNvPr id="13327" name="Freeform 15"/>
              <p:cNvSpPr>
                <a:spLocks noChangeArrowheads="1"/>
              </p:cNvSpPr>
              <p:nvPr/>
            </p:nvSpPr>
            <p:spPr bwMode="auto">
              <a:xfrm>
                <a:off x="2646" y="2498"/>
                <a:ext cx="13" cy="95"/>
              </a:xfrm>
              <a:custGeom>
                <a:avLst/>
                <a:gdLst>
                  <a:gd name="G0" fmla="*/ 1 0 0"/>
                  <a:gd name="G1" fmla="+- 1 0 0"/>
                  <a:gd name="G2" fmla="+- 98 0 0"/>
                  <a:gd name="G3" fmla="*/ 1 16385 2"/>
                  <a:gd name="G4" fmla="*/ 1 32768 5"/>
                  <a:gd name="T0" fmla="*/ 10 w 18"/>
                  <a:gd name="T1" fmla="*/ 0 h 100"/>
                  <a:gd name="T2" fmla="*/ 7 w 18"/>
                  <a:gd name="T3" fmla="*/ 28 h 100"/>
                  <a:gd name="T4" fmla="*/ 14 w 18"/>
                  <a:gd name="T5" fmla="*/ 50 h 100"/>
                  <a:gd name="T6" fmla="*/ 7 w 18"/>
                  <a:gd name="T7" fmla="*/ 87 h 100"/>
                  <a:gd name="T8" fmla="*/ 0 w 18"/>
                  <a:gd name="T9" fmla="*/ 96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100">
                    <a:moveTo>
                      <a:pt x="13" y="0"/>
                    </a:moveTo>
                    <a:lnTo>
                      <a:pt x="9" y="29"/>
                    </a:lnTo>
                    <a:lnTo>
                      <a:pt x="18" y="52"/>
                    </a:lnTo>
                    <a:lnTo>
                      <a:pt x="9" y="91"/>
                    </a:lnTo>
                    <a:lnTo>
                      <a:pt x="0" y="100"/>
                    </a:lnTo>
                  </a:path>
                </a:pathLst>
              </a:custGeom>
              <a:noFill/>
              <a:ln w="12600" cap="sq">
                <a:solidFill>
                  <a:srgbClr val="9933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CO"/>
              </a:p>
            </p:txBody>
          </p:sp>
          <p:sp>
            <p:nvSpPr>
              <p:cNvPr id="13328" name="Freeform 16"/>
              <p:cNvSpPr>
                <a:spLocks noChangeArrowheads="1"/>
              </p:cNvSpPr>
              <p:nvPr/>
            </p:nvSpPr>
            <p:spPr bwMode="auto">
              <a:xfrm>
                <a:off x="2493" y="2486"/>
                <a:ext cx="25" cy="106"/>
              </a:xfrm>
              <a:custGeom>
                <a:avLst/>
                <a:gdLst>
                  <a:gd name="G0" fmla="+- 1 0 0"/>
                  <a:gd name="G1" fmla="*/ 1 0 0"/>
                  <a:gd name="G2" fmla="+- 8 0 0"/>
                  <a:gd name="G3" fmla="*/ 1 65535 32768"/>
                  <a:gd name="T0" fmla="*/ 26 w 30"/>
                  <a:gd name="T1" fmla="*/ 0 h 111"/>
                  <a:gd name="T2" fmla="*/ 23 w 30"/>
                  <a:gd name="T3" fmla="*/ 28 h 111"/>
                  <a:gd name="T4" fmla="*/ 5 w 30"/>
                  <a:gd name="T5" fmla="*/ 65 h 111"/>
                  <a:gd name="T6" fmla="*/ 0 w 30"/>
                  <a:gd name="T7" fmla="*/ 10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0" h="111">
                    <a:moveTo>
                      <a:pt x="30" y="0"/>
                    </a:moveTo>
                    <a:lnTo>
                      <a:pt x="26" y="29"/>
                    </a:lnTo>
                    <a:lnTo>
                      <a:pt x="6" y="67"/>
                    </a:lnTo>
                    <a:lnTo>
                      <a:pt x="0" y="111"/>
                    </a:lnTo>
                  </a:path>
                </a:pathLst>
              </a:custGeom>
              <a:noFill/>
              <a:ln w="12600" cap="sq">
                <a:solidFill>
                  <a:srgbClr val="9933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CO"/>
              </a:p>
            </p:txBody>
          </p:sp>
          <p:sp>
            <p:nvSpPr>
              <p:cNvPr id="13329" name="Freeform 17"/>
              <p:cNvSpPr>
                <a:spLocks noChangeArrowheads="1"/>
              </p:cNvSpPr>
              <p:nvPr/>
            </p:nvSpPr>
            <p:spPr bwMode="auto">
              <a:xfrm>
                <a:off x="2555" y="2724"/>
                <a:ext cx="10" cy="98"/>
              </a:xfrm>
              <a:custGeom>
                <a:avLst/>
                <a:gdLst>
                  <a:gd name="G0" fmla="+- 29 0 0"/>
                  <a:gd name="G1" fmla="+- 65497 0 0"/>
                  <a:gd name="G2" fmla="+- 8 0 0"/>
                  <a:gd name="G3" fmla="*/ 1 65535 32768"/>
                  <a:gd name="T0" fmla="*/ 11 w 15"/>
                  <a:gd name="T1" fmla="*/ 0 h 103"/>
                  <a:gd name="T2" fmla="*/ 8 w 15"/>
                  <a:gd name="T3" fmla="*/ 28 h 103"/>
                  <a:gd name="T4" fmla="*/ 0 w 15"/>
                  <a:gd name="T5" fmla="*/ 61 h 103"/>
                  <a:gd name="T6" fmla="*/ 1 w 15"/>
                  <a:gd name="T7" fmla="*/ 99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" h="103">
                    <a:moveTo>
                      <a:pt x="15" y="0"/>
                    </a:moveTo>
                    <a:lnTo>
                      <a:pt x="11" y="29"/>
                    </a:lnTo>
                    <a:lnTo>
                      <a:pt x="0" y="63"/>
                    </a:lnTo>
                    <a:lnTo>
                      <a:pt x="1" y="103"/>
                    </a:lnTo>
                  </a:path>
                </a:pathLst>
              </a:custGeom>
              <a:noFill/>
              <a:ln w="12600" cap="sq">
                <a:solidFill>
                  <a:srgbClr val="9933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CO"/>
              </a:p>
            </p:txBody>
          </p:sp>
          <p:sp>
            <p:nvSpPr>
              <p:cNvPr id="13330" name="Freeform 18"/>
              <p:cNvSpPr>
                <a:spLocks noChangeArrowheads="1"/>
              </p:cNvSpPr>
              <p:nvPr/>
            </p:nvSpPr>
            <p:spPr bwMode="auto">
              <a:xfrm>
                <a:off x="2640" y="2712"/>
                <a:ext cx="12" cy="100"/>
              </a:xfrm>
              <a:custGeom>
                <a:avLst/>
                <a:gdLst>
                  <a:gd name="G0" fmla="+- 1 0 0"/>
                  <a:gd name="G1" fmla="*/ 1 63 2"/>
                  <a:gd name="G2" fmla="+- 8 0 0"/>
                  <a:gd name="G3" fmla="*/ 1 65535 32768"/>
                  <a:gd name="T0" fmla="*/ 13 w 17"/>
                  <a:gd name="T1" fmla="*/ 0 h 105"/>
                  <a:gd name="T2" fmla="*/ 0 w 17"/>
                  <a:gd name="T3" fmla="*/ 29 h 105"/>
                  <a:gd name="T4" fmla="*/ 2 w 17"/>
                  <a:gd name="T5" fmla="*/ 61 h 105"/>
                  <a:gd name="T6" fmla="*/ 0 w 17"/>
                  <a:gd name="T7" fmla="*/ 101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7" h="105">
                    <a:moveTo>
                      <a:pt x="17" y="0"/>
                    </a:moveTo>
                    <a:lnTo>
                      <a:pt x="0" y="30"/>
                    </a:lnTo>
                    <a:lnTo>
                      <a:pt x="2" y="63"/>
                    </a:lnTo>
                    <a:lnTo>
                      <a:pt x="0" y="105"/>
                    </a:lnTo>
                  </a:path>
                </a:pathLst>
              </a:custGeom>
              <a:noFill/>
              <a:ln w="12600" cap="sq">
                <a:solidFill>
                  <a:srgbClr val="9933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CO"/>
              </a:p>
            </p:txBody>
          </p:sp>
          <p:sp>
            <p:nvSpPr>
              <p:cNvPr id="13331" name="Freeform 19"/>
              <p:cNvSpPr>
                <a:spLocks noChangeArrowheads="1"/>
              </p:cNvSpPr>
              <p:nvPr/>
            </p:nvSpPr>
            <p:spPr bwMode="auto">
              <a:xfrm>
                <a:off x="2591" y="2742"/>
                <a:ext cx="10" cy="74"/>
              </a:xfrm>
              <a:custGeom>
                <a:avLst/>
                <a:gdLst>
                  <a:gd name="G0" fmla="+- 34 0 0"/>
                  <a:gd name="G1" fmla="+- 65516 0 0"/>
                  <a:gd name="G2" fmla="+- 8 0 0"/>
                  <a:gd name="G3" fmla="*/ 1 65535 32768"/>
                  <a:gd name="T0" fmla="*/ 11 w 15"/>
                  <a:gd name="T1" fmla="*/ 0 h 79"/>
                  <a:gd name="T2" fmla="*/ 3 w 15"/>
                  <a:gd name="T3" fmla="*/ 32 h 79"/>
                  <a:gd name="T4" fmla="*/ 0 w 15"/>
                  <a:gd name="T5" fmla="*/ 52 h 79"/>
                  <a:gd name="T6" fmla="*/ 3 w 15"/>
                  <a:gd name="T7" fmla="*/ 75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" h="79">
                    <a:moveTo>
                      <a:pt x="15" y="0"/>
                    </a:moveTo>
                    <a:lnTo>
                      <a:pt x="4" y="34"/>
                    </a:lnTo>
                    <a:lnTo>
                      <a:pt x="0" y="55"/>
                    </a:lnTo>
                    <a:lnTo>
                      <a:pt x="4" y="79"/>
                    </a:lnTo>
                  </a:path>
                </a:pathLst>
              </a:custGeom>
              <a:noFill/>
              <a:ln w="12600" cap="sq">
                <a:solidFill>
                  <a:srgbClr val="9933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CO"/>
              </a:p>
            </p:txBody>
          </p:sp>
          <p:sp>
            <p:nvSpPr>
              <p:cNvPr id="13332" name="Freeform 20"/>
              <p:cNvSpPr>
                <a:spLocks noChangeArrowheads="1"/>
              </p:cNvSpPr>
              <p:nvPr/>
            </p:nvSpPr>
            <p:spPr bwMode="auto">
              <a:xfrm>
                <a:off x="2666" y="2706"/>
                <a:ext cx="21" cy="106"/>
              </a:xfrm>
              <a:custGeom>
                <a:avLst/>
                <a:gdLst>
                  <a:gd name="G0" fmla="+- 1 0 0"/>
                  <a:gd name="G1" fmla="*/ 1 0 0"/>
                  <a:gd name="G2" fmla="+- 8 0 0"/>
                  <a:gd name="G3" fmla="*/ 1 65535 32768"/>
                  <a:gd name="T0" fmla="*/ 18 w 26"/>
                  <a:gd name="T1" fmla="*/ 0 h 111"/>
                  <a:gd name="T2" fmla="*/ 22 w 26"/>
                  <a:gd name="T3" fmla="*/ 28 h 111"/>
                  <a:gd name="T4" fmla="*/ 13 w 26"/>
                  <a:gd name="T5" fmla="*/ 61 h 111"/>
                  <a:gd name="T6" fmla="*/ 0 w 26"/>
                  <a:gd name="T7" fmla="*/ 10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6" h="111">
                    <a:moveTo>
                      <a:pt x="21" y="0"/>
                    </a:moveTo>
                    <a:lnTo>
                      <a:pt x="26" y="29"/>
                    </a:lnTo>
                    <a:lnTo>
                      <a:pt x="15" y="63"/>
                    </a:lnTo>
                    <a:lnTo>
                      <a:pt x="0" y="111"/>
                    </a:lnTo>
                  </a:path>
                </a:pathLst>
              </a:custGeom>
              <a:noFill/>
              <a:ln w="12600" cap="sq">
                <a:solidFill>
                  <a:srgbClr val="9933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CO"/>
              </a:p>
            </p:txBody>
          </p:sp>
          <p:sp>
            <p:nvSpPr>
              <p:cNvPr id="13333" name="Freeform 21"/>
              <p:cNvSpPr>
                <a:spLocks noChangeArrowheads="1"/>
              </p:cNvSpPr>
              <p:nvPr/>
            </p:nvSpPr>
            <p:spPr bwMode="auto">
              <a:xfrm>
                <a:off x="2733" y="2705"/>
                <a:ext cx="6" cy="101"/>
              </a:xfrm>
              <a:custGeom>
                <a:avLst/>
                <a:gdLst>
                  <a:gd name="G0" fmla="*/ 1 0 0"/>
                  <a:gd name="G1" fmla="+- 65503 0 0"/>
                  <a:gd name="G2" fmla="+- 8 0 0"/>
                  <a:gd name="G3" fmla="*/ 1 65535 32768"/>
                  <a:gd name="T0" fmla="*/ 7 w 11"/>
                  <a:gd name="T1" fmla="*/ 0 h 106"/>
                  <a:gd name="T2" fmla="*/ 4 w 11"/>
                  <a:gd name="T3" fmla="*/ 28 h 106"/>
                  <a:gd name="T4" fmla="*/ 0 w 11"/>
                  <a:gd name="T5" fmla="*/ 68 h 106"/>
                  <a:gd name="T6" fmla="*/ 1 w 11"/>
                  <a:gd name="T7" fmla="*/ 102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106">
                    <a:moveTo>
                      <a:pt x="11" y="0"/>
                    </a:moveTo>
                    <a:lnTo>
                      <a:pt x="7" y="29"/>
                    </a:lnTo>
                    <a:lnTo>
                      <a:pt x="0" y="71"/>
                    </a:lnTo>
                    <a:lnTo>
                      <a:pt x="2" y="106"/>
                    </a:lnTo>
                  </a:path>
                </a:pathLst>
              </a:custGeom>
              <a:noFill/>
              <a:ln w="12600" cap="sq">
                <a:solidFill>
                  <a:srgbClr val="9933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CO"/>
              </a:p>
            </p:txBody>
          </p:sp>
          <p:sp>
            <p:nvSpPr>
              <p:cNvPr id="13334" name="Freeform 22"/>
              <p:cNvSpPr>
                <a:spLocks noChangeArrowheads="1"/>
              </p:cNvSpPr>
              <p:nvPr/>
            </p:nvSpPr>
            <p:spPr bwMode="auto">
              <a:xfrm>
                <a:off x="2751" y="2701"/>
                <a:ext cx="9" cy="105"/>
              </a:xfrm>
              <a:custGeom>
                <a:avLst/>
                <a:gdLst>
                  <a:gd name="G0" fmla="+- 65517 0 0"/>
                  <a:gd name="G1" fmla="*/ 1 0 0"/>
                  <a:gd name="G2" fmla="*/ 1 35987 55552"/>
                  <a:gd name="G3" fmla="*/ G2 1 180"/>
                  <a:gd name="G4" fmla="*/ G1 1 G3"/>
                  <a:gd name="G5" fmla="+- 8 0 0"/>
                  <a:gd name="G6" fmla="*/ 1 65535 32768"/>
                  <a:gd name="T0" fmla="*/ 10 w 14"/>
                  <a:gd name="T1" fmla="*/ 0 h 110"/>
                  <a:gd name="T2" fmla="*/ 7 w 14"/>
                  <a:gd name="T3" fmla="*/ 28 h 110"/>
                  <a:gd name="T4" fmla="*/ 6 w 14"/>
                  <a:gd name="T5" fmla="*/ 72 h 110"/>
                  <a:gd name="T6" fmla="*/ 0 w 14"/>
                  <a:gd name="T7" fmla="*/ 106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" h="110">
                    <a:moveTo>
                      <a:pt x="14" y="0"/>
                    </a:moveTo>
                    <a:lnTo>
                      <a:pt x="10" y="29"/>
                    </a:lnTo>
                    <a:lnTo>
                      <a:pt x="8" y="75"/>
                    </a:lnTo>
                    <a:lnTo>
                      <a:pt x="0" y="110"/>
                    </a:lnTo>
                  </a:path>
                </a:pathLst>
              </a:custGeom>
              <a:noFill/>
              <a:ln w="12600" cap="sq">
                <a:solidFill>
                  <a:srgbClr val="9933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CO"/>
              </a:p>
            </p:txBody>
          </p:sp>
          <p:sp>
            <p:nvSpPr>
              <p:cNvPr id="13335" name="Freeform 23"/>
              <p:cNvSpPr>
                <a:spLocks noChangeArrowheads="1"/>
              </p:cNvSpPr>
              <p:nvPr/>
            </p:nvSpPr>
            <p:spPr bwMode="auto">
              <a:xfrm>
                <a:off x="2787" y="2701"/>
                <a:ext cx="12" cy="100"/>
              </a:xfrm>
              <a:custGeom>
                <a:avLst/>
                <a:gdLst>
                  <a:gd name="G0" fmla="+- 1 0 0"/>
                  <a:gd name="G1" fmla="*/ 1 65 2"/>
                  <a:gd name="G2" fmla="+- 8 0 0"/>
                  <a:gd name="G3" fmla="*/ 1 65535 32768"/>
                  <a:gd name="T0" fmla="*/ 13 w 17"/>
                  <a:gd name="T1" fmla="*/ 0 h 105"/>
                  <a:gd name="T2" fmla="*/ 0 w 17"/>
                  <a:gd name="T3" fmla="*/ 28 h 105"/>
                  <a:gd name="T4" fmla="*/ 2 w 17"/>
                  <a:gd name="T5" fmla="*/ 61 h 105"/>
                  <a:gd name="T6" fmla="*/ 2 w 17"/>
                  <a:gd name="T7" fmla="*/ 101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7" h="105">
                    <a:moveTo>
                      <a:pt x="17" y="0"/>
                    </a:moveTo>
                    <a:lnTo>
                      <a:pt x="0" y="29"/>
                    </a:lnTo>
                    <a:lnTo>
                      <a:pt x="2" y="63"/>
                    </a:lnTo>
                    <a:lnTo>
                      <a:pt x="2" y="105"/>
                    </a:lnTo>
                  </a:path>
                </a:pathLst>
              </a:custGeom>
              <a:noFill/>
              <a:ln w="12600" cap="sq">
                <a:solidFill>
                  <a:srgbClr val="9933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CO"/>
              </a:p>
            </p:txBody>
          </p:sp>
          <p:sp>
            <p:nvSpPr>
              <p:cNvPr id="13336" name="Freeform 24"/>
              <p:cNvSpPr>
                <a:spLocks noChangeArrowheads="1"/>
              </p:cNvSpPr>
              <p:nvPr/>
            </p:nvSpPr>
            <p:spPr bwMode="auto">
              <a:xfrm>
                <a:off x="2828" y="2701"/>
                <a:ext cx="4" cy="96"/>
              </a:xfrm>
              <a:custGeom>
                <a:avLst/>
                <a:gdLst>
                  <a:gd name="G0" fmla="*/ 1 0 0"/>
                  <a:gd name="G1" fmla="*/ 1 0 0"/>
                  <a:gd name="G2" fmla="sin G0 G1"/>
                  <a:gd name="G3" fmla="+- 61 0 0"/>
                  <a:gd name="G4" fmla="+- 8 0 0"/>
                  <a:gd name="G5" fmla="*/ 1 65535 32768"/>
                  <a:gd name="T0" fmla="*/ 5 w 9"/>
                  <a:gd name="T1" fmla="*/ 0 h 101"/>
                  <a:gd name="T2" fmla="*/ 0 w 9"/>
                  <a:gd name="T3" fmla="*/ 23 h 101"/>
                  <a:gd name="T4" fmla="*/ 2 w 9"/>
                  <a:gd name="T5" fmla="*/ 59 h 101"/>
                  <a:gd name="T6" fmla="*/ 1 w 9"/>
                  <a:gd name="T7" fmla="*/ 97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101">
                    <a:moveTo>
                      <a:pt x="9" y="0"/>
                    </a:moveTo>
                    <a:lnTo>
                      <a:pt x="0" y="24"/>
                    </a:lnTo>
                    <a:lnTo>
                      <a:pt x="3" y="61"/>
                    </a:lnTo>
                    <a:lnTo>
                      <a:pt x="1" y="101"/>
                    </a:lnTo>
                  </a:path>
                </a:pathLst>
              </a:custGeom>
              <a:noFill/>
              <a:ln w="12600" cap="sq">
                <a:solidFill>
                  <a:srgbClr val="9933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CO"/>
              </a:p>
            </p:txBody>
          </p:sp>
          <p:sp>
            <p:nvSpPr>
              <p:cNvPr id="13337" name="Freeform 25"/>
              <p:cNvSpPr>
                <a:spLocks noChangeArrowheads="1"/>
              </p:cNvSpPr>
              <p:nvPr/>
            </p:nvSpPr>
            <p:spPr bwMode="auto">
              <a:xfrm>
                <a:off x="2856" y="2719"/>
                <a:ext cx="16" cy="75"/>
              </a:xfrm>
              <a:custGeom>
                <a:avLst/>
                <a:gdLst>
                  <a:gd name="G0" fmla="+- 1 0 0"/>
                  <a:gd name="G1" fmla="+- 65508 0 0"/>
                  <a:gd name="G2" fmla="+- 8 0 0"/>
                  <a:gd name="G3" fmla="*/ 1 65535 32768"/>
                  <a:gd name="T0" fmla="*/ 0 w 21"/>
                  <a:gd name="T1" fmla="*/ 0 h 80"/>
                  <a:gd name="T2" fmla="*/ 17 w 21"/>
                  <a:gd name="T3" fmla="*/ 19 h 80"/>
                  <a:gd name="T4" fmla="*/ 11 w 21"/>
                  <a:gd name="T5" fmla="*/ 42 h 80"/>
                  <a:gd name="T6" fmla="*/ 6 w 21"/>
                  <a:gd name="T7" fmla="*/ 76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" h="80">
                    <a:moveTo>
                      <a:pt x="0" y="0"/>
                    </a:moveTo>
                    <a:lnTo>
                      <a:pt x="21" y="20"/>
                    </a:lnTo>
                    <a:lnTo>
                      <a:pt x="14" y="44"/>
                    </a:lnTo>
                    <a:lnTo>
                      <a:pt x="8" y="80"/>
                    </a:lnTo>
                  </a:path>
                </a:pathLst>
              </a:custGeom>
              <a:noFill/>
              <a:ln w="12600" cap="sq">
                <a:solidFill>
                  <a:srgbClr val="9933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CO"/>
              </a:p>
            </p:txBody>
          </p:sp>
          <p:sp>
            <p:nvSpPr>
              <p:cNvPr id="13338" name="Freeform 26"/>
              <p:cNvSpPr>
                <a:spLocks noChangeArrowheads="1"/>
              </p:cNvSpPr>
              <p:nvPr/>
            </p:nvSpPr>
            <p:spPr bwMode="auto">
              <a:xfrm>
                <a:off x="2775" y="2489"/>
                <a:ext cx="15" cy="86"/>
              </a:xfrm>
              <a:custGeom>
                <a:avLst/>
                <a:gdLst>
                  <a:gd name="G0" fmla="+- 1 0 0"/>
                  <a:gd name="G1" fmla="+- 65497 0 0"/>
                  <a:gd name="G2" fmla="+- 8 0 0"/>
                  <a:gd name="G3" fmla="*/ 1 65535 32768"/>
                  <a:gd name="T0" fmla="*/ 16 w 20"/>
                  <a:gd name="T1" fmla="*/ 0 h 91"/>
                  <a:gd name="T2" fmla="*/ 13 w 20"/>
                  <a:gd name="T3" fmla="*/ 28 h 91"/>
                  <a:gd name="T4" fmla="*/ 0 w 20"/>
                  <a:gd name="T5" fmla="*/ 50 h 91"/>
                  <a:gd name="T6" fmla="*/ 0 w 20"/>
                  <a:gd name="T7" fmla="*/ 87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91">
                    <a:moveTo>
                      <a:pt x="20" y="0"/>
                    </a:moveTo>
                    <a:lnTo>
                      <a:pt x="16" y="29"/>
                    </a:lnTo>
                    <a:lnTo>
                      <a:pt x="0" y="52"/>
                    </a:lnTo>
                    <a:lnTo>
                      <a:pt x="0" y="91"/>
                    </a:lnTo>
                  </a:path>
                </a:pathLst>
              </a:custGeom>
              <a:noFill/>
              <a:ln w="12600" cap="sq">
                <a:solidFill>
                  <a:srgbClr val="9933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CO"/>
              </a:p>
            </p:txBody>
          </p:sp>
          <p:sp>
            <p:nvSpPr>
              <p:cNvPr id="13339" name="Freeform 27"/>
              <p:cNvSpPr>
                <a:spLocks noChangeArrowheads="1"/>
              </p:cNvSpPr>
              <p:nvPr/>
            </p:nvSpPr>
            <p:spPr bwMode="auto">
              <a:xfrm>
                <a:off x="2808" y="2498"/>
                <a:ext cx="23" cy="83"/>
              </a:xfrm>
              <a:custGeom>
                <a:avLst/>
                <a:gdLst>
                  <a:gd name="G0" fmla="+- 1 0 0"/>
                  <a:gd name="G1" fmla="*/ 1 0 0"/>
                  <a:gd name="G2" fmla="sin 52 G1"/>
                  <a:gd name="G3" fmla="+- 8 0 0"/>
                  <a:gd name="G4" fmla="*/ 1 65535 32768"/>
                  <a:gd name="T0" fmla="*/ 24 w 28"/>
                  <a:gd name="T1" fmla="*/ 0 h 88"/>
                  <a:gd name="T2" fmla="*/ 21 w 28"/>
                  <a:gd name="T3" fmla="*/ 28 h 88"/>
                  <a:gd name="T4" fmla="*/ 8 w 28"/>
                  <a:gd name="T5" fmla="*/ 50 h 88"/>
                  <a:gd name="T6" fmla="*/ 0 w 28"/>
                  <a:gd name="T7" fmla="*/ 84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88">
                    <a:moveTo>
                      <a:pt x="28" y="0"/>
                    </a:moveTo>
                    <a:lnTo>
                      <a:pt x="24" y="29"/>
                    </a:lnTo>
                    <a:lnTo>
                      <a:pt x="9" y="52"/>
                    </a:lnTo>
                    <a:lnTo>
                      <a:pt x="0" y="88"/>
                    </a:lnTo>
                  </a:path>
                </a:pathLst>
              </a:custGeom>
              <a:noFill/>
              <a:ln w="12600" cap="sq">
                <a:solidFill>
                  <a:srgbClr val="9933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CO"/>
              </a:p>
            </p:txBody>
          </p:sp>
          <p:sp>
            <p:nvSpPr>
              <p:cNvPr id="13340" name="Freeform 28"/>
              <p:cNvSpPr>
                <a:spLocks noChangeArrowheads="1"/>
              </p:cNvSpPr>
              <p:nvPr/>
            </p:nvSpPr>
            <p:spPr bwMode="auto">
              <a:xfrm>
                <a:off x="2856" y="2506"/>
                <a:ext cx="14" cy="102"/>
              </a:xfrm>
              <a:custGeom>
                <a:avLst/>
                <a:gdLst>
                  <a:gd name="G0" fmla="+- 1 0 0"/>
                  <a:gd name="G1" fmla="*/ 1 0 0"/>
                  <a:gd name="G2" fmla="+- 8 0 0"/>
                  <a:gd name="G3" fmla="*/ 1 65535 32768"/>
                  <a:gd name="T0" fmla="*/ 15 w 19"/>
                  <a:gd name="T1" fmla="*/ 0 h 107"/>
                  <a:gd name="T2" fmla="*/ 12 w 19"/>
                  <a:gd name="T3" fmla="*/ 28 h 107"/>
                  <a:gd name="T4" fmla="*/ 3 w 19"/>
                  <a:gd name="T5" fmla="*/ 61 h 107"/>
                  <a:gd name="T6" fmla="*/ 0 w 19"/>
                  <a:gd name="T7" fmla="*/ 103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107">
                    <a:moveTo>
                      <a:pt x="19" y="0"/>
                    </a:moveTo>
                    <a:lnTo>
                      <a:pt x="15" y="29"/>
                    </a:lnTo>
                    <a:lnTo>
                      <a:pt x="4" y="63"/>
                    </a:lnTo>
                    <a:lnTo>
                      <a:pt x="0" y="107"/>
                    </a:lnTo>
                  </a:path>
                </a:pathLst>
              </a:custGeom>
              <a:noFill/>
              <a:ln w="12600" cap="sq">
                <a:solidFill>
                  <a:srgbClr val="9933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CO"/>
              </a:p>
            </p:txBody>
          </p:sp>
          <p:sp>
            <p:nvSpPr>
              <p:cNvPr id="13341" name="Freeform 29"/>
              <p:cNvSpPr>
                <a:spLocks noChangeArrowheads="1"/>
              </p:cNvSpPr>
              <p:nvPr/>
            </p:nvSpPr>
            <p:spPr bwMode="auto">
              <a:xfrm>
                <a:off x="2898" y="2514"/>
                <a:ext cx="23" cy="94"/>
              </a:xfrm>
              <a:custGeom>
                <a:avLst/>
                <a:gdLst>
                  <a:gd name="G0" fmla="+- 1 0 0"/>
                  <a:gd name="G1" fmla="+- 65506 0 0"/>
                  <a:gd name="G2" fmla="+- 8 0 0"/>
                  <a:gd name="G3" fmla="*/ 1 65535 32768"/>
                  <a:gd name="T0" fmla="*/ 24 w 28"/>
                  <a:gd name="T1" fmla="*/ 0 h 99"/>
                  <a:gd name="T2" fmla="*/ 5 w 28"/>
                  <a:gd name="T3" fmla="*/ 29 h 99"/>
                  <a:gd name="T4" fmla="*/ 0 w 28"/>
                  <a:gd name="T5" fmla="*/ 63 h 99"/>
                  <a:gd name="T6" fmla="*/ 3 w 28"/>
                  <a:gd name="T7" fmla="*/ 95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99">
                    <a:moveTo>
                      <a:pt x="28" y="0"/>
                    </a:moveTo>
                    <a:lnTo>
                      <a:pt x="6" y="30"/>
                    </a:lnTo>
                    <a:lnTo>
                      <a:pt x="0" y="66"/>
                    </a:lnTo>
                    <a:lnTo>
                      <a:pt x="3" y="99"/>
                    </a:lnTo>
                  </a:path>
                </a:pathLst>
              </a:custGeom>
              <a:noFill/>
              <a:ln w="12600" cap="sq">
                <a:solidFill>
                  <a:srgbClr val="9933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CO"/>
              </a:p>
            </p:txBody>
          </p:sp>
          <p:sp>
            <p:nvSpPr>
              <p:cNvPr id="13342" name="Freeform 30"/>
              <p:cNvSpPr>
                <a:spLocks noChangeArrowheads="1"/>
              </p:cNvSpPr>
              <p:nvPr/>
            </p:nvSpPr>
            <p:spPr bwMode="auto">
              <a:xfrm>
                <a:off x="2904" y="2698"/>
                <a:ext cx="4" cy="96"/>
              </a:xfrm>
              <a:custGeom>
                <a:avLst/>
                <a:gdLst>
                  <a:gd name="G0" fmla="+- 65512 0 0"/>
                  <a:gd name="T0" fmla="*/ 5 256 1"/>
                  <a:gd name="T1" fmla="*/ 0 256 1"/>
                  <a:gd name="G1" fmla="+- 0 T0 T1"/>
                  <a:gd name="G2" fmla="sin 61 G1"/>
                  <a:gd name="G3" fmla="+- 8 0 0"/>
                  <a:gd name="G4" fmla="*/ 1 65535 32768"/>
                  <a:gd name="T2" fmla="*/ 0 w 9"/>
                  <a:gd name="T3" fmla="*/ 0 h 101"/>
                  <a:gd name="T4" fmla="*/ 3 w 9"/>
                  <a:gd name="T5" fmla="*/ 29 h 101"/>
                  <a:gd name="T6" fmla="*/ 5 w 9"/>
                  <a:gd name="T7" fmla="*/ 59 h 101"/>
                  <a:gd name="T8" fmla="*/ 3 w 9"/>
                  <a:gd name="T9" fmla="*/ 97 h 101"/>
                </a:gdLst>
                <a:ahLst/>
                <a:cxnLst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01">
                    <a:moveTo>
                      <a:pt x="0" y="0"/>
                    </a:moveTo>
                    <a:lnTo>
                      <a:pt x="6" y="30"/>
                    </a:lnTo>
                    <a:lnTo>
                      <a:pt x="9" y="61"/>
                    </a:lnTo>
                    <a:lnTo>
                      <a:pt x="5" y="101"/>
                    </a:lnTo>
                  </a:path>
                </a:pathLst>
              </a:custGeom>
              <a:noFill/>
              <a:ln w="12600" cap="sq">
                <a:solidFill>
                  <a:srgbClr val="9933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CO"/>
              </a:p>
            </p:txBody>
          </p:sp>
          <p:sp>
            <p:nvSpPr>
              <p:cNvPr id="13343" name="Freeform 31"/>
              <p:cNvSpPr>
                <a:spLocks noChangeArrowheads="1"/>
              </p:cNvSpPr>
              <p:nvPr/>
            </p:nvSpPr>
            <p:spPr bwMode="auto">
              <a:xfrm>
                <a:off x="2935" y="2519"/>
                <a:ext cx="25" cy="106"/>
              </a:xfrm>
              <a:custGeom>
                <a:avLst/>
                <a:gdLst>
                  <a:gd name="G0" fmla="+- 1 0 0"/>
                  <a:gd name="G1" fmla="+- 36 0 0"/>
                  <a:gd name="G2" fmla="+- 8 0 0"/>
                  <a:gd name="G3" fmla="*/ 1 65535 32768"/>
                  <a:gd name="T0" fmla="*/ 26 w 30"/>
                  <a:gd name="T1" fmla="*/ 0 h 111"/>
                  <a:gd name="T2" fmla="*/ 12 w 30"/>
                  <a:gd name="T3" fmla="*/ 23 h 111"/>
                  <a:gd name="T4" fmla="*/ 2 w 30"/>
                  <a:gd name="T5" fmla="*/ 69 h 111"/>
                  <a:gd name="T6" fmla="*/ 0 w 30"/>
                  <a:gd name="T7" fmla="*/ 10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0" h="111">
                    <a:moveTo>
                      <a:pt x="30" y="0"/>
                    </a:moveTo>
                    <a:lnTo>
                      <a:pt x="14" y="24"/>
                    </a:lnTo>
                    <a:lnTo>
                      <a:pt x="2" y="72"/>
                    </a:lnTo>
                    <a:lnTo>
                      <a:pt x="0" y="111"/>
                    </a:lnTo>
                  </a:path>
                </a:pathLst>
              </a:custGeom>
              <a:noFill/>
              <a:ln w="12600" cap="sq">
                <a:solidFill>
                  <a:srgbClr val="9933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CO"/>
              </a:p>
            </p:txBody>
          </p:sp>
          <p:sp>
            <p:nvSpPr>
              <p:cNvPr id="13344" name="Freeform 32"/>
              <p:cNvSpPr>
                <a:spLocks noChangeArrowheads="1"/>
              </p:cNvSpPr>
              <p:nvPr/>
            </p:nvSpPr>
            <p:spPr bwMode="auto">
              <a:xfrm>
                <a:off x="2982" y="2521"/>
                <a:ext cx="29" cy="87"/>
              </a:xfrm>
              <a:custGeom>
                <a:avLst/>
                <a:gdLst>
                  <a:gd name="G0" fmla="+- 1 0 0"/>
                  <a:gd name="G1" fmla="+- 1 0 0"/>
                  <a:gd name="G2" fmla="+- 8 0 0"/>
                  <a:gd name="G3" fmla="*/ 1 65535 32768"/>
                  <a:gd name="T0" fmla="*/ 30 w 34"/>
                  <a:gd name="T1" fmla="*/ 0 h 92"/>
                  <a:gd name="T2" fmla="*/ 26 w 34"/>
                  <a:gd name="T3" fmla="*/ 28 h 92"/>
                  <a:gd name="T4" fmla="*/ 17 w 34"/>
                  <a:gd name="T5" fmla="*/ 60 h 92"/>
                  <a:gd name="T6" fmla="*/ 0 w 34"/>
                  <a:gd name="T7" fmla="*/ 88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4" h="92">
                    <a:moveTo>
                      <a:pt x="34" y="0"/>
                    </a:moveTo>
                    <a:lnTo>
                      <a:pt x="30" y="29"/>
                    </a:lnTo>
                    <a:lnTo>
                      <a:pt x="19" y="63"/>
                    </a:lnTo>
                    <a:lnTo>
                      <a:pt x="0" y="92"/>
                    </a:lnTo>
                  </a:path>
                </a:pathLst>
              </a:custGeom>
              <a:noFill/>
              <a:ln w="12600" cap="sq">
                <a:solidFill>
                  <a:srgbClr val="9933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CO"/>
              </a:p>
            </p:txBody>
          </p:sp>
          <p:sp>
            <p:nvSpPr>
              <p:cNvPr id="13345" name="Freeform 33"/>
              <p:cNvSpPr>
                <a:spLocks noChangeArrowheads="1"/>
              </p:cNvSpPr>
              <p:nvPr/>
            </p:nvSpPr>
            <p:spPr bwMode="auto">
              <a:xfrm>
                <a:off x="2694" y="2713"/>
                <a:ext cx="17" cy="96"/>
              </a:xfrm>
              <a:custGeom>
                <a:avLst/>
                <a:gdLst>
                  <a:gd name="G0" fmla="+- 1 0 0"/>
                  <a:gd name="G1" fmla="+- 63 0 0"/>
                  <a:gd name="G2" fmla="+- 8 0 0"/>
                  <a:gd name="G3" fmla="*/ 1 65535 32768"/>
                  <a:gd name="T0" fmla="*/ 18 w 22"/>
                  <a:gd name="T1" fmla="*/ 0 h 101"/>
                  <a:gd name="T2" fmla="*/ 15 w 22"/>
                  <a:gd name="T3" fmla="*/ 28 h 101"/>
                  <a:gd name="T4" fmla="*/ 2 w 22"/>
                  <a:gd name="T5" fmla="*/ 61 h 101"/>
                  <a:gd name="T6" fmla="*/ 0 w 22"/>
                  <a:gd name="T7" fmla="*/ 97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101">
                    <a:moveTo>
                      <a:pt x="22" y="0"/>
                    </a:moveTo>
                    <a:lnTo>
                      <a:pt x="18" y="29"/>
                    </a:lnTo>
                    <a:lnTo>
                      <a:pt x="3" y="63"/>
                    </a:lnTo>
                    <a:lnTo>
                      <a:pt x="0" y="101"/>
                    </a:lnTo>
                  </a:path>
                </a:pathLst>
              </a:custGeom>
              <a:noFill/>
              <a:ln w="12600" cap="sq">
                <a:solidFill>
                  <a:srgbClr val="9933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CO"/>
              </a:p>
            </p:txBody>
          </p:sp>
          <p:sp>
            <p:nvSpPr>
              <p:cNvPr id="13346" name="Freeform 34"/>
              <p:cNvSpPr>
                <a:spLocks noChangeArrowheads="1"/>
              </p:cNvSpPr>
              <p:nvPr/>
            </p:nvSpPr>
            <p:spPr bwMode="auto">
              <a:xfrm>
                <a:off x="2946" y="2682"/>
                <a:ext cx="24" cy="104"/>
              </a:xfrm>
              <a:custGeom>
                <a:avLst/>
                <a:gdLst>
                  <a:gd name="G0" fmla="+- 1 0 0"/>
                  <a:gd name="G1" fmla="+- 65496 0 0"/>
                  <a:gd name="G2" fmla="+- 8 0 0"/>
                  <a:gd name="G3" fmla="*/ 1 65535 32768"/>
                  <a:gd name="T0" fmla="*/ 25 w 29"/>
                  <a:gd name="T1" fmla="*/ 0 h 109"/>
                  <a:gd name="T2" fmla="*/ 5 w 29"/>
                  <a:gd name="T3" fmla="*/ 32 h 109"/>
                  <a:gd name="T4" fmla="*/ 0 w 29"/>
                  <a:gd name="T5" fmla="*/ 64 h 109"/>
                  <a:gd name="T6" fmla="*/ 3 w 29"/>
                  <a:gd name="T7" fmla="*/ 105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" h="109">
                    <a:moveTo>
                      <a:pt x="29" y="0"/>
                    </a:moveTo>
                    <a:lnTo>
                      <a:pt x="6" y="33"/>
                    </a:lnTo>
                    <a:lnTo>
                      <a:pt x="0" y="66"/>
                    </a:lnTo>
                    <a:lnTo>
                      <a:pt x="3" y="109"/>
                    </a:lnTo>
                  </a:path>
                </a:pathLst>
              </a:custGeom>
              <a:noFill/>
              <a:ln w="12600" cap="sq">
                <a:solidFill>
                  <a:srgbClr val="9933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CO"/>
              </a:p>
            </p:txBody>
          </p:sp>
          <p:sp>
            <p:nvSpPr>
              <p:cNvPr id="13347" name="Freeform 35"/>
              <p:cNvSpPr>
                <a:spLocks noChangeArrowheads="1"/>
              </p:cNvSpPr>
              <p:nvPr/>
            </p:nvSpPr>
            <p:spPr bwMode="auto">
              <a:xfrm>
                <a:off x="2496" y="2734"/>
                <a:ext cx="18" cy="97"/>
              </a:xfrm>
              <a:custGeom>
                <a:avLst/>
                <a:gdLst>
                  <a:gd name="G0" fmla="+- 65511 0 0"/>
                  <a:gd name="G1" fmla="*/ 1 0 0"/>
                  <a:gd name="G2" fmla="+- 8 0 0"/>
                  <a:gd name="G3" fmla="*/ 1 65535 32768"/>
                  <a:gd name="T0" fmla="*/ 0 w 23"/>
                  <a:gd name="T1" fmla="*/ 0 h 102"/>
                  <a:gd name="T2" fmla="*/ 3 w 23"/>
                  <a:gd name="T3" fmla="*/ 28 h 102"/>
                  <a:gd name="T4" fmla="*/ 12 w 23"/>
                  <a:gd name="T5" fmla="*/ 61 h 102"/>
                  <a:gd name="T6" fmla="*/ 19 w 23"/>
                  <a:gd name="T7" fmla="*/ 98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102">
                    <a:moveTo>
                      <a:pt x="0" y="0"/>
                    </a:moveTo>
                    <a:lnTo>
                      <a:pt x="4" y="29"/>
                    </a:lnTo>
                    <a:lnTo>
                      <a:pt x="15" y="63"/>
                    </a:lnTo>
                    <a:lnTo>
                      <a:pt x="23" y="102"/>
                    </a:lnTo>
                  </a:path>
                </a:pathLst>
              </a:custGeom>
              <a:noFill/>
              <a:ln w="12600" cap="sq">
                <a:solidFill>
                  <a:srgbClr val="9933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CO"/>
              </a:p>
            </p:txBody>
          </p:sp>
        </p:grpSp>
        <p:sp>
          <p:nvSpPr>
            <p:cNvPr id="13348" name="Freeform 36"/>
            <p:cNvSpPr>
              <a:spLocks noChangeArrowheads="1"/>
            </p:cNvSpPr>
            <p:nvPr/>
          </p:nvSpPr>
          <p:spPr bwMode="auto">
            <a:xfrm>
              <a:off x="2400" y="1152"/>
              <a:ext cx="1704" cy="1366"/>
            </a:xfrm>
            <a:custGeom>
              <a:avLst/>
              <a:gdLst>
                <a:gd name="G0" fmla="+- 1 0 0"/>
                <a:gd name="G1" fmla="+- 1 0 0"/>
                <a:gd name="G2" fmla="+- 1 0 0"/>
                <a:gd name="G3" fmla="+- 1 0 0"/>
                <a:gd name="G4" fmla="+- 1 0 0"/>
                <a:gd name="G5" fmla="+- 1 0 0"/>
                <a:gd name="G6" fmla="+- 1 0 0"/>
                <a:gd name="G7" fmla="*/ 1 62969 36864"/>
                <a:gd name="G8" fmla="*/ 1 35987 55552"/>
                <a:gd name="G9" fmla="*/ G8 1 180"/>
                <a:gd name="G10" fmla="*/ G7 1 G9"/>
                <a:gd name="G11" fmla="+- 1 0 0"/>
                <a:gd name="G12" fmla="+- 1 0 0"/>
                <a:gd name="G13" fmla="+- 1 0 0"/>
                <a:gd name="G14" fmla="*/ 1 0 0"/>
                <a:gd name="G15" fmla="+- 22 0 0"/>
                <a:gd name="G16" fmla="+- 1 0 0"/>
                <a:gd name="T0" fmla="*/ 18 256 1"/>
                <a:gd name="T1" fmla="*/ 0 256 1"/>
                <a:gd name="G17" fmla="+- 0 T0 T1"/>
                <a:gd name="G18" fmla="sin 904 G17"/>
                <a:gd name="G19" fmla="+- 1 0 0"/>
                <a:gd name="G20" fmla="+- 1 0 0"/>
                <a:gd name="G21" fmla="+- 1 0 0"/>
                <a:gd name="G22" fmla="+- 1 0 0"/>
                <a:gd name="G23" fmla="+- 1 0 0"/>
                <a:gd name="G24" fmla="+- 1 0 0"/>
                <a:gd name="G25" fmla="+- 1 0 0"/>
                <a:gd name="G26" fmla="+- 1 0 0"/>
                <a:gd name="G27" fmla="+- 1 0 0"/>
                <a:gd name="G28" fmla="+- 1 0 0"/>
                <a:gd name="G29" fmla="+- 1 0 0"/>
                <a:gd name="G30" fmla="+- 1 0 0"/>
                <a:gd name="G31" fmla="+- 1 0 0"/>
                <a:gd name="G32" fmla="+- 1 0 0"/>
                <a:gd name="G33" fmla="+- 1 0 0"/>
                <a:gd name="G34" fmla="*/ 1 65535 32768"/>
                <a:gd name="G35" fmla="+- 1 0 0"/>
                <a:gd name="G36" fmla="+- 65284 0 0"/>
                <a:gd name="G37" fmla="+- 65402 0 0"/>
                <a:gd name="G38" fmla="+- 65490 0 0"/>
                <a:gd name="G39" fmla="+- 147 0 0"/>
                <a:gd name="G40" fmla="+- 349 0 0"/>
                <a:gd name="G41" fmla="+- 530 0 0"/>
                <a:gd name="G42" fmla="+- 627 0 0"/>
                <a:gd name="G43" fmla="+- 684 0 0"/>
                <a:gd name="T2" fmla="*/ 1705 w 1709"/>
                <a:gd name="T3" fmla="*/ 1342 h 1371"/>
                <a:gd name="T4" fmla="*/ 1594 w 1709"/>
                <a:gd name="T5" fmla="*/ 1315 h 1371"/>
                <a:gd name="T6" fmla="*/ 1449 w 1709"/>
                <a:gd name="T7" fmla="*/ 1301 h 1371"/>
                <a:gd name="T8" fmla="*/ 1347 w 1709"/>
                <a:gd name="T9" fmla="*/ 1289 h 1371"/>
                <a:gd name="T10" fmla="*/ 1142 w 1709"/>
                <a:gd name="T11" fmla="*/ 1303 h 1371"/>
                <a:gd name="T12" fmla="*/ 954 w 1709"/>
                <a:gd name="T13" fmla="*/ 1332 h 1371"/>
                <a:gd name="T14" fmla="*/ 802 w 1709"/>
                <a:gd name="T15" fmla="*/ 1360 h 1371"/>
                <a:gd name="T16" fmla="*/ 733 w 1709"/>
                <a:gd name="T17" fmla="*/ 1363 h 1371"/>
                <a:gd name="T18" fmla="*/ 679 w 1709"/>
                <a:gd name="T19" fmla="*/ 1367 h 1371"/>
                <a:gd name="T20" fmla="*/ 614 w 1709"/>
                <a:gd name="T21" fmla="*/ 1361 h 1371"/>
                <a:gd name="T22" fmla="*/ 554 w 1709"/>
                <a:gd name="T23" fmla="*/ 1363 h 1371"/>
                <a:gd name="T24" fmla="*/ 512 w 1709"/>
                <a:gd name="T25" fmla="*/ 1349 h 1371"/>
                <a:gd name="T26" fmla="*/ 421 w 1709"/>
                <a:gd name="T27" fmla="*/ 1333 h 1371"/>
                <a:gd name="T28" fmla="*/ 334 w 1709"/>
                <a:gd name="T29" fmla="*/ 1334 h 1371"/>
                <a:gd name="T30" fmla="*/ 263 w 1709"/>
                <a:gd name="T31" fmla="*/ 1332 h 1371"/>
                <a:gd name="T32" fmla="*/ 195 w 1709"/>
                <a:gd name="T33" fmla="*/ 1342 h 1371"/>
                <a:gd name="T34" fmla="*/ 164 w 1709"/>
                <a:gd name="T35" fmla="*/ 1336 h 1371"/>
                <a:gd name="T36" fmla="*/ 124 w 1709"/>
                <a:gd name="T37" fmla="*/ 1322 h 1371"/>
                <a:gd name="T38" fmla="*/ 84 w 1709"/>
                <a:gd name="T39" fmla="*/ 1313 h 1371"/>
                <a:gd name="T40" fmla="*/ 57 w 1709"/>
                <a:gd name="T41" fmla="*/ 1303 h 1371"/>
                <a:gd name="T42" fmla="*/ 38 w 1709"/>
                <a:gd name="T43" fmla="*/ 1283 h 1371"/>
                <a:gd name="T44" fmla="*/ 23 w 1709"/>
                <a:gd name="T45" fmla="*/ 1244 h 1371"/>
                <a:gd name="T46" fmla="*/ 4 w 1709"/>
                <a:gd name="T47" fmla="*/ 1192 h 1371"/>
                <a:gd name="T48" fmla="*/ 0 w 1709"/>
                <a:gd name="T49" fmla="*/ 1150 h 1371"/>
                <a:gd name="T50" fmla="*/ 4 w 1709"/>
                <a:gd name="T51" fmla="*/ 1112 h 1371"/>
                <a:gd name="T52" fmla="*/ 22 w 1709"/>
                <a:gd name="T53" fmla="*/ 1071 h 1371"/>
                <a:gd name="T54" fmla="*/ 32 w 1709"/>
                <a:gd name="T55" fmla="*/ 1017 h 1371"/>
                <a:gd name="T56" fmla="*/ 23 w 1709"/>
                <a:gd name="T57" fmla="*/ 964 h 1371"/>
                <a:gd name="T58" fmla="*/ 9 w 1709"/>
                <a:gd name="T59" fmla="*/ 901 h 1371"/>
                <a:gd name="T60" fmla="*/ 18 w 1709"/>
                <a:gd name="T61" fmla="*/ 840 h 1371"/>
                <a:gd name="T62" fmla="*/ 43 w 1709"/>
                <a:gd name="T63" fmla="*/ 779 h 1371"/>
                <a:gd name="T64" fmla="*/ 92 w 1709"/>
                <a:gd name="T65" fmla="*/ 684 h 1371"/>
                <a:gd name="T66" fmla="*/ 144 w 1709"/>
                <a:gd name="T67" fmla="*/ 603 h 1371"/>
                <a:gd name="T68" fmla="*/ 193 w 1709"/>
                <a:gd name="T69" fmla="*/ 526 h 1371"/>
                <a:gd name="T70" fmla="*/ 231 w 1709"/>
                <a:gd name="T71" fmla="*/ 411 h 1371"/>
                <a:gd name="T72" fmla="*/ 231 w 1709"/>
                <a:gd name="T73" fmla="*/ 323 h 1371"/>
                <a:gd name="T74" fmla="*/ 252 w 1709"/>
                <a:gd name="T75" fmla="*/ 253 h 1371"/>
                <a:gd name="T76" fmla="*/ 252 w 1709"/>
                <a:gd name="T77" fmla="*/ 175 h 1371"/>
                <a:gd name="T78" fmla="*/ 272 w 1709"/>
                <a:gd name="T79" fmla="*/ 113 h 1371"/>
                <a:gd name="T80" fmla="*/ 332 w 1709"/>
                <a:gd name="T81" fmla="*/ 0 h 1371"/>
              </a:gdLst>
              <a:ahLst/>
              <a:cxnLst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709" h="1371">
                  <a:moveTo>
                    <a:pt x="1709" y="1346"/>
                  </a:moveTo>
                  <a:lnTo>
                    <a:pt x="1598" y="1319"/>
                  </a:lnTo>
                  <a:lnTo>
                    <a:pt x="1452" y="1305"/>
                  </a:lnTo>
                  <a:lnTo>
                    <a:pt x="1350" y="1293"/>
                  </a:lnTo>
                  <a:lnTo>
                    <a:pt x="1145" y="1307"/>
                  </a:lnTo>
                  <a:lnTo>
                    <a:pt x="956" y="1336"/>
                  </a:lnTo>
                  <a:lnTo>
                    <a:pt x="804" y="1364"/>
                  </a:lnTo>
                  <a:lnTo>
                    <a:pt x="735" y="1367"/>
                  </a:lnTo>
                  <a:lnTo>
                    <a:pt x="681" y="1371"/>
                  </a:lnTo>
                  <a:lnTo>
                    <a:pt x="615" y="1365"/>
                  </a:lnTo>
                  <a:lnTo>
                    <a:pt x="555" y="1367"/>
                  </a:lnTo>
                  <a:lnTo>
                    <a:pt x="513" y="1353"/>
                  </a:lnTo>
                  <a:lnTo>
                    <a:pt x="422" y="1337"/>
                  </a:lnTo>
                  <a:lnTo>
                    <a:pt x="335" y="1338"/>
                  </a:lnTo>
                  <a:lnTo>
                    <a:pt x="264" y="1336"/>
                  </a:lnTo>
                  <a:lnTo>
                    <a:pt x="195" y="1346"/>
                  </a:lnTo>
                  <a:lnTo>
                    <a:pt x="164" y="1340"/>
                  </a:lnTo>
                  <a:lnTo>
                    <a:pt x="124" y="1326"/>
                  </a:lnTo>
                  <a:lnTo>
                    <a:pt x="84" y="1317"/>
                  </a:lnTo>
                  <a:lnTo>
                    <a:pt x="57" y="1307"/>
                  </a:lnTo>
                  <a:lnTo>
                    <a:pt x="38" y="1287"/>
                  </a:lnTo>
                  <a:lnTo>
                    <a:pt x="23" y="1248"/>
                  </a:lnTo>
                  <a:lnTo>
                    <a:pt x="4" y="1195"/>
                  </a:lnTo>
                  <a:lnTo>
                    <a:pt x="0" y="1153"/>
                  </a:lnTo>
                  <a:lnTo>
                    <a:pt x="4" y="1115"/>
                  </a:lnTo>
                  <a:lnTo>
                    <a:pt x="22" y="1074"/>
                  </a:lnTo>
                  <a:lnTo>
                    <a:pt x="32" y="1020"/>
                  </a:lnTo>
                  <a:lnTo>
                    <a:pt x="23" y="967"/>
                  </a:lnTo>
                  <a:lnTo>
                    <a:pt x="9" y="904"/>
                  </a:lnTo>
                  <a:lnTo>
                    <a:pt x="18" y="842"/>
                  </a:lnTo>
                  <a:lnTo>
                    <a:pt x="43" y="781"/>
                  </a:lnTo>
                  <a:lnTo>
                    <a:pt x="92" y="686"/>
                  </a:lnTo>
                  <a:lnTo>
                    <a:pt x="144" y="605"/>
                  </a:lnTo>
                  <a:lnTo>
                    <a:pt x="193" y="528"/>
                  </a:lnTo>
                  <a:lnTo>
                    <a:pt x="232" y="412"/>
                  </a:lnTo>
                  <a:lnTo>
                    <a:pt x="232" y="324"/>
                  </a:lnTo>
                  <a:lnTo>
                    <a:pt x="253" y="254"/>
                  </a:lnTo>
                  <a:lnTo>
                    <a:pt x="253" y="176"/>
                  </a:lnTo>
                  <a:lnTo>
                    <a:pt x="273" y="113"/>
                  </a:lnTo>
                  <a:lnTo>
                    <a:pt x="333" y="0"/>
                  </a:lnTo>
                </a:path>
              </a:pathLst>
            </a:custGeom>
            <a:noFill/>
            <a:ln w="28440" cap="flat">
              <a:solidFill>
                <a:srgbClr val="FF99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  <p:sp>
          <p:nvSpPr>
            <p:cNvPr id="13349" name="Line 37"/>
            <p:cNvSpPr>
              <a:spLocks noChangeShapeType="1"/>
            </p:cNvSpPr>
            <p:nvPr/>
          </p:nvSpPr>
          <p:spPr bwMode="auto">
            <a:xfrm flipH="1">
              <a:off x="2299" y="2640"/>
              <a:ext cx="21" cy="3"/>
            </a:xfrm>
            <a:prstGeom prst="line">
              <a:avLst/>
            </a:prstGeom>
            <a:noFill/>
            <a:ln w="38160" cap="sq">
              <a:solidFill>
                <a:srgbClr val="CCCC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</p:grpSp>
      <p:sp>
        <p:nvSpPr>
          <p:cNvPr id="13350" name="Text Box 38"/>
          <p:cNvSpPr txBox="1">
            <a:spLocks noChangeArrowheads="1"/>
          </p:cNvSpPr>
          <p:nvPr/>
        </p:nvSpPr>
        <p:spPr bwMode="auto">
          <a:xfrm>
            <a:off x="2324100" y="592138"/>
            <a:ext cx="7543800" cy="7032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ctr">
            <a:spAutoFit/>
          </a:bodyPr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spcBef>
                <a:spcPts val="2500"/>
              </a:spcBef>
              <a:buClrTx/>
            </a:pPr>
            <a:r>
              <a:rPr lang="es-CO" altLang="es-CO" sz="4000" b="1">
                <a:solidFill>
                  <a:srgbClr val="FDEA9B"/>
                </a:solidFill>
              </a:rPr>
              <a:t>Oído externo</a:t>
            </a:r>
          </a:p>
        </p:txBody>
      </p:sp>
      <p:sp>
        <p:nvSpPr>
          <p:cNvPr id="13351" name="Freeform 39"/>
          <p:cNvSpPr>
            <a:spLocks noChangeArrowheads="1"/>
          </p:cNvSpPr>
          <p:nvPr/>
        </p:nvSpPr>
        <p:spPr bwMode="auto">
          <a:xfrm>
            <a:off x="5421313" y="4359276"/>
            <a:ext cx="3090862" cy="1617663"/>
          </a:xfrm>
          <a:custGeom>
            <a:avLst/>
            <a:gdLst>
              <a:gd name="G0" fmla="+- 1 0 0"/>
              <a:gd name="G1" fmla="+- 1 0 0"/>
              <a:gd name="G2" fmla="+- 1 0 0"/>
              <a:gd name="G3" fmla="+- 1 0 0"/>
              <a:gd name="G4" fmla="+- 40 0 0"/>
              <a:gd name="G5" fmla="*/ 1 39069 35328"/>
              <a:gd name="G6" fmla="+- 1 0 0"/>
              <a:gd name="G7" fmla="+- 362 0 0"/>
              <a:gd name="G8" fmla="+- 1 0 0"/>
              <a:gd name="G9" fmla="+- 1 0 0"/>
              <a:gd name="G10" fmla="+- 1 0 0"/>
              <a:gd name="G11" fmla="+- 1 0 0"/>
              <a:gd name="G12" fmla="+- 1 0 0"/>
              <a:gd name="G13" fmla="+- 1 0 0"/>
              <a:gd name="G14" fmla="+- 1 0 0"/>
              <a:gd name="G15" fmla="+- 1 0 0"/>
              <a:gd name="G16" fmla="+- 1 0 0"/>
              <a:gd name="G17" fmla="+- 1 0 0"/>
              <a:gd name="G18" fmla="+- 1 0 0"/>
              <a:gd name="G19" fmla="+- 1 0 0"/>
              <a:gd name="G20" fmla="+- 1 0 0"/>
              <a:gd name="G21" fmla="+- 1 0 0"/>
              <a:gd name="G22" fmla="+- 1 0 0"/>
              <a:gd name="G23" fmla="+- 1 0 0"/>
              <a:gd name="G24" fmla="+- 1 0 0"/>
              <a:gd name="G25" fmla="+- 1 0 0"/>
              <a:gd name="G26" fmla="+- 1 0 0"/>
              <a:gd name="G27" fmla="*/ 1 65535 32768"/>
              <a:gd name="G28" fmla="+- 1 0 0"/>
              <a:gd name="G29" fmla="+- 24 0 0"/>
              <a:gd name="G30" fmla="+- 21 0 0"/>
              <a:gd name="G31" fmla="+- 7521 0 0"/>
              <a:gd name="G32" fmla="*/ 1 48657 2"/>
              <a:gd name="G33" fmla="*/ 1 23299 2"/>
              <a:gd name="G34" fmla="*/ 1 37129 45568"/>
              <a:gd name="G35" fmla="*/ 1 49599 55552"/>
              <a:gd name="T0" fmla="*/ 338253 w 1526"/>
              <a:gd name="T1" fmla="*/ 1617663 h 911"/>
              <a:gd name="T2" fmla="*/ 305845 w 1526"/>
              <a:gd name="T3" fmla="*/ 1377943 h 911"/>
              <a:gd name="T4" fmla="*/ 255209 w 1526"/>
              <a:gd name="T5" fmla="*/ 1237663 h 911"/>
              <a:gd name="T6" fmla="*/ 190394 w 1526"/>
              <a:gd name="T7" fmla="*/ 1031682 h 911"/>
              <a:gd name="T8" fmla="*/ 160012 w 1526"/>
              <a:gd name="T9" fmla="*/ 809719 h 911"/>
              <a:gd name="T10" fmla="*/ 115452 w 1526"/>
              <a:gd name="T11" fmla="*/ 596635 h 911"/>
              <a:gd name="T12" fmla="*/ 83044 w 1526"/>
              <a:gd name="T13" fmla="*/ 513177 h 911"/>
              <a:gd name="T14" fmla="*/ 18229 w 1526"/>
              <a:gd name="T15" fmla="*/ 390654 h 911"/>
              <a:gd name="T16" fmla="*/ 0 w 1526"/>
              <a:gd name="T17" fmla="*/ 289439 h 911"/>
              <a:gd name="T18" fmla="*/ 6076 w 1526"/>
              <a:gd name="T19" fmla="*/ 223738 h 911"/>
              <a:gd name="T20" fmla="*/ 32407 w 1526"/>
              <a:gd name="T21" fmla="*/ 181121 h 911"/>
              <a:gd name="T22" fmla="*/ 83044 w 1526"/>
              <a:gd name="T23" fmla="*/ 150935 h 911"/>
              <a:gd name="T24" fmla="*/ 210649 w 1526"/>
              <a:gd name="T25" fmla="*/ 122523 h 911"/>
              <a:gd name="T26" fmla="*/ 356482 w 1526"/>
              <a:gd name="T27" fmla="*/ 111869 h 911"/>
              <a:gd name="T28" fmla="*/ 528647 w 1526"/>
              <a:gd name="T29" fmla="*/ 94112 h 911"/>
              <a:gd name="T30" fmla="*/ 733219 w 1526"/>
              <a:gd name="T31" fmla="*/ 83458 h 911"/>
              <a:gd name="T32" fmla="*/ 860823 w 1526"/>
              <a:gd name="T33" fmla="*/ 55047 h 911"/>
              <a:gd name="T34" fmla="*/ 1039064 w 1526"/>
              <a:gd name="T35" fmla="*/ 28411 h 911"/>
              <a:gd name="T36" fmla="*/ 1114007 w 1526"/>
              <a:gd name="T37" fmla="*/ 10654 h 911"/>
              <a:gd name="T38" fmla="*/ 1229458 w 1526"/>
              <a:gd name="T39" fmla="*/ 0 h 911"/>
              <a:gd name="T40" fmla="*/ 1369215 w 1526"/>
              <a:gd name="T41" fmla="*/ 0 h 911"/>
              <a:gd name="T42" fmla="*/ 1419852 w 1526"/>
              <a:gd name="T43" fmla="*/ 10654 h 911"/>
              <a:gd name="T44" fmla="*/ 1592017 w 1526"/>
              <a:gd name="T45" fmla="*/ 55047 h 911"/>
              <a:gd name="T46" fmla="*/ 1719621 w 1526"/>
              <a:gd name="T47" fmla="*/ 67477 h 911"/>
              <a:gd name="T48" fmla="*/ 1835073 w 1526"/>
              <a:gd name="T49" fmla="*/ 83458 h 911"/>
              <a:gd name="T50" fmla="*/ 1980906 w 1526"/>
              <a:gd name="T51" fmla="*/ 55047 h 911"/>
              <a:gd name="T52" fmla="*/ 2120664 w 1526"/>
              <a:gd name="T53" fmla="*/ 83458 h 911"/>
              <a:gd name="T54" fmla="*/ 2298905 w 1526"/>
              <a:gd name="T55" fmla="*/ 111869 h 911"/>
              <a:gd name="T56" fmla="*/ 2452840 w 1526"/>
              <a:gd name="T57" fmla="*/ 122523 h 911"/>
              <a:gd name="T58" fmla="*/ 2598674 w 1526"/>
              <a:gd name="T59" fmla="*/ 145607 h 911"/>
              <a:gd name="T60" fmla="*/ 2738431 w 1526"/>
              <a:gd name="T61" fmla="*/ 209533 h 911"/>
              <a:gd name="T62" fmla="*/ 2993640 w 1526"/>
              <a:gd name="T63" fmla="*/ 262804 h 911"/>
              <a:gd name="T64" fmla="*/ 3090862 w 1526"/>
              <a:gd name="T65" fmla="*/ 497196 h 911"/>
              <a:gd name="T66" fmla="*/ 2300930 w 1526"/>
              <a:gd name="T67" fmla="*/ 848785 h 911"/>
              <a:gd name="T68" fmla="*/ 1292248 w 1526"/>
              <a:gd name="T69" fmla="*/ 997944 h 911"/>
              <a:gd name="T70" fmla="*/ 842594 w 1526"/>
              <a:gd name="T71" fmla="*/ 1349532 h 9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526" h="911">
                <a:moveTo>
                  <a:pt x="167" y="911"/>
                </a:moveTo>
                <a:lnTo>
                  <a:pt x="151" y="776"/>
                </a:lnTo>
                <a:lnTo>
                  <a:pt x="126" y="697"/>
                </a:lnTo>
                <a:lnTo>
                  <a:pt x="94" y="581"/>
                </a:lnTo>
                <a:lnTo>
                  <a:pt x="79" y="456"/>
                </a:lnTo>
                <a:lnTo>
                  <a:pt x="57" y="336"/>
                </a:lnTo>
                <a:lnTo>
                  <a:pt x="41" y="289"/>
                </a:lnTo>
                <a:lnTo>
                  <a:pt x="9" y="220"/>
                </a:lnTo>
                <a:lnTo>
                  <a:pt x="0" y="163"/>
                </a:lnTo>
                <a:lnTo>
                  <a:pt x="3" y="126"/>
                </a:lnTo>
                <a:lnTo>
                  <a:pt x="16" y="102"/>
                </a:lnTo>
                <a:lnTo>
                  <a:pt x="41" y="85"/>
                </a:lnTo>
                <a:lnTo>
                  <a:pt x="104" y="69"/>
                </a:lnTo>
                <a:lnTo>
                  <a:pt x="176" y="63"/>
                </a:lnTo>
                <a:lnTo>
                  <a:pt x="261" y="53"/>
                </a:lnTo>
                <a:lnTo>
                  <a:pt x="362" y="47"/>
                </a:lnTo>
                <a:lnTo>
                  <a:pt x="425" y="31"/>
                </a:lnTo>
                <a:lnTo>
                  <a:pt x="513" y="16"/>
                </a:lnTo>
                <a:lnTo>
                  <a:pt x="550" y="6"/>
                </a:lnTo>
                <a:lnTo>
                  <a:pt x="607" y="0"/>
                </a:lnTo>
                <a:lnTo>
                  <a:pt x="676" y="0"/>
                </a:lnTo>
                <a:lnTo>
                  <a:pt x="701" y="6"/>
                </a:lnTo>
                <a:lnTo>
                  <a:pt x="786" y="31"/>
                </a:lnTo>
                <a:lnTo>
                  <a:pt x="849" y="38"/>
                </a:lnTo>
                <a:lnTo>
                  <a:pt x="906" y="47"/>
                </a:lnTo>
                <a:lnTo>
                  <a:pt x="978" y="31"/>
                </a:lnTo>
                <a:lnTo>
                  <a:pt x="1047" y="47"/>
                </a:lnTo>
                <a:lnTo>
                  <a:pt x="1135" y="63"/>
                </a:lnTo>
                <a:lnTo>
                  <a:pt x="1211" y="69"/>
                </a:lnTo>
                <a:lnTo>
                  <a:pt x="1283" y="82"/>
                </a:lnTo>
                <a:lnTo>
                  <a:pt x="1352" y="118"/>
                </a:lnTo>
                <a:lnTo>
                  <a:pt x="1478" y="148"/>
                </a:lnTo>
                <a:lnTo>
                  <a:pt x="1526" y="280"/>
                </a:lnTo>
                <a:lnTo>
                  <a:pt x="1136" y="478"/>
                </a:lnTo>
                <a:lnTo>
                  <a:pt x="638" y="562"/>
                </a:lnTo>
                <a:lnTo>
                  <a:pt x="416" y="760"/>
                </a:lnTo>
              </a:path>
            </a:pathLst>
          </a:custGeom>
          <a:gradFill rotWithShape="0">
            <a:gsLst>
              <a:gs pos="0">
                <a:srgbClr val="DDD800"/>
              </a:gs>
              <a:gs pos="100000">
                <a:srgbClr val="FFFFCC"/>
              </a:gs>
            </a:gsLst>
            <a:lin ang="108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  <p:sp>
        <p:nvSpPr>
          <p:cNvPr id="13352" name="Freeform 40"/>
          <p:cNvSpPr>
            <a:spLocks noChangeArrowheads="1"/>
          </p:cNvSpPr>
          <p:nvPr/>
        </p:nvSpPr>
        <p:spPr bwMode="auto">
          <a:xfrm>
            <a:off x="5421314" y="4359276"/>
            <a:ext cx="2994025" cy="1617663"/>
          </a:xfrm>
          <a:custGeom>
            <a:avLst/>
            <a:gdLst>
              <a:gd name="G0" fmla="+- 1 0 0"/>
              <a:gd name="G1" fmla="+- 1 0 0"/>
              <a:gd name="G2" fmla="+- 1 0 0"/>
              <a:gd name="G3" fmla="+- 1 0 0"/>
              <a:gd name="G4" fmla="+- 40 0 0"/>
              <a:gd name="G5" fmla="*/ 1 39069 35328"/>
              <a:gd name="G6" fmla="+- 1 0 0"/>
              <a:gd name="G7" fmla="+- 362 0 0"/>
              <a:gd name="G8" fmla="+- 1 0 0"/>
              <a:gd name="G9" fmla="+- 1 0 0"/>
              <a:gd name="G10" fmla="+- 1 0 0"/>
              <a:gd name="G11" fmla="+- 1 0 0"/>
              <a:gd name="G12" fmla="+- 1 0 0"/>
              <a:gd name="G13" fmla="+- 1 0 0"/>
              <a:gd name="G14" fmla="+- 1 0 0"/>
              <a:gd name="G15" fmla="+- 1 0 0"/>
              <a:gd name="G16" fmla="+- 1 0 0"/>
              <a:gd name="G17" fmla="+- 1 0 0"/>
              <a:gd name="G18" fmla="+- 1 0 0"/>
              <a:gd name="G19" fmla="+- 1 0 0"/>
              <a:gd name="G20" fmla="+- 1 0 0"/>
              <a:gd name="G21" fmla="+- 1 0 0"/>
              <a:gd name="G22" fmla="+- 1 0 0"/>
              <a:gd name="G23" fmla="+- 1 0 0"/>
              <a:gd name="G24" fmla="*/ 1 65535 32768"/>
              <a:gd name="G25" fmla="+- 1 0 0"/>
              <a:gd name="G26" fmla="+- 24 0 0"/>
              <a:gd name="G27" fmla="+- 21 0 0"/>
              <a:gd name="G28" fmla="+- 7521 0 0"/>
              <a:gd name="G29" fmla="*/ 1 48657 2"/>
              <a:gd name="G30" fmla="*/ 1 23299 2"/>
              <a:gd name="G31" fmla="*/ 1 8549 55552"/>
              <a:gd name="T0" fmla="*/ 338296 w 1478"/>
              <a:gd name="T1" fmla="*/ 1617663 h 911"/>
              <a:gd name="T2" fmla="*/ 305885 w 1478"/>
              <a:gd name="T3" fmla="*/ 1377943 h 911"/>
              <a:gd name="T4" fmla="*/ 255242 w 1478"/>
              <a:gd name="T5" fmla="*/ 1237663 h 911"/>
              <a:gd name="T6" fmla="*/ 190418 w 1478"/>
              <a:gd name="T7" fmla="*/ 1031682 h 911"/>
              <a:gd name="T8" fmla="*/ 160032 w 1478"/>
              <a:gd name="T9" fmla="*/ 809719 h 911"/>
              <a:gd name="T10" fmla="*/ 115466 w 1478"/>
              <a:gd name="T11" fmla="*/ 596635 h 911"/>
              <a:gd name="T12" fmla="*/ 83055 w 1478"/>
              <a:gd name="T13" fmla="*/ 513177 h 911"/>
              <a:gd name="T14" fmla="*/ 18232 w 1478"/>
              <a:gd name="T15" fmla="*/ 390654 h 911"/>
              <a:gd name="T16" fmla="*/ 0 w 1478"/>
              <a:gd name="T17" fmla="*/ 289439 h 911"/>
              <a:gd name="T18" fmla="*/ 6077 w 1478"/>
              <a:gd name="T19" fmla="*/ 223738 h 911"/>
              <a:gd name="T20" fmla="*/ 32412 w 1478"/>
              <a:gd name="T21" fmla="*/ 181121 h 911"/>
              <a:gd name="T22" fmla="*/ 83055 w 1478"/>
              <a:gd name="T23" fmla="*/ 150935 h 911"/>
              <a:gd name="T24" fmla="*/ 210676 w 1478"/>
              <a:gd name="T25" fmla="*/ 122523 h 911"/>
              <a:gd name="T26" fmla="*/ 356528 w 1478"/>
              <a:gd name="T27" fmla="*/ 111869 h 911"/>
              <a:gd name="T28" fmla="*/ 528715 w 1478"/>
              <a:gd name="T29" fmla="*/ 94112 h 911"/>
              <a:gd name="T30" fmla="*/ 733313 w 1478"/>
              <a:gd name="T31" fmla="*/ 83458 h 911"/>
              <a:gd name="T32" fmla="*/ 860934 w 1478"/>
              <a:gd name="T33" fmla="*/ 55047 h 911"/>
              <a:gd name="T34" fmla="*/ 1039198 w 1478"/>
              <a:gd name="T35" fmla="*/ 28411 h 911"/>
              <a:gd name="T36" fmla="*/ 1114150 w 1478"/>
              <a:gd name="T37" fmla="*/ 10654 h 911"/>
              <a:gd name="T38" fmla="*/ 1229616 w 1478"/>
              <a:gd name="T39" fmla="*/ 0 h 911"/>
              <a:gd name="T40" fmla="*/ 1369392 w 1478"/>
              <a:gd name="T41" fmla="*/ 0 h 911"/>
              <a:gd name="T42" fmla="*/ 1420035 w 1478"/>
              <a:gd name="T43" fmla="*/ 10654 h 911"/>
              <a:gd name="T44" fmla="*/ 1592222 w 1478"/>
              <a:gd name="T45" fmla="*/ 55047 h 911"/>
              <a:gd name="T46" fmla="*/ 1719843 w 1478"/>
              <a:gd name="T47" fmla="*/ 67477 h 911"/>
              <a:gd name="T48" fmla="*/ 1835309 w 1478"/>
              <a:gd name="T49" fmla="*/ 83458 h 911"/>
              <a:gd name="T50" fmla="*/ 1981161 w 1478"/>
              <a:gd name="T51" fmla="*/ 55047 h 911"/>
              <a:gd name="T52" fmla="*/ 2120937 w 1478"/>
              <a:gd name="T53" fmla="*/ 83458 h 911"/>
              <a:gd name="T54" fmla="*/ 2299201 w 1478"/>
              <a:gd name="T55" fmla="*/ 111869 h 911"/>
              <a:gd name="T56" fmla="*/ 2453156 w 1478"/>
              <a:gd name="T57" fmla="*/ 122523 h 911"/>
              <a:gd name="T58" fmla="*/ 2599008 w 1478"/>
              <a:gd name="T59" fmla="*/ 145607 h 911"/>
              <a:gd name="T60" fmla="*/ 2738783 w 1478"/>
              <a:gd name="T61" fmla="*/ 209533 h 911"/>
              <a:gd name="T62" fmla="*/ 2994025 w 1478"/>
              <a:gd name="T63" fmla="*/ 262804 h 9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478" h="911">
                <a:moveTo>
                  <a:pt x="167" y="911"/>
                </a:moveTo>
                <a:lnTo>
                  <a:pt x="151" y="776"/>
                </a:lnTo>
                <a:lnTo>
                  <a:pt x="126" y="697"/>
                </a:lnTo>
                <a:lnTo>
                  <a:pt x="94" y="581"/>
                </a:lnTo>
                <a:lnTo>
                  <a:pt x="79" y="456"/>
                </a:lnTo>
                <a:lnTo>
                  <a:pt x="57" y="336"/>
                </a:lnTo>
                <a:lnTo>
                  <a:pt x="41" y="289"/>
                </a:lnTo>
                <a:lnTo>
                  <a:pt x="9" y="220"/>
                </a:lnTo>
                <a:lnTo>
                  <a:pt x="0" y="163"/>
                </a:lnTo>
                <a:lnTo>
                  <a:pt x="3" y="126"/>
                </a:lnTo>
                <a:lnTo>
                  <a:pt x="16" y="102"/>
                </a:lnTo>
                <a:lnTo>
                  <a:pt x="41" y="85"/>
                </a:lnTo>
                <a:lnTo>
                  <a:pt x="104" y="69"/>
                </a:lnTo>
                <a:lnTo>
                  <a:pt x="176" y="63"/>
                </a:lnTo>
                <a:lnTo>
                  <a:pt x="261" y="53"/>
                </a:lnTo>
                <a:lnTo>
                  <a:pt x="362" y="47"/>
                </a:lnTo>
                <a:lnTo>
                  <a:pt x="425" y="31"/>
                </a:lnTo>
                <a:lnTo>
                  <a:pt x="513" y="16"/>
                </a:lnTo>
                <a:lnTo>
                  <a:pt x="550" y="6"/>
                </a:lnTo>
                <a:lnTo>
                  <a:pt x="607" y="0"/>
                </a:lnTo>
                <a:lnTo>
                  <a:pt x="676" y="0"/>
                </a:lnTo>
                <a:lnTo>
                  <a:pt x="701" y="6"/>
                </a:lnTo>
                <a:lnTo>
                  <a:pt x="786" y="31"/>
                </a:lnTo>
                <a:lnTo>
                  <a:pt x="849" y="38"/>
                </a:lnTo>
                <a:lnTo>
                  <a:pt x="906" y="47"/>
                </a:lnTo>
                <a:lnTo>
                  <a:pt x="978" y="31"/>
                </a:lnTo>
                <a:lnTo>
                  <a:pt x="1047" y="47"/>
                </a:lnTo>
                <a:lnTo>
                  <a:pt x="1135" y="63"/>
                </a:lnTo>
                <a:lnTo>
                  <a:pt x="1211" y="69"/>
                </a:lnTo>
                <a:lnTo>
                  <a:pt x="1283" y="82"/>
                </a:lnTo>
                <a:lnTo>
                  <a:pt x="1352" y="118"/>
                </a:lnTo>
                <a:lnTo>
                  <a:pt x="1478" y="148"/>
                </a:lnTo>
              </a:path>
            </a:pathLst>
          </a:custGeom>
          <a:noFill/>
          <a:ln w="28440" cap="flat">
            <a:solidFill>
              <a:srgbClr val="FF99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  <p:grpSp>
        <p:nvGrpSpPr>
          <p:cNvPr id="13353" name="Group 41"/>
          <p:cNvGrpSpPr>
            <a:grpSpLocks/>
          </p:cNvGrpSpPr>
          <p:nvPr/>
        </p:nvGrpSpPr>
        <p:grpSpPr bwMode="auto">
          <a:xfrm>
            <a:off x="1828801" y="2667001"/>
            <a:ext cx="3294063" cy="2925763"/>
            <a:chOff x="192" y="1680"/>
            <a:chExt cx="2075" cy="1843"/>
          </a:xfrm>
        </p:grpSpPr>
        <p:sp>
          <p:nvSpPr>
            <p:cNvPr id="13354" name="Line 42"/>
            <p:cNvSpPr>
              <a:spLocks noChangeShapeType="1"/>
            </p:cNvSpPr>
            <p:nvPr/>
          </p:nvSpPr>
          <p:spPr bwMode="auto">
            <a:xfrm>
              <a:off x="960" y="1968"/>
              <a:ext cx="0" cy="12"/>
            </a:xfrm>
            <a:prstGeom prst="line">
              <a:avLst/>
            </a:prstGeom>
            <a:noFill/>
            <a:ln w="38160" cap="sq">
              <a:solidFill>
                <a:srgbClr val="CCFFCC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3355" name="Line 43"/>
            <p:cNvSpPr>
              <a:spLocks noChangeShapeType="1"/>
            </p:cNvSpPr>
            <p:nvPr/>
          </p:nvSpPr>
          <p:spPr bwMode="auto">
            <a:xfrm>
              <a:off x="1104" y="2064"/>
              <a:ext cx="9" cy="9"/>
            </a:xfrm>
            <a:prstGeom prst="line">
              <a:avLst/>
            </a:prstGeom>
            <a:noFill/>
            <a:ln w="38160" cap="sq">
              <a:solidFill>
                <a:srgbClr val="CCCC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3356" name="Line 44"/>
            <p:cNvSpPr>
              <a:spLocks noChangeShapeType="1"/>
            </p:cNvSpPr>
            <p:nvPr/>
          </p:nvSpPr>
          <p:spPr bwMode="auto">
            <a:xfrm flipH="1">
              <a:off x="1099" y="2880"/>
              <a:ext cx="31" cy="0"/>
            </a:xfrm>
            <a:prstGeom prst="line">
              <a:avLst/>
            </a:prstGeom>
            <a:noFill/>
            <a:ln w="38160" cap="sq">
              <a:solidFill>
                <a:srgbClr val="FFFFCC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3357" name="Line 45"/>
            <p:cNvSpPr>
              <a:spLocks noChangeShapeType="1"/>
            </p:cNvSpPr>
            <p:nvPr/>
          </p:nvSpPr>
          <p:spPr bwMode="auto">
            <a:xfrm flipH="1">
              <a:off x="1337" y="2208"/>
              <a:ext cx="21" cy="3"/>
            </a:xfrm>
            <a:prstGeom prst="line">
              <a:avLst/>
            </a:prstGeom>
            <a:noFill/>
            <a:ln w="38160" cap="sq">
              <a:solidFill>
                <a:srgbClr val="DDDDDD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3358" name="Line 46"/>
            <p:cNvSpPr>
              <a:spLocks noChangeShapeType="1"/>
            </p:cNvSpPr>
            <p:nvPr/>
          </p:nvSpPr>
          <p:spPr bwMode="auto">
            <a:xfrm flipH="1">
              <a:off x="1147" y="2308"/>
              <a:ext cx="26" cy="0"/>
            </a:xfrm>
            <a:prstGeom prst="line">
              <a:avLst/>
            </a:prstGeom>
            <a:noFill/>
            <a:ln w="38160" cap="sq">
              <a:solidFill>
                <a:srgbClr val="DDDDDD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3359" name="Line 47"/>
            <p:cNvSpPr>
              <a:spLocks noChangeShapeType="1"/>
            </p:cNvSpPr>
            <p:nvPr/>
          </p:nvSpPr>
          <p:spPr bwMode="auto">
            <a:xfrm flipH="1">
              <a:off x="1242" y="2064"/>
              <a:ext cx="21" cy="3"/>
            </a:xfrm>
            <a:prstGeom prst="line">
              <a:avLst/>
            </a:prstGeom>
            <a:noFill/>
            <a:ln w="38160" cap="sq">
              <a:solidFill>
                <a:srgbClr val="CCCC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3360" name="Line 48"/>
            <p:cNvSpPr>
              <a:spLocks noChangeShapeType="1"/>
            </p:cNvSpPr>
            <p:nvPr/>
          </p:nvSpPr>
          <p:spPr bwMode="auto">
            <a:xfrm flipH="1">
              <a:off x="907" y="2256"/>
              <a:ext cx="21" cy="3"/>
            </a:xfrm>
            <a:prstGeom prst="line">
              <a:avLst/>
            </a:prstGeom>
            <a:noFill/>
            <a:ln w="38160" cap="sq">
              <a:solidFill>
                <a:srgbClr val="CCFFCC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3361" name="Line 49"/>
            <p:cNvSpPr>
              <a:spLocks noChangeShapeType="1"/>
            </p:cNvSpPr>
            <p:nvPr/>
          </p:nvSpPr>
          <p:spPr bwMode="auto">
            <a:xfrm flipH="1">
              <a:off x="1289" y="2352"/>
              <a:ext cx="30" cy="0"/>
            </a:xfrm>
            <a:prstGeom prst="line">
              <a:avLst/>
            </a:prstGeom>
            <a:noFill/>
            <a:ln w="38160" cap="sq">
              <a:solidFill>
                <a:srgbClr val="FFFFCC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3362" name="Line 50"/>
            <p:cNvSpPr>
              <a:spLocks noChangeShapeType="1"/>
            </p:cNvSpPr>
            <p:nvPr/>
          </p:nvSpPr>
          <p:spPr bwMode="auto">
            <a:xfrm>
              <a:off x="672" y="1968"/>
              <a:ext cx="9" cy="9"/>
            </a:xfrm>
            <a:prstGeom prst="line">
              <a:avLst/>
            </a:prstGeom>
            <a:noFill/>
            <a:ln w="38160" cap="sq">
              <a:solidFill>
                <a:srgbClr val="CCCC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3363" name="Line 51"/>
            <p:cNvSpPr>
              <a:spLocks noChangeShapeType="1"/>
            </p:cNvSpPr>
            <p:nvPr/>
          </p:nvSpPr>
          <p:spPr bwMode="auto">
            <a:xfrm>
              <a:off x="1200" y="1776"/>
              <a:ext cx="9" cy="9"/>
            </a:xfrm>
            <a:prstGeom prst="line">
              <a:avLst/>
            </a:prstGeom>
            <a:noFill/>
            <a:ln w="38160" cap="sq">
              <a:solidFill>
                <a:srgbClr val="CCCC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3364" name="Line 52"/>
            <p:cNvSpPr>
              <a:spLocks noChangeShapeType="1"/>
            </p:cNvSpPr>
            <p:nvPr/>
          </p:nvSpPr>
          <p:spPr bwMode="auto">
            <a:xfrm flipH="1">
              <a:off x="1527" y="2256"/>
              <a:ext cx="21" cy="3"/>
            </a:xfrm>
            <a:prstGeom prst="line">
              <a:avLst/>
            </a:prstGeom>
            <a:noFill/>
            <a:ln w="38160" cap="sq">
              <a:solidFill>
                <a:srgbClr val="CCCC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3365" name="Line 53"/>
            <p:cNvSpPr>
              <a:spLocks noChangeShapeType="1"/>
            </p:cNvSpPr>
            <p:nvPr/>
          </p:nvSpPr>
          <p:spPr bwMode="auto">
            <a:xfrm>
              <a:off x="1152" y="2496"/>
              <a:ext cx="18" cy="0"/>
            </a:xfrm>
            <a:prstGeom prst="line">
              <a:avLst/>
            </a:prstGeom>
            <a:noFill/>
            <a:ln w="38160" cap="sq">
              <a:solidFill>
                <a:srgbClr val="CCFFCC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3366" name="Line 54"/>
            <p:cNvSpPr>
              <a:spLocks noChangeShapeType="1"/>
            </p:cNvSpPr>
            <p:nvPr/>
          </p:nvSpPr>
          <p:spPr bwMode="auto">
            <a:xfrm flipH="1">
              <a:off x="667" y="1776"/>
              <a:ext cx="21" cy="9"/>
            </a:xfrm>
            <a:prstGeom prst="line">
              <a:avLst/>
            </a:prstGeom>
            <a:noFill/>
            <a:ln w="38160" cap="sq">
              <a:solidFill>
                <a:srgbClr val="CCFFCC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3367" name="Line 55"/>
            <p:cNvSpPr>
              <a:spLocks noChangeShapeType="1"/>
            </p:cNvSpPr>
            <p:nvPr/>
          </p:nvSpPr>
          <p:spPr bwMode="auto">
            <a:xfrm flipH="1">
              <a:off x="859" y="2544"/>
              <a:ext cx="17" cy="11"/>
            </a:xfrm>
            <a:prstGeom prst="line">
              <a:avLst/>
            </a:prstGeom>
            <a:noFill/>
            <a:ln w="38160" cap="sq">
              <a:solidFill>
                <a:srgbClr val="FFFFCC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3368" name="Line 56"/>
            <p:cNvSpPr>
              <a:spLocks noChangeShapeType="1"/>
            </p:cNvSpPr>
            <p:nvPr/>
          </p:nvSpPr>
          <p:spPr bwMode="auto">
            <a:xfrm flipH="1">
              <a:off x="1003" y="2304"/>
              <a:ext cx="21" cy="3"/>
            </a:xfrm>
            <a:prstGeom prst="line">
              <a:avLst/>
            </a:prstGeom>
            <a:noFill/>
            <a:ln w="38160" cap="sq">
              <a:solidFill>
                <a:srgbClr val="FFFFCC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3369" name="Line 57"/>
            <p:cNvSpPr>
              <a:spLocks noChangeShapeType="1"/>
            </p:cNvSpPr>
            <p:nvPr/>
          </p:nvSpPr>
          <p:spPr bwMode="auto">
            <a:xfrm flipH="1">
              <a:off x="1050" y="2640"/>
              <a:ext cx="21" cy="3"/>
            </a:xfrm>
            <a:prstGeom prst="line">
              <a:avLst/>
            </a:prstGeom>
            <a:noFill/>
            <a:ln w="38160" cap="sq">
              <a:solidFill>
                <a:srgbClr val="DDDDDD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3370" name="Line 58"/>
            <p:cNvSpPr>
              <a:spLocks noChangeShapeType="1"/>
            </p:cNvSpPr>
            <p:nvPr/>
          </p:nvSpPr>
          <p:spPr bwMode="auto">
            <a:xfrm flipH="1">
              <a:off x="1385" y="2784"/>
              <a:ext cx="21" cy="3"/>
            </a:xfrm>
            <a:prstGeom prst="line">
              <a:avLst/>
            </a:prstGeom>
            <a:noFill/>
            <a:ln w="38160" cap="sq">
              <a:solidFill>
                <a:srgbClr val="DDDDDD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3371" name="Line 59"/>
            <p:cNvSpPr>
              <a:spLocks noChangeShapeType="1"/>
            </p:cNvSpPr>
            <p:nvPr/>
          </p:nvSpPr>
          <p:spPr bwMode="auto">
            <a:xfrm flipH="1">
              <a:off x="1050" y="2160"/>
              <a:ext cx="21" cy="3"/>
            </a:xfrm>
            <a:prstGeom prst="line">
              <a:avLst/>
            </a:prstGeom>
            <a:noFill/>
            <a:ln w="38160" cap="sq">
              <a:solidFill>
                <a:srgbClr val="DDDDDD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3372" name="Line 60"/>
            <p:cNvSpPr>
              <a:spLocks noChangeShapeType="1"/>
            </p:cNvSpPr>
            <p:nvPr/>
          </p:nvSpPr>
          <p:spPr bwMode="auto">
            <a:xfrm flipH="1">
              <a:off x="1338" y="2592"/>
              <a:ext cx="20" cy="13"/>
            </a:xfrm>
            <a:prstGeom prst="line">
              <a:avLst/>
            </a:prstGeom>
            <a:noFill/>
            <a:ln w="38160" cap="sq">
              <a:solidFill>
                <a:srgbClr val="FFFFCC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3373" name="Line 61"/>
            <p:cNvSpPr>
              <a:spLocks noChangeShapeType="1"/>
            </p:cNvSpPr>
            <p:nvPr/>
          </p:nvSpPr>
          <p:spPr bwMode="auto">
            <a:xfrm flipH="1">
              <a:off x="1527" y="2016"/>
              <a:ext cx="21" cy="3"/>
            </a:xfrm>
            <a:prstGeom prst="line">
              <a:avLst/>
            </a:prstGeom>
            <a:noFill/>
            <a:ln w="38160" cap="sq">
              <a:solidFill>
                <a:srgbClr val="FFFF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3374" name="Line 62"/>
            <p:cNvSpPr>
              <a:spLocks noChangeShapeType="1"/>
            </p:cNvSpPr>
            <p:nvPr/>
          </p:nvSpPr>
          <p:spPr bwMode="auto">
            <a:xfrm flipH="1" flipV="1">
              <a:off x="1147" y="2011"/>
              <a:ext cx="25" cy="6"/>
            </a:xfrm>
            <a:prstGeom prst="line">
              <a:avLst/>
            </a:prstGeom>
            <a:noFill/>
            <a:ln w="38160" cap="sq">
              <a:solidFill>
                <a:srgbClr val="FFFF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3375" name="Line 63"/>
            <p:cNvSpPr>
              <a:spLocks noChangeShapeType="1"/>
            </p:cNvSpPr>
            <p:nvPr/>
          </p:nvSpPr>
          <p:spPr bwMode="auto">
            <a:xfrm flipH="1" flipV="1">
              <a:off x="1204" y="1949"/>
              <a:ext cx="11" cy="19"/>
            </a:xfrm>
            <a:prstGeom prst="line">
              <a:avLst/>
            </a:prstGeom>
            <a:noFill/>
            <a:ln w="38160" cap="sq">
              <a:solidFill>
                <a:srgbClr val="FFFF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3376" name="Line 64"/>
            <p:cNvSpPr>
              <a:spLocks noChangeShapeType="1"/>
            </p:cNvSpPr>
            <p:nvPr/>
          </p:nvSpPr>
          <p:spPr bwMode="auto">
            <a:xfrm flipH="1">
              <a:off x="1051" y="1824"/>
              <a:ext cx="29" cy="0"/>
            </a:xfrm>
            <a:prstGeom prst="line">
              <a:avLst/>
            </a:prstGeom>
            <a:noFill/>
            <a:ln w="38160" cap="sq">
              <a:solidFill>
                <a:srgbClr val="FFFF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3377" name="Line 65"/>
            <p:cNvSpPr>
              <a:spLocks noChangeShapeType="1"/>
            </p:cNvSpPr>
            <p:nvPr/>
          </p:nvSpPr>
          <p:spPr bwMode="auto">
            <a:xfrm flipH="1" flipV="1">
              <a:off x="1529" y="2443"/>
              <a:ext cx="10" cy="30"/>
            </a:xfrm>
            <a:prstGeom prst="line">
              <a:avLst/>
            </a:prstGeom>
            <a:noFill/>
            <a:ln w="38160" cap="sq">
              <a:solidFill>
                <a:srgbClr val="FFFFCC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3378" name="Line 66"/>
            <p:cNvSpPr>
              <a:spLocks noChangeShapeType="1"/>
            </p:cNvSpPr>
            <p:nvPr/>
          </p:nvSpPr>
          <p:spPr bwMode="auto">
            <a:xfrm>
              <a:off x="1535" y="2688"/>
              <a:ext cx="18" cy="0"/>
            </a:xfrm>
            <a:prstGeom prst="line">
              <a:avLst/>
            </a:prstGeom>
            <a:noFill/>
            <a:ln w="38160" cap="sq">
              <a:solidFill>
                <a:srgbClr val="CCFFCC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3379" name="Line 67"/>
            <p:cNvSpPr>
              <a:spLocks noChangeShapeType="1"/>
            </p:cNvSpPr>
            <p:nvPr/>
          </p:nvSpPr>
          <p:spPr bwMode="auto">
            <a:xfrm>
              <a:off x="921" y="2151"/>
              <a:ext cx="0" cy="19"/>
            </a:xfrm>
            <a:prstGeom prst="line">
              <a:avLst/>
            </a:prstGeom>
            <a:noFill/>
            <a:ln w="38160" cap="sq">
              <a:solidFill>
                <a:srgbClr val="FFFF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3380" name="Line 68"/>
            <p:cNvSpPr>
              <a:spLocks noChangeShapeType="1"/>
            </p:cNvSpPr>
            <p:nvPr/>
          </p:nvSpPr>
          <p:spPr bwMode="auto">
            <a:xfrm>
              <a:off x="1488" y="2976"/>
              <a:ext cx="0" cy="12"/>
            </a:xfrm>
            <a:prstGeom prst="line">
              <a:avLst/>
            </a:prstGeom>
            <a:noFill/>
            <a:ln w="38160" cap="sq">
              <a:solidFill>
                <a:srgbClr val="CCFFCC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3381" name="Line 69"/>
            <p:cNvSpPr>
              <a:spLocks noChangeShapeType="1"/>
            </p:cNvSpPr>
            <p:nvPr/>
          </p:nvSpPr>
          <p:spPr bwMode="auto">
            <a:xfrm>
              <a:off x="388" y="2016"/>
              <a:ext cx="9" cy="9"/>
            </a:xfrm>
            <a:prstGeom prst="line">
              <a:avLst/>
            </a:prstGeom>
            <a:noFill/>
            <a:ln w="38160" cap="sq">
              <a:solidFill>
                <a:srgbClr val="CCCC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3382" name="Line 70"/>
            <p:cNvSpPr>
              <a:spLocks noChangeShapeType="1"/>
            </p:cNvSpPr>
            <p:nvPr/>
          </p:nvSpPr>
          <p:spPr bwMode="auto">
            <a:xfrm flipH="1">
              <a:off x="237" y="2976"/>
              <a:ext cx="31" cy="0"/>
            </a:xfrm>
            <a:prstGeom prst="line">
              <a:avLst/>
            </a:prstGeom>
            <a:noFill/>
            <a:ln w="38160" cap="sq">
              <a:solidFill>
                <a:srgbClr val="FFFFCC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3383" name="Line 71"/>
            <p:cNvSpPr>
              <a:spLocks noChangeShapeType="1"/>
            </p:cNvSpPr>
            <p:nvPr/>
          </p:nvSpPr>
          <p:spPr bwMode="auto">
            <a:xfrm flipH="1">
              <a:off x="475" y="2784"/>
              <a:ext cx="21" cy="3"/>
            </a:xfrm>
            <a:prstGeom prst="line">
              <a:avLst/>
            </a:prstGeom>
            <a:noFill/>
            <a:ln w="38160" cap="sq">
              <a:solidFill>
                <a:srgbClr val="DDDDDD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3384" name="Line 72"/>
            <p:cNvSpPr>
              <a:spLocks noChangeShapeType="1"/>
            </p:cNvSpPr>
            <p:nvPr/>
          </p:nvSpPr>
          <p:spPr bwMode="auto">
            <a:xfrm flipH="1">
              <a:off x="1242" y="3312"/>
              <a:ext cx="26" cy="0"/>
            </a:xfrm>
            <a:prstGeom prst="line">
              <a:avLst/>
            </a:prstGeom>
            <a:noFill/>
            <a:ln w="38160" cap="sq">
              <a:solidFill>
                <a:srgbClr val="DDDDDD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3385" name="Line 73"/>
            <p:cNvSpPr>
              <a:spLocks noChangeShapeType="1"/>
            </p:cNvSpPr>
            <p:nvPr/>
          </p:nvSpPr>
          <p:spPr bwMode="auto">
            <a:xfrm flipH="1">
              <a:off x="619" y="2352"/>
              <a:ext cx="21" cy="3"/>
            </a:xfrm>
            <a:prstGeom prst="line">
              <a:avLst/>
            </a:prstGeom>
            <a:noFill/>
            <a:ln w="38160" cap="sq">
              <a:solidFill>
                <a:srgbClr val="CCCC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3386" name="Line 74"/>
            <p:cNvSpPr>
              <a:spLocks noChangeShapeType="1"/>
            </p:cNvSpPr>
            <p:nvPr/>
          </p:nvSpPr>
          <p:spPr bwMode="auto">
            <a:xfrm flipH="1">
              <a:off x="191" y="2544"/>
              <a:ext cx="21" cy="3"/>
            </a:xfrm>
            <a:prstGeom prst="line">
              <a:avLst/>
            </a:prstGeom>
            <a:noFill/>
            <a:ln w="38160" cap="sq">
              <a:solidFill>
                <a:srgbClr val="CCFFCC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3387" name="Line 75"/>
            <p:cNvSpPr>
              <a:spLocks noChangeShapeType="1"/>
            </p:cNvSpPr>
            <p:nvPr/>
          </p:nvSpPr>
          <p:spPr bwMode="auto">
            <a:xfrm flipH="1">
              <a:off x="859" y="2784"/>
              <a:ext cx="30" cy="0"/>
            </a:xfrm>
            <a:prstGeom prst="line">
              <a:avLst/>
            </a:prstGeom>
            <a:noFill/>
            <a:ln w="38160" cap="sq">
              <a:solidFill>
                <a:srgbClr val="FFFFCC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3388" name="Line 76"/>
            <p:cNvSpPr>
              <a:spLocks noChangeShapeType="1"/>
            </p:cNvSpPr>
            <p:nvPr/>
          </p:nvSpPr>
          <p:spPr bwMode="auto">
            <a:xfrm>
              <a:off x="960" y="1680"/>
              <a:ext cx="9" cy="9"/>
            </a:xfrm>
            <a:prstGeom prst="line">
              <a:avLst/>
            </a:prstGeom>
            <a:noFill/>
            <a:ln w="38160" cap="sq">
              <a:solidFill>
                <a:srgbClr val="CCCC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3389" name="Line 77"/>
            <p:cNvSpPr>
              <a:spLocks noChangeShapeType="1"/>
            </p:cNvSpPr>
            <p:nvPr/>
          </p:nvSpPr>
          <p:spPr bwMode="auto">
            <a:xfrm>
              <a:off x="532" y="3312"/>
              <a:ext cx="9" cy="9"/>
            </a:xfrm>
            <a:prstGeom prst="line">
              <a:avLst/>
            </a:prstGeom>
            <a:noFill/>
            <a:ln w="38160" cap="sq">
              <a:solidFill>
                <a:srgbClr val="CCCC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3390" name="Line 78"/>
            <p:cNvSpPr>
              <a:spLocks noChangeShapeType="1"/>
            </p:cNvSpPr>
            <p:nvPr/>
          </p:nvSpPr>
          <p:spPr bwMode="auto">
            <a:xfrm flipH="1">
              <a:off x="667" y="2208"/>
              <a:ext cx="21" cy="3"/>
            </a:xfrm>
            <a:prstGeom prst="line">
              <a:avLst/>
            </a:prstGeom>
            <a:noFill/>
            <a:ln w="38160" cap="sq">
              <a:solidFill>
                <a:srgbClr val="CCCC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3391" name="Line 79"/>
            <p:cNvSpPr>
              <a:spLocks noChangeShapeType="1"/>
            </p:cNvSpPr>
            <p:nvPr/>
          </p:nvSpPr>
          <p:spPr bwMode="auto">
            <a:xfrm>
              <a:off x="244" y="2736"/>
              <a:ext cx="18" cy="0"/>
            </a:xfrm>
            <a:prstGeom prst="line">
              <a:avLst/>
            </a:prstGeom>
            <a:noFill/>
            <a:ln w="38160" cap="sq">
              <a:solidFill>
                <a:srgbClr val="CCFFCC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3392" name="Line 80"/>
            <p:cNvSpPr>
              <a:spLocks noChangeShapeType="1"/>
            </p:cNvSpPr>
            <p:nvPr/>
          </p:nvSpPr>
          <p:spPr bwMode="auto">
            <a:xfrm flipH="1">
              <a:off x="1432" y="1776"/>
              <a:ext cx="21" cy="9"/>
            </a:xfrm>
            <a:prstGeom prst="line">
              <a:avLst/>
            </a:prstGeom>
            <a:noFill/>
            <a:ln w="38160" cap="sq">
              <a:solidFill>
                <a:srgbClr val="CCFFCC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3393" name="Line 81"/>
            <p:cNvSpPr>
              <a:spLocks noChangeShapeType="1"/>
            </p:cNvSpPr>
            <p:nvPr/>
          </p:nvSpPr>
          <p:spPr bwMode="auto">
            <a:xfrm flipH="1">
              <a:off x="1719" y="3072"/>
              <a:ext cx="17" cy="11"/>
            </a:xfrm>
            <a:prstGeom prst="line">
              <a:avLst/>
            </a:prstGeom>
            <a:noFill/>
            <a:ln w="38160" cap="sq">
              <a:solidFill>
                <a:srgbClr val="FFFFCC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3394" name="Line 82"/>
            <p:cNvSpPr>
              <a:spLocks noChangeShapeType="1"/>
            </p:cNvSpPr>
            <p:nvPr/>
          </p:nvSpPr>
          <p:spPr bwMode="auto">
            <a:xfrm flipH="1">
              <a:off x="333" y="2458"/>
              <a:ext cx="21" cy="3"/>
            </a:xfrm>
            <a:prstGeom prst="line">
              <a:avLst/>
            </a:prstGeom>
            <a:noFill/>
            <a:ln w="38160" cap="sq">
              <a:solidFill>
                <a:srgbClr val="FFFFCC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3395" name="Line 83"/>
            <p:cNvSpPr>
              <a:spLocks noChangeShapeType="1"/>
            </p:cNvSpPr>
            <p:nvPr/>
          </p:nvSpPr>
          <p:spPr bwMode="auto">
            <a:xfrm flipH="1">
              <a:off x="523" y="3024"/>
              <a:ext cx="21" cy="3"/>
            </a:xfrm>
            <a:prstGeom prst="line">
              <a:avLst/>
            </a:prstGeom>
            <a:noFill/>
            <a:ln w="38160" cap="sq">
              <a:solidFill>
                <a:srgbClr val="DDDDDD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3396" name="Line 84"/>
            <p:cNvSpPr>
              <a:spLocks noChangeShapeType="1"/>
            </p:cNvSpPr>
            <p:nvPr/>
          </p:nvSpPr>
          <p:spPr bwMode="auto">
            <a:xfrm flipH="1">
              <a:off x="572" y="2496"/>
              <a:ext cx="21" cy="3"/>
            </a:xfrm>
            <a:prstGeom prst="line">
              <a:avLst/>
            </a:prstGeom>
            <a:noFill/>
            <a:ln w="38160" cap="sq">
              <a:solidFill>
                <a:srgbClr val="DDDDDD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3397" name="Line 85"/>
            <p:cNvSpPr>
              <a:spLocks noChangeShapeType="1"/>
            </p:cNvSpPr>
            <p:nvPr/>
          </p:nvSpPr>
          <p:spPr bwMode="auto">
            <a:xfrm flipH="1">
              <a:off x="428" y="2592"/>
              <a:ext cx="21" cy="3"/>
            </a:xfrm>
            <a:prstGeom prst="line">
              <a:avLst/>
            </a:prstGeom>
            <a:noFill/>
            <a:ln w="38160" cap="sq">
              <a:solidFill>
                <a:srgbClr val="DDDDDD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3398" name="Line 86"/>
            <p:cNvSpPr>
              <a:spLocks noChangeShapeType="1"/>
            </p:cNvSpPr>
            <p:nvPr/>
          </p:nvSpPr>
          <p:spPr bwMode="auto">
            <a:xfrm flipH="1">
              <a:off x="619" y="2640"/>
              <a:ext cx="20" cy="13"/>
            </a:xfrm>
            <a:prstGeom prst="line">
              <a:avLst/>
            </a:prstGeom>
            <a:noFill/>
            <a:ln w="38160" cap="sq">
              <a:solidFill>
                <a:srgbClr val="FFFFCC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3399" name="Line 87"/>
            <p:cNvSpPr>
              <a:spLocks noChangeShapeType="1"/>
            </p:cNvSpPr>
            <p:nvPr/>
          </p:nvSpPr>
          <p:spPr bwMode="auto">
            <a:xfrm flipH="1">
              <a:off x="811" y="2400"/>
              <a:ext cx="21" cy="3"/>
            </a:xfrm>
            <a:prstGeom prst="line">
              <a:avLst/>
            </a:prstGeom>
            <a:noFill/>
            <a:ln w="38160" cap="sq">
              <a:solidFill>
                <a:srgbClr val="FFFF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3400" name="Line 88"/>
            <p:cNvSpPr>
              <a:spLocks noChangeShapeType="1"/>
            </p:cNvSpPr>
            <p:nvPr/>
          </p:nvSpPr>
          <p:spPr bwMode="auto">
            <a:xfrm flipH="1" flipV="1">
              <a:off x="427" y="2251"/>
              <a:ext cx="25" cy="6"/>
            </a:xfrm>
            <a:prstGeom prst="line">
              <a:avLst/>
            </a:prstGeom>
            <a:noFill/>
            <a:ln w="38160" cap="sq">
              <a:solidFill>
                <a:srgbClr val="FFFF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3401" name="Line 89"/>
            <p:cNvSpPr>
              <a:spLocks noChangeShapeType="1"/>
            </p:cNvSpPr>
            <p:nvPr/>
          </p:nvSpPr>
          <p:spPr bwMode="auto">
            <a:xfrm flipH="1" flipV="1">
              <a:off x="524" y="2059"/>
              <a:ext cx="11" cy="19"/>
            </a:xfrm>
            <a:prstGeom prst="line">
              <a:avLst/>
            </a:prstGeom>
            <a:noFill/>
            <a:ln w="38160" cap="sq">
              <a:solidFill>
                <a:srgbClr val="FFFF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3402" name="Line 90"/>
            <p:cNvSpPr>
              <a:spLocks noChangeShapeType="1"/>
            </p:cNvSpPr>
            <p:nvPr/>
          </p:nvSpPr>
          <p:spPr bwMode="auto">
            <a:xfrm flipH="1">
              <a:off x="237" y="2256"/>
              <a:ext cx="29" cy="0"/>
            </a:xfrm>
            <a:prstGeom prst="line">
              <a:avLst/>
            </a:prstGeom>
            <a:noFill/>
            <a:ln w="38160" cap="sq">
              <a:solidFill>
                <a:srgbClr val="FFFF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3403" name="Line 91"/>
            <p:cNvSpPr>
              <a:spLocks noChangeShapeType="1"/>
            </p:cNvSpPr>
            <p:nvPr/>
          </p:nvSpPr>
          <p:spPr bwMode="auto">
            <a:xfrm flipH="1" flipV="1">
              <a:off x="811" y="3019"/>
              <a:ext cx="10" cy="30"/>
            </a:xfrm>
            <a:prstGeom prst="line">
              <a:avLst/>
            </a:prstGeom>
            <a:noFill/>
            <a:ln w="38160" cap="sq">
              <a:solidFill>
                <a:srgbClr val="FFFFCC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3404" name="Line 92"/>
            <p:cNvSpPr>
              <a:spLocks noChangeShapeType="1"/>
            </p:cNvSpPr>
            <p:nvPr/>
          </p:nvSpPr>
          <p:spPr bwMode="auto">
            <a:xfrm>
              <a:off x="720" y="2112"/>
              <a:ext cx="18" cy="0"/>
            </a:xfrm>
            <a:prstGeom prst="line">
              <a:avLst/>
            </a:prstGeom>
            <a:noFill/>
            <a:ln w="38160" cap="sq">
              <a:solidFill>
                <a:srgbClr val="CCFFCC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3405" name="Line 93"/>
            <p:cNvSpPr>
              <a:spLocks noChangeShapeType="1"/>
            </p:cNvSpPr>
            <p:nvPr/>
          </p:nvSpPr>
          <p:spPr bwMode="auto">
            <a:xfrm>
              <a:off x="1632" y="3504"/>
              <a:ext cx="0" cy="19"/>
            </a:xfrm>
            <a:prstGeom prst="line">
              <a:avLst/>
            </a:prstGeom>
            <a:noFill/>
            <a:ln w="38160" cap="sq">
              <a:solidFill>
                <a:srgbClr val="FFFF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3406" name="Line 94"/>
            <p:cNvSpPr>
              <a:spLocks noChangeShapeType="1"/>
            </p:cNvSpPr>
            <p:nvPr/>
          </p:nvSpPr>
          <p:spPr bwMode="auto">
            <a:xfrm flipH="1" flipV="1">
              <a:off x="907" y="3259"/>
              <a:ext cx="10" cy="30"/>
            </a:xfrm>
            <a:prstGeom prst="line">
              <a:avLst/>
            </a:prstGeom>
            <a:noFill/>
            <a:ln w="38160" cap="sq">
              <a:solidFill>
                <a:srgbClr val="FFFFCC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3407" name="Line 95"/>
            <p:cNvSpPr>
              <a:spLocks noChangeShapeType="1"/>
            </p:cNvSpPr>
            <p:nvPr/>
          </p:nvSpPr>
          <p:spPr bwMode="auto">
            <a:xfrm>
              <a:off x="1056" y="3120"/>
              <a:ext cx="18" cy="0"/>
            </a:xfrm>
            <a:prstGeom prst="line">
              <a:avLst/>
            </a:prstGeom>
            <a:noFill/>
            <a:ln w="38160" cap="sq">
              <a:solidFill>
                <a:srgbClr val="CCFFCC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3408" name="Line 96"/>
            <p:cNvSpPr>
              <a:spLocks noChangeShapeType="1"/>
            </p:cNvSpPr>
            <p:nvPr/>
          </p:nvSpPr>
          <p:spPr bwMode="auto">
            <a:xfrm flipH="1">
              <a:off x="333" y="3264"/>
              <a:ext cx="21" cy="3"/>
            </a:xfrm>
            <a:prstGeom prst="line">
              <a:avLst/>
            </a:prstGeom>
            <a:noFill/>
            <a:ln w="38160" cap="sq">
              <a:solidFill>
                <a:srgbClr val="DDDDDD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3409" name="Line 97"/>
            <p:cNvSpPr>
              <a:spLocks noChangeShapeType="1"/>
            </p:cNvSpPr>
            <p:nvPr/>
          </p:nvSpPr>
          <p:spPr bwMode="auto">
            <a:xfrm>
              <a:off x="1820" y="2880"/>
              <a:ext cx="18" cy="0"/>
            </a:xfrm>
            <a:prstGeom prst="line">
              <a:avLst/>
            </a:prstGeom>
            <a:noFill/>
            <a:ln w="38160" cap="sq">
              <a:solidFill>
                <a:srgbClr val="CCFFCC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3410" name="Line 98"/>
            <p:cNvSpPr>
              <a:spLocks noChangeShapeType="1"/>
            </p:cNvSpPr>
            <p:nvPr/>
          </p:nvSpPr>
          <p:spPr bwMode="auto">
            <a:xfrm>
              <a:off x="1773" y="2448"/>
              <a:ext cx="0" cy="19"/>
            </a:xfrm>
            <a:prstGeom prst="line">
              <a:avLst/>
            </a:prstGeom>
            <a:noFill/>
            <a:ln w="38160" cap="sq">
              <a:solidFill>
                <a:srgbClr val="FFFF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3411" name="Line 99"/>
            <p:cNvSpPr>
              <a:spLocks noChangeShapeType="1"/>
            </p:cNvSpPr>
            <p:nvPr/>
          </p:nvSpPr>
          <p:spPr bwMode="auto">
            <a:xfrm flipH="1">
              <a:off x="1291" y="3072"/>
              <a:ext cx="21" cy="3"/>
            </a:xfrm>
            <a:prstGeom prst="line">
              <a:avLst/>
            </a:prstGeom>
            <a:noFill/>
            <a:ln w="38160" cap="sq">
              <a:solidFill>
                <a:srgbClr val="DDDDDD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3412" name="Line 100"/>
            <p:cNvSpPr>
              <a:spLocks noChangeShapeType="1"/>
            </p:cNvSpPr>
            <p:nvPr/>
          </p:nvSpPr>
          <p:spPr bwMode="auto">
            <a:xfrm flipH="1">
              <a:off x="1432" y="2208"/>
              <a:ext cx="21" cy="3"/>
            </a:xfrm>
            <a:prstGeom prst="line">
              <a:avLst/>
            </a:prstGeom>
            <a:noFill/>
            <a:ln w="38160" cap="sq">
              <a:solidFill>
                <a:srgbClr val="DDDDDD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3413" name="Line 101"/>
            <p:cNvSpPr>
              <a:spLocks noChangeShapeType="1"/>
            </p:cNvSpPr>
            <p:nvPr/>
          </p:nvSpPr>
          <p:spPr bwMode="auto">
            <a:xfrm flipH="1">
              <a:off x="1671" y="2640"/>
              <a:ext cx="21" cy="3"/>
            </a:xfrm>
            <a:prstGeom prst="line">
              <a:avLst/>
            </a:prstGeom>
            <a:noFill/>
            <a:ln w="38160" cap="sq">
              <a:solidFill>
                <a:srgbClr val="CCCC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3414" name="Line 102"/>
            <p:cNvSpPr>
              <a:spLocks noChangeShapeType="1"/>
            </p:cNvSpPr>
            <p:nvPr/>
          </p:nvSpPr>
          <p:spPr bwMode="auto">
            <a:xfrm flipH="1" flipV="1">
              <a:off x="1671" y="2203"/>
              <a:ext cx="25" cy="6"/>
            </a:xfrm>
            <a:prstGeom prst="line">
              <a:avLst/>
            </a:prstGeom>
            <a:noFill/>
            <a:ln w="38160" cap="sq">
              <a:solidFill>
                <a:srgbClr val="FFFF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3415" name="Line 103"/>
            <p:cNvSpPr>
              <a:spLocks noChangeShapeType="1"/>
            </p:cNvSpPr>
            <p:nvPr/>
          </p:nvSpPr>
          <p:spPr bwMode="auto">
            <a:xfrm flipH="1">
              <a:off x="238" y="2016"/>
              <a:ext cx="21" cy="3"/>
            </a:xfrm>
            <a:prstGeom prst="line">
              <a:avLst/>
            </a:prstGeom>
            <a:noFill/>
            <a:ln w="38160" cap="sq">
              <a:solidFill>
                <a:srgbClr val="DDDDDD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3416" name="Line 104"/>
            <p:cNvSpPr>
              <a:spLocks noChangeShapeType="1"/>
            </p:cNvSpPr>
            <p:nvPr/>
          </p:nvSpPr>
          <p:spPr bwMode="auto">
            <a:xfrm flipH="1">
              <a:off x="1863" y="2688"/>
              <a:ext cx="20" cy="13"/>
            </a:xfrm>
            <a:prstGeom prst="line">
              <a:avLst/>
            </a:prstGeom>
            <a:noFill/>
            <a:ln w="38160" cap="sq">
              <a:solidFill>
                <a:srgbClr val="FFFFCC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3417" name="Line 105"/>
            <p:cNvSpPr>
              <a:spLocks noChangeShapeType="1"/>
            </p:cNvSpPr>
            <p:nvPr/>
          </p:nvSpPr>
          <p:spPr bwMode="auto">
            <a:xfrm flipH="1">
              <a:off x="2103" y="2880"/>
              <a:ext cx="31" cy="0"/>
            </a:xfrm>
            <a:prstGeom prst="line">
              <a:avLst/>
            </a:prstGeom>
            <a:noFill/>
            <a:ln w="38160" cap="sq">
              <a:solidFill>
                <a:srgbClr val="FFFFCC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3418" name="Line 106"/>
            <p:cNvSpPr>
              <a:spLocks noChangeShapeType="1"/>
            </p:cNvSpPr>
            <p:nvPr/>
          </p:nvSpPr>
          <p:spPr bwMode="auto">
            <a:xfrm>
              <a:off x="2156" y="2640"/>
              <a:ext cx="0" cy="12"/>
            </a:xfrm>
            <a:prstGeom prst="line">
              <a:avLst/>
            </a:prstGeom>
            <a:noFill/>
            <a:ln w="38160" cap="sq">
              <a:solidFill>
                <a:srgbClr val="CCFFCC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3419" name="Line 107"/>
            <p:cNvSpPr>
              <a:spLocks noChangeShapeType="1"/>
            </p:cNvSpPr>
            <p:nvPr/>
          </p:nvSpPr>
          <p:spPr bwMode="auto">
            <a:xfrm flipH="1">
              <a:off x="2150" y="2496"/>
              <a:ext cx="21" cy="3"/>
            </a:xfrm>
            <a:prstGeom prst="line">
              <a:avLst/>
            </a:prstGeom>
            <a:noFill/>
            <a:ln w="38160" cap="sq">
              <a:solidFill>
                <a:srgbClr val="CCCC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3420" name="Line 108"/>
            <p:cNvSpPr>
              <a:spLocks noChangeShapeType="1"/>
            </p:cNvSpPr>
            <p:nvPr/>
          </p:nvSpPr>
          <p:spPr bwMode="auto">
            <a:xfrm flipH="1" flipV="1">
              <a:off x="1911" y="2347"/>
              <a:ext cx="11" cy="19"/>
            </a:xfrm>
            <a:prstGeom prst="line">
              <a:avLst/>
            </a:prstGeom>
            <a:noFill/>
            <a:ln w="38160" cap="sq">
              <a:solidFill>
                <a:srgbClr val="FFFF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3421" name="Line 109"/>
            <p:cNvSpPr>
              <a:spLocks noChangeShapeType="1"/>
            </p:cNvSpPr>
            <p:nvPr/>
          </p:nvSpPr>
          <p:spPr bwMode="auto">
            <a:xfrm flipH="1">
              <a:off x="1911" y="2592"/>
              <a:ext cx="21" cy="3"/>
            </a:xfrm>
            <a:prstGeom prst="line">
              <a:avLst/>
            </a:prstGeom>
            <a:noFill/>
            <a:ln w="38160" cap="sq">
              <a:solidFill>
                <a:srgbClr val="CCFFCC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3422" name="Line 110"/>
            <p:cNvSpPr>
              <a:spLocks noChangeShapeType="1"/>
            </p:cNvSpPr>
            <p:nvPr/>
          </p:nvSpPr>
          <p:spPr bwMode="auto">
            <a:xfrm flipH="1">
              <a:off x="2247" y="2784"/>
              <a:ext cx="21" cy="3"/>
            </a:xfrm>
            <a:prstGeom prst="line">
              <a:avLst/>
            </a:prstGeom>
            <a:noFill/>
            <a:ln w="38160" cap="sq">
              <a:solidFill>
                <a:srgbClr val="DDDDDD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3423" name="Line 111"/>
            <p:cNvSpPr>
              <a:spLocks noChangeShapeType="1"/>
            </p:cNvSpPr>
            <p:nvPr/>
          </p:nvSpPr>
          <p:spPr bwMode="auto">
            <a:xfrm flipH="1">
              <a:off x="2055" y="2400"/>
              <a:ext cx="21" cy="3"/>
            </a:xfrm>
            <a:prstGeom prst="line">
              <a:avLst/>
            </a:prstGeom>
            <a:noFill/>
            <a:ln w="38160" cap="sq">
              <a:solidFill>
                <a:srgbClr val="DDDDDD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3424" name="Line 112"/>
            <p:cNvSpPr>
              <a:spLocks noChangeShapeType="1"/>
            </p:cNvSpPr>
            <p:nvPr/>
          </p:nvSpPr>
          <p:spPr bwMode="auto">
            <a:xfrm flipH="1">
              <a:off x="2007" y="2688"/>
              <a:ext cx="21" cy="3"/>
            </a:xfrm>
            <a:prstGeom prst="line">
              <a:avLst/>
            </a:prstGeom>
            <a:noFill/>
            <a:ln w="38160" cap="sq">
              <a:solidFill>
                <a:srgbClr val="CCCC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</p:grpSp>
    </p:spTree>
  </p:cSld>
  <p:clrMapOvr>
    <a:masterClrMapping/>
  </p:clrMapOvr>
  <p:transition>
    <p:dissolve/>
  </p:transition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gradFill rotWithShape="0">
          <a:gsLst>
            <a:gs pos="0">
              <a:srgbClr val="000000"/>
            </a:gs>
            <a:gs pos="50000">
              <a:srgbClr val="333399"/>
            </a:gs>
            <a:gs pos="100000">
              <a:srgbClr val="000000"/>
            </a:gs>
          </a:gsLst>
          <a:lin ang="81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473" name="Line 1"/>
          <p:cNvSpPr>
            <a:spLocks noChangeShapeType="1"/>
          </p:cNvSpPr>
          <p:nvPr/>
        </p:nvSpPr>
        <p:spPr bwMode="auto">
          <a:xfrm>
            <a:off x="3687763" y="3430589"/>
            <a:ext cx="4826000" cy="1587"/>
          </a:xfrm>
          <a:prstGeom prst="line">
            <a:avLst/>
          </a:prstGeom>
          <a:noFill/>
          <a:ln w="9360" cap="sq">
            <a:solidFill>
              <a:srgbClr val="FFFFFF"/>
            </a:solidFill>
            <a:prstDash val="dash"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CO"/>
          </a:p>
        </p:txBody>
      </p:sp>
      <p:sp>
        <p:nvSpPr>
          <p:cNvPr id="105474" name="Rectangle 2"/>
          <p:cNvSpPr>
            <a:spLocks noChangeArrowheads="1"/>
          </p:cNvSpPr>
          <p:nvPr/>
        </p:nvSpPr>
        <p:spPr bwMode="auto">
          <a:xfrm>
            <a:off x="8599488" y="3252788"/>
            <a:ext cx="622300" cy="2968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buClrTx/>
              <a:buFontTx/>
              <a:buNone/>
            </a:pPr>
            <a:r>
              <a:rPr lang="es-CO" altLang="es-CO" sz="1800" b="1">
                <a:solidFill>
                  <a:srgbClr val="FFFF00"/>
                </a:solidFill>
              </a:rPr>
              <a:t>Ápex</a:t>
            </a:r>
          </a:p>
        </p:txBody>
      </p:sp>
      <p:sp>
        <p:nvSpPr>
          <p:cNvPr id="105475" name="Rectangle 3"/>
          <p:cNvSpPr>
            <a:spLocks noChangeArrowheads="1"/>
          </p:cNvSpPr>
          <p:nvPr/>
        </p:nvSpPr>
        <p:spPr bwMode="auto">
          <a:xfrm>
            <a:off x="2973388" y="3248026"/>
            <a:ext cx="622300" cy="2968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buClrTx/>
              <a:buFontTx/>
              <a:buNone/>
            </a:pPr>
            <a:r>
              <a:rPr lang="es-CO" altLang="es-CO" sz="1800" b="1">
                <a:solidFill>
                  <a:srgbClr val="FFFF00"/>
                </a:solidFill>
              </a:rPr>
              <a:t>Base</a:t>
            </a:r>
          </a:p>
        </p:txBody>
      </p:sp>
      <p:sp>
        <p:nvSpPr>
          <p:cNvPr id="105476" name="Freeform 4"/>
          <p:cNvSpPr>
            <a:spLocks noChangeArrowheads="1"/>
          </p:cNvSpPr>
          <p:nvPr/>
        </p:nvSpPr>
        <p:spPr bwMode="auto">
          <a:xfrm>
            <a:off x="3700464" y="2019301"/>
            <a:ext cx="4795837" cy="1376363"/>
          </a:xfrm>
          <a:custGeom>
            <a:avLst/>
            <a:gdLst>
              <a:gd name="G0" fmla="+- 362 0 0"/>
              <a:gd name="G1" fmla="+- 1 0 0"/>
              <a:gd name="G2" fmla="*/ 1 0 0"/>
              <a:gd name="G3" fmla="+- 1 0 0"/>
              <a:gd name="G4" fmla="+- 1 0 0"/>
              <a:gd name="G5" fmla="+- 2070 0 0"/>
              <a:gd name="G6" fmla="+- 1 0 0"/>
              <a:gd name="G7" fmla="+- 1 0 0"/>
              <a:gd name="G8" fmla="+- 1 0 0"/>
              <a:gd name="G9" fmla="+- 1 0 0"/>
              <a:gd name="G10" fmla="+- 1 0 0"/>
              <a:gd name="G11" fmla="+- 1 0 0"/>
              <a:gd name="G12" fmla="*/ 1 56199 45376"/>
              <a:gd name="G13" fmla="+- 1 0 0"/>
              <a:gd name="G14" fmla="+- 1 0 0"/>
              <a:gd name="G15" fmla="+- 1 0 0"/>
              <a:gd name="G16" fmla="+- 1 0 0"/>
              <a:gd name="G17" fmla="+- 1 0 0"/>
              <a:gd name="G18" fmla="+- 1 0 0"/>
              <a:gd name="G19" fmla="+- 1 0 0"/>
              <a:gd name="G20" fmla="+- 38912 0 0"/>
              <a:gd name="G21" fmla="*/ 1 0 0"/>
              <a:gd name="G22" fmla="*/ 1 35987 55552"/>
              <a:gd name="G23" fmla="*/ G22 1 180"/>
              <a:gd name="G24" fmla="*/ G21 1 G23"/>
              <a:gd name="G25" fmla="+- 1 0 0"/>
              <a:gd name="G26" fmla="+- 1 0 0"/>
              <a:gd name="G27" fmla="+- 1 0 0"/>
              <a:gd name="G28" fmla="*/ 1 59531 7824"/>
              <a:gd name="T0" fmla="*/ 0 w 3021"/>
              <a:gd name="T1" fmla="*/ 1265238 h 867"/>
              <a:gd name="T2" fmla="*/ 517525 w 3021"/>
              <a:gd name="T3" fmla="*/ 1208088 h 867"/>
              <a:gd name="T4" fmla="*/ 809625 w 3021"/>
              <a:gd name="T5" fmla="*/ 1150938 h 867"/>
              <a:gd name="T6" fmla="*/ 1187450 w 3021"/>
              <a:gd name="T7" fmla="*/ 1052513 h 867"/>
              <a:gd name="T8" fmla="*/ 1422400 w 3021"/>
              <a:gd name="T9" fmla="*/ 989013 h 867"/>
              <a:gd name="T10" fmla="*/ 1817687 w 3021"/>
              <a:gd name="T11" fmla="*/ 847725 h 867"/>
              <a:gd name="T12" fmla="*/ 2182812 w 3021"/>
              <a:gd name="T13" fmla="*/ 679450 h 867"/>
              <a:gd name="T14" fmla="*/ 2455862 w 3021"/>
              <a:gd name="T15" fmla="*/ 528638 h 867"/>
              <a:gd name="T16" fmla="*/ 2768600 w 3021"/>
              <a:gd name="T17" fmla="*/ 311150 h 867"/>
              <a:gd name="T18" fmla="*/ 3187700 w 3021"/>
              <a:gd name="T19" fmla="*/ 17463 h 867"/>
              <a:gd name="T20" fmla="*/ 3251200 w 3021"/>
              <a:gd name="T21" fmla="*/ 0 h 867"/>
              <a:gd name="T22" fmla="*/ 3286125 w 3021"/>
              <a:gd name="T23" fmla="*/ 0 h 867"/>
              <a:gd name="T24" fmla="*/ 3373437 w 3021"/>
              <a:gd name="T25" fmla="*/ 17463 h 867"/>
              <a:gd name="T26" fmla="*/ 3478212 w 3021"/>
              <a:gd name="T27" fmla="*/ 115888 h 867"/>
              <a:gd name="T28" fmla="*/ 3563937 w 3021"/>
              <a:gd name="T29" fmla="*/ 249238 h 867"/>
              <a:gd name="T30" fmla="*/ 3663950 w 3021"/>
              <a:gd name="T31" fmla="*/ 468313 h 867"/>
              <a:gd name="T32" fmla="*/ 3749675 w 3021"/>
              <a:gd name="T33" fmla="*/ 671513 h 867"/>
              <a:gd name="T34" fmla="*/ 3836987 w 3021"/>
              <a:gd name="T35" fmla="*/ 882650 h 867"/>
              <a:gd name="T36" fmla="*/ 3917950 w 3021"/>
              <a:gd name="T37" fmla="*/ 1046163 h 867"/>
              <a:gd name="T38" fmla="*/ 3997325 w 3021"/>
              <a:gd name="T39" fmla="*/ 1198563 h 867"/>
              <a:gd name="T40" fmla="*/ 4054475 w 3021"/>
              <a:gd name="T41" fmla="*/ 1262063 h 867"/>
              <a:gd name="T42" fmla="*/ 4097337 w 3021"/>
              <a:gd name="T43" fmla="*/ 1293813 h 867"/>
              <a:gd name="T44" fmla="*/ 4164012 w 3021"/>
              <a:gd name="T45" fmla="*/ 1322388 h 867"/>
              <a:gd name="T46" fmla="*/ 4252912 w 3021"/>
              <a:gd name="T47" fmla="*/ 1341438 h 867"/>
              <a:gd name="T48" fmla="*/ 4491037 w 3021"/>
              <a:gd name="T49" fmla="*/ 1360488 h 867"/>
              <a:gd name="T50" fmla="*/ 4795837 w 3021"/>
              <a:gd name="T51" fmla="*/ 1376363 h 8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3021" h="867">
                <a:moveTo>
                  <a:pt x="0" y="797"/>
                </a:moveTo>
                <a:lnTo>
                  <a:pt x="326" y="761"/>
                </a:lnTo>
                <a:lnTo>
                  <a:pt x="510" y="725"/>
                </a:lnTo>
                <a:lnTo>
                  <a:pt x="748" y="663"/>
                </a:lnTo>
                <a:lnTo>
                  <a:pt x="896" y="623"/>
                </a:lnTo>
                <a:lnTo>
                  <a:pt x="1145" y="534"/>
                </a:lnTo>
                <a:lnTo>
                  <a:pt x="1375" y="428"/>
                </a:lnTo>
                <a:lnTo>
                  <a:pt x="1547" y="333"/>
                </a:lnTo>
                <a:lnTo>
                  <a:pt x="1744" y="196"/>
                </a:lnTo>
                <a:lnTo>
                  <a:pt x="2008" y="11"/>
                </a:lnTo>
                <a:lnTo>
                  <a:pt x="2048" y="0"/>
                </a:lnTo>
                <a:lnTo>
                  <a:pt x="2070" y="0"/>
                </a:lnTo>
                <a:lnTo>
                  <a:pt x="2125" y="11"/>
                </a:lnTo>
                <a:lnTo>
                  <a:pt x="2191" y="73"/>
                </a:lnTo>
                <a:lnTo>
                  <a:pt x="2245" y="157"/>
                </a:lnTo>
                <a:lnTo>
                  <a:pt x="2308" y="295"/>
                </a:lnTo>
                <a:lnTo>
                  <a:pt x="2362" y="423"/>
                </a:lnTo>
                <a:lnTo>
                  <a:pt x="2417" y="556"/>
                </a:lnTo>
                <a:lnTo>
                  <a:pt x="2468" y="659"/>
                </a:lnTo>
                <a:lnTo>
                  <a:pt x="2518" y="755"/>
                </a:lnTo>
                <a:lnTo>
                  <a:pt x="2554" y="795"/>
                </a:lnTo>
                <a:lnTo>
                  <a:pt x="2581" y="815"/>
                </a:lnTo>
                <a:lnTo>
                  <a:pt x="2623" y="833"/>
                </a:lnTo>
                <a:lnTo>
                  <a:pt x="2679" y="845"/>
                </a:lnTo>
                <a:lnTo>
                  <a:pt x="2829" y="857"/>
                </a:lnTo>
                <a:lnTo>
                  <a:pt x="3021" y="867"/>
                </a:lnTo>
              </a:path>
            </a:pathLst>
          </a:custGeom>
          <a:noFill/>
          <a:ln w="9360" cap="flat">
            <a:solidFill>
              <a:srgbClr val="9A9A9A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  <p:sp>
        <p:nvSpPr>
          <p:cNvPr id="105477" name="Freeform 5"/>
          <p:cNvSpPr>
            <a:spLocks noChangeArrowheads="1"/>
          </p:cNvSpPr>
          <p:nvPr/>
        </p:nvSpPr>
        <p:spPr bwMode="auto">
          <a:xfrm flipV="1">
            <a:off x="3697289" y="3473451"/>
            <a:ext cx="4795837" cy="1376363"/>
          </a:xfrm>
          <a:custGeom>
            <a:avLst/>
            <a:gdLst>
              <a:gd name="G0" fmla="+- 362 0 0"/>
              <a:gd name="G1" fmla="+- 1 0 0"/>
              <a:gd name="G2" fmla="*/ 1 0 0"/>
              <a:gd name="G3" fmla="+- 1 0 0"/>
              <a:gd name="G4" fmla="+- 1 0 0"/>
              <a:gd name="G5" fmla="+- 2070 0 0"/>
              <a:gd name="G6" fmla="+- 1 0 0"/>
              <a:gd name="G7" fmla="+- 1 0 0"/>
              <a:gd name="G8" fmla="+- 1 0 0"/>
              <a:gd name="G9" fmla="+- 1 0 0"/>
              <a:gd name="G10" fmla="+- 1 0 0"/>
              <a:gd name="G11" fmla="+- 1 0 0"/>
              <a:gd name="G12" fmla="*/ 1 56199 45376"/>
              <a:gd name="G13" fmla="+- 1 0 0"/>
              <a:gd name="G14" fmla="+- 1 0 0"/>
              <a:gd name="G15" fmla="+- 1 0 0"/>
              <a:gd name="G16" fmla="+- 1 0 0"/>
              <a:gd name="G17" fmla="+- 1 0 0"/>
              <a:gd name="G18" fmla="+- 1 0 0"/>
              <a:gd name="G19" fmla="+- 1 0 0"/>
              <a:gd name="G20" fmla="+- 38912 0 0"/>
              <a:gd name="G21" fmla="*/ 1 0 0"/>
              <a:gd name="G22" fmla="*/ 1 35987 55552"/>
              <a:gd name="G23" fmla="*/ G22 1 180"/>
              <a:gd name="G24" fmla="*/ G21 1 G23"/>
              <a:gd name="G25" fmla="+- 1 0 0"/>
              <a:gd name="G26" fmla="+- 1 0 0"/>
              <a:gd name="G27" fmla="+- 1 0 0"/>
              <a:gd name="G28" fmla="*/ 1 59531 7824"/>
              <a:gd name="T0" fmla="*/ 0 w 3021"/>
              <a:gd name="T1" fmla="*/ 1265238 h 867"/>
              <a:gd name="T2" fmla="*/ 517525 w 3021"/>
              <a:gd name="T3" fmla="*/ 1208088 h 867"/>
              <a:gd name="T4" fmla="*/ 809625 w 3021"/>
              <a:gd name="T5" fmla="*/ 1150938 h 867"/>
              <a:gd name="T6" fmla="*/ 1187450 w 3021"/>
              <a:gd name="T7" fmla="*/ 1052513 h 867"/>
              <a:gd name="T8" fmla="*/ 1422400 w 3021"/>
              <a:gd name="T9" fmla="*/ 989013 h 867"/>
              <a:gd name="T10" fmla="*/ 1817687 w 3021"/>
              <a:gd name="T11" fmla="*/ 847725 h 867"/>
              <a:gd name="T12" fmla="*/ 2182812 w 3021"/>
              <a:gd name="T13" fmla="*/ 679450 h 867"/>
              <a:gd name="T14" fmla="*/ 2455862 w 3021"/>
              <a:gd name="T15" fmla="*/ 528638 h 867"/>
              <a:gd name="T16" fmla="*/ 2768600 w 3021"/>
              <a:gd name="T17" fmla="*/ 311150 h 867"/>
              <a:gd name="T18" fmla="*/ 3187700 w 3021"/>
              <a:gd name="T19" fmla="*/ 17463 h 867"/>
              <a:gd name="T20" fmla="*/ 3251200 w 3021"/>
              <a:gd name="T21" fmla="*/ 0 h 867"/>
              <a:gd name="T22" fmla="*/ 3286125 w 3021"/>
              <a:gd name="T23" fmla="*/ 0 h 867"/>
              <a:gd name="T24" fmla="*/ 3373437 w 3021"/>
              <a:gd name="T25" fmla="*/ 17463 h 867"/>
              <a:gd name="T26" fmla="*/ 3478212 w 3021"/>
              <a:gd name="T27" fmla="*/ 115888 h 867"/>
              <a:gd name="T28" fmla="*/ 3563937 w 3021"/>
              <a:gd name="T29" fmla="*/ 249238 h 867"/>
              <a:gd name="T30" fmla="*/ 3663950 w 3021"/>
              <a:gd name="T31" fmla="*/ 468313 h 867"/>
              <a:gd name="T32" fmla="*/ 3749675 w 3021"/>
              <a:gd name="T33" fmla="*/ 671513 h 867"/>
              <a:gd name="T34" fmla="*/ 3836987 w 3021"/>
              <a:gd name="T35" fmla="*/ 882650 h 867"/>
              <a:gd name="T36" fmla="*/ 3917950 w 3021"/>
              <a:gd name="T37" fmla="*/ 1046163 h 867"/>
              <a:gd name="T38" fmla="*/ 3997325 w 3021"/>
              <a:gd name="T39" fmla="*/ 1198563 h 867"/>
              <a:gd name="T40" fmla="*/ 4054475 w 3021"/>
              <a:gd name="T41" fmla="*/ 1262063 h 867"/>
              <a:gd name="T42" fmla="*/ 4097337 w 3021"/>
              <a:gd name="T43" fmla="*/ 1293813 h 867"/>
              <a:gd name="T44" fmla="*/ 4164012 w 3021"/>
              <a:gd name="T45" fmla="*/ 1322388 h 867"/>
              <a:gd name="T46" fmla="*/ 4252912 w 3021"/>
              <a:gd name="T47" fmla="*/ 1341438 h 867"/>
              <a:gd name="T48" fmla="*/ 4491037 w 3021"/>
              <a:gd name="T49" fmla="*/ 1360488 h 867"/>
              <a:gd name="T50" fmla="*/ 4795837 w 3021"/>
              <a:gd name="T51" fmla="*/ 1376363 h 8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3021" h="867">
                <a:moveTo>
                  <a:pt x="0" y="797"/>
                </a:moveTo>
                <a:lnTo>
                  <a:pt x="326" y="761"/>
                </a:lnTo>
                <a:lnTo>
                  <a:pt x="510" y="725"/>
                </a:lnTo>
                <a:lnTo>
                  <a:pt x="748" y="663"/>
                </a:lnTo>
                <a:lnTo>
                  <a:pt x="896" y="623"/>
                </a:lnTo>
                <a:lnTo>
                  <a:pt x="1145" y="534"/>
                </a:lnTo>
                <a:lnTo>
                  <a:pt x="1375" y="428"/>
                </a:lnTo>
                <a:lnTo>
                  <a:pt x="1547" y="333"/>
                </a:lnTo>
                <a:lnTo>
                  <a:pt x="1744" y="196"/>
                </a:lnTo>
                <a:lnTo>
                  <a:pt x="2008" y="11"/>
                </a:lnTo>
                <a:lnTo>
                  <a:pt x="2048" y="0"/>
                </a:lnTo>
                <a:lnTo>
                  <a:pt x="2070" y="0"/>
                </a:lnTo>
                <a:lnTo>
                  <a:pt x="2125" y="11"/>
                </a:lnTo>
                <a:lnTo>
                  <a:pt x="2191" y="73"/>
                </a:lnTo>
                <a:lnTo>
                  <a:pt x="2245" y="157"/>
                </a:lnTo>
                <a:lnTo>
                  <a:pt x="2308" y="295"/>
                </a:lnTo>
                <a:lnTo>
                  <a:pt x="2362" y="423"/>
                </a:lnTo>
                <a:lnTo>
                  <a:pt x="2417" y="556"/>
                </a:lnTo>
                <a:lnTo>
                  <a:pt x="2468" y="659"/>
                </a:lnTo>
                <a:lnTo>
                  <a:pt x="2518" y="755"/>
                </a:lnTo>
                <a:lnTo>
                  <a:pt x="2554" y="795"/>
                </a:lnTo>
                <a:lnTo>
                  <a:pt x="2581" y="815"/>
                </a:lnTo>
                <a:lnTo>
                  <a:pt x="2623" y="833"/>
                </a:lnTo>
                <a:lnTo>
                  <a:pt x="2679" y="845"/>
                </a:lnTo>
                <a:lnTo>
                  <a:pt x="2829" y="857"/>
                </a:lnTo>
                <a:lnTo>
                  <a:pt x="3021" y="867"/>
                </a:lnTo>
              </a:path>
            </a:pathLst>
          </a:custGeom>
          <a:noFill/>
          <a:ln w="9360" cap="flat">
            <a:solidFill>
              <a:srgbClr val="9A9A9A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  <p:sp>
        <p:nvSpPr>
          <p:cNvPr id="105478" name="Freeform 6"/>
          <p:cNvSpPr>
            <a:spLocks noChangeArrowheads="1"/>
          </p:cNvSpPr>
          <p:nvPr/>
        </p:nvSpPr>
        <p:spPr bwMode="auto">
          <a:xfrm>
            <a:off x="3705225" y="2952750"/>
            <a:ext cx="4794250" cy="1270000"/>
          </a:xfrm>
          <a:custGeom>
            <a:avLst/>
            <a:gdLst>
              <a:gd name="G0" fmla="+- 234 0 0"/>
              <a:gd name="G1" fmla="+- 1 0 0"/>
              <a:gd name="G2" fmla="+- 1 0 0"/>
              <a:gd name="G3" fmla="+- 853 0 0"/>
              <a:gd name="G4" fmla="+- 1 0 0"/>
              <a:gd name="G5" fmla="+- 1 0 0"/>
              <a:gd name="G6" fmla="+- 1 0 0"/>
              <a:gd name="T0" fmla="*/ 1392 256 1"/>
              <a:gd name="T1" fmla="*/ 0 256 1"/>
              <a:gd name="G7" fmla="+- 0 T0 T1"/>
              <a:gd name="G8" fmla="cos 24 G7"/>
              <a:gd name="G9" fmla="+- 1 0 0"/>
              <a:gd name="G10" fmla="+- 1 0 0"/>
              <a:gd name="G11" fmla="+- 1 0 0"/>
              <a:gd name="G12" fmla="+- 1 0 0"/>
              <a:gd name="G13" fmla="+- 1 0 0"/>
              <a:gd name="G14" fmla="+- 1 0 0"/>
              <a:gd name="G15" fmla="+- 2343 0 0"/>
              <a:gd name="G16" fmla="+- 1 0 0"/>
              <a:gd name="G17" fmla="+- 1 0 0"/>
              <a:gd name="G18" fmla="+- 1 0 0"/>
              <a:gd name="G19" fmla="+- 1 0 0"/>
              <a:gd name="G20" fmla="+- 1 0 0"/>
              <a:gd name="G21" fmla="+- 1 0 0"/>
              <a:gd name="G22" fmla="*/ 1 12715 35328"/>
              <a:gd name="G23" fmla="+- 1 0 0"/>
              <a:gd name="G24" fmla="+- 1 0 0"/>
              <a:gd name="G25" fmla="+- 1 0 0"/>
              <a:gd name="G26" fmla="+- 1 0 0"/>
              <a:gd name="G27" fmla="+- 1 0 0"/>
              <a:gd name="G28" fmla="+- 1 0 0"/>
              <a:gd name="G29" fmla="+- 1 0 0"/>
              <a:gd name="G30" fmla="+- 1 0 0"/>
              <a:gd name="G31" fmla="+- 1 0 0"/>
              <a:gd name="G32" fmla="+- 1 0 0"/>
              <a:gd name="G33" fmla="+- 1 0 0"/>
              <a:gd name="G34" fmla="+- 1 0 0"/>
              <a:gd name="G35" fmla="+- 1 0 0"/>
              <a:gd name="G36" fmla="*/ 1 21845 29344"/>
              <a:gd name="G37" fmla="*/ 1 0 0"/>
              <a:gd name="G38" fmla="*/ 1 35987 55552"/>
              <a:gd name="G39" fmla="*/ G38 1 180"/>
              <a:gd name="G40" fmla="*/ G37 1 G39"/>
              <a:gd name="G41" fmla="+- 31095 0 0"/>
              <a:gd name="G42" fmla="+- 9 0 0"/>
              <a:gd name="G43" fmla="+- 64468 0 0"/>
              <a:gd name="G44" fmla="+- 12323 0 0"/>
              <a:gd name="G45" fmla="+- 23499 0 0"/>
              <a:gd name="G46" fmla="+- 52553 0 0"/>
              <a:gd name="G47" fmla="*/ 1 23845 45568"/>
              <a:gd name="G48" fmla="*/ 1 65215 64"/>
              <a:gd name="G49" fmla="+- 33466 0 0"/>
              <a:gd name="T2" fmla="*/ 0 w 3020"/>
              <a:gd name="T3" fmla="*/ 411163 h 800"/>
              <a:gd name="T4" fmla="*/ 319088 w 3020"/>
              <a:gd name="T5" fmla="*/ 358775 h 800"/>
              <a:gd name="T6" fmla="*/ 652463 w 3020"/>
              <a:gd name="T7" fmla="*/ 300038 h 800"/>
              <a:gd name="T8" fmla="*/ 850900 w 3020"/>
              <a:gd name="T9" fmla="*/ 257175 h 800"/>
              <a:gd name="T10" fmla="*/ 995363 w 3020"/>
              <a:gd name="T11" fmla="*/ 211138 h 800"/>
              <a:gd name="T12" fmla="*/ 1090613 w 3020"/>
              <a:gd name="T13" fmla="*/ 174625 h 800"/>
              <a:gd name="T14" fmla="*/ 1219200 w 3020"/>
              <a:gd name="T15" fmla="*/ 123825 h 800"/>
              <a:gd name="T16" fmla="*/ 1314450 w 3020"/>
              <a:gd name="T17" fmla="*/ 84138 h 800"/>
              <a:gd name="T18" fmla="*/ 1376363 w 3020"/>
              <a:gd name="T19" fmla="*/ 65088 h 800"/>
              <a:gd name="T20" fmla="*/ 1455738 w 3020"/>
              <a:gd name="T21" fmla="*/ 46038 h 800"/>
              <a:gd name="T22" fmla="*/ 1552575 w 3020"/>
              <a:gd name="T23" fmla="*/ 31750 h 800"/>
              <a:gd name="T24" fmla="*/ 1666875 w 3020"/>
              <a:gd name="T25" fmla="*/ 9525 h 800"/>
              <a:gd name="T26" fmla="*/ 1790700 w 3020"/>
              <a:gd name="T27" fmla="*/ 0 h 800"/>
              <a:gd name="T28" fmla="*/ 1924050 w 3020"/>
              <a:gd name="T29" fmla="*/ 19050 h 800"/>
              <a:gd name="T30" fmla="*/ 2047875 w 3020"/>
              <a:gd name="T31" fmla="*/ 38100 h 800"/>
              <a:gd name="T32" fmla="*/ 2209800 w 3020"/>
              <a:gd name="T33" fmla="*/ 95250 h 800"/>
              <a:gd name="T34" fmla="*/ 2362200 w 3020"/>
              <a:gd name="T35" fmla="*/ 171450 h 800"/>
              <a:gd name="T36" fmla="*/ 2505075 w 3020"/>
              <a:gd name="T37" fmla="*/ 257175 h 800"/>
              <a:gd name="T38" fmla="*/ 2667000 w 3020"/>
              <a:gd name="T39" fmla="*/ 352425 h 800"/>
              <a:gd name="T40" fmla="*/ 2827338 w 3020"/>
              <a:gd name="T41" fmla="*/ 476250 h 800"/>
              <a:gd name="T42" fmla="*/ 2995613 w 3020"/>
              <a:gd name="T43" fmla="*/ 612775 h 800"/>
              <a:gd name="T44" fmla="*/ 3171825 w 3020"/>
              <a:gd name="T45" fmla="*/ 774700 h 800"/>
              <a:gd name="T46" fmla="*/ 3289300 w 3020"/>
              <a:gd name="T47" fmla="*/ 893763 h 800"/>
              <a:gd name="T48" fmla="*/ 3371850 w 3020"/>
              <a:gd name="T49" fmla="*/ 993775 h 800"/>
              <a:gd name="T50" fmla="*/ 3460750 w 3020"/>
              <a:gd name="T51" fmla="*/ 1089025 h 800"/>
              <a:gd name="T52" fmla="*/ 3536950 w 3020"/>
              <a:gd name="T53" fmla="*/ 1174750 h 800"/>
              <a:gd name="T54" fmla="*/ 3586163 w 3020"/>
              <a:gd name="T55" fmla="*/ 1236663 h 800"/>
              <a:gd name="T56" fmla="*/ 3632200 w 3020"/>
              <a:gd name="T57" fmla="*/ 1266825 h 800"/>
              <a:gd name="T58" fmla="*/ 3657600 w 3020"/>
              <a:gd name="T59" fmla="*/ 1270000 h 800"/>
              <a:gd name="T60" fmla="*/ 3700463 w 3020"/>
              <a:gd name="T61" fmla="*/ 1250950 h 800"/>
              <a:gd name="T62" fmla="*/ 3733800 w 3020"/>
              <a:gd name="T63" fmla="*/ 1212850 h 800"/>
              <a:gd name="T64" fmla="*/ 3767138 w 3020"/>
              <a:gd name="T65" fmla="*/ 1112838 h 800"/>
              <a:gd name="T66" fmla="*/ 3800475 w 3020"/>
              <a:gd name="T67" fmla="*/ 993775 h 800"/>
              <a:gd name="T68" fmla="*/ 3843338 w 3020"/>
              <a:gd name="T69" fmla="*/ 855663 h 800"/>
              <a:gd name="T70" fmla="*/ 3908425 w 3020"/>
              <a:gd name="T71" fmla="*/ 727075 h 800"/>
              <a:gd name="T72" fmla="*/ 3970338 w 3020"/>
              <a:gd name="T73" fmla="*/ 619125 h 800"/>
              <a:gd name="T74" fmla="*/ 4013200 w 3020"/>
              <a:gd name="T75" fmla="*/ 569913 h 800"/>
              <a:gd name="T76" fmla="*/ 4067175 w 3020"/>
              <a:gd name="T77" fmla="*/ 527050 h 800"/>
              <a:gd name="T78" fmla="*/ 4162425 w 3020"/>
              <a:gd name="T79" fmla="*/ 479425 h 800"/>
              <a:gd name="T80" fmla="*/ 4260850 w 3020"/>
              <a:gd name="T81" fmla="*/ 447675 h 800"/>
              <a:gd name="T82" fmla="*/ 4376738 w 3020"/>
              <a:gd name="T83" fmla="*/ 431800 h 800"/>
              <a:gd name="T84" fmla="*/ 4441825 w 3020"/>
              <a:gd name="T85" fmla="*/ 428625 h 800"/>
              <a:gd name="T86" fmla="*/ 4491038 w 3020"/>
              <a:gd name="T87" fmla="*/ 436563 h 800"/>
              <a:gd name="T88" fmla="*/ 4527550 w 3020"/>
              <a:gd name="T89" fmla="*/ 446088 h 800"/>
              <a:gd name="T90" fmla="*/ 4598988 w 3020"/>
              <a:gd name="T91" fmla="*/ 477838 h 800"/>
              <a:gd name="T92" fmla="*/ 4794250 w 3020"/>
              <a:gd name="T93" fmla="*/ 477838 h 800"/>
            </a:gdLst>
            <a:ahLst/>
            <a:cxnLst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3020" h="800">
                <a:moveTo>
                  <a:pt x="0" y="259"/>
                </a:moveTo>
                <a:lnTo>
                  <a:pt x="201" y="226"/>
                </a:lnTo>
                <a:lnTo>
                  <a:pt x="411" y="189"/>
                </a:lnTo>
                <a:lnTo>
                  <a:pt x="536" y="162"/>
                </a:lnTo>
                <a:lnTo>
                  <a:pt x="627" y="133"/>
                </a:lnTo>
                <a:lnTo>
                  <a:pt x="687" y="110"/>
                </a:lnTo>
                <a:lnTo>
                  <a:pt x="768" y="78"/>
                </a:lnTo>
                <a:lnTo>
                  <a:pt x="828" y="53"/>
                </a:lnTo>
                <a:lnTo>
                  <a:pt x="867" y="41"/>
                </a:lnTo>
                <a:lnTo>
                  <a:pt x="917" y="29"/>
                </a:lnTo>
                <a:lnTo>
                  <a:pt x="978" y="20"/>
                </a:lnTo>
                <a:lnTo>
                  <a:pt x="1050" y="6"/>
                </a:lnTo>
                <a:lnTo>
                  <a:pt x="1128" y="0"/>
                </a:lnTo>
                <a:lnTo>
                  <a:pt x="1212" y="12"/>
                </a:lnTo>
                <a:lnTo>
                  <a:pt x="1290" y="24"/>
                </a:lnTo>
                <a:lnTo>
                  <a:pt x="1392" y="60"/>
                </a:lnTo>
                <a:lnTo>
                  <a:pt x="1488" y="108"/>
                </a:lnTo>
                <a:lnTo>
                  <a:pt x="1578" y="162"/>
                </a:lnTo>
                <a:lnTo>
                  <a:pt x="1680" y="222"/>
                </a:lnTo>
                <a:lnTo>
                  <a:pt x="1781" y="300"/>
                </a:lnTo>
                <a:lnTo>
                  <a:pt x="1887" y="386"/>
                </a:lnTo>
                <a:lnTo>
                  <a:pt x="1998" y="488"/>
                </a:lnTo>
                <a:lnTo>
                  <a:pt x="2072" y="563"/>
                </a:lnTo>
                <a:lnTo>
                  <a:pt x="2124" y="626"/>
                </a:lnTo>
                <a:lnTo>
                  <a:pt x="2180" y="686"/>
                </a:lnTo>
                <a:lnTo>
                  <a:pt x="2228" y="740"/>
                </a:lnTo>
                <a:lnTo>
                  <a:pt x="2259" y="779"/>
                </a:lnTo>
                <a:lnTo>
                  <a:pt x="2288" y="798"/>
                </a:lnTo>
                <a:lnTo>
                  <a:pt x="2304" y="800"/>
                </a:lnTo>
                <a:lnTo>
                  <a:pt x="2331" y="788"/>
                </a:lnTo>
                <a:lnTo>
                  <a:pt x="2352" y="764"/>
                </a:lnTo>
                <a:lnTo>
                  <a:pt x="2373" y="701"/>
                </a:lnTo>
                <a:lnTo>
                  <a:pt x="2394" y="626"/>
                </a:lnTo>
                <a:lnTo>
                  <a:pt x="2421" y="539"/>
                </a:lnTo>
                <a:lnTo>
                  <a:pt x="2462" y="458"/>
                </a:lnTo>
                <a:lnTo>
                  <a:pt x="2501" y="390"/>
                </a:lnTo>
                <a:lnTo>
                  <a:pt x="2528" y="359"/>
                </a:lnTo>
                <a:lnTo>
                  <a:pt x="2562" y="332"/>
                </a:lnTo>
                <a:lnTo>
                  <a:pt x="2622" y="302"/>
                </a:lnTo>
                <a:lnTo>
                  <a:pt x="2684" y="282"/>
                </a:lnTo>
                <a:lnTo>
                  <a:pt x="2757" y="272"/>
                </a:lnTo>
                <a:lnTo>
                  <a:pt x="2798" y="270"/>
                </a:lnTo>
                <a:lnTo>
                  <a:pt x="2829" y="275"/>
                </a:lnTo>
                <a:lnTo>
                  <a:pt x="2852" y="281"/>
                </a:lnTo>
                <a:lnTo>
                  <a:pt x="2897" y="301"/>
                </a:lnTo>
                <a:lnTo>
                  <a:pt x="3020" y="301"/>
                </a:lnTo>
              </a:path>
            </a:pathLst>
          </a:custGeom>
          <a:noFill/>
          <a:ln w="38160" cap="flat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  <p:sp>
        <p:nvSpPr>
          <p:cNvPr id="105479" name="Text Box 7"/>
          <p:cNvSpPr txBox="1">
            <a:spLocks noChangeArrowheads="1"/>
          </p:cNvSpPr>
          <p:nvPr/>
        </p:nvSpPr>
        <p:spPr bwMode="auto">
          <a:xfrm>
            <a:off x="1905000" y="714585"/>
            <a:ext cx="8382000" cy="58695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ctr">
            <a:spAutoFit/>
          </a:bodyPr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spcBef>
                <a:spcPts val="2000"/>
              </a:spcBef>
              <a:buClrTx/>
            </a:pPr>
            <a:r>
              <a:rPr lang="es-CO" altLang="es-CO" sz="3200" b="1">
                <a:solidFill>
                  <a:srgbClr val="FFFF99"/>
                </a:solidFill>
              </a:rPr>
              <a:t>Ondas “viajeras” en la membrana basilar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gradFill rotWithShape="0">
          <a:gsLst>
            <a:gs pos="0">
              <a:srgbClr val="000000"/>
            </a:gs>
            <a:gs pos="50000">
              <a:srgbClr val="333399"/>
            </a:gs>
            <a:gs pos="100000">
              <a:srgbClr val="000000"/>
            </a:gs>
          </a:gsLst>
          <a:lin ang="81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497" name="Freeform 1"/>
          <p:cNvSpPr>
            <a:spLocks noChangeArrowheads="1"/>
          </p:cNvSpPr>
          <p:nvPr/>
        </p:nvSpPr>
        <p:spPr bwMode="auto">
          <a:xfrm>
            <a:off x="3687763" y="2735263"/>
            <a:ext cx="4805362" cy="1090612"/>
          </a:xfrm>
          <a:custGeom>
            <a:avLst/>
            <a:gdLst>
              <a:gd name="G0" fmla="+- 227 0 0"/>
              <a:gd name="G1" fmla="+- 1 0 0"/>
              <a:gd name="G2" fmla="+- 1 0 0"/>
              <a:gd name="G3" fmla="+- 1 0 0"/>
              <a:gd name="G4" fmla="+- 1 0 0"/>
              <a:gd name="G5" fmla="+- 1 0 0"/>
              <a:gd name="G6" fmla="+- 1 0 0"/>
              <a:gd name="G7" fmla="+- 1 0 0"/>
              <a:gd name="G8" fmla="+- 1 0 0"/>
              <a:gd name="G9" fmla="+- 1 0 0"/>
              <a:gd name="T0" fmla="*/ 2163 256 1"/>
              <a:gd name="T1" fmla="*/ 0 256 1"/>
              <a:gd name="G10" fmla="+- 0 T0 T1"/>
              <a:gd name="G11" fmla="sin 438 G10"/>
              <a:gd name="G12" fmla="+- 1 0 0"/>
              <a:gd name="G13" fmla="+- 1 0 0"/>
              <a:gd name="G14" fmla="+- 1 0 0"/>
              <a:gd name="G15" fmla="+- 1 0 0"/>
              <a:gd name="G16" fmla="+- 1 0 0"/>
              <a:gd name="G17" fmla="+- 1 0 0"/>
              <a:gd name="G18" fmla="+- 1 0 0"/>
              <a:gd name="G19" fmla="+- 1 0 0"/>
              <a:gd name="G20" fmla="+- 1 0 0"/>
              <a:gd name="G21" fmla="+- 1 0 0"/>
              <a:gd name="G22" fmla="+- 1 0 0"/>
              <a:gd name="G23" fmla="*/ 1 16385 2"/>
              <a:gd name="G24" fmla="+- 1 0 0"/>
              <a:gd name="G25" fmla="+- 1 0 0"/>
              <a:gd name="G26" fmla="+- 1 0 0"/>
              <a:gd name="G27" fmla="+- 1 0 0"/>
              <a:gd name="G28" fmla="+- 1 0 0"/>
              <a:gd name="G29" fmla="+- 1 0 0"/>
              <a:gd name="G30" fmla="+- 1 0 0"/>
              <a:gd name="G31" fmla="+- 1 0 0"/>
              <a:gd name="G32" fmla="+- 1 0 0"/>
              <a:gd name="G33" fmla="+- 1 0 0"/>
              <a:gd name="G34" fmla="+- 1 0 0"/>
              <a:gd name="G35" fmla="+- 43130 0 0"/>
              <a:gd name="G36" fmla="+- 1 0 0"/>
              <a:gd name="G37" fmla="+- 1 0 0"/>
              <a:gd name="G38" fmla="*/ 1 43117 25408"/>
              <a:gd name="G39" fmla="+- 1 0 0"/>
              <a:gd name="G40" fmla="+- 1 0 0"/>
              <a:gd name="G41" fmla="+- 1 0 0"/>
              <a:gd name="G42" fmla="+- 1 0 0"/>
              <a:gd name="G43" fmla="+- 1 0 0"/>
              <a:gd name="T2" fmla="*/ 0 w 3027"/>
              <a:gd name="T3" fmla="*/ 698500 h 687"/>
              <a:gd name="T4" fmla="*/ 307975 w 3027"/>
              <a:gd name="T5" fmla="*/ 646112 h 687"/>
              <a:gd name="T6" fmla="*/ 579437 w 3027"/>
              <a:gd name="T7" fmla="*/ 598487 h 687"/>
              <a:gd name="T8" fmla="*/ 852487 w 3027"/>
              <a:gd name="T9" fmla="*/ 527050 h 687"/>
              <a:gd name="T10" fmla="*/ 1147762 w 3027"/>
              <a:gd name="T11" fmla="*/ 428625 h 687"/>
              <a:gd name="T12" fmla="*/ 1450975 w 3027"/>
              <a:gd name="T13" fmla="*/ 322262 h 687"/>
              <a:gd name="T14" fmla="*/ 1671637 w 3027"/>
              <a:gd name="T15" fmla="*/ 222250 h 687"/>
              <a:gd name="T16" fmla="*/ 1851025 w 3027"/>
              <a:gd name="T17" fmla="*/ 133350 h 687"/>
              <a:gd name="T18" fmla="*/ 1971675 w 3027"/>
              <a:gd name="T19" fmla="*/ 66675 h 687"/>
              <a:gd name="T20" fmla="*/ 2043112 w 3027"/>
              <a:gd name="T21" fmla="*/ 36512 h 687"/>
              <a:gd name="T22" fmla="*/ 2114550 w 3027"/>
              <a:gd name="T23" fmla="*/ 14287 h 687"/>
              <a:gd name="T24" fmla="*/ 2179637 w 3027"/>
              <a:gd name="T25" fmla="*/ 0 h 687"/>
              <a:gd name="T26" fmla="*/ 2252662 w 3027"/>
              <a:gd name="T27" fmla="*/ 0 h 687"/>
              <a:gd name="T28" fmla="*/ 2351087 w 3027"/>
              <a:gd name="T29" fmla="*/ 19050 h 687"/>
              <a:gd name="T30" fmla="*/ 2417762 w 3027"/>
              <a:gd name="T31" fmla="*/ 41275 h 687"/>
              <a:gd name="T32" fmla="*/ 2479675 w 3027"/>
              <a:gd name="T33" fmla="*/ 66675 h 687"/>
              <a:gd name="T34" fmla="*/ 2562225 w 3027"/>
              <a:gd name="T35" fmla="*/ 114300 h 687"/>
              <a:gd name="T36" fmla="*/ 2665412 w 3027"/>
              <a:gd name="T37" fmla="*/ 184150 h 687"/>
              <a:gd name="T38" fmla="*/ 2784475 w 3027"/>
              <a:gd name="T39" fmla="*/ 276225 h 687"/>
              <a:gd name="T40" fmla="*/ 2976562 w 3027"/>
              <a:gd name="T41" fmla="*/ 436562 h 687"/>
              <a:gd name="T42" fmla="*/ 3265487 w 3027"/>
              <a:gd name="T43" fmla="*/ 695325 h 687"/>
              <a:gd name="T44" fmla="*/ 3433762 w 3027"/>
              <a:gd name="T45" fmla="*/ 836612 h 687"/>
              <a:gd name="T46" fmla="*/ 3614737 w 3027"/>
              <a:gd name="T47" fmla="*/ 979487 h 687"/>
              <a:gd name="T48" fmla="*/ 3738562 w 3027"/>
              <a:gd name="T49" fmla="*/ 1060450 h 687"/>
              <a:gd name="T50" fmla="*/ 3805237 w 3027"/>
              <a:gd name="T51" fmla="*/ 1085850 h 687"/>
              <a:gd name="T52" fmla="*/ 3843337 w 3027"/>
              <a:gd name="T53" fmla="*/ 1090612 h 687"/>
              <a:gd name="T54" fmla="*/ 3884612 w 3027"/>
              <a:gd name="T55" fmla="*/ 1076325 h 687"/>
              <a:gd name="T56" fmla="*/ 3913187 w 3027"/>
              <a:gd name="T57" fmla="*/ 1050925 h 687"/>
              <a:gd name="T58" fmla="*/ 3943350 w 3027"/>
              <a:gd name="T59" fmla="*/ 1003300 h 687"/>
              <a:gd name="T60" fmla="*/ 4016375 w 3027"/>
              <a:gd name="T61" fmla="*/ 863600 h 687"/>
              <a:gd name="T62" fmla="*/ 4054475 w 3027"/>
              <a:gd name="T63" fmla="*/ 820737 h 687"/>
              <a:gd name="T64" fmla="*/ 4097337 w 3027"/>
              <a:gd name="T65" fmla="*/ 787400 h 687"/>
              <a:gd name="T66" fmla="*/ 4140200 w 3027"/>
              <a:gd name="T67" fmla="*/ 763587 h 687"/>
              <a:gd name="T68" fmla="*/ 4184650 w 3027"/>
              <a:gd name="T69" fmla="*/ 744537 h 687"/>
              <a:gd name="T70" fmla="*/ 4264025 w 3027"/>
              <a:gd name="T71" fmla="*/ 717550 h 687"/>
              <a:gd name="T72" fmla="*/ 4333875 w 3027"/>
              <a:gd name="T73" fmla="*/ 698500 h 687"/>
              <a:gd name="T74" fmla="*/ 4430712 w 3027"/>
              <a:gd name="T75" fmla="*/ 673100 h 687"/>
              <a:gd name="T76" fmla="*/ 4497387 w 3027"/>
              <a:gd name="T77" fmla="*/ 658812 h 687"/>
              <a:gd name="T78" fmla="*/ 4554537 w 3027"/>
              <a:gd name="T79" fmla="*/ 654050 h 687"/>
              <a:gd name="T80" fmla="*/ 4592637 w 3027"/>
              <a:gd name="T81" fmla="*/ 660400 h 687"/>
              <a:gd name="T82" fmla="*/ 4630737 w 3027"/>
              <a:gd name="T83" fmla="*/ 677862 h 687"/>
              <a:gd name="T84" fmla="*/ 4673600 w 3027"/>
              <a:gd name="T85" fmla="*/ 698500 h 687"/>
              <a:gd name="T86" fmla="*/ 4805362 w 3027"/>
              <a:gd name="T87" fmla="*/ 698500 h 687"/>
            </a:gdLst>
            <a:ahLst/>
            <a:cxnLst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3027" h="687">
                <a:moveTo>
                  <a:pt x="0" y="440"/>
                </a:moveTo>
                <a:lnTo>
                  <a:pt x="194" y="407"/>
                </a:lnTo>
                <a:lnTo>
                  <a:pt x="365" y="377"/>
                </a:lnTo>
                <a:lnTo>
                  <a:pt x="537" y="332"/>
                </a:lnTo>
                <a:lnTo>
                  <a:pt x="723" y="270"/>
                </a:lnTo>
                <a:lnTo>
                  <a:pt x="914" y="203"/>
                </a:lnTo>
                <a:lnTo>
                  <a:pt x="1053" y="140"/>
                </a:lnTo>
                <a:lnTo>
                  <a:pt x="1166" y="84"/>
                </a:lnTo>
                <a:lnTo>
                  <a:pt x="1242" y="42"/>
                </a:lnTo>
                <a:lnTo>
                  <a:pt x="1287" y="23"/>
                </a:lnTo>
                <a:lnTo>
                  <a:pt x="1332" y="9"/>
                </a:lnTo>
                <a:lnTo>
                  <a:pt x="1373" y="0"/>
                </a:lnTo>
                <a:lnTo>
                  <a:pt x="1419" y="0"/>
                </a:lnTo>
                <a:lnTo>
                  <a:pt x="1481" y="12"/>
                </a:lnTo>
                <a:lnTo>
                  <a:pt x="1523" y="26"/>
                </a:lnTo>
                <a:lnTo>
                  <a:pt x="1562" y="42"/>
                </a:lnTo>
                <a:lnTo>
                  <a:pt x="1614" y="72"/>
                </a:lnTo>
                <a:lnTo>
                  <a:pt x="1679" y="116"/>
                </a:lnTo>
                <a:lnTo>
                  <a:pt x="1754" y="174"/>
                </a:lnTo>
                <a:lnTo>
                  <a:pt x="1875" y="275"/>
                </a:lnTo>
                <a:lnTo>
                  <a:pt x="2057" y="438"/>
                </a:lnTo>
                <a:lnTo>
                  <a:pt x="2163" y="527"/>
                </a:lnTo>
                <a:lnTo>
                  <a:pt x="2277" y="617"/>
                </a:lnTo>
                <a:lnTo>
                  <a:pt x="2355" y="668"/>
                </a:lnTo>
                <a:lnTo>
                  <a:pt x="2397" y="684"/>
                </a:lnTo>
                <a:lnTo>
                  <a:pt x="2421" y="687"/>
                </a:lnTo>
                <a:lnTo>
                  <a:pt x="2447" y="678"/>
                </a:lnTo>
                <a:lnTo>
                  <a:pt x="2465" y="662"/>
                </a:lnTo>
                <a:lnTo>
                  <a:pt x="2484" y="632"/>
                </a:lnTo>
                <a:lnTo>
                  <a:pt x="2530" y="544"/>
                </a:lnTo>
                <a:lnTo>
                  <a:pt x="2554" y="517"/>
                </a:lnTo>
                <a:lnTo>
                  <a:pt x="2581" y="496"/>
                </a:lnTo>
                <a:lnTo>
                  <a:pt x="2608" y="481"/>
                </a:lnTo>
                <a:lnTo>
                  <a:pt x="2636" y="469"/>
                </a:lnTo>
                <a:lnTo>
                  <a:pt x="2686" y="452"/>
                </a:lnTo>
                <a:lnTo>
                  <a:pt x="2730" y="440"/>
                </a:lnTo>
                <a:lnTo>
                  <a:pt x="2791" y="424"/>
                </a:lnTo>
                <a:lnTo>
                  <a:pt x="2833" y="415"/>
                </a:lnTo>
                <a:lnTo>
                  <a:pt x="2869" y="412"/>
                </a:lnTo>
                <a:lnTo>
                  <a:pt x="2893" y="416"/>
                </a:lnTo>
                <a:lnTo>
                  <a:pt x="2917" y="427"/>
                </a:lnTo>
                <a:lnTo>
                  <a:pt x="2944" y="440"/>
                </a:lnTo>
                <a:lnTo>
                  <a:pt x="3027" y="440"/>
                </a:lnTo>
              </a:path>
            </a:pathLst>
          </a:custGeom>
          <a:noFill/>
          <a:ln w="38160" cap="flat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  <p:sp>
        <p:nvSpPr>
          <p:cNvPr id="106498" name="Line 2"/>
          <p:cNvSpPr>
            <a:spLocks noChangeShapeType="1"/>
          </p:cNvSpPr>
          <p:nvPr/>
        </p:nvSpPr>
        <p:spPr bwMode="auto">
          <a:xfrm>
            <a:off x="3687763" y="3430589"/>
            <a:ext cx="4826000" cy="1587"/>
          </a:xfrm>
          <a:prstGeom prst="line">
            <a:avLst/>
          </a:prstGeom>
          <a:noFill/>
          <a:ln w="9360" cap="sq">
            <a:solidFill>
              <a:srgbClr val="FFFFFF"/>
            </a:solidFill>
            <a:prstDash val="dash"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CO"/>
          </a:p>
        </p:txBody>
      </p:sp>
      <p:sp>
        <p:nvSpPr>
          <p:cNvPr id="106499" name="Rectangle 3"/>
          <p:cNvSpPr>
            <a:spLocks noChangeArrowheads="1"/>
          </p:cNvSpPr>
          <p:nvPr/>
        </p:nvSpPr>
        <p:spPr bwMode="auto">
          <a:xfrm>
            <a:off x="8599488" y="3252788"/>
            <a:ext cx="622300" cy="2968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buClrTx/>
              <a:buFontTx/>
              <a:buNone/>
            </a:pPr>
            <a:r>
              <a:rPr lang="es-CO" altLang="es-CO" sz="1800" b="1">
                <a:solidFill>
                  <a:srgbClr val="FFFF00"/>
                </a:solidFill>
              </a:rPr>
              <a:t>Ápex</a:t>
            </a:r>
          </a:p>
        </p:txBody>
      </p:sp>
      <p:sp>
        <p:nvSpPr>
          <p:cNvPr id="106500" name="Rectangle 4"/>
          <p:cNvSpPr>
            <a:spLocks noChangeArrowheads="1"/>
          </p:cNvSpPr>
          <p:nvPr/>
        </p:nvSpPr>
        <p:spPr bwMode="auto">
          <a:xfrm>
            <a:off x="2973388" y="3248026"/>
            <a:ext cx="622300" cy="2968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buClrTx/>
              <a:buFontTx/>
              <a:buNone/>
            </a:pPr>
            <a:r>
              <a:rPr lang="es-CO" altLang="es-CO" sz="1800" b="1">
                <a:solidFill>
                  <a:srgbClr val="FFFF00"/>
                </a:solidFill>
              </a:rPr>
              <a:t>Base</a:t>
            </a:r>
          </a:p>
        </p:txBody>
      </p:sp>
      <p:sp>
        <p:nvSpPr>
          <p:cNvPr id="106501" name="Freeform 5"/>
          <p:cNvSpPr>
            <a:spLocks noChangeArrowheads="1"/>
          </p:cNvSpPr>
          <p:nvPr/>
        </p:nvSpPr>
        <p:spPr bwMode="auto">
          <a:xfrm>
            <a:off x="3700464" y="2019301"/>
            <a:ext cx="4795837" cy="1376363"/>
          </a:xfrm>
          <a:custGeom>
            <a:avLst/>
            <a:gdLst>
              <a:gd name="G0" fmla="+- 362 0 0"/>
              <a:gd name="G1" fmla="+- 1 0 0"/>
              <a:gd name="G2" fmla="*/ 1 0 0"/>
              <a:gd name="G3" fmla="+- 1 0 0"/>
              <a:gd name="G4" fmla="+- 1 0 0"/>
              <a:gd name="G5" fmla="+- 2070 0 0"/>
              <a:gd name="G6" fmla="+- 1 0 0"/>
              <a:gd name="G7" fmla="+- 1 0 0"/>
              <a:gd name="G8" fmla="+- 1 0 0"/>
              <a:gd name="G9" fmla="+- 1 0 0"/>
              <a:gd name="G10" fmla="+- 1 0 0"/>
              <a:gd name="G11" fmla="+- 1 0 0"/>
              <a:gd name="G12" fmla="*/ 1 56199 45376"/>
              <a:gd name="G13" fmla="+- 1 0 0"/>
              <a:gd name="G14" fmla="+- 1 0 0"/>
              <a:gd name="G15" fmla="+- 1 0 0"/>
              <a:gd name="G16" fmla="+- 1 0 0"/>
              <a:gd name="G17" fmla="+- 1 0 0"/>
              <a:gd name="G18" fmla="+- 1 0 0"/>
              <a:gd name="G19" fmla="+- 1 0 0"/>
              <a:gd name="G20" fmla="+- 38912 0 0"/>
              <a:gd name="G21" fmla="*/ 1 0 0"/>
              <a:gd name="G22" fmla="*/ 1 35987 55552"/>
              <a:gd name="G23" fmla="*/ G22 1 180"/>
              <a:gd name="G24" fmla="*/ G21 1 G23"/>
              <a:gd name="G25" fmla="+- 1 0 0"/>
              <a:gd name="G26" fmla="+- 1 0 0"/>
              <a:gd name="G27" fmla="+- 1 0 0"/>
              <a:gd name="G28" fmla="*/ 1 59531 7824"/>
              <a:gd name="T0" fmla="*/ 0 w 3021"/>
              <a:gd name="T1" fmla="*/ 1265238 h 867"/>
              <a:gd name="T2" fmla="*/ 517525 w 3021"/>
              <a:gd name="T3" fmla="*/ 1208088 h 867"/>
              <a:gd name="T4" fmla="*/ 809625 w 3021"/>
              <a:gd name="T5" fmla="*/ 1150938 h 867"/>
              <a:gd name="T6" fmla="*/ 1187450 w 3021"/>
              <a:gd name="T7" fmla="*/ 1052513 h 867"/>
              <a:gd name="T8" fmla="*/ 1422400 w 3021"/>
              <a:gd name="T9" fmla="*/ 989013 h 867"/>
              <a:gd name="T10" fmla="*/ 1817687 w 3021"/>
              <a:gd name="T11" fmla="*/ 847725 h 867"/>
              <a:gd name="T12" fmla="*/ 2182812 w 3021"/>
              <a:gd name="T13" fmla="*/ 679450 h 867"/>
              <a:gd name="T14" fmla="*/ 2455862 w 3021"/>
              <a:gd name="T15" fmla="*/ 528638 h 867"/>
              <a:gd name="T16" fmla="*/ 2768600 w 3021"/>
              <a:gd name="T17" fmla="*/ 311150 h 867"/>
              <a:gd name="T18" fmla="*/ 3187700 w 3021"/>
              <a:gd name="T19" fmla="*/ 17463 h 867"/>
              <a:gd name="T20" fmla="*/ 3251200 w 3021"/>
              <a:gd name="T21" fmla="*/ 0 h 867"/>
              <a:gd name="T22" fmla="*/ 3286125 w 3021"/>
              <a:gd name="T23" fmla="*/ 0 h 867"/>
              <a:gd name="T24" fmla="*/ 3373437 w 3021"/>
              <a:gd name="T25" fmla="*/ 17463 h 867"/>
              <a:gd name="T26" fmla="*/ 3478212 w 3021"/>
              <a:gd name="T27" fmla="*/ 115888 h 867"/>
              <a:gd name="T28" fmla="*/ 3563937 w 3021"/>
              <a:gd name="T29" fmla="*/ 249238 h 867"/>
              <a:gd name="T30" fmla="*/ 3663950 w 3021"/>
              <a:gd name="T31" fmla="*/ 468313 h 867"/>
              <a:gd name="T32" fmla="*/ 3749675 w 3021"/>
              <a:gd name="T33" fmla="*/ 671513 h 867"/>
              <a:gd name="T34" fmla="*/ 3836987 w 3021"/>
              <a:gd name="T35" fmla="*/ 882650 h 867"/>
              <a:gd name="T36" fmla="*/ 3917950 w 3021"/>
              <a:gd name="T37" fmla="*/ 1046163 h 867"/>
              <a:gd name="T38" fmla="*/ 3997325 w 3021"/>
              <a:gd name="T39" fmla="*/ 1198563 h 867"/>
              <a:gd name="T40" fmla="*/ 4054475 w 3021"/>
              <a:gd name="T41" fmla="*/ 1262063 h 867"/>
              <a:gd name="T42" fmla="*/ 4097337 w 3021"/>
              <a:gd name="T43" fmla="*/ 1293813 h 867"/>
              <a:gd name="T44" fmla="*/ 4164012 w 3021"/>
              <a:gd name="T45" fmla="*/ 1322388 h 867"/>
              <a:gd name="T46" fmla="*/ 4252912 w 3021"/>
              <a:gd name="T47" fmla="*/ 1341438 h 867"/>
              <a:gd name="T48" fmla="*/ 4491037 w 3021"/>
              <a:gd name="T49" fmla="*/ 1360488 h 867"/>
              <a:gd name="T50" fmla="*/ 4795837 w 3021"/>
              <a:gd name="T51" fmla="*/ 1376363 h 8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3021" h="867">
                <a:moveTo>
                  <a:pt x="0" y="797"/>
                </a:moveTo>
                <a:lnTo>
                  <a:pt x="326" y="761"/>
                </a:lnTo>
                <a:lnTo>
                  <a:pt x="510" y="725"/>
                </a:lnTo>
                <a:lnTo>
                  <a:pt x="748" y="663"/>
                </a:lnTo>
                <a:lnTo>
                  <a:pt x="896" y="623"/>
                </a:lnTo>
                <a:lnTo>
                  <a:pt x="1145" y="534"/>
                </a:lnTo>
                <a:lnTo>
                  <a:pt x="1375" y="428"/>
                </a:lnTo>
                <a:lnTo>
                  <a:pt x="1547" y="333"/>
                </a:lnTo>
                <a:lnTo>
                  <a:pt x="1744" y="196"/>
                </a:lnTo>
                <a:lnTo>
                  <a:pt x="2008" y="11"/>
                </a:lnTo>
                <a:lnTo>
                  <a:pt x="2048" y="0"/>
                </a:lnTo>
                <a:lnTo>
                  <a:pt x="2070" y="0"/>
                </a:lnTo>
                <a:lnTo>
                  <a:pt x="2125" y="11"/>
                </a:lnTo>
                <a:lnTo>
                  <a:pt x="2191" y="73"/>
                </a:lnTo>
                <a:lnTo>
                  <a:pt x="2245" y="157"/>
                </a:lnTo>
                <a:lnTo>
                  <a:pt x="2308" y="295"/>
                </a:lnTo>
                <a:lnTo>
                  <a:pt x="2362" y="423"/>
                </a:lnTo>
                <a:lnTo>
                  <a:pt x="2417" y="556"/>
                </a:lnTo>
                <a:lnTo>
                  <a:pt x="2468" y="659"/>
                </a:lnTo>
                <a:lnTo>
                  <a:pt x="2518" y="755"/>
                </a:lnTo>
                <a:lnTo>
                  <a:pt x="2554" y="795"/>
                </a:lnTo>
                <a:lnTo>
                  <a:pt x="2581" y="815"/>
                </a:lnTo>
                <a:lnTo>
                  <a:pt x="2623" y="833"/>
                </a:lnTo>
                <a:lnTo>
                  <a:pt x="2679" y="845"/>
                </a:lnTo>
                <a:lnTo>
                  <a:pt x="2829" y="857"/>
                </a:lnTo>
                <a:lnTo>
                  <a:pt x="3021" y="867"/>
                </a:lnTo>
              </a:path>
            </a:pathLst>
          </a:custGeom>
          <a:noFill/>
          <a:ln w="9360" cap="flat">
            <a:solidFill>
              <a:srgbClr val="B2B2B2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  <p:sp>
        <p:nvSpPr>
          <p:cNvPr id="106502" name="Freeform 6"/>
          <p:cNvSpPr>
            <a:spLocks noChangeArrowheads="1"/>
          </p:cNvSpPr>
          <p:nvPr/>
        </p:nvSpPr>
        <p:spPr bwMode="auto">
          <a:xfrm flipV="1">
            <a:off x="3697289" y="3473451"/>
            <a:ext cx="4795837" cy="1376363"/>
          </a:xfrm>
          <a:custGeom>
            <a:avLst/>
            <a:gdLst>
              <a:gd name="G0" fmla="+- 362 0 0"/>
              <a:gd name="G1" fmla="+- 1 0 0"/>
              <a:gd name="G2" fmla="*/ 1 0 0"/>
              <a:gd name="G3" fmla="+- 1 0 0"/>
              <a:gd name="G4" fmla="+- 1 0 0"/>
              <a:gd name="G5" fmla="+- 2070 0 0"/>
              <a:gd name="G6" fmla="+- 1 0 0"/>
              <a:gd name="G7" fmla="+- 1 0 0"/>
              <a:gd name="G8" fmla="+- 1 0 0"/>
              <a:gd name="G9" fmla="+- 1 0 0"/>
              <a:gd name="G10" fmla="+- 1 0 0"/>
              <a:gd name="G11" fmla="+- 1 0 0"/>
              <a:gd name="G12" fmla="*/ 1 56199 45376"/>
              <a:gd name="G13" fmla="+- 1 0 0"/>
              <a:gd name="G14" fmla="+- 1 0 0"/>
              <a:gd name="G15" fmla="+- 1 0 0"/>
              <a:gd name="G16" fmla="+- 1 0 0"/>
              <a:gd name="G17" fmla="+- 1 0 0"/>
              <a:gd name="G18" fmla="+- 1 0 0"/>
              <a:gd name="G19" fmla="+- 1 0 0"/>
              <a:gd name="G20" fmla="+- 38912 0 0"/>
              <a:gd name="G21" fmla="*/ 1 0 0"/>
              <a:gd name="G22" fmla="*/ 1 35987 55552"/>
              <a:gd name="G23" fmla="*/ G22 1 180"/>
              <a:gd name="G24" fmla="*/ G21 1 G23"/>
              <a:gd name="G25" fmla="+- 1 0 0"/>
              <a:gd name="G26" fmla="+- 1 0 0"/>
              <a:gd name="G27" fmla="+- 1 0 0"/>
              <a:gd name="G28" fmla="*/ 1 59531 7824"/>
              <a:gd name="T0" fmla="*/ 0 w 3021"/>
              <a:gd name="T1" fmla="*/ 1265238 h 867"/>
              <a:gd name="T2" fmla="*/ 517525 w 3021"/>
              <a:gd name="T3" fmla="*/ 1208088 h 867"/>
              <a:gd name="T4" fmla="*/ 809625 w 3021"/>
              <a:gd name="T5" fmla="*/ 1150938 h 867"/>
              <a:gd name="T6" fmla="*/ 1187450 w 3021"/>
              <a:gd name="T7" fmla="*/ 1052513 h 867"/>
              <a:gd name="T8" fmla="*/ 1422400 w 3021"/>
              <a:gd name="T9" fmla="*/ 989013 h 867"/>
              <a:gd name="T10" fmla="*/ 1817687 w 3021"/>
              <a:gd name="T11" fmla="*/ 847725 h 867"/>
              <a:gd name="T12" fmla="*/ 2182812 w 3021"/>
              <a:gd name="T13" fmla="*/ 679450 h 867"/>
              <a:gd name="T14" fmla="*/ 2455862 w 3021"/>
              <a:gd name="T15" fmla="*/ 528638 h 867"/>
              <a:gd name="T16" fmla="*/ 2768600 w 3021"/>
              <a:gd name="T17" fmla="*/ 311150 h 867"/>
              <a:gd name="T18" fmla="*/ 3187700 w 3021"/>
              <a:gd name="T19" fmla="*/ 17463 h 867"/>
              <a:gd name="T20" fmla="*/ 3251200 w 3021"/>
              <a:gd name="T21" fmla="*/ 0 h 867"/>
              <a:gd name="T22" fmla="*/ 3286125 w 3021"/>
              <a:gd name="T23" fmla="*/ 0 h 867"/>
              <a:gd name="T24" fmla="*/ 3373437 w 3021"/>
              <a:gd name="T25" fmla="*/ 17463 h 867"/>
              <a:gd name="T26" fmla="*/ 3478212 w 3021"/>
              <a:gd name="T27" fmla="*/ 115888 h 867"/>
              <a:gd name="T28" fmla="*/ 3563937 w 3021"/>
              <a:gd name="T29" fmla="*/ 249238 h 867"/>
              <a:gd name="T30" fmla="*/ 3663950 w 3021"/>
              <a:gd name="T31" fmla="*/ 468313 h 867"/>
              <a:gd name="T32" fmla="*/ 3749675 w 3021"/>
              <a:gd name="T33" fmla="*/ 671513 h 867"/>
              <a:gd name="T34" fmla="*/ 3836987 w 3021"/>
              <a:gd name="T35" fmla="*/ 882650 h 867"/>
              <a:gd name="T36" fmla="*/ 3917950 w 3021"/>
              <a:gd name="T37" fmla="*/ 1046163 h 867"/>
              <a:gd name="T38" fmla="*/ 3997325 w 3021"/>
              <a:gd name="T39" fmla="*/ 1198563 h 867"/>
              <a:gd name="T40" fmla="*/ 4054475 w 3021"/>
              <a:gd name="T41" fmla="*/ 1262063 h 867"/>
              <a:gd name="T42" fmla="*/ 4097337 w 3021"/>
              <a:gd name="T43" fmla="*/ 1293813 h 867"/>
              <a:gd name="T44" fmla="*/ 4164012 w 3021"/>
              <a:gd name="T45" fmla="*/ 1322388 h 867"/>
              <a:gd name="T46" fmla="*/ 4252912 w 3021"/>
              <a:gd name="T47" fmla="*/ 1341438 h 867"/>
              <a:gd name="T48" fmla="*/ 4491037 w 3021"/>
              <a:gd name="T49" fmla="*/ 1360488 h 867"/>
              <a:gd name="T50" fmla="*/ 4795837 w 3021"/>
              <a:gd name="T51" fmla="*/ 1376363 h 8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3021" h="867">
                <a:moveTo>
                  <a:pt x="0" y="797"/>
                </a:moveTo>
                <a:lnTo>
                  <a:pt x="326" y="761"/>
                </a:lnTo>
                <a:lnTo>
                  <a:pt x="510" y="725"/>
                </a:lnTo>
                <a:lnTo>
                  <a:pt x="748" y="663"/>
                </a:lnTo>
                <a:lnTo>
                  <a:pt x="896" y="623"/>
                </a:lnTo>
                <a:lnTo>
                  <a:pt x="1145" y="534"/>
                </a:lnTo>
                <a:lnTo>
                  <a:pt x="1375" y="428"/>
                </a:lnTo>
                <a:lnTo>
                  <a:pt x="1547" y="333"/>
                </a:lnTo>
                <a:lnTo>
                  <a:pt x="1744" y="196"/>
                </a:lnTo>
                <a:lnTo>
                  <a:pt x="2008" y="11"/>
                </a:lnTo>
                <a:lnTo>
                  <a:pt x="2048" y="0"/>
                </a:lnTo>
                <a:lnTo>
                  <a:pt x="2070" y="0"/>
                </a:lnTo>
                <a:lnTo>
                  <a:pt x="2125" y="11"/>
                </a:lnTo>
                <a:lnTo>
                  <a:pt x="2191" y="73"/>
                </a:lnTo>
                <a:lnTo>
                  <a:pt x="2245" y="157"/>
                </a:lnTo>
                <a:lnTo>
                  <a:pt x="2308" y="295"/>
                </a:lnTo>
                <a:lnTo>
                  <a:pt x="2362" y="423"/>
                </a:lnTo>
                <a:lnTo>
                  <a:pt x="2417" y="556"/>
                </a:lnTo>
                <a:lnTo>
                  <a:pt x="2468" y="659"/>
                </a:lnTo>
                <a:lnTo>
                  <a:pt x="2518" y="755"/>
                </a:lnTo>
                <a:lnTo>
                  <a:pt x="2554" y="795"/>
                </a:lnTo>
                <a:lnTo>
                  <a:pt x="2581" y="815"/>
                </a:lnTo>
                <a:lnTo>
                  <a:pt x="2623" y="833"/>
                </a:lnTo>
                <a:lnTo>
                  <a:pt x="2679" y="845"/>
                </a:lnTo>
                <a:lnTo>
                  <a:pt x="2829" y="857"/>
                </a:lnTo>
                <a:lnTo>
                  <a:pt x="3021" y="867"/>
                </a:lnTo>
              </a:path>
            </a:pathLst>
          </a:custGeom>
          <a:noFill/>
          <a:ln w="9360" cap="flat">
            <a:solidFill>
              <a:srgbClr val="B2B2B2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  <p:sp>
        <p:nvSpPr>
          <p:cNvPr id="106503" name="Text Box 7"/>
          <p:cNvSpPr txBox="1">
            <a:spLocks noChangeArrowheads="1"/>
          </p:cNvSpPr>
          <p:nvPr/>
        </p:nvSpPr>
        <p:spPr bwMode="auto">
          <a:xfrm>
            <a:off x="1905000" y="714585"/>
            <a:ext cx="8382000" cy="58695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ctr">
            <a:spAutoFit/>
          </a:bodyPr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spcBef>
                <a:spcPts val="2000"/>
              </a:spcBef>
              <a:buClrTx/>
            </a:pPr>
            <a:r>
              <a:rPr lang="es-CO" altLang="es-CO" sz="3200" b="1">
                <a:solidFill>
                  <a:srgbClr val="FFFF99"/>
                </a:solidFill>
              </a:rPr>
              <a:t>Ondas “viajeras” en la membrana basilar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gradFill rotWithShape="0">
          <a:gsLst>
            <a:gs pos="0">
              <a:srgbClr val="000000"/>
            </a:gs>
            <a:gs pos="50000">
              <a:srgbClr val="333399"/>
            </a:gs>
            <a:gs pos="100000">
              <a:srgbClr val="000000"/>
            </a:gs>
          </a:gsLst>
          <a:lin ang="81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521" name="Line 1"/>
          <p:cNvSpPr>
            <a:spLocks noChangeShapeType="1"/>
          </p:cNvSpPr>
          <p:nvPr/>
        </p:nvSpPr>
        <p:spPr bwMode="auto">
          <a:xfrm>
            <a:off x="3687763" y="3430589"/>
            <a:ext cx="4826000" cy="1587"/>
          </a:xfrm>
          <a:prstGeom prst="line">
            <a:avLst/>
          </a:prstGeom>
          <a:noFill/>
          <a:ln w="9360" cap="sq">
            <a:solidFill>
              <a:srgbClr val="FFFFFF"/>
            </a:solidFill>
            <a:prstDash val="dash"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CO"/>
          </a:p>
        </p:txBody>
      </p:sp>
      <p:sp>
        <p:nvSpPr>
          <p:cNvPr id="107522" name="Rectangle 2"/>
          <p:cNvSpPr>
            <a:spLocks noChangeArrowheads="1"/>
          </p:cNvSpPr>
          <p:nvPr/>
        </p:nvSpPr>
        <p:spPr bwMode="auto">
          <a:xfrm>
            <a:off x="8599488" y="3252788"/>
            <a:ext cx="622300" cy="2968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buClrTx/>
              <a:buFontTx/>
              <a:buNone/>
            </a:pPr>
            <a:r>
              <a:rPr lang="es-CO" altLang="es-CO" sz="1800" b="1">
                <a:solidFill>
                  <a:srgbClr val="FFFF00"/>
                </a:solidFill>
              </a:rPr>
              <a:t>Ápex</a:t>
            </a:r>
          </a:p>
        </p:txBody>
      </p:sp>
      <p:sp>
        <p:nvSpPr>
          <p:cNvPr id="107523" name="Rectangle 3"/>
          <p:cNvSpPr>
            <a:spLocks noChangeArrowheads="1"/>
          </p:cNvSpPr>
          <p:nvPr/>
        </p:nvSpPr>
        <p:spPr bwMode="auto">
          <a:xfrm>
            <a:off x="2973388" y="3248026"/>
            <a:ext cx="622300" cy="2968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buClrTx/>
              <a:buFontTx/>
              <a:buNone/>
            </a:pPr>
            <a:r>
              <a:rPr lang="es-CO" altLang="es-CO" sz="1800" b="1">
                <a:solidFill>
                  <a:srgbClr val="FFFF00"/>
                </a:solidFill>
              </a:rPr>
              <a:t>Base</a:t>
            </a:r>
          </a:p>
        </p:txBody>
      </p:sp>
      <p:sp>
        <p:nvSpPr>
          <p:cNvPr id="107524" name="Freeform 4"/>
          <p:cNvSpPr>
            <a:spLocks noChangeArrowheads="1"/>
          </p:cNvSpPr>
          <p:nvPr/>
        </p:nvSpPr>
        <p:spPr bwMode="auto">
          <a:xfrm>
            <a:off x="3700464" y="2019301"/>
            <a:ext cx="4795837" cy="1376363"/>
          </a:xfrm>
          <a:custGeom>
            <a:avLst/>
            <a:gdLst>
              <a:gd name="G0" fmla="+- 362 0 0"/>
              <a:gd name="G1" fmla="+- 1 0 0"/>
              <a:gd name="G2" fmla="*/ 1 0 0"/>
              <a:gd name="G3" fmla="+- 1 0 0"/>
              <a:gd name="G4" fmla="+- 1 0 0"/>
              <a:gd name="G5" fmla="+- 2070 0 0"/>
              <a:gd name="G6" fmla="+- 1 0 0"/>
              <a:gd name="G7" fmla="+- 1 0 0"/>
              <a:gd name="G8" fmla="+- 1 0 0"/>
              <a:gd name="G9" fmla="+- 1 0 0"/>
              <a:gd name="G10" fmla="+- 1 0 0"/>
              <a:gd name="G11" fmla="+- 1 0 0"/>
              <a:gd name="G12" fmla="*/ 1 56199 45376"/>
              <a:gd name="G13" fmla="+- 1 0 0"/>
              <a:gd name="G14" fmla="+- 1 0 0"/>
              <a:gd name="G15" fmla="+- 1 0 0"/>
              <a:gd name="G16" fmla="+- 1 0 0"/>
              <a:gd name="G17" fmla="+- 1 0 0"/>
              <a:gd name="G18" fmla="+- 1 0 0"/>
              <a:gd name="G19" fmla="+- 1 0 0"/>
              <a:gd name="G20" fmla="+- 38912 0 0"/>
              <a:gd name="G21" fmla="*/ 1 0 0"/>
              <a:gd name="G22" fmla="*/ 1 35987 55552"/>
              <a:gd name="G23" fmla="*/ G22 1 180"/>
              <a:gd name="G24" fmla="*/ G21 1 G23"/>
              <a:gd name="G25" fmla="+- 1 0 0"/>
              <a:gd name="G26" fmla="+- 1 0 0"/>
              <a:gd name="G27" fmla="+- 1 0 0"/>
              <a:gd name="G28" fmla="*/ 1 59531 7824"/>
              <a:gd name="T0" fmla="*/ 0 w 3021"/>
              <a:gd name="T1" fmla="*/ 1265238 h 867"/>
              <a:gd name="T2" fmla="*/ 517525 w 3021"/>
              <a:gd name="T3" fmla="*/ 1208088 h 867"/>
              <a:gd name="T4" fmla="*/ 809625 w 3021"/>
              <a:gd name="T5" fmla="*/ 1150938 h 867"/>
              <a:gd name="T6" fmla="*/ 1187450 w 3021"/>
              <a:gd name="T7" fmla="*/ 1052513 h 867"/>
              <a:gd name="T8" fmla="*/ 1422400 w 3021"/>
              <a:gd name="T9" fmla="*/ 989013 h 867"/>
              <a:gd name="T10" fmla="*/ 1817687 w 3021"/>
              <a:gd name="T11" fmla="*/ 847725 h 867"/>
              <a:gd name="T12" fmla="*/ 2182812 w 3021"/>
              <a:gd name="T13" fmla="*/ 679450 h 867"/>
              <a:gd name="T14" fmla="*/ 2455862 w 3021"/>
              <a:gd name="T15" fmla="*/ 528638 h 867"/>
              <a:gd name="T16" fmla="*/ 2768600 w 3021"/>
              <a:gd name="T17" fmla="*/ 311150 h 867"/>
              <a:gd name="T18" fmla="*/ 3187700 w 3021"/>
              <a:gd name="T19" fmla="*/ 17463 h 867"/>
              <a:gd name="T20" fmla="*/ 3251200 w 3021"/>
              <a:gd name="T21" fmla="*/ 0 h 867"/>
              <a:gd name="T22" fmla="*/ 3286125 w 3021"/>
              <a:gd name="T23" fmla="*/ 0 h 867"/>
              <a:gd name="T24" fmla="*/ 3373437 w 3021"/>
              <a:gd name="T25" fmla="*/ 17463 h 867"/>
              <a:gd name="T26" fmla="*/ 3478212 w 3021"/>
              <a:gd name="T27" fmla="*/ 115888 h 867"/>
              <a:gd name="T28" fmla="*/ 3563937 w 3021"/>
              <a:gd name="T29" fmla="*/ 249238 h 867"/>
              <a:gd name="T30" fmla="*/ 3663950 w 3021"/>
              <a:gd name="T31" fmla="*/ 468313 h 867"/>
              <a:gd name="T32" fmla="*/ 3749675 w 3021"/>
              <a:gd name="T33" fmla="*/ 671513 h 867"/>
              <a:gd name="T34" fmla="*/ 3836987 w 3021"/>
              <a:gd name="T35" fmla="*/ 882650 h 867"/>
              <a:gd name="T36" fmla="*/ 3917950 w 3021"/>
              <a:gd name="T37" fmla="*/ 1046163 h 867"/>
              <a:gd name="T38" fmla="*/ 3997325 w 3021"/>
              <a:gd name="T39" fmla="*/ 1198563 h 867"/>
              <a:gd name="T40" fmla="*/ 4054475 w 3021"/>
              <a:gd name="T41" fmla="*/ 1262063 h 867"/>
              <a:gd name="T42" fmla="*/ 4097337 w 3021"/>
              <a:gd name="T43" fmla="*/ 1293813 h 867"/>
              <a:gd name="T44" fmla="*/ 4164012 w 3021"/>
              <a:gd name="T45" fmla="*/ 1322388 h 867"/>
              <a:gd name="T46" fmla="*/ 4252912 w 3021"/>
              <a:gd name="T47" fmla="*/ 1341438 h 867"/>
              <a:gd name="T48" fmla="*/ 4491037 w 3021"/>
              <a:gd name="T49" fmla="*/ 1360488 h 867"/>
              <a:gd name="T50" fmla="*/ 4795837 w 3021"/>
              <a:gd name="T51" fmla="*/ 1376363 h 8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3021" h="867">
                <a:moveTo>
                  <a:pt x="0" y="797"/>
                </a:moveTo>
                <a:lnTo>
                  <a:pt x="326" y="761"/>
                </a:lnTo>
                <a:lnTo>
                  <a:pt x="510" y="725"/>
                </a:lnTo>
                <a:lnTo>
                  <a:pt x="748" y="663"/>
                </a:lnTo>
                <a:lnTo>
                  <a:pt x="896" y="623"/>
                </a:lnTo>
                <a:lnTo>
                  <a:pt x="1145" y="534"/>
                </a:lnTo>
                <a:lnTo>
                  <a:pt x="1375" y="428"/>
                </a:lnTo>
                <a:lnTo>
                  <a:pt x="1547" y="333"/>
                </a:lnTo>
                <a:lnTo>
                  <a:pt x="1744" y="196"/>
                </a:lnTo>
                <a:lnTo>
                  <a:pt x="2008" y="11"/>
                </a:lnTo>
                <a:lnTo>
                  <a:pt x="2048" y="0"/>
                </a:lnTo>
                <a:lnTo>
                  <a:pt x="2070" y="0"/>
                </a:lnTo>
                <a:lnTo>
                  <a:pt x="2125" y="11"/>
                </a:lnTo>
                <a:lnTo>
                  <a:pt x="2191" y="73"/>
                </a:lnTo>
                <a:lnTo>
                  <a:pt x="2245" y="157"/>
                </a:lnTo>
                <a:lnTo>
                  <a:pt x="2308" y="295"/>
                </a:lnTo>
                <a:lnTo>
                  <a:pt x="2362" y="423"/>
                </a:lnTo>
                <a:lnTo>
                  <a:pt x="2417" y="556"/>
                </a:lnTo>
                <a:lnTo>
                  <a:pt x="2468" y="659"/>
                </a:lnTo>
                <a:lnTo>
                  <a:pt x="2518" y="755"/>
                </a:lnTo>
                <a:lnTo>
                  <a:pt x="2554" y="795"/>
                </a:lnTo>
                <a:lnTo>
                  <a:pt x="2581" y="815"/>
                </a:lnTo>
                <a:lnTo>
                  <a:pt x="2623" y="833"/>
                </a:lnTo>
                <a:lnTo>
                  <a:pt x="2679" y="845"/>
                </a:lnTo>
                <a:lnTo>
                  <a:pt x="2829" y="857"/>
                </a:lnTo>
                <a:lnTo>
                  <a:pt x="3021" y="867"/>
                </a:lnTo>
              </a:path>
            </a:pathLst>
          </a:custGeom>
          <a:noFill/>
          <a:ln w="9360" cap="flat">
            <a:solidFill>
              <a:srgbClr val="DBDBDB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  <p:sp>
        <p:nvSpPr>
          <p:cNvPr id="107525" name="Freeform 5"/>
          <p:cNvSpPr>
            <a:spLocks noChangeArrowheads="1"/>
          </p:cNvSpPr>
          <p:nvPr/>
        </p:nvSpPr>
        <p:spPr bwMode="auto">
          <a:xfrm flipV="1">
            <a:off x="3697289" y="3473451"/>
            <a:ext cx="4795837" cy="1376363"/>
          </a:xfrm>
          <a:custGeom>
            <a:avLst/>
            <a:gdLst>
              <a:gd name="G0" fmla="+- 362 0 0"/>
              <a:gd name="G1" fmla="+- 1 0 0"/>
              <a:gd name="G2" fmla="*/ 1 0 0"/>
              <a:gd name="G3" fmla="+- 1 0 0"/>
              <a:gd name="G4" fmla="+- 1 0 0"/>
              <a:gd name="G5" fmla="+- 2070 0 0"/>
              <a:gd name="G6" fmla="+- 1 0 0"/>
              <a:gd name="G7" fmla="+- 1 0 0"/>
              <a:gd name="G8" fmla="+- 1 0 0"/>
              <a:gd name="G9" fmla="+- 1 0 0"/>
              <a:gd name="G10" fmla="+- 1 0 0"/>
              <a:gd name="G11" fmla="+- 1 0 0"/>
              <a:gd name="G12" fmla="*/ 1 56199 45376"/>
              <a:gd name="G13" fmla="+- 1 0 0"/>
              <a:gd name="G14" fmla="+- 1 0 0"/>
              <a:gd name="G15" fmla="+- 1 0 0"/>
              <a:gd name="G16" fmla="+- 1 0 0"/>
              <a:gd name="G17" fmla="+- 1 0 0"/>
              <a:gd name="G18" fmla="+- 1 0 0"/>
              <a:gd name="G19" fmla="+- 1 0 0"/>
              <a:gd name="G20" fmla="+- 38912 0 0"/>
              <a:gd name="G21" fmla="*/ 1 0 0"/>
              <a:gd name="G22" fmla="*/ 1 35987 55552"/>
              <a:gd name="G23" fmla="*/ G22 1 180"/>
              <a:gd name="G24" fmla="*/ G21 1 G23"/>
              <a:gd name="G25" fmla="+- 1 0 0"/>
              <a:gd name="G26" fmla="+- 1 0 0"/>
              <a:gd name="G27" fmla="+- 1 0 0"/>
              <a:gd name="G28" fmla="*/ 1 59531 7824"/>
              <a:gd name="T0" fmla="*/ 0 w 3021"/>
              <a:gd name="T1" fmla="*/ 1265238 h 867"/>
              <a:gd name="T2" fmla="*/ 517525 w 3021"/>
              <a:gd name="T3" fmla="*/ 1208088 h 867"/>
              <a:gd name="T4" fmla="*/ 809625 w 3021"/>
              <a:gd name="T5" fmla="*/ 1150938 h 867"/>
              <a:gd name="T6" fmla="*/ 1187450 w 3021"/>
              <a:gd name="T7" fmla="*/ 1052513 h 867"/>
              <a:gd name="T8" fmla="*/ 1422400 w 3021"/>
              <a:gd name="T9" fmla="*/ 989013 h 867"/>
              <a:gd name="T10" fmla="*/ 1817687 w 3021"/>
              <a:gd name="T11" fmla="*/ 847725 h 867"/>
              <a:gd name="T12" fmla="*/ 2182812 w 3021"/>
              <a:gd name="T13" fmla="*/ 679450 h 867"/>
              <a:gd name="T14" fmla="*/ 2455862 w 3021"/>
              <a:gd name="T15" fmla="*/ 528638 h 867"/>
              <a:gd name="T16" fmla="*/ 2768600 w 3021"/>
              <a:gd name="T17" fmla="*/ 311150 h 867"/>
              <a:gd name="T18" fmla="*/ 3187700 w 3021"/>
              <a:gd name="T19" fmla="*/ 17463 h 867"/>
              <a:gd name="T20" fmla="*/ 3251200 w 3021"/>
              <a:gd name="T21" fmla="*/ 0 h 867"/>
              <a:gd name="T22" fmla="*/ 3286125 w 3021"/>
              <a:gd name="T23" fmla="*/ 0 h 867"/>
              <a:gd name="T24" fmla="*/ 3373437 w 3021"/>
              <a:gd name="T25" fmla="*/ 17463 h 867"/>
              <a:gd name="T26" fmla="*/ 3478212 w 3021"/>
              <a:gd name="T27" fmla="*/ 115888 h 867"/>
              <a:gd name="T28" fmla="*/ 3563937 w 3021"/>
              <a:gd name="T29" fmla="*/ 249238 h 867"/>
              <a:gd name="T30" fmla="*/ 3663950 w 3021"/>
              <a:gd name="T31" fmla="*/ 468313 h 867"/>
              <a:gd name="T32" fmla="*/ 3749675 w 3021"/>
              <a:gd name="T33" fmla="*/ 671513 h 867"/>
              <a:gd name="T34" fmla="*/ 3836987 w 3021"/>
              <a:gd name="T35" fmla="*/ 882650 h 867"/>
              <a:gd name="T36" fmla="*/ 3917950 w 3021"/>
              <a:gd name="T37" fmla="*/ 1046163 h 867"/>
              <a:gd name="T38" fmla="*/ 3997325 w 3021"/>
              <a:gd name="T39" fmla="*/ 1198563 h 867"/>
              <a:gd name="T40" fmla="*/ 4054475 w 3021"/>
              <a:gd name="T41" fmla="*/ 1262063 h 867"/>
              <a:gd name="T42" fmla="*/ 4097337 w 3021"/>
              <a:gd name="T43" fmla="*/ 1293813 h 867"/>
              <a:gd name="T44" fmla="*/ 4164012 w 3021"/>
              <a:gd name="T45" fmla="*/ 1322388 h 867"/>
              <a:gd name="T46" fmla="*/ 4252912 w 3021"/>
              <a:gd name="T47" fmla="*/ 1341438 h 867"/>
              <a:gd name="T48" fmla="*/ 4491037 w 3021"/>
              <a:gd name="T49" fmla="*/ 1360488 h 867"/>
              <a:gd name="T50" fmla="*/ 4795837 w 3021"/>
              <a:gd name="T51" fmla="*/ 1376363 h 8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3021" h="867">
                <a:moveTo>
                  <a:pt x="0" y="797"/>
                </a:moveTo>
                <a:lnTo>
                  <a:pt x="326" y="761"/>
                </a:lnTo>
                <a:lnTo>
                  <a:pt x="510" y="725"/>
                </a:lnTo>
                <a:lnTo>
                  <a:pt x="748" y="663"/>
                </a:lnTo>
                <a:lnTo>
                  <a:pt x="896" y="623"/>
                </a:lnTo>
                <a:lnTo>
                  <a:pt x="1145" y="534"/>
                </a:lnTo>
                <a:lnTo>
                  <a:pt x="1375" y="428"/>
                </a:lnTo>
                <a:lnTo>
                  <a:pt x="1547" y="333"/>
                </a:lnTo>
                <a:lnTo>
                  <a:pt x="1744" y="196"/>
                </a:lnTo>
                <a:lnTo>
                  <a:pt x="2008" y="11"/>
                </a:lnTo>
                <a:lnTo>
                  <a:pt x="2048" y="0"/>
                </a:lnTo>
                <a:lnTo>
                  <a:pt x="2070" y="0"/>
                </a:lnTo>
                <a:lnTo>
                  <a:pt x="2125" y="11"/>
                </a:lnTo>
                <a:lnTo>
                  <a:pt x="2191" y="73"/>
                </a:lnTo>
                <a:lnTo>
                  <a:pt x="2245" y="157"/>
                </a:lnTo>
                <a:lnTo>
                  <a:pt x="2308" y="295"/>
                </a:lnTo>
                <a:lnTo>
                  <a:pt x="2362" y="423"/>
                </a:lnTo>
                <a:lnTo>
                  <a:pt x="2417" y="556"/>
                </a:lnTo>
                <a:lnTo>
                  <a:pt x="2468" y="659"/>
                </a:lnTo>
                <a:lnTo>
                  <a:pt x="2518" y="755"/>
                </a:lnTo>
                <a:lnTo>
                  <a:pt x="2554" y="795"/>
                </a:lnTo>
                <a:lnTo>
                  <a:pt x="2581" y="815"/>
                </a:lnTo>
                <a:lnTo>
                  <a:pt x="2623" y="833"/>
                </a:lnTo>
                <a:lnTo>
                  <a:pt x="2679" y="845"/>
                </a:lnTo>
                <a:lnTo>
                  <a:pt x="2829" y="857"/>
                </a:lnTo>
                <a:lnTo>
                  <a:pt x="3021" y="867"/>
                </a:lnTo>
              </a:path>
            </a:pathLst>
          </a:custGeom>
          <a:noFill/>
          <a:ln w="9360" cap="flat">
            <a:solidFill>
              <a:srgbClr val="DBDBDB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  <p:sp>
        <p:nvSpPr>
          <p:cNvPr id="107526" name="Freeform 6"/>
          <p:cNvSpPr>
            <a:spLocks noChangeArrowheads="1"/>
          </p:cNvSpPr>
          <p:nvPr/>
        </p:nvSpPr>
        <p:spPr bwMode="auto">
          <a:xfrm>
            <a:off x="3700464" y="2295525"/>
            <a:ext cx="4791075" cy="1333500"/>
          </a:xfrm>
          <a:custGeom>
            <a:avLst/>
            <a:gdLst>
              <a:gd name="G0" fmla="+- 123 0 0"/>
              <a:gd name="G1" fmla="+- 1 0 0"/>
              <a:gd name="G2" fmla="+- 1 0 0"/>
              <a:gd name="G3" fmla="+- 1 0 0"/>
              <a:gd name="G4" fmla="+- 1 0 0"/>
              <a:gd name="G5" fmla="+- 1 0 0"/>
              <a:gd name="G6" fmla="+- 1 0 0"/>
              <a:gd name="G7" fmla="+- 1 0 0"/>
              <a:gd name="G8" fmla="+- 1 0 0"/>
              <a:gd name="G9" fmla="+- 1 0 0"/>
              <a:gd name="G10" fmla="+- 1 0 0"/>
              <a:gd name="G11" fmla="+- 1 0 0"/>
              <a:gd name="G12" fmla="+- 1 0 0"/>
              <a:gd name="G13" fmla="+- 1 0 0"/>
              <a:gd name="G14" fmla="+- 1 0 0"/>
              <a:gd name="G15" fmla="+- 1 0 0"/>
              <a:gd name="G16" fmla="+- 1 0 0"/>
              <a:gd name="G17" fmla="+- 1 0 0"/>
              <a:gd name="G18" fmla="+- 1 0 0"/>
              <a:gd name="G19" fmla="+- 1 0 0"/>
              <a:gd name="G20" fmla="*/ 1 16385 2"/>
              <a:gd name="G21" fmla="+- 1 0 0"/>
              <a:gd name="G22" fmla="+- 1 0 0"/>
              <a:gd name="G23" fmla="+- 1 0 0"/>
              <a:gd name="G24" fmla="+- 1 0 0"/>
              <a:gd name="G25" fmla="+- 1 0 0"/>
              <a:gd name="G26" fmla="+- 1 0 0"/>
              <a:gd name="G27" fmla="+- 1 0 0"/>
              <a:gd name="G28" fmla="+- 1 0 0"/>
              <a:gd name="G29" fmla="+- 1 0 0"/>
              <a:gd name="G30" fmla="+- 1 0 0"/>
              <a:gd name="G31" fmla="+- 34772 0 0"/>
              <a:gd name="G32" fmla="+- 1 0 0"/>
              <a:gd name="G33" fmla="+- 1 0 0"/>
              <a:gd name="G34" fmla="+- 1 0 0"/>
              <a:gd name="G35" fmla="+- 1 0 0"/>
              <a:gd name="G36" fmla="+- 1 0 0"/>
              <a:gd name="G37" fmla="+- 1 0 0"/>
              <a:gd name="G38" fmla="+- 1 0 0"/>
              <a:gd name="T0" fmla="*/ 0 w 3018"/>
              <a:gd name="T1" fmla="*/ 1214438 h 840"/>
              <a:gd name="T2" fmla="*/ 190500 w 3018"/>
              <a:gd name="T3" fmla="*/ 1209675 h 840"/>
              <a:gd name="T4" fmla="*/ 466725 w 3018"/>
              <a:gd name="T5" fmla="*/ 1204913 h 840"/>
              <a:gd name="T6" fmla="*/ 771525 w 3018"/>
              <a:gd name="T7" fmla="*/ 1195388 h 840"/>
              <a:gd name="T8" fmla="*/ 976313 w 3018"/>
              <a:gd name="T9" fmla="*/ 1176338 h 840"/>
              <a:gd name="T10" fmla="*/ 1176338 w 3018"/>
              <a:gd name="T11" fmla="*/ 1133475 h 840"/>
              <a:gd name="T12" fmla="*/ 1376363 w 3018"/>
              <a:gd name="T13" fmla="*/ 1066800 h 840"/>
              <a:gd name="T14" fmla="*/ 1719263 w 3018"/>
              <a:gd name="T15" fmla="*/ 923925 h 840"/>
              <a:gd name="T16" fmla="*/ 2024063 w 3018"/>
              <a:gd name="T17" fmla="*/ 752475 h 840"/>
              <a:gd name="T18" fmla="*/ 2214563 w 3018"/>
              <a:gd name="T19" fmla="*/ 619125 h 840"/>
              <a:gd name="T20" fmla="*/ 2395538 w 3018"/>
              <a:gd name="T21" fmla="*/ 447675 h 840"/>
              <a:gd name="T22" fmla="*/ 2586038 w 3018"/>
              <a:gd name="T23" fmla="*/ 228600 h 840"/>
              <a:gd name="T24" fmla="*/ 2695575 w 3018"/>
              <a:gd name="T25" fmla="*/ 104775 h 840"/>
              <a:gd name="T26" fmla="*/ 2771775 w 3018"/>
              <a:gd name="T27" fmla="*/ 28575 h 840"/>
              <a:gd name="T28" fmla="*/ 2833688 w 3018"/>
              <a:gd name="T29" fmla="*/ 0 h 840"/>
              <a:gd name="T30" fmla="*/ 2895600 w 3018"/>
              <a:gd name="T31" fmla="*/ 4763 h 840"/>
              <a:gd name="T32" fmla="*/ 2957513 w 3018"/>
              <a:gd name="T33" fmla="*/ 33338 h 840"/>
              <a:gd name="T34" fmla="*/ 3062288 w 3018"/>
              <a:gd name="T35" fmla="*/ 152400 h 840"/>
              <a:gd name="T36" fmla="*/ 3190875 w 3018"/>
              <a:gd name="T37" fmla="*/ 338138 h 840"/>
              <a:gd name="T38" fmla="*/ 3390900 w 3018"/>
              <a:gd name="T39" fmla="*/ 666750 h 840"/>
              <a:gd name="T40" fmla="*/ 3533775 w 3018"/>
              <a:gd name="T41" fmla="*/ 919163 h 840"/>
              <a:gd name="T42" fmla="*/ 3648075 w 3018"/>
              <a:gd name="T43" fmla="*/ 1133475 h 840"/>
              <a:gd name="T44" fmla="*/ 3686175 w 3018"/>
              <a:gd name="T45" fmla="*/ 1200150 h 840"/>
              <a:gd name="T46" fmla="*/ 3729038 w 3018"/>
              <a:gd name="T47" fmla="*/ 1247775 h 840"/>
              <a:gd name="T48" fmla="*/ 3779838 w 3018"/>
              <a:gd name="T49" fmla="*/ 1285875 h 840"/>
              <a:gd name="T50" fmla="*/ 3843338 w 3018"/>
              <a:gd name="T51" fmla="*/ 1314450 h 840"/>
              <a:gd name="T52" fmla="*/ 3898900 w 3018"/>
              <a:gd name="T53" fmla="*/ 1333500 h 840"/>
              <a:gd name="T54" fmla="*/ 3960813 w 3018"/>
              <a:gd name="T55" fmla="*/ 1333500 h 840"/>
              <a:gd name="T56" fmla="*/ 3986213 w 3018"/>
              <a:gd name="T57" fmla="*/ 1323975 h 840"/>
              <a:gd name="T58" fmla="*/ 4062413 w 3018"/>
              <a:gd name="T59" fmla="*/ 1274763 h 840"/>
              <a:gd name="T60" fmla="*/ 4141788 w 3018"/>
              <a:gd name="T61" fmla="*/ 1228725 h 840"/>
              <a:gd name="T62" fmla="*/ 4241800 w 3018"/>
              <a:gd name="T63" fmla="*/ 1185863 h 840"/>
              <a:gd name="T64" fmla="*/ 4365625 w 3018"/>
              <a:gd name="T65" fmla="*/ 1143000 h 840"/>
              <a:gd name="T66" fmla="*/ 4489450 w 3018"/>
              <a:gd name="T67" fmla="*/ 1109663 h 840"/>
              <a:gd name="T68" fmla="*/ 4562475 w 3018"/>
              <a:gd name="T69" fmla="*/ 1100138 h 840"/>
              <a:gd name="T70" fmla="*/ 4605338 w 3018"/>
              <a:gd name="T71" fmla="*/ 1103313 h 840"/>
              <a:gd name="T72" fmla="*/ 4643438 w 3018"/>
              <a:gd name="T73" fmla="*/ 1119188 h 840"/>
              <a:gd name="T74" fmla="*/ 4691063 w 3018"/>
              <a:gd name="T75" fmla="*/ 1133475 h 840"/>
              <a:gd name="T76" fmla="*/ 4791075 w 3018"/>
              <a:gd name="T77" fmla="*/ 1133475 h 8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3018" h="840">
                <a:moveTo>
                  <a:pt x="0" y="765"/>
                </a:moveTo>
                <a:lnTo>
                  <a:pt x="120" y="762"/>
                </a:lnTo>
                <a:lnTo>
                  <a:pt x="294" y="759"/>
                </a:lnTo>
                <a:lnTo>
                  <a:pt x="486" y="753"/>
                </a:lnTo>
                <a:lnTo>
                  <a:pt x="615" y="741"/>
                </a:lnTo>
                <a:lnTo>
                  <a:pt x="741" y="714"/>
                </a:lnTo>
                <a:lnTo>
                  <a:pt x="867" y="672"/>
                </a:lnTo>
                <a:lnTo>
                  <a:pt x="1083" y="582"/>
                </a:lnTo>
                <a:lnTo>
                  <a:pt x="1275" y="474"/>
                </a:lnTo>
                <a:lnTo>
                  <a:pt x="1395" y="390"/>
                </a:lnTo>
                <a:lnTo>
                  <a:pt x="1509" y="282"/>
                </a:lnTo>
                <a:lnTo>
                  <a:pt x="1629" y="144"/>
                </a:lnTo>
                <a:lnTo>
                  <a:pt x="1698" y="66"/>
                </a:lnTo>
                <a:lnTo>
                  <a:pt x="1746" y="18"/>
                </a:lnTo>
                <a:lnTo>
                  <a:pt x="1785" y="0"/>
                </a:lnTo>
                <a:lnTo>
                  <a:pt x="1824" y="3"/>
                </a:lnTo>
                <a:lnTo>
                  <a:pt x="1863" y="21"/>
                </a:lnTo>
                <a:lnTo>
                  <a:pt x="1929" y="96"/>
                </a:lnTo>
                <a:lnTo>
                  <a:pt x="2010" y="213"/>
                </a:lnTo>
                <a:lnTo>
                  <a:pt x="2136" y="420"/>
                </a:lnTo>
                <a:lnTo>
                  <a:pt x="2226" y="579"/>
                </a:lnTo>
                <a:lnTo>
                  <a:pt x="2298" y="714"/>
                </a:lnTo>
                <a:lnTo>
                  <a:pt x="2322" y="756"/>
                </a:lnTo>
                <a:lnTo>
                  <a:pt x="2349" y="786"/>
                </a:lnTo>
                <a:lnTo>
                  <a:pt x="2381" y="810"/>
                </a:lnTo>
                <a:lnTo>
                  <a:pt x="2421" y="828"/>
                </a:lnTo>
                <a:lnTo>
                  <a:pt x="2456" y="840"/>
                </a:lnTo>
                <a:lnTo>
                  <a:pt x="2495" y="840"/>
                </a:lnTo>
                <a:lnTo>
                  <a:pt x="2511" y="834"/>
                </a:lnTo>
                <a:lnTo>
                  <a:pt x="2559" y="803"/>
                </a:lnTo>
                <a:lnTo>
                  <a:pt x="2609" y="774"/>
                </a:lnTo>
                <a:lnTo>
                  <a:pt x="2672" y="747"/>
                </a:lnTo>
                <a:lnTo>
                  <a:pt x="2750" y="720"/>
                </a:lnTo>
                <a:lnTo>
                  <a:pt x="2828" y="699"/>
                </a:lnTo>
                <a:lnTo>
                  <a:pt x="2874" y="693"/>
                </a:lnTo>
                <a:lnTo>
                  <a:pt x="2901" y="695"/>
                </a:lnTo>
                <a:lnTo>
                  <a:pt x="2925" y="705"/>
                </a:lnTo>
                <a:lnTo>
                  <a:pt x="2955" y="714"/>
                </a:lnTo>
                <a:lnTo>
                  <a:pt x="3018" y="714"/>
                </a:lnTo>
              </a:path>
            </a:pathLst>
          </a:custGeom>
          <a:noFill/>
          <a:ln w="38160" cap="flat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  <p:sp>
        <p:nvSpPr>
          <p:cNvPr id="107527" name="Text Box 7"/>
          <p:cNvSpPr txBox="1">
            <a:spLocks noChangeArrowheads="1"/>
          </p:cNvSpPr>
          <p:nvPr/>
        </p:nvSpPr>
        <p:spPr bwMode="auto">
          <a:xfrm>
            <a:off x="1905000" y="714585"/>
            <a:ext cx="8382000" cy="58695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ctr">
            <a:spAutoFit/>
          </a:bodyPr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spcBef>
                <a:spcPts val="2000"/>
              </a:spcBef>
              <a:buClrTx/>
            </a:pPr>
            <a:r>
              <a:rPr lang="es-CO" altLang="es-CO" sz="3200" b="1">
                <a:solidFill>
                  <a:srgbClr val="FFFF99"/>
                </a:solidFill>
              </a:rPr>
              <a:t>Ondas “viajeras” en la membrana basilar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gradFill rotWithShape="0">
          <a:gsLst>
            <a:gs pos="0">
              <a:srgbClr val="000000"/>
            </a:gs>
            <a:gs pos="50000">
              <a:srgbClr val="333399"/>
            </a:gs>
            <a:gs pos="100000">
              <a:srgbClr val="000000"/>
            </a:gs>
          </a:gsLst>
          <a:lin ang="81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545" name="Line 1"/>
          <p:cNvSpPr>
            <a:spLocks noChangeShapeType="1"/>
          </p:cNvSpPr>
          <p:nvPr/>
        </p:nvSpPr>
        <p:spPr bwMode="auto">
          <a:xfrm>
            <a:off x="3687763" y="3430589"/>
            <a:ext cx="4826000" cy="1587"/>
          </a:xfrm>
          <a:prstGeom prst="line">
            <a:avLst/>
          </a:prstGeom>
          <a:noFill/>
          <a:ln w="9360" cap="sq">
            <a:solidFill>
              <a:srgbClr val="FFFFFF"/>
            </a:solidFill>
            <a:prstDash val="dash"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CO"/>
          </a:p>
        </p:txBody>
      </p:sp>
      <p:sp>
        <p:nvSpPr>
          <p:cNvPr id="108546" name="Rectangle 2"/>
          <p:cNvSpPr>
            <a:spLocks noChangeArrowheads="1"/>
          </p:cNvSpPr>
          <p:nvPr/>
        </p:nvSpPr>
        <p:spPr bwMode="auto">
          <a:xfrm>
            <a:off x="8599488" y="3252788"/>
            <a:ext cx="622300" cy="2968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buClrTx/>
              <a:buFontTx/>
              <a:buNone/>
            </a:pPr>
            <a:r>
              <a:rPr lang="es-CO" altLang="es-CO" sz="1800" b="1">
                <a:solidFill>
                  <a:srgbClr val="FFFF00"/>
                </a:solidFill>
              </a:rPr>
              <a:t>Ápex</a:t>
            </a:r>
          </a:p>
        </p:txBody>
      </p:sp>
      <p:sp>
        <p:nvSpPr>
          <p:cNvPr id="108547" name="Rectangle 3"/>
          <p:cNvSpPr>
            <a:spLocks noChangeArrowheads="1"/>
          </p:cNvSpPr>
          <p:nvPr/>
        </p:nvSpPr>
        <p:spPr bwMode="auto">
          <a:xfrm>
            <a:off x="2973388" y="3248026"/>
            <a:ext cx="622300" cy="2968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buClrTx/>
              <a:buFontTx/>
              <a:buNone/>
            </a:pPr>
            <a:r>
              <a:rPr lang="es-CO" altLang="es-CO" sz="1800" b="1">
                <a:solidFill>
                  <a:srgbClr val="FFFF00"/>
                </a:solidFill>
              </a:rPr>
              <a:t>Base</a:t>
            </a:r>
          </a:p>
        </p:txBody>
      </p:sp>
      <p:sp>
        <p:nvSpPr>
          <p:cNvPr id="108548" name="Freeform 4"/>
          <p:cNvSpPr>
            <a:spLocks noChangeArrowheads="1"/>
          </p:cNvSpPr>
          <p:nvPr/>
        </p:nvSpPr>
        <p:spPr bwMode="auto">
          <a:xfrm>
            <a:off x="3724276" y="2028826"/>
            <a:ext cx="4767263" cy="1552575"/>
          </a:xfrm>
          <a:custGeom>
            <a:avLst/>
            <a:gdLst>
              <a:gd name="G0" fmla="+- 546 0 0"/>
              <a:gd name="G1" fmla="+- 1 0 0"/>
              <a:gd name="G2" fmla="+- 1 0 0"/>
              <a:gd name="G3" fmla="+- 1 0 0"/>
              <a:gd name="G4" fmla="+- 1 0 0"/>
              <a:gd name="G5" fmla="+- 1 0 0"/>
              <a:gd name="G6" fmla="+- 1 0 0"/>
              <a:gd name="G7" fmla="+- 1 0 0"/>
              <a:gd name="G8" fmla="+- 1 0 0"/>
              <a:gd name="G9" fmla="+- 1 0 0"/>
              <a:gd name="G10" fmla="+- 1 0 0"/>
              <a:gd name="G11" fmla="+- 1 0 0"/>
              <a:gd name="G12" fmla="+- 1 0 0"/>
              <a:gd name="G13" fmla="+- 1 0 0"/>
              <a:gd name="G14" fmla="+- 1 0 0"/>
              <a:gd name="G15" fmla="+- 1 0 0"/>
              <a:gd name="G16" fmla="+- 1 0 0"/>
              <a:gd name="G17" fmla="*/ 1 16385 2"/>
              <a:gd name="G18" fmla="+- 1 0 0"/>
              <a:gd name="G19" fmla="+- 1 0 0"/>
              <a:gd name="G20" fmla="+- 1 0 0"/>
              <a:gd name="G21" fmla="+- 1 0 0"/>
              <a:gd name="G22" fmla="+- 1 0 0"/>
              <a:gd name="G23" fmla="+- 1 0 0"/>
              <a:gd name="G24" fmla="+- 1 0 0"/>
              <a:gd name="G25" fmla="*/ 1 25817 50816"/>
              <a:gd name="G26" fmla="+- 1 0 0"/>
              <a:gd name="G27" fmla="+- 1 0 0"/>
              <a:gd name="G28" fmla="+- 1 0 0"/>
              <a:gd name="G29" fmla="+- 1 0 0"/>
              <a:gd name="G30" fmla="+- 1 0 0"/>
              <a:gd name="G31" fmla="+- 1 0 0"/>
              <a:gd name="G32" fmla="+- 1 0 0"/>
              <a:gd name="T0" fmla="*/ 0 w 3003"/>
              <a:gd name="T1" fmla="*/ 1552575 h 978"/>
              <a:gd name="T2" fmla="*/ 852488 w 3003"/>
              <a:gd name="T3" fmla="*/ 1538288 h 978"/>
              <a:gd name="T4" fmla="*/ 1304925 w 3003"/>
              <a:gd name="T5" fmla="*/ 1509713 h 978"/>
              <a:gd name="T6" fmla="*/ 1571625 w 3003"/>
              <a:gd name="T7" fmla="*/ 1485900 h 978"/>
              <a:gd name="T8" fmla="*/ 1824038 w 3003"/>
              <a:gd name="T9" fmla="*/ 1447800 h 978"/>
              <a:gd name="T10" fmla="*/ 2057400 w 3003"/>
              <a:gd name="T11" fmla="*/ 1400175 h 978"/>
              <a:gd name="T12" fmla="*/ 2185988 w 3003"/>
              <a:gd name="T13" fmla="*/ 1343025 h 978"/>
              <a:gd name="T14" fmla="*/ 2366963 w 3003"/>
              <a:gd name="T15" fmla="*/ 1219200 h 978"/>
              <a:gd name="T16" fmla="*/ 2500313 w 3003"/>
              <a:gd name="T17" fmla="*/ 1100138 h 978"/>
              <a:gd name="T18" fmla="*/ 2595563 w 3003"/>
              <a:gd name="T19" fmla="*/ 985838 h 978"/>
              <a:gd name="T20" fmla="*/ 2686050 w 3003"/>
              <a:gd name="T21" fmla="*/ 846138 h 978"/>
              <a:gd name="T22" fmla="*/ 2755900 w 3003"/>
              <a:gd name="T23" fmla="*/ 719138 h 978"/>
              <a:gd name="T24" fmla="*/ 2833688 w 3003"/>
              <a:gd name="T25" fmla="*/ 566738 h 978"/>
              <a:gd name="T26" fmla="*/ 2976563 w 3003"/>
              <a:gd name="T27" fmla="*/ 309563 h 978"/>
              <a:gd name="T28" fmla="*/ 3086100 w 3003"/>
              <a:gd name="T29" fmla="*/ 114300 h 978"/>
              <a:gd name="T30" fmla="*/ 3148013 w 3003"/>
              <a:gd name="T31" fmla="*/ 47625 h 978"/>
              <a:gd name="T32" fmla="*/ 3219450 w 3003"/>
              <a:gd name="T33" fmla="*/ 0 h 978"/>
              <a:gd name="T34" fmla="*/ 3281363 w 3003"/>
              <a:gd name="T35" fmla="*/ 9525 h 978"/>
              <a:gd name="T36" fmla="*/ 3328988 w 3003"/>
              <a:gd name="T37" fmla="*/ 47625 h 978"/>
              <a:gd name="T38" fmla="*/ 3381375 w 3003"/>
              <a:gd name="T39" fmla="*/ 123825 h 978"/>
              <a:gd name="T40" fmla="*/ 3490913 w 3003"/>
              <a:gd name="T41" fmla="*/ 347663 h 978"/>
              <a:gd name="T42" fmla="*/ 3657600 w 3003"/>
              <a:gd name="T43" fmla="*/ 757238 h 978"/>
              <a:gd name="T44" fmla="*/ 3771900 w 3003"/>
              <a:gd name="T45" fmla="*/ 1095375 h 978"/>
              <a:gd name="T46" fmla="*/ 3838575 w 3003"/>
              <a:gd name="T47" fmla="*/ 1262063 h 978"/>
              <a:gd name="T48" fmla="*/ 3905250 w 3003"/>
              <a:gd name="T49" fmla="*/ 1400175 h 978"/>
              <a:gd name="T50" fmla="*/ 3943350 w 3003"/>
              <a:gd name="T51" fmla="*/ 1447800 h 978"/>
              <a:gd name="T52" fmla="*/ 4010025 w 3003"/>
              <a:gd name="T53" fmla="*/ 1476375 h 978"/>
              <a:gd name="T54" fmla="*/ 4081463 w 3003"/>
              <a:gd name="T55" fmla="*/ 1490663 h 978"/>
              <a:gd name="T56" fmla="*/ 4300538 w 3003"/>
              <a:gd name="T57" fmla="*/ 1471613 h 978"/>
              <a:gd name="T58" fmla="*/ 4400550 w 3003"/>
              <a:gd name="T59" fmla="*/ 1447800 h 978"/>
              <a:gd name="T60" fmla="*/ 4557713 w 3003"/>
              <a:gd name="T61" fmla="*/ 1419225 h 978"/>
              <a:gd name="T62" fmla="*/ 4695825 w 3003"/>
              <a:gd name="T63" fmla="*/ 1400175 h 978"/>
              <a:gd name="T64" fmla="*/ 4767263 w 3003"/>
              <a:gd name="T65" fmla="*/ 1395413 h 9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3003" h="978">
                <a:moveTo>
                  <a:pt x="0" y="978"/>
                </a:moveTo>
                <a:lnTo>
                  <a:pt x="537" y="969"/>
                </a:lnTo>
                <a:lnTo>
                  <a:pt x="822" y="951"/>
                </a:lnTo>
                <a:lnTo>
                  <a:pt x="990" y="936"/>
                </a:lnTo>
                <a:lnTo>
                  <a:pt x="1149" y="912"/>
                </a:lnTo>
                <a:lnTo>
                  <a:pt x="1296" y="882"/>
                </a:lnTo>
                <a:lnTo>
                  <a:pt x="1377" y="846"/>
                </a:lnTo>
                <a:lnTo>
                  <a:pt x="1491" y="768"/>
                </a:lnTo>
                <a:lnTo>
                  <a:pt x="1575" y="693"/>
                </a:lnTo>
                <a:lnTo>
                  <a:pt x="1635" y="621"/>
                </a:lnTo>
                <a:lnTo>
                  <a:pt x="1692" y="533"/>
                </a:lnTo>
                <a:lnTo>
                  <a:pt x="1736" y="453"/>
                </a:lnTo>
                <a:lnTo>
                  <a:pt x="1785" y="357"/>
                </a:lnTo>
                <a:lnTo>
                  <a:pt x="1875" y="195"/>
                </a:lnTo>
                <a:lnTo>
                  <a:pt x="1944" y="72"/>
                </a:lnTo>
                <a:lnTo>
                  <a:pt x="1983" y="30"/>
                </a:lnTo>
                <a:lnTo>
                  <a:pt x="2028" y="0"/>
                </a:lnTo>
                <a:lnTo>
                  <a:pt x="2067" y="6"/>
                </a:lnTo>
                <a:lnTo>
                  <a:pt x="2097" y="30"/>
                </a:lnTo>
                <a:lnTo>
                  <a:pt x="2130" y="78"/>
                </a:lnTo>
                <a:lnTo>
                  <a:pt x="2199" y="219"/>
                </a:lnTo>
                <a:lnTo>
                  <a:pt x="2304" y="477"/>
                </a:lnTo>
                <a:lnTo>
                  <a:pt x="2376" y="690"/>
                </a:lnTo>
                <a:lnTo>
                  <a:pt x="2418" y="795"/>
                </a:lnTo>
                <a:lnTo>
                  <a:pt x="2460" y="882"/>
                </a:lnTo>
                <a:lnTo>
                  <a:pt x="2484" y="912"/>
                </a:lnTo>
                <a:lnTo>
                  <a:pt x="2526" y="930"/>
                </a:lnTo>
                <a:lnTo>
                  <a:pt x="2571" y="939"/>
                </a:lnTo>
                <a:lnTo>
                  <a:pt x="2709" y="927"/>
                </a:lnTo>
                <a:lnTo>
                  <a:pt x="2772" y="912"/>
                </a:lnTo>
                <a:lnTo>
                  <a:pt x="2871" y="894"/>
                </a:lnTo>
                <a:lnTo>
                  <a:pt x="2958" y="882"/>
                </a:lnTo>
                <a:lnTo>
                  <a:pt x="3003" y="879"/>
                </a:lnTo>
              </a:path>
            </a:pathLst>
          </a:custGeom>
          <a:noFill/>
          <a:ln w="38160" cap="flat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  <p:sp>
        <p:nvSpPr>
          <p:cNvPr id="108549" name="Freeform 5"/>
          <p:cNvSpPr>
            <a:spLocks noChangeArrowheads="1"/>
          </p:cNvSpPr>
          <p:nvPr/>
        </p:nvSpPr>
        <p:spPr bwMode="auto">
          <a:xfrm>
            <a:off x="3700464" y="2019301"/>
            <a:ext cx="4795837" cy="1376363"/>
          </a:xfrm>
          <a:custGeom>
            <a:avLst/>
            <a:gdLst>
              <a:gd name="G0" fmla="+- 362 0 0"/>
              <a:gd name="G1" fmla="+- 1 0 0"/>
              <a:gd name="G2" fmla="*/ 1 0 0"/>
              <a:gd name="G3" fmla="+- 1 0 0"/>
              <a:gd name="G4" fmla="+- 1 0 0"/>
              <a:gd name="G5" fmla="+- 2070 0 0"/>
              <a:gd name="G6" fmla="+- 1 0 0"/>
              <a:gd name="G7" fmla="+- 1 0 0"/>
              <a:gd name="G8" fmla="+- 1 0 0"/>
              <a:gd name="G9" fmla="+- 1 0 0"/>
              <a:gd name="G10" fmla="+- 1 0 0"/>
              <a:gd name="G11" fmla="+- 1 0 0"/>
              <a:gd name="G12" fmla="*/ 1 56199 45376"/>
              <a:gd name="G13" fmla="+- 1 0 0"/>
              <a:gd name="G14" fmla="+- 1 0 0"/>
              <a:gd name="G15" fmla="+- 1 0 0"/>
              <a:gd name="G16" fmla="+- 1 0 0"/>
              <a:gd name="G17" fmla="+- 1 0 0"/>
              <a:gd name="G18" fmla="+- 1 0 0"/>
              <a:gd name="G19" fmla="+- 1 0 0"/>
              <a:gd name="G20" fmla="+- 38912 0 0"/>
              <a:gd name="G21" fmla="*/ 1 0 0"/>
              <a:gd name="G22" fmla="*/ 1 35987 55552"/>
              <a:gd name="G23" fmla="*/ G22 1 180"/>
              <a:gd name="G24" fmla="*/ G21 1 G23"/>
              <a:gd name="G25" fmla="+- 1 0 0"/>
              <a:gd name="G26" fmla="+- 1 0 0"/>
              <a:gd name="G27" fmla="+- 1 0 0"/>
              <a:gd name="G28" fmla="*/ 1 59531 7824"/>
              <a:gd name="T0" fmla="*/ 0 w 3021"/>
              <a:gd name="T1" fmla="*/ 1265238 h 867"/>
              <a:gd name="T2" fmla="*/ 517525 w 3021"/>
              <a:gd name="T3" fmla="*/ 1208088 h 867"/>
              <a:gd name="T4" fmla="*/ 809625 w 3021"/>
              <a:gd name="T5" fmla="*/ 1150938 h 867"/>
              <a:gd name="T6" fmla="*/ 1187450 w 3021"/>
              <a:gd name="T7" fmla="*/ 1052513 h 867"/>
              <a:gd name="T8" fmla="*/ 1422400 w 3021"/>
              <a:gd name="T9" fmla="*/ 989013 h 867"/>
              <a:gd name="T10" fmla="*/ 1817687 w 3021"/>
              <a:gd name="T11" fmla="*/ 847725 h 867"/>
              <a:gd name="T12" fmla="*/ 2182812 w 3021"/>
              <a:gd name="T13" fmla="*/ 679450 h 867"/>
              <a:gd name="T14" fmla="*/ 2455862 w 3021"/>
              <a:gd name="T15" fmla="*/ 528638 h 867"/>
              <a:gd name="T16" fmla="*/ 2768600 w 3021"/>
              <a:gd name="T17" fmla="*/ 311150 h 867"/>
              <a:gd name="T18" fmla="*/ 3187700 w 3021"/>
              <a:gd name="T19" fmla="*/ 17463 h 867"/>
              <a:gd name="T20" fmla="*/ 3251200 w 3021"/>
              <a:gd name="T21" fmla="*/ 0 h 867"/>
              <a:gd name="T22" fmla="*/ 3286125 w 3021"/>
              <a:gd name="T23" fmla="*/ 0 h 867"/>
              <a:gd name="T24" fmla="*/ 3373437 w 3021"/>
              <a:gd name="T25" fmla="*/ 17463 h 867"/>
              <a:gd name="T26" fmla="*/ 3478212 w 3021"/>
              <a:gd name="T27" fmla="*/ 115888 h 867"/>
              <a:gd name="T28" fmla="*/ 3563937 w 3021"/>
              <a:gd name="T29" fmla="*/ 249238 h 867"/>
              <a:gd name="T30" fmla="*/ 3663950 w 3021"/>
              <a:gd name="T31" fmla="*/ 468313 h 867"/>
              <a:gd name="T32" fmla="*/ 3749675 w 3021"/>
              <a:gd name="T33" fmla="*/ 671513 h 867"/>
              <a:gd name="T34" fmla="*/ 3836987 w 3021"/>
              <a:gd name="T35" fmla="*/ 882650 h 867"/>
              <a:gd name="T36" fmla="*/ 3917950 w 3021"/>
              <a:gd name="T37" fmla="*/ 1046163 h 867"/>
              <a:gd name="T38" fmla="*/ 3997325 w 3021"/>
              <a:gd name="T39" fmla="*/ 1198563 h 867"/>
              <a:gd name="T40" fmla="*/ 4054475 w 3021"/>
              <a:gd name="T41" fmla="*/ 1262063 h 867"/>
              <a:gd name="T42" fmla="*/ 4097337 w 3021"/>
              <a:gd name="T43" fmla="*/ 1293813 h 867"/>
              <a:gd name="T44" fmla="*/ 4164012 w 3021"/>
              <a:gd name="T45" fmla="*/ 1322388 h 867"/>
              <a:gd name="T46" fmla="*/ 4252912 w 3021"/>
              <a:gd name="T47" fmla="*/ 1341438 h 867"/>
              <a:gd name="T48" fmla="*/ 4491037 w 3021"/>
              <a:gd name="T49" fmla="*/ 1360488 h 867"/>
              <a:gd name="T50" fmla="*/ 4795837 w 3021"/>
              <a:gd name="T51" fmla="*/ 1376363 h 8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3021" h="867">
                <a:moveTo>
                  <a:pt x="0" y="797"/>
                </a:moveTo>
                <a:lnTo>
                  <a:pt x="326" y="761"/>
                </a:lnTo>
                <a:lnTo>
                  <a:pt x="510" y="725"/>
                </a:lnTo>
                <a:lnTo>
                  <a:pt x="748" y="663"/>
                </a:lnTo>
                <a:lnTo>
                  <a:pt x="896" y="623"/>
                </a:lnTo>
                <a:lnTo>
                  <a:pt x="1145" y="534"/>
                </a:lnTo>
                <a:lnTo>
                  <a:pt x="1375" y="428"/>
                </a:lnTo>
                <a:lnTo>
                  <a:pt x="1547" y="333"/>
                </a:lnTo>
                <a:lnTo>
                  <a:pt x="1744" y="196"/>
                </a:lnTo>
                <a:lnTo>
                  <a:pt x="2008" y="11"/>
                </a:lnTo>
                <a:lnTo>
                  <a:pt x="2048" y="0"/>
                </a:lnTo>
                <a:lnTo>
                  <a:pt x="2070" y="0"/>
                </a:lnTo>
                <a:lnTo>
                  <a:pt x="2125" y="11"/>
                </a:lnTo>
                <a:lnTo>
                  <a:pt x="2191" y="73"/>
                </a:lnTo>
                <a:lnTo>
                  <a:pt x="2245" y="157"/>
                </a:lnTo>
                <a:lnTo>
                  <a:pt x="2308" y="295"/>
                </a:lnTo>
                <a:lnTo>
                  <a:pt x="2362" y="423"/>
                </a:lnTo>
                <a:lnTo>
                  <a:pt x="2417" y="556"/>
                </a:lnTo>
                <a:lnTo>
                  <a:pt x="2468" y="659"/>
                </a:lnTo>
                <a:lnTo>
                  <a:pt x="2518" y="755"/>
                </a:lnTo>
                <a:lnTo>
                  <a:pt x="2554" y="795"/>
                </a:lnTo>
                <a:lnTo>
                  <a:pt x="2581" y="815"/>
                </a:lnTo>
                <a:lnTo>
                  <a:pt x="2623" y="833"/>
                </a:lnTo>
                <a:lnTo>
                  <a:pt x="2679" y="845"/>
                </a:lnTo>
                <a:lnTo>
                  <a:pt x="2829" y="857"/>
                </a:lnTo>
                <a:lnTo>
                  <a:pt x="3021" y="867"/>
                </a:lnTo>
              </a:path>
            </a:pathLst>
          </a:custGeom>
          <a:noFill/>
          <a:ln w="9360" cap="flat">
            <a:solidFill>
              <a:srgbClr val="FFFFFF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  <p:sp>
        <p:nvSpPr>
          <p:cNvPr id="108550" name="Freeform 6"/>
          <p:cNvSpPr>
            <a:spLocks noChangeArrowheads="1"/>
          </p:cNvSpPr>
          <p:nvPr/>
        </p:nvSpPr>
        <p:spPr bwMode="auto">
          <a:xfrm flipV="1">
            <a:off x="3697289" y="3473451"/>
            <a:ext cx="4795837" cy="1376363"/>
          </a:xfrm>
          <a:custGeom>
            <a:avLst/>
            <a:gdLst>
              <a:gd name="G0" fmla="+- 362 0 0"/>
              <a:gd name="G1" fmla="+- 1 0 0"/>
              <a:gd name="G2" fmla="*/ 1 0 0"/>
              <a:gd name="G3" fmla="+- 1 0 0"/>
              <a:gd name="G4" fmla="+- 1 0 0"/>
              <a:gd name="G5" fmla="+- 2070 0 0"/>
              <a:gd name="G6" fmla="+- 1 0 0"/>
              <a:gd name="G7" fmla="+- 1 0 0"/>
              <a:gd name="G8" fmla="+- 1 0 0"/>
              <a:gd name="G9" fmla="+- 1 0 0"/>
              <a:gd name="G10" fmla="+- 1 0 0"/>
              <a:gd name="G11" fmla="+- 1 0 0"/>
              <a:gd name="G12" fmla="*/ 1 56199 45376"/>
              <a:gd name="G13" fmla="+- 1 0 0"/>
              <a:gd name="G14" fmla="+- 1 0 0"/>
              <a:gd name="G15" fmla="+- 1 0 0"/>
              <a:gd name="G16" fmla="+- 1 0 0"/>
              <a:gd name="G17" fmla="+- 1 0 0"/>
              <a:gd name="G18" fmla="+- 1 0 0"/>
              <a:gd name="G19" fmla="+- 1 0 0"/>
              <a:gd name="G20" fmla="+- 38912 0 0"/>
              <a:gd name="G21" fmla="*/ 1 0 0"/>
              <a:gd name="G22" fmla="*/ 1 35987 55552"/>
              <a:gd name="G23" fmla="*/ G22 1 180"/>
              <a:gd name="G24" fmla="*/ G21 1 G23"/>
              <a:gd name="G25" fmla="+- 1 0 0"/>
              <a:gd name="G26" fmla="+- 1 0 0"/>
              <a:gd name="G27" fmla="+- 1 0 0"/>
              <a:gd name="G28" fmla="*/ 1 59531 7824"/>
              <a:gd name="T0" fmla="*/ 0 w 3021"/>
              <a:gd name="T1" fmla="*/ 1265238 h 867"/>
              <a:gd name="T2" fmla="*/ 517525 w 3021"/>
              <a:gd name="T3" fmla="*/ 1208088 h 867"/>
              <a:gd name="T4" fmla="*/ 809625 w 3021"/>
              <a:gd name="T5" fmla="*/ 1150938 h 867"/>
              <a:gd name="T6" fmla="*/ 1187450 w 3021"/>
              <a:gd name="T7" fmla="*/ 1052513 h 867"/>
              <a:gd name="T8" fmla="*/ 1422400 w 3021"/>
              <a:gd name="T9" fmla="*/ 989013 h 867"/>
              <a:gd name="T10" fmla="*/ 1817687 w 3021"/>
              <a:gd name="T11" fmla="*/ 847725 h 867"/>
              <a:gd name="T12" fmla="*/ 2182812 w 3021"/>
              <a:gd name="T13" fmla="*/ 679450 h 867"/>
              <a:gd name="T14" fmla="*/ 2455862 w 3021"/>
              <a:gd name="T15" fmla="*/ 528638 h 867"/>
              <a:gd name="T16" fmla="*/ 2768600 w 3021"/>
              <a:gd name="T17" fmla="*/ 311150 h 867"/>
              <a:gd name="T18" fmla="*/ 3187700 w 3021"/>
              <a:gd name="T19" fmla="*/ 17463 h 867"/>
              <a:gd name="T20" fmla="*/ 3251200 w 3021"/>
              <a:gd name="T21" fmla="*/ 0 h 867"/>
              <a:gd name="T22" fmla="*/ 3286125 w 3021"/>
              <a:gd name="T23" fmla="*/ 0 h 867"/>
              <a:gd name="T24" fmla="*/ 3373437 w 3021"/>
              <a:gd name="T25" fmla="*/ 17463 h 867"/>
              <a:gd name="T26" fmla="*/ 3478212 w 3021"/>
              <a:gd name="T27" fmla="*/ 115888 h 867"/>
              <a:gd name="T28" fmla="*/ 3563937 w 3021"/>
              <a:gd name="T29" fmla="*/ 249238 h 867"/>
              <a:gd name="T30" fmla="*/ 3663950 w 3021"/>
              <a:gd name="T31" fmla="*/ 468313 h 867"/>
              <a:gd name="T32" fmla="*/ 3749675 w 3021"/>
              <a:gd name="T33" fmla="*/ 671513 h 867"/>
              <a:gd name="T34" fmla="*/ 3836987 w 3021"/>
              <a:gd name="T35" fmla="*/ 882650 h 867"/>
              <a:gd name="T36" fmla="*/ 3917950 w 3021"/>
              <a:gd name="T37" fmla="*/ 1046163 h 867"/>
              <a:gd name="T38" fmla="*/ 3997325 w 3021"/>
              <a:gd name="T39" fmla="*/ 1198563 h 867"/>
              <a:gd name="T40" fmla="*/ 4054475 w 3021"/>
              <a:gd name="T41" fmla="*/ 1262063 h 867"/>
              <a:gd name="T42" fmla="*/ 4097337 w 3021"/>
              <a:gd name="T43" fmla="*/ 1293813 h 867"/>
              <a:gd name="T44" fmla="*/ 4164012 w 3021"/>
              <a:gd name="T45" fmla="*/ 1322388 h 867"/>
              <a:gd name="T46" fmla="*/ 4252912 w 3021"/>
              <a:gd name="T47" fmla="*/ 1341438 h 867"/>
              <a:gd name="T48" fmla="*/ 4491037 w 3021"/>
              <a:gd name="T49" fmla="*/ 1360488 h 867"/>
              <a:gd name="T50" fmla="*/ 4795837 w 3021"/>
              <a:gd name="T51" fmla="*/ 1376363 h 8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3021" h="867">
                <a:moveTo>
                  <a:pt x="0" y="797"/>
                </a:moveTo>
                <a:lnTo>
                  <a:pt x="326" y="761"/>
                </a:lnTo>
                <a:lnTo>
                  <a:pt x="510" y="725"/>
                </a:lnTo>
                <a:lnTo>
                  <a:pt x="748" y="663"/>
                </a:lnTo>
                <a:lnTo>
                  <a:pt x="896" y="623"/>
                </a:lnTo>
                <a:lnTo>
                  <a:pt x="1145" y="534"/>
                </a:lnTo>
                <a:lnTo>
                  <a:pt x="1375" y="428"/>
                </a:lnTo>
                <a:lnTo>
                  <a:pt x="1547" y="333"/>
                </a:lnTo>
                <a:lnTo>
                  <a:pt x="1744" y="196"/>
                </a:lnTo>
                <a:lnTo>
                  <a:pt x="2008" y="11"/>
                </a:lnTo>
                <a:lnTo>
                  <a:pt x="2048" y="0"/>
                </a:lnTo>
                <a:lnTo>
                  <a:pt x="2070" y="0"/>
                </a:lnTo>
                <a:lnTo>
                  <a:pt x="2125" y="11"/>
                </a:lnTo>
                <a:lnTo>
                  <a:pt x="2191" y="73"/>
                </a:lnTo>
                <a:lnTo>
                  <a:pt x="2245" y="157"/>
                </a:lnTo>
                <a:lnTo>
                  <a:pt x="2308" y="295"/>
                </a:lnTo>
                <a:lnTo>
                  <a:pt x="2362" y="423"/>
                </a:lnTo>
                <a:lnTo>
                  <a:pt x="2417" y="556"/>
                </a:lnTo>
                <a:lnTo>
                  <a:pt x="2468" y="659"/>
                </a:lnTo>
                <a:lnTo>
                  <a:pt x="2518" y="755"/>
                </a:lnTo>
                <a:lnTo>
                  <a:pt x="2554" y="795"/>
                </a:lnTo>
                <a:lnTo>
                  <a:pt x="2581" y="815"/>
                </a:lnTo>
                <a:lnTo>
                  <a:pt x="2623" y="833"/>
                </a:lnTo>
                <a:lnTo>
                  <a:pt x="2679" y="845"/>
                </a:lnTo>
                <a:lnTo>
                  <a:pt x="2829" y="857"/>
                </a:lnTo>
                <a:lnTo>
                  <a:pt x="3021" y="867"/>
                </a:lnTo>
              </a:path>
            </a:pathLst>
          </a:custGeom>
          <a:noFill/>
          <a:ln w="9360" cap="flat">
            <a:solidFill>
              <a:srgbClr val="FFFFFF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  <p:sp>
        <p:nvSpPr>
          <p:cNvPr id="108551" name="Text Box 7"/>
          <p:cNvSpPr txBox="1">
            <a:spLocks noChangeArrowheads="1"/>
          </p:cNvSpPr>
          <p:nvPr/>
        </p:nvSpPr>
        <p:spPr bwMode="auto">
          <a:xfrm>
            <a:off x="1905000" y="714585"/>
            <a:ext cx="8382000" cy="58695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ctr">
            <a:spAutoFit/>
          </a:bodyPr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spcBef>
                <a:spcPts val="2000"/>
              </a:spcBef>
              <a:buClrTx/>
            </a:pPr>
            <a:r>
              <a:rPr lang="es-CO" altLang="es-CO" sz="3200" b="1">
                <a:solidFill>
                  <a:srgbClr val="FFFF99"/>
                </a:solidFill>
              </a:rPr>
              <a:t>Ondas “viajeras” en la membrana basilar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gradFill rotWithShape="0">
          <a:gsLst>
            <a:gs pos="0">
              <a:srgbClr val="000000"/>
            </a:gs>
            <a:gs pos="50000">
              <a:srgbClr val="333399"/>
            </a:gs>
            <a:gs pos="100000">
              <a:srgbClr val="000000"/>
            </a:gs>
          </a:gsLst>
          <a:lin ang="81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569" name="Line 1"/>
          <p:cNvSpPr>
            <a:spLocks noChangeShapeType="1"/>
          </p:cNvSpPr>
          <p:nvPr/>
        </p:nvSpPr>
        <p:spPr bwMode="auto">
          <a:xfrm>
            <a:off x="3687763" y="3430589"/>
            <a:ext cx="4826000" cy="1587"/>
          </a:xfrm>
          <a:prstGeom prst="line">
            <a:avLst/>
          </a:prstGeom>
          <a:noFill/>
          <a:ln w="9360" cap="sq">
            <a:solidFill>
              <a:srgbClr val="FFFFFF"/>
            </a:solidFill>
            <a:prstDash val="dash"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CO"/>
          </a:p>
        </p:txBody>
      </p:sp>
      <p:sp>
        <p:nvSpPr>
          <p:cNvPr id="109570" name="Rectangle 2"/>
          <p:cNvSpPr>
            <a:spLocks noChangeArrowheads="1"/>
          </p:cNvSpPr>
          <p:nvPr/>
        </p:nvSpPr>
        <p:spPr bwMode="auto">
          <a:xfrm>
            <a:off x="8599488" y="3252788"/>
            <a:ext cx="622300" cy="2968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buClrTx/>
              <a:buFontTx/>
              <a:buNone/>
            </a:pPr>
            <a:r>
              <a:rPr lang="es-CO" altLang="es-CO" sz="1800" b="1">
                <a:solidFill>
                  <a:srgbClr val="FFFF00"/>
                </a:solidFill>
              </a:rPr>
              <a:t>Ápex</a:t>
            </a:r>
          </a:p>
        </p:txBody>
      </p:sp>
      <p:sp>
        <p:nvSpPr>
          <p:cNvPr id="109571" name="Rectangle 3"/>
          <p:cNvSpPr>
            <a:spLocks noChangeArrowheads="1"/>
          </p:cNvSpPr>
          <p:nvPr/>
        </p:nvSpPr>
        <p:spPr bwMode="auto">
          <a:xfrm>
            <a:off x="2973388" y="3248026"/>
            <a:ext cx="622300" cy="2968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buClrTx/>
              <a:buFontTx/>
              <a:buNone/>
            </a:pPr>
            <a:r>
              <a:rPr lang="es-CO" altLang="es-CO" sz="1800" b="1">
                <a:solidFill>
                  <a:srgbClr val="FFFF00"/>
                </a:solidFill>
              </a:rPr>
              <a:t>Base</a:t>
            </a:r>
          </a:p>
        </p:txBody>
      </p:sp>
      <p:sp>
        <p:nvSpPr>
          <p:cNvPr id="109572" name="Freeform 4"/>
          <p:cNvSpPr>
            <a:spLocks noChangeArrowheads="1"/>
          </p:cNvSpPr>
          <p:nvPr/>
        </p:nvSpPr>
        <p:spPr bwMode="auto">
          <a:xfrm>
            <a:off x="3700464" y="2019301"/>
            <a:ext cx="4795837" cy="1376363"/>
          </a:xfrm>
          <a:custGeom>
            <a:avLst/>
            <a:gdLst>
              <a:gd name="G0" fmla="+- 362 0 0"/>
              <a:gd name="G1" fmla="+- 1 0 0"/>
              <a:gd name="G2" fmla="*/ 1 0 0"/>
              <a:gd name="G3" fmla="+- 1 0 0"/>
              <a:gd name="G4" fmla="+- 1 0 0"/>
              <a:gd name="G5" fmla="+- 2070 0 0"/>
              <a:gd name="G6" fmla="+- 1 0 0"/>
              <a:gd name="G7" fmla="+- 1 0 0"/>
              <a:gd name="G8" fmla="+- 1 0 0"/>
              <a:gd name="G9" fmla="+- 1 0 0"/>
              <a:gd name="G10" fmla="+- 1 0 0"/>
              <a:gd name="G11" fmla="+- 1 0 0"/>
              <a:gd name="G12" fmla="*/ 1 56199 45376"/>
              <a:gd name="G13" fmla="+- 1 0 0"/>
              <a:gd name="G14" fmla="+- 1 0 0"/>
              <a:gd name="G15" fmla="+- 1 0 0"/>
              <a:gd name="G16" fmla="+- 1 0 0"/>
              <a:gd name="G17" fmla="+- 1 0 0"/>
              <a:gd name="G18" fmla="+- 1 0 0"/>
              <a:gd name="G19" fmla="+- 1 0 0"/>
              <a:gd name="G20" fmla="+- 38912 0 0"/>
              <a:gd name="G21" fmla="*/ 1 0 0"/>
              <a:gd name="G22" fmla="*/ 1 35987 55552"/>
              <a:gd name="G23" fmla="*/ G22 1 180"/>
              <a:gd name="G24" fmla="*/ G21 1 G23"/>
              <a:gd name="G25" fmla="+- 1 0 0"/>
              <a:gd name="G26" fmla="+- 1 0 0"/>
              <a:gd name="G27" fmla="+- 1 0 0"/>
              <a:gd name="G28" fmla="*/ 1 59531 7824"/>
              <a:gd name="T0" fmla="*/ 0 w 3021"/>
              <a:gd name="T1" fmla="*/ 1265238 h 867"/>
              <a:gd name="T2" fmla="*/ 517525 w 3021"/>
              <a:gd name="T3" fmla="*/ 1208088 h 867"/>
              <a:gd name="T4" fmla="*/ 809625 w 3021"/>
              <a:gd name="T5" fmla="*/ 1150938 h 867"/>
              <a:gd name="T6" fmla="*/ 1187450 w 3021"/>
              <a:gd name="T7" fmla="*/ 1052513 h 867"/>
              <a:gd name="T8" fmla="*/ 1422400 w 3021"/>
              <a:gd name="T9" fmla="*/ 989013 h 867"/>
              <a:gd name="T10" fmla="*/ 1817687 w 3021"/>
              <a:gd name="T11" fmla="*/ 847725 h 867"/>
              <a:gd name="T12" fmla="*/ 2182812 w 3021"/>
              <a:gd name="T13" fmla="*/ 679450 h 867"/>
              <a:gd name="T14" fmla="*/ 2455862 w 3021"/>
              <a:gd name="T15" fmla="*/ 528638 h 867"/>
              <a:gd name="T16" fmla="*/ 2768600 w 3021"/>
              <a:gd name="T17" fmla="*/ 311150 h 867"/>
              <a:gd name="T18" fmla="*/ 3187700 w 3021"/>
              <a:gd name="T19" fmla="*/ 17463 h 867"/>
              <a:gd name="T20" fmla="*/ 3251200 w 3021"/>
              <a:gd name="T21" fmla="*/ 0 h 867"/>
              <a:gd name="T22" fmla="*/ 3286125 w 3021"/>
              <a:gd name="T23" fmla="*/ 0 h 867"/>
              <a:gd name="T24" fmla="*/ 3373437 w 3021"/>
              <a:gd name="T25" fmla="*/ 17463 h 867"/>
              <a:gd name="T26" fmla="*/ 3478212 w 3021"/>
              <a:gd name="T27" fmla="*/ 115888 h 867"/>
              <a:gd name="T28" fmla="*/ 3563937 w 3021"/>
              <a:gd name="T29" fmla="*/ 249238 h 867"/>
              <a:gd name="T30" fmla="*/ 3663950 w 3021"/>
              <a:gd name="T31" fmla="*/ 468313 h 867"/>
              <a:gd name="T32" fmla="*/ 3749675 w 3021"/>
              <a:gd name="T33" fmla="*/ 671513 h 867"/>
              <a:gd name="T34" fmla="*/ 3836987 w 3021"/>
              <a:gd name="T35" fmla="*/ 882650 h 867"/>
              <a:gd name="T36" fmla="*/ 3917950 w 3021"/>
              <a:gd name="T37" fmla="*/ 1046163 h 867"/>
              <a:gd name="T38" fmla="*/ 3997325 w 3021"/>
              <a:gd name="T39" fmla="*/ 1198563 h 867"/>
              <a:gd name="T40" fmla="*/ 4054475 w 3021"/>
              <a:gd name="T41" fmla="*/ 1262063 h 867"/>
              <a:gd name="T42" fmla="*/ 4097337 w 3021"/>
              <a:gd name="T43" fmla="*/ 1293813 h 867"/>
              <a:gd name="T44" fmla="*/ 4164012 w 3021"/>
              <a:gd name="T45" fmla="*/ 1322388 h 867"/>
              <a:gd name="T46" fmla="*/ 4252912 w 3021"/>
              <a:gd name="T47" fmla="*/ 1341438 h 867"/>
              <a:gd name="T48" fmla="*/ 4491037 w 3021"/>
              <a:gd name="T49" fmla="*/ 1360488 h 867"/>
              <a:gd name="T50" fmla="*/ 4795837 w 3021"/>
              <a:gd name="T51" fmla="*/ 1376363 h 8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3021" h="867">
                <a:moveTo>
                  <a:pt x="0" y="797"/>
                </a:moveTo>
                <a:lnTo>
                  <a:pt x="326" y="761"/>
                </a:lnTo>
                <a:lnTo>
                  <a:pt x="510" y="725"/>
                </a:lnTo>
                <a:lnTo>
                  <a:pt x="748" y="663"/>
                </a:lnTo>
                <a:lnTo>
                  <a:pt x="896" y="623"/>
                </a:lnTo>
                <a:lnTo>
                  <a:pt x="1145" y="534"/>
                </a:lnTo>
                <a:lnTo>
                  <a:pt x="1375" y="428"/>
                </a:lnTo>
                <a:lnTo>
                  <a:pt x="1547" y="333"/>
                </a:lnTo>
                <a:lnTo>
                  <a:pt x="1744" y="196"/>
                </a:lnTo>
                <a:lnTo>
                  <a:pt x="2008" y="11"/>
                </a:lnTo>
                <a:lnTo>
                  <a:pt x="2048" y="0"/>
                </a:lnTo>
                <a:lnTo>
                  <a:pt x="2070" y="0"/>
                </a:lnTo>
                <a:lnTo>
                  <a:pt x="2125" y="11"/>
                </a:lnTo>
                <a:lnTo>
                  <a:pt x="2191" y="73"/>
                </a:lnTo>
                <a:lnTo>
                  <a:pt x="2245" y="157"/>
                </a:lnTo>
                <a:lnTo>
                  <a:pt x="2308" y="295"/>
                </a:lnTo>
                <a:lnTo>
                  <a:pt x="2362" y="423"/>
                </a:lnTo>
                <a:lnTo>
                  <a:pt x="2417" y="556"/>
                </a:lnTo>
                <a:lnTo>
                  <a:pt x="2468" y="659"/>
                </a:lnTo>
                <a:lnTo>
                  <a:pt x="2518" y="755"/>
                </a:lnTo>
                <a:lnTo>
                  <a:pt x="2554" y="795"/>
                </a:lnTo>
                <a:lnTo>
                  <a:pt x="2581" y="815"/>
                </a:lnTo>
                <a:lnTo>
                  <a:pt x="2623" y="833"/>
                </a:lnTo>
                <a:lnTo>
                  <a:pt x="2679" y="845"/>
                </a:lnTo>
                <a:lnTo>
                  <a:pt x="2829" y="857"/>
                </a:lnTo>
                <a:lnTo>
                  <a:pt x="3021" y="867"/>
                </a:lnTo>
              </a:path>
            </a:pathLst>
          </a:custGeom>
          <a:noFill/>
          <a:ln w="9360" cap="flat">
            <a:solidFill>
              <a:srgbClr val="FFFFFF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  <p:sp>
        <p:nvSpPr>
          <p:cNvPr id="109573" name="Freeform 5"/>
          <p:cNvSpPr>
            <a:spLocks noChangeArrowheads="1"/>
          </p:cNvSpPr>
          <p:nvPr/>
        </p:nvSpPr>
        <p:spPr bwMode="auto">
          <a:xfrm flipV="1">
            <a:off x="3697289" y="3473451"/>
            <a:ext cx="4795837" cy="1376363"/>
          </a:xfrm>
          <a:custGeom>
            <a:avLst/>
            <a:gdLst>
              <a:gd name="G0" fmla="+- 362 0 0"/>
              <a:gd name="G1" fmla="+- 1 0 0"/>
              <a:gd name="G2" fmla="*/ 1 0 0"/>
              <a:gd name="G3" fmla="+- 1 0 0"/>
              <a:gd name="G4" fmla="+- 1 0 0"/>
              <a:gd name="G5" fmla="+- 2070 0 0"/>
              <a:gd name="G6" fmla="+- 1 0 0"/>
              <a:gd name="G7" fmla="+- 1 0 0"/>
              <a:gd name="G8" fmla="+- 1 0 0"/>
              <a:gd name="G9" fmla="+- 1 0 0"/>
              <a:gd name="G10" fmla="+- 1 0 0"/>
              <a:gd name="G11" fmla="+- 1 0 0"/>
              <a:gd name="G12" fmla="*/ 1 56199 45376"/>
              <a:gd name="G13" fmla="+- 1 0 0"/>
              <a:gd name="G14" fmla="+- 1 0 0"/>
              <a:gd name="G15" fmla="+- 1 0 0"/>
              <a:gd name="G16" fmla="+- 1 0 0"/>
              <a:gd name="G17" fmla="+- 1 0 0"/>
              <a:gd name="G18" fmla="+- 1 0 0"/>
              <a:gd name="G19" fmla="+- 1 0 0"/>
              <a:gd name="G20" fmla="+- 38912 0 0"/>
              <a:gd name="G21" fmla="*/ 1 0 0"/>
              <a:gd name="G22" fmla="*/ 1 35987 55552"/>
              <a:gd name="G23" fmla="*/ G22 1 180"/>
              <a:gd name="G24" fmla="*/ G21 1 G23"/>
              <a:gd name="G25" fmla="+- 1 0 0"/>
              <a:gd name="G26" fmla="+- 1 0 0"/>
              <a:gd name="G27" fmla="+- 1 0 0"/>
              <a:gd name="G28" fmla="*/ 1 59531 7824"/>
              <a:gd name="T0" fmla="*/ 0 w 3021"/>
              <a:gd name="T1" fmla="*/ 1265238 h 867"/>
              <a:gd name="T2" fmla="*/ 517525 w 3021"/>
              <a:gd name="T3" fmla="*/ 1208088 h 867"/>
              <a:gd name="T4" fmla="*/ 809625 w 3021"/>
              <a:gd name="T5" fmla="*/ 1150938 h 867"/>
              <a:gd name="T6" fmla="*/ 1187450 w 3021"/>
              <a:gd name="T7" fmla="*/ 1052513 h 867"/>
              <a:gd name="T8" fmla="*/ 1422400 w 3021"/>
              <a:gd name="T9" fmla="*/ 989013 h 867"/>
              <a:gd name="T10" fmla="*/ 1817687 w 3021"/>
              <a:gd name="T11" fmla="*/ 847725 h 867"/>
              <a:gd name="T12" fmla="*/ 2182812 w 3021"/>
              <a:gd name="T13" fmla="*/ 679450 h 867"/>
              <a:gd name="T14" fmla="*/ 2455862 w 3021"/>
              <a:gd name="T15" fmla="*/ 528638 h 867"/>
              <a:gd name="T16" fmla="*/ 2768600 w 3021"/>
              <a:gd name="T17" fmla="*/ 311150 h 867"/>
              <a:gd name="T18" fmla="*/ 3187700 w 3021"/>
              <a:gd name="T19" fmla="*/ 17463 h 867"/>
              <a:gd name="T20" fmla="*/ 3251200 w 3021"/>
              <a:gd name="T21" fmla="*/ 0 h 867"/>
              <a:gd name="T22" fmla="*/ 3286125 w 3021"/>
              <a:gd name="T23" fmla="*/ 0 h 867"/>
              <a:gd name="T24" fmla="*/ 3373437 w 3021"/>
              <a:gd name="T25" fmla="*/ 17463 h 867"/>
              <a:gd name="T26" fmla="*/ 3478212 w 3021"/>
              <a:gd name="T27" fmla="*/ 115888 h 867"/>
              <a:gd name="T28" fmla="*/ 3563937 w 3021"/>
              <a:gd name="T29" fmla="*/ 249238 h 867"/>
              <a:gd name="T30" fmla="*/ 3663950 w 3021"/>
              <a:gd name="T31" fmla="*/ 468313 h 867"/>
              <a:gd name="T32" fmla="*/ 3749675 w 3021"/>
              <a:gd name="T33" fmla="*/ 671513 h 867"/>
              <a:gd name="T34" fmla="*/ 3836987 w 3021"/>
              <a:gd name="T35" fmla="*/ 882650 h 867"/>
              <a:gd name="T36" fmla="*/ 3917950 w 3021"/>
              <a:gd name="T37" fmla="*/ 1046163 h 867"/>
              <a:gd name="T38" fmla="*/ 3997325 w 3021"/>
              <a:gd name="T39" fmla="*/ 1198563 h 867"/>
              <a:gd name="T40" fmla="*/ 4054475 w 3021"/>
              <a:gd name="T41" fmla="*/ 1262063 h 867"/>
              <a:gd name="T42" fmla="*/ 4097337 w 3021"/>
              <a:gd name="T43" fmla="*/ 1293813 h 867"/>
              <a:gd name="T44" fmla="*/ 4164012 w 3021"/>
              <a:gd name="T45" fmla="*/ 1322388 h 867"/>
              <a:gd name="T46" fmla="*/ 4252912 w 3021"/>
              <a:gd name="T47" fmla="*/ 1341438 h 867"/>
              <a:gd name="T48" fmla="*/ 4491037 w 3021"/>
              <a:gd name="T49" fmla="*/ 1360488 h 867"/>
              <a:gd name="T50" fmla="*/ 4795837 w 3021"/>
              <a:gd name="T51" fmla="*/ 1376363 h 8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3021" h="867">
                <a:moveTo>
                  <a:pt x="0" y="797"/>
                </a:moveTo>
                <a:lnTo>
                  <a:pt x="326" y="761"/>
                </a:lnTo>
                <a:lnTo>
                  <a:pt x="510" y="725"/>
                </a:lnTo>
                <a:lnTo>
                  <a:pt x="748" y="663"/>
                </a:lnTo>
                <a:lnTo>
                  <a:pt x="896" y="623"/>
                </a:lnTo>
                <a:lnTo>
                  <a:pt x="1145" y="534"/>
                </a:lnTo>
                <a:lnTo>
                  <a:pt x="1375" y="428"/>
                </a:lnTo>
                <a:lnTo>
                  <a:pt x="1547" y="333"/>
                </a:lnTo>
                <a:lnTo>
                  <a:pt x="1744" y="196"/>
                </a:lnTo>
                <a:lnTo>
                  <a:pt x="2008" y="11"/>
                </a:lnTo>
                <a:lnTo>
                  <a:pt x="2048" y="0"/>
                </a:lnTo>
                <a:lnTo>
                  <a:pt x="2070" y="0"/>
                </a:lnTo>
                <a:lnTo>
                  <a:pt x="2125" y="11"/>
                </a:lnTo>
                <a:lnTo>
                  <a:pt x="2191" y="73"/>
                </a:lnTo>
                <a:lnTo>
                  <a:pt x="2245" y="157"/>
                </a:lnTo>
                <a:lnTo>
                  <a:pt x="2308" y="295"/>
                </a:lnTo>
                <a:lnTo>
                  <a:pt x="2362" y="423"/>
                </a:lnTo>
                <a:lnTo>
                  <a:pt x="2417" y="556"/>
                </a:lnTo>
                <a:lnTo>
                  <a:pt x="2468" y="659"/>
                </a:lnTo>
                <a:lnTo>
                  <a:pt x="2518" y="755"/>
                </a:lnTo>
                <a:lnTo>
                  <a:pt x="2554" y="795"/>
                </a:lnTo>
                <a:lnTo>
                  <a:pt x="2581" y="815"/>
                </a:lnTo>
                <a:lnTo>
                  <a:pt x="2623" y="833"/>
                </a:lnTo>
                <a:lnTo>
                  <a:pt x="2679" y="845"/>
                </a:lnTo>
                <a:lnTo>
                  <a:pt x="2829" y="857"/>
                </a:lnTo>
                <a:lnTo>
                  <a:pt x="3021" y="867"/>
                </a:lnTo>
              </a:path>
            </a:pathLst>
          </a:custGeom>
          <a:noFill/>
          <a:ln w="9360" cap="flat">
            <a:solidFill>
              <a:srgbClr val="FFFFFF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  <p:sp>
        <p:nvSpPr>
          <p:cNvPr id="109574" name="Freeform 6"/>
          <p:cNvSpPr>
            <a:spLocks noChangeArrowheads="1"/>
          </p:cNvSpPr>
          <p:nvPr/>
        </p:nvSpPr>
        <p:spPr bwMode="auto">
          <a:xfrm>
            <a:off x="3705225" y="2638425"/>
            <a:ext cx="4794250" cy="1270000"/>
          </a:xfrm>
          <a:custGeom>
            <a:avLst/>
            <a:gdLst>
              <a:gd name="G0" fmla="+- 85 0 0"/>
              <a:gd name="G1" fmla="+- 1 0 0"/>
              <a:gd name="G2" fmla="+- 1 0 0"/>
              <a:gd name="G3" fmla="+- 1 0 0"/>
              <a:gd name="G4" fmla="+- 803 0 0"/>
              <a:gd name="G5" fmla="+- 1 0 0"/>
              <a:gd name="G6" fmla="+- 1 0 0"/>
              <a:gd name="G7" fmla="+- 1 0 0"/>
              <a:gd name="G8" fmla="+- 1 0 0"/>
              <a:gd name="G9" fmla="+- 1 0 0"/>
              <a:gd name="G10" fmla="+- 1 0 0"/>
              <a:gd name="G11" fmla="+- 1 0 0"/>
              <a:gd name="G12" fmla="+- 1 0 0"/>
              <a:gd name="G13" fmla="+- 1 0 0"/>
              <a:gd name="G14" fmla="+- 1 0 0"/>
              <a:gd name="G15" fmla="+- 1 0 0"/>
              <a:gd name="G16" fmla="+- 1 0 0"/>
              <a:gd name="G17" fmla="+- 1 0 0"/>
              <a:gd name="G18" fmla="+- 1 0 0"/>
              <a:gd name="G19" fmla="+- 1 0 0"/>
              <a:gd name="G20" fmla="+- 1 0 0"/>
              <a:gd name="G21" fmla="+- 1 0 0"/>
              <a:gd name="G22" fmla="*/ 1 16385 2"/>
              <a:gd name="G23" fmla="+- 1 0 0"/>
              <a:gd name="G24" fmla="+- 1 0 0"/>
              <a:gd name="G25" fmla="+- 1 0 0"/>
              <a:gd name="G26" fmla="+- 1 0 0"/>
              <a:gd name="G27" fmla="+- 1 0 0"/>
              <a:gd name="G28" fmla="+- 1 0 0"/>
              <a:gd name="G29" fmla="+- 1 0 0"/>
              <a:gd name="G30" fmla="+- 1 0 0"/>
              <a:gd name="G31" fmla="+- 1 0 0"/>
              <a:gd name="G32" fmla="+- 1 0 0"/>
              <a:gd name="G33" fmla="+- 1 0 0"/>
              <a:gd name="G34" fmla="+- 6857 0 0"/>
              <a:gd name="G35" fmla="+- 1 0 0"/>
              <a:gd name="G36" fmla="+- 1 0 0"/>
              <a:gd name="G37" fmla="+- 1 0 0"/>
              <a:gd name="G38" fmla="+- 1 0 0"/>
              <a:gd name="G39" fmla="+- 1 0 0"/>
              <a:gd name="G40" fmla="+- 1 0 0"/>
              <a:gd name="G41" fmla="+- 1 0 0"/>
              <a:gd name="G42" fmla="+- 1 0 0"/>
              <a:gd name="T0" fmla="*/ 0 w 3020"/>
              <a:gd name="T1" fmla="*/ 858838 h 800"/>
              <a:gd name="T2" fmla="*/ 147638 w 3020"/>
              <a:gd name="T3" fmla="*/ 871538 h 800"/>
              <a:gd name="T4" fmla="*/ 323850 w 3020"/>
              <a:gd name="T5" fmla="*/ 895350 h 800"/>
              <a:gd name="T6" fmla="*/ 503238 w 3020"/>
              <a:gd name="T7" fmla="*/ 927100 h 800"/>
              <a:gd name="T8" fmla="*/ 628650 w 3020"/>
              <a:gd name="T9" fmla="*/ 952500 h 800"/>
              <a:gd name="T10" fmla="*/ 850900 w 3020"/>
              <a:gd name="T11" fmla="*/ 1012825 h 800"/>
              <a:gd name="T12" fmla="*/ 995363 w 3020"/>
              <a:gd name="T13" fmla="*/ 1058863 h 800"/>
              <a:gd name="T14" fmla="*/ 1090613 w 3020"/>
              <a:gd name="T15" fmla="*/ 1095375 h 800"/>
              <a:gd name="T16" fmla="*/ 1219200 w 3020"/>
              <a:gd name="T17" fmla="*/ 1146175 h 800"/>
              <a:gd name="T18" fmla="*/ 1314450 w 3020"/>
              <a:gd name="T19" fmla="*/ 1185863 h 800"/>
              <a:gd name="T20" fmla="*/ 1376363 w 3020"/>
              <a:gd name="T21" fmla="*/ 1204913 h 800"/>
              <a:gd name="T22" fmla="*/ 1455738 w 3020"/>
              <a:gd name="T23" fmla="*/ 1223963 h 800"/>
              <a:gd name="T24" fmla="*/ 1562100 w 3020"/>
              <a:gd name="T25" fmla="*/ 1247775 h 800"/>
              <a:gd name="T26" fmla="*/ 1674813 w 3020"/>
              <a:gd name="T27" fmla="*/ 1265238 h 800"/>
              <a:gd name="T28" fmla="*/ 1757363 w 3020"/>
              <a:gd name="T29" fmla="*/ 1270000 h 800"/>
              <a:gd name="T30" fmla="*/ 1841500 w 3020"/>
              <a:gd name="T31" fmla="*/ 1262063 h 800"/>
              <a:gd name="T32" fmla="*/ 1962150 w 3020"/>
              <a:gd name="T33" fmla="*/ 1238250 h 800"/>
              <a:gd name="T34" fmla="*/ 2085975 w 3020"/>
              <a:gd name="T35" fmla="*/ 1204913 h 800"/>
              <a:gd name="T36" fmla="*/ 2200275 w 3020"/>
              <a:gd name="T37" fmla="*/ 1162050 h 800"/>
              <a:gd name="T38" fmla="*/ 2357438 w 3020"/>
              <a:gd name="T39" fmla="*/ 1093788 h 800"/>
              <a:gd name="T40" fmla="*/ 2513013 w 3020"/>
              <a:gd name="T41" fmla="*/ 1012825 h 800"/>
              <a:gd name="T42" fmla="*/ 2671763 w 3020"/>
              <a:gd name="T43" fmla="*/ 909638 h 800"/>
              <a:gd name="T44" fmla="*/ 2827338 w 3020"/>
              <a:gd name="T45" fmla="*/ 793750 h 800"/>
              <a:gd name="T46" fmla="*/ 2995613 w 3020"/>
              <a:gd name="T47" fmla="*/ 657225 h 800"/>
              <a:gd name="T48" fmla="*/ 3171825 w 3020"/>
              <a:gd name="T49" fmla="*/ 495300 h 800"/>
              <a:gd name="T50" fmla="*/ 3289300 w 3020"/>
              <a:gd name="T51" fmla="*/ 376238 h 800"/>
              <a:gd name="T52" fmla="*/ 3371850 w 3020"/>
              <a:gd name="T53" fmla="*/ 276225 h 800"/>
              <a:gd name="T54" fmla="*/ 3460750 w 3020"/>
              <a:gd name="T55" fmla="*/ 180975 h 800"/>
              <a:gd name="T56" fmla="*/ 3536950 w 3020"/>
              <a:gd name="T57" fmla="*/ 95250 h 800"/>
              <a:gd name="T58" fmla="*/ 3586163 w 3020"/>
              <a:gd name="T59" fmla="*/ 33338 h 800"/>
              <a:gd name="T60" fmla="*/ 3632200 w 3020"/>
              <a:gd name="T61" fmla="*/ 3175 h 800"/>
              <a:gd name="T62" fmla="*/ 3657600 w 3020"/>
              <a:gd name="T63" fmla="*/ 0 h 800"/>
              <a:gd name="T64" fmla="*/ 3700463 w 3020"/>
              <a:gd name="T65" fmla="*/ 19050 h 800"/>
              <a:gd name="T66" fmla="*/ 3733800 w 3020"/>
              <a:gd name="T67" fmla="*/ 57150 h 800"/>
              <a:gd name="T68" fmla="*/ 3767138 w 3020"/>
              <a:gd name="T69" fmla="*/ 157163 h 800"/>
              <a:gd name="T70" fmla="*/ 3805238 w 3020"/>
              <a:gd name="T71" fmla="*/ 280988 h 800"/>
              <a:gd name="T72" fmla="*/ 3852863 w 3020"/>
              <a:gd name="T73" fmla="*/ 414338 h 800"/>
              <a:gd name="T74" fmla="*/ 3900488 w 3020"/>
              <a:gd name="T75" fmla="*/ 527050 h 800"/>
              <a:gd name="T76" fmla="*/ 3976688 w 3020"/>
              <a:gd name="T77" fmla="*/ 652463 h 800"/>
              <a:gd name="T78" fmla="*/ 4010025 w 3020"/>
              <a:gd name="T79" fmla="*/ 695325 h 800"/>
              <a:gd name="T80" fmla="*/ 4057650 w 3020"/>
              <a:gd name="T81" fmla="*/ 733425 h 800"/>
              <a:gd name="T82" fmla="*/ 4162425 w 3020"/>
              <a:gd name="T83" fmla="*/ 790575 h 800"/>
              <a:gd name="T84" fmla="*/ 4794250 w 3020"/>
              <a:gd name="T85" fmla="*/ 792163 h 8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3020" h="800">
                <a:moveTo>
                  <a:pt x="0" y="541"/>
                </a:moveTo>
                <a:lnTo>
                  <a:pt x="93" y="549"/>
                </a:lnTo>
                <a:lnTo>
                  <a:pt x="204" y="564"/>
                </a:lnTo>
                <a:lnTo>
                  <a:pt x="317" y="584"/>
                </a:lnTo>
                <a:lnTo>
                  <a:pt x="396" y="600"/>
                </a:lnTo>
                <a:lnTo>
                  <a:pt x="536" y="638"/>
                </a:lnTo>
                <a:lnTo>
                  <a:pt x="627" y="667"/>
                </a:lnTo>
                <a:lnTo>
                  <a:pt x="687" y="690"/>
                </a:lnTo>
                <a:lnTo>
                  <a:pt x="768" y="722"/>
                </a:lnTo>
                <a:lnTo>
                  <a:pt x="828" y="747"/>
                </a:lnTo>
                <a:lnTo>
                  <a:pt x="867" y="759"/>
                </a:lnTo>
                <a:lnTo>
                  <a:pt x="917" y="771"/>
                </a:lnTo>
                <a:lnTo>
                  <a:pt x="984" y="786"/>
                </a:lnTo>
                <a:lnTo>
                  <a:pt x="1055" y="797"/>
                </a:lnTo>
                <a:lnTo>
                  <a:pt x="1107" y="800"/>
                </a:lnTo>
                <a:lnTo>
                  <a:pt x="1160" y="795"/>
                </a:lnTo>
                <a:lnTo>
                  <a:pt x="1236" y="780"/>
                </a:lnTo>
                <a:lnTo>
                  <a:pt x="1314" y="759"/>
                </a:lnTo>
                <a:lnTo>
                  <a:pt x="1386" y="732"/>
                </a:lnTo>
                <a:lnTo>
                  <a:pt x="1485" y="689"/>
                </a:lnTo>
                <a:lnTo>
                  <a:pt x="1583" y="638"/>
                </a:lnTo>
                <a:lnTo>
                  <a:pt x="1683" y="573"/>
                </a:lnTo>
                <a:lnTo>
                  <a:pt x="1781" y="500"/>
                </a:lnTo>
                <a:lnTo>
                  <a:pt x="1887" y="414"/>
                </a:lnTo>
                <a:lnTo>
                  <a:pt x="1998" y="312"/>
                </a:lnTo>
                <a:lnTo>
                  <a:pt x="2072" y="237"/>
                </a:lnTo>
                <a:lnTo>
                  <a:pt x="2124" y="174"/>
                </a:lnTo>
                <a:lnTo>
                  <a:pt x="2180" y="114"/>
                </a:lnTo>
                <a:lnTo>
                  <a:pt x="2228" y="60"/>
                </a:lnTo>
                <a:lnTo>
                  <a:pt x="2259" y="21"/>
                </a:lnTo>
                <a:lnTo>
                  <a:pt x="2288" y="2"/>
                </a:lnTo>
                <a:lnTo>
                  <a:pt x="2304" y="0"/>
                </a:lnTo>
                <a:lnTo>
                  <a:pt x="2331" y="12"/>
                </a:lnTo>
                <a:lnTo>
                  <a:pt x="2352" y="36"/>
                </a:lnTo>
                <a:lnTo>
                  <a:pt x="2373" y="99"/>
                </a:lnTo>
                <a:lnTo>
                  <a:pt x="2397" y="177"/>
                </a:lnTo>
                <a:lnTo>
                  <a:pt x="2427" y="261"/>
                </a:lnTo>
                <a:lnTo>
                  <a:pt x="2457" y="332"/>
                </a:lnTo>
                <a:lnTo>
                  <a:pt x="2505" y="411"/>
                </a:lnTo>
                <a:lnTo>
                  <a:pt x="2526" y="438"/>
                </a:lnTo>
                <a:lnTo>
                  <a:pt x="2556" y="462"/>
                </a:lnTo>
                <a:lnTo>
                  <a:pt x="2622" y="498"/>
                </a:lnTo>
                <a:lnTo>
                  <a:pt x="3020" y="499"/>
                </a:lnTo>
              </a:path>
            </a:pathLst>
          </a:custGeom>
          <a:noFill/>
          <a:ln w="38160" cap="flat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  <p:sp>
        <p:nvSpPr>
          <p:cNvPr id="109575" name="Text Box 7"/>
          <p:cNvSpPr txBox="1">
            <a:spLocks noChangeArrowheads="1"/>
          </p:cNvSpPr>
          <p:nvPr/>
        </p:nvSpPr>
        <p:spPr bwMode="auto">
          <a:xfrm>
            <a:off x="1905000" y="714585"/>
            <a:ext cx="8382000" cy="58695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ctr">
            <a:spAutoFit/>
          </a:bodyPr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spcBef>
                <a:spcPts val="2000"/>
              </a:spcBef>
              <a:buClrTx/>
            </a:pPr>
            <a:r>
              <a:rPr lang="es-CO" altLang="es-CO" sz="3200" b="1">
                <a:solidFill>
                  <a:srgbClr val="FFFF99"/>
                </a:solidFill>
              </a:rPr>
              <a:t>Ondas “viajeras” en la membrana basilar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gradFill rotWithShape="0">
          <a:gsLst>
            <a:gs pos="0">
              <a:srgbClr val="000000"/>
            </a:gs>
            <a:gs pos="50000">
              <a:srgbClr val="333399"/>
            </a:gs>
            <a:gs pos="100000">
              <a:srgbClr val="000000"/>
            </a:gs>
          </a:gsLst>
          <a:lin ang="81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593" name="Line 1"/>
          <p:cNvSpPr>
            <a:spLocks noChangeShapeType="1"/>
          </p:cNvSpPr>
          <p:nvPr/>
        </p:nvSpPr>
        <p:spPr bwMode="auto">
          <a:xfrm>
            <a:off x="3687763" y="3430589"/>
            <a:ext cx="4826000" cy="1587"/>
          </a:xfrm>
          <a:prstGeom prst="line">
            <a:avLst/>
          </a:prstGeom>
          <a:noFill/>
          <a:ln w="9360" cap="sq">
            <a:solidFill>
              <a:srgbClr val="FFFFFF"/>
            </a:solidFill>
            <a:prstDash val="dash"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CO"/>
          </a:p>
        </p:txBody>
      </p:sp>
      <p:sp>
        <p:nvSpPr>
          <p:cNvPr id="110594" name="Rectangle 2"/>
          <p:cNvSpPr>
            <a:spLocks noChangeArrowheads="1"/>
          </p:cNvSpPr>
          <p:nvPr/>
        </p:nvSpPr>
        <p:spPr bwMode="auto">
          <a:xfrm>
            <a:off x="8599488" y="3252788"/>
            <a:ext cx="622300" cy="2968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buClrTx/>
              <a:buFontTx/>
              <a:buNone/>
            </a:pPr>
            <a:r>
              <a:rPr lang="es-CO" altLang="es-CO" sz="1800" b="1">
                <a:solidFill>
                  <a:srgbClr val="FFFF00"/>
                </a:solidFill>
              </a:rPr>
              <a:t>Ápex</a:t>
            </a:r>
          </a:p>
        </p:txBody>
      </p:sp>
      <p:sp>
        <p:nvSpPr>
          <p:cNvPr id="110595" name="Rectangle 3"/>
          <p:cNvSpPr>
            <a:spLocks noChangeArrowheads="1"/>
          </p:cNvSpPr>
          <p:nvPr/>
        </p:nvSpPr>
        <p:spPr bwMode="auto">
          <a:xfrm>
            <a:off x="2973388" y="3248026"/>
            <a:ext cx="622300" cy="2968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buClrTx/>
              <a:buFontTx/>
              <a:buNone/>
            </a:pPr>
            <a:r>
              <a:rPr lang="es-CO" altLang="es-CO" sz="1800" b="1">
                <a:solidFill>
                  <a:srgbClr val="FFFF00"/>
                </a:solidFill>
              </a:rPr>
              <a:t>Base</a:t>
            </a:r>
          </a:p>
        </p:txBody>
      </p:sp>
      <p:sp>
        <p:nvSpPr>
          <p:cNvPr id="110596" name="Freeform 4"/>
          <p:cNvSpPr>
            <a:spLocks noChangeArrowheads="1"/>
          </p:cNvSpPr>
          <p:nvPr/>
        </p:nvSpPr>
        <p:spPr bwMode="auto">
          <a:xfrm>
            <a:off x="3687763" y="3036888"/>
            <a:ext cx="4805362" cy="1090612"/>
          </a:xfrm>
          <a:custGeom>
            <a:avLst/>
            <a:gdLst>
              <a:gd name="G0" fmla="+- 161 0 0"/>
              <a:gd name="G1" fmla="+- 1 0 0"/>
              <a:gd name="G2" fmla="+- 1 0 0"/>
              <a:gd name="G3" fmla="+- 1 0 0"/>
              <a:gd name="G4" fmla="+- 1 0 0"/>
              <a:gd name="G5" fmla="+- 1 0 0"/>
              <a:gd name="G6" fmla="+- 1 0 0"/>
              <a:gd name="G7" fmla="+- 1 0 0"/>
              <a:gd name="G8" fmla="+- 1 0 0"/>
              <a:gd name="G9" fmla="+- 1 0 0"/>
              <a:gd name="T0" fmla="*/ 2163 256 1"/>
              <a:gd name="T1" fmla="*/ 0 256 1"/>
              <a:gd name="G10" fmla="+- 0 T0 T1"/>
              <a:gd name="G11" fmla="sin 249 G10"/>
              <a:gd name="G12" fmla="+- 1 0 0"/>
              <a:gd name="G13" fmla="+- 1 0 0"/>
              <a:gd name="G14" fmla="+- 1 0 0"/>
              <a:gd name="G15" fmla="+- 1 0 0"/>
              <a:gd name="G16" fmla="+- 1 0 0"/>
              <a:gd name="G17" fmla="+- 1 0 0"/>
              <a:gd name="G18" fmla="+- 1 0 0"/>
              <a:gd name="G19" fmla="+- 1 0 0"/>
              <a:gd name="G20" fmla="*/ 1 16385 2"/>
              <a:gd name="G21" fmla="+- 1 0 0"/>
              <a:gd name="G22" fmla="+- 1 0 0"/>
              <a:gd name="G23" fmla="+- 1 0 0"/>
              <a:gd name="G24" fmla="+- 1 0 0"/>
              <a:gd name="G25" fmla="+- 1 0 0"/>
              <a:gd name="G26" fmla="+- 1 0 0"/>
              <a:gd name="G27" fmla="+- 1 0 0"/>
              <a:gd name="G28" fmla="+- 1 0 0"/>
              <a:gd name="G29" fmla="*/ 1 58451 15648"/>
              <a:gd name="G30" fmla="+- 1 0 0"/>
              <a:gd name="G31" fmla="+- 1 0 0"/>
              <a:gd name="G32" fmla="+- 1 0 0"/>
              <a:gd name="G33" fmla="+- 1 0 0"/>
              <a:gd name="G34" fmla="+- 1 0 0"/>
              <a:gd name="G35" fmla="+- 1 0 0"/>
              <a:gd name="G36" fmla="+- 1 0 0"/>
              <a:gd name="G37" fmla="cos 13 G0"/>
              <a:gd name="T2" fmla="*/ 0 w 3027"/>
              <a:gd name="T3" fmla="*/ 392112 h 687"/>
              <a:gd name="T4" fmla="*/ 307975 w 3027"/>
              <a:gd name="T5" fmla="*/ 444500 h 687"/>
              <a:gd name="T6" fmla="*/ 579437 w 3027"/>
              <a:gd name="T7" fmla="*/ 492125 h 687"/>
              <a:gd name="T8" fmla="*/ 852487 w 3027"/>
              <a:gd name="T9" fmla="*/ 563562 h 687"/>
              <a:gd name="T10" fmla="*/ 1147762 w 3027"/>
              <a:gd name="T11" fmla="*/ 661987 h 687"/>
              <a:gd name="T12" fmla="*/ 1450975 w 3027"/>
              <a:gd name="T13" fmla="*/ 768350 h 687"/>
              <a:gd name="T14" fmla="*/ 1671637 w 3027"/>
              <a:gd name="T15" fmla="*/ 868362 h 687"/>
              <a:gd name="T16" fmla="*/ 1851025 w 3027"/>
              <a:gd name="T17" fmla="*/ 957262 h 687"/>
              <a:gd name="T18" fmla="*/ 1971675 w 3027"/>
              <a:gd name="T19" fmla="*/ 1023937 h 687"/>
              <a:gd name="T20" fmla="*/ 2043112 w 3027"/>
              <a:gd name="T21" fmla="*/ 1054100 h 687"/>
              <a:gd name="T22" fmla="*/ 2114550 w 3027"/>
              <a:gd name="T23" fmla="*/ 1076325 h 687"/>
              <a:gd name="T24" fmla="*/ 2179637 w 3027"/>
              <a:gd name="T25" fmla="*/ 1090612 h 687"/>
              <a:gd name="T26" fmla="*/ 2252662 w 3027"/>
              <a:gd name="T27" fmla="*/ 1090612 h 687"/>
              <a:gd name="T28" fmla="*/ 2351087 w 3027"/>
              <a:gd name="T29" fmla="*/ 1071562 h 687"/>
              <a:gd name="T30" fmla="*/ 2417762 w 3027"/>
              <a:gd name="T31" fmla="*/ 1049337 h 687"/>
              <a:gd name="T32" fmla="*/ 2479675 w 3027"/>
              <a:gd name="T33" fmla="*/ 1023937 h 687"/>
              <a:gd name="T34" fmla="*/ 2562225 w 3027"/>
              <a:gd name="T35" fmla="*/ 976312 h 687"/>
              <a:gd name="T36" fmla="*/ 2665412 w 3027"/>
              <a:gd name="T37" fmla="*/ 906462 h 687"/>
              <a:gd name="T38" fmla="*/ 2784475 w 3027"/>
              <a:gd name="T39" fmla="*/ 814387 h 687"/>
              <a:gd name="T40" fmla="*/ 2976562 w 3027"/>
              <a:gd name="T41" fmla="*/ 654050 h 687"/>
              <a:gd name="T42" fmla="*/ 3265487 w 3027"/>
              <a:gd name="T43" fmla="*/ 395287 h 687"/>
              <a:gd name="T44" fmla="*/ 3433762 w 3027"/>
              <a:gd name="T45" fmla="*/ 254000 h 687"/>
              <a:gd name="T46" fmla="*/ 3614737 w 3027"/>
              <a:gd name="T47" fmla="*/ 111125 h 687"/>
              <a:gd name="T48" fmla="*/ 3738562 w 3027"/>
              <a:gd name="T49" fmla="*/ 30162 h 687"/>
              <a:gd name="T50" fmla="*/ 3805237 w 3027"/>
              <a:gd name="T51" fmla="*/ 4762 h 687"/>
              <a:gd name="T52" fmla="*/ 3843337 w 3027"/>
              <a:gd name="T53" fmla="*/ 0 h 687"/>
              <a:gd name="T54" fmla="*/ 3884612 w 3027"/>
              <a:gd name="T55" fmla="*/ 14287 h 687"/>
              <a:gd name="T56" fmla="*/ 3913187 w 3027"/>
              <a:gd name="T57" fmla="*/ 39687 h 687"/>
              <a:gd name="T58" fmla="*/ 3943350 w 3027"/>
              <a:gd name="T59" fmla="*/ 87312 h 687"/>
              <a:gd name="T60" fmla="*/ 4006850 w 3027"/>
              <a:gd name="T61" fmla="*/ 196850 h 687"/>
              <a:gd name="T62" fmla="*/ 4041775 w 3027"/>
              <a:gd name="T63" fmla="*/ 247650 h 687"/>
              <a:gd name="T64" fmla="*/ 4098925 w 3027"/>
              <a:gd name="T65" fmla="*/ 304800 h 687"/>
              <a:gd name="T66" fmla="*/ 4144962 w 3027"/>
              <a:gd name="T67" fmla="*/ 333375 h 687"/>
              <a:gd name="T68" fmla="*/ 4197350 w 3027"/>
              <a:gd name="T69" fmla="*/ 349250 h 687"/>
              <a:gd name="T70" fmla="*/ 4273550 w 3027"/>
              <a:gd name="T71" fmla="*/ 376237 h 687"/>
              <a:gd name="T72" fmla="*/ 4333875 w 3027"/>
              <a:gd name="T73" fmla="*/ 392112 h 687"/>
              <a:gd name="T74" fmla="*/ 4805362 w 3027"/>
              <a:gd name="T75" fmla="*/ 392112 h 687"/>
            </a:gdLst>
            <a:ahLst/>
            <a:cxnLst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3027" h="687">
                <a:moveTo>
                  <a:pt x="0" y="247"/>
                </a:moveTo>
                <a:lnTo>
                  <a:pt x="194" y="280"/>
                </a:lnTo>
                <a:lnTo>
                  <a:pt x="365" y="310"/>
                </a:lnTo>
                <a:lnTo>
                  <a:pt x="537" y="355"/>
                </a:lnTo>
                <a:lnTo>
                  <a:pt x="723" y="417"/>
                </a:lnTo>
                <a:lnTo>
                  <a:pt x="914" y="484"/>
                </a:lnTo>
                <a:lnTo>
                  <a:pt x="1053" y="547"/>
                </a:lnTo>
                <a:lnTo>
                  <a:pt x="1166" y="603"/>
                </a:lnTo>
                <a:lnTo>
                  <a:pt x="1242" y="645"/>
                </a:lnTo>
                <a:lnTo>
                  <a:pt x="1287" y="664"/>
                </a:lnTo>
                <a:lnTo>
                  <a:pt x="1332" y="678"/>
                </a:lnTo>
                <a:lnTo>
                  <a:pt x="1373" y="687"/>
                </a:lnTo>
                <a:lnTo>
                  <a:pt x="1419" y="687"/>
                </a:lnTo>
                <a:lnTo>
                  <a:pt x="1481" y="675"/>
                </a:lnTo>
                <a:lnTo>
                  <a:pt x="1523" y="661"/>
                </a:lnTo>
                <a:lnTo>
                  <a:pt x="1562" y="645"/>
                </a:lnTo>
                <a:lnTo>
                  <a:pt x="1614" y="615"/>
                </a:lnTo>
                <a:lnTo>
                  <a:pt x="1679" y="571"/>
                </a:lnTo>
                <a:lnTo>
                  <a:pt x="1754" y="513"/>
                </a:lnTo>
                <a:lnTo>
                  <a:pt x="1875" y="412"/>
                </a:lnTo>
                <a:lnTo>
                  <a:pt x="2057" y="249"/>
                </a:lnTo>
                <a:lnTo>
                  <a:pt x="2163" y="160"/>
                </a:lnTo>
                <a:lnTo>
                  <a:pt x="2277" y="70"/>
                </a:lnTo>
                <a:lnTo>
                  <a:pt x="2355" y="19"/>
                </a:lnTo>
                <a:lnTo>
                  <a:pt x="2397" y="3"/>
                </a:lnTo>
                <a:lnTo>
                  <a:pt x="2421" y="0"/>
                </a:lnTo>
                <a:lnTo>
                  <a:pt x="2447" y="9"/>
                </a:lnTo>
                <a:lnTo>
                  <a:pt x="2465" y="25"/>
                </a:lnTo>
                <a:lnTo>
                  <a:pt x="2484" y="55"/>
                </a:lnTo>
                <a:lnTo>
                  <a:pt x="2524" y="124"/>
                </a:lnTo>
                <a:lnTo>
                  <a:pt x="2546" y="156"/>
                </a:lnTo>
                <a:lnTo>
                  <a:pt x="2582" y="192"/>
                </a:lnTo>
                <a:lnTo>
                  <a:pt x="2611" y="210"/>
                </a:lnTo>
                <a:lnTo>
                  <a:pt x="2644" y="220"/>
                </a:lnTo>
                <a:lnTo>
                  <a:pt x="2692" y="237"/>
                </a:lnTo>
                <a:lnTo>
                  <a:pt x="2730" y="247"/>
                </a:lnTo>
                <a:lnTo>
                  <a:pt x="3027" y="247"/>
                </a:lnTo>
              </a:path>
            </a:pathLst>
          </a:custGeom>
          <a:noFill/>
          <a:ln w="38160" cap="flat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  <p:sp>
        <p:nvSpPr>
          <p:cNvPr id="110597" name="Freeform 5"/>
          <p:cNvSpPr>
            <a:spLocks noChangeArrowheads="1"/>
          </p:cNvSpPr>
          <p:nvPr/>
        </p:nvSpPr>
        <p:spPr bwMode="auto">
          <a:xfrm>
            <a:off x="3700464" y="2019301"/>
            <a:ext cx="4795837" cy="1376363"/>
          </a:xfrm>
          <a:custGeom>
            <a:avLst/>
            <a:gdLst>
              <a:gd name="G0" fmla="+- 362 0 0"/>
              <a:gd name="G1" fmla="+- 1 0 0"/>
              <a:gd name="G2" fmla="*/ 1 0 0"/>
              <a:gd name="G3" fmla="+- 1 0 0"/>
              <a:gd name="G4" fmla="+- 1 0 0"/>
              <a:gd name="G5" fmla="+- 2070 0 0"/>
              <a:gd name="G6" fmla="+- 1 0 0"/>
              <a:gd name="G7" fmla="+- 1 0 0"/>
              <a:gd name="G8" fmla="+- 1 0 0"/>
              <a:gd name="G9" fmla="+- 1 0 0"/>
              <a:gd name="G10" fmla="+- 1 0 0"/>
              <a:gd name="G11" fmla="+- 1 0 0"/>
              <a:gd name="G12" fmla="*/ 1 56199 45376"/>
              <a:gd name="G13" fmla="+- 1 0 0"/>
              <a:gd name="G14" fmla="+- 1 0 0"/>
              <a:gd name="G15" fmla="+- 1 0 0"/>
              <a:gd name="G16" fmla="+- 1 0 0"/>
              <a:gd name="G17" fmla="+- 1 0 0"/>
              <a:gd name="G18" fmla="+- 1 0 0"/>
              <a:gd name="G19" fmla="+- 1 0 0"/>
              <a:gd name="G20" fmla="+- 38912 0 0"/>
              <a:gd name="G21" fmla="*/ 1 0 0"/>
              <a:gd name="G22" fmla="*/ 1 35987 55552"/>
              <a:gd name="G23" fmla="*/ G22 1 180"/>
              <a:gd name="G24" fmla="*/ G21 1 G23"/>
              <a:gd name="G25" fmla="+- 1 0 0"/>
              <a:gd name="G26" fmla="+- 1 0 0"/>
              <a:gd name="G27" fmla="+- 1 0 0"/>
              <a:gd name="G28" fmla="*/ 1 59531 7824"/>
              <a:gd name="T0" fmla="*/ 0 w 3021"/>
              <a:gd name="T1" fmla="*/ 1265238 h 867"/>
              <a:gd name="T2" fmla="*/ 517525 w 3021"/>
              <a:gd name="T3" fmla="*/ 1208088 h 867"/>
              <a:gd name="T4" fmla="*/ 809625 w 3021"/>
              <a:gd name="T5" fmla="*/ 1150938 h 867"/>
              <a:gd name="T6" fmla="*/ 1187450 w 3021"/>
              <a:gd name="T7" fmla="*/ 1052513 h 867"/>
              <a:gd name="T8" fmla="*/ 1422400 w 3021"/>
              <a:gd name="T9" fmla="*/ 989013 h 867"/>
              <a:gd name="T10" fmla="*/ 1817687 w 3021"/>
              <a:gd name="T11" fmla="*/ 847725 h 867"/>
              <a:gd name="T12" fmla="*/ 2182812 w 3021"/>
              <a:gd name="T13" fmla="*/ 679450 h 867"/>
              <a:gd name="T14" fmla="*/ 2455862 w 3021"/>
              <a:gd name="T15" fmla="*/ 528638 h 867"/>
              <a:gd name="T16" fmla="*/ 2768600 w 3021"/>
              <a:gd name="T17" fmla="*/ 311150 h 867"/>
              <a:gd name="T18" fmla="*/ 3187700 w 3021"/>
              <a:gd name="T19" fmla="*/ 17463 h 867"/>
              <a:gd name="T20" fmla="*/ 3251200 w 3021"/>
              <a:gd name="T21" fmla="*/ 0 h 867"/>
              <a:gd name="T22" fmla="*/ 3286125 w 3021"/>
              <a:gd name="T23" fmla="*/ 0 h 867"/>
              <a:gd name="T24" fmla="*/ 3373437 w 3021"/>
              <a:gd name="T25" fmla="*/ 17463 h 867"/>
              <a:gd name="T26" fmla="*/ 3478212 w 3021"/>
              <a:gd name="T27" fmla="*/ 115888 h 867"/>
              <a:gd name="T28" fmla="*/ 3563937 w 3021"/>
              <a:gd name="T29" fmla="*/ 249238 h 867"/>
              <a:gd name="T30" fmla="*/ 3663950 w 3021"/>
              <a:gd name="T31" fmla="*/ 468313 h 867"/>
              <a:gd name="T32" fmla="*/ 3749675 w 3021"/>
              <a:gd name="T33" fmla="*/ 671513 h 867"/>
              <a:gd name="T34" fmla="*/ 3836987 w 3021"/>
              <a:gd name="T35" fmla="*/ 882650 h 867"/>
              <a:gd name="T36" fmla="*/ 3917950 w 3021"/>
              <a:gd name="T37" fmla="*/ 1046163 h 867"/>
              <a:gd name="T38" fmla="*/ 3997325 w 3021"/>
              <a:gd name="T39" fmla="*/ 1198563 h 867"/>
              <a:gd name="T40" fmla="*/ 4054475 w 3021"/>
              <a:gd name="T41" fmla="*/ 1262063 h 867"/>
              <a:gd name="T42" fmla="*/ 4097337 w 3021"/>
              <a:gd name="T43" fmla="*/ 1293813 h 867"/>
              <a:gd name="T44" fmla="*/ 4164012 w 3021"/>
              <a:gd name="T45" fmla="*/ 1322388 h 867"/>
              <a:gd name="T46" fmla="*/ 4252912 w 3021"/>
              <a:gd name="T47" fmla="*/ 1341438 h 867"/>
              <a:gd name="T48" fmla="*/ 4491037 w 3021"/>
              <a:gd name="T49" fmla="*/ 1360488 h 867"/>
              <a:gd name="T50" fmla="*/ 4795837 w 3021"/>
              <a:gd name="T51" fmla="*/ 1376363 h 8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3021" h="867">
                <a:moveTo>
                  <a:pt x="0" y="797"/>
                </a:moveTo>
                <a:lnTo>
                  <a:pt x="326" y="761"/>
                </a:lnTo>
                <a:lnTo>
                  <a:pt x="510" y="725"/>
                </a:lnTo>
                <a:lnTo>
                  <a:pt x="748" y="663"/>
                </a:lnTo>
                <a:lnTo>
                  <a:pt x="896" y="623"/>
                </a:lnTo>
                <a:lnTo>
                  <a:pt x="1145" y="534"/>
                </a:lnTo>
                <a:lnTo>
                  <a:pt x="1375" y="428"/>
                </a:lnTo>
                <a:lnTo>
                  <a:pt x="1547" y="333"/>
                </a:lnTo>
                <a:lnTo>
                  <a:pt x="1744" y="196"/>
                </a:lnTo>
                <a:lnTo>
                  <a:pt x="2008" y="11"/>
                </a:lnTo>
                <a:lnTo>
                  <a:pt x="2048" y="0"/>
                </a:lnTo>
                <a:lnTo>
                  <a:pt x="2070" y="0"/>
                </a:lnTo>
                <a:lnTo>
                  <a:pt x="2125" y="11"/>
                </a:lnTo>
                <a:lnTo>
                  <a:pt x="2191" y="73"/>
                </a:lnTo>
                <a:lnTo>
                  <a:pt x="2245" y="157"/>
                </a:lnTo>
                <a:lnTo>
                  <a:pt x="2308" y="295"/>
                </a:lnTo>
                <a:lnTo>
                  <a:pt x="2362" y="423"/>
                </a:lnTo>
                <a:lnTo>
                  <a:pt x="2417" y="556"/>
                </a:lnTo>
                <a:lnTo>
                  <a:pt x="2468" y="659"/>
                </a:lnTo>
                <a:lnTo>
                  <a:pt x="2518" y="755"/>
                </a:lnTo>
                <a:lnTo>
                  <a:pt x="2554" y="795"/>
                </a:lnTo>
                <a:lnTo>
                  <a:pt x="2581" y="815"/>
                </a:lnTo>
                <a:lnTo>
                  <a:pt x="2623" y="833"/>
                </a:lnTo>
                <a:lnTo>
                  <a:pt x="2679" y="845"/>
                </a:lnTo>
                <a:lnTo>
                  <a:pt x="2829" y="857"/>
                </a:lnTo>
                <a:lnTo>
                  <a:pt x="3021" y="867"/>
                </a:lnTo>
              </a:path>
            </a:pathLst>
          </a:custGeom>
          <a:noFill/>
          <a:ln w="9360" cap="flat">
            <a:solidFill>
              <a:srgbClr val="FFFFFF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  <p:sp>
        <p:nvSpPr>
          <p:cNvPr id="110598" name="Freeform 6"/>
          <p:cNvSpPr>
            <a:spLocks noChangeArrowheads="1"/>
          </p:cNvSpPr>
          <p:nvPr/>
        </p:nvSpPr>
        <p:spPr bwMode="auto">
          <a:xfrm flipV="1">
            <a:off x="3697289" y="3473451"/>
            <a:ext cx="4795837" cy="1376363"/>
          </a:xfrm>
          <a:custGeom>
            <a:avLst/>
            <a:gdLst>
              <a:gd name="G0" fmla="+- 362 0 0"/>
              <a:gd name="G1" fmla="+- 1 0 0"/>
              <a:gd name="G2" fmla="*/ 1 0 0"/>
              <a:gd name="G3" fmla="+- 1 0 0"/>
              <a:gd name="G4" fmla="+- 1 0 0"/>
              <a:gd name="G5" fmla="+- 2070 0 0"/>
              <a:gd name="G6" fmla="+- 1 0 0"/>
              <a:gd name="G7" fmla="+- 1 0 0"/>
              <a:gd name="G8" fmla="+- 1 0 0"/>
              <a:gd name="G9" fmla="+- 1 0 0"/>
              <a:gd name="G10" fmla="+- 1 0 0"/>
              <a:gd name="G11" fmla="+- 1 0 0"/>
              <a:gd name="G12" fmla="*/ 1 56199 45376"/>
              <a:gd name="G13" fmla="+- 1 0 0"/>
              <a:gd name="G14" fmla="+- 1 0 0"/>
              <a:gd name="G15" fmla="+- 1 0 0"/>
              <a:gd name="G16" fmla="+- 1 0 0"/>
              <a:gd name="G17" fmla="+- 1 0 0"/>
              <a:gd name="G18" fmla="+- 1 0 0"/>
              <a:gd name="G19" fmla="+- 1 0 0"/>
              <a:gd name="G20" fmla="+- 38912 0 0"/>
              <a:gd name="G21" fmla="*/ 1 0 0"/>
              <a:gd name="G22" fmla="*/ 1 35987 55552"/>
              <a:gd name="G23" fmla="*/ G22 1 180"/>
              <a:gd name="G24" fmla="*/ G21 1 G23"/>
              <a:gd name="G25" fmla="+- 1 0 0"/>
              <a:gd name="G26" fmla="+- 1 0 0"/>
              <a:gd name="G27" fmla="+- 1 0 0"/>
              <a:gd name="G28" fmla="*/ 1 59531 7824"/>
              <a:gd name="T0" fmla="*/ 0 w 3021"/>
              <a:gd name="T1" fmla="*/ 1265238 h 867"/>
              <a:gd name="T2" fmla="*/ 517525 w 3021"/>
              <a:gd name="T3" fmla="*/ 1208088 h 867"/>
              <a:gd name="T4" fmla="*/ 809625 w 3021"/>
              <a:gd name="T5" fmla="*/ 1150938 h 867"/>
              <a:gd name="T6" fmla="*/ 1187450 w 3021"/>
              <a:gd name="T7" fmla="*/ 1052513 h 867"/>
              <a:gd name="T8" fmla="*/ 1422400 w 3021"/>
              <a:gd name="T9" fmla="*/ 989013 h 867"/>
              <a:gd name="T10" fmla="*/ 1817687 w 3021"/>
              <a:gd name="T11" fmla="*/ 847725 h 867"/>
              <a:gd name="T12" fmla="*/ 2182812 w 3021"/>
              <a:gd name="T13" fmla="*/ 679450 h 867"/>
              <a:gd name="T14" fmla="*/ 2455862 w 3021"/>
              <a:gd name="T15" fmla="*/ 528638 h 867"/>
              <a:gd name="T16" fmla="*/ 2768600 w 3021"/>
              <a:gd name="T17" fmla="*/ 311150 h 867"/>
              <a:gd name="T18" fmla="*/ 3187700 w 3021"/>
              <a:gd name="T19" fmla="*/ 17463 h 867"/>
              <a:gd name="T20" fmla="*/ 3251200 w 3021"/>
              <a:gd name="T21" fmla="*/ 0 h 867"/>
              <a:gd name="T22" fmla="*/ 3286125 w 3021"/>
              <a:gd name="T23" fmla="*/ 0 h 867"/>
              <a:gd name="T24" fmla="*/ 3373437 w 3021"/>
              <a:gd name="T25" fmla="*/ 17463 h 867"/>
              <a:gd name="T26" fmla="*/ 3478212 w 3021"/>
              <a:gd name="T27" fmla="*/ 115888 h 867"/>
              <a:gd name="T28" fmla="*/ 3563937 w 3021"/>
              <a:gd name="T29" fmla="*/ 249238 h 867"/>
              <a:gd name="T30" fmla="*/ 3663950 w 3021"/>
              <a:gd name="T31" fmla="*/ 468313 h 867"/>
              <a:gd name="T32" fmla="*/ 3749675 w 3021"/>
              <a:gd name="T33" fmla="*/ 671513 h 867"/>
              <a:gd name="T34" fmla="*/ 3836987 w 3021"/>
              <a:gd name="T35" fmla="*/ 882650 h 867"/>
              <a:gd name="T36" fmla="*/ 3917950 w 3021"/>
              <a:gd name="T37" fmla="*/ 1046163 h 867"/>
              <a:gd name="T38" fmla="*/ 3997325 w 3021"/>
              <a:gd name="T39" fmla="*/ 1198563 h 867"/>
              <a:gd name="T40" fmla="*/ 4054475 w 3021"/>
              <a:gd name="T41" fmla="*/ 1262063 h 867"/>
              <a:gd name="T42" fmla="*/ 4097337 w 3021"/>
              <a:gd name="T43" fmla="*/ 1293813 h 867"/>
              <a:gd name="T44" fmla="*/ 4164012 w 3021"/>
              <a:gd name="T45" fmla="*/ 1322388 h 867"/>
              <a:gd name="T46" fmla="*/ 4252912 w 3021"/>
              <a:gd name="T47" fmla="*/ 1341438 h 867"/>
              <a:gd name="T48" fmla="*/ 4491037 w 3021"/>
              <a:gd name="T49" fmla="*/ 1360488 h 867"/>
              <a:gd name="T50" fmla="*/ 4795837 w 3021"/>
              <a:gd name="T51" fmla="*/ 1376363 h 8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3021" h="867">
                <a:moveTo>
                  <a:pt x="0" y="797"/>
                </a:moveTo>
                <a:lnTo>
                  <a:pt x="326" y="761"/>
                </a:lnTo>
                <a:lnTo>
                  <a:pt x="510" y="725"/>
                </a:lnTo>
                <a:lnTo>
                  <a:pt x="748" y="663"/>
                </a:lnTo>
                <a:lnTo>
                  <a:pt x="896" y="623"/>
                </a:lnTo>
                <a:lnTo>
                  <a:pt x="1145" y="534"/>
                </a:lnTo>
                <a:lnTo>
                  <a:pt x="1375" y="428"/>
                </a:lnTo>
                <a:lnTo>
                  <a:pt x="1547" y="333"/>
                </a:lnTo>
                <a:lnTo>
                  <a:pt x="1744" y="196"/>
                </a:lnTo>
                <a:lnTo>
                  <a:pt x="2008" y="11"/>
                </a:lnTo>
                <a:lnTo>
                  <a:pt x="2048" y="0"/>
                </a:lnTo>
                <a:lnTo>
                  <a:pt x="2070" y="0"/>
                </a:lnTo>
                <a:lnTo>
                  <a:pt x="2125" y="11"/>
                </a:lnTo>
                <a:lnTo>
                  <a:pt x="2191" y="73"/>
                </a:lnTo>
                <a:lnTo>
                  <a:pt x="2245" y="157"/>
                </a:lnTo>
                <a:lnTo>
                  <a:pt x="2308" y="295"/>
                </a:lnTo>
                <a:lnTo>
                  <a:pt x="2362" y="423"/>
                </a:lnTo>
                <a:lnTo>
                  <a:pt x="2417" y="556"/>
                </a:lnTo>
                <a:lnTo>
                  <a:pt x="2468" y="659"/>
                </a:lnTo>
                <a:lnTo>
                  <a:pt x="2518" y="755"/>
                </a:lnTo>
                <a:lnTo>
                  <a:pt x="2554" y="795"/>
                </a:lnTo>
                <a:lnTo>
                  <a:pt x="2581" y="815"/>
                </a:lnTo>
                <a:lnTo>
                  <a:pt x="2623" y="833"/>
                </a:lnTo>
                <a:lnTo>
                  <a:pt x="2679" y="845"/>
                </a:lnTo>
                <a:lnTo>
                  <a:pt x="2829" y="857"/>
                </a:lnTo>
                <a:lnTo>
                  <a:pt x="3021" y="867"/>
                </a:lnTo>
              </a:path>
            </a:pathLst>
          </a:custGeom>
          <a:noFill/>
          <a:ln w="9360" cap="flat">
            <a:solidFill>
              <a:srgbClr val="FFFFFF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  <p:sp>
        <p:nvSpPr>
          <p:cNvPr id="110599" name="Text Box 7"/>
          <p:cNvSpPr txBox="1">
            <a:spLocks noChangeArrowheads="1"/>
          </p:cNvSpPr>
          <p:nvPr/>
        </p:nvSpPr>
        <p:spPr bwMode="auto">
          <a:xfrm>
            <a:off x="1905000" y="714585"/>
            <a:ext cx="8382000" cy="58695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ctr">
            <a:spAutoFit/>
          </a:bodyPr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spcBef>
                <a:spcPts val="2000"/>
              </a:spcBef>
              <a:buClrTx/>
            </a:pPr>
            <a:r>
              <a:rPr lang="es-CO" altLang="es-CO" sz="3200" b="1">
                <a:solidFill>
                  <a:srgbClr val="FFFF99"/>
                </a:solidFill>
              </a:rPr>
              <a:t>Ondas “viajeras” en la membrana basilar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gradFill rotWithShape="0">
          <a:gsLst>
            <a:gs pos="0">
              <a:srgbClr val="000000"/>
            </a:gs>
            <a:gs pos="50000">
              <a:srgbClr val="333399"/>
            </a:gs>
            <a:gs pos="100000">
              <a:srgbClr val="000000"/>
            </a:gs>
          </a:gsLst>
          <a:lin ang="81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617" name="Line 1"/>
          <p:cNvSpPr>
            <a:spLocks noChangeShapeType="1"/>
          </p:cNvSpPr>
          <p:nvPr/>
        </p:nvSpPr>
        <p:spPr bwMode="auto">
          <a:xfrm>
            <a:off x="3687763" y="3430589"/>
            <a:ext cx="4826000" cy="1587"/>
          </a:xfrm>
          <a:prstGeom prst="line">
            <a:avLst/>
          </a:prstGeom>
          <a:noFill/>
          <a:ln w="9360" cap="sq">
            <a:solidFill>
              <a:srgbClr val="FFFFFF"/>
            </a:solidFill>
            <a:prstDash val="dash"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CO"/>
          </a:p>
        </p:txBody>
      </p:sp>
      <p:sp>
        <p:nvSpPr>
          <p:cNvPr id="111618" name="Rectangle 2"/>
          <p:cNvSpPr>
            <a:spLocks noChangeArrowheads="1"/>
          </p:cNvSpPr>
          <p:nvPr/>
        </p:nvSpPr>
        <p:spPr bwMode="auto">
          <a:xfrm>
            <a:off x="8599488" y="3252788"/>
            <a:ext cx="622300" cy="2968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buClrTx/>
              <a:buFontTx/>
              <a:buNone/>
            </a:pPr>
            <a:r>
              <a:rPr lang="es-CO" altLang="es-CO" sz="1800" b="1">
                <a:solidFill>
                  <a:srgbClr val="FFFF00"/>
                </a:solidFill>
              </a:rPr>
              <a:t>Ápex</a:t>
            </a:r>
          </a:p>
        </p:txBody>
      </p:sp>
      <p:sp>
        <p:nvSpPr>
          <p:cNvPr id="111619" name="Rectangle 3"/>
          <p:cNvSpPr>
            <a:spLocks noChangeArrowheads="1"/>
          </p:cNvSpPr>
          <p:nvPr/>
        </p:nvSpPr>
        <p:spPr bwMode="auto">
          <a:xfrm>
            <a:off x="2973388" y="3248026"/>
            <a:ext cx="622300" cy="2968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buClrTx/>
              <a:buFontTx/>
              <a:buNone/>
            </a:pPr>
            <a:r>
              <a:rPr lang="es-CO" altLang="es-CO" sz="1800" b="1">
                <a:solidFill>
                  <a:srgbClr val="FFFF00"/>
                </a:solidFill>
              </a:rPr>
              <a:t>Base</a:t>
            </a:r>
          </a:p>
        </p:txBody>
      </p:sp>
      <p:sp>
        <p:nvSpPr>
          <p:cNvPr id="111620" name="Freeform 4"/>
          <p:cNvSpPr>
            <a:spLocks noChangeArrowheads="1"/>
          </p:cNvSpPr>
          <p:nvPr/>
        </p:nvSpPr>
        <p:spPr bwMode="auto">
          <a:xfrm>
            <a:off x="3700464" y="2019301"/>
            <a:ext cx="4795837" cy="1376363"/>
          </a:xfrm>
          <a:custGeom>
            <a:avLst/>
            <a:gdLst>
              <a:gd name="G0" fmla="+- 362 0 0"/>
              <a:gd name="G1" fmla="+- 1 0 0"/>
              <a:gd name="G2" fmla="*/ 1 0 0"/>
              <a:gd name="G3" fmla="+- 1 0 0"/>
              <a:gd name="G4" fmla="+- 1 0 0"/>
              <a:gd name="G5" fmla="+- 2070 0 0"/>
              <a:gd name="G6" fmla="+- 1 0 0"/>
              <a:gd name="G7" fmla="+- 1 0 0"/>
              <a:gd name="G8" fmla="+- 1 0 0"/>
              <a:gd name="G9" fmla="+- 1 0 0"/>
              <a:gd name="G10" fmla="+- 1 0 0"/>
              <a:gd name="G11" fmla="+- 1 0 0"/>
              <a:gd name="G12" fmla="*/ 1 56199 45376"/>
              <a:gd name="G13" fmla="+- 1 0 0"/>
              <a:gd name="G14" fmla="+- 1 0 0"/>
              <a:gd name="G15" fmla="+- 1 0 0"/>
              <a:gd name="G16" fmla="+- 1 0 0"/>
              <a:gd name="G17" fmla="+- 1 0 0"/>
              <a:gd name="G18" fmla="+- 1 0 0"/>
              <a:gd name="G19" fmla="+- 1 0 0"/>
              <a:gd name="G20" fmla="+- 38912 0 0"/>
              <a:gd name="G21" fmla="*/ 1 0 0"/>
              <a:gd name="G22" fmla="*/ 1 35987 55552"/>
              <a:gd name="G23" fmla="*/ G22 1 180"/>
              <a:gd name="G24" fmla="*/ G21 1 G23"/>
              <a:gd name="G25" fmla="+- 1 0 0"/>
              <a:gd name="G26" fmla="+- 1 0 0"/>
              <a:gd name="G27" fmla="+- 1 0 0"/>
              <a:gd name="G28" fmla="*/ 1 59531 7824"/>
              <a:gd name="T0" fmla="*/ 0 w 3021"/>
              <a:gd name="T1" fmla="*/ 1265238 h 867"/>
              <a:gd name="T2" fmla="*/ 517525 w 3021"/>
              <a:gd name="T3" fmla="*/ 1208088 h 867"/>
              <a:gd name="T4" fmla="*/ 809625 w 3021"/>
              <a:gd name="T5" fmla="*/ 1150938 h 867"/>
              <a:gd name="T6" fmla="*/ 1187450 w 3021"/>
              <a:gd name="T7" fmla="*/ 1052513 h 867"/>
              <a:gd name="T8" fmla="*/ 1422400 w 3021"/>
              <a:gd name="T9" fmla="*/ 989013 h 867"/>
              <a:gd name="T10" fmla="*/ 1817687 w 3021"/>
              <a:gd name="T11" fmla="*/ 847725 h 867"/>
              <a:gd name="T12" fmla="*/ 2182812 w 3021"/>
              <a:gd name="T13" fmla="*/ 679450 h 867"/>
              <a:gd name="T14" fmla="*/ 2455862 w 3021"/>
              <a:gd name="T15" fmla="*/ 528638 h 867"/>
              <a:gd name="T16" fmla="*/ 2768600 w 3021"/>
              <a:gd name="T17" fmla="*/ 311150 h 867"/>
              <a:gd name="T18" fmla="*/ 3187700 w 3021"/>
              <a:gd name="T19" fmla="*/ 17463 h 867"/>
              <a:gd name="T20" fmla="*/ 3251200 w 3021"/>
              <a:gd name="T21" fmla="*/ 0 h 867"/>
              <a:gd name="T22" fmla="*/ 3286125 w 3021"/>
              <a:gd name="T23" fmla="*/ 0 h 867"/>
              <a:gd name="T24" fmla="*/ 3373437 w 3021"/>
              <a:gd name="T25" fmla="*/ 17463 h 867"/>
              <a:gd name="T26" fmla="*/ 3478212 w 3021"/>
              <a:gd name="T27" fmla="*/ 115888 h 867"/>
              <a:gd name="T28" fmla="*/ 3563937 w 3021"/>
              <a:gd name="T29" fmla="*/ 249238 h 867"/>
              <a:gd name="T30" fmla="*/ 3663950 w 3021"/>
              <a:gd name="T31" fmla="*/ 468313 h 867"/>
              <a:gd name="T32" fmla="*/ 3749675 w 3021"/>
              <a:gd name="T33" fmla="*/ 671513 h 867"/>
              <a:gd name="T34" fmla="*/ 3836987 w 3021"/>
              <a:gd name="T35" fmla="*/ 882650 h 867"/>
              <a:gd name="T36" fmla="*/ 3917950 w 3021"/>
              <a:gd name="T37" fmla="*/ 1046163 h 867"/>
              <a:gd name="T38" fmla="*/ 3997325 w 3021"/>
              <a:gd name="T39" fmla="*/ 1198563 h 867"/>
              <a:gd name="T40" fmla="*/ 4054475 w 3021"/>
              <a:gd name="T41" fmla="*/ 1262063 h 867"/>
              <a:gd name="T42" fmla="*/ 4097337 w 3021"/>
              <a:gd name="T43" fmla="*/ 1293813 h 867"/>
              <a:gd name="T44" fmla="*/ 4164012 w 3021"/>
              <a:gd name="T45" fmla="*/ 1322388 h 867"/>
              <a:gd name="T46" fmla="*/ 4252912 w 3021"/>
              <a:gd name="T47" fmla="*/ 1341438 h 867"/>
              <a:gd name="T48" fmla="*/ 4491037 w 3021"/>
              <a:gd name="T49" fmla="*/ 1360488 h 867"/>
              <a:gd name="T50" fmla="*/ 4795837 w 3021"/>
              <a:gd name="T51" fmla="*/ 1376363 h 8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3021" h="867">
                <a:moveTo>
                  <a:pt x="0" y="797"/>
                </a:moveTo>
                <a:lnTo>
                  <a:pt x="326" y="761"/>
                </a:lnTo>
                <a:lnTo>
                  <a:pt x="510" y="725"/>
                </a:lnTo>
                <a:lnTo>
                  <a:pt x="748" y="663"/>
                </a:lnTo>
                <a:lnTo>
                  <a:pt x="896" y="623"/>
                </a:lnTo>
                <a:lnTo>
                  <a:pt x="1145" y="534"/>
                </a:lnTo>
                <a:lnTo>
                  <a:pt x="1375" y="428"/>
                </a:lnTo>
                <a:lnTo>
                  <a:pt x="1547" y="333"/>
                </a:lnTo>
                <a:lnTo>
                  <a:pt x="1744" y="196"/>
                </a:lnTo>
                <a:lnTo>
                  <a:pt x="2008" y="11"/>
                </a:lnTo>
                <a:lnTo>
                  <a:pt x="2048" y="0"/>
                </a:lnTo>
                <a:lnTo>
                  <a:pt x="2070" y="0"/>
                </a:lnTo>
                <a:lnTo>
                  <a:pt x="2125" y="11"/>
                </a:lnTo>
                <a:lnTo>
                  <a:pt x="2191" y="73"/>
                </a:lnTo>
                <a:lnTo>
                  <a:pt x="2245" y="157"/>
                </a:lnTo>
                <a:lnTo>
                  <a:pt x="2308" y="295"/>
                </a:lnTo>
                <a:lnTo>
                  <a:pt x="2362" y="423"/>
                </a:lnTo>
                <a:lnTo>
                  <a:pt x="2417" y="556"/>
                </a:lnTo>
                <a:lnTo>
                  <a:pt x="2468" y="659"/>
                </a:lnTo>
                <a:lnTo>
                  <a:pt x="2518" y="755"/>
                </a:lnTo>
                <a:lnTo>
                  <a:pt x="2554" y="795"/>
                </a:lnTo>
                <a:lnTo>
                  <a:pt x="2581" y="815"/>
                </a:lnTo>
                <a:lnTo>
                  <a:pt x="2623" y="833"/>
                </a:lnTo>
                <a:lnTo>
                  <a:pt x="2679" y="845"/>
                </a:lnTo>
                <a:lnTo>
                  <a:pt x="2829" y="857"/>
                </a:lnTo>
                <a:lnTo>
                  <a:pt x="3021" y="867"/>
                </a:lnTo>
              </a:path>
            </a:pathLst>
          </a:custGeom>
          <a:noFill/>
          <a:ln w="9360" cap="flat">
            <a:solidFill>
              <a:srgbClr val="FFFFFF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  <p:sp>
        <p:nvSpPr>
          <p:cNvPr id="111621" name="Freeform 5"/>
          <p:cNvSpPr>
            <a:spLocks noChangeArrowheads="1"/>
          </p:cNvSpPr>
          <p:nvPr/>
        </p:nvSpPr>
        <p:spPr bwMode="auto">
          <a:xfrm flipV="1">
            <a:off x="3697289" y="3473451"/>
            <a:ext cx="4795837" cy="1376363"/>
          </a:xfrm>
          <a:custGeom>
            <a:avLst/>
            <a:gdLst>
              <a:gd name="G0" fmla="+- 362 0 0"/>
              <a:gd name="G1" fmla="+- 1 0 0"/>
              <a:gd name="G2" fmla="*/ 1 0 0"/>
              <a:gd name="G3" fmla="+- 1 0 0"/>
              <a:gd name="G4" fmla="+- 1 0 0"/>
              <a:gd name="G5" fmla="+- 2070 0 0"/>
              <a:gd name="G6" fmla="+- 1 0 0"/>
              <a:gd name="G7" fmla="+- 1 0 0"/>
              <a:gd name="G8" fmla="+- 1 0 0"/>
              <a:gd name="G9" fmla="+- 1 0 0"/>
              <a:gd name="G10" fmla="+- 1 0 0"/>
              <a:gd name="G11" fmla="+- 1 0 0"/>
              <a:gd name="G12" fmla="*/ 1 56199 45376"/>
              <a:gd name="G13" fmla="+- 1 0 0"/>
              <a:gd name="G14" fmla="+- 1 0 0"/>
              <a:gd name="G15" fmla="+- 1 0 0"/>
              <a:gd name="G16" fmla="+- 1 0 0"/>
              <a:gd name="G17" fmla="+- 1 0 0"/>
              <a:gd name="G18" fmla="+- 1 0 0"/>
              <a:gd name="G19" fmla="+- 1 0 0"/>
              <a:gd name="G20" fmla="+- 38912 0 0"/>
              <a:gd name="G21" fmla="*/ 1 0 0"/>
              <a:gd name="G22" fmla="*/ 1 35987 55552"/>
              <a:gd name="G23" fmla="*/ G22 1 180"/>
              <a:gd name="G24" fmla="*/ G21 1 G23"/>
              <a:gd name="G25" fmla="+- 1 0 0"/>
              <a:gd name="G26" fmla="+- 1 0 0"/>
              <a:gd name="G27" fmla="+- 1 0 0"/>
              <a:gd name="G28" fmla="*/ 1 59531 7824"/>
              <a:gd name="T0" fmla="*/ 0 w 3021"/>
              <a:gd name="T1" fmla="*/ 1265238 h 867"/>
              <a:gd name="T2" fmla="*/ 517525 w 3021"/>
              <a:gd name="T3" fmla="*/ 1208088 h 867"/>
              <a:gd name="T4" fmla="*/ 809625 w 3021"/>
              <a:gd name="T5" fmla="*/ 1150938 h 867"/>
              <a:gd name="T6" fmla="*/ 1187450 w 3021"/>
              <a:gd name="T7" fmla="*/ 1052513 h 867"/>
              <a:gd name="T8" fmla="*/ 1422400 w 3021"/>
              <a:gd name="T9" fmla="*/ 989013 h 867"/>
              <a:gd name="T10" fmla="*/ 1817687 w 3021"/>
              <a:gd name="T11" fmla="*/ 847725 h 867"/>
              <a:gd name="T12" fmla="*/ 2182812 w 3021"/>
              <a:gd name="T13" fmla="*/ 679450 h 867"/>
              <a:gd name="T14" fmla="*/ 2455862 w 3021"/>
              <a:gd name="T15" fmla="*/ 528638 h 867"/>
              <a:gd name="T16" fmla="*/ 2768600 w 3021"/>
              <a:gd name="T17" fmla="*/ 311150 h 867"/>
              <a:gd name="T18" fmla="*/ 3187700 w 3021"/>
              <a:gd name="T19" fmla="*/ 17463 h 867"/>
              <a:gd name="T20" fmla="*/ 3251200 w 3021"/>
              <a:gd name="T21" fmla="*/ 0 h 867"/>
              <a:gd name="T22" fmla="*/ 3286125 w 3021"/>
              <a:gd name="T23" fmla="*/ 0 h 867"/>
              <a:gd name="T24" fmla="*/ 3373437 w 3021"/>
              <a:gd name="T25" fmla="*/ 17463 h 867"/>
              <a:gd name="T26" fmla="*/ 3478212 w 3021"/>
              <a:gd name="T27" fmla="*/ 115888 h 867"/>
              <a:gd name="T28" fmla="*/ 3563937 w 3021"/>
              <a:gd name="T29" fmla="*/ 249238 h 867"/>
              <a:gd name="T30" fmla="*/ 3663950 w 3021"/>
              <a:gd name="T31" fmla="*/ 468313 h 867"/>
              <a:gd name="T32" fmla="*/ 3749675 w 3021"/>
              <a:gd name="T33" fmla="*/ 671513 h 867"/>
              <a:gd name="T34" fmla="*/ 3836987 w 3021"/>
              <a:gd name="T35" fmla="*/ 882650 h 867"/>
              <a:gd name="T36" fmla="*/ 3917950 w 3021"/>
              <a:gd name="T37" fmla="*/ 1046163 h 867"/>
              <a:gd name="T38" fmla="*/ 3997325 w 3021"/>
              <a:gd name="T39" fmla="*/ 1198563 h 867"/>
              <a:gd name="T40" fmla="*/ 4054475 w 3021"/>
              <a:gd name="T41" fmla="*/ 1262063 h 867"/>
              <a:gd name="T42" fmla="*/ 4097337 w 3021"/>
              <a:gd name="T43" fmla="*/ 1293813 h 867"/>
              <a:gd name="T44" fmla="*/ 4164012 w 3021"/>
              <a:gd name="T45" fmla="*/ 1322388 h 867"/>
              <a:gd name="T46" fmla="*/ 4252912 w 3021"/>
              <a:gd name="T47" fmla="*/ 1341438 h 867"/>
              <a:gd name="T48" fmla="*/ 4491037 w 3021"/>
              <a:gd name="T49" fmla="*/ 1360488 h 867"/>
              <a:gd name="T50" fmla="*/ 4795837 w 3021"/>
              <a:gd name="T51" fmla="*/ 1376363 h 8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3021" h="867">
                <a:moveTo>
                  <a:pt x="0" y="797"/>
                </a:moveTo>
                <a:lnTo>
                  <a:pt x="326" y="761"/>
                </a:lnTo>
                <a:lnTo>
                  <a:pt x="510" y="725"/>
                </a:lnTo>
                <a:lnTo>
                  <a:pt x="748" y="663"/>
                </a:lnTo>
                <a:lnTo>
                  <a:pt x="896" y="623"/>
                </a:lnTo>
                <a:lnTo>
                  <a:pt x="1145" y="534"/>
                </a:lnTo>
                <a:lnTo>
                  <a:pt x="1375" y="428"/>
                </a:lnTo>
                <a:lnTo>
                  <a:pt x="1547" y="333"/>
                </a:lnTo>
                <a:lnTo>
                  <a:pt x="1744" y="196"/>
                </a:lnTo>
                <a:lnTo>
                  <a:pt x="2008" y="11"/>
                </a:lnTo>
                <a:lnTo>
                  <a:pt x="2048" y="0"/>
                </a:lnTo>
                <a:lnTo>
                  <a:pt x="2070" y="0"/>
                </a:lnTo>
                <a:lnTo>
                  <a:pt x="2125" y="11"/>
                </a:lnTo>
                <a:lnTo>
                  <a:pt x="2191" y="73"/>
                </a:lnTo>
                <a:lnTo>
                  <a:pt x="2245" y="157"/>
                </a:lnTo>
                <a:lnTo>
                  <a:pt x="2308" y="295"/>
                </a:lnTo>
                <a:lnTo>
                  <a:pt x="2362" y="423"/>
                </a:lnTo>
                <a:lnTo>
                  <a:pt x="2417" y="556"/>
                </a:lnTo>
                <a:lnTo>
                  <a:pt x="2468" y="659"/>
                </a:lnTo>
                <a:lnTo>
                  <a:pt x="2518" y="755"/>
                </a:lnTo>
                <a:lnTo>
                  <a:pt x="2554" y="795"/>
                </a:lnTo>
                <a:lnTo>
                  <a:pt x="2581" y="815"/>
                </a:lnTo>
                <a:lnTo>
                  <a:pt x="2623" y="833"/>
                </a:lnTo>
                <a:lnTo>
                  <a:pt x="2679" y="845"/>
                </a:lnTo>
                <a:lnTo>
                  <a:pt x="2829" y="857"/>
                </a:lnTo>
                <a:lnTo>
                  <a:pt x="3021" y="867"/>
                </a:lnTo>
              </a:path>
            </a:pathLst>
          </a:custGeom>
          <a:noFill/>
          <a:ln w="9360" cap="flat">
            <a:solidFill>
              <a:srgbClr val="FFFFFF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  <p:sp>
        <p:nvSpPr>
          <p:cNvPr id="111622" name="Freeform 6"/>
          <p:cNvSpPr>
            <a:spLocks noChangeArrowheads="1"/>
          </p:cNvSpPr>
          <p:nvPr/>
        </p:nvSpPr>
        <p:spPr bwMode="auto">
          <a:xfrm>
            <a:off x="3700464" y="3305175"/>
            <a:ext cx="4791075" cy="1263650"/>
          </a:xfrm>
          <a:custGeom>
            <a:avLst/>
            <a:gdLst>
              <a:gd name="G0" fmla="+- 117 0 0"/>
              <a:gd name="G1" fmla="+- 1 0 0"/>
              <a:gd name="G2" fmla="+- 1 0 0"/>
              <a:gd name="G3" fmla="+- 1 0 0"/>
              <a:gd name="G4" fmla="+- 1 0 0"/>
              <a:gd name="G5" fmla="+- 1 0 0"/>
              <a:gd name="G6" fmla="+- 1 0 0"/>
              <a:gd name="G7" fmla="+- 1 0 0"/>
              <a:gd name="G8" fmla="+- 1 0 0"/>
              <a:gd name="G9" fmla="+- 1 0 0"/>
              <a:gd name="G10" fmla="+- 1 0 0"/>
              <a:gd name="G11" fmla="+- 1 0 0"/>
              <a:gd name="G12" fmla="+- 1 0 0"/>
              <a:gd name="G13" fmla="+- 1 0 0"/>
              <a:gd name="G14" fmla="+- 1 0 0"/>
              <a:gd name="G15" fmla="+- 1 0 0"/>
              <a:gd name="G16" fmla="+- 1 0 0"/>
              <a:gd name="G17" fmla="*/ 1 16385 2"/>
              <a:gd name="G18" fmla="+- 1 0 0"/>
              <a:gd name="G19" fmla="+- 1 0 0"/>
              <a:gd name="G20" fmla="+- 1 0 0"/>
              <a:gd name="G21" fmla="+- 1 0 0"/>
              <a:gd name="G22" fmla="+- 1 0 0"/>
              <a:gd name="G23" fmla="+- 1 0 0"/>
              <a:gd name="G24" fmla="+- 1 0 0"/>
              <a:gd name="G25" fmla="*/ 1 25817 50816"/>
              <a:gd name="G26" fmla="+- 1 0 0"/>
              <a:gd name="G27" fmla="+- 1 0 0"/>
              <a:gd name="G28" fmla="+- 1 0 0"/>
              <a:gd name="G29" fmla="+- 1 0 0"/>
              <a:gd name="G30" fmla="+- 1 0 0"/>
              <a:gd name="G31" fmla="+- 1 0 0"/>
              <a:gd name="G32" fmla="+- 1 0 0"/>
              <a:gd name="T0" fmla="*/ 0 w 3018"/>
              <a:gd name="T1" fmla="*/ 49213 h 796"/>
              <a:gd name="T2" fmla="*/ 190500 w 3018"/>
              <a:gd name="T3" fmla="*/ 53975 h 796"/>
              <a:gd name="T4" fmla="*/ 466725 w 3018"/>
              <a:gd name="T5" fmla="*/ 58738 h 796"/>
              <a:gd name="T6" fmla="*/ 771525 w 3018"/>
              <a:gd name="T7" fmla="*/ 68263 h 796"/>
              <a:gd name="T8" fmla="*/ 976313 w 3018"/>
              <a:gd name="T9" fmla="*/ 87313 h 796"/>
              <a:gd name="T10" fmla="*/ 1176338 w 3018"/>
              <a:gd name="T11" fmla="*/ 130175 h 796"/>
              <a:gd name="T12" fmla="*/ 1376363 w 3018"/>
              <a:gd name="T13" fmla="*/ 196850 h 796"/>
              <a:gd name="T14" fmla="*/ 1719263 w 3018"/>
              <a:gd name="T15" fmla="*/ 339725 h 796"/>
              <a:gd name="T16" fmla="*/ 2024063 w 3018"/>
              <a:gd name="T17" fmla="*/ 511175 h 796"/>
              <a:gd name="T18" fmla="*/ 2214563 w 3018"/>
              <a:gd name="T19" fmla="*/ 644525 h 796"/>
              <a:gd name="T20" fmla="*/ 2395538 w 3018"/>
              <a:gd name="T21" fmla="*/ 815975 h 796"/>
              <a:gd name="T22" fmla="*/ 2586038 w 3018"/>
              <a:gd name="T23" fmla="*/ 1035050 h 796"/>
              <a:gd name="T24" fmla="*/ 2695575 w 3018"/>
              <a:gd name="T25" fmla="*/ 1158875 h 796"/>
              <a:gd name="T26" fmla="*/ 2771775 w 3018"/>
              <a:gd name="T27" fmla="*/ 1235075 h 796"/>
              <a:gd name="T28" fmla="*/ 2833688 w 3018"/>
              <a:gd name="T29" fmla="*/ 1263650 h 796"/>
              <a:gd name="T30" fmla="*/ 2895600 w 3018"/>
              <a:gd name="T31" fmla="*/ 1258888 h 796"/>
              <a:gd name="T32" fmla="*/ 2957513 w 3018"/>
              <a:gd name="T33" fmla="*/ 1230313 h 796"/>
              <a:gd name="T34" fmla="*/ 3062288 w 3018"/>
              <a:gd name="T35" fmla="*/ 1111250 h 796"/>
              <a:gd name="T36" fmla="*/ 3190875 w 3018"/>
              <a:gd name="T37" fmla="*/ 925513 h 796"/>
              <a:gd name="T38" fmla="*/ 3390900 w 3018"/>
              <a:gd name="T39" fmla="*/ 596900 h 796"/>
              <a:gd name="T40" fmla="*/ 3533775 w 3018"/>
              <a:gd name="T41" fmla="*/ 344488 h 796"/>
              <a:gd name="T42" fmla="*/ 3667125 w 3018"/>
              <a:gd name="T43" fmla="*/ 128588 h 796"/>
              <a:gd name="T44" fmla="*/ 3729038 w 3018"/>
              <a:gd name="T45" fmla="*/ 66675 h 796"/>
              <a:gd name="T46" fmla="*/ 3800475 w 3018"/>
              <a:gd name="T47" fmla="*/ 19050 h 796"/>
              <a:gd name="T48" fmla="*/ 3890963 w 3018"/>
              <a:gd name="T49" fmla="*/ 0 h 796"/>
              <a:gd name="T50" fmla="*/ 3981450 w 3018"/>
              <a:gd name="T51" fmla="*/ 0 h 796"/>
              <a:gd name="T52" fmla="*/ 4052888 w 3018"/>
              <a:gd name="T53" fmla="*/ 14288 h 796"/>
              <a:gd name="T54" fmla="*/ 4110038 w 3018"/>
              <a:gd name="T55" fmla="*/ 28575 h 796"/>
              <a:gd name="T56" fmla="*/ 4181475 w 3018"/>
              <a:gd name="T57" fmla="*/ 47625 h 796"/>
              <a:gd name="T58" fmla="*/ 4257675 w 3018"/>
              <a:gd name="T59" fmla="*/ 71438 h 796"/>
              <a:gd name="T60" fmla="*/ 4381500 w 3018"/>
              <a:gd name="T61" fmla="*/ 104775 h 796"/>
              <a:gd name="T62" fmla="*/ 4467225 w 3018"/>
              <a:gd name="T63" fmla="*/ 128588 h 796"/>
              <a:gd name="T64" fmla="*/ 4791075 w 3018"/>
              <a:gd name="T65" fmla="*/ 130175 h 7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3018" h="796">
                <a:moveTo>
                  <a:pt x="0" y="31"/>
                </a:moveTo>
                <a:lnTo>
                  <a:pt x="120" y="34"/>
                </a:lnTo>
                <a:lnTo>
                  <a:pt x="294" y="37"/>
                </a:lnTo>
                <a:lnTo>
                  <a:pt x="486" y="43"/>
                </a:lnTo>
                <a:lnTo>
                  <a:pt x="615" y="55"/>
                </a:lnTo>
                <a:lnTo>
                  <a:pt x="741" y="82"/>
                </a:lnTo>
                <a:lnTo>
                  <a:pt x="867" y="124"/>
                </a:lnTo>
                <a:lnTo>
                  <a:pt x="1083" y="214"/>
                </a:lnTo>
                <a:lnTo>
                  <a:pt x="1275" y="322"/>
                </a:lnTo>
                <a:lnTo>
                  <a:pt x="1395" y="406"/>
                </a:lnTo>
                <a:lnTo>
                  <a:pt x="1509" y="514"/>
                </a:lnTo>
                <a:lnTo>
                  <a:pt x="1629" y="652"/>
                </a:lnTo>
                <a:lnTo>
                  <a:pt x="1698" y="730"/>
                </a:lnTo>
                <a:lnTo>
                  <a:pt x="1746" y="778"/>
                </a:lnTo>
                <a:lnTo>
                  <a:pt x="1785" y="796"/>
                </a:lnTo>
                <a:lnTo>
                  <a:pt x="1824" y="793"/>
                </a:lnTo>
                <a:lnTo>
                  <a:pt x="1863" y="775"/>
                </a:lnTo>
                <a:lnTo>
                  <a:pt x="1929" y="700"/>
                </a:lnTo>
                <a:lnTo>
                  <a:pt x="2010" y="583"/>
                </a:lnTo>
                <a:lnTo>
                  <a:pt x="2136" y="376"/>
                </a:lnTo>
                <a:lnTo>
                  <a:pt x="2226" y="217"/>
                </a:lnTo>
                <a:lnTo>
                  <a:pt x="2310" y="81"/>
                </a:lnTo>
                <a:lnTo>
                  <a:pt x="2349" y="42"/>
                </a:lnTo>
                <a:lnTo>
                  <a:pt x="2394" y="12"/>
                </a:lnTo>
                <a:lnTo>
                  <a:pt x="2451" y="0"/>
                </a:lnTo>
                <a:lnTo>
                  <a:pt x="2508" y="0"/>
                </a:lnTo>
                <a:lnTo>
                  <a:pt x="2553" y="9"/>
                </a:lnTo>
                <a:lnTo>
                  <a:pt x="2589" y="18"/>
                </a:lnTo>
                <a:lnTo>
                  <a:pt x="2634" y="30"/>
                </a:lnTo>
                <a:lnTo>
                  <a:pt x="2682" y="45"/>
                </a:lnTo>
                <a:lnTo>
                  <a:pt x="2760" y="66"/>
                </a:lnTo>
                <a:lnTo>
                  <a:pt x="2814" y="81"/>
                </a:lnTo>
                <a:lnTo>
                  <a:pt x="3018" y="82"/>
                </a:lnTo>
              </a:path>
            </a:pathLst>
          </a:custGeom>
          <a:noFill/>
          <a:ln w="38160" cap="flat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  <p:sp>
        <p:nvSpPr>
          <p:cNvPr id="111623" name="Text Box 7"/>
          <p:cNvSpPr txBox="1">
            <a:spLocks noChangeArrowheads="1"/>
          </p:cNvSpPr>
          <p:nvPr/>
        </p:nvSpPr>
        <p:spPr bwMode="auto">
          <a:xfrm>
            <a:off x="1905000" y="714585"/>
            <a:ext cx="8382000" cy="58695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ctr">
            <a:spAutoFit/>
          </a:bodyPr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spcBef>
                <a:spcPts val="2000"/>
              </a:spcBef>
              <a:buClrTx/>
            </a:pPr>
            <a:r>
              <a:rPr lang="es-CO" altLang="es-CO" sz="3200" b="1">
                <a:solidFill>
                  <a:srgbClr val="FFFF99"/>
                </a:solidFill>
              </a:rPr>
              <a:t>Ondas “viajeras” en la membrana basilar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gradFill rotWithShape="0">
          <a:gsLst>
            <a:gs pos="0">
              <a:srgbClr val="000000"/>
            </a:gs>
            <a:gs pos="50000">
              <a:srgbClr val="333399"/>
            </a:gs>
            <a:gs pos="100000">
              <a:srgbClr val="000000"/>
            </a:gs>
          </a:gsLst>
          <a:lin ang="81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641" name="Freeform 1"/>
          <p:cNvSpPr>
            <a:spLocks noChangeArrowheads="1"/>
          </p:cNvSpPr>
          <p:nvPr/>
        </p:nvSpPr>
        <p:spPr bwMode="auto">
          <a:xfrm>
            <a:off x="3722688" y="3279776"/>
            <a:ext cx="4773612" cy="1552575"/>
          </a:xfrm>
          <a:custGeom>
            <a:avLst/>
            <a:gdLst>
              <a:gd name="G0" fmla="+- 528 0 0"/>
              <a:gd name="G1" fmla="+- 1 0 0"/>
              <a:gd name="G2" fmla="+- 1 0 0"/>
              <a:gd name="G3" fmla="+- 1 0 0"/>
              <a:gd name="G4" fmla="+- 1 0 0"/>
              <a:gd name="G5" fmla="+- 1 0 0"/>
              <a:gd name="G6" fmla="+- 1 0 0"/>
              <a:gd name="G7" fmla="+- 1 0 0"/>
              <a:gd name="G8" fmla="+- 1 0 0"/>
              <a:gd name="G9" fmla="+- 1 0 0"/>
              <a:gd name="G10" fmla="+- 1 0 0"/>
              <a:gd name="G11" fmla="+- 1 0 0"/>
              <a:gd name="G12" fmla="+- 1 0 0"/>
              <a:gd name="G13" fmla="+- 1 0 0"/>
              <a:gd name="G14" fmla="+- 1 0 0"/>
              <a:gd name="G15" fmla="+- 1 0 0"/>
              <a:gd name="G16" fmla="+- 1 0 0"/>
              <a:gd name="G17" fmla="+- 1 0 0"/>
              <a:gd name="G18" fmla="+- 1 0 0"/>
              <a:gd name="G19" fmla="+- 1 0 0"/>
              <a:gd name="G20" fmla="+- 1 0 0"/>
              <a:gd name="G21" fmla="+- 1 0 0"/>
              <a:gd name="G22" fmla="+- 1 0 0"/>
              <a:gd name="G23" fmla="+- 1 0 0"/>
              <a:gd name="G24" fmla="+- 1 0 0"/>
              <a:gd name="G25" fmla="+- 1 0 0"/>
              <a:gd name="G26" fmla="*/ 1 21845 7824"/>
              <a:gd name="G27" fmla="*/ 1 0 0"/>
              <a:gd name="G28" fmla="*/ 1 35987 55552"/>
              <a:gd name="G29" fmla="*/ G28 1 180"/>
              <a:gd name="G30" fmla="*/ G27 1 G29"/>
              <a:gd name="G31" fmla="+- 51780 0 0"/>
              <a:gd name="G32" fmla="+- 16897 0 0"/>
              <a:gd name="G33" fmla="+- 63181 0 0"/>
              <a:gd name="G34" fmla="*/ 1 53101 35328"/>
              <a:gd name="G35" fmla="*/ 1 27643 55456"/>
              <a:gd name="G36" fmla="+- 11666 0 0"/>
              <a:gd name="T0" fmla="*/ 0 w 3007"/>
              <a:gd name="T1" fmla="*/ 0 h 978"/>
              <a:gd name="T2" fmla="*/ 852487 w 3007"/>
              <a:gd name="T3" fmla="*/ 14288 h 978"/>
              <a:gd name="T4" fmla="*/ 1304925 w 3007"/>
              <a:gd name="T5" fmla="*/ 42863 h 978"/>
              <a:gd name="T6" fmla="*/ 1571625 w 3007"/>
              <a:gd name="T7" fmla="*/ 66675 h 978"/>
              <a:gd name="T8" fmla="*/ 1824037 w 3007"/>
              <a:gd name="T9" fmla="*/ 104775 h 978"/>
              <a:gd name="T10" fmla="*/ 2057400 w 3007"/>
              <a:gd name="T11" fmla="*/ 152400 h 978"/>
              <a:gd name="T12" fmla="*/ 2185987 w 3007"/>
              <a:gd name="T13" fmla="*/ 209550 h 978"/>
              <a:gd name="T14" fmla="*/ 2366962 w 3007"/>
              <a:gd name="T15" fmla="*/ 333375 h 978"/>
              <a:gd name="T16" fmla="*/ 2500312 w 3007"/>
              <a:gd name="T17" fmla="*/ 452438 h 978"/>
              <a:gd name="T18" fmla="*/ 2595562 w 3007"/>
              <a:gd name="T19" fmla="*/ 566738 h 978"/>
              <a:gd name="T20" fmla="*/ 2686050 w 3007"/>
              <a:gd name="T21" fmla="*/ 706438 h 978"/>
              <a:gd name="T22" fmla="*/ 2755900 w 3007"/>
              <a:gd name="T23" fmla="*/ 833438 h 978"/>
              <a:gd name="T24" fmla="*/ 2833687 w 3007"/>
              <a:gd name="T25" fmla="*/ 985838 h 978"/>
              <a:gd name="T26" fmla="*/ 2976562 w 3007"/>
              <a:gd name="T27" fmla="*/ 1243013 h 978"/>
              <a:gd name="T28" fmla="*/ 3086100 w 3007"/>
              <a:gd name="T29" fmla="*/ 1438275 h 978"/>
              <a:gd name="T30" fmla="*/ 3148012 w 3007"/>
              <a:gd name="T31" fmla="*/ 1504950 h 978"/>
              <a:gd name="T32" fmla="*/ 3219450 w 3007"/>
              <a:gd name="T33" fmla="*/ 1552575 h 978"/>
              <a:gd name="T34" fmla="*/ 3281362 w 3007"/>
              <a:gd name="T35" fmla="*/ 1543050 h 978"/>
              <a:gd name="T36" fmla="*/ 3328987 w 3007"/>
              <a:gd name="T37" fmla="*/ 1504950 h 978"/>
              <a:gd name="T38" fmla="*/ 3381375 w 3007"/>
              <a:gd name="T39" fmla="*/ 1428750 h 978"/>
              <a:gd name="T40" fmla="*/ 3490912 w 3007"/>
              <a:gd name="T41" fmla="*/ 1204913 h 978"/>
              <a:gd name="T42" fmla="*/ 3657600 w 3007"/>
              <a:gd name="T43" fmla="*/ 795338 h 978"/>
              <a:gd name="T44" fmla="*/ 3768725 w 3007"/>
              <a:gd name="T45" fmla="*/ 468313 h 978"/>
              <a:gd name="T46" fmla="*/ 3863975 w 3007"/>
              <a:gd name="T47" fmla="*/ 220663 h 978"/>
              <a:gd name="T48" fmla="*/ 3905250 w 3007"/>
              <a:gd name="T49" fmla="*/ 152400 h 978"/>
              <a:gd name="T50" fmla="*/ 3940175 w 3007"/>
              <a:gd name="T51" fmla="*/ 106363 h 978"/>
              <a:gd name="T52" fmla="*/ 3978275 w 3007"/>
              <a:gd name="T53" fmla="*/ 73025 h 978"/>
              <a:gd name="T54" fmla="*/ 4064000 w 3007"/>
              <a:gd name="T55" fmla="*/ 68263 h 978"/>
              <a:gd name="T56" fmla="*/ 4140200 w 3007"/>
              <a:gd name="T57" fmla="*/ 73025 h 978"/>
              <a:gd name="T58" fmla="*/ 4221162 w 3007"/>
              <a:gd name="T59" fmla="*/ 87313 h 978"/>
              <a:gd name="T60" fmla="*/ 4302125 w 3007"/>
              <a:gd name="T61" fmla="*/ 101600 h 978"/>
              <a:gd name="T62" fmla="*/ 4411662 w 3007"/>
              <a:gd name="T63" fmla="*/ 120650 h 978"/>
              <a:gd name="T64" fmla="*/ 4516437 w 3007"/>
              <a:gd name="T65" fmla="*/ 144463 h 978"/>
              <a:gd name="T66" fmla="*/ 4773612 w 3007"/>
              <a:gd name="T67" fmla="*/ 144463 h 9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3007" h="978">
                <a:moveTo>
                  <a:pt x="0" y="0"/>
                </a:moveTo>
                <a:lnTo>
                  <a:pt x="537" y="9"/>
                </a:lnTo>
                <a:lnTo>
                  <a:pt x="822" y="27"/>
                </a:lnTo>
                <a:lnTo>
                  <a:pt x="990" y="42"/>
                </a:lnTo>
                <a:lnTo>
                  <a:pt x="1149" y="66"/>
                </a:lnTo>
                <a:lnTo>
                  <a:pt x="1296" y="96"/>
                </a:lnTo>
                <a:lnTo>
                  <a:pt x="1377" y="132"/>
                </a:lnTo>
                <a:lnTo>
                  <a:pt x="1491" y="210"/>
                </a:lnTo>
                <a:lnTo>
                  <a:pt x="1575" y="285"/>
                </a:lnTo>
                <a:lnTo>
                  <a:pt x="1635" y="357"/>
                </a:lnTo>
                <a:lnTo>
                  <a:pt x="1692" y="445"/>
                </a:lnTo>
                <a:lnTo>
                  <a:pt x="1736" y="525"/>
                </a:lnTo>
                <a:lnTo>
                  <a:pt x="1785" y="621"/>
                </a:lnTo>
                <a:lnTo>
                  <a:pt x="1875" y="783"/>
                </a:lnTo>
                <a:lnTo>
                  <a:pt x="1944" y="906"/>
                </a:lnTo>
                <a:lnTo>
                  <a:pt x="1983" y="948"/>
                </a:lnTo>
                <a:lnTo>
                  <a:pt x="2028" y="978"/>
                </a:lnTo>
                <a:lnTo>
                  <a:pt x="2067" y="972"/>
                </a:lnTo>
                <a:lnTo>
                  <a:pt x="2097" y="948"/>
                </a:lnTo>
                <a:lnTo>
                  <a:pt x="2130" y="900"/>
                </a:lnTo>
                <a:lnTo>
                  <a:pt x="2199" y="759"/>
                </a:lnTo>
                <a:lnTo>
                  <a:pt x="2304" y="501"/>
                </a:lnTo>
                <a:lnTo>
                  <a:pt x="2374" y="295"/>
                </a:lnTo>
                <a:lnTo>
                  <a:pt x="2434" y="139"/>
                </a:lnTo>
                <a:lnTo>
                  <a:pt x="2460" y="96"/>
                </a:lnTo>
                <a:lnTo>
                  <a:pt x="2482" y="67"/>
                </a:lnTo>
                <a:lnTo>
                  <a:pt x="2506" y="46"/>
                </a:lnTo>
                <a:lnTo>
                  <a:pt x="2560" y="43"/>
                </a:lnTo>
                <a:lnTo>
                  <a:pt x="2608" y="46"/>
                </a:lnTo>
                <a:lnTo>
                  <a:pt x="2659" y="55"/>
                </a:lnTo>
                <a:lnTo>
                  <a:pt x="2710" y="64"/>
                </a:lnTo>
                <a:lnTo>
                  <a:pt x="2779" y="76"/>
                </a:lnTo>
                <a:lnTo>
                  <a:pt x="2845" y="91"/>
                </a:lnTo>
                <a:lnTo>
                  <a:pt x="3007" y="91"/>
                </a:lnTo>
              </a:path>
            </a:pathLst>
          </a:custGeom>
          <a:noFill/>
          <a:ln w="38160" cap="flat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  <p:sp>
        <p:nvSpPr>
          <p:cNvPr id="112642" name="Line 2"/>
          <p:cNvSpPr>
            <a:spLocks noChangeShapeType="1"/>
          </p:cNvSpPr>
          <p:nvPr/>
        </p:nvSpPr>
        <p:spPr bwMode="auto">
          <a:xfrm>
            <a:off x="3687763" y="3430589"/>
            <a:ext cx="4826000" cy="1587"/>
          </a:xfrm>
          <a:prstGeom prst="line">
            <a:avLst/>
          </a:prstGeom>
          <a:noFill/>
          <a:ln w="9360" cap="sq">
            <a:solidFill>
              <a:srgbClr val="FFFFFF"/>
            </a:solidFill>
            <a:prstDash val="dash"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CO"/>
          </a:p>
        </p:txBody>
      </p:sp>
      <p:sp>
        <p:nvSpPr>
          <p:cNvPr id="112643" name="Rectangle 3"/>
          <p:cNvSpPr>
            <a:spLocks noChangeArrowheads="1"/>
          </p:cNvSpPr>
          <p:nvPr/>
        </p:nvSpPr>
        <p:spPr bwMode="auto">
          <a:xfrm>
            <a:off x="8599488" y="3252788"/>
            <a:ext cx="622300" cy="2968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buClrTx/>
              <a:buFontTx/>
              <a:buNone/>
            </a:pPr>
            <a:r>
              <a:rPr lang="es-CO" altLang="es-CO" sz="1800" b="1">
                <a:solidFill>
                  <a:srgbClr val="FFFF00"/>
                </a:solidFill>
              </a:rPr>
              <a:t>Ápex</a:t>
            </a:r>
          </a:p>
        </p:txBody>
      </p:sp>
      <p:sp>
        <p:nvSpPr>
          <p:cNvPr id="112644" name="Rectangle 4"/>
          <p:cNvSpPr>
            <a:spLocks noChangeArrowheads="1"/>
          </p:cNvSpPr>
          <p:nvPr/>
        </p:nvSpPr>
        <p:spPr bwMode="auto">
          <a:xfrm>
            <a:off x="2973388" y="3248026"/>
            <a:ext cx="622300" cy="2968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buClrTx/>
              <a:buFontTx/>
              <a:buNone/>
            </a:pPr>
            <a:r>
              <a:rPr lang="es-CO" altLang="es-CO" sz="1800" b="1">
                <a:solidFill>
                  <a:srgbClr val="FFFF00"/>
                </a:solidFill>
              </a:rPr>
              <a:t>Base</a:t>
            </a:r>
          </a:p>
        </p:txBody>
      </p:sp>
      <p:sp>
        <p:nvSpPr>
          <p:cNvPr id="112645" name="Freeform 5"/>
          <p:cNvSpPr>
            <a:spLocks noChangeArrowheads="1"/>
          </p:cNvSpPr>
          <p:nvPr/>
        </p:nvSpPr>
        <p:spPr bwMode="auto">
          <a:xfrm>
            <a:off x="3700464" y="2019301"/>
            <a:ext cx="4795837" cy="1376363"/>
          </a:xfrm>
          <a:custGeom>
            <a:avLst/>
            <a:gdLst>
              <a:gd name="G0" fmla="+- 362 0 0"/>
              <a:gd name="G1" fmla="+- 1 0 0"/>
              <a:gd name="G2" fmla="*/ 1 0 0"/>
              <a:gd name="G3" fmla="+- 1 0 0"/>
              <a:gd name="G4" fmla="+- 1 0 0"/>
              <a:gd name="G5" fmla="+- 2070 0 0"/>
              <a:gd name="G6" fmla="+- 1 0 0"/>
              <a:gd name="G7" fmla="+- 1 0 0"/>
              <a:gd name="G8" fmla="+- 1 0 0"/>
              <a:gd name="G9" fmla="+- 1 0 0"/>
              <a:gd name="G10" fmla="+- 1 0 0"/>
              <a:gd name="G11" fmla="+- 1 0 0"/>
              <a:gd name="G12" fmla="*/ 1 56199 45376"/>
              <a:gd name="G13" fmla="+- 1 0 0"/>
              <a:gd name="G14" fmla="+- 1 0 0"/>
              <a:gd name="G15" fmla="+- 1 0 0"/>
              <a:gd name="G16" fmla="+- 1 0 0"/>
              <a:gd name="G17" fmla="+- 1 0 0"/>
              <a:gd name="G18" fmla="+- 1 0 0"/>
              <a:gd name="G19" fmla="+- 1 0 0"/>
              <a:gd name="G20" fmla="+- 38912 0 0"/>
              <a:gd name="G21" fmla="*/ 1 0 0"/>
              <a:gd name="G22" fmla="*/ 1 35987 55552"/>
              <a:gd name="G23" fmla="*/ G22 1 180"/>
              <a:gd name="G24" fmla="*/ G21 1 G23"/>
              <a:gd name="G25" fmla="+- 1 0 0"/>
              <a:gd name="G26" fmla="+- 1 0 0"/>
              <a:gd name="G27" fmla="+- 1 0 0"/>
              <a:gd name="G28" fmla="*/ 1 59531 7824"/>
              <a:gd name="T0" fmla="*/ 0 w 3021"/>
              <a:gd name="T1" fmla="*/ 1265238 h 867"/>
              <a:gd name="T2" fmla="*/ 517525 w 3021"/>
              <a:gd name="T3" fmla="*/ 1208088 h 867"/>
              <a:gd name="T4" fmla="*/ 809625 w 3021"/>
              <a:gd name="T5" fmla="*/ 1150938 h 867"/>
              <a:gd name="T6" fmla="*/ 1187450 w 3021"/>
              <a:gd name="T7" fmla="*/ 1052513 h 867"/>
              <a:gd name="T8" fmla="*/ 1422400 w 3021"/>
              <a:gd name="T9" fmla="*/ 989013 h 867"/>
              <a:gd name="T10" fmla="*/ 1817687 w 3021"/>
              <a:gd name="T11" fmla="*/ 847725 h 867"/>
              <a:gd name="T12" fmla="*/ 2182812 w 3021"/>
              <a:gd name="T13" fmla="*/ 679450 h 867"/>
              <a:gd name="T14" fmla="*/ 2455862 w 3021"/>
              <a:gd name="T15" fmla="*/ 528638 h 867"/>
              <a:gd name="T16" fmla="*/ 2768600 w 3021"/>
              <a:gd name="T17" fmla="*/ 311150 h 867"/>
              <a:gd name="T18" fmla="*/ 3187700 w 3021"/>
              <a:gd name="T19" fmla="*/ 17463 h 867"/>
              <a:gd name="T20" fmla="*/ 3251200 w 3021"/>
              <a:gd name="T21" fmla="*/ 0 h 867"/>
              <a:gd name="T22" fmla="*/ 3286125 w 3021"/>
              <a:gd name="T23" fmla="*/ 0 h 867"/>
              <a:gd name="T24" fmla="*/ 3373437 w 3021"/>
              <a:gd name="T25" fmla="*/ 17463 h 867"/>
              <a:gd name="T26" fmla="*/ 3478212 w 3021"/>
              <a:gd name="T27" fmla="*/ 115888 h 867"/>
              <a:gd name="T28" fmla="*/ 3563937 w 3021"/>
              <a:gd name="T29" fmla="*/ 249238 h 867"/>
              <a:gd name="T30" fmla="*/ 3663950 w 3021"/>
              <a:gd name="T31" fmla="*/ 468313 h 867"/>
              <a:gd name="T32" fmla="*/ 3749675 w 3021"/>
              <a:gd name="T33" fmla="*/ 671513 h 867"/>
              <a:gd name="T34" fmla="*/ 3836987 w 3021"/>
              <a:gd name="T35" fmla="*/ 882650 h 867"/>
              <a:gd name="T36" fmla="*/ 3917950 w 3021"/>
              <a:gd name="T37" fmla="*/ 1046163 h 867"/>
              <a:gd name="T38" fmla="*/ 3997325 w 3021"/>
              <a:gd name="T39" fmla="*/ 1198563 h 867"/>
              <a:gd name="T40" fmla="*/ 4054475 w 3021"/>
              <a:gd name="T41" fmla="*/ 1262063 h 867"/>
              <a:gd name="T42" fmla="*/ 4097337 w 3021"/>
              <a:gd name="T43" fmla="*/ 1293813 h 867"/>
              <a:gd name="T44" fmla="*/ 4164012 w 3021"/>
              <a:gd name="T45" fmla="*/ 1322388 h 867"/>
              <a:gd name="T46" fmla="*/ 4252912 w 3021"/>
              <a:gd name="T47" fmla="*/ 1341438 h 867"/>
              <a:gd name="T48" fmla="*/ 4491037 w 3021"/>
              <a:gd name="T49" fmla="*/ 1360488 h 867"/>
              <a:gd name="T50" fmla="*/ 4795837 w 3021"/>
              <a:gd name="T51" fmla="*/ 1376363 h 8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3021" h="867">
                <a:moveTo>
                  <a:pt x="0" y="797"/>
                </a:moveTo>
                <a:lnTo>
                  <a:pt x="326" y="761"/>
                </a:lnTo>
                <a:lnTo>
                  <a:pt x="510" y="725"/>
                </a:lnTo>
                <a:lnTo>
                  <a:pt x="748" y="663"/>
                </a:lnTo>
                <a:lnTo>
                  <a:pt x="896" y="623"/>
                </a:lnTo>
                <a:lnTo>
                  <a:pt x="1145" y="534"/>
                </a:lnTo>
                <a:lnTo>
                  <a:pt x="1375" y="428"/>
                </a:lnTo>
                <a:lnTo>
                  <a:pt x="1547" y="333"/>
                </a:lnTo>
                <a:lnTo>
                  <a:pt x="1744" y="196"/>
                </a:lnTo>
                <a:lnTo>
                  <a:pt x="2008" y="11"/>
                </a:lnTo>
                <a:lnTo>
                  <a:pt x="2048" y="0"/>
                </a:lnTo>
                <a:lnTo>
                  <a:pt x="2070" y="0"/>
                </a:lnTo>
                <a:lnTo>
                  <a:pt x="2125" y="11"/>
                </a:lnTo>
                <a:lnTo>
                  <a:pt x="2191" y="73"/>
                </a:lnTo>
                <a:lnTo>
                  <a:pt x="2245" y="157"/>
                </a:lnTo>
                <a:lnTo>
                  <a:pt x="2308" y="295"/>
                </a:lnTo>
                <a:lnTo>
                  <a:pt x="2362" y="423"/>
                </a:lnTo>
                <a:lnTo>
                  <a:pt x="2417" y="556"/>
                </a:lnTo>
                <a:lnTo>
                  <a:pt x="2468" y="659"/>
                </a:lnTo>
                <a:lnTo>
                  <a:pt x="2518" y="755"/>
                </a:lnTo>
                <a:lnTo>
                  <a:pt x="2554" y="795"/>
                </a:lnTo>
                <a:lnTo>
                  <a:pt x="2581" y="815"/>
                </a:lnTo>
                <a:lnTo>
                  <a:pt x="2623" y="833"/>
                </a:lnTo>
                <a:lnTo>
                  <a:pt x="2679" y="845"/>
                </a:lnTo>
                <a:lnTo>
                  <a:pt x="2829" y="857"/>
                </a:lnTo>
                <a:lnTo>
                  <a:pt x="3021" y="867"/>
                </a:lnTo>
              </a:path>
            </a:pathLst>
          </a:custGeom>
          <a:noFill/>
          <a:ln w="9360" cap="flat">
            <a:solidFill>
              <a:srgbClr val="FFFFFF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  <p:sp>
        <p:nvSpPr>
          <p:cNvPr id="112646" name="Freeform 6"/>
          <p:cNvSpPr>
            <a:spLocks noChangeArrowheads="1"/>
          </p:cNvSpPr>
          <p:nvPr/>
        </p:nvSpPr>
        <p:spPr bwMode="auto">
          <a:xfrm flipV="1">
            <a:off x="3697289" y="3473451"/>
            <a:ext cx="4795837" cy="1376363"/>
          </a:xfrm>
          <a:custGeom>
            <a:avLst/>
            <a:gdLst>
              <a:gd name="G0" fmla="+- 362 0 0"/>
              <a:gd name="G1" fmla="+- 1 0 0"/>
              <a:gd name="G2" fmla="*/ 1 0 0"/>
              <a:gd name="G3" fmla="+- 1 0 0"/>
              <a:gd name="G4" fmla="+- 1 0 0"/>
              <a:gd name="G5" fmla="+- 2070 0 0"/>
              <a:gd name="G6" fmla="+- 1 0 0"/>
              <a:gd name="G7" fmla="+- 1 0 0"/>
              <a:gd name="G8" fmla="+- 1 0 0"/>
              <a:gd name="G9" fmla="+- 1 0 0"/>
              <a:gd name="G10" fmla="+- 1 0 0"/>
              <a:gd name="G11" fmla="+- 1 0 0"/>
              <a:gd name="G12" fmla="*/ 1 56199 45376"/>
              <a:gd name="G13" fmla="+- 1 0 0"/>
              <a:gd name="G14" fmla="+- 1 0 0"/>
              <a:gd name="G15" fmla="+- 1 0 0"/>
              <a:gd name="G16" fmla="+- 1 0 0"/>
              <a:gd name="G17" fmla="+- 1 0 0"/>
              <a:gd name="G18" fmla="+- 1 0 0"/>
              <a:gd name="G19" fmla="+- 1 0 0"/>
              <a:gd name="G20" fmla="+- 38912 0 0"/>
              <a:gd name="G21" fmla="*/ 1 0 0"/>
              <a:gd name="G22" fmla="*/ 1 35987 55552"/>
              <a:gd name="G23" fmla="*/ G22 1 180"/>
              <a:gd name="G24" fmla="*/ G21 1 G23"/>
              <a:gd name="G25" fmla="+- 1 0 0"/>
              <a:gd name="G26" fmla="+- 1 0 0"/>
              <a:gd name="G27" fmla="+- 1 0 0"/>
              <a:gd name="G28" fmla="*/ 1 59531 7824"/>
              <a:gd name="T0" fmla="*/ 0 w 3021"/>
              <a:gd name="T1" fmla="*/ 1265238 h 867"/>
              <a:gd name="T2" fmla="*/ 517525 w 3021"/>
              <a:gd name="T3" fmla="*/ 1208088 h 867"/>
              <a:gd name="T4" fmla="*/ 809625 w 3021"/>
              <a:gd name="T5" fmla="*/ 1150938 h 867"/>
              <a:gd name="T6" fmla="*/ 1187450 w 3021"/>
              <a:gd name="T7" fmla="*/ 1052513 h 867"/>
              <a:gd name="T8" fmla="*/ 1422400 w 3021"/>
              <a:gd name="T9" fmla="*/ 989013 h 867"/>
              <a:gd name="T10" fmla="*/ 1817687 w 3021"/>
              <a:gd name="T11" fmla="*/ 847725 h 867"/>
              <a:gd name="T12" fmla="*/ 2182812 w 3021"/>
              <a:gd name="T13" fmla="*/ 679450 h 867"/>
              <a:gd name="T14" fmla="*/ 2455862 w 3021"/>
              <a:gd name="T15" fmla="*/ 528638 h 867"/>
              <a:gd name="T16" fmla="*/ 2768600 w 3021"/>
              <a:gd name="T17" fmla="*/ 311150 h 867"/>
              <a:gd name="T18" fmla="*/ 3187700 w 3021"/>
              <a:gd name="T19" fmla="*/ 17463 h 867"/>
              <a:gd name="T20" fmla="*/ 3251200 w 3021"/>
              <a:gd name="T21" fmla="*/ 0 h 867"/>
              <a:gd name="T22" fmla="*/ 3286125 w 3021"/>
              <a:gd name="T23" fmla="*/ 0 h 867"/>
              <a:gd name="T24" fmla="*/ 3373437 w 3021"/>
              <a:gd name="T25" fmla="*/ 17463 h 867"/>
              <a:gd name="T26" fmla="*/ 3478212 w 3021"/>
              <a:gd name="T27" fmla="*/ 115888 h 867"/>
              <a:gd name="T28" fmla="*/ 3563937 w 3021"/>
              <a:gd name="T29" fmla="*/ 249238 h 867"/>
              <a:gd name="T30" fmla="*/ 3663950 w 3021"/>
              <a:gd name="T31" fmla="*/ 468313 h 867"/>
              <a:gd name="T32" fmla="*/ 3749675 w 3021"/>
              <a:gd name="T33" fmla="*/ 671513 h 867"/>
              <a:gd name="T34" fmla="*/ 3836987 w 3021"/>
              <a:gd name="T35" fmla="*/ 882650 h 867"/>
              <a:gd name="T36" fmla="*/ 3917950 w 3021"/>
              <a:gd name="T37" fmla="*/ 1046163 h 867"/>
              <a:gd name="T38" fmla="*/ 3997325 w 3021"/>
              <a:gd name="T39" fmla="*/ 1198563 h 867"/>
              <a:gd name="T40" fmla="*/ 4054475 w 3021"/>
              <a:gd name="T41" fmla="*/ 1262063 h 867"/>
              <a:gd name="T42" fmla="*/ 4097337 w 3021"/>
              <a:gd name="T43" fmla="*/ 1293813 h 867"/>
              <a:gd name="T44" fmla="*/ 4164012 w 3021"/>
              <a:gd name="T45" fmla="*/ 1322388 h 867"/>
              <a:gd name="T46" fmla="*/ 4252912 w 3021"/>
              <a:gd name="T47" fmla="*/ 1341438 h 867"/>
              <a:gd name="T48" fmla="*/ 4491037 w 3021"/>
              <a:gd name="T49" fmla="*/ 1360488 h 867"/>
              <a:gd name="T50" fmla="*/ 4795837 w 3021"/>
              <a:gd name="T51" fmla="*/ 1376363 h 8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3021" h="867">
                <a:moveTo>
                  <a:pt x="0" y="797"/>
                </a:moveTo>
                <a:lnTo>
                  <a:pt x="326" y="761"/>
                </a:lnTo>
                <a:lnTo>
                  <a:pt x="510" y="725"/>
                </a:lnTo>
                <a:lnTo>
                  <a:pt x="748" y="663"/>
                </a:lnTo>
                <a:lnTo>
                  <a:pt x="896" y="623"/>
                </a:lnTo>
                <a:lnTo>
                  <a:pt x="1145" y="534"/>
                </a:lnTo>
                <a:lnTo>
                  <a:pt x="1375" y="428"/>
                </a:lnTo>
                <a:lnTo>
                  <a:pt x="1547" y="333"/>
                </a:lnTo>
                <a:lnTo>
                  <a:pt x="1744" y="196"/>
                </a:lnTo>
                <a:lnTo>
                  <a:pt x="2008" y="11"/>
                </a:lnTo>
                <a:lnTo>
                  <a:pt x="2048" y="0"/>
                </a:lnTo>
                <a:lnTo>
                  <a:pt x="2070" y="0"/>
                </a:lnTo>
                <a:lnTo>
                  <a:pt x="2125" y="11"/>
                </a:lnTo>
                <a:lnTo>
                  <a:pt x="2191" y="73"/>
                </a:lnTo>
                <a:lnTo>
                  <a:pt x="2245" y="157"/>
                </a:lnTo>
                <a:lnTo>
                  <a:pt x="2308" y="295"/>
                </a:lnTo>
                <a:lnTo>
                  <a:pt x="2362" y="423"/>
                </a:lnTo>
                <a:lnTo>
                  <a:pt x="2417" y="556"/>
                </a:lnTo>
                <a:lnTo>
                  <a:pt x="2468" y="659"/>
                </a:lnTo>
                <a:lnTo>
                  <a:pt x="2518" y="755"/>
                </a:lnTo>
                <a:lnTo>
                  <a:pt x="2554" y="795"/>
                </a:lnTo>
                <a:lnTo>
                  <a:pt x="2581" y="815"/>
                </a:lnTo>
                <a:lnTo>
                  <a:pt x="2623" y="833"/>
                </a:lnTo>
                <a:lnTo>
                  <a:pt x="2679" y="845"/>
                </a:lnTo>
                <a:lnTo>
                  <a:pt x="2829" y="857"/>
                </a:lnTo>
                <a:lnTo>
                  <a:pt x="3021" y="867"/>
                </a:lnTo>
              </a:path>
            </a:pathLst>
          </a:custGeom>
          <a:noFill/>
          <a:ln w="9360" cap="flat">
            <a:solidFill>
              <a:srgbClr val="FFFFFF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  <p:sp>
        <p:nvSpPr>
          <p:cNvPr id="112647" name="Text Box 7"/>
          <p:cNvSpPr txBox="1">
            <a:spLocks noChangeArrowheads="1"/>
          </p:cNvSpPr>
          <p:nvPr/>
        </p:nvSpPr>
        <p:spPr bwMode="auto">
          <a:xfrm>
            <a:off x="1905000" y="714585"/>
            <a:ext cx="8382000" cy="58695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ctr">
            <a:spAutoFit/>
          </a:bodyPr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spcBef>
                <a:spcPts val="2000"/>
              </a:spcBef>
              <a:buClrTx/>
            </a:pPr>
            <a:r>
              <a:rPr lang="es-CO" altLang="es-CO" sz="3200" b="1">
                <a:solidFill>
                  <a:srgbClr val="FFFF99"/>
                </a:solidFill>
              </a:rPr>
              <a:t>Ondas “viajeras” en la membrana basilar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gradFill rotWithShape="0">
          <a:gsLst>
            <a:gs pos="0">
              <a:srgbClr val="000000"/>
            </a:gs>
            <a:gs pos="50000">
              <a:srgbClr val="333399"/>
            </a:gs>
            <a:gs pos="100000">
              <a:srgbClr val="000000"/>
            </a:gs>
          </a:gsLst>
          <a:lin ang="81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665" name="Line 1"/>
          <p:cNvSpPr>
            <a:spLocks noChangeShapeType="1"/>
          </p:cNvSpPr>
          <p:nvPr/>
        </p:nvSpPr>
        <p:spPr bwMode="auto">
          <a:xfrm>
            <a:off x="3687763" y="3430589"/>
            <a:ext cx="4826000" cy="1587"/>
          </a:xfrm>
          <a:prstGeom prst="line">
            <a:avLst/>
          </a:prstGeom>
          <a:noFill/>
          <a:ln w="9360" cap="sq">
            <a:solidFill>
              <a:srgbClr val="FFFFFF"/>
            </a:solidFill>
            <a:prstDash val="dash"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CO"/>
          </a:p>
        </p:txBody>
      </p:sp>
      <p:sp>
        <p:nvSpPr>
          <p:cNvPr id="113666" name="Rectangle 2"/>
          <p:cNvSpPr>
            <a:spLocks noChangeArrowheads="1"/>
          </p:cNvSpPr>
          <p:nvPr/>
        </p:nvSpPr>
        <p:spPr bwMode="auto">
          <a:xfrm>
            <a:off x="8599488" y="3252788"/>
            <a:ext cx="622300" cy="2968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buClrTx/>
              <a:buFontTx/>
              <a:buNone/>
            </a:pPr>
            <a:r>
              <a:rPr lang="es-CO" altLang="es-CO" sz="1800" b="1">
                <a:solidFill>
                  <a:srgbClr val="FFFF00"/>
                </a:solidFill>
              </a:rPr>
              <a:t>Ápex</a:t>
            </a:r>
          </a:p>
        </p:txBody>
      </p:sp>
      <p:sp>
        <p:nvSpPr>
          <p:cNvPr id="113667" name="Rectangle 3"/>
          <p:cNvSpPr>
            <a:spLocks noChangeArrowheads="1"/>
          </p:cNvSpPr>
          <p:nvPr/>
        </p:nvSpPr>
        <p:spPr bwMode="auto">
          <a:xfrm>
            <a:off x="2973388" y="3248026"/>
            <a:ext cx="622300" cy="2968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buClrTx/>
              <a:buFontTx/>
              <a:buNone/>
            </a:pPr>
            <a:r>
              <a:rPr lang="es-CO" altLang="es-CO" sz="1800" b="1">
                <a:solidFill>
                  <a:srgbClr val="FFFF00"/>
                </a:solidFill>
              </a:rPr>
              <a:t>Base</a:t>
            </a:r>
          </a:p>
        </p:txBody>
      </p:sp>
      <p:sp>
        <p:nvSpPr>
          <p:cNvPr id="113668" name="Freeform 4"/>
          <p:cNvSpPr>
            <a:spLocks noChangeArrowheads="1"/>
          </p:cNvSpPr>
          <p:nvPr/>
        </p:nvSpPr>
        <p:spPr bwMode="auto">
          <a:xfrm>
            <a:off x="3700464" y="2019301"/>
            <a:ext cx="4795837" cy="1376363"/>
          </a:xfrm>
          <a:custGeom>
            <a:avLst/>
            <a:gdLst>
              <a:gd name="G0" fmla="+- 362 0 0"/>
              <a:gd name="G1" fmla="+- 1 0 0"/>
              <a:gd name="G2" fmla="*/ 1 0 0"/>
              <a:gd name="G3" fmla="+- 1 0 0"/>
              <a:gd name="G4" fmla="+- 1 0 0"/>
              <a:gd name="G5" fmla="+- 2070 0 0"/>
              <a:gd name="G6" fmla="+- 1 0 0"/>
              <a:gd name="G7" fmla="+- 1 0 0"/>
              <a:gd name="G8" fmla="+- 1 0 0"/>
              <a:gd name="G9" fmla="+- 1 0 0"/>
              <a:gd name="G10" fmla="+- 1 0 0"/>
              <a:gd name="G11" fmla="+- 1 0 0"/>
              <a:gd name="G12" fmla="*/ 1 56199 45376"/>
              <a:gd name="G13" fmla="+- 1 0 0"/>
              <a:gd name="G14" fmla="+- 1 0 0"/>
              <a:gd name="G15" fmla="+- 1 0 0"/>
              <a:gd name="G16" fmla="+- 1 0 0"/>
              <a:gd name="G17" fmla="+- 1 0 0"/>
              <a:gd name="G18" fmla="+- 1 0 0"/>
              <a:gd name="G19" fmla="+- 1 0 0"/>
              <a:gd name="G20" fmla="+- 38912 0 0"/>
              <a:gd name="G21" fmla="*/ 1 0 0"/>
              <a:gd name="G22" fmla="*/ 1 35987 55552"/>
              <a:gd name="G23" fmla="*/ G22 1 180"/>
              <a:gd name="G24" fmla="*/ G21 1 G23"/>
              <a:gd name="G25" fmla="+- 1 0 0"/>
              <a:gd name="G26" fmla="+- 1 0 0"/>
              <a:gd name="G27" fmla="+- 1 0 0"/>
              <a:gd name="G28" fmla="*/ 1 59531 7824"/>
              <a:gd name="T0" fmla="*/ 0 w 3021"/>
              <a:gd name="T1" fmla="*/ 1265238 h 867"/>
              <a:gd name="T2" fmla="*/ 517525 w 3021"/>
              <a:gd name="T3" fmla="*/ 1208088 h 867"/>
              <a:gd name="T4" fmla="*/ 809625 w 3021"/>
              <a:gd name="T5" fmla="*/ 1150938 h 867"/>
              <a:gd name="T6" fmla="*/ 1187450 w 3021"/>
              <a:gd name="T7" fmla="*/ 1052513 h 867"/>
              <a:gd name="T8" fmla="*/ 1422400 w 3021"/>
              <a:gd name="T9" fmla="*/ 989013 h 867"/>
              <a:gd name="T10" fmla="*/ 1817687 w 3021"/>
              <a:gd name="T11" fmla="*/ 847725 h 867"/>
              <a:gd name="T12" fmla="*/ 2182812 w 3021"/>
              <a:gd name="T13" fmla="*/ 679450 h 867"/>
              <a:gd name="T14" fmla="*/ 2455862 w 3021"/>
              <a:gd name="T15" fmla="*/ 528638 h 867"/>
              <a:gd name="T16" fmla="*/ 2768600 w 3021"/>
              <a:gd name="T17" fmla="*/ 311150 h 867"/>
              <a:gd name="T18" fmla="*/ 3187700 w 3021"/>
              <a:gd name="T19" fmla="*/ 17463 h 867"/>
              <a:gd name="T20" fmla="*/ 3251200 w 3021"/>
              <a:gd name="T21" fmla="*/ 0 h 867"/>
              <a:gd name="T22" fmla="*/ 3286125 w 3021"/>
              <a:gd name="T23" fmla="*/ 0 h 867"/>
              <a:gd name="T24" fmla="*/ 3373437 w 3021"/>
              <a:gd name="T25" fmla="*/ 17463 h 867"/>
              <a:gd name="T26" fmla="*/ 3478212 w 3021"/>
              <a:gd name="T27" fmla="*/ 115888 h 867"/>
              <a:gd name="T28" fmla="*/ 3563937 w 3021"/>
              <a:gd name="T29" fmla="*/ 249238 h 867"/>
              <a:gd name="T30" fmla="*/ 3663950 w 3021"/>
              <a:gd name="T31" fmla="*/ 468313 h 867"/>
              <a:gd name="T32" fmla="*/ 3749675 w 3021"/>
              <a:gd name="T33" fmla="*/ 671513 h 867"/>
              <a:gd name="T34" fmla="*/ 3836987 w 3021"/>
              <a:gd name="T35" fmla="*/ 882650 h 867"/>
              <a:gd name="T36" fmla="*/ 3917950 w 3021"/>
              <a:gd name="T37" fmla="*/ 1046163 h 867"/>
              <a:gd name="T38" fmla="*/ 3997325 w 3021"/>
              <a:gd name="T39" fmla="*/ 1198563 h 867"/>
              <a:gd name="T40" fmla="*/ 4054475 w 3021"/>
              <a:gd name="T41" fmla="*/ 1262063 h 867"/>
              <a:gd name="T42" fmla="*/ 4097337 w 3021"/>
              <a:gd name="T43" fmla="*/ 1293813 h 867"/>
              <a:gd name="T44" fmla="*/ 4164012 w 3021"/>
              <a:gd name="T45" fmla="*/ 1322388 h 867"/>
              <a:gd name="T46" fmla="*/ 4252912 w 3021"/>
              <a:gd name="T47" fmla="*/ 1341438 h 867"/>
              <a:gd name="T48" fmla="*/ 4491037 w 3021"/>
              <a:gd name="T49" fmla="*/ 1360488 h 867"/>
              <a:gd name="T50" fmla="*/ 4795837 w 3021"/>
              <a:gd name="T51" fmla="*/ 1376363 h 8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3021" h="867">
                <a:moveTo>
                  <a:pt x="0" y="797"/>
                </a:moveTo>
                <a:lnTo>
                  <a:pt x="326" y="761"/>
                </a:lnTo>
                <a:lnTo>
                  <a:pt x="510" y="725"/>
                </a:lnTo>
                <a:lnTo>
                  <a:pt x="748" y="663"/>
                </a:lnTo>
                <a:lnTo>
                  <a:pt x="896" y="623"/>
                </a:lnTo>
                <a:lnTo>
                  <a:pt x="1145" y="534"/>
                </a:lnTo>
                <a:lnTo>
                  <a:pt x="1375" y="428"/>
                </a:lnTo>
                <a:lnTo>
                  <a:pt x="1547" y="333"/>
                </a:lnTo>
                <a:lnTo>
                  <a:pt x="1744" y="196"/>
                </a:lnTo>
                <a:lnTo>
                  <a:pt x="2008" y="11"/>
                </a:lnTo>
                <a:lnTo>
                  <a:pt x="2048" y="0"/>
                </a:lnTo>
                <a:lnTo>
                  <a:pt x="2070" y="0"/>
                </a:lnTo>
                <a:lnTo>
                  <a:pt x="2125" y="11"/>
                </a:lnTo>
                <a:lnTo>
                  <a:pt x="2191" y="73"/>
                </a:lnTo>
                <a:lnTo>
                  <a:pt x="2245" y="157"/>
                </a:lnTo>
                <a:lnTo>
                  <a:pt x="2308" y="295"/>
                </a:lnTo>
                <a:lnTo>
                  <a:pt x="2362" y="423"/>
                </a:lnTo>
                <a:lnTo>
                  <a:pt x="2417" y="556"/>
                </a:lnTo>
                <a:lnTo>
                  <a:pt x="2468" y="659"/>
                </a:lnTo>
                <a:lnTo>
                  <a:pt x="2518" y="755"/>
                </a:lnTo>
                <a:lnTo>
                  <a:pt x="2554" y="795"/>
                </a:lnTo>
                <a:lnTo>
                  <a:pt x="2581" y="815"/>
                </a:lnTo>
                <a:lnTo>
                  <a:pt x="2623" y="833"/>
                </a:lnTo>
                <a:lnTo>
                  <a:pt x="2679" y="845"/>
                </a:lnTo>
                <a:lnTo>
                  <a:pt x="2829" y="857"/>
                </a:lnTo>
                <a:lnTo>
                  <a:pt x="3021" y="867"/>
                </a:lnTo>
              </a:path>
            </a:pathLst>
          </a:custGeom>
          <a:noFill/>
          <a:ln w="9360" cap="flat">
            <a:solidFill>
              <a:srgbClr val="FFFFFF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  <p:sp>
        <p:nvSpPr>
          <p:cNvPr id="113669" name="Freeform 5"/>
          <p:cNvSpPr>
            <a:spLocks noChangeArrowheads="1"/>
          </p:cNvSpPr>
          <p:nvPr/>
        </p:nvSpPr>
        <p:spPr bwMode="auto">
          <a:xfrm flipV="1">
            <a:off x="3697289" y="3473451"/>
            <a:ext cx="4795837" cy="1376363"/>
          </a:xfrm>
          <a:custGeom>
            <a:avLst/>
            <a:gdLst>
              <a:gd name="G0" fmla="+- 362 0 0"/>
              <a:gd name="G1" fmla="+- 1 0 0"/>
              <a:gd name="G2" fmla="*/ 1 0 0"/>
              <a:gd name="G3" fmla="+- 1 0 0"/>
              <a:gd name="G4" fmla="+- 1 0 0"/>
              <a:gd name="G5" fmla="+- 2070 0 0"/>
              <a:gd name="G6" fmla="+- 1 0 0"/>
              <a:gd name="G7" fmla="+- 1 0 0"/>
              <a:gd name="G8" fmla="+- 1 0 0"/>
              <a:gd name="G9" fmla="+- 1 0 0"/>
              <a:gd name="G10" fmla="+- 1 0 0"/>
              <a:gd name="G11" fmla="+- 1 0 0"/>
              <a:gd name="G12" fmla="*/ 1 56199 45376"/>
              <a:gd name="G13" fmla="+- 1 0 0"/>
              <a:gd name="G14" fmla="+- 1 0 0"/>
              <a:gd name="G15" fmla="+- 1 0 0"/>
              <a:gd name="G16" fmla="+- 1 0 0"/>
              <a:gd name="G17" fmla="+- 1 0 0"/>
              <a:gd name="G18" fmla="+- 1 0 0"/>
              <a:gd name="G19" fmla="+- 1 0 0"/>
              <a:gd name="G20" fmla="+- 38912 0 0"/>
              <a:gd name="G21" fmla="*/ 1 0 0"/>
              <a:gd name="G22" fmla="*/ 1 35987 55552"/>
              <a:gd name="G23" fmla="*/ G22 1 180"/>
              <a:gd name="G24" fmla="*/ G21 1 G23"/>
              <a:gd name="G25" fmla="+- 1 0 0"/>
              <a:gd name="G26" fmla="+- 1 0 0"/>
              <a:gd name="G27" fmla="+- 1 0 0"/>
              <a:gd name="G28" fmla="*/ 1 59531 7824"/>
              <a:gd name="T0" fmla="*/ 0 w 3021"/>
              <a:gd name="T1" fmla="*/ 1265238 h 867"/>
              <a:gd name="T2" fmla="*/ 517525 w 3021"/>
              <a:gd name="T3" fmla="*/ 1208088 h 867"/>
              <a:gd name="T4" fmla="*/ 809625 w 3021"/>
              <a:gd name="T5" fmla="*/ 1150938 h 867"/>
              <a:gd name="T6" fmla="*/ 1187450 w 3021"/>
              <a:gd name="T7" fmla="*/ 1052513 h 867"/>
              <a:gd name="T8" fmla="*/ 1422400 w 3021"/>
              <a:gd name="T9" fmla="*/ 989013 h 867"/>
              <a:gd name="T10" fmla="*/ 1817687 w 3021"/>
              <a:gd name="T11" fmla="*/ 847725 h 867"/>
              <a:gd name="T12" fmla="*/ 2182812 w 3021"/>
              <a:gd name="T13" fmla="*/ 679450 h 867"/>
              <a:gd name="T14" fmla="*/ 2455862 w 3021"/>
              <a:gd name="T15" fmla="*/ 528638 h 867"/>
              <a:gd name="T16" fmla="*/ 2768600 w 3021"/>
              <a:gd name="T17" fmla="*/ 311150 h 867"/>
              <a:gd name="T18" fmla="*/ 3187700 w 3021"/>
              <a:gd name="T19" fmla="*/ 17463 h 867"/>
              <a:gd name="T20" fmla="*/ 3251200 w 3021"/>
              <a:gd name="T21" fmla="*/ 0 h 867"/>
              <a:gd name="T22" fmla="*/ 3286125 w 3021"/>
              <a:gd name="T23" fmla="*/ 0 h 867"/>
              <a:gd name="T24" fmla="*/ 3373437 w 3021"/>
              <a:gd name="T25" fmla="*/ 17463 h 867"/>
              <a:gd name="T26" fmla="*/ 3478212 w 3021"/>
              <a:gd name="T27" fmla="*/ 115888 h 867"/>
              <a:gd name="T28" fmla="*/ 3563937 w 3021"/>
              <a:gd name="T29" fmla="*/ 249238 h 867"/>
              <a:gd name="T30" fmla="*/ 3663950 w 3021"/>
              <a:gd name="T31" fmla="*/ 468313 h 867"/>
              <a:gd name="T32" fmla="*/ 3749675 w 3021"/>
              <a:gd name="T33" fmla="*/ 671513 h 867"/>
              <a:gd name="T34" fmla="*/ 3836987 w 3021"/>
              <a:gd name="T35" fmla="*/ 882650 h 867"/>
              <a:gd name="T36" fmla="*/ 3917950 w 3021"/>
              <a:gd name="T37" fmla="*/ 1046163 h 867"/>
              <a:gd name="T38" fmla="*/ 3997325 w 3021"/>
              <a:gd name="T39" fmla="*/ 1198563 h 867"/>
              <a:gd name="T40" fmla="*/ 4054475 w 3021"/>
              <a:gd name="T41" fmla="*/ 1262063 h 867"/>
              <a:gd name="T42" fmla="*/ 4097337 w 3021"/>
              <a:gd name="T43" fmla="*/ 1293813 h 867"/>
              <a:gd name="T44" fmla="*/ 4164012 w 3021"/>
              <a:gd name="T45" fmla="*/ 1322388 h 867"/>
              <a:gd name="T46" fmla="*/ 4252912 w 3021"/>
              <a:gd name="T47" fmla="*/ 1341438 h 867"/>
              <a:gd name="T48" fmla="*/ 4491037 w 3021"/>
              <a:gd name="T49" fmla="*/ 1360488 h 867"/>
              <a:gd name="T50" fmla="*/ 4795837 w 3021"/>
              <a:gd name="T51" fmla="*/ 1376363 h 8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3021" h="867">
                <a:moveTo>
                  <a:pt x="0" y="797"/>
                </a:moveTo>
                <a:lnTo>
                  <a:pt x="326" y="761"/>
                </a:lnTo>
                <a:lnTo>
                  <a:pt x="510" y="725"/>
                </a:lnTo>
                <a:lnTo>
                  <a:pt x="748" y="663"/>
                </a:lnTo>
                <a:lnTo>
                  <a:pt x="896" y="623"/>
                </a:lnTo>
                <a:lnTo>
                  <a:pt x="1145" y="534"/>
                </a:lnTo>
                <a:lnTo>
                  <a:pt x="1375" y="428"/>
                </a:lnTo>
                <a:lnTo>
                  <a:pt x="1547" y="333"/>
                </a:lnTo>
                <a:lnTo>
                  <a:pt x="1744" y="196"/>
                </a:lnTo>
                <a:lnTo>
                  <a:pt x="2008" y="11"/>
                </a:lnTo>
                <a:lnTo>
                  <a:pt x="2048" y="0"/>
                </a:lnTo>
                <a:lnTo>
                  <a:pt x="2070" y="0"/>
                </a:lnTo>
                <a:lnTo>
                  <a:pt x="2125" y="11"/>
                </a:lnTo>
                <a:lnTo>
                  <a:pt x="2191" y="73"/>
                </a:lnTo>
                <a:lnTo>
                  <a:pt x="2245" y="157"/>
                </a:lnTo>
                <a:lnTo>
                  <a:pt x="2308" y="295"/>
                </a:lnTo>
                <a:lnTo>
                  <a:pt x="2362" y="423"/>
                </a:lnTo>
                <a:lnTo>
                  <a:pt x="2417" y="556"/>
                </a:lnTo>
                <a:lnTo>
                  <a:pt x="2468" y="659"/>
                </a:lnTo>
                <a:lnTo>
                  <a:pt x="2518" y="755"/>
                </a:lnTo>
                <a:lnTo>
                  <a:pt x="2554" y="795"/>
                </a:lnTo>
                <a:lnTo>
                  <a:pt x="2581" y="815"/>
                </a:lnTo>
                <a:lnTo>
                  <a:pt x="2623" y="833"/>
                </a:lnTo>
                <a:lnTo>
                  <a:pt x="2679" y="845"/>
                </a:lnTo>
                <a:lnTo>
                  <a:pt x="2829" y="857"/>
                </a:lnTo>
                <a:lnTo>
                  <a:pt x="3021" y="867"/>
                </a:lnTo>
              </a:path>
            </a:pathLst>
          </a:custGeom>
          <a:noFill/>
          <a:ln w="9360" cap="flat">
            <a:solidFill>
              <a:srgbClr val="FFFFFF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  <p:sp>
        <p:nvSpPr>
          <p:cNvPr id="113670" name="Freeform 6"/>
          <p:cNvSpPr>
            <a:spLocks noChangeArrowheads="1"/>
          </p:cNvSpPr>
          <p:nvPr/>
        </p:nvSpPr>
        <p:spPr bwMode="auto">
          <a:xfrm>
            <a:off x="3705225" y="2952750"/>
            <a:ext cx="4794250" cy="1270000"/>
          </a:xfrm>
          <a:custGeom>
            <a:avLst/>
            <a:gdLst>
              <a:gd name="G0" fmla="+- 234 0 0"/>
              <a:gd name="G1" fmla="+- 1 0 0"/>
              <a:gd name="G2" fmla="+- 1 0 0"/>
              <a:gd name="G3" fmla="+- 853 0 0"/>
              <a:gd name="G4" fmla="+- 1 0 0"/>
              <a:gd name="G5" fmla="+- 1 0 0"/>
              <a:gd name="G6" fmla="+- 1 0 0"/>
              <a:gd name="T0" fmla="*/ 1392 256 1"/>
              <a:gd name="T1" fmla="*/ 0 256 1"/>
              <a:gd name="G7" fmla="+- 0 T0 T1"/>
              <a:gd name="G8" fmla="cos 24 G7"/>
              <a:gd name="G9" fmla="+- 1 0 0"/>
              <a:gd name="G10" fmla="+- 1 0 0"/>
              <a:gd name="G11" fmla="+- 1 0 0"/>
              <a:gd name="G12" fmla="+- 1 0 0"/>
              <a:gd name="G13" fmla="+- 1 0 0"/>
              <a:gd name="G14" fmla="+- 1 0 0"/>
              <a:gd name="G15" fmla="+- 2343 0 0"/>
              <a:gd name="G16" fmla="+- 1 0 0"/>
              <a:gd name="G17" fmla="+- 1 0 0"/>
              <a:gd name="G18" fmla="+- 1 0 0"/>
              <a:gd name="G19" fmla="+- 1 0 0"/>
              <a:gd name="G20" fmla="+- 1 0 0"/>
              <a:gd name="G21" fmla="+- 1 0 0"/>
              <a:gd name="G22" fmla="*/ 1 12715 35328"/>
              <a:gd name="G23" fmla="+- 1 0 0"/>
              <a:gd name="G24" fmla="+- 1 0 0"/>
              <a:gd name="G25" fmla="+- 1 0 0"/>
              <a:gd name="G26" fmla="+- 1 0 0"/>
              <a:gd name="G27" fmla="+- 1 0 0"/>
              <a:gd name="G28" fmla="+- 1 0 0"/>
              <a:gd name="G29" fmla="+- 1 0 0"/>
              <a:gd name="G30" fmla="+- 1 0 0"/>
              <a:gd name="G31" fmla="+- 1 0 0"/>
              <a:gd name="G32" fmla="+- 1 0 0"/>
              <a:gd name="G33" fmla="+- 1 0 0"/>
              <a:gd name="G34" fmla="+- 1 0 0"/>
              <a:gd name="G35" fmla="+- 1 0 0"/>
              <a:gd name="G36" fmla="*/ 1 21845 29344"/>
              <a:gd name="G37" fmla="*/ 1 0 0"/>
              <a:gd name="G38" fmla="*/ 1 35987 55552"/>
              <a:gd name="G39" fmla="*/ G38 1 180"/>
              <a:gd name="G40" fmla="*/ G37 1 G39"/>
              <a:gd name="G41" fmla="+- 31095 0 0"/>
              <a:gd name="G42" fmla="+- 9 0 0"/>
              <a:gd name="G43" fmla="+- 64468 0 0"/>
              <a:gd name="G44" fmla="+- 12323 0 0"/>
              <a:gd name="G45" fmla="+- 23499 0 0"/>
              <a:gd name="G46" fmla="+- 52553 0 0"/>
              <a:gd name="G47" fmla="*/ 1 23845 45568"/>
              <a:gd name="G48" fmla="*/ 1 65215 64"/>
              <a:gd name="G49" fmla="+- 33466 0 0"/>
              <a:gd name="T2" fmla="*/ 0 w 3020"/>
              <a:gd name="T3" fmla="*/ 411163 h 800"/>
              <a:gd name="T4" fmla="*/ 319088 w 3020"/>
              <a:gd name="T5" fmla="*/ 358775 h 800"/>
              <a:gd name="T6" fmla="*/ 652463 w 3020"/>
              <a:gd name="T7" fmla="*/ 300038 h 800"/>
              <a:gd name="T8" fmla="*/ 850900 w 3020"/>
              <a:gd name="T9" fmla="*/ 257175 h 800"/>
              <a:gd name="T10" fmla="*/ 995363 w 3020"/>
              <a:gd name="T11" fmla="*/ 211138 h 800"/>
              <a:gd name="T12" fmla="*/ 1090613 w 3020"/>
              <a:gd name="T13" fmla="*/ 174625 h 800"/>
              <a:gd name="T14" fmla="*/ 1219200 w 3020"/>
              <a:gd name="T15" fmla="*/ 123825 h 800"/>
              <a:gd name="T16" fmla="*/ 1314450 w 3020"/>
              <a:gd name="T17" fmla="*/ 84138 h 800"/>
              <a:gd name="T18" fmla="*/ 1376363 w 3020"/>
              <a:gd name="T19" fmla="*/ 65088 h 800"/>
              <a:gd name="T20" fmla="*/ 1455738 w 3020"/>
              <a:gd name="T21" fmla="*/ 46038 h 800"/>
              <a:gd name="T22" fmla="*/ 1552575 w 3020"/>
              <a:gd name="T23" fmla="*/ 31750 h 800"/>
              <a:gd name="T24" fmla="*/ 1666875 w 3020"/>
              <a:gd name="T25" fmla="*/ 9525 h 800"/>
              <a:gd name="T26" fmla="*/ 1790700 w 3020"/>
              <a:gd name="T27" fmla="*/ 0 h 800"/>
              <a:gd name="T28" fmla="*/ 1924050 w 3020"/>
              <a:gd name="T29" fmla="*/ 19050 h 800"/>
              <a:gd name="T30" fmla="*/ 2047875 w 3020"/>
              <a:gd name="T31" fmla="*/ 38100 h 800"/>
              <a:gd name="T32" fmla="*/ 2209800 w 3020"/>
              <a:gd name="T33" fmla="*/ 95250 h 800"/>
              <a:gd name="T34" fmla="*/ 2362200 w 3020"/>
              <a:gd name="T35" fmla="*/ 171450 h 800"/>
              <a:gd name="T36" fmla="*/ 2505075 w 3020"/>
              <a:gd name="T37" fmla="*/ 257175 h 800"/>
              <a:gd name="T38" fmla="*/ 2667000 w 3020"/>
              <a:gd name="T39" fmla="*/ 352425 h 800"/>
              <a:gd name="T40" fmla="*/ 2827338 w 3020"/>
              <a:gd name="T41" fmla="*/ 476250 h 800"/>
              <a:gd name="T42" fmla="*/ 2995613 w 3020"/>
              <a:gd name="T43" fmla="*/ 612775 h 800"/>
              <a:gd name="T44" fmla="*/ 3171825 w 3020"/>
              <a:gd name="T45" fmla="*/ 774700 h 800"/>
              <a:gd name="T46" fmla="*/ 3289300 w 3020"/>
              <a:gd name="T47" fmla="*/ 893763 h 800"/>
              <a:gd name="T48" fmla="*/ 3371850 w 3020"/>
              <a:gd name="T49" fmla="*/ 993775 h 800"/>
              <a:gd name="T50" fmla="*/ 3460750 w 3020"/>
              <a:gd name="T51" fmla="*/ 1089025 h 800"/>
              <a:gd name="T52" fmla="*/ 3536950 w 3020"/>
              <a:gd name="T53" fmla="*/ 1174750 h 800"/>
              <a:gd name="T54" fmla="*/ 3586163 w 3020"/>
              <a:gd name="T55" fmla="*/ 1236663 h 800"/>
              <a:gd name="T56" fmla="*/ 3632200 w 3020"/>
              <a:gd name="T57" fmla="*/ 1266825 h 800"/>
              <a:gd name="T58" fmla="*/ 3657600 w 3020"/>
              <a:gd name="T59" fmla="*/ 1270000 h 800"/>
              <a:gd name="T60" fmla="*/ 3700463 w 3020"/>
              <a:gd name="T61" fmla="*/ 1250950 h 800"/>
              <a:gd name="T62" fmla="*/ 3733800 w 3020"/>
              <a:gd name="T63" fmla="*/ 1212850 h 800"/>
              <a:gd name="T64" fmla="*/ 3767138 w 3020"/>
              <a:gd name="T65" fmla="*/ 1112838 h 800"/>
              <a:gd name="T66" fmla="*/ 3800475 w 3020"/>
              <a:gd name="T67" fmla="*/ 993775 h 800"/>
              <a:gd name="T68" fmla="*/ 3843338 w 3020"/>
              <a:gd name="T69" fmla="*/ 855663 h 800"/>
              <a:gd name="T70" fmla="*/ 3908425 w 3020"/>
              <a:gd name="T71" fmla="*/ 727075 h 800"/>
              <a:gd name="T72" fmla="*/ 3970338 w 3020"/>
              <a:gd name="T73" fmla="*/ 619125 h 800"/>
              <a:gd name="T74" fmla="*/ 4013200 w 3020"/>
              <a:gd name="T75" fmla="*/ 569913 h 800"/>
              <a:gd name="T76" fmla="*/ 4067175 w 3020"/>
              <a:gd name="T77" fmla="*/ 527050 h 800"/>
              <a:gd name="T78" fmla="*/ 4162425 w 3020"/>
              <a:gd name="T79" fmla="*/ 479425 h 800"/>
              <a:gd name="T80" fmla="*/ 4260850 w 3020"/>
              <a:gd name="T81" fmla="*/ 447675 h 800"/>
              <a:gd name="T82" fmla="*/ 4376738 w 3020"/>
              <a:gd name="T83" fmla="*/ 431800 h 800"/>
              <a:gd name="T84" fmla="*/ 4441825 w 3020"/>
              <a:gd name="T85" fmla="*/ 428625 h 800"/>
              <a:gd name="T86" fmla="*/ 4491038 w 3020"/>
              <a:gd name="T87" fmla="*/ 436563 h 800"/>
              <a:gd name="T88" fmla="*/ 4527550 w 3020"/>
              <a:gd name="T89" fmla="*/ 446088 h 800"/>
              <a:gd name="T90" fmla="*/ 4598988 w 3020"/>
              <a:gd name="T91" fmla="*/ 477838 h 800"/>
              <a:gd name="T92" fmla="*/ 4794250 w 3020"/>
              <a:gd name="T93" fmla="*/ 477838 h 800"/>
            </a:gdLst>
            <a:ahLst/>
            <a:cxnLst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3020" h="800">
                <a:moveTo>
                  <a:pt x="0" y="259"/>
                </a:moveTo>
                <a:lnTo>
                  <a:pt x="201" y="226"/>
                </a:lnTo>
                <a:lnTo>
                  <a:pt x="411" y="189"/>
                </a:lnTo>
                <a:lnTo>
                  <a:pt x="536" y="162"/>
                </a:lnTo>
                <a:lnTo>
                  <a:pt x="627" y="133"/>
                </a:lnTo>
                <a:lnTo>
                  <a:pt x="687" y="110"/>
                </a:lnTo>
                <a:lnTo>
                  <a:pt x="768" y="78"/>
                </a:lnTo>
                <a:lnTo>
                  <a:pt x="828" y="53"/>
                </a:lnTo>
                <a:lnTo>
                  <a:pt x="867" y="41"/>
                </a:lnTo>
                <a:lnTo>
                  <a:pt x="917" y="29"/>
                </a:lnTo>
                <a:lnTo>
                  <a:pt x="978" y="20"/>
                </a:lnTo>
                <a:lnTo>
                  <a:pt x="1050" y="6"/>
                </a:lnTo>
                <a:lnTo>
                  <a:pt x="1128" y="0"/>
                </a:lnTo>
                <a:lnTo>
                  <a:pt x="1212" y="12"/>
                </a:lnTo>
                <a:lnTo>
                  <a:pt x="1290" y="24"/>
                </a:lnTo>
                <a:lnTo>
                  <a:pt x="1392" y="60"/>
                </a:lnTo>
                <a:lnTo>
                  <a:pt x="1488" y="108"/>
                </a:lnTo>
                <a:lnTo>
                  <a:pt x="1578" y="162"/>
                </a:lnTo>
                <a:lnTo>
                  <a:pt x="1680" y="222"/>
                </a:lnTo>
                <a:lnTo>
                  <a:pt x="1781" y="300"/>
                </a:lnTo>
                <a:lnTo>
                  <a:pt x="1887" y="386"/>
                </a:lnTo>
                <a:lnTo>
                  <a:pt x="1998" y="488"/>
                </a:lnTo>
                <a:lnTo>
                  <a:pt x="2072" y="563"/>
                </a:lnTo>
                <a:lnTo>
                  <a:pt x="2124" y="626"/>
                </a:lnTo>
                <a:lnTo>
                  <a:pt x="2180" y="686"/>
                </a:lnTo>
                <a:lnTo>
                  <a:pt x="2228" y="740"/>
                </a:lnTo>
                <a:lnTo>
                  <a:pt x="2259" y="779"/>
                </a:lnTo>
                <a:lnTo>
                  <a:pt x="2288" y="798"/>
                </a:lnTo>
                <a:lnTo>
                  <a:pt x="2304" y="800"/>
                </a:lnTo>
                <a:lnTo>
                  <a:pt x="2331" y="788"/>
                </a:lnTo>
                <a:lnTo>
                  <a:pt x="2352" y="764"/>
                </a:lnTo>
                <a:lnTo>
                  <a:pt x="2373" y="701"/>
                </a:lnTo>
                <a:lnTo>
                  <a:pt x="2394" y="626"/>
                </a:lnTo>
                <a:lnTo>
                  <a:pt x="2421" y="539"/>
                </a:lnTo>
                <a:lnTo>
                  <a:pt x="2462" y="458"/>
                </a:lnTo>
                <a:lnTo>
                  <a:pt x="2501" y="390"/>
                </a:lnTo>
                <a:lnTo>
                  <a:pt x="2528" y="359"/>
                </a:lnTo>
                <a:lnTo>
                  <a:pt x="2562" y="332"/>
                </a:lnTo>
                <a:lnTo>
                  <a:pt x="2622" y="302"/>
                </a:lnTo>
                <a:lnTo>
                  <a:pt x="2684" y="282"/>
                </a:lnTo>
                <a:lnTo>
                  <a:pt x="2757" y="272"/>
                </a:lnTo>
                <a:lnTo>
                  <a:pt x="2798" y="270"/>
                </a:lnTo>
                <a:lnTo>
                  <a:pt x="2829" y="275"/>
                </a:lnTo>
                <a:lnTo>
                  <a:pt x="2852" y="281"/>
                </a:lnTo>
                <a:lnTo>
                  <a:pt x="2897" y="301"/>
                </a:lnTo>
                <a:lnTo>
                  <a:pt x="3020" y="301"/>
                </a:lnTo>
              </a:path>
            </a:pathLst>
          </a:custGeom>
          <a:noFill/>
          <a:ln w="38160" cap="flat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  <p:sp>
        <p:nvSpPr>
          <p:cNvPr id="113671" name="Text Box 7"/>
          <p:cNvSpPr txBox="1">
            <a:spLocks noChangeArrowheads="1"/>
          </p:cNvSpPr>
          <p:nvPr/>
        </p:nvSpPr>
        <p:spPr bwMode="auto">
          <a:xfrm>
            <a:off x="1905000" y="714585"/>
            <a:ext cx="8382000" cy="58695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ctr">
            <a:spAutoFit/>
          </a:bodyPr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spcBef>
                <a:spcPts val="2000"/>
              </a:spcBef>
              <a:buClrTx/>
            </a:pPr>
            <a:r>
              <a:rPr lang="es-CO" altLang="es-CO" sz="3200" b="1">
                <a:solidFill>
                  <a:srgbClr val="FFFF99"/>
                </a:solidFill>
              </a:rPr>
              <a:t>Ondas “viajeras” en la membrana basilar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gradFill rotWithShape="0">
          <a:gsLst>
            <a:gs pos="0">
              <a:srgbClr val="000000"/>
            </a:gs>
            <a:gs pos="50000">
              <a:srgbClr val="333399"/>
            </a:gs>
            <a:gs pos="100000">
              <a:srgbClr val="000000"/>
            </a:gs>
          </a:gsLst>
          <a:lin ang="81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689" name="Freeform 1"/>
          <p:cNvSpPr>
            <a:spLocks noChangeArrowheads="1"/>
          </p:cNvSpPr>
          <p:nvPr/>
        </p:nvSpPr>
        <p:spPr bwMode="auto">
          <a:xfrm>
            <a:off x="3687763" y="2735263"/>
            <a:ext cx="4805362" cy="1090612"/>
          </a:xfrm>
          <a:custGeom>
            <a:avLst/>
            <a:gdLst>
              <a:gd name="G0" fmla="+- 227 0 0"/>
              <a:gd name="G1" fmla="+- 1 0 0"/>
              <a:gd name="G2" fmla="+- 1 0 0"/>
              <a:gd name="G3" fmla="+- 1 0 0"/>
              <a:gd name="G4" fmla="+- 1 0 0"/>
              <a:gd name="G5" fmla="+- 1 0 0"/>
              <a:gd name="G6" fmla="+- 1 0 0"/>
              <a:gd name="G7" fmla="+- 1 0 0"/>
              <a:gd name="G8" fmla="+- 1 0 0"/>
              <a:gd name="G9" fmla="+- 1 0 0"/>
              <a:gd name="T0" fmla="*/ 2163 256 1"/>
              <a:gd name="T1" fmla="*/ 0 256 1"/>
              <a:gd name="G10" fmla="+- 0 T0 T1"/>
              <a:gd name="G11" fmla="sin 438 G10"/>
              <a:gd name="G12" fmla="+- 1 0 0"/>
              <a:gd name="G13" fmla="+- 1 0 0"/>
              <a:gd name="G14" fmla="+- 1 0 0"/>
              <a:gd name="G15" fmla="+- 1 0 0"/>
              <a:gd name="G16" fmla="+- 1 0 0"/>
              <a:gd name="G17" fmla="+- 1 0 0"/>
              <a:gd name="G18" fmla="+- 1 0 0"/>
              <a:gd name="G19" fmla="+- 1 0 0"/>
              <a:gd name="G20" fmla="+- 1 0 0"/>
              <a:gd name="G21" fmla="+- 1 0 0"/>
              <a:gd name="G22" fmla="+- 1 0 0"/>
              <a:gd name="G23" fmla="*/ 1 16385 2"/>
              <a:gd name="G24" fmla="+- 1 0 0"/>
              <a:gd name="G25" fmla="+- 1 0 0"/>
              <a:gd name="G26" fmla="+- 1 0 0"/>
              <a:gd name="G27" fmla="+- 1 0 0"/>
              <a:gd name="G28" fmla="+- 1 0 0"/>
              <a:gd name="G29" fmla="+- 1 0 0"/>
              <a:gd name="G30" fmla="+- 1 0 0"/>
              <a:gd name="G31" fmla="+- 1 0 0"/>
              <a:gd name="G32" fmla="+- 1 0 0"/>
              <a:gd name="G33" fmla="+- 1 0 0"/>
              <a:gd name="G34" fmla="+- 1 0 0"/>
              <a:gd name="G35" fmla="+- 43130 0 0"/>
              <a:gd name="G36" fmla="+- 1 0 0"/>
              <a:gd name="G37" fmla="+- 1 0 0"/>
              <a:gd name="G38" fmla="*/ 1 43117 25408"/>
              <a:gd name="G39" fmla="+- 1 0 0"/>
              <a:gd name="G40" fmla="+- 1 0 0"/>
              <a:gd name="G41" fmla="+- 1 0 0"/>
              <a:gd name="G42" fmla="+- 1 0 0"/>
              <a:gd name="G43" fmla="+- 1 0 0"/>
              <a:gd name="T2" fmla="*/ 0 w 3027"/>
              <a:gd name="T3" fmla="*/ 698500 h 687"/>
              <a:gd name="T4" fmla="*/ 307975 w 3027"/>
              <a:gd name="T5" fmla="*/ 646112 h 687"/>
              <a:gd name="T6" fmla="*/ 579437 w 3027"/>
              <a:gd name="T7" fmla="*/ 598487 h 687"/>
              <a:gd name="T8" fmla="*/ 852487 w 3027"/>
              <a:gd name="T9" fmla="*/ 527050 h 687"/>
              <a:gd name="T10" fmla="*/ 1147762 w 3027"/>
              <a:gd name="T11" fmla="*/ 428625 h 687"/>
              <a:gd name="T12" fmla="*/ 1450975 w 3027"/>
              <a:gd name="T13" fmla="*/ 322262 h 687"/>
              <a:gd name="T14" fmla="*/ 1671637 w 3027"/>
              <a:gd name="T15" fmla="*/ 222250 h 687"/>
              <a:gd name="T16" fmla="*/ 1851025 w 3027"/>
              <a:gd name="T17" fmla="*/ 133350 h 687"/>
              <a:gd name="T18" fmla="*/ 1971675 w 3027"/>
              <a:gd name="T19" fmla="*/ 66675 h 687"/>
              <a:gd name="T20" fmla="*/ 2043112 w 3027"/>
              <a:gd name="T21" fmla="*/ 36512 h 687"/>
              <a:gd name="T22" fmla="*/ 2114550 w 3027"/>
              <a:gd name="T23" fmla="*/ 14287 h 687"/>
              <a:gd name="T24" fmla="*/ 2179637 w 3027"/>
              <a:gd name="T25" fmla="*/ 0 h 687"/>
              <a:gd name="T26" fmla="*/ 2252662 w 3027"/>
              <a:gd name="T27" fmla="*/ 0 h 687"/>
              <a:gd name="T28" fmla="*/ 2351087 w 3027"/>
              <a:gd name="T29" fmla="*/ 19050 h 687"/>
              <a:gd name="T30" fmla="*/ 2417762 w 3027"/>
              <a:gd name="T31" fmla="*/ 41275 h 687"/>
              <a:gd name="T32" fmla="*/ 2479675 w 3027"/>
              <a:gd name="T33" fmla="*/ 66675 h 687"/>
              <a:gd name="T34" fmla="*/ 2562225 w 3027"/>
              <a:gd name="T35" fmla="*/ 114300 h 687"/>
              <a:gd name="T36" fmla="*/ 2665412 w 3027"/>
              <a:gd name="T37" fmla="*/ 184150 h 687"/>
              <a:gd name="T38" fmla="*/ 2784475 w 3027"/>
              <a:gd name="T39" fmla="*/ 276225 h 687"/>
              <a:gd name="T40" fmla="*/ 2976562 w 3027"/>
              <a:gd name="T41" fmla="*/ 436562 h 687"/>
              <a:gd name="T42" fmla="*/ 3265487 w 3027"/>
              <a:gd name="T43" fmla="*/ 695325 h 687"/>
              <a:gd name="T44" fmla="*/ 3433762 w 3027"/>
              <a:gd name="T45" fmla="*/ 836612 h 687"/>
              <a:gd name="T46" fmla="*/ 3614737 w 3027"/>
              <a:gd name="T47" fmla="*/ 979487 h 687"/>
              <a:gd name="T48" fmla="*/ 3738562 w 3027"/>
              <a:gd name="T49" fmla="*/ 1060450 h 687"/>
              <a:gd name="T50" fmla="*/ 3805237 w 3027"/>
              <a:gd name="T51" fmla="*/ 1085850 h 687"/>
              <a:gd name="T52" fmla="*/ 3843337 w 3027"/>
              <a:gd name="T53" fmla="*/ 1090612 h 687"/>
              <a:gd name="T54" fmla="*/ 3884612 w 3027"/>
              <a:gd name="T55" fmla="*/ 1076325 h 687"/>
              <a:gd name="T56" fmla="*/ 3913187 w 3027"/>
              <a:gd name="T57" fmla="*/ 1050925 h 687"/>
              <a:gd name="T58" fmla="*/ 3943350 w 3027"/>
              <a:gd name="T59" fmla="*/ 1003300 h 687"/>
              <a:gd name="T60" fmla="*/ 4016375 w 3027"/>
              <a:gd name="T61" fmla="*/ 863600 h 687"/>
              <a:gd name="T62" fmla="*/ 4054475 w 3027"/>
              <a:gd name="T63" fmla="*/ 820737 h 687"/>
              <a:gd name="T64" fmla="*/ 4097337 w 3027"/>
              <a:gd name="T65" fmla="*/ 787400 h 687"/>
              <a:gd name="T66" fmla="*/ 4140200 w 3027"/>
              <a:gd name="T67" fmla="*/ 763587 h 687"/>
              <a:gd name="T68" fmla="*/ 4184650 w 3027"/>
              <a:gd name="T69" fmla="*/ 744537 h 687"/>
              <a:gd name="T70" fmla="*/ 4264025 w 3027"/>
              <a:gd name="T71" fmla="*/ 717550 h 687"/>
              <a:gd name="T72" fmla="*/ 4333875 w 3027"/>
              <a:gd name="T73" fmla="*/ 698500 h 687"/>
              <a:gd name="T74" fmla="*/ 4430712 w 3027"/>
              <a:gd name="T75" fmla="*/ 673100 h 687"/>
              <a:gd name="T76" fmla="*/ 4497387 w 3027"/>
              <a:gd name="T77" fmla="*/ 658812 h 687"/>
              <a:gd name="T78" fmla="*/ 4554537 w 3027"/>
              <a:gd name="T79" fmla="*/ 654050 h 687"/>
              <a:gd name="T80" fmla="*/ 4592637 w 3027"/>
              <a:gd name="T81" fmla="*/ 660400 h 687"/>
              <a:gd name="T82" fmla="*/ 4630737 w 3027"/>
              <a:gd name="T83" fmla="*/ 677862 h 687"/>
              <a:gd name="T84" fmla="*/ 4673600 w 3027"/>
              <a:gd name="T85" fmla="*/ 698500 h 687"/>
              <a:gd name="T86" fmla="*/ 4805362 w 3027"/>
              <a:gd name="T87" fmla="*/ 698500 h 687"/>
            </a:gdLst>
            <a:ahLst/>
            <a:cxnLst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3027" h="687">
                <a:moveTo>
                  <a:pt x="0" y="440"/>
                </a:moveTo>
                <a:lnTo>
                  <a:pt x="194" y="407"/>
                </a:lnTo>
                <a:lnTo>
                  <a:pt x="365" y="377"/>
                </a:lnTo>
                <a:lnTo>
                  <a:pt x="537" y="332"/>
                </a:lnTo>
                <a:lnTo>
                  <a:pt x="723" y="270"/>
                </a:lnTo>
                <a:lnTo>
                  <a:pt x="914" y="203"/>
                </a:lnTo>
                <a:lnTo>
                  <a:pt x="1053" y="140"/>
                </a:lnTo>
                <a:lnTo>
                  <a:pt x="1166" y="84"/>
                </a:lnTo>
                <a:lnTo>
                  <a:pt x="1242" y="42"/>
                </a:lnTo>
                <a:lnTo>
                  <a:pt x="1287" y="23"/>
                </a:lnTo>
                <a:lnTo>
                  <a:pt x="1332" y="9"/>
                </a:lnTo>
                <a:lnTo>
                  <a:pt x="1373" y="0"/>
                </a:lnTo>
                <a:lnTo>
                  <a:pt x="1419" y="0"/>
                </a:lnTo>
                <a:lnTo>
                  <a:pt x="1481" y="12"/>
                </a:lnTo>
                <a:lnTo>
                  <a:pt x="1523" y="26"/>
                </a:lnTo>
                <a:lnTo>
                  <a:pt x="1562" y="42"/>
                </a:lnTo>
                <a:lnTo>
                  <a:pt x="1614" y="72"/>
                </a:lnTo>
                <a:lnTo>
                  <a:pt x="1679" y="116"/>
                </a:lnTo>
                <a:lnTo>
                  <a:pt x="1754" y="174"/>
                </a:lnTo>
                <a:lnTo>
                  <a:pt x="1875" y="275"/>
                </a:lnTo>
                <a:lnTo>
                  <a:pt x="2057" y="438"/>
                </a:lnTo>
                <a:lnTo>
                  <a:pt x="2163" y="527"/>
                </a:lnTo>
                <a:lnTo>
                  <a:pt x="2277" y="617"/>
                </a:lnTo>
                <a:lnTo>
                  <a:pt x="2355" y="668"/>
                </a:lnTo>
                <a:lnTo>
                  <a:pt x="2397" y="684"/>
                </a:lnTo>
                <a:lnTo>
                  <a:pt x="2421" y="687"/>
                </a:lnTo>
                <a:lnTo>
                  <a:pt x="2447" y="678"/>
                </a:lnTo>
                <a:lnTo>
                  <a:pt x="2465" y="662"/>
                </a:lnTo>
                <a:lnTo>
                  <a:pt x="2484" y="632"/>
                </a:lnTo>
                <a:lnTo>
                  <a:pt x="2530" y="544"/>
                </a:lnTo>
                <a:lnTo>
                  <a:pt x="2554" y="517"/>
                </a:lnTo>
                <a:lnTo>
                  <a:pt x="2581" y="496"/>
                </a:lnTo>
                <a:lnTo>
                  <a:pt x="2608" y="481"/>
                </a:lnTo>
                <a:lnTo>
                  <a:pt x="2636" y="469"/>
                </a:lnTo>
                <a:lnTo>
                  <a:pt x="2686" y="452"/>
                </a:lnTo>
                <a:lnTo>
                  <a:pt x="2730" y="440"/>
                </a:lnTo>
                <a:lnTo>
                  <a:pt x="2791" y="424"/>
                </a:lnTo>
                <a:lnTo>
                  <a:pt x="2833" y="415"/>
                </a:lnTo>
                <a:lnTo>
                  <a:pt x="2869" y="412"/>
                </a:lnTo>
                <a:lnTo>
                  <a:pt x="2893" y="416"/>
                </a:lnTo>
                <a:lnTo>
                  <a:pt x="2917" y="427"/>
                </a:lnTo>
                <a:lnTo>
                  <a:pt x="2944" y="440"/>
                </a:lnTo>
                <a:lnTo>
                  <a:pt x="3027" y="440"/>
                </a:lnTo>
              </a:path>
            </a:pathLst>
          </a:custGeom>
          <a:noFill/>
          <a:ln w="38160" cap="flat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  <p:sp>
        <p:nvSpPr>
          <p:cNvPr id="114690" name="Line 2"/>
          <p:cNvSpPr>
            <a:spLocks noChangeShapeType="1"/>
          </p:cNvSpPr>
          <p:nvPr/>
        </p:nvSpPr>
        <p:spPr bwMode="auto">
          <a:xfrm>
            <a:off x="3687763" y="3430589"/>
            <a:ext cx="4826000" cy="1587"/>
          </a:xfrm>
          <a:prstGeom prst="line">
            <a:avLst/>
          </a:prstGeom>
          <a:noFill/>
          <a:ln w="9360" cap="sq">
            <a:solidFill>
              <a:srgbClr val="FFFFFF"/>
            </a:solidFill>
            <a:prstDash val="dash"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CO"/>
          </a:p>
        </p:txBody>
      </p:sp>
      <p:sp>
        <p:nvSpPr>
          <p:cNvPr id="114691" name="Rectangle 3"/>
          <p:cNvSpPr>
            <a:spLocks noChangeArrowheads="1"/>
          </p:cNvSpPr>
          <p:nvPr/>
        </p:nvSpPr>
        <p:spPr bwMode="auto">
          <a:xfrm>
            <a:off x="8599488" y="3252788"/>
            <a:ext cx="622300" cy="2968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buClrTx/>
              <a:buFontTx/>
              <a:buNone/>
            </a:pPr>
            <a:r>
              <a:rPr lang="es-CO" altLang="es-CO" sz="1800" b="1">
                <a:solidFill>
                  <a:srgbClr val="FFFF00"/>
                </a:solidFill>
              </a:rPr>
              <a:t>Ápex</a:t>
            </a:r>
          </a:p>
        </p:txBody>
      </p:sp>
      <p:sp>
        <p:nvSpPr>
          <p:cNvPr id="114692" name="Rectangle 4"/>
          <p:cNvSpPr>
            <a:spLocks noChangeArrowheads="1"/>
          </p:cNvSpPr>
          <p:nvPr/>
        </p:nvSpPr>
        <p:spPr bwMode="auto">
          <a:xfrm>
            <a:off x="2973388" y="3248026"/>
            <a:ext cx="622300" cy="2968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buClrTx/>
              <a:buFontTx/>
              <a:buNone/>
            </a:pPr>
            <a:r>
              <a:rPr lang="es-CO" altLang="es-CO" sz="1800" b="1">
                <a:solidFill>
                  <a:srgbClr val="FFFF00"/>
                </a:solidFill>
              </a:rPr>
              <a:t>Base</a:t>
            </a:r>
          </a:p>
        </p:txBody>
      </p:sp>
      <p:sp>
        <p:nvSpPr>
          <p:cNvPr id="114693" name="Freeform 5"/>
          <p:cNvSpPr>
            <a:spLocks noChangeArrowheads="1"/>
          </p:cNvSpPr>
          <p:nvPr/>
        </p:nvSpPr>
        <p:spPr bwMode="auto">
          <a:xfrm>
            <a:off x="3700464" y="2019301"/>
            <a:ext cx="4795837" cy="1376363"/>
          </a:xfrm>
          <a:custGeom>
            <a:avLst/>
            <a:gdLst>
              <a:gd name="G0" fmla="+- 362 0 0"/>
              <a:gd name="G1" fmla="+- 1 0 0"/>
              <a:gd name="G2" fmla="*/ 1 0 0"/>
              <a:gd name="G3" fmla="+- 1 0 0"/>
              <a:gd name="G4" fmla="+- 1 0 0"/>
              <a:gd name="G5" fmla="+- 2070 0 0"/>
              <a:gd name="G6" fmla="+- 1 0 0"/>
              <a:gd name="G7" fmla="+- 1 0 0"/>
              <a:gd name="G8" fmla="+- 1 0 0"/>
              <a:gd name="G9" fmla="+- 1 0 0"/>
              <a:gd name="G10" fmla="+- 1 0 0"/>
              <a:gd name="G11" fmla="+- 1 0 0"/>
              <a:gd name="G12" fmla="*/ 1 56199 45376"/>
              <a:gd name="G13" fmla="+- 1 0 0"/>
              <a:gd name="G14" fmla="+- 1 0 0"/>
              <a:gd name="G15" fmla="+- 1 0 0"/>
              <a:gd name="G16" fmla="+- 1 0 0"/>
              <a:gd name="G17" fmla="+- 1 0 0"/>
              <a:gd name="G18" fmla="+- 1 0 0"/>
              <a:gd name="G19" fmla="+- 1 0 0"/>
              <a:gd name="G20" fmla="+- 38912 0 0"/>
              <a:gd name="G21" fmla="*/ 1 0 0"/>
              <a:gd name="G22" fmla="*/ 1 35987 55552"/>
              <a:gd name="G23" fmla="*/ G22 1 180"/>
              <a:gd name="G24" fmla="*/ G21 1 G23"/>
              <a:gd name="G25" fmla="+- 1 0 0"/>
              <a:gd name="G26" fmla="+- 1 0 0"/>
              <a:gd name="G27" fmla="+- 1 0 0"/>
              <a:gd name="G28" fmla="*/ 1 59531 7824"/>
              <a:gd name="T0" fmla="*/ 0 w 3021"/>
              <a:gd name="T1" fmla="*/ 1265238 h 867"/>
              <a:gd name="T2" fmla="*/ 517525 w 3021"/>
              <a:gd name="T3" fmla="*/ 1208088 h 867"/>
              <a:gd name="T4" fmla="*/ 809625 w 3021"/>
              <a:gd name="T5" fmla="*/ 1150938 h 867"/>
              <a:gd name="T6" fmla="*/ 1187450 w 3021"/>
              <a:gd name="T7" fmla="*/ 1052513 h 867"/>
              <a:gd name="T8" fmla="*/ 1422400 w 3021"/>
              <a:gd name="T9" fmla="*/ 989013 h 867"/>
              <a:gd name="T10" fmla="*/ 1817687 w 3021"/>
              <a:gd name="T11" fmla="*/ 847725 h 867"/>
              <a:gd name="T12" fmla="*/ 2182812 w 3021"/>
              <a:gd name="T13" fmla="*/ 679450 h 867"/>
              <a:gd name="T14" fmla="*/ 2455862 w 3021"/>
              <a:gd name="T15" fmla="*/ 528638 h 867"/>
              <a:gd name="T16" fmla="*/ 2768600 w 3021"/>
              <a:gd name="T17" fmla="*/ 311150 h 867"/>
              <a:gd name="T18" fmla="*/ 3187700 w 3021"/>
              <a:gd name="T19" fmla="*/ 17463 h 867"/>
              <a:gd name="T20" fmla="*/ 3251200 w 3021"/>
              <a:gd name="T21" fmla="*/ 0 h 867"/>
              <a:gd name="T22" fmla="*/ 3286125 w 3021"/>
              <a:gd name="T23" fmla="*/ 0 h 867"/>
              <a:gd name="T24" fmla="*/ 3373437 w 3021"/>
              <a:gd name="T25" fmla="*/ 17463 h 867"/>
              <a:gd name="T26" fmla="*/ 3478212 w 3021"/>
              <a:gd name="T27" fmla="*/ 115888 h 867"/>
              <a:gd name="T28" fmla="*/ 3563937 w 3021"/>
              <a:gd name="T29" fmla="*/ 249238 h 867"/>
              <a:gd name="T30" fmla="*/ 3663950 w 3021"/>
              <a:gd name="T31" fmla="*/ 468313 h 867"/>
              <a:gd name="T32" fmla="*/ 3749675 w 3021"/>
              <a:gd name="T33" fmla="*/ 671513 h 867"/>
              <a:gd name="T34" fmla="*/ 3836987 w 3021"/>
              <a:gd name="T35" fmla="*/ 882650 h 867"/>
              <a:gd name="T36" fmla="*/ 3917950 w 3021"/>
              <a:gd name="T37" fmla="*/ 1046163 h 867"/>
              <a:gd name="T38" fmla="*/ 3997325 w 3021"/>
              <a:gd name="T39" fmla="*/ 1198563 h 867"/>
              <a:gd name="T40" fmla="*/ 4054475 w 3021"/>
              <a:gd name="T41" fmla="*/ 1262063 h 867"/>
              <a:gd name="T42" fmla="*/ 4097337 w 3021"/>
              <a:gd name="T43" fmla="*/ 1293813 h 867"/>
              <a:gd name="T44" fmla="*/ 4164012 w 3021"/>
              <a:gd name="T45" fmla="*/ 1322388 h 867"/>
              <a:gd name="T46" fmla="*/ 4252912 w 3021"/>
              <a:gd name="T47" fmla="*/ 1341438 h 867"/>
              <a:gd name="T48" fmla="*/ 4491037 w 3021"/>
              <a:gd name="T49" fmla="*/ 1360488 h 867"/>
              <a:gd name="T50" fmla="*/ 4795837 w 3021"/>
              <a:gd name="T51" fmla="*/ 1376363 h 8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3021" h="867">
                <a:moveTo>
                  <a:pt x="0" y="797"/>
                </a:moveTo>
                <a:lnTo>
                  <a:pt x="326" y="761"/>
                </a:lnTo>
                <a:lnTo>
                  <a:pt x="510" y="725"/>
                </a:lnTo>
                <a:lnTo>
                  <a:pt x="748" y="663"/>
                </a:lnTo>
                <a:lnTo>
                  <a:pt x="896" y="623"/>
                </a:lnTo>
                <a:lnTo>
                  <a:pt x="1145" y="534"/>
                </a:lnTo>
                <a:lnTo>
                  <a:pt x="1375" y="428"/>
                </a:lnTo>
                <a:lnTo>
                  <a:pt x="1547" y="333"/>
                </a:lnTo>
                <a:lnTo>
                  <a:pt x="1744" y="196"/>
                </a:lnTo>
                <a:lnTo>
                  <a:pt x="2008" y="11"/>
                </a:lnTo>
                <a:lnTo>
                  <a:pt x="2048" y="0"/>
                </a:lnTo>
                <a:lnTo>
                  <a:pt x="2070" y="0"/>
                </a:lnTo>
                <a:lnTo>
                  <a:pt x="2125" y="11"/>
                </a:lnTo>
                <a:lnTo>
                  <a:pt x="2191" y="73"/>
                </a:lnTo>
                <a:lnTo>
                  <a:pt x="2245" y="157"/>
                </a:lnTo>
                <a:lnTo>
                  <a:pt x="2308" y="295"/>
                </a:lnTo>
                <a:lnTo>
                  <a:pt x="2362" y="423"/>
                </a:lnTo>
                <a:lnTo>
                  <a:pt x="2417" y="556"/>
                </a:lnTo>
                <a:lnTo>
                  <a:pt x="2468" y="659"/>
                </a:lnTo>
                <a:lnTo>
                  <a:pt x="2518" y="755"/>
                </a:lnTo>
                <a:lnTo>
                  <a:pt x="2554" y="795"/>
                </a:lnTo>
                <a:lnTo>
                  <a:pt x="2581" y="815"/>
                </a:lnTo>
                <a:lnTo>
                  <a:pt x="2623" y="833"/>
                </a:lnTo>
                <a:lnTo>
                  <a:pt x="2679" y="845"/>
                </a:lnTo>
                <a:lnTo>
                  <a:pt x="2829" y="857"/>
                </a:lnTo>
                <a:lnTo>
                  <a:pt x="3021" y="867"/>
                </a:lnTo>
              </a:path>
            </a:pathLst>
          </a:custGeom>
          <a:noFill/>
          <a:ln w="9360" cap="flat">
            <a:solidFill>
              <a:srgbClr val="FFFFFF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  <p:sp>
        <p:nvSpPr>
          <p:cNvPr id="114694" name="Freeform 6"/>
          <p:cNvSpPr>
            <a:spLocks noChangeArrowheads="1"/>
          </p:cNvSpPr>
          <p:nvPr/>
        </p:nvSpPr>
        <p:spPr bwMode="auto">
          <a:xfrm flipV="1">
            <a:off x="3697289" y="3473451"/>
            <a:ext cx="4795837" cy="1376363"/>
          </a:xfrm>
          <a:custGeom>
            <a:avLst/>
            <a:gdLst>
              <a:gd name="G0" fmla="+- 362 0 0"/>
              <a:gd name="G1" fmla="+- 1 0 0"/>
              <a:gd name="G2" fmla="*/ 1 0 0"/>
              <a:gd name="G3" fmla="+- 1 0 0"/>
              <a:gd name="G4" fmla="+- 1 0 0"/>
              <a:gd name="G5" fmla="+- 2070 0 0"/>
              <a:gd name="G6" fmla="+- 1 0 0"/>
              <a:gd name="G7" fmla="+- 1 0 0"/>
              <a:gd name="G8" fmla="+- 1 0 0"/>
              <a:gd name="G9" fmla="+- 1 0 0"/>
              <a:gd name="G10" fmla="+- 1 0 0"/>
              <a:gd name="G11" fmla="+- 1 0 0"/>
              <a:gd name="G12" fmla="*/ 1 56199 45376"/>
              <a:gd name="G13" fmla="+- 1 0 0"/>
              <a:gd name="G14" fmla="+- 1 0 0"/>
              <a:gd name="G15" fmla="+- 1 0 0"/>
              <a:gd name="G16" fmla="+- 1 0 0"/>
              <a:gd name="G17" fmla="+- 1 0 0"/>
              <a:gd name="G18" fmla="+- 1 0 0"/>
              <a:gd name="G19" fmla="+- 1 0 0"/>
              <a:gd name="G20" fmla="+- 38912 0 0"/>
              <a:gd name="G21" fmla="*/ 1 0 0"/>
              <a:gd name="G22" fmla="*/ 1 35987 55552"/>
              <a:gd name="G23" fmla="*/ G22 1 180"/>
              <a:gd name="G24" fmla="*/ G21 1 G23"/>
              <a:gd name="G25" fmla="+- 1 0 0"/>
              <a:gd name="G26" fmla="+- 1 0 0"/>
              <a:gd name="G27" fmla="+- 1 0 0"/>
              <a:gd name="G28" fmla="*/ 1 59531 7824"/>
              <a:gd name="T0" fmla="*/ 0 w 3021"/>
              <a:gd name="T1" fmla="*/ 1265238 h 867"/>
              <a:gd name="T2" fmla="*/ 517525 w 3021"/>
              <a:gd name="T3" fmla="*/ 1208088 h 867"/>
              <a:gd name="T4" fmla="*/ 809625 w 3021"/>
              <a:gd name="T5" fmla="*/ 1150938 h 867"/>
              <a:gd name="T6" fmla="*/ 1187450 w 3021"/>
              <a:gd name="T7" fmla="*/ 1052513 h 867"/>
              <a:gd name="T8" fmla="*/ 1422400 w 3021"/>
              <a:gd name="T9" fmla="*/ 989013 h 867"/>
              <a:gd name="T10" fmla="*/ 1817687 w 3021"/>
              <a:gd name="T11" fmla="*/ 847725 h 867"/>
              <a:gd name="T12" fmla="*/ 2182812 w 3021"/>
              <a:gd name="T13" fmla="*/ 679450 h 867"/>
              <a:gd name="T14" fmla="*/ 2455862 w 3021"/>
              <a:gd name="T15" fmla="*/ 528638 h 867"/>
              <a:gd name="T16" fmla="*/ 2768600 w 3021"/>
              <a:gd name="T17" fmla="*/ 311150 h 867"/>
              <a:gd name="T18" fmla="*/ 3187700 w 3021"/>
              <a:gd name="T19" fmla="*/ 17463 h 867"/>
              <a:gd name="T20" fmla="*/ 3251200 w 3021"/>
              <a:gd name="T21" fmla="*/ 0 h 867"/>
              <a:gd name="T22" fmla="*/ 3286125 w 3021"/>
              <a:gd name="T23" fmla="*/ 0 h 867"/>
              <a:gd name="T24" fmla="*/ 3373437 w 3021"/>
              <a:gd name="T25" fmla="*/ 17463 h 867"/>
              <a:gd name="T26" fmla="*/ 3478212 w 3021"/>
              <a:gd name="T27" fmla="*/ 115888 h 867"/>
              <a:gd name="T28" fmla="*/ 3563937 w 3021"/>
              <a:gd name="T29" fmla="*/ 249238 h 867"/>
              <a:gd name="T30" fmla="*/ 3663950 w 3021"/>
              <a:gd name="T31" fmla="*/ 468313 h 867"/>
              <a:gd name="T32" fmla="*/ 3749675 w 3021"/>
              <a:gd name="T33" fmla="*/ 671513 h 867"/>
              <a:gd name="T34" fmla="*/ 3836987 w 3021"/>
              <a:gd name="T35" fmla="*/ 882650 h 867"/>
              <a:gd name="T36" fmla="*/ 3917950 w 3021"/>
              <a:gd name="T37" fmla="*/ 1046163 h 867"/>
              <a:gd name="T38" fmla="*/ 3997325 w 3021"/>
              <a:gd name="T39" fmla="*/ 1198563 h 867"/>
              <a:gd name="T40" fmla="*/ 4054475 w 3021"/>
              <a:gd name="T41" fmla="*/ 1262063 h 867"/>
              <a:gd name="T42" fmla="*/ 4097337 w 3021"/>
              <a:gd name="T43" fmla="*/ 1293813 h 867"/>
              <a:gd name="T44" fmla="*/ 4164012 w 3021"/>
              <a:gd name="T45" fmla="*/ 1322388 h 867"/>
              <a:gd name="T46" fmla="*/ 4252912 w 3021"/>
              <a:gd name="T47" fmla="*/ 1341438 h 867"/>
              <a:gd name="T48" fmla="*/ 4491037 w 3021"/>
              <a:gd name="T49" fmla="*/ 1360488 h 867"/>
              <a:gd name="T50" fmla="*/ 4795837 w 3021"/>
              <a:gd name="T51" fmla="*/ 1376363 h 8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3021" h="867">
                <a:moveTo>
                  <a:pt x="0" y="797"/>
                </a:moveTo>
                <a:lnTo>
                  <a:pt x="326" y="761"/>
                </a:lnTo>
                <a:lnTo>
                  <a:pt x="510" y="725"/>
                </a:lnTo>
                <a:lnTo>
                  <a:pt x="748" y="663"/>
                </a:lnTo>
                <a:lnTo>
                  <a:pt x="896" y="623"/>
                </a:lnTo>
                <a:lnTo>
                  <a:pt x="1145" y="534"/>
                </a:lnTo>
                <a:lnTo>
                  <a:pt x="1375" y="428"/>
                </a:lnTo>
                <a:lnTo>
                  <a:pt x="1547" y="333"/>
                </a:lnTo>
                <a:lnTo>
                  <a:pt x="1744" y="196"/>
                </a:lnTo>
                <a:lnTo>
                  <a:pt x="2008" y="11"/>
                </a:lnTo>
                <a:lnTo>
                  <a:pt x="2048" y="0"/>
                </a:lnTo>
                <a:lnTo>
                  <a:pt x="2070" y="0"/>
                </a:lnTo>
                <a:lnTo>
                  <a:pt x="2125" y="11"/>
                </a:lnTo>
                <a:lnTo>
                  <a:pt x="2191" y="73"/>
                </a:lnTo>
                <a:lnTo>
                  <a:pt x="2245" y="157"/>
                </a:lnTo>
                <a:lnTo>
                  <a:pt x="2308" y="295"/>
                </a:lnTo>
                <a:lnTo>
                  <a:pt x="2362" y="423"/>
                </a:lnTo>
                <a:lnTo>
                  <a:pt x="2417" y="556"/>
                </a:lnTo>
                <a:lnTo>
                  <a:pt x="2468" y="659"/>
                </a:lnTo>
                <a:lnTo>
                  <a:pt x="2518" y="755"/>
                </a:lnTo>
                <a:lnTo>
                  <a:pt x="2554" y="795"/>
                </a:lnTo>
                <a:lnTo>
                  <a:pt x="2581" y="815"/>
                </a:lnTo>
                <a:lnTo>
                  <a:pt x="2623" y="833"/>
                </a:lnTo>
                <a:lnTo>
                  <a:pt x="2679" y="845"/>
                </a:lnTo>
                <a:lnTo>
                  <a:pt x="2829" y="857"/>
                </a:lnTo>
                <a:lnTo>
                  <a:pt x="3021" y="867"/>
                </a:lnTo>
              </a:path>
            </a:pathLst>
          </a:custGeom>
          <a:noFill/>
          <a:ln w="9360" cap="flat">
            <a:solidFill>
              <a:srgbClr val="FFFFFF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  <p:sp>
        <p:nvSpPr>
          <p:cNvPr id="114695" name="Text Box 7"/>
          <p:cNvSpPr txBox="1">
            <a:spLocks noChangeArrowheads="1"/>
          </p:cNvSpPr>
          <p:nvPr/>
        </p:nvSpPr>
        <p:spPr bwMode="auto">
          <a:xfrm>
            <a:off x="1905000" y="714585"/>
            <a:ext cx="8382000" cy="58695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ctr">
            <a:spAutoFit/>
          </a:bodyPr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spcBef>
                <a:spcPts val="2000"/>
              </a:spcBef>
              <a:buClrTx/>
            </a:pPr>
            <a:r>
              <a:rPr lang="es-CO" altLang="es-CO" sz="3200" b="1">
                <a:solidFill>
                  <a:srgbClr val="FFFF99"/>
                </a:solidFill>
              </a:rPr>
              <a:t>Ondas “viajeras” en la membrana basilar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gradFill rotWithShape="0">
          <a:gsLst>
            <a:gs pos="0">
              <a:srgbClr val="000000"/>
            </a:gs>
            <a:gs pos="50000">
              <a:srgbClr val="003399"/>
            </a:gs>
            <a:gs pos="100000">
              <a:srgbClr val="000000"/>
            </a:gs>
          </a:gsLst>
          <a:lin ang="81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337" name="Group 1"/>
          <p:cNvGrpSpPr>
            <a:grpSpLocks/>
          </p:cNvGrpSpPr>
          <p:nvPr/>
        </p:nvGrpSpPr>
        <p:grpSpPr bwMode="auto">
          <a:xfrm>
            <a:off x="4419600" y="1660526"/>
            <a:ext cx="4084638" cy="4308475"/>
            <a:chOff x="1824" y="1046"/>
            <a:chExt cx="2573" cy="2714"/>
          </a:xfrm>
        </p:grpSpPr>
        <p:sp>
          <p:nvSpPr>
            <p:cNvPr id="14338" name="Freeform 2"/>
            <p:cNvSpPr>
              <a:spLocks noChangeArrowheads="1"/>
            </p:cNvSpPr>
            <p:nvPr/>
          </p:nvSpPr>
          <p:spPr bwMode="auto">
            <a:xfrm>
              <a:off x="2395" y="1152"/>
              <a:ext cx="1712" cy="1368"/>
            </a:xfrm>
            <a:custGeom>
              <a:avLst/>
              <a:gdLst>
                <a:gd name="G0" fmla="+- 1 0 0"/>
                <a:gd name="G1" fmla="+- 1 0 0"/>
                <a:gd name="G2" fmla="+- 1 0 0"/>
                <a:gd name="G3" fmla="+- 1 0 0"/>
                <a:gd name="G4" fmla="+- 1 0 0"/>
                <a:gd name="G5" fmla="+- 1 0 0"/>
                <a:gd name="G6" fmla="+- 1 0 0"/>
                <a:gd name="G7" fmla="+- 1 0 0"/>
                <a:gd name="G8" fmla="+- 1 0 0"/>
                <a:gd name="G9" fmla="+- 1 0 0"/>
                <a:gd name="G10" fmla="+- 1 0 0"/>
                <a:gd name="T0" fmla="*/ 224 256 1"/>
                <a:gd name="T1" fmla="*/ 0 256 1"/>
                <a:gd name="G11" fmla="+- 0 T0 T1"/>
                <a:gd name="G12" fmla="sin 1343 G11"/>
                <a:gd name="G13" fmla="+- 1 0 0"/>
                <a:gd name="G14" fmla="+- 1 0 0"/>
                <a:gd name="G15" fmla="+- 1 0 0"/>
                <a:gd name="G16" fmla="+- 1 0 0"/>
                <a:gd name="G17" fmla="+- 42 0 0"/>
                <a:gd name="G18" fmla="+- 1 0 0"/>
                <a:gd name="G19" fmla="+- 1 0 0"/>
                <a:gd name="G20" fmla="+- 1 0 0"/>
                <a:gd name="G21" fmla="+- 1 0 0"/>
                <a:gd name="G22" fmla="+- 1 0 0"/>
                <a:gd name="G23" fmla="+- 1 0 0"/>
                <a:gd name="G24" fmla="+- 1 0 0"/>
                <a:gd name="G25" fmla="+- 1 0 0"/>
                <a:gd name="G26" fmla="+- 1 0 0"/>
                <a:gd name="G27" fmla="+- 1 0 0"/>
                <a:gd name="G28" fmla="+- 1 0 0"/>
                <a:gd name="G29" fmla="+- 1 0 0"/>
                <a:gd name="G30" fmla="+- 1 0 0"/>
                <a:gd name="G31" fmla="+- 1 0 0"/>
                <a:gd name="G32" fmla="+- 1 0 0"/>
                <a:gd name="G33" fmla="+- 1 0 0"/>
                <a:gd name="G34" fmla="+- 1 0 0"/>
                <a:gd name="G35" fmla="+- 1 0 0"/>
                <a:gd name="G36" fmla="+- 1 0 0"/>
                <a:gd name="G37" fmla="*/ 1 65535 32768"/>
                <a:gd name="G38" fmla="+- 1 0 0"/>
                <a:gd name="G39" fmla="+- 64688 0 0"/>
                <a:gd name="G40" fmla="+- 64575 0 0"/>
                <a:gd name="G41" fmla="+- 65069 0 0"/>
                <a:gd name="G42" fmla="+- 65075 0 0"/>
                <a:gd name="G43" fmla="+- 64966 0 0"/>
                <a:gd name="G44" fmla="+- 65106 0 0"/>
                <a:gd name="G45" fmla="+- 65120 0 0"/>
                <a:gd name="G46" fmla="+- 65153 0 0"/>
                <a:gd name="G47" fmla="+- 65286 0 0"/>
                <a:gd name="G48" fmla="+- 65406 0 0"/>
                <a:gd name="T2" fmla="*/ 437 w 1717"/>
                <a:gd name="T3" fmla="*/ 62 h 1373"/>
                <a:gd name="T4" fmla="*/ 910 w 1717"/>
                <a:gd name="T5" fmla="*/ 315 h 1373"/>
                <a:gd name="T6" fmla="*/ 1276 w 1717"/>
                <a:gd name="T7" fmla="*/ 917 h 1373"/>
                <a:gd name="T8" fmla="*/ 1384 w 1717"/>
                <a:gd name="T9" fmla="*/ 1038 h 1373"/>
                <a:gd name="T10" fmla="*/ 1499 w 1717"/>
                <a:gd name="T11" fmla="*/ 1102 h 1373"/>
                <a:gd name="T12" fmla="*/ 1672 w 1717"/>
                <a:gd name="T13" fmla="*/ 1268 h 1373"/>
                <a:gd name="T14" fmla="*/ 1698 w 1717"/>
                <a:gd name="T15" fmla="*/ 1297 h 1373"/>
                <a:gd name="T16" fmla="*/ 1713 w 1717"/>
                <a:gd name="T17" fmla="*/ 1320 h 1373"/>
                <a:gd name="T18" fmla="*/ 1703 w 1717"/>
                <a:gd name="T19" fmla="*/ 1342 h 1373"/>
                <a:gd name="T20" fmla="*/ 1592 w 1717"/>
                <a:gd name="T21" fmla="*/ 1315 h 1373"/>
                <a:gd name="T22" fmla="*/ 1445 w 1717"/>
                <a:gd name="T23" fmla="*/ 1300 h 1373"/>
                <a:gd name="T24" fmla="*/ 1346 w 1717"/>
                <a:gd name="T25" fmla="*/ 1289 h 1373"/>
                <a:gd name="T26" fmla="*/ 1261 w 1717"/>
                <a:gd name="T27" fmla="*/ 1288 h 1373"/>
                <a:gd name="T28" fmla="*/ 1147 w 1717"/>
                <a:gd name="T29" fmla="*/ 1304 h 1373"/>
                <a:gd name="T30" fmla="*/ 952 w 1717"/>
                <a:gd name="T31" fmla="*/ 1332 h 1373"/>
                <a:gd name="T32" fmla="*/ 845 w 1717"/>
                <a:gd name="T33" fmla="*/ 1355 h 1373"/>
                <a:gd name="T34" fmla="*/ 731 w 1717"/>
                <a:gd name="T35" fmla="*/ 1369 h 1373"/>
                <a:gd name="T36" fmla="*/ 613 w 1717"/>
                <a:gd name="T37" fmla="*/ 1357 h 1373"/>
                <a:gd name="T38" fmla="*/ 550 w 1717"/>
                <a:gd name="T39" fmla="*/ 1364 h 1373"/>
                <a:gd name="T40" fmla="*/ 512 w 1717"/>
                <a:gd name="T41" fmla="*/ 1349 h 1373"/>
                <a:gd name="T42" fmla="*/ 423 w 1717"/>
                <a:gd name="T43" fmla="*/ 1333 h 1373"/>
                <a:gd name="T44" fmla="*/ 333 w 1717"/>
                <a:gd name="T45" fmla="*/ 1334 h 1373"/>
                <a:gd name="T46" fmla="*/ 264 w 1717"/>
                <a:gd name="T47" fmla="*/ 1339 h 1373"/>
                <a:gd name="T48" fmla="*/ 223 w 1717"/>
                <a:gd name="T49" fmla="*/ 1339 h 1373"/>
                <a:gd name="T50" fmla="*/ 185 w 1717"/>
                <a:gd name="T51" fmla="*/ 1339 h 1373"/>
                <a:gd name="T52" fmla="*/ 164 w 1717"/>
                <a:gd name="T53" fmla="*/ 1339 h 1373"/>
                <a:gd name="T54" fmla="*/ 122 w 1717"/>
                <a:gd name="T55" fmla="*/ 1330 h 1373"/>
                <a:gd name="T56" fmla="*/ 84 w 1717"/>
                <a:gd name="T57" fmla="*/ 1313 h 1373"/>
                <a:gd name="T58" fmla="*/ 57 w 1717"/>
                <a:gd name="T59" fmla="*/ 1303 h 1373"/>
                <a:gd name="T60" fmla="*/ 38 w 1717"/>
                <a:gd name="T61" fmla="*/ 1283 h 1373"/>
                <a:gd name="T62" fmla="*/ 23 w 1717"/>
                <a:gd name="T63" fmla="*/ 1244 h 1373"/>
                <a:gd name="T64" fmla="*/ 4 w 1717"/>
                <a:gd name="T65" fmla="*/ 1192 h 1373"/>
                <a:gd name="T66" fmla="*/ 0 w 1717"/>
                <a:gd name="T67" fmla="*/ 1150 h 1373"/>
                <a:gd name="T68" fmla="*/ 4 w 1717"/>
                <a:gd name="T69" fmla="*/ 1112 h 1373"/>
                <a:gd name="T70" fmla="*/ 22 w 1717"/>
                <a:gd name="T71" fmla="*/ 1071 h 1373"/>
                <a:gd name="T72" fmla="*/ 32 w 1717"/>
                <a:gd name="T73" fmla="*/ 1017 h 1373"/>
                <a:gd name="T74" fmla="*/ 23 w 1717"/>
                <a:gd name="T75" fmla="*/ 964 h 1373"/>
                <a:gd name="T76" fmla="*/ 4 w 1717"/>
                <a:gd name="T77" fmla="*/ 901 h 1373"/>
                <a:gd name="T78" fmla="*/ 43 w 1717"/>
                <a:gd name="T79" fmla="*/ 779 h 1373"/>
                <a:gd name="T80" fmla="*/ 92 w 1717"/>
                <a:gd name="T81" fmla="*/ 684 h 1373"/>
                <a:gd name="T82" fmla="*/ 144 w 1717"/>
                <a:gd name="T83" fmla="*/ 603 h 1373"/>
                <a:gd name="T84" fmla="*/ 193 w 1717"/>
                <a:gd name="T85" fmla="*/ 526 h 1373"/>
                <a:gd name="T86" fmla="*/ 231 w 1717"/>
                <a:gd name="T87" fmla="*/ 411 h 1373"/>
                <a:gd name="T88" fmla="*/ 231 w 1717"/>
                <a:gd name="T89" fmla="*/ 323 h 1373"/>
                <a:gd name="T90" fmla="*/ 252 w 1717"/>
                <a:gd name="T91" fmla="*/ 253 h 1373"/>
                <a:gd name="T92" fmla="*/ 252 w 1717"/>
                <a:gd name="T93" fmla="*/ 175 h 1373"/>
                <a:gd name="T94" fmla="*/ 272 w 1717"/>
                <a:gd name="T95" fmla="*/ 113 h 1373"/>
                <a:gd name="T96" fmla="*/ 332 w 1717"/>
                <a:gd name="T97" fmla="*/ 0 h 1373"/>
              </a:gdLst>
              <a:ahLst/>
              <a:cxnLst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717" h="1373">
                  <a:moveTo>
                    <a:pt x="438" y="62"/>
                  </a:moveTo>
                  <a:lnTo>
                    <a:pt x="912" y="316"/>
                  </a:lnTo>
                  <a:lnTo>
                    <a:pt x="1279" y="920"/>
                  </a:lnTo>
                  <a:lnTo>
                    <a:pt x="1387" y="1041"/>
                  </a:lnTo>
                  <a:lnTo>
                    <a:pt x="1503" y="1105"/>
                  </a:lnTo>
                  <a:lnTo>
                    <a:pt x="1676" y="1272"/>
                  </a:lnTo>
                  <a:lnTo>
                    <a:pt x="1702" y="1301"/>
                  </a:lnTo>
                  <a:lnTo>
                    <a:pt x="1717" y="1324"/>
                  </a:lnTo>
                  <a:lnTo>
                    <a:pt x="1707" y="1346"/>
                  </a:lnTo>
                  <a:lnTo>
                    <a:pt x="1596" y="1319"/>
                  </a:lnTo>
                  <a:lnTo>
                    <a:pt x="1448" y="1304"/>
                  </a:lnTo>
                  <a:lnTo>
                    <a:pt x="1349" y="1293"/>
                  </a:lnTo>
                  <a:lnTo>
                    <a:pt x="1264" y="1292"/>
                  </a:lnTo>
                  <a:lnTo>
                    <a:pt x="1150" y="1308"/>
                  </a:lnTo>
                  <a:lnTo>
                    <a:pt x="954" y="1336"/>
                  </a:lnTo>
                  <a:lnTo>
                    <a:pt x="847" y="1359"/>
                  </a:lnTo>
                  <a:lnTo>
                    <a:pt x="733" y="1373"/>
                  </a:lnTo>
                  <a:lnTo>
                    <a:pt x="614" y="1361"/>
                  </a:lnTo>
                  <a:lnTo>
                    <a:pt x="551" y="1368"/>
                  </a:lnTo>
                  <a:lnTo>
                    <a:pt x="513" y="1353"/>
                  </a:lnTo>
                  <a:lnTo>
                    <a:pt x="424" y="1337"/>
                  </a:lnTo>
                  <a:lnTo>
                    <a:pt x="334" y="1338"/>
                  </a:lnTo>
                  <a:lnTo>
                    <a:pt x="265" y="1343"/>
                  </a:lnTo>
                  <a:lnTo>
                    <a:pt x="224" y="1343"/>
                  </a:lnTo>
                  <a:lnTo>
                    <a:pt x="185" y="1343"/>
                  </a:lnTo>
                  <a:lnTo>
                    <a:pt x="164" y="1343"/>
                  </a:lnTo>
                  <a:lnTo>
                    <a:pt x="122" y="1334"/>
                  </a:lnTo>
                  <a:lnTo>
                    <a:pt x="84" y="1317"/>
                  </a:lnTo>
                  <a:lnTo>
                    <a:pt x="57" y="1307"/>
                  </a:lnTo>
                  <a:lnTo>
                    <a:pt x="38" y="1287"/>
                  </a:lnTo>
                  <a:lnTo>
                    <a:pt x="23" y="1248"/>
                  </a:lnTo>
                  <a:lnTo>
                    <a:pt x="4" y="1195"/>
                  </a:lnTo>
                  <a:lnTo>
                    <a:pt x="0" y="1153"/>
                  </a:lnTo>
                  <a:lnTo>
                    <a:pt x="4" y="1115"/>
                  </a:lnTo>
                  <a:lnTo>
                    <a:pt x="22" y="1074"/>
                  </a:lnTo>
                  <a:lnTo>
                    <a:pt x="32" y="1020"/>
                  </a:lnTo>
                  <a:lnTo>
                    <a:pt x="23" y="967"/>
                  </a:lnTo>
                  <a:lnTo>
                    <a:pt x="4" y="904"/>
                  </a:lnTo>
                  <a:lnTo>
                    <a:pt x="43" y="781"/>
                  </a:lnTo>
                  <a:lnTo>
                    <a:pt x="92" y="686"/>
                  </a:lnTo>
                  <a:lnTo>
                    <a:pt x="144" y="605"/>
                  </a:lnTo>
                  <a:lnTo>
                    <a:pt x="193" y="528"/>
                  </a:lnTo>
                  <a:lnTo>
                    <a:pt x="232" y="412"/>
                  </a:lnTo>
                  <a:lnTo>
                    <a:pt x="232" y="324"/>
                  </a:lnTo>
                  <a:lnTo>
                    <a:pt x="253" y="254"/>
                  </a:lnTo>
                  <a:lnTo>
                    <a:pt x="253" y="176"/>
                  </a:lnTo>
                  <a:lnTo>
                    <a:pt x="273" y="113"/>
                  </a:lnTo>
                  <a:lnTo>
                    <a:pt x="333" y="0"/>
                  </a:lnTo>
                </a:path>
              </a:pathLst>
            </a:custGeom>
            <a:gradFill rotWithShape="0">
              <a:gsLst>
                <a:gs pos="0">
                  <a:srgbClr val="DDD800"/>
                </a:gs>
                <a:gs pos="100000">
                  <a:srgbClr val="FFFFCC"/>
                </a:gs>
              </a:gsLst>
              <a:lin ang="108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  <p:sp>
          <p:nvSpPr>
            <p:cNvPr id="14339" name="Freeform 3"/>
            <p:cNvSpPr>
              <a:spLocks noChangeArrowheads="1"/>
            </p:cNvSpPr>
            <p:nvPr/>
          </p:nvSpPr>
          <p:spPr bwMode="auto">
            <a:xfrm>
              <a:off x="1826" y="1055"/>
              <a:ext cx="2503" cy="2573"/>
            </a:xfrm>
            <a:custGeom>
              <a:avLst/>
              <a:gdLst>
                <a:gd name="G0" fmla="+- 1 0 0"/>
                <a:gd name="G1" fmla="+- 1 0 0"/>
                <a:gd name="G2" fmla="+- 1 0 0"/>
                <a:gd name="G3" fmla="+- 1 0 0"/>
                <a:gd name="G4" fmla="+- 1 0 0"/>
                <a:gd name="G5" fmla="+- 1 0 0"/>
                <a:gd name="G6" fmla="+- 1 0 0"/>
                <a:gd name="G7" fmla="+- 1 0 0"/>
                <a:gd name="G8" fmla="+- 1 0 0"/>
                <a:gd name="G9" fmla="+- 1 0 0"/>
                <a:gd name="G10" fmla="+- 1 0 0"/>
                <a:gd name="G11" fmla="+- 1 0 0"/>
                <a:gd name="G12" fmla="+- 1 0 0"/>
                <a:gd name="G13" fmla="+- 1 0 0"/>
                <a:gd name="G14" fmla="+- 1 0 0"/>
                <a:gd name="G15" fmla="+- 1 0 0"/>
                <a:gd name="G16" fmla="+- 1 0 0"/>
                <a:gd name="G17" fmla="*/ 1 53519 12704"/>
                <a:gd name="G18" fmla="+- 1 0 0"/>
                <a:gd name="G19" fmla="+- 1 0 0"/>
                <a:gd name="G20" fmla="+- 1 0 0"/>
                <a:gd name="G21" fmla="+- 1 0 0"/>
                <a:gd name="G22" fmla="+- 1 0 0"/>
                <a:gd name="G23" fmla="+- 1 0 0"/>
                <a:gd name="G24" fmla="*/ 1 0 0"/>
                <a:gd name="G25" fmla="+- 11 0 0"/>
                <a:gd name="G26" fmla="+- 1 0 0"/>
                <a:gd name="G27" fmla="+- 1 0 0"/>
                <a:gd name="G28" fmla="+- 1 0 0"/>
                <a:gd name="G29" fmla="*/ 1 0 0"/>
                <a:gd name="G30" fmla="sin 580 G29"/>
                <a:gd name="G31" fmla="+- 11 0 0"/>
                <a:gd name="G32" fmla="+- 1 0 0"/>
                <a:gd name="G33" fmla="+- 1 0 0"/>
                <a:gd name="G34" fmla="+- 1 0 0"/>
                <a:gd name="G35" fmla="+- 1 0 0"/>
                <a:gd name="G36" fmla="+- 1 0 0"/>
                <a:gd name="G37" fmla="+- 1 0 0"/>
                <a:gd name="G38" fmla="+- 1 0 0"/>
                <a:gd name="G39" fmla="*/ 1 62133 25600"/>
                <a:gd name="G40" fmla="*/ 1 35987 55552"/>
                <a:gd name="G41" fmla="*/ G40 1 180"/>
                <a:gd name="G42" fmla="*/ G39 1 G41"/>
                <a:gd name="G43" fmla="+- 1 0 0"/>
                <a:gd name="G44" fmla="+- 1 0 0"/>
                <a:gd name="G45" fmla="+- 1 0 0"/>
                <a:gd name="G46" fmla="+- 1 0 0"/>
                <a:gd name="G47" fmla="+- 1 0 0"/>
                <a:gd name="G48" fmla="+- 1 0 0"/>
                <a:gd name="G49" fmla="+- 1 0 0"/>
                <a:gd name="G50" fmla="+- 1 0 0"/>
                <a:gd name="G51" fmla="+- 1 0 0"/>
                <a:gd name="G52" fmla="+- 1 0 0"/>
                <a:gd name="G53" fmla="+- 1 0 0"/>
                <a:gd name="G54" fmla="+- 1 0 0"/>
                <a:gd name="G55" fmla="+- 1 0 0"/>
                <a:gd name="G56" fmla="+- 1 0 0"/>
                <a:gd name="G57" fmla="*/ 1 16385 2"/>
                <a:gd name="G58" fmla="+- 1 0 0"/>
                <a:gd name="G59" fmla="+- 1 0 0"/>
                <a:gd name="G60" fmla="+- 1 0 0"/>
                <a:gd name="G61" fmla="+- 1 0 0"/>
                <a:gd name="G62" fmla="+- 1 0 0"/>
                <a:gd name="G63" fmla="+- 1 0 0"/>
                <a:gd name="G64" fmla="+- 1 0 0"/>
                <a:gd name="G65" fmla="+- 1 0 0"/>
                <a:gd name="G66" fmla="+- 1 0 0"/>
                <a:gd name="G67" fmla="+- 1 0 0"/>
                <a:gd name="G68" fmla="+- 1 0 0"/>
                <a:gd name="G69" fmla="+- 1 0 0"/>
                <a:gd name="G70" fmla="+- 1 0 0"/>
                <a:gd name="G71" fmla="+- 1 0 0"/>
                <a:gd name="G72" fmla="+- 1 0 0"/>
                <a:gd name="G73" fmla="+- 1 0 0"/>
                <a:gd name="G74" fmla="+- 1 0 0"/>
                <a:gd name="G75" fmla="+- 1 0 0"/>
                <a:gd name="G76" fmla="+- 1 0 0"/>
                <a:gd name="G77" fmla="+- 1 0 0"/>
                <a:gd name="G78" fmla="+- 1 0 0"/>
                <a:gd name="G79" fmla="+- 1 0 0"/>
                <a:gd name="G80" fmla="+- 1 0 0"/>
                <a:gd name="G81" fmla="+- 1 0 0"/>
                <a:gd name="G82" fmla="+- 1 0 0"/>
                <a:gd name="G83" fmla="*/ 1 60495 32264"/>
                <a:gd name="G84" fmla="+- 1 0 0"/>
                <a:gd name="G85" fmla="+- 1 0 0"/>
                <a:gd name="G86" fmla="+- 1 0 0"/>
                <a:gd name="G87" fmla="+- 1 0 0"/>
                <a:gd name="G88" fmla="+- 1 0 0"/>
                <a:gd name="G89" fmla="+- 1 0 0"/>
                <a:gd name="G90" fmla="+- 1 0 0"/>
                <a:gd name="G91" fmla="+- 1 0 0"/>
                <a:gd name="G92" fmla="+- 1 0 0"/>
                <a:gd name="G93" fmla="+- 1 0 0"/>
                <a:gd name="G94" fmla="+- 1 0 0"/>
                <a:gd name="G95" fmla="+- 1 0 0"/>
                <a:gd name="G96" fmla="+- 1 0 0"/>
                <a:gd name="G97" fmla="+- 1 0 0"/>
                <a:gd name="G98" fmla="+- 1 0 0"/>
                <a:gd name="G99" fmla="+- 1 0 0"/>
                <a:gd name="G100" fmla="+- 1 0 0"/>
                <a:gd name="G101" fmla="+- 442 0 0"/>
                <a:gd name="G102" fmla="+- 1 0 0"/>
                <a:gd name="G103" fmla="*/ 1 0 0"/>
                <a:gd name="G104" fmla="+- 1 0 0"/>
                <a:gd name="G105" fmla="+- 1 0 0"/>
                <a:gd name="G106" fmla="+- 1 0 0"/>
                <a:gd name="G107" fmla="+- 1 0 0"/>
                <a:gd name="G108" fmla="+- 1 0 0"/>
                <a:gd name="T0" fmla="*/ 2320 w 2508"/>
                <a:gd name="T1" fmla="*/ 1583 h 2578"/>
                <a:gd name="T2" fmla="*/ 2416 w 2508"/>
                <a:gd name="T3" fmla="*/ 1748 h 2578"/>
                <a:gd name="T4" fmla="*/ 2504 w 2508"/>
                <a:gd name="T5" fmla="*/ 1857 h 2578"/>
                <a:gd name="T6" fmla="*/ 2268 w 2508"/>
                <a:gd name="T7" fmla="*/ 1788 h 2578"/>
                <a:gd name="T8" fmla="*/ 2033 w 2508"/>
                <a:gd name="T9" fmla="*/ 1760 h 2578"/>
                <a:gd name="T10" fmla="*/ 1800 w 2508"/>
                <a:gd name="T11" fmla="*/ 1748 h 2578"/>
                <a:gd name="T12" fmla="*/ 1515 w 2508"/>
                <a:gd name="T13" fmla="*/ 1703 h 2578"/>
                <a:gd name="T14" fmla="*/ 1311 w 2508"/>
                <a:gd name="T15" fmla="*/ 1712 h 2578"/>
                <a:gd name="T16" fmla="*/ 1093 w 2508"/>
                <a:gd name="T17" fmla="*/ 1752 h 2578"/>
                <a:gd name="T18" fmla="*/ 888 w 2508"/>
                <a:gd name="T19" fmla="*/ 1764 h 2578"/>
                <a:gd name="T20" fmla="*/ 683 w 2508"/>
                <a:gd name="T21" fmla="*/ 1791 h 2578"/>
                <a:gd name="T22" fmla="*/ 643 w 2508"/>
                <a:gd name="T23" fmla="*/ 1887 h 2578"/>
                <a:gd name="T24" fmla="*/ 678 w 2508"/>
                <a:gd name="T25" fmla="*/ 1998 h 2578"/>
                <a:gd name="T26" fmla="*/ 731 w 2508"/>
                <a:gd name="T27" fmla="*/ 2169 h 2578"/>
                <a:gd name="T28" fmla="*/ 767 w 2508"/>
                <a:gd name="T29" fmla="*/ 2389 h 2578"/>
                <a:gd name="T30" fmla="*/ 778 w 2508"/>
                <a:gd name="T31" fmla="*/ 2516 h 2578"/>
                <a:gd name="T32" fmla="*/ 630 w 2508"/>
                <a:gd name="T33" fmla="*/ 2574 h 2578"/>
                <a:gd name="T34" fmla="*/ 442 w 2508"/>
                <a:gd name="T35" fmla="*/ 2504 h 2578"/>
                <a:gd name="T36" fmla="*/ 323 w 2508"/>
                <a:gd name="T37" fmla="*/ 2319 h 2578"/>
                <a:gd name="T38" fmla="*/ 286 w 2508"/>
                <a:gd name="T39" fmla="*/ 2095 h 2578"/>
                <a:gd name="T40" fmla="*/ 260 w 2508"/>
                <a:gd name="T41" fmla="*/ 1964 h 2578"/>
                <a:gd name="T42" fmla="*/ 176 w 2508"/>
                <a:gd name="T43" fmla="*/ 1767 h 2578"/>
                <a:gd name="T44" fmla="*/ 71 w 2508"/>
                <a:gd name="T45" fmla="*/ 1528 h 2578"/>
                <a:gd name="T46" fmla="*/ 10 w 2508"/>
                <a:gd name="T47" fmla="*/ 1307 h 2578"/>
                <a:gd name="T48" fmla="*/ 0 w 2508"/>
                <a:gd name="T49" fmla="*/ 1212 h 2578"/>
                <a:gd name="T50" fmla="*/ 11 w 2508"/>
                <a:gd name="T51" fmla="*/ 1099 h 2578"/>
                <a:gd name="T52" fmla="*/ 40 w 2508"/>
                <a:gd name="T53" fmla="*/ 924 h 2578"/>
                <a:gd name="T54" fmla="*/ 40 w 2508"/>
                <a:gd name="T55" fmla="*/ 791 h 2578"/>
                <a:gd name="T56" fmla="*/ 20 w 2508"/>
                <a:gd name="T57" fmla="*/ 642 h 2578"/>
                <a:gd name="T58" fmla="*/ 0 w 2508"/>
                <a:gd name="T59" fmla="*/ 501 h 2578"/>
                <a:gd name="T60" fmla="*/ 11 w 2508"/>
                <a:gd name="T61" fmla="*/ 396 h 2578"/>
                <a:gd name="T62" fmla="*/ 40 w 2508"/>
                <a:gd name="T63" fmla="*/ 282 h 2578"/>
                <a:gd name="T64" fmla="*/ 92 w 2508"/>
                <a:gd name="T65" fmla="*/ 186 h 2578"/>
                <a:gd name="T66" fmla="*/ 193 w 2508"/>
                <a:gd name="T67" fmla="*/ 70 h 2578"/>
                <a:gd name="T68" fmla="*/ 273 w 2508"/>
                <a:gd name="T69" fmla="*/ 18 h 2578"/>
                <a:gd name="T70" fmla="*/ 352 w 2508"/>
                <a:gd name="T71" fmla="*/ 0 h 2578"/>
                <a:gd name="T72" fmla="*/ 420 w 2508"/>
                <a:gd name="T73" fmla="*/ 10 h 2578"/>
                <a:gd name="T74" fmla="*/ 493 w 2508"/>
                <a:gd name="T75" fmla="*/ 63 h 2578"/>
                <a:gd name="T76" fmla="*/ 541 w 2508"/>
                <a:gd name="T77" fmla="*/ 151 h 2578"/>
                <a:gd name="T78" fmla="*/ 579 w 2508"/>
                <a:gd name="T79" fmla="*/ 265 h 2578"/>
                <a:gd name="T80" fmla="*/ 601 w 2508"/>
                <a:gd name="T81" fmla="*/ 449 h 2578"/>
                <a:gd name="T82" fmla="*/ 652 w 2508"/>
                <a:gd name="T83" fmla="*/ 642 h 2578"/>
                <a:gd name="T84" fmla="*/ 667 w 2508"/>
                <a:gd name="T85" fmla="*/ 787 h 2578"/>
                <a:gd name="T86" fmla="*/ 582 w 2508"/>
                <a:gd name="T87" fmla="*/ 1010 h 2578"/>
                <a:gd name="T88" fmla="*/ 611 w 2508"/>
                <a:gd name="T89" fmla="*/ 1132 h 2578"/>
                <a:gd name="T90" fmla="*/ 581 w 2508"/>
                <a:gd name="T91" fmla="*/ 1265 h 2578"/>
                <a:gd name="T92" fmla="*/ 616 w 2508"/>
                <a:gd name="T93" fmla="*/ 1383 h 2578"/>
                <a:gd name="T94" fmla="*/ 727 w 2508"/>
                <a:gd name="T95" fmla="*/ 1437 h 2578"/>
                <a:gd name="T96" fmla="*/ 992 w 2508"/>
                <a:gd name="T97" fmla="*/ 1432 h 2578"/>
                <a:gd name="T98" fmla="*/ 1307 w 2508"/>
                <a:gd name="T99" fmla="*/ 1467 h 2578"/>
                <a:gd name="T100" fmla="*/ 1729 w 2508"/>
                <a:gd name="T101" fmla="*/ 1401 h 2578"/>
                <a:gd name="T102" fmla="*/ 2064 w 2508"/>
                <a:gd name="T103" fmla="*/ 1402 h 25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08" h="2578">
                  <a:moveTo>
                    <a:pt x="2278" y="1448"/>
                  </a:moveTo>
                  <a:lnTo>
                    <a:pt x="2324" y="1585"/>
                  </a:lnTo>
                  <a:lnTo>
                    <a:pt x="2388" y="1706"/>
                  </a:lnTo>
                  <a:lnTo>
                    <a:pt x="2420" y="1751"/>
                  </a:lnTo>
                  <a:lnTo>
                    <a:pt x="2448" y="1798"/>
                  </a:lnTo>
                  <a:lnTo>
                    <a:pt x="2508" y="1860"/>
                  </a:lnTo>
                  <a:lnTo>
                    <a:pt x="2364" y="1840"/>
                  </a:lnTo>
                  <a:lnTo>
                    <a:pt x="2272" y="1791"/>
                  </a:lnTo>
                  <a:lnTo>
                    <a:pt x="2147" y="1774"/>
                  </a:lnTo>
                  <a:lnTo>
                    <a:pt x="2036" y="1763"/>
                  </a:lnTo>
                  <a:lnTo>
                    <a:pt x="1893" y="1734"/>
                  </a:lnTo>
                  <a:lnTo>
                    <a:pt x="1803" y="1751"/>
                  </a:lnTo>
                  <a:lnTo>
                    <a:pt x="1657" y="1737"/>
                  </a:lnTo>
                  <a:lnTo>
                    <a:pt x="1517" y="1706"/>
                  </a:lnTo>
                  <a:lnTo>
                    <a:pt x="1420" y="1703"/>
                  </a:lnTo>
                  <a:lnTo>
                    <a:pt x="1313" y="1715"/>
                  </a:lnTo>
                  <a:lnTo>
                    <a:pt x="1216" y="1729"/>
                  </a:lnTo>
                  <a:lnTo>
                    <a:pt x="1095" y="1755"/>
                  </a:lnTo>
                  <a:lnTo>
                    <a:pt x="981" y="1762"/>
                  </a:lnTo>
                  <a:lnTo>
                    <a:pt x="889" y="1767"/>
                  </a:lnTo>
                  <a:lnTo>
                    <a:pt x="785" y="1778"/>
                  </a:lnTo>
                  <a:lnTo>
                    <a:pt x="684" y="1794"/>
                  </a:lnTo>
                  <a:lnTo>
                    <a:pt x="644" y="1838"/>
                  </a:lnTo>
                  <a:lnTo>
                    <a:pt x="644" y="1890"/>
                  </a:lnTo>
                  <a:lnTo>
                    <a:pt x="647" y="1944"/>
                  </a:lnTo>
                  <a:lnTo>
                    <a:pt x="679" y="2001"/>
                  </a:lnTo>
                  <a:lnTo>
                    <a:pt x="712" y="2076"/>
                  </a:lnTo>
                  <a:lnTo>
                    <a:pt x="732" y="2172"/>
                  </a:lnTo>
                  <a:lnTo>
                    <a:pt x="742" y="2260"/>
                  </a:lnTo>
                  <a:lnTo>
                    <a:pt x="768" y="2393"/>
                  </a:lnTo>
                  <a:lnTo>
                    <a:pt x="797" y="2485"/>
                  </a:lnTo>
                  <a:lnTo>
                    <a:pt x="779" y="2520"/>
                  </a:lnTo>
                  <a:lnTo>
                    <a:pt x="707" y="2560"/>
                  </a:lnTo>
                  <a:lnTo>
                    <a:pt x="631" y="2578"/>
                  </a:lnTo>
                  <a:lnTo>
                    <a:pt x="519" y="2561"/>
                  </a:lnTo>
                  <a:lnTo>
                    <a:pt x="443" y="2508"/>
                  </a:lnTo>
                  <a:lnTo>
                    <a:pt x="375" y="2427"/>
                  </a:lnTo>
                  <a:lnTo>
                    <a:pt x="324" y="2323"/>
                  </a:lnTo>
                  <a:lnTo>
                    <a:pt x="313" y="2225"/>
                  </a:lnTo>
                  <a:lnTo>
                    <a:pt x="286" y="2098"/>
                  </a:lnTo>
                  <a:lnTo>
                    <a:pt x="274" y="2041"/>
                  </a:lnTo>
                  <a:lnTo>
                    <a:pt x="260" y="1967"/>
                  </a:lnTo>
                  <a:lnTo>
                    <a:pt x="231" y="1867"/>
                  </a:lnTo>
                  <a:lnTo>
                    <a:pt x="176" y="1770"/>
                  </a:lnTo>
                  <a:lnTo>
                    <a:pt x="120" y="1653"/>
                  </a:lnTo>
                  <a:lnTo>
                    <a:pt x="71" y="1530"/>
                  </a:lnTo>
                  <a:lnTo>
                    <a:pt x="32" y="1399"/>
                  </a:lnTo>
                  <a:lnTo>
                    <a:pt x="10" y="1309"/>
                  </a:lnTo>
                  <a:lnTo>
                    <a:pt x="4" y="1247"/>
                  </a:lnTo>
                  <a:lnTo>
                    <a:pt x="0" y="1214"/>
                  </a:lnTo>
                  <a:lnTo>
                    <a:pt x="4" y="1151"/>
                  </a:lnTo>
                  <a:lnTo>
                    <a:pt x="11" y="1101"/>
                  </a:lnTo>
                  <a:lnTo>
                    <a:pt x="32" y="1002"/>
                  </a:lnTo>
                  <a:lnTo>
                    <a:pt x="40" y="925"/>
                  </a:lnTo>
                  <a:lnTo>
                    <a:pt x="45" y="856"/>
                  </a:lnTo>
                  <a:lnTo>
                    <a:pt x="40" y="792"/>
                  </a:lnTo>
                  <a:lnTo>
                    <a:pt x="33" y="727"/>
                  </a:lnTo>
                  <a:lnTo>
                    <a:pt x="20" y="643"/>
                  </a:lnTo>
                  <a:lnTo>
                    <a:pt x="9" y="580"/>
                  </a:lnTo>
                  <a:lnTo>
                    <a:pt x="0" y="502"/>
                  </a:lnTo>
                  <a:lnTo>
                    <a:pt x="4" y="447"/>
                  </a:lnTo>
                  <a:lnTo>
                    <a:pt x="11" y="397"/>
                  </a:lnTo>
                  <a:lnTo>
                    <a:pt x="23" y="343"/>
                  </a:lnTo>
                  <a:lnTo>
                    <a:pt x="40" y="282"/>
                  </a:lnTo>
                  <a:lnTo>
                    <a:pt x="66" y="230"/>
                  </a:lnTo>
                  <a:lnTo>
                    <a:pt x="92" y="186"/>
                  </a:lnTo>
                  <a:lnTo>
                    <a:pt x="136" y="126"/>
                  </a:lnTo>
                  <a:lnTo>
                    <a:pt x="193" y="70"/>
                  </a:lnTo>
                  <a:lnTo>
                    <a:pt x="227" y="43"/>
                  </a:lnTo>
                  <a:lnTo>
                    <a:pt x="273" y="18"/>
                  </a:lnTo>
                  <a:lnTo>
                    <a:pt x="316" y="3"/>
                  </a:lnTo>
                  <a:lnTo>
                    <a:pt x="353" y="0"/>
                  </a:lnTo>
                  <a:lnTo>
                    <a:pt x="388" y="3"/>
                  </a:lnTo>
                  <a:lnTo>
                    <a:pt x="421" y="10"/>
                  </a:lnTo>
                  <a:lnTo>
                    <a:pt x="463" y="34"/>
                  </a:lnTo>
                  <a:lnTo>
                    <a:pt x="494" y="63"/>
                  </a:lnTo>
                  <a:lnTo>
                    <a:pt x="520" y="104"/>
                  </a:lnTo>
                  <a:lnTo>
                    <a:pt x="542" y="151"/>
                  </a:lnTo>
                  <a:lnTo>
                    <a:pt x="561" y="205"/>
                  </a:lnTo>
                  <a:lnTo>
                    <a:pt x="580" y="265"/>
                  </a:lnTo>
                  <a:lnTo>
                    <a:pt x="593" y="334"/>
                  </a:lnTo>
                  <a:lnTo>
                    <a:pt x="602" y="450"/>
                  </a:lnTo>
                  <a:lnTo>
                    <a:pt x="623" y="563"/>
                  </a:lnTo>
                  <a:lnTo>
                    <a:pt x="653" y="643"/>
                  </a:lnTo>
                  <a:lnTo>
                    <a:pt x="702" y="730"/>
                  </a:lnTo>
                  <a:lnTo>
                    <a:pt x="668" y="788"/>
                  </a:lnTo>
                  <a:lnTo>
                    <a:pt x="614" y="916"/>
                  </a:lnTo>
                  <a:lnTo>
                    <a:pt x="583" y="1012"/>
                  </a:lnTo>
                  <a:lnTo>
                    <a:pt x="602" y="1070"/>
                  </a:lnTo>
                  <a:lnTo>
                    <a:pt x="612" y="1134"/>
                  </a:lnTo>
                  <a:lnTo>
                    <a:pt x="588" y="1209"/>
                  </a:lnTo>
                  <a:lnTo>
                    <a:pt x="582" y="1267"/>
                  </a:lnTo>
                  <a:lnTo>
                    <a:pt x="593" y="1328"/>
                  </a:lnTo>
                  <a:lnTo>
                    <a:pt x="617" y="1385"/>
                  </a:lnTo>
                  <a:lnTo>
                    <a:pt x="647" y="1422"/>
                  </a:lnTo>
                  <a:lnTo>
                    <a:pt x="728" y="1439"/>
                  </a:lnTo>
                  <a:lnTo>
                    <a:pt x="857" y="1439"/>
                  </a:lnTo>
                  <a:lnTo>
                    <a:pt x="994" y="1434"/>
                  </a:lnTo>
                  <a:lnTo>
                    <a:pt x="1105" y="1464"/>
                  </a:lnTo>
                  <a:lnTo>
                    <a:pt x="1309" y="1469"/>
                  </a:lnTo>
                  <a:lnTo>
                    <a:pt x="1507" y="1440"/>
                  </a:lnTo>
                  <a:lnTo>
                    <a:pt x="1732" y="1403"/>
                  </a:lnTo>
                  <a:lnTo>
                    <a:pt x="1896" y="1396"/>
                  </a:lnTo>
                  <a:lnTo>
                    <a:pt x="2067" y="1404"/>
                  </a:lnTo>
                  <a:lnTo>
                    <a:pt x="2277" y="1446"/>
                  </a:lnTo>
                </a:path>
              </a:pathLst>
            </a:custGeom>
            <a:gradFill rotWithShape="0">
              <a:gsLst>
                <a:gs pos="0">
                  <a:srgbClr val="FF459B"/>
                </a:gs>
                <a:gs pos="100000">
                  <a:srgbClr val="FFD9D9"/>
                </a:gs>
              </a:gsLst>
              <a:lin ang="135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  <p:sp>
          <p:nvSpPr>
            <p:cNvPr id="14340" name="Freeform 4"/>
            <p:cNvSpPr>
              <a:spLocks noChangeArrowheads="1"/>
            </p:cNvSpPr>
            <p:nvPr/>
          </p:nvSpPr>
          <p:spPr bwMode="auto">
            <a:xfrm>
              <a:off x="2455" y="2746"/>
              <a:ext cx="1942" cy="1014"/>
            </a:xfrm>
            <a:custGeom>
              <a:avLst/>
              <a:gdLst>
                <a:gd name="G0" fmla="+- 1 0 0"/>
                <a:gd name="G1" fmla="+- 1 0 0"/>
                <a:gd name="G2" fmla="+- 1 0 0"/>
                <a:gd name="G3" fmla="+- 1 0 0"/>
                <a:gd name="G4" fmla="+- 40 0 0"/>
                <a:gd name="G5" fmla="*/ 1 39069 35328"/>
                <a:gd name="G6" fmla="+- 1 0 0"/>
                <a:gd name="G7" fmla="+- 362 0 0"/>
                <a:gd name="G8" fmla="+- 1 0 0"/>
                <a:gd name="G9" fmla="+- 1 0 0"/>
                <a:gd name="G10" fmla="+- 1 0 0"/>
                <a:gd name="G11" fmla="+- 1 0 0"/>
                <a:gd name="G12" fmla="+- 1 0 0"/>
                <a:gd name="G13" fmla="+- 1 0 0"/>
                <a:gd name="G14" fmla="+- 1 0 0"/>
                <a:gd name="G15" fmla="+- 1 0 0"/>
                <a:gd name="G16" fmla="+- 1 0 0"/>
                <a:gd name="G17" fmla="+- 1 0 0"/>
                <a:gd name="G18" fmla="+- 1 0 0"/>
                <a:gd name="G19" fmla="+- 1 0 0"/>
                <a:gd name="G20" fmla="+- 1 0 0"/>
                <a:gd name="G21" fmla="+- 1 0 0"/>
                <a:gd name="G22" fmla="+- 1 0 0"/>
                <a:gd name="G23" fmla="+- 1 0 0"/>
                <a:gd name="G24" fmla="+- 1 0 0"/>
                <a:gd name="G25" fmla="+- 1 0 0"/>
                <a:gd name="G26" fmla="+- 1 0 0"/>
                <a:gd name="G27" fmla="*/ 1 65535 32768"/>
                <a:gd name="G28" fmla="+- 1 0 0"/>
                <a:gd name="G29" fmla="+- 823 0 0"/>
                <a:gd name="G30" fmla="+- 705 0 0"/>
                <a:gd name="G31" fmla="+- 657 0 0"/>
                <a:gd name="G32" fmla="+- 546 0 0"/>
                <a:gd name="G33" fmla="+- 435 0 0"/>
                <a:gd name="G34" fmla="+- 322 0 0"/>
                <a:gd name="G35" fmla="+- 311 0 0"/>
                <a:gd name="T0" fmla="*/ 213 w 1526"/>
                <a:gd name="T1" fmla="*/ 1015 h 911"/>
                <a:gd name="T2" fmla="*/ 192 w 1526"/>
                <a:gd name="T3" fmla="*/ 865 h 911"/>
                <a:gd name="T4" fmla="*/ 160 w 1526"/>
                <a:gd name="T5" fmla="*/ 777 h 911"/>
                <a:gd name="T6" fmla="*/ 120 w 1526"/>
                <a:gd name="T7" fmla="*/ 647 h 911"/>
                <a:gd name="T8" fmla="*/ 101 w 1526"/>
                <a:gd name="T9" fmla="*/ 508 h 911"/>
                <a:gd name="T10" fmla="*/ 73 w 1526"/>
                <a:gd name="T11" fmla="*/ 374 h 911"/>
                <a:gd name="T12" fmla="*/ 52 w 1526"/>
                <a:gd name="T13" fmla="*/ 322 h 911"/>
                <a:gd name="T14" fmla="*/ 11 w 1526"/>
                <a:gd name="T15" fmla="*/ 245 h 911"/>
                <a:gd name="T16" fmla="*/ 0 w 1526"/>
                <a:gd name="T17" fmla="*/ 182 h 911"/>
                <a:gd name="T18" fmla="*/ 4 w 1526"/>
                <a:gd name="T19" fmla="*/ 140 h 911"/>
                <a:gd name="T20" fmla="*/ 20 w 1526"/>
                <a:gd name="T21" fmla="*/ 114 h 911"/>
                <a:gd name="T22" fmla="*/ 52 w 1526"/>
                <a:gd name="T23" fmla="*/ 95 h 911"/>
                <a:gd name="T24" fmla="*/ 132 w 1526"/>
                <a:gd name="T25" fmla="*/ 77 h 911"/>
                <a:gd name="T26" fmla="*/ 224 w 1526"/>
                <a:gd name="T27" fmla="*/ 70 h 911"/>
                <a:gd name="T28" fmla="*/ 332 w 1526"/>
                <a:gd name="T29" fmla="*/ 59 h 911"/>
                <a:gd name="T30" fmla="*/ 461 w 1526"/>
                <a:gd name="T31" fmla="*/ 52 h 911"/>
                <a:gd name="T32" fmla="*/ 541 w 1526"/>
                <a:gd name="T33" fmla="*/ 35 h 911"/>
                <a:gd name="T34" fmla="*/ 653 w 1526"/>
                <a:gd name="T35" fmla="*/ 18 h 911"/>
                <a:gd name="T36" fmla="*/ 700 w 1526"/>
                <a:gd name="T37" fmla="*/ 7 h 911"/>
                <a:gd name="T38" fmla="*/ 773 w 1526"/>
                <a:gd name="T39" fmla="*/ 0 h 911"/>
                <a:gd name="T40" fmla="*/ 861 w 1526"/>
                <a:gd name="T41" fmla="*/ 0 h 911"/>
                <a:gd name="T42" fmla="*/ 893 w 1526"/>
                <a:gd name="T43" fmla="*/ 7 h 911"/>
                <a:gd name="T44" fmla="*/ 1001 w 1526"/>
                <a:gd name="T45" fmla="*/ 35 h 911"/>
                <a:gd name="T46" fmla="*/ 1081 w 1526"/>
                <a:gd name="T47" fmla="*/ 42 h 911"/>
                <a:gd name="T48" fmla="*/ 1154 w 1526"/>
                <a:gd name="T49" fmla="*/ 52 h 911"/>
                <a:gd name="T50" fmla="*/ 1245 w 1526"/>
                <a:gd name="T51" fmla="*/ 35 h 911"/>
                <a:gd name="T52" fmla="*/ 1333 w 1526"/>
                <a:gd name="T53" fmla="*/ 52 h 911"/>
                <a:gd name="T54" fmla="*/ 1445 w 1526"/>
                <a:gd name="T55" fmla="*/ 70 h 911"/>
                <a:gd name="T56" fmla="*/ 1542 w 1526"/>
                <a:gd name="T57" fmla="*/ 77 h 911"/>
                <a:gd name="T58" fmla="*/ 1634 w 1526"/>
                <a:gd name="T59" fmla="*/ 91 h 911"/>
                <a:gd name="T60" fmla="*/ 1721 w 1526"/>
                <a:gd name="T61" fmla="*/ 131 h 911"/>
                <a:gd name="T62" fmla="*/ 1882 w 1526"/>
                <a:gd name="T63" fmla="*/ 165 h 911"/>
                <a:gd name="T64" fmla="*/ 1943 w 1526"/>
                <a:gd name="T65" fmla="*/ 312 h 911"/>
                <a:gd name="T66" fmla="*/ 1446 w 1526"/>
                <a:gd name="T67" fmla="*/ 533 h 911"/>
                <a:gd name="T68" fmla="*/ 812 w 1526"/>
                <a:gd name="T69" fmla="*/ 626 h 911"/>
                <a:gd name="T70" fmla="*/ 530 w 1526"/>
                <a:gd name="T71" fmla="*/ 847 h 9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526" h="911">
                  <a:moveTo>
                    <a:pt x="167" y="911"/>
                  </a:moveTo>
                  <a:lnTo>
                    <a:pt x="151" y="776"/>
                  </a:lnTo>
                  <a:lnTo>
                    <a:pt x="126" y="697"/>
                  </a:lnTo>
                  <a:lnTo>
                    <a:pt x="94" y="581"/>
                  </a:lnTo>
                  <a:lnTo>
                    <a:pt x="79" y="456"/>
                  </a:lnTo>
                  <a:lnTo>
                    <a:pt x="57" y="336"/>
                  </a:lnTo>
                  <a:lnTo>
                    <a:pt x="41" y="289"/>
                  </a:lnTo>
                  <a:lnTo>
                    <a:pt x="9" y="220"/>
                  </a:lnTo>
                  <a:lnTo>
                    <a:pt x="0" y="163"/>
                  </a:lnTo>
                  <a:lnTo>
                    <a:pt x="3" y="126"/>
                  </a:lnTo>
                  <a:lnTo>
                    <a:pt x="16" y="102"/>
                  </a:lnTo>
                  <a:lnTo>
                    <a:pt x="41" y="85"/>
                  </a:lnTo>
                  <a:lnTo>
                    <a:pt x="104" y="69"/>
                  </a:lnTo>
                  <a:lnTo>
                    <a:pt x="176" y="63"/>
                  </a:lnTo>
                  <a:lnTo>
                    <a:pt x="261" y="53"/>
                  </a:lnTo>
                  <a:lnTo>
                    <a:pt x="362" y="47"/>
                  </a:lnTo>
                  <a:lnTo>
                    <a:pt x="425" y="31"/>
                  </a:lnTo>
                  <a:lnTo>
                    <a:pt x="513" y="16"/>
                  </a:lnTo>
                  <a:lnTo>
                    <a:pt x="550" y="6"/>
                  </a:lnTo>
                  <a:lnTo>
                    <a:pt x="607" y="0"/>
                  </a:lnTo>
                  <a:lnTo>
                    <a:pt x="676" y="0"/>
                  </a:lnTo>
                  <a:lnTo>
                    <a:pt x="701" y="6"/>
                  </a:lnTo>
                  <a:lnTo>
                    <a:pt x="786" y="31"/>
                  </a:lnTo>
                  <a:lnTo>
                    <a:pt x="849" y="38"/>
                  </a:lnTo>
                  <a:lnTo>
                    <a:pt x="906" y="47"/>
                  </a:lnTo>
                  <a:lnTo>
                    <a:pt x="978" y="31"/>
                  </a:lnTo>
                  <a:lnTo>
                    <a:pt x="1047" y="47"/>
                  </a:lnTo>
                  <a:lnTo>
                    <a:pt x="1135" y="63"/>
                  </a:lnTo>
                  <a:lnTo>
                    <a:pt x="1211" y="69"/>
                  </a:lnTo>
                  <a:lnTo>
                    <a:pt x="1283" y="82"/>
                  </a:lnTo>
                  <a:lnTo>
                    <a:pt x="1352" y="118"/>
                  </a:lnTo>
                  <a:lnTo>
                    <a:pt x="1478" y="148"/>
                  </a:lnTo>
                  <a:lnTo>
                    <a:pt x="1526" y="280"/>
                  </a:lnTo>
                  <a:lnTo>
                    <a:pt x="1136" y="478"/>
                  </a:lnTo>
                  <a:lnTo>
                    <a:pt x="638" y="562"/>
                  </a:lnTo>
                  <a:lnTo>
                    <a:pt x="416" y="760"/>
                  </a:lnTo>
                </a:path>
              </a:pathLst>
            </a:custGeom>
            <a:gradFill rotWithShape="0">
              <a:gsLst>
                <a:gs pos="0">
                  <a:srgbClr val="DDD800"/>
                </a:gs>
                <a:gs pos="100000">
                  <a:srgbClr val="FFFFCC"/>
                </a:gs>
              </a:gsLst>
              <a:lin ang="108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  <p:sp>
          <p:nvSpPr>
            <p:cNvPr id="14341" name="Freeform 5"/>
            <p:cNvSpPr>
              <a:spLocks noChangeArrowheads="1"/>
            </p:cNvSpPr>
            <p:nvPr/>
          </p:nvSpPr>
          <p:spPr bwMode="auto">
            <a:xfrm>
              <a:off x="2040" y="2888"/>
              <a:ext cx="576" cy="731"/>
            </a:xfrm>
            <a:custGeom>
              <a:avLst/>
              <a:gdLst>
                <a:gd name="G0" fmla="+- 1 0 0"/>
                <a:gd name="G1" fmla="+- 1 0 0"/>
                <a:gd name="G2" fmla="+- 1 0 0"/>
                <a:gd name="G3" fmla="+- 1 0 0"/>
                <a:gd name="G4" fmla="*/ 1 9597 15648"/>
                <a:gd name="G5" fmla="+- 1 0 0"/>
                <a:gd name="G6" fmla="+- 1 0 0"/>
                <a:gd name="G7" fmla="*/ 1 0 0"/>
                <a:gd name="G8" fmla="+- 1 0 0"/>
                <a:gd name="G9" fmla="+- 1 0 0"/>
                <a:gd name="G10" fmla="+- 1 0 0"/>
                <a:gd name="G11" fmla="+- 36864 0 0"/>
                <a:gd name="G12" fmla="*/ 1 0 0"/>
                <a:gd name="G13" fmla="*/ 1 35987 55552"/>
                <a:gd name="G14" fmla="*/ G13 1 180"/>
                <a:gd name="G15" fmla="*/ G12 1 G14"/>
                <a:gd name="G16" fmla="+- 65401 0 0"/>
                <a:gd name="T0" fmla="*/ 576 w 20000"/>
                <a:gd name="T1" fmla="*/ 633 h 20000"/>
                <a:gd name="T2" fmla="*/ 544 w 20000"/>
                <a:gd name="T3" fmla="*/ 679 h 20000"/>
                <a:gd name="T4" fmla="*/ 484 w 20000"/>
                <a:gd name="T5" fmla="*/ 714 h 20000"/>
                <a:gd name="T6" fmla="*/ 400 w 20000"/>
                <a:gd name="T7" fmla="*/ 731 h 20000"/>
                <a:gd name="T8" fmla="*/ 304 w 20000"/>
                <a:gd name="T9" fmla="*/ 714 h 20000"/>
                <a:gd name="T10" fmla="*/ 224 w 20000"/>
                <a:gd name="T11" fmla="*/ 661 h 20000"/>
                <a:gd name="T12" fmla="*/ 156 w 20000"/>
                <a:gd name="T13" fmla="*/ 581 h 20000"/>
                <a:gd name="T14" fmla="*/ 104 w 20000"/>
                <a:gd name="T15" fmla="*/ 476 h 20000"/>
                <a:gd name="T16" fmla="*/ 96 w 20000"/>
                <a:gd name="T17" fmla="*/ 381 h 20000"/>
                <a:gd name="T18" fmla="*/ 76 w 20000"/>
                <a:gd name="T19" fmla="*/ 301 h 20000"/>
                <a:gd name="T20" fmla="*/ 64 w 20000"/>
                <a:gd name="T21" fmla="*/ 241 h 20000"/>
                <a:gd name="T22" fmla="*/ 56 w 20000"/>
                <a:gd name="T23" fmla="*/ 178 h 20000"/>
                <a:gd name="T24" fmla="*/ 36 w 20000"/>
                <a:gd name="T25" fmla="*/ 91 h 20000"/>
                <a:gd name="T26" fmla="*/ 0 w 20000"/>
                <a:gd name="T27" fmla="*/ 0 h 200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000" h="20000">
                  <a:moveTo>
                    <a:pt x="19977" y="17307"/>
                  </a:moveTo>
                  <a:lnTo>
                    <a:pt x="18867" y="18550"/>
                  </a:lnTo>
                  <a:lnTo>
                    <a:pt x="16786" y="19506"/>
                  </a:lnTo>
                  <a:lnTo>
                    <a:pt x="13873" y="19984"/>
                  </a:lnTo>
                  <a:lnTo>
                    <a:pt x="10543" y="19506"/>
                  </a:lnTo>
                  <a:lnTo>
                    <a:pt x="7769" y="18072"/>
                  </a:lnTo>
                  <a:lnTo>
                    <a:pt x="5410" y="15873"/>
                  </a:lnTo>
                  <a:lnTo>
                    <a:pt x="3607" y="13004"/>
                  </a:lnTo>
                  <a:lnTo>
                    <a:pt x="3329" y="10422"/>
                  </a:lnTo>
                  <a:lnTo>
                    <a:pt x="2636" y="8223"/>
                  </a:lnTo>
                  <a:lnTo>
                    <a:pt x="2220" y="6598"/>
                  </a:lnTo>
                  <a:lnTo>
                    <a:pt x="1942" y="4876"/>
                  </a:lnTo>
                  <a:lnTo>
                    <a:pt x="1249" y="2486"/>
                  </a:lnTo>
                  <a:lnTo>
                    <a:pt x="0" y="0"/>
                  </a:lnTo>
                </a:path>
              </a:pathLst>
            </a:custGeom>
            <a:noFill/>
            <a:ln w="19080" cap="flat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  <p:sp>
          <p:nvSpPr>
            <p:cNvPr id="14342" name="Freeform 6"/>
            <p:cNvSpPr>
              <a:spLocks noChangeArrowheads="1"/>
            </p:cNvSpPr>
            <p:nvPr/>
          </p:nvSpPr>
          <p:spPr bwMode="auto">
            <a:xfrm>
              <a:off x="1824" y="1046"/>
              <a:ext cx="690" cy="1958"/>
            </a:xfrm>
            <a:custGeom>
              <a:avLst/>
              <a:gdLst>
                <a:gd name="G0" fmla="+- 1 0 0"/>
                <a:gd name="G1" fmla="+- 180 0 0"/>
                <a:gd name="G2" fmla="+- 1 0 0"/>
                <a:gd name="G3" fmla="*/ 1 38179 25408"/>
                <a:gd name="G4" fmla="+- 112 0 0"/>
                <a:gd name="G5" fmla="+- 1 0 0"/>
                <a:gd name="G6" fmla="+- 1 0 0"/>
                <a:gd name="G7" fmla="+- 1 0 0"/>
                <a:gd name="G8" fmla="+- 1 0 0"/>
                <a:gd name="G9" fmla="+- 100 0 0"/>
                <a:gd name="G10" fmla="+- 1 0 0"/>
                <a:gd name="G11" fmla="+- 1 0 0"/>
                <a:gd name="G12" fmla="+- 1 0 0"/>
                <a:gd name="G13" fmla="+- 1 0 0"/>
                <a:gd name="G14" fmla="+- 1 0 0"/>
                <a:gd name="G15" fmla="*/ 1 0 0"/>
                <a:gd name="G16" fmla="+- 1 0 0"/>
                <a:gd name="G17" fmla="+- 1 0 0"/>
                <a:gd name="G18" fmla="+- 1 0 0"/>
                <a:gd name="G19" fmla="+- 1 0 0"/>
                <a:gd name="G20" fmla="+- 1 0 0"/>
                <a:gd name="G21" fmla="+- 1 0 0"/>
                <a:gd name="G22" fmla="+- 1 0 0"/>
                <a:gd name="G23" fmla="+- 1 0 0"/>
                <a:gd name="G24" fmla="+- 1 0 0"/>
                <a:gd name="G25" fmla="+- 1 0 0"/>
                <a:gd name="G26" fmla="+- 1 0 0"/>
                <a:gd name="G27" fmla="+- 1 0 0"/>
                <a:gd name="G28" fmla="+- 1 0 0"/>
                <a:gd name="G29" fmla="+- 1 0 0"/>
                <a:gd name="G30" fmla="+- 1 0 0"/>
                <a:gd name="G31" fmla="+- 1 0 0"/>
                <a:gd name="G32" fmla="+- 1 0 0"/>
                <a:gd name="G33" fmla="*/ 1 65535 32768"/>
                <a:gd name="G34" fmla="+- 1 0 0"/>
                <a:gd name="G35" fmla="+- 1729 0 0"/>
                <a:gd name="G36" fmla="+- 1690 0 0"/>
                <a:gd name="G37" fmla="+- 1648 0 0"/>
                <a:gd name="G38" fmla="+- 1578 0 0"/>
                <a:gd name="G39" fmla="+- 1495 0 0"/>
                <a:gd name="G40" fmla="+- 1386 0 0"/>
                <a:gd name="G41" fmla="+- 1303 0 0"/>
                <a:gd name="G42" fmla="+- 1245 0 0"/>
                <a:gd name="G43" fmla="+- 1208 0 0"/>
                <a:gd name="T0" fmla="*/ 300 w 1038"/>
                <a:gd name="T1" fmla="*/ 1959 h 3348"/>
                <a:gd name="T2" fmla="*/ 230 w 1038"/>
                <a:gd name="T3" fmla="*/ 1864 h 3348"/>
                <a:gd name="T4" fmla="*/ 174 w 1038"/>
                <a:gd name="T5" fmla="*/ 1768 h 3348"/>
                <a:gd name="T6" fmla="*/ 120 w 1038"/>
                <a:gd name="T7" fmla="*/ 1650 h 3348"/>
                <a:gd name="T8" fmla="*/ 72 w 1038"/>
                <a:gd name="T9" fmla="*/ 1527 h 3348"/>
                <a:gd name="T10" fmla="*/ 32 w 1038"/>
                <a:gd name="T11" fmla="*/ 1397 h 3348"/>
                <a:gd name="T12" fmla="*/ 11 w 1038"/>
                <a:gd name="T13" fmla="*/ 1306 h 3348"/>
                <a:gd name="T14" fmla="*/ 3 w 1038"/>
                <a:gd name="T15" fmla="*/ 1245 h 3348"/>
                <a:gd name="T16" fmla="*/ 0 w 1038"/>
                <a:gd name="T17" fmla="*/ 1211 h 3348"/>
                <a:gd name="T18" fmla="*/ 3 w 1038"/>
                <a:gd name="T19" fmla="*/ 1148 h 3348"/>
                <a:gd name="T20" fmla="*/ 12 w 1038"/>
                <a:gd name="T21" fmla="*/ 1099 h 3348"/>
                <a:gd name="T22" fmla="*/ 32 w 1038"/>
                <a:gd name="T23" fmla="*/ 1001 h 3348"/>
                <a:gd name="T24" fmla="*/ 40 w 1038"/>
                <a:gd name="T25" fmla="*/ 923 h 3348"/>
                <a:gd name="T26" fmla="*/ 45 w 1038"/>
                <a:gd name="T27" fmla="*/ 855 h 3348"/>
                <a:gd name="T28" fmla="*/ 40 w 1038"/>
                <a:gd name="T29" fmla="*/ 790 h 3348"/>
                <a:gd name="T30" fmla="*/ 33 w 1038"/>
                <a:gd name="T31" fmla="*/ 725 h 3348"/>
                <a:gd name="T32" fmla="*/ 20 w 1038"/>
                <a:gd name="T33" fmla="*/ 642 h 3348"/>
                <a:gd name="T34" fmla="*/ 9 w 1038"/>
                <a:gd name="T35" fmla="*/ 579 h 3348"/>
                <a:gd name="T36" fmla="*/ 0 w 1038"/>
                <a:gd name="T37" fmla="*/ 502 h 3348"/>
                <a:gd name="T38" fmla="*/ 3 w 1038"/>
                <a:gd name="T39" fmla="*/ 446 h 3348"/>
                <a:gd name="T40" fmla="*/ 12 w 1038"/>
                <a:gd name="T41" fmla="*/ 397 h 3348"/>
                <a:gd name="T42" fmla="*/ 23 w 1038"/>
                <a:gd name="T43" fmla="*/ 342 h 3348"/>
                <a:gd name="T44" fmla="*/ 40 w 1038"/>
                <a:gd name="T45" fmla="*/ 281 h 3348"/>
                <a:gd name="T46" fmla="*/ 67 w 1038"/>
                <a:gd name="T47" fmla="*/ 230 h 3348"/>
                <a:gd name="T48" fmla="*/ 92 w 1038"/>
                <a:gd name="T49" fmla="*/ 186 h 3348"/>
                <a:gd name="T50" fmla="*/ 136 w 1038"/>
                <a:gd name="T51" fmla="*/ 126 h 3348"/>
                <a:gd name="T52" fmla="*/ 192 w 1038"/>
                <a:gd name="T53" fmla="*/ 70 h 3348"/>
                <a:gd name="T54" fmla="*/ 226 w 1038"/>
                <a:gd name="T55" fmla="*/ 42 h 3348"/>
                <a:gd name="T56" fmla="*/ 272 w 1038"/>
                <a:gd name="T57" fmla="*/ 18 h 3348"/>
                <a:gd name="T58" fmla="*/ 314 w 1038"/>
                <a:gd name="T59" fmla="*/ 4 h 3348"/>
                <a:gd name="T60" fmla="*/ 351 w 1038"/>
                <a:gd name="T61" fmla="*/ 0 h 3348"/>
                <a:gd name="T62" fmla="*/ 386 w 1038"/>
                <a:gd name="T63" fmla="*/ 4 h 3348"/>
                <a:gd name="T64" fmla="*/ 419 w 1038"/>
                <a:gd name="T65" fmla="*/ 11 h 3348"/>
                <a:gd name="T66" fmla="*/ 462 w 1038"/>
                <a:gd name="T67" fmla="*/ 33 h 3348"/>
                <a:gd name="T68" fmla="*/ 491 w 1038"/>
                <a:gd name="T69" fmla="*/ 63 h 3348"/>
                <a:gd name="T70" fmla="*/ 518 w 1038"/>
                <a:gd name="T71" fmla="*/ 104 h 3348"/>
                <a:gd name="T72" fmla="*/ 539 w 1038"/>
                <a:gd name="T73" fmla="*/ 151 h 3348"/>
                <a:gd name="T74" fmla="*/ 560 w 1038"/>
                <a:gd name="T75" fmla="*/ 205 h 3348"/>
                <a:gd name="T76" fmla="*/ 578 w 1038"/>
                <a:gd name="T77" fmla="*/ 265 h 3348"/>
                <a:gd name="T78" fmla="*/ 591 w 1038"/>
                <a:gd name="T79" fmla="*/ 334 h 3348"/>
                <a:gd name="T80" fmla="*/ 599 w 1038"/>
                <a:gd name="T81" fmla="*/ 449 h 3348"/>
                <a:gd name="T82" fmla="*/ 619 w 1038"/>
                <a:gd name="T83" fmla="*/ 562 h 3348"/>
                <a:gd name="T84" fmla="*/ 651 w 1038"/>
                <a:gd name="T85" fmla="*/ 642 h 3348"/>
                <a:gd name="T86" fmla="*/ 691 w 1038"/>
                <a:gd name="T87" fmla="*/ 720 h 33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038" h="3348">
                  <a:moveTo>
                    <a:pt x="450" y="3348"/>
                  </a:moveTo>
                  <a:lnTo>
                    <a:pt x="346" y="3186"/>
                  </a:lnTo>
                  <a:lnTo>
                    <a:pt x="262" y="3021"/>
                  </a:lnTo>
                  <a:lnTo>
                    <a:pt x="180" y="2820"/>
                  </a:lnTo>
                  <a:lnTo>
                    <a:pt x="108" y="2610"/>
                  </a:lnTo>
                  <a:lnTo>
                    <a:pt x="48" y="2388"/>
                  </a:lnTo>
                  <a:lnTo>
                    <a:pt x="16" y="2232"/>
                  </a:lnTo>
                  <a:lnTo>
                    <a:pt x="4" y="2127"/>
                  </a:lnTo>
                  <a:lnTo>
                    <a:pt x="0" y="2070"/>
                  </a:lnTo>
                  <a:lnTo>
                    <a:pt x="4" y="1962"/>
                  </a:lnTo>
                  <a:lnTo>
                    <a:pt x="18" y="1878"/>
                  </a:lnTo>
                  <a:lnTo>
                    <a:pt x="48" y="1710"/>
                  </a:lnTo>
                  <a:lnTo>
                    <a:pt x="60" y="1578"/>
                  </a:lnTo>
                  <a:lnTo>
                    <a:pt x="67" y="1461"/>
                  </a:lnTo>
                  <a:lnTo>
                    <a:pt x="60" y="1350"/>
                  </a:lnTo>
                  <a:lnTo>
                    <a:pt x="49" y="1239"/>
                  </a:lnTo>
                  <a:lnTo>
                    <a:pt x="30" y="1098"/>
                  </a:lnTo>
                  <a:lnTo>
                    <a:pt x="13" y="990"/>
                  </a:lnTo>
                  <a:lnTo>
                    <a:pt x="0" y="858"/>
                  </a:lnTo>
                  <a:lnTo>
                    <a:pt x="4" y="762"/>
                  </a:lnTo>
                  <a:lnTo>
                    <a:pt x="18" y="678"/>
                  </a:lnTo>
                  <a:lnTo>
                    <a:pt x="34" y="585"/>
                  </a:lnTo>
                  <a:lnTo>
                    <a:pt x="60" y="480"/>
                  </a:lnTo>
                  <a:lnTo>
                    <a:pt x="100" y="393"/>
                  </a:lnTo>
                  <a:lnTo>
                    <a:pt x="138" y="318"/>
                  </a:lnTo>
                  <a:lnTo>
                    <a:pt x="205" y="216"/>
                  </a:lnTo>
                  <a:lnTo>
                    <a:pt x="288" y="120"/>
                  </a:lnTo>
                  <a:lnTo>
                    <a:pt x="340" y="72"/>
                  </a:lnTo>
                  <a:lnTo>
                    <a:pt x="408" y="30"/>
                  </a:lnTo>
                  <a:lnTo>
                    <a:pt x="472" y="6"/>
                  </a:lnTo>
                  <a:lnTo>
                    <a:pt x="528" y="0"/>
                  </a:lnTo>
                  <a:lnTo>
                    <a:pt x="580" y="6"/>
                  </a:lnTo>
                  <a:lnTo>
                    <a:pt x="630" y="18"/>
                  </a:lnTo>
                  <a:lnTo>
                    <a:pt x="694" y="57"/>
                  </a:lnTo>
                  <a:lnTo>
                    <a:pt x="738" y="108"/>
                  </a:lnTo>
                  <a:lnTo>
                    <a:pt x="778" y="177"/>
                  </a:lnTo>
                  <a:lnTo>
                    <a:pt x="810" y="258"/>
                  </a:lnTo>
                  <a:lnTo>
                    <a:pt x="841" y="351"/>
                  </a:lnTo>
                  <a:lnTo>
                    <a:pt x="868" y="453"/>
                  </a:lnTo>
                  <a:lnTo>
                    <a:pt x="888" y="570"/>
                  </a:lnTo>
                  <a:lnTo>
                    <a:pt x="900" y="768"/>
                  </a:lnTo>
                  <a:lnTo>
                    <a:pt x="930" y="960"/>
                  </a:lnTo>
                  <a:lnTo>
                    <a:pt x="978" y="1098"/>
                  </a:lnTo>
                  <a:lnTo>
                    <a:pt x="1038" y="1230"/>
                  </a:lnTo>
                </a:path>
              </a:pathLst>
            </a:custGeom>
            <a:noFill/>
            <a:ln w="19080" cap="flat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  <p:sp>
          <p:nvSpPr>
            <p:cNvPr id="14343" name="Freeform 7"/>
            <p:cNvSpPr>
              <a:spLocks noChangeArrowheads="1"/>
            </p:cNvSpPr>
            <p:nvPr/>
          </p:nvSpPr>
          <p:spPr bwMode="auto">
            <a:xfrm>
              <a:off x="2017" y="1990"/>
              <a:ext cx="224" cy="933"/>
            </a:xfrm>
            <a:custGeom>
              <a:avLst/>
              <a:gdLst>
                <a:gd name="G0" fmla="+- 1 0 0"/>
                <a:gd name="G1" fmla="+- 1 0 0"/>
                <a:gd name="G2" fmla="+- 1 0 0"/>
                <a:gd name="G3" fmla="+- 1 0 0"/>
                <a:gd name="G4" fmla="+- 108 0 0"/>
                <a:gd name="G5" fmla="*/ 1 42747 57218"/>
                <a:gd name="G6" fmla="+- 1 0 0"/>
                <a:gd name="G7" fmla="+- 1 0 0"/>
                <a:gd name="G8" fmla="+- 1 0 0"/>
                <a:gd name="G9" fmla="+- 1 0 0"/>
                <a:gd name="G10" fmla="+- 1 0 0"/>
                <a:gd name="G11" fmla="+- 1 0 0"/>
                <a:gd name="G12" fmla="*/ 1 65535 32768"/>
                <a:gd name="G13" fmla="*/ 1 54367 49408"/>
                <a:gd name="G14" fmla="+- 746 0 0"/>
                <a:gd name="G15" fmla="+- 738 0 0"/>
                <a:gd name="T0" fmla="*/ 225 w 342"/>
                <a:gd name="T1" fmla="*/ 934 h 1602"/>
                <a:gd name="T2" fmla="*/ 188 w 342"/>
                <a:gd name="T3" fmla="*/ 876 h 1602"/>
                <a:gd name="T4" fmla="*/ 138 w 342"/>
                <a:gd name="T5" fmla="*/ 794 h 1602"/>
                <a:gd name="T6" fmla="*/ 103 w 342"/>
                <a:gd name="T7" fmla="*/ 728 h 1602"/>
                <a:gd name="T8" fmla="*/ 72 w 342"/>
                <a:gd name="T9" fmla="*/ 663 h 1602"/>
                <a:gd name="T10" fmla="*/ 39 w 342"/>
                <a:gd name="T11" fmla="*/ 584 h 1602"/>
                <a:gd name="T12" fmla="*/ 20 w 342"/>
                <a:gd name="T13" fmla="*/ 525 h 1602"/>
                <a:gd name="T14" fmla="*/ 8 w 342"/>
                <a:gd name="T15" fmla="*/ 472 h 1602"/>
                <a:gd name="T16" fmla="*/ 0 w 342"/>
                <a:gd name="T17" fmla="*/ 402 h 1602"/>
                <a:gd name="T18" fmla="*/ 0 w 342"/>
                <a:gd name="T19" fmla="*/ 339 h 1602"/>
                <a:gd name="T20" fmla="*/ 8 w 342"/>
                <a:gd name="T21" fmla="*/ 269 h 1602"/>
                <a:gd name="T22" fmla="*/ 24 w 342"/>
                <a:gd name="T23" fmla="*/ 213 h 1602"/>
                <a:gd name="T24" fmla="*/ 48 w 342"/>
                <a:gd name="T25" fmla="*/ 168 h 1602"/>
                <a:gd name="T26" fmla="*/ 80 w 342"/>
                <a:gd name="T27" fmla="*/ 122 h 1602"/>
                <a:gd name="T28" fmla="*/ 119 w 342"/>
                <a:gd name="T29" fmla="*/ 73 h 1602"/>
                <a:gd name="T30" fmla="*/ 186 w 342"/>
                <a:gd name="T31" fmla="*/ 0 h 16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42" h="1602">
                  <a:moveTo>
                    <a:pt x="342" y="1602"/>
                  </a:moveTo>
                  <a:lnTo>
                    <a:pt x="286" y="1503"/>
                  </a:lnTo>
                  <a:lnTo>
                    <a:pt x="210" y="1362"/>
                  </a:lnTo>
                  <a:lnTo>
                    <a:pt x="157" y="1248"/>
                  </a:lnTo>
                  <a:lnTo>
                    <a:pt x="109" y="1137"/>
                  </a:lnTo>
                  <a:lnTo>
                    <a:pt x="60" y="1002"/>
                  </a:lnTo>
                  <a:lnTo>
                    <a:pt x="30" y="900"/>
                  </a:lnTo>
                  <a:lnTo>
                    <a:pt x="12" y="810"/>
                  </a:lnTo>
                  <a:lnTo>
                    <a:pt x="0" y="690"/>
                  </a:lnTo>
                  <a:lnTo>
                    <a:pt x="0" y="582"/>
                  </a:lnTo>
                  <a:lnTo>
                    <a:pt x="12" y="462"/>
                  </a:lnTo>
                  <a:lnTo>
                    <a:pt x="37" y="366"/>
                  </a:lnTo>
                  <a:lnTo>
                    <a:pt x="73" y="288"/>
                  </a:lnTo>
                  <a:lnTo>
                    <a:pt x="121" y="210"/>
                  </a:lnTo>
                  <a:lnTo>
                    <a:pt x="181" y="126"/>
                  </a:lnTo>
                  <a:lnTo>
                    <a:pt x="282" y="0"/>
                  </a:lnTo>
                </a:path>
              </a:pathLst>
            </a:custGeom>
            <a:noFill/>
            <a:ln w="19080" cap="flat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  <p:sp>
          <p:nvSpPr>
            <p:cNvPr id="14344" name="Freeform 8"/>
            <p:cNvSpPr>
              <a:spLocks noChangeArrowheads="1"/>
            </p:cNvSpPr>
            <p:nvPr/>
          </p:nvSpPr>
          <p:spPr bwMode="auto">
            <a:xfrm>
              <a:off x="2174" y="2084"/>
              <a:ext cx="180" cy="552"/>
            </a:xfrm>
            <a:custGeom>
              <a:avLst/>
              <a:gdLst>
                <a:gd name="G0" fmla="+- 1 0 0"/>
                <a:gd name="G1" fmla="+- 1 0 0"/>
                <a:gd name="G2" fmla="*/ 1 0 0"/>
                <a:gd name="T0" fmla="*/ 32 256 1"/>
                <a:gd name="T1" fmla="*/ 0 256 1"/>
                <a:gd name="G3" fmla="+- 0 T0 T1"/>
                <a:gd name="G4" fmla="sin 447 G3"/>
                <a:gd name="G5" fmla="+- 1 0 0"/>
                <a:gd name="G6" fmla="+- 1 0 0"/>
                <a:gd name="G7" fmla="+- 1 0 0"/>
                <a:gd name="G8" fmla="+- 1 0 0"/>
                <a:gd name="G9" fmla="+- 1 0 0"/>
                <a:gd name="G10" fmla="+- 1 0 0"/>
                <a:gd name="G11" fmla="+- 1 0 0"/>
                <a:gd name="G12" fmla="+- 1 0 0"/>
                <a:gd name="G13" fmla="+- 1 0 0"/>
                <a:gd name="G14" fmla="+- 1 0 0"/>
                <a:gd name="G15" fmla="+- 1 0 0"/>
                <a:gd name="G16" fmla="+- 1 0 0"/>
                <a:gd name="G17" fmla="+- 1 0 0"/>
                <a:gd name="G18" fmla="+- 43008 0 0"/>
                <a:gd name="G19" fmla="*/ 1 0 0"/>
                <a:gd name="G20" fmla="*/ 1 35987 55552"/>
                <a:gd name="G21" fmla="*/ G20 1 180"/>
                <a:gd name="G22" fmla="*/ G19 1 G21"/>
                <a:gd name="G23" fmla="+- 9 0 0"/>
                <a:gd name="G24" fmla="+- 65478 0 0"/>
                <a:gd name="G25" fmla="+- 65410 0 0"/>
                <a:gd name="T2" fmla="*/ 79 w 276"/>
                <a:gd name="T3" fmla="*/ 0 h 948"/>
                <a:gd name="T4" fmla="*/ 53 w 276"/>
                <a:gd name="T5" fmla="*/ 44 h 948"/>
                <a:gd name="T6" fmla="*/ 30 w 276"/>
                <a:gd name="T7" fmla="*/ 88 h 948"/>
                <a:gd name="T8" fmla="*/ 11 w 276"/>
                <a:gd name="T9" fmla="*/ 137 h 948"/>
                <a:gd name="T10" fmla="*/ 4 w 276"/>
                <a:gd name="T11" fmla="*/ 172 h 948"/>
                <a:gd name="T12" fmla="*/ 0 w 276"/>
                <a:gd name="T13" fmla="*/ 215 h 948"/>
                <a:gd name="T14" fmla="*/ 6 w 276"/>
                <a:gd name="T15" fmla="*/ 261 h 948"/>
                <a:gd name="T16" fmla="*/ 21 w 276"/>
                <a:gd name="T17" fmla="*/ 326 h 948"/>
                <a:gd name="T18" fmla="*/ 37 w 276"/>
                <a:gd name="T19" fmla="*/ 364 h 948"/>
                <a:gd name="T20" fmla="*/ 62 w 276"/>
                <a:gd name="T21" fmla="*/ 413 h 948"/>
                <a:gd name="T22" fmla="*/ 89 w 276"/>
                <a:gd name="T23" fmla="*/ 457 h 948"/>
                <a:gd name="T24" fmla="*/ 117 w 276"/>
                <a:gd name="T25" fmla="*/ 497 h 948"/>
                <a:gd name="T26" fmla="*/ 181 w 276"/>
                <a:gd name="T27" fmla="*/ 553 h 948"/>
                <a:gd name="T28" fmla="*/ 155 w 276"/>
                <a:gd name="T29" fmla="*/ 494 h 948"/>
                <a:gd name="T30" fmla="*/ 141 w 276"/>
                <a:gd name="T31" fmla="*/ 445 h 948"/>
                <a:gd name="T32" fmla="*/ 128 w 276"/>
                <a:gd name="T33" fmla="*/ 397 h 948"/>
                <a:gd name="T34" fmla="*/ 121 w 276"/>
                <a:gd name="T35" fmla="*/ 343 h 948"/>
                <a:gd name="T36" fmla="*/ 120 w 276"/>
                <a:gd name="T37" fmla="*/ 277 h 948"/>
                <a:gd name="T38" fmla="*/ 117 w 276"/>
                <a:gd name="T39" fmla="*/ 217 h 948"/>
                <a:gd name="T40" fmla="*/ 106 w 276"/>
                <a:gd name="T41" fmla="*/ 133 h 948"/>
                <a:gd name="T42" fmla="*/ 92 w 276"/>
                <a:gd name="T43" fmla="*/ 63 h 948"/>
                <a:gd name="T44" fmla="*/ 81 w 276"/>
                <a:gd name="T45" fmla="*/ 0 h 948"/>
              </a:gdLst>
              <a:ahLst/>
              <a:cxnLst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76" h="948">
                  <a:moveTo>
                    <a:pt x="120" y="0"/>
                  </a:moveTo>
                  <a:lnTo>
                    <a:pt x="81" y="75"/>
                  </a:lnTo>
                  <a:lnTo>
                    <a:pt x="45" y="150"/>
                  </a:lnTo>
                  <a:lnTo>
                    <a:pt x="17" y="234"/>
                  </a:lnTo>
                  <a:lnTo>
                    <a:pt x="6" y="294"/>
                  </a:lnTo>
                  <a:lnTo>
                    <a:pt x="0" y="369"/>
                  </a:lnTo>
                  <a:lnTo>
                    <a:pt x="9" y="447"/>
                  </a:lnTo>
                  <a:lnTo>
                    <a:pt x="32" y="558"/>
                  </a:lnTo>
                  <a:lnTo>
                    <a:pt x="57" y="624"/>
                  </a:lnTo>
                  <a:lnTo>
                    <a:pt x="95" y="708"/>
                  </a:lnTo>
                  <a:lnTo>
                    <a:pt x="135" y="783"/>
                  </a:lnTo>
                  <a:lnTo>
                    <a:pt x="179" y="852"/>
                  </a:lnTo>
                  <a:lnTo>
                    <a:pt x="276" y="948"/>
                  </a:lnTo>
                  <a:lnTo>
                    <a:pt x="237" y="846"/>
                  </a:lnTo>
                  <a:lnTo>
                    <a:pt x="215" y="762"/>
                  </a:lnTo>
                  <a:lnTo>
                    <a:pt x="195" y="681"/>
                  </a:lnTo>
                  <a:lnTo>
                    <a:pt x="185" y="588"/>
                  </a:lnTo>
                  <a:lnTo>
                    <a:pt x="183" y="474"/>
                  </a:lnTo>
                  <a:lnTo>
                    <a:pt x="179" y="372"/>
                  </a:lnTo>
                  <a:lnTo>
                    <a:pt x="161" y="228"/>
                  </a:lnTo>
                  <a:lnTo>
                    <a:pt x="141" y="108"/>
                  </a:lnTo>
                  <a:lnTo>
                    <a:pt x="124" y="0"/>
                  </a:lnTo>
                </a:path>
              </a:pathLst>
            </a:custGeom>
            <a:noFill/>
            <a:ln w="19080" cap="flat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  <p:sp>
          <p:nvSpPr>
            <p:cNvPr id="14345" name="Freeform 9"/>
            <p:cNvSpPr>
              <a:spLocks noChangeArrowheads="1"/>
            </p:cNvSpPr>
            <p:nvPr/>
          </p:nvSpPr>
          <p:spPr bwMode="auto">
            <a:xfrm>
              <a:off x="4102" y="2502"/>
              <a:ext cx="267" cy="426"/>
            </a:xfrm>
            <a:custGeom>
              <a:avLst/>
              <a:gdLst>
                <a:gd name="G0" fmla="*/ 1 0 0"/>
                <a:gd name="G1" fmla="+- 1 0 0"/>
                <a:gd name="G2" fmla="+- 1 0 0"/>
                <a:gd name="G3" fmla="+- 1 0 0"/>
                <a:gd name="G4" fmla="+- 1 0 0"/>
                <a:gd name="G5" fmla="*/ 1 0 0"/>
                <a:gd name="G6" fmla="*/ 1 16385 2"/>
                <a:gd name="G7" fmla="+- 1 0 0"/>
                <a:gd name="G8" fmla="+- 1 0 0"/>
                <a:gd name="G9" fmla="+- 1 0 0"/>
                <a:gd name="G10" fmla="*/ 1 0 0"/>
                <a:gd name="T0" fmla="*/ 2 w 163"/>
                <a:gd name="T1" fmla="*/ 0 h 294"/>
                <a:gd name="T2" fmla="*/ 20 w 163"/>
                <a:gd name="T3" fmla="*/ 76 h 294"/>
                <a:gd name="T4" fmla="*/ 35 w 163"/>
                <a:gd name="T5" fmla="*/ 126 h 294"/>
                <a:gd name="T6" fmla="*/ 54 w 163"/>
                <a:gd name="T7" fmla="*/ 179 h 294"/>
                <a:gd name="T8" fmla="*/ 79 w 163"/>
                <a:gd name="T9" fmla="*/ 228 h 294"/>
                <a:gd name="T10" fmla="*/ 110 w 163"/>
                <a:gd name="T11" fmla="*/ 289 h 294"/>
                <a:gd name="T12" fmla="*/ 163 w 163"/>
                <a:gd name="T13" fmla="*/ 353 h 294"/>
                <a:gd name="T14" fmla="*/ 215 w 163"/>
                <a:gd name="T15" fmla="*/ 389 h 294"/>
                <a:gd name="T16" fmla="*/ 268 w 163"/>
                <a:gd name="T17" fmla="*/ 427 h 294"/>
                <a:gd name="T18" fmla="*/ 230 w 163"/>
                <a:gd name="T19" fmla="*/ 180 h 294"/>
                <a:gd name="T20" fmla="*/ 0 w 163"/>
                <a:gd name="T21" fmla="*/ 0 h 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3" h="294">
                  <a:moveTo>
                    <a:pt x="1" y="0"/>
                  </a:moveTo>
                  <a:lnTo>
                    <a:pt x="12" y="52"/>
                  </a:lnTo>
                  <a:lnTo>
                    <a:pt x="21" y="87"/>
                  </a:lnTo>
                  <a:lnTo>
                    <a:pt x="33" y="123"/>
                  </a:lnTo>
                  <a:lnTo>
                    <a:pt x="48" y="157"/>
                  </a:lnTo>
                  <a:lnTo>
                    <a:pt x="67" y="199"/>
                  </a:lnTo>
                  <a:lnTo>
                    <a:pt x="99" y="243"/>
                  </a:lnTo>
                  <a:lnTo>
                    <a:pt x="131" y="268"/>
                  </a:lnTo>
                  <a:lnTo>
                    <a:pt x="163" y="294"/>
                  </a:lnTo>
                  <a:lnTo>
                    <a:pt x="140" y="124"/>
                  </a:lnTo>
                  <a:lnTo>
                    <a:pt x="0" y="0"/>
                  </a:lnTo>
                </a:path>
              </a:pathLst>
            </a:custGeom>
            <a:gradFill rotWithShape="0">
              <a:gsLst>
                <a:gs pos="0">
                  <a:srgbClr val="BCA690"/>
                </a:gs>
                <a:gs pos="100000">
                  <a:srgbClr val="F7E88D"/>
                </a:gs>
              </a:gsLst>
              <a:lin ang="8100000" scaled="1"/>
            </a:gradFill>
            <a:ln w="28440" cap="flat">
              <a:solidFill>
                <a:srgbClr val="B49C84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  <p:sp>
          <p:nvSpPr>
            <p:cNvPr id="14346" name="Freeform 10"/>
            <p:cNvSpPr>
              <a:spLocks noChangeArrowheads="1"/>
            </p:cNvSpPr>
            <p:nvPr/>
          </p:nvSpPr>
          <p:spPr bwMode="auto">
            <a:xfrm>
              <a:off x="1978" y="1440"/>
              <a:ext cx="433" cy="745"/>
            </a:xfrm>
            <a:custGeom>
              <a:avLst/>
              <a:gdLst>
                <a:gd name="G0" fmla="+- 1 0 0"/>
                <a:gd name="G1" fmla="+- 1 0 0"/>
                <a:gd name="G2" fmla="+- 1 0 0"/>
                <a:gd name="G3" fmla="+- 1 0 0"/>
                <a:gd name="G4" fmla="+- 1 0 0"/>
                <a:gd name="G5" fmla="+- 1 0 0"/>
                <a:gd name="G6" fmla="+- 1 0 0"/>
                <a:gd name="G7" fmla="+- 1 0 0"/>
                <a:gd name="G8" fmla="+- 1 0 0"/>
                <a:gd name="G9" fmla="+- 1 0 0"/>
                <a:gd name="G10" fmla="+- 1 0 0"/>
                <a:gd name="G11" fmla="+- 635 0 0"/>
                <a:gd name="G12" fmla="*/ 1 16385 2"/>
                <a:gd name="G13" fmla="+- 1 0 0"/>
                <a:gd name="G14" fmla="+- 1 0 0"/>
                <a:gd name="G15" fmla="+- 1 0 0"/>
                <a:gd name="G16" fmla="+- 1 0 0"/>
                <a:gd name="G17" fmla="+- 1 0 0"/>
                <a:gd name="G18" fmla="+- 1 0 0"/>
                <a:gd name="G19" fmla="+- 1 0 0"/>
                <a:gd name="G20" fmla="+- 1 0 0"/>
                <a:gd name="G21" fmla="+- 1 0 0"/>
                <a:gd name="G22" fmla="+- 1 0 0"/>
                <a:gd name="T0" fmla="*/ 434 w 319"/>
                <a:gd name="T1" fmla="*/ 653 h 643"/>
                <a:gd name="T2" fmla="*/ 400 w 319"/>
                <a:gd name="T3" fmla="*/ 635 h 643"/>
                <a:gd name="T4" fmla="*/ 375 w 319"/>
                <a:gd name="T5" fmla="*/ 617 h 643"/>
                <a:gd name="T6" fmla="*/ 356 w 319"/>
                <a:gd name="T7" fmla="*/ 599 h 643"/>
                <a:gd name="T8" fmla="*/ 336 w 319"/>
                <a:gd name="T9" fmla="*/ 562 h 643"/>
                <a:gd name="T10" fmla="*/ 306 w 319"/>
                <a:gd name="T11" fmla="*/ 488 h 643"/>
                <a:gd name="T12" fmla="*/ 287 w 319"/>
                <a:gd name="T13" fmla="*/ 429 h 643"/>
                <a:gd name="T14" fmla="*/ 272 w 319"/>
                <a:gd name="T15" fmla="*/ 368 h 643"/>
                <a:gd name="T16" fmla="*/ 250 w 319"/>
                <a:gd name="T17" fmla="*/ 288 h 643"/>
                <a:gd name="T18" fmla="*/ 234 w 319"/>
                <a:gd name="T19" fmla="*/ 225 h 643"/>
                <a:gd name="T20" fmla="*/ 199 w 319"/>
                <a:gd name="T21" fmla="*/ 106 h 643"/>
                <a:gd name="T22" fmla="*/ 176 w 319"/>
                <a:gd name="T23" fmla="*/ 38 h 643"/>
                <a:gd name="T24" fmla="*/ 163 w 319"/>
                <a:gd name="T25" fmla="*/ 19 h 643"/>
                <a:gd name="T26" fmla="*/ 143 w 319"/>
                <a:gd name="T27" fmla="*/ 3 h 643"/>
                <a:gd name="T28" fmla="*/ 118 w 319"/>
                <a:gd name="T29" fmla="*/ 0 h 643"/>
                <a:gd name="T30" fmla="*/ 101 w 319"/>
                <a:gd name="T31" fmla="*/ 3 h 643"/>
                <a:gd name="T32" fmla="*/ 87 w 319"/>
                <a:gd name="T33" fmla="*/ 16 h 643"/>
                <a:gd name="T34" fmla="*/ 79 w 319"/>
                <a:gd name="T35" fmla="*/ 39 h 643"/>
                <a:gd name="T36" fmla="*/ 71 w 319"/>
                <a:gd name="T37" fmla="*/ 87 h 643"/>
                <a:gd name="T38" fmla="*/ 65 w 319"/>
                <a:gd name="T39" fmla="*/ 189 h 643"/>
                <a:gd name="T40" fmla="*/ 49 w 319"/>
                <a:gd name="T41" fmla="*/ 335 h 643"/>
                <a:gd name="T42" fmla="*/ 24 w 319"/>
                <a:gd name="T43" fmla="*/ 509 h 643"/>
                <a:gd name="T44" fmla="*/ 0 w 319"/>
                <a:gd name="T45" fmla="*/ 746 h 6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19" h="643">
                  <a:moveTo>
                    <a:pt x="319" y="563"/>
                  </a:moveTo>
                  <a:lnTo>
                    <a:pt x="294" y="547"/>
                  </a:lnTo>
                  <a:lnTo>
                    <a:pt x="276" y="532"/>
                  </a:lnTo>
                  <a:lnTo>
                    <a:pt x="262" y="516"/>
                  </a:lnTo>
                  <a:lnTo>
                    <a:pt x="247" y="484"/>
                  </a:lnTo>
                  <a:lnTo>
                    <a:pt x="225" y="421"/>
                  </a:lnTo>
                  <a:lnTo>
                    <a:pt x="211" y="370"/>
                  </a:lnTo>
                  <a:lnTo>
                    <a:pt x="200" y="317"/>
                  </a:lnTo>
                  <a:lnTo>
                    <a:pt x="184" y="248"/>
                  </a:lnTo>
                  <a:lnTo>
                    <a:pt x="172" y="194"/>
                  </a:lnTo>
                  <a:lnTo>
                    <a:pt x="146" y="91"/>
                  </a:lnTo>
                  <a:lnTo>
                    <a:pt x="129" y="33"/>
                  </a:lnTo>
                  <a:lnTo>
                    <a:pt x="120" y="16"/>
                  </a:lnTo>
                  <a:lnTo>
                    <a:pt x="105" y="3"/>
                  </a:lnTo>
                  <a:lnTo>
                    <a:pt x="87" y="0"/>
                  </a:lnTo>
                  <a:lnTo>
                    <a:pt x="74" y="3"/>
                  </a:lnTo>
                  <a:lnTo>
                    <a:pt x="64" y="14"/>
                  </a:lnTo>
                  <a:lnTo>
                    <a:pt x="58" y="34"/>
                  </a:lnTo>
                  <a:lnTo>
                    <a:pt x="52" y="75"/>
                  </a:lnTo>
                  <a:lnTo>
                    <a:pt x="48" y="163"/>
                  </a:lnTo>
                  <a:lnTo>
                    <a:pt x="36" y="289"/>
                  </a:lnTo>
                  <a:lnTo>
                    <a:pt x="18" y="439"/>
                  </a:lnTo>
                  <a:lnTo>
                    <a:pt x="0" y="643"/>
                  </a:lnTo>
                </a:path>
              </a:pathLst>
            </a:custGeom>
            <a:noFill/>
            <a:ln w="19080" cap="flat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  <p:grpSp>
          <p:nvGrpSpPr>
            <p:cNvPr id="14347" name="Group 11"/>
            <p:cNvGrpSpPr>
              <a:grpSpLocks/>
            </p:cNvGrpSpPr>
            <p:nvPr/>
          </p:nvGrpSpPr>
          <p:grpSpPr bwMode="auto">
            <a:xfrm>
              <a:off x="2493" y="2486"/>
              <a:ext cx="518" cy="345"/>
              <a:chOff x="2493" y="2486"/>
              <a:chExt cx="518" cy="345"/>
            </a:xfrm>
          </p:grpSpPr>
          <p:sp>
            <p:nvSpPr>
              <p:cNvPr id="14348" name="Freeform 12"/>
              <p:cNvSpPr>
                <a:spLocks noChangeArrowheads="1"/>
              </p:cNvSpPr>
              <p:nvPr/>
            </p:nvSpPr>
            <p:spPr bwMode="auto">
              <a:xfrm>
                <a:off x="2589" y="2496"/>
                <a:ext cx="34" cy="91"/>
              </a:xfrm>
              <a:custGeom>
                <a:avLst/>
                <a:gdLst>
                  <a:gd name="G0" fmla="+- 1 0 0"/>
                  <a:gd name="G1" fmla="+- 1 0 0"/>
                  <a:gd name="G2" fmla="+- 8 0 0"/>
                  <a:gd name="G3" fmla="*/ 1 65535 32768"/>
                  <a:gd name="T0" fmla="*/ 35 w 39"/>
                  <a:gd name="T1" fmla="*/ 0 h 96"/>
                  <a:gd name="T2" fmla="*/ 31 w 39"/>
                  <a:gd name="T3" fmla="*/ 28 h 96"/>
                  <a:gd name="T4" fmla="*/ 22 w 39"/>
                  <a:gd name="T5" fmla="*/ 60 h 96"/>
                  <a:gd name="T6" fmla="*/ 0 w 39"/>
                  <a:gd name="T7" fmla="*/ 92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9" h="96">
                    <a:moveTo>
                      <a:pt x="39" y="0"/>
                    </a:moveTo>
                    <a:lnTo>
                      <a:pt x="35" y="29"/>
                    </a:lnTo>
                    <a:lnTo>
                      <a:pt x="24" y="63"/>
                    </a:lnTo>
                    <a:lnTo>
                      <a:pt x="0" y="96"/>
                    </a:lnTo>
                  </a:path>
                </a:pathLst>
              </a:custGeom>
              <a:noFill/>
              <a:ln w="12600" cap="sq">
                <a:solidFill>
                  <a:srgbClr val="9933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CO"/>
              </a:p>
            </p:txBody>
          </p:sp>
          <p:sp>
            <p:nvSpPr>
              <p:cNvPr id="14349" name="Freeform 13"/>
              <p:cNvSpPr>
                <a:spLocks noChangeArrowheads="1"/>
              </p:cNvSpPr>
              <p:nvPr/>
            </p:nvSpPr>
            <p:spPr bwMode="auto">
              <a:xfrm>
                <a:off x="2696" y="2492"/>
                <a:ext cx="4" cy="95"/>
              </a:xfrm>
              <a:custGeom>
                <a:avLst/>
                <a:gdLst>
                  <a:gd name="G0" fmla="*/ 1 65411 25216"/>
                  <a:gd name="G1" fmla="+- 65509 0 0"/>
                  <a:gd name="G2" fmla="+- 8 0 0"/>
                  <a:gd name="G3" fmla="*/ 1 65535 32768"/>
                  <a:gd name="T0" fmla="*/ 4 w 9"/>
                  <a:gd name="T1" fmla="*/ 0 h 100"/>
                  <a:gd name="T2" fmla="*/ 5 w 9"/>
                  <a:gd name="T3" fmla="*/ 32 h 100"/>
                  <a:gd name="T4" fmla="*/ 0 w 9"/>
                  <a:gd name="T5" fmla="*/ 66 h 100"/>
                  <a:gd name="T6" fmla="*/ 2 w 9"/>
                  <a:gd name="T7" fmla="*/ 96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100">
                    <a:moveTo>
                      <a:pt x="7" y="0"/>
                    </a:moveTo>
                    <a:lnTo>
                      <a:pt x="9" y="33"/>
                    </a:lnTo>
                    <a:lnTo>
                      <a:pt x="0" y="69"/>
                    </a:lnTo>
                    <a:lnTo>
                      <a:pt x="4" y="100"/>
                    </a:lnTo>
                  </a:path>
                </a:pathLst>
              </a:custGeom>
              <a:noFill/>
              <a:ln w="12600" cap="sq">
                <a:solidFill>
                  <a:srgbClr val="9933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CO"/>
              </a:p>
            </p:txBody>
          </p:sp>
          <p:sp>
            <p:nvSpPr>
              <p:cNvPr id="14350" name="Freeform 14"/>
              <p:cNvSpPr>
                <a:spLocks noChangeArrowheads="1"/>
              </p:cNvSpPr>
              <p:nvPr/>
            </p:nvSpPr>
            <p:spPr bwMode="auto">
              <a:xfrm>
                <a:off x="2737" y="2488"/>
                <a:ext cx="6" cy="99"/>
              </a:xfrm>
              <a:custGeom>
                <a:avLst/>
                <a:gdLst>
                  <a:gd name="G0" fmla="*/ 1 0 0"/>
                  <a:gd name="T0" fmla="*/ 11 256 1"/>
                  <a:gd name="T1" fmla="*/ 0 256 1"/>
                  <a:gd name="G1" fmla="+- 0 T0 T1"/>
                  <a:gd name="G2" fmla="sin 69 G1"/>
                  <a:gd name="G3" fmla="+- 8 0 0"/>
                  <a:gd name="G4" fmla="*/ 1 65535 32768"/>
                  <a:gd name="T2" fmla="*/ 1 w 11"/>
                  <a:gd name="T3" fmla="*/ 0 h 104"/>
                  <a:gd name="T4" fmla="*/ 0 w 11"/>
                  <a:gd name="T5" fmla="*/ 32 h 104"/>
                  <a:gd name="T6" fmla="*/ 6 w 11"/>
                  <a:gd name="T7" fmla="*/ 66 h 104"/>
                  <a:gd name="T8" fmla="*/ 7 w 11"/>
                  <a:gd name="T9" fmla="*/ 100 h 104"/>
                </a:gdLst>
                <a:ahLst/>
                <a:cxnLst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04">
                    <a:moveTo>
                      <a:pt x="2" y="0"/>
                    </a:moveTo>
                    <a:lnTo>
                      <a:pt x="0" y="33"/>
                    </a:lnTo>
                    <a:lnTo>
                      <a:pt x="9" y="69"/>
                    </a:lnTo>
                    <a:lnTo>
                      <a:pt x="11" y="104"/>
                    </a:lnTo>
                  </a:path>
                </a:pathLst>
              </a:custGeom>
              <a:noFill/>
              <a:ln w="12600" cap="sq">
                <a:solidFill>
                  <a:srgbClr val="9933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CO"/>
              </a:p>
            </p:txBody>
          </p:sp>
          <p:sp>
            <p:nvSpPr>
              <p:cNvPr id="14351" name="Freeform 15"/>
              <p:cNvSpPr>
                <a:spLocks noChangeArrowheads="1"/>
              </p:cNvSpPr>
              <p:nvPr/>
            </p:nvSpPr>
            <p:spPr bwMode="auto">
              <a:xfrm>
                <a:off x="2559" y="2492"/>
                <a:ext cx="13" cy="110"/>
              </a:xfrm>
              <a:custGeom>
                <a:avLst/>
                <a:gdLst>
                  <a:gd name="G0" fmla="+- 1 0 0"/>
                  <a:gd name="G1" fmla="+- 63 0 0"/>
                  <a:gd name="G2" fmla="+- 8 0 0"/>
                  <a:gd name="G3" fmla="*/ 1 65535 32768"/>
                  <a:gd name="T0" fmla="*/ 14 w 18"/>
                  <a:gd name="T1" fmla="*/ 0 h 115"/>
                  <a:gd name="T2" fmla="*/ 11 w 18"/>
                  <a:gd name="T3" fmla="*/ 28 h 115"/>
                  <a:gd name="T4" fmla="*/ 2 w 18"/>
                  <a:gd name="T5" fmla="*/ 61 h 115"/>
                  <a:gd name="T6" fmla="*/ 0 w 18"/>
                  <a:gd name="T7" fmla="*/ 111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8" h="115">
                    <a:moveTo>
                      <a:pt x="18" y="0"/>
                    </a:moveTo>
                    <a:lnTo>
                      <a:pt x="14" y="29"/>
                    </a:lnTo>
                    <a:lnTo>
                      <a:pt x="3" y="63"/>
                    </a:lnTo>
                    <a:lnTo>
                      <a:pt x="0" y="115"/>
                    </a:lnTo>
                  </a:path>
                </a:pathLst>
              </a:custGeom>
              <a:noFill/>
              <a:ln w="12600" cap="sq">
                <a:solidFill>
                  <a:srgbClr val="9933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CO"/>
              </a:p>
            </p:txBody>
          </p:sp>
          <p:sp>
            <p:nvSpPr>
              <p:cNvPr id="14352" name="Freeform 16"/>
              <p:cNvSpPr>
                <a:spLocks noChangeArrowheads="1"/>
              </p:cNvSpPr>
              <p:nvPr/>
            </p:nvSpPr>
            <p:spPr bwMode="auto">
              <a:xfrm>
                <a:off x="2646" y="2498"/>
                <a:ext cx="13" cy="95"/>
              </a:xfrm>
              <a:custGeom>
                <a:avLst/>
                <a:gdLst>
                  <a:gd name="G0" fmla="*/ 1 0 0"/>
                  <a:gd name="G1" fmla="+- 1 0 0"/>
                  <a:gd name="G2" fmla="+- 98 0 0"/>
                  <a:gd name="G3" fmla="*/ 1 16385 2"/>
                  <a:gd name="G4" fmla="*/ 1 32768 5"/>
                  <a:gd name="T0" fmla="*/ 10 w 18"/>
                  <a:gd name="T1" fmla="*/ 0 h 100"/>
                  <a:gd name="T2" fmla="*/ 7 w 18"/>
                  <a:gd name="T3" fmla="*/ 28 h 100"/>
                  <a:gd name="T4" fmla="*/ 14 w 18"/>
                  <a:gd name="T5" fmla="*/ 50 h 100"/>
                  <a:gd name="T6" fmla="*/ 7 w 18"/>
                  <a:gd name="T7" fmla="*/ 87 h 100"/>
                  <a:gd name="T8" fmla="*/ 0 w 18"/>
                  <a:gd name="T9" fmla="*/ 96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100">
                    <a:moveTo>
                      <a:pt x="13" y="0"/>
                    </a:moveTo>
                    <a:lnTo>
                      <a:pt x="9" y="29"/>
                    </a:lnTo>
                    <a:lnTo>
                      <a:pt x="18" y="52"/>
                    </a:lnTo>
                    <a:lnTo>
                      <a:pt x="9" y="91"/>
                    </a:lnTo>
                    <a:lnTo>
                      <a:pt x="0" y="100"/>
                    </a:lnTo>
                  </a:path>
                </a:pathLst>
              </a:custGeom>
              <a:noFill/>
              <a:ln w="12600" cap="sq">
                <a:solidFill>
                  <a:srgbClr val="9933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CO"/>
              </a:p>
            </p:txBody>
          </p:sp>
          <p:sp>
            <p:nvSpPr>
              <p:cNvPr id="14353" name="Freeform 17"/>
              <p:cNvSpPr>
                <a:spLocks noChangeArrowheads="1"/>
              </p:cNvSpPr>
              <p:nvPr/>
            </p:nvSpPr>
            <p:spPr bwMode="auto">
              <a:xfrm>
                <a:off x="2493" y="2486"/>
                <a:ext cx="25" cy="106"/>
              </a:xfrm>
              <a:custGeom>
                <a:avLst/>
                <a:gdLst>
                  <a:gd name="G0" fmla="+- 1 0 0"/>
                  <a:gd name="G1" fmla="*/ 1 0 0"/>
                  <a:gd name="G2" fmla="+- 8 0 0"/>
                  <a:gd name="G3" fmla="*/ 1 65535 32768"/>
                  <a:gd name="T0" fmla="*/ 26 w 30"/>
                  <a:gd name="T1" fmla="*/ 0 h 111"/>
                  <a:gd name="T2" fmla="*/ 23 w 30"/>
                  <a:gd name="T3" fmla="*/ 28 h 111"/>
                  <a:gd name="T4" fmla="*/ 5 w 30"/>
                  <a:gd name="T5" fmla="*/ 65 h 111"/>
                  <a:gd name="T6" fmla="*/ 0 w 30"/>
                  <a:gd name="T7" fmla="*/ 10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0" h="111">
                    <a:moveTo>
                      <a:pt x="30" y="0"/>
                    </a:moveTo>
                    <a:lnTo>
                      <a:pt x="26" y="29"/>
                    </a:lnTo>
                    <a:lnTo>
                      <a:pt x="6" y="67"/>
                    </a:lnTo>
                    <a:lnTo>
                      <a:pt x="0" y="111"/>
                    </a:lnTo>
                  </a:path>
                </a:pathLst>
              </a:custGeom>
              <a:noFill/>
              <a:ln w="12600" cap="sq">
                <a:solidFill>
                  <a:srgbClr val="9933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CO"/>
              </a:p>
            </p:txBody>
          </p:sp>
          <p:sp>
            <p:nvSpPr>
              <p:cNvPr id="14354" name="Freeform 18"/>
              <p:cNvSpPr>
                <a:spLocks noChangeArrowheads="1"/>
              </p:cNvSpPr>
              <p:nvPr/>
            </p:nvSpPr>
            <p:spPr bwMode="auto">
              <a:xfrm>
                <a:off x="2555" y="2724"/>
                <a:ext cx="10" cy="98"/>
              </a:xfrm>
              <a:custGeom>
                <a:avLst/>
                <a:gdLst>
                  <a:gd name="G0" fmla="+- 29 0 0"/>
                  <a:gd name="G1" fmla="+- 65497 0 0"/>
                  <a:gd name="G2" fmla="+- 8 0 0"/>
                  <a:gd name="G3" fmla="*/ 1 65535 32768"/>
                  <a:gd name="T0" fmla="*/ 11 w 15"/>
                  <a:gd name="T1" fmla="*/ 0 h 103"/>
                  <a:gd name="T2" fmla="*/ 8 w 15"/>
                  <a:gd name="T3" fmla="*/ 28 h 103"/>
                  <a:gd name="T4" fmla="*/ 0 w 15"/>
                  <a:gd name="T5" fmla="*/ 61 h 103"/>
                  <a:gd name="T6" fmla="*/ 1 w 15"/>
                  <a:gd name="T7" fmla="*/ 99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" h="103">
                    <a:moveTo>
                      <a:pt x="15" y="0"/>
                    </a:moveTo>
                    <a:lnTo>
                      <a:pt x="11" y="29"/>
                    </a:lnTo>
                    <a:lnTo>
                      <a:pt x="0" y="63"/>
                    </a:lnTo>
                    <a:lnTo>
                      <a:pt x="1" y="103"/>
                    </a:lnTo>
                  </a:path>
                </a:pathLst>
              </a:custGeom>
              <a:noFill/>
              <a:ln w="12600" cap="sq">
                <a:solidFill>
                  <a:srgbClr val="9933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CO"/>
              </a:p>
            </p:txBody>
          </p:sp>
          <p:sp>
            <p:nvSpPr>
              <p:cNvPr id="14355" name="Freeform 19"/>
              <p:cNvSpPr>
                <a:spLocks noChangeArrowheads="1"/>
              </p:cNvSpPr>
              <p:nvPr/>
            </p:nvSpPr>
            <p:spPr bwMode="auto">
              <a:xfrm>
                <a:off x="2640" y="2712"/>
                <a:ext cx="12" cy="100"/>
              </a:xfrm>
              <a:custGeom>
                <a:avLst/>
                <a:gdLst>
                  <a:gd name="G0" fmla="+- 1 0 0"/>
                  <a:gd name="G1" fmla="*/ 1 63 2"/>
                  <a:gd name="G2" fmla="+- 8 0 0"/>
                  <a:gd name="G3" fmla="*/ 1 65535 32768"/>
                  <a:gd name="T0" fmla="*/ 13 w 17"/>
                  <a:gd name="T1" fmla="*/ 0 h 105"/>
                  <a:gd name="T2" fmla="*/ 0 w 17"/>
                  <a:gd name="T3" fmla="*/ 29 h 105"/>
                  <a:gd name="T4" fmla="*/ 2 w 17"/>
                  <a:gd name="T5" fmla="*/ 61 h 105"/>
                  <a:gd name="T6" fmla="*/ 0 w 17"/>
                  <a:gd name="T7" fmla="*/ 101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7" h="105">
                    <a:moveTo>
                      <a:pt x="17" y="0"/>
                    </a:moveTo>
                    <a:lnTo>
                      <a:pt x="0" y="30"/>
                    </a:lnTo>
                    <a:lnTo>
                      <a:pt x="2" y="63"/>
                    </a:lnTo>
                    <a:lnTo>
                      <a:pt x="0" y="105"/>
                    </a:lnTo>
                  </a:path>
                </a:pathLst>
              </a:custGeom>
              <a:noFill/>
              <a:ln w="12600" cap="sq">
                <a:solidFill>
                  <a:srgbClr val="9933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CO"/>
              </a:p>
            </p:txBody>
          </p:sp>
          <p:sp>
            <p:nvSpPr>
              <p:cNvPr id="14356" name="Freeform 20"/>
              <p:cNvSpPr>
                <a:spLocks noChangeArrowheads="1"/>
              </p:cNvSpPr>
              <p:nvPr/>
            </p:nvSpPr>
            <p:spPr bwMode="auto">
              <a:xfrm>
                <a:off x="2591" y="2742"/>
                <a:ext cx="10" cy="74"/>
              </a:xfrm>
              <a:custGeom>
                <a:avLst/>
                <a:gdLst>
                  <a:gd name="G0" fmla="+- 34 0 0"/>
                  <a:gd name="G1" fmla="+- 65516 0 0"/>
                  <a:gd name="G2" fmla="+- 8 0 0"/>
                  <a:gd name="G3" fmla="*/ 1 65535 32768"/>
                  <a:gd name="T0" fmla="*/ 11 w 15"/>
                  <a:gd name="T1" fmla="*/ 0 h 79"/>
                  <a:gd name="T2" fmla="*/ 3 w 15"/>
                  <a:gd name="T3" fmla="*/ 32 h 79"/>
                  <a:gd name="T4" fmla="*/ 0 w 15"/>
                  <a:gd name="T5" fmla="*/ 52 h 79"/>
                  <a:gd name="T6" fmla="*/ 3 w 15"/>
                  <a:gd name="T7" fmla="*/ 75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" h="79">
                    <a:moveTo>
                      <a:pt x="15" y="0"/>
                    </a:moveTo>
                    <a:lnTo>
                      <a:pt x="4" y="34"/>
                    </a:lnTo>
                    <a:lnTo>
                      <a:pt x="0" y="55"/>
                    </a:lnTo>
                    <a:lnTo>
                      <a:pt x="4" y="79"/>
                    </a:lnTo>
                  </a:path>
                </a:pathLst>
              </a:custGeom>
              <a:noFill/>
              <a:ln w="12600" cap="sq">
                <a:solidFill>
                  <a:srgbClr val="9933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CO"/>
              </a:p>
            </p:txBody>
          </p:sp>
          <p:sp>
            <p:nvSpPr>
              <p:cNvPr id="14357" name="Freeform 21"/>
              <p:cNvSpPr>
                <a:spLocks noChangeArrowheads="1"/>
              </p:cNvSpPr>
              <p:nvPr/>
            </p:nvSpPr>
            <p:spPr bwMode="auto">
              <a:xfrm>
                <a:off x="2666" y="2706"/>
                <a:ext cx="21" cy="106"/>
              </a:xfrm>
              <a:custGeom>
                <a:avLst/>
                <a:gdLst>
                  <a:gd name="G0" fmla="+- 1 0 0"/>
                  <a:gd name="G1" fmla="*/ 1 0 0"/>
                  <a:gd name="G2" fmla="+- 8 0 0"/>
                  <a:gd name="G3" fmla="*/ 1 65535 32768"/>
                  <a:gd name="T0" fmla="*/ 18 w 26"/>
                  <a:gd name="T1" fmla="*/ 0 h 111"/>
                  <a:gd name="T2" fmla="*/ 22 w 26"/>
                  <a:gd name="T3" fmla="*/ 28 h 111"/>
                  <a:gd name="T4" fmla="*/ 13 w 26"/>
                  <a:gd name="T5" fmla="*/ 61 h 111"/>
                  <a:gd name="T6" fmla="*/ 0 w 26"/>
                  <a:gd name="T7" fmla="*/ 10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6" h="111">
                    <a:moveTo>
                      <a:pt x="21" y="0"/>
                    </a:moveTo>
                    <a:lnTo>
                      <a:pt x="26" y="29"/>
                    </a:lnTo>
                    <a:lnTo>
                      <a:pt x="15" y="63"/>
                    </a:lnTo>
                    <a:lnTo>
                      <a:pt x="0" y="111"/>
                    </a:lnTo>
                  </a:path>
                </a:pathLst>
              </a:custGeom>
              <a:noFill/>
              <a:ln w="12600" cap="sq">
                <a:solidFill>
                  <a:srgbClr val="9933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CO"/>
              </a:p>
            </p:txBody>
          </p:sp>
          <p:sp>
            <p:nvSpPr>
              <p:cNvPr id="14358" name="Freeform 22"/>
              <p:cNvSpPr>
                <a:spLocks noChangeArrowheads="1"/>
              </p:cNvSpPr>
              <p:nvPr/>
            </p:nvSpPr>
            <p:spPr bwMode="auto">
              <a:xfrm>
                <a:off x="2733" y="2705"/>
                <a:ext cx="6" cy="101"/>
              </a:xfrm>
              <a:custGeom>
                <a:avLst/>
                <a:gdLst>
                  <a:gd name="G0" fmla="*/ 1 0 0"/>
                  <a:gd name="G1" fmla="+- 65503 0 0"/>
                  <a:gd name="G2" fmla="+- 8 0 0"/>
                  <a:gd name="G3" fmla="*/ 1 65535 32768"/>
                  <a:gd name="T0" fmla="*/ 7 w 11"/>
                  <a:gd name="T1" fmla="*/ 0 h 106"/>
                  <a:gd name="T2" fmla="*/ 4 w 11"/>
                  <a:gd name="T3" fmla="*/ 28 h 106"/>
                  <a:gd name="T4" fmla="*/ 0 w 11"/>
                  <a:gd name="T5" fmla="*/ 68 h 106"/>
                  <a:gd name="T6" fmla="*/ 1 w 11"/>
                  <a:gd name="T7" fmla="*/ 102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106">
                    <a:moveTo>
                      <a:pt x="11" y="0"/>
                    </a:moveTo>
                    <a:lnTo>
                      <a:pt x="7" y="29"/>
                    </a:lnTo>
                    <a:lnTo>
                      <a:pt x="0" y="71"/>
                    </a:lnTo>
                    <a:lnTo>
                      <a:pt x="2" y="106"/>
                    </a:lnTo>
                  </a:path>
                </a:pathLst>
              </a:custGeom>
              <a:noFill/>
              <a:ln w="12600" cap="sq">
                <a:solidFill>
                  <a:srgbClr val="9933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CO"/>
              </a:p>
            </p:txBody>
          </p:sp>
          <p:sp>
            <p:nvSpPr>
              <p:cNvPr id="14359" name="Freeform 23"/>
              <p:cNvSpPr>
                <a:spLocks noChangeArrowheads="1"/>
              </p:cNvSpPr>
              <p:nvPr/>
            </p:nvSpPr>
            <p:spPr bwMode="auto">
              <a:xfrm>
                <a:off x="2751" y="2701"/>
                <a:ext cx="9" cy="105"/>
              </a:xfrm>
              <a:custGeom>
                <a:avLst/>
                <a:gdLst>
                  <a:gd name="G0" fmla="+- 65517 0 0"/>
                  <a:gd name="G1" fmla="*/ 1 0 0"/>
                  <a:gd name="G2" fmla="*/ 1 35987 55552"/>
                  <a:gd name="G3" fmla="*/ G2 1 180"/>
                  <a:gd name="G4" fmla="*/ G1 1 G3"/>
                  <a:gd name="G5" fmla="+- 8 0 0"/>
                  <a:gd name="G6" fmla="*/ 1 65535 32768"/>
                  <a:gd name="T0" fmla="*/ 10 w 14"/>
                  <a:gd name="T1" fmla="*/ 0 h 110"/>
                  <a:gd name="T2" fmla="*/ 7 w 14"/>
                  <a:gd name="T3" fmla="*/ 28 h 110"/>
                  <a:gd name="T4" fmla="*/ 6 w 14"/>
                  <a:gd name="T5" fmla="*/ 72 h 110"/>
                  <a:gd name="T6" fmla="*/ 0 w 14"/>
                  <a:gd name="T7" fmla="*/ 106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" h="110">
                    <a:moveTo>
                      <a:pt x="14" y="0"/>
                    </a:moveTo>
                    <a:lnTo>
                      <a:pt x="10" y="29"/>
                    </a:lnTo>
                    <a:lnTo>
                      <a:pt x="8" y="75"/>
                    </a:lnTo>
                    <a:lnTo>
                      <a:pt x="0" y="110"/>
                    </a:lnTo>
                  </a:path>
                </a:pathLst>
              </a:custGeom>
              <a:noFill/>
              <a:ln w="12600" cap="sq">
                <a:solidFill>
                  <a:srgbClr val="9933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CO"/>
              </a:p>
            </p:txBody>
          </p:sp>
          <p:sp>
            <p:nvSpPr>
              <p:cNvPr id="14360" name="Freeform 24"/>
              <p:cNvSpPr>
                <a:spLocks noChangeArrowheads="1"/>
              </p:cNvSpPr>
              <p:nvPr/>
            </p:nvSpPr>
            <p:spPr bwMode="auto">
              <a:xfrm>
                <a:off x="2787" y="2701"/>
                <a:ext cx="12" cy="100"/>
              </a:xfrm>
              <a:custGeom>
                <a:avLst/>
                <a:gdLst>
                  <a:gd name="G0" fmla="+- 1 0 0"/>
                  <a:gd name="G1" fmla="*/ 1 65 2"/>
                  <a:gd name="G2" fmla="+- 8 0 0"/>
                  <a:gd name="G3" fmla="*/ 1 65535 32768"/>
                  <a:gd name="T0" fmla="*/ 13 w 17"/>
                  <a:gd name="T1" fmla="*/ 0 h 105"/>
                  <a:gd name="T2" fmla="*/ 0 w 17"/>
                  <a:gd name="T3" fmla="*/ 28 h 105"/>
                  <a:gd name="T4" fmla="*/ 2 w 17"/>
                  <a:gd name="T5" fmla="*/ 61 h 105"/>
                  <a:gd name="T6" fmla="*/ 2 w 17"/>
                  <a:gd name="T7" fmla="*/ 101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7" h="105">
                    <a:moveTo>
                      <a:pt x="17" y="0"/>
                    </a:moveTo>
                    <a:lnTo>
                      <a:pt x="0" y="29"/>
                    </a:lnTo>
                    <a:lnTo>
                      <a:pt x="2" y="63"/>
                    </a:lnTo>
                    <a:lnTo>
                      <a:pt x="2" y="105"/>
                    </a:lnTo>
                  </a:path>
                </a:pathLst>
              </a:custGeom>
              <a:noFill/>
              <a:ln w="12600" cap="sq">
                <a:solidFill>
                  <a:srgbClr val="9933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CO"/>
              </a:p>
            </p:txBody>
          </p:sp>
          <p:sp>
            <p:nvSpPr>
              <p:cNvPr id="14361" name="Freeform 25"/>
              <p:cNvSpPr>
                <a:spLocks noChangeArrowheads="1"/>
              </p:cNvSpPr>
              <p:nvPr/>
            </p:nvSpPr>
            <p:spPr bwMode="auto">
              <a:xfrm>
                <a:off x="2828" y="2701"/>
                <a:ext cx="4" cy="96"/>
              </a:xfrm>
              <a:custGeom>
                <a:avLst/>
                <a:gdLst>
                  <a:gd name="G0" fmla="*/ 1 0 0"/>
                  <a:gd name="G1" fmla="*/ 1 0 0"/>
                  <a:gd name="G2" fmla="sin G0 G1"/>
                  <a:gd name="G3" fmla="+- 61 0 0"/>
                  <a:gd name="G4" fmla="+- 8 0 0"/>
                  <a:gd name="G5" fmla="*/ 1 65535 32768"/>
                  <a:gd name="T0" fmla="*/ 5 w 9"/>
                  <a:gd name="T1" fmla="*/ 0 h 101"/>
                  <a:gd name="T2" fmla="*/ 0 w 9"/>
                  <a:gd name="T3" fmla="*/ 23 h 101"/>
                  <a:gd name="T4" fmla="*/ 2 w 9"/>
                  <a:gd name="T5" fmla="*/ 59 h 101"/>
                  <a:gd name="T6" fmla="*/ 1 w 9"/>
                  <a:gd name="T7" fmla="*/ 97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101">
                    <a:moveTo>
                      <a:pt x="9" y="0"/>
                    </a:moveTo>
                    <a:lnTo>
                      <a:pt x="0" y="24"/>
                    </a:lnTo>
                    <a:lnTo>
                      <a:pt x="3" y="61"/>
                    </a:lnTo>
                    <a:lnTo>
                      <a:pt x="1" y="101"/>
                    </a:lnTo>
                  </a:path>
                </a:pathLst>
              </a:custGeom>
              <a:noFill/>
              <a:ln w="12600" cap="sq">
                <a:solidFill>
                  <a:srgbClr val="9933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CO"/>
              </a:p>
            </p:txBody>
          </p:sp>
          <p:sp>
            <p:nvSpPr>
              <p:cNvPr id="14362" name="Freeform 26"/>
              <p:cNvSpPr>
                <a:spLocks noChangeArrowheads="1"/>
              </p:cNvSpPr>
              <p:nvPr/>
            </p:nvSpPr>
            <p:spPr bwMode="auto">
              <a:xfrm>
                <a:off x="2856" y="2719"/>
                <a:ext cx="16" cy="75"/>
              </a:xfrm>
              <a:custGeom>
                <a:avLst/>
                <a:gdLst>
                  <a:gd name="G0" fmla="+- 1 0 0"/>
                  <a:gd name="G1" fmla="+- 65508 0 0"/>
                  <a:gd name="G2" fmla="+- 8 0 0"/>
                  <a:gd name="G3" fmla="*/ 1 65535 32768"/>
                  <a:gd name="T0" fmla="*/ 0 w 21"/>
                  <a:gd name="T1" fmla="*/ 0 h 80"/>
                  <a:gd name="T2" fmla="*/ 17 w 21"/>
                  <a:gd name="T3" fmla="*/ 19 h 80"/>
                  <a:gd name="T4" fmla="*/ 11 w 21"/>
                  <a:gd name="T5" fmla="*/ 42 h 80"/>
                  <a:gd name="T6" fmla="*/ 6 w 21"/>
                  <a:gd name="T7" fmla="*/ 76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" h="80">
                    <a:moveTo>
                      <a:pt x="0" y="0"/>
                    </a:moveTo>
                    <a:lnTo>
                      <a:pt x="21" y="20"/>
                    </a:lnTo>
                    <a:lnTo>
                      <a:pt x="14" y="44"/>
                    </a:lnTo>
                    <a:lnTo>
                      <a:pt x="8" y="80"/>
                    </a:lnTo>
                  </a:path>
                </a:pathLst>
              </a:custGeom>
              <a:noFill/>
              <a:ln w="12600" cap="sq">
                <a:solidFill>
                  <a:srgbClr val="9933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CO"/>
              </a:p>
            </p:txBody>
          </p:sp>
          <p:sp>
            <p:nvSpPr>
              <p:cNvPr id="14363" name="Freeform 27"/>
              <p:cNvSpPr>
                <a:spLocks noChangeArrowheads="1"/>
              </p:cNvSpPr>
              <p:nvPr/>
            </p:nvSpPr>
            <p:spPr bwMode="auto">
              <a:xfrm>
                <a:off x="2775" y="2489"/>
                <a:ext cx="15" cy="86"/>
              </a:xfrm>
              <a:custGeom>
                <a:avLst/>
                <a:gdLst>
                  <a:gd name="G0" fmla="+- 1 0 0"/>
                  <a:gd name="G1" fmla="+- 65497 0 0"/>
                  <a:gd name="G2" fmla="+- 8 0 0"/>
                  <a:gd name="G3" fmla="*/ 1 65535 32768"/>
                  <a:gd name="T0" fmla="*/ 16 w 20"/>
                  <a:gd name="T1" fmla="*/ 0 h 91"/>
                  <a:gd name="T2" fmla="*/ 13 w 20"/>
                  <a:gd name="T3" fmla="*/ 28 h 91"/>
                  <a:gd name="T4" fmla="*/ 0 w 20"/>
                  <a:gd name="T5" fmla="*/ 50 h 91"/>
                  <a:gd name="T6" fmla="*/ 0 w 20"/>
                  <a:gd name="T7" fmla="*/ 87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91">
                    <a:moveTo>
                      <a:pt x="20" y="0"/>
                    </a:moveTo>
                    <a:lnTo>
                      <a:pt x="16" y="29"/>
                    </a:lnTo>
                    <a:lnTo>
                      <a:pt x="0" y="52"/>
                    </a:lnTo>
                    <a:lnTo>
                      <a:pt x="0" y="91"/>
                    </a:lnTo>
                  </a:path>
                </a:pathLst>
              </a:custGeom>
              <a:noFill/>
              <a:ln w="12600" cap="sq">
                <a:solidFill>
                  <a:srgbClr val="9933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CO"/>
              </a:p>
            </p:txBody>
          </p:sp>
          <p:sp>
            <p:nvSpPr>
              <p:cNvPr id="14364" name="Freeform 28"/>
              <p:cNvSpPr>
                <a:spLocks noChangeArrowheads="1"/>
              </p:cNvSpPr>
              <p:nvPr/>
            </p:nvSpPr>
            <p:spPr bwMode="auto">
              <a:xfrm>
                <a:off x="2808" y="2498"/>
                <a:ext cx="23" cy="83"/>
              </a:xfrm>
              <a:custGeom>
                <a:avLst/>
                <a:gdLst>
                  <a:gd name="G0" fmla="+- 1 0 0"/>
                  <a:gd name="G1" fmla="*/ 1 0 0"/>
                  <a:gd name="G2" fmla="sin 52 G1"/>
                  <a:gd name="G3" fmla="+- 8 0 0"/>
                  <a:gd name="G4" fmla="*/ 1 65535 32768"/>
                  <a:gd name="T0" fmla="*/ 24 w 28"/>
                  <a:gd name="T1" fmla="*/ 0 h 88"/>
                  <a:gd name="T2" fmla="*/ 21 w 28"/>
                  <a:gd name="T3" fmla="*/ 28 h 88"/>
                  <a:gd name="T4" fmla="*/ 8 w 28"/>
                  <a:gd name="T5" fmla="*/ 50 h 88"/>
                  <a:gd name="T6" fmla="*/ 0 w 28"/>
                  <a:gd name="T7" fmla="*/ 84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88">
                    <a:moveTo>
                      <a:pt x="28" y="0"/>
                    </a:moveTo>
                    <a:lnTo>
                      <a:pt x="24" y="29"/>
                    </a:lnTo>
                    <a:lnTo>
                      <a:pt x="9" y="52"/>
                    </a:lnTo>
                    <a:lnTo>
                      <a:pt x="0" y="88"/>
                    </a:lnTo>
                  </a:path>
                </a:pathLst>
              </a:custGeom>
              <a:noFill/>
              <a:ln w="12600" cap="sq">
                <a:solidFill>
                  <a:srgbClr val="9933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CO"/>
              </a:p>
            </p:txBody>
          </p:sp>
          <p:sp>
            <p:nvSpPr>
              <p:cNvPr id="14365" name="Freeform 29"/>
              <p:cNvSpPr>
                <a:spLocks noChangeArrowheads="1"/>
              </p:cNvSpPr>
              <p:nvPr/>
            </p:nvSpPr>
            <p:spPr bwMode="auto">
              <a:xfrm>
                <a:off x="2856" y="2506"/>
                <a:ext cx="14" cy="102"/>
              </a:xfrm>
              <a:custGeom>
                <a:avLst/>
                <a:gdLst>
                  <a:gd name="G0" fmla="+- 1 0 0"/>
                  <a:gd name="G1" fmla="*/ 1 0 0"/>
                  <a:gd name="G2" fmla="+- 8 0 0"/>
                  <a:gd name="G3" fmla="*/ 1 65535 32768"/>
                  <a:gd name="T0" fmla="*/ 15 w 19"/>
                  <a:gd name="T1" fmla="*/ 0 h 107"/>
                  <a:gd name="T2" fmla="*/ 12 w 19"/>
                  <a:gd name="T3" fmla="*/ 28 h 107"/>
                  <a:gd name="T4" fmla="*/ 3 w 19"/>
                  <a:gd name="T5" fmla="*/ 61 h 107"/>
                  <a:gd name="T6" fmla="*/ 0 w 19"/>
                  <a:gd name="T7" fmla="*/ 103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107">
                    <a:moveTo>
                      <a:pt x="19" y="0"/>
                    </a:moveTo>
                    <a:lnTo>
                      <a:pt x="15" y="29"/>
                    </a:lnTo>
                    <a:lnTo>
                      <a:pt x="4" y="63"/>
                    </a:lnTo>
                    <a:lnTo>
                      <a:pt x="0" y="107"/>
                    </a:lnTo>
                  </a:path>
                </a:pathLst>
              </a:custGeom>
              <a:noFill/>
              <a:ln w="12600" cap="sq">
                <a:solidFill>
                  <a:srgbClr val="9933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CO"/>
              </a:p>
            </p:txBody>
          </p:sp>
          <p:sp>
            <p:nvSpPr>
              <p:cNvPr id="14366" name="Freeform 30"/>
              <p:cNvSpPr>
                <a:spLocks noChangeArrowheads="1"/>
              </p:cNvSpPr>
              <p:nvPr/>
            </p:nvSpPr>
            <p:spPr bwMode="auto">
              <a:xfrm>
                <a:off x="2898" y="2514"/>
                <a:ext cx="23" cy="94"/>
              </a:xfrm>
              <a:custGeom>
                <a:avLst/>
                <a:gdLst>
                  <a:gd name="G0" fmla="+- 1 0 0"/>
                  <a:gd name="G1" fmla="+- 65506 0 0"/>
                  <a:gd name="G2" fmla="+- 8 0 0"/>
                  <a:gd name="G3" fmla="*/ 1 65535 32768"/>
                  <a:gd name="T0" fmla="*/ 24 w 28"/>
                  <a:gd name="T1" fmla="*/ 0 h 99"/>
                  <a:gd name="T2" fmla="*/ 5 w 28"/>
                  <a:gd name="T3" fmla="*/ 29 h 99"/>
                  <a:gd name="T4" fmla="*/ 0 w 28"/>
                  <a:gd name="T5" fmla="*/ 63 h 99"/>
                  <a:gd name="T6" fmla="*/ 3 w 28"/>
                  <a:gd name="T7" fmla="*/ 95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99">
                    <a:moveTo>
                      <a:pt x="28" y="0"/>
                    </a:moveTo>
                    <a:lnTo>
                      <a:pt x="6" y="30"/>
                    </a:lnTo>
                    <a:lnTo>
                      <a:pt x="0" y="66"/>
                    </a:lnTo>
                    <a:lnTo>
                      <a:pt x="3" y="99"/>
                    </a:lnTo>
                  </a:path>
                </a:pathLst>
              </a:custGeom>
              <a:noFill/>
              <a:ln w="12600" cap="sq">
                <a:solidFill>
                  <a:srgbClr val="9933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CO"/>
              </a:p>
            </p:txBody>
          </p:sp>
          <p:sp>
            <p:nvSpPr>
              <p:cNvPr id="14367" name="Freeform 31"/>
              <p:cNvSpPr>
                <a:spLocks noChangeArrowheads="1"/>
              </p:cNvSpPr>
              <p:nvPr/>
            </p:nvSpPr>
            <p:spPr bwMode="auto">
              <a:xfrm>
                <a:off x="2904" y="2698"/>
                <a:ext cx="4" cy="96"/>
              </a:xfrm>
              <a:custGeom>
                <a:avLst/>
                <a:gdLst>
                  <a:gd name="G0" fmla="+- 65512 0 0"/>
                  <a:gd name="T0" fmla="*/ 5 256 1"/>
                  <a:gd name="T1" fmla="*/ 0 256 1"/>
                  <a:gd name="G1" fmla="+- 0 T0 T1"/>
                  <a:gd name="G2" fmla="sin 61 G1"/>
                  <a:gd name="G3" fmla="+- 8 0 0"/>
                  <a:gd name="G4" fmla="*/ 1 65535 32768"/>
                  <a:gd name="T2" fmla="*/ 0 w 9"/>
                  <a:gd name="T3" fmla="*/ 0 h 101"/>
                  <a:gd name="T4" fmla="*/ 3 w 9"/>
                  <a:gd name="T5" fmla="*/ 29 h 101"/>
                  <a:gd name="T6" fmla="*/ 5 w 9"/>
                  <a:gd name="T7" fmla="*/ 59 h 101"/>
                  <a:gd name="T8" fmla="*/ 3 w 9"/>
                  <a:gd name="T9" fmla="*/ 97 h 101"/>
                </a:gdLst>
                <a:ahLst/>
                <a:cxnLst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01">
                    <a:moveTo>
                      <a:pt x="0" y="0"/>
                    </a:moveTo>
                    <a:lnTo>
                      <a:pt x="6" y="30"/>
                    </a:lnTo>
                    <a:lnTo>
                      <a:pt x="9" y="61"/>
                    </a:lnTo>
                    <a:lnTo>
                      <a:pt x="5" y="101"/>
                    </a:lnTo>
                  </a:path>
                </a:pathLst>
              </a:custGeom>
              <a:noFill/>
              <a:ln w="12600" cap="sq">
                <a:solidFill>
                  <a:srgbClr val="9933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CO"/>
              </a:p>
            </p:txBody>
          </p:sp>
          <p:sp>
            <p:nvSpPr>
              <p:cNvPr id="14368" name="Freeform 32"/>
              <p:cNvSpPr>
                <a:spLocks noChangeArrowheads="1"/>
              </p:cNvSpPr>
              <p:nvPr/>
            </p:nvSpPr>
            <p:spPr bwMode="auto">
              <a:xfrm>
                <a:off x="2935" y="2519"/>
                <a:ext cx="25" cy="106"/>
              </a:xfrm>
              <a:custGeom>
                <a:avLst/>
                <a:gdLst>
                  <a:gd name="G0" fmla="+- 1 0 0"/>
                  <a:gd name="G1" fmla="+- 36 0 0"/>
                  <a:gd name="G2" fmla="+- 8 0 0"/>
                  <a:gd name="G3" fmla="*/ 1 65535 32768"/>
                  <a:gd name="T0" fmla="*/ 26 w 30"/>
                  <a:gd name="T1" fmla="*/ 0 h 111"/>
                  <a:gd name="T2" fmla="*/ 12 w 30"/>
                  <a:gd name="T3" fmla="*/ 23 h 111"/>
                  <a:gd name="T4" fmla="*/ 2 w 30"/>
                  <a:gd name="T5" fmla="*/ 69 h 111"/>
                  <a:gd name="T6" fmla="*/ 0 w 30"/>
                  <a:gd name="T7" fmla="*/ 10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0" h="111">
                    <a:moveTo>
                      <a:pt x="30" y="0"/>
                    </a:moveTo>
                    <a:lnTo>
                      <a:pt x="14" y="24"/>
                    </a:lnTo>
                    <a:lnTo>
                      <a:pt x="2" y="72"/>
                    </a:lnTo>
                    <a:lnTo>
                      <a:pt x="0" y="111"/>
                    </a:lnTo>
                  </a:path>
                </a:pathLst>
              </a:custGeom>
              <a:noFill/>
              <a:ln w="12600" cap="sq">
                <a:solidFill>
                  <a:srgbClr val="9933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CO"/>
              </a:p>
            </p:txBody>
          </p:sp>
          <p:sp>
            <p:nvSpPr>
              <p:cNvPr id="14369" name="Freeform 33"/>
              <p:cNvSpPr>
                <a:spLocks noChangeArrowheads="1"/>
              </p:cNvSpPr>
              <p:nvPr/>
            </p:nvSpPr>
            <p:spPr bwMode="auto">
              <a:xfrm>
                <a:off x="2982" y="2521"/>
                <a:ext cx="29" cy="87"/>
              </a:xfrm>
              <a:custGeom>
                <a:avLst/>
                <a:gdLst>
                  <a:gd name="G0" fmla="+- 1 0 0"/>
                  <a:gd name="G1" fmla="+- 1 0 0"/>
                  <a:gd name="G2" fmla="+- 8 0 0"/>
                  <a:gd name="G3" fmla="*/ 1 65535 32768"/>
                  <a:gd name="T0" fmla="*/ 30 w 34"/>
                  <a:gd name="T1" fmla="*/ 0 h 92"/>
                  <a:gd name="T2" fmla="*/ 26 w 34"/>
                  <a:gd name="T3" fmla="*/ 28 h 92"/>
                  <a:gd name="T4" fmla="*/ 17 w 34"/>
                  <a:gd name="T5" fmla="*/ 60 h 92"/>
                  <a:gd name="T6" fmla="*/ 0 w 34"/>
                  <a:gd name="T7" fmla="*/ 88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4" h="92">
                    <a:moveTo>
                      <a:pt x="34" y="0"/>
                    </a:moveTo>
                    <a:lnTo>
                      <a:pt x="30" y="29"/>
                    </a:lnTo>
                    <a:lnTo>
                      <a:pt x="19" y="63"/>
                    </a:lnTo>
                    <a:lnTo>
                      <a:pt x="0" y="92"/>
                    </a:lnTo>
                  </a:path>
                </a:pathLst>
              </a:custGeom>
              <a:noFill/>
              <a:ln w="12600" cap="sq">
                <a:solidFill>
                  <a:srgbClr val="9933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CO"/>
              </a:p>
            </p:txBody>
          </p:sp>
          <p:sp>
            <p:nvSpPr>
              <p:cNvPr id="14370" name="Freeform 34"/>
              <p:cNvSpPr>
                <a:spLocks noChangeArrowheads="1"/>
              </p:cNvSpPr>
              <p:nvPr/>
            </p:nvSpPr>
            <p:spPr bwMode="auto">
              <a:xfrm>
                <a:off x="2694" y="2713"/>
                <a:ext cx="17" cy="96"/>
              </a:xfrm>
              <a:custGeom>
                <a:avLst/>
                <a:gdLst>
                  <a:gd name="G0" fmla="+- 1 0 0"/>
                  <a:gd name="G1" fmla="+- 63 0 0"/>
                  <a:gd name="G2" fmla="+- 8 0 0"/>
                  <a:gd name="G3" fmla="*/ 1 65535 32768"/>
                  <a:gd name="T0" fmla="*/ 18 w 22"/>
                  <a:gd name="T1" fmla="*/ 0 h 101"/>
                  <a:gd name="T2" fmla="*/ 15 w 22"/>
                  <a:gd name="T3" fmla="*/ 28 h 101"/>
                  <a:gd name="T4" fmla="*/ 2 w 22"/>
                  <a:gd name="T5" fmla="*/ 61 h 101"/>
                  <a:gd name="T6" fmla="*/ 0 w 22"/>
                  <a:gd name="T7" fmla="*/ 97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101">
                    <a:moveTo>
                      <a:pt x="22" y="0"/>
                    </a:moveTo>
                    <a:lnTo>
                      <a:pt x="18" y="29"/>
                    </a:lnTo>
                    <a:lnTo>
                      <a:pt x="3" y="63"/>
                    </a:lnTo>
                    <a:lnTo>
                      <a:pt x="0" y="101"/>
                    </a:lnTo>
                  </a:path>
                </a:pathLst>
              </a:custGeom>
              <a:noFill/>
              <a:ln w="12600" cap="sq">
                <a:solidFill>
                  <a:srgbClr val="9933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CO"/>
              </a:p>
            </p:txBody>
          </p:sp>
          <p:sp>
            <p:nvSpPr>
              <p:cNvPr id="14371" name="Freeform 35"/>
              <p:cNvSpPr>
                <a:spLocks noChangeArrowheads="1"/>
              </p:cNvSpPr>
              <p:nvPr/>
            </p:nvSpPr>
            <p:spPr bwMode="auto">
              <a:xfrm>
                <a:off x="2946" y="2682"/>
                <a:ext cx="24" cy="104"/>
              </a:xfrm>
              <a:custGeom>
                <a:avLst/>
                <a:gdLst>
                  <a:gd name="G0" fmla="+- 1 0 0"/>
                  <a:gd name="G1" fmla="+- 65496 0 0"/>
                  <a:gd name="G2" fmla="+- 8 0 0"/>
                  <a:gd name="G3" fmla="*/ 1 65535 32768"/>
                  <a:gd name="T0" fmla="*/ 25 w 29"/>
                  <a:gd name="T1" fmla="*/ 0 h 109"/>
                  <a:gd name="T2" fmla="*/ 5 w 29"/>
                  <a:gd name="T3" fmla="*/ 32 h 109"/>
                  <a:gd name="T4" fmla="*/ 0 w 29"/>
                  <a:gd name="T5" fmla="*/ 64 h 109"/>
                  <a:gd name="T6" fmla="*/ 3 w 29"/>
                  <a:gd name="T7" fmla="*/ 105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" h="109">
                    <a:moveTo>
                      <a:pt x="29" y="0"/>
                    </a:moveTo>
                    <a:lnTo>
                      <a:pt x="6" y="33"/>
                    </a:lnTo>
                    <a:lnTo>
                      <a:pt x="0" y="66"/>
                    </a:lnTo>
                    <a:lnTo>
                      <a:pt x="3" y="109"/>
                    </a:lnTo>
                  </a:path>
                </a:pathLst>
              </a:custGeom>
              <a:noFill/>
              <a:ln w="12600" cap="sq">
                <a:solidFill>
                  <a:srgbClr val="9933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CO"/>
              </a:p>
            </p:txBody>
          </p:sp>
          <p:sp>
            <p:nvSpPr>
              <p:cNvPr id="14372" name="Freeform 36"/>
              <p:cNvSpPr>
                <a:spLocks noChangeArrowheads="1"/>
              </p:cNvSpPr>
              <p:nvPr/>
            </p:nvSpPr>
            <p:spPr bwMode="auto">
              <a:xfrm>
                <a:off x="2496" y="2734"/>
                <a:ext cx="18" cy="97"/>
              </a:xfrm>
              <a:custGeom>
                <a:avLst/>
                <a:gdLst>
                  <a:gd name="G0" fmla="+- 65511 0 0"/>
                  <a:gd name="G1" fmla="*/ 1 0 0"/>
                  <a:gd name="G2" fmla="+- 8 0 0"/>
                  <a:gd name="G3" fmla="*/ 1 65535 32768"/>
                  <a:gd name="T0" fmla="*/ 0 w 23"/>
                  <a:gd name="T1" fmla="*/ 0 h 102"/>
                  <a:gd name="T2" fmla="*/ 3 w 23"/>
                  <a:gd name="T3" fmla="*/ 28 h 102"/>
                  <a:gd name="T4" fmla="*/ 12 w 23"/>
                  <a:gd name="T5" fmla="*/ 61 h 102"/>
                  <a:gd name="T6" fmla="*/ 19 w 23"/>
                  <a:gd name="T7" fmla="*/ 98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102">
                    <a:moveTo>
                      <a:pt x="0" y="0"/>
                    </a:moveTo>
                    <a:lnTo>
                      <a:pt x="4" y="29"/>
                    </a:lnTo>
                    <a:lnTo>
                      <a:pt x="15" y="63"/>
                    </a:lnTo>
                    <a:lnTo>
                      <a:pt x="23" y="102"/>
                    </a:lnTo>
                  </a:path>
                </a:pathLst>
              </a:custGeom>
              <a:noFill/>
              <a:ln w="12600" cap="sq">
                <a:solidFill>
                  <a:srgbClr val="9933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CO"/>
              </a:p>
            </p:txBody>
          </p:sp>
        </p:grpSp>
        <p:sp>
          <p:nvSpPr>
            <p:cNvPr id="14373" name="Freeform 37"/>
            <p:cNvSpPr>
              <a:spLocks noChangeArrowheads="1"/>
            </p:cNvSpPr>
            <p:nvPr/>
          </p:nvSpPr>
          <p:spPr bwMode="auto">
            <a:xfrm>
              <a:off x="2455" y="2746"/>
              <a:ext cx="1881" cy="1014"/>
            </a:xfrm>
            <a:custGeom>
              <a:avLst/>
              <a:gdLst>
                <a:gd name="G0" fmla="+- 1 0 0"/>
                <a:gd name="G1" fmla="+- 1 0 0"/>
                <a:gd name="G2" fmla="+- 1 0 0"/>
                <a:gd name="G3" fmla="+- 1 0 0"/>
                <a:gd name="G4" fmla="+- 40 0 0"/>
                <a:gd name="G5" fmla="*/ 1 39069 35328"/>
                <a:gd name="G6" fmla="+- 1 0 0"/>
                <a:gd name="G7" fmla="+- 362 0 0"/>
                <a:gd name="G8" fmla="+- 1 0 0"/>
                <a:gd name="G9" fmla="+- 1 0 0"/>
                <a:gd name="G10" fmla="+- 1 0 0"/>
                <a:gd name="G11" fmla="+- 1 0 0"/>
                <a:gd name="G12" fmla="+- 1 0 0"/>
                <a:gd name="G13" fmla="+- 1 0 0"/>
                <a:gd name="G14" fmla="+- 1 0 0"/>
                <a:gd name="G15" fmla="+- 1 0 0"/>
                <a:gd name="G16" fmla="+- 1 0 0"/>
                <a:gd name="G17" fmla="+- 1 0 0"/>
                <a:gd name="G18" fmla="+- 1 0 0"/>
                <a:gd name="G19" fmla="+- 1 0 0"/>
                <a:gd name="G20" fmla="+- 1 0 0"/>
                <a:gd name="G21" fmla="+- 1 0 0"/>
                <a:gd name="G22" fmla="+- 1 0 0"/>
                <a:gd name="G23" fmla="+- 1 0 0"/>
                <a:gd name="G24" fmla="*/ 1 65535 32768"/>
                <a:gd name="G25" fmla="+- 1 0 0"/>
                <a:gd name="G26" fmla="+- 823 0 0"/>
                <a:gd name="G27" fmla="+- 705 0 0"/>
                <a:gd name="G28" fmla="+- 657 0 0"/>
                <a:gd name="G29" fmla="+- 546 0 0"/>
                <a:gd name="G30" fmla="+- 435 0 0"/>
                <a:gd name="G31" fmla="+- 322 0 0"/>
                <a:gd name="T0" fmla="*/ 213 w 1478"/>
                <a:gd name="T1" fmla="*/ 1015 h 911"/>
                <a:gd name="T2" fmla="*/ 192 w 1478"/>
                <a:gd name="T3" fmla="*/ 865 h 911"/>
                <a:gd name="T4" fmla="*/ 160 w 1478"/>
                <a:gd name="T5" fmla="*/ 777 h 911"/>
                <a:gd name="T6" fmla="*/ 120 w 1478"/>
                <a:gd name="T7" fmla="*/ 647 h 911"/>
                <a:gd name="T8" fmla="*/ 101 w 1478"/>
                <a:gd name="T9" fmla="*/ 508 h 911"/>
                <a:gd name="T10" fmla="*/ 73 w 1478"/>
                <a:gd name="T11" fmla="*/ 374 h 911"/>
                <a:gd name="T12" fmla="*/ 52 w 1478"/>
                <a:gd name="T13" fmla="*/ 322 h 911"/>
                <a:gd name="T14" fmla="*/ 11 w 1478"/>
                <a:gd name="T15" fmla="*/ 245 h 911"/>
                <a:gd name="T16" fmla="*/ 0 w 1478"/>
                <a:gd name="T17" fmla="*/ 182 h 911"/>
                <a:gd name="T18" fmla="*/ 4 w 1478"/>
                <a:gd name="T19" fmla="*/ 140 h 911"/>
                <a:gd name="T20" fmla="*/ 20 w 1478"/>
                <a:gd name="T21" fmla="*/ 114 h 911"/>
                <a:gd name="T22" fmla="*/ 52 w 1478"/>
                <a:gd name="T23" fmla="*/ 95 h 911"/>
                <a:gd name="T24" fmla="*/ 132 w 1478"/>
                <a:gd name="T25" fmla="*/ 77 h 911"/>
                <a:gd name="T26" fmla="*/ 224 w 1478"/>
                <a:gd name="T27" fmla="*/ 70 h 911"/>
                <a:gd name="T28" fmla="*/ 332 w 1478"/>
                <a:gd name="T29" fmla="*/ 59 h 911"/>
                <a:gd name="T30" fmla="*/ 461 w 1478"/>
                <a:gd name="T31" fmla="*/ 52 h 911"/>
                <a:gd name="T32" fmla="*/ 541 w 1478"/>
                <a:gd name="T33" fmla="*/ 35 h 911"/>
                <a:gd name="T34" fmla="*/ 653 w 1478"/>
                <a:gd name="T35" fmla="*/ 18 h 911"/>
                <a:gd name="T36" fmla="*/ 700 w 1478"/>
                <a:gd name="T37" fmla="*/ 7 h 911"/>
                <a:gd name="T38" fmla="*/ 773 w 1478"/>
                <a:gd name="T39" fmla="*/ 0 h 911"/>
                <a:gd name="T40" fmla="*/ 861 w 1478"/>
                <a:gd name="T41" fmla="*/ 0 h 911"/>
                <a:gd name="T42" fmla="*/ 893 w 1478"/>
                <a:gd name="T43" fmla="*/ 7 h 911"/>
                <a:gd name="T44" fmla="*/ 1001 w 1478"/>
                <a:gd name="T45" fmla="*/ 35 h 911"/>
                <a:gd name="T46" fmla="*/ 1081 w 1478"/>
                <a:gd name="T47" fmla="*/ 42 h 911"/>
                <a:gd name="T48" fmla="*/ 1154 w 1478"/>
                <a:gd name="T49" fmla="*/ 52 h 911"/>
                <a:gd name="T50" fmla="*/ 1245 w 1478"/>
                <a:gd name="T51" fmla="*/ 35 h 911"/>
                <a:gd name="T52" fmla="*/ 1333 w 1478"/>
                <a:gd name="T53" fmla="*/ 52 h 911"/>
                <a:gd name="T54" fmla="*/ 1445 w 1478"/>
                <a:gd name="T55" fmla="*/ 70 h 911"/>
                <a:gd name="T56" fmla="*/ 1542 w 1478"/>
                <a:gd name="T57" fmla="*/ 77 h 911"/>
                <a:gd name="T58" fmla="*/ 1634 w 1478"/>
                <a:gd name="T59" fmla="*/ 91 h 911"/>
                <a:gd name="T60" fmla="*/ 1722 w 1478"/>
                <a:gd name="T61" fmla="*/ 131 h 911"/>
                <a:gd name="T62" fmla="*/ 1882 w 1478"/>
                <a:gd name="T63" fmla="*/ 165 h 9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478" h="911">
                  <a:moveTo>
                    <a:pt x="167" y="911"/>
                  </a:moveTo>
                  <a:lnTo>
                    <a:pt x="151" y="776"/>
                  </a:lnTo>
                  <a:lnTo>
                    <a:pt x="126" y="697"/>
                  </a:lnTo>
                  <a:lnTo>
                    <a:pt x="94" y="581"/>
                  </a:lnTo>
                  <a:lnTo>
                    <a:pt x="79" y="456"/>
                  </a:lnTo>
                  <a:lnTo>
                    <a:pt x="57" y="336"/>
                  </a:lnTo>
                  <a:lnTo>
                    <a:pt x="41" y="289"/>
                  </a:lnTo>
                  <a:lnTo>
                    <a:pt x="9" y="220"/>
                  </a:lnTo>
                  <a:lnTo>
                    <a:pt x="0" y="163"/>
                  </a:lnTo>
                  <a:lnTo>
                    <a:pt x="3" y="126"/>
                  </a:lnTo>
                  <a:lnTo>
                    <a:pt x="16" y="102"/>
                  </a:lnTo>
                  <a:lnTo>
                    <a:pt x="41" y="85"/>
                  </a:lnTo>
                  <a:lnTo>
                    <a:pt x="104" y="69"/>
                  </a:lnTo>
                  <a:lnTo>
                    <a:pt x="176" y="63"/>
                  </a:lnTo>
                  <a:lnTo>
                    <a:pt x="261" y="53"/>
                  </a:lnTo>
                  <a:lnTo>
                    <a:pt x="362" y="47"/>
                  </a:lnTo>
                  <a:lnTo>
                    <a:pt x="425" y="31"/>
                  </a:lnTo>
                  <a:lnTo>
                    <a:pt x="513" y="16"/>
                  </a:lnTo>
                  <a:lnTo>
                    <a:pt x="550" y="6"/>
                  </a:lnTo>
                  <a:lnTo>
                    <a:pt x="607" y="0"/>
                  </a:lnTo>
                  <a:lnTo>
                    <a:pt x="676" y="0"/>
                  </a:lnTo>
                  <a:lnTo>
                    <a:pt x="701" y="6"/>
                  </a:lnTo>
                  <a:lnTo>
                    <a:pt x="786" y="31"/>
                  </a:lnTo>
                  <a:lnTo>
                    <a:pt x="849" y="38"/>
                  </a:lnTo>
                  <a:lnTo>
                    <a:pt x="906" y="47"/>
                  </a:lnTo>
                  <a:lnTo>
                    <a:pt x="978" y="31"/>
                  </a:lnTo>
                  <a:lnTo>
                    <a:pt x="1047" y="47"/>
                  </a:lnTo>
                  <a:lnTo>
                    <a:pt x="1135" y="63"/>
                  </a:lnTo>
                  <a:lnTo>
                    <a:pt x="1211" y="69"/>
                  </a:lnTo>
                  <a:lnTo>
                    <a:pt x="1283" y="82"/>
                  </a:lnTo>
                  <a:lnTo>
                    <a:pt x="1352" y="118"/>
                  </a:lnTo>
                  <a:lnTo>
                    <a:pt x="1478" y="148"/>
                  </a:lnTo>
                </a:path>
              </a:pathLst>
            </a:custGeom>
            <a:noFill/>
            <a:ln w="28440" cap="flat">
              <a:solidFill>
                <a:srgbClr val="FF99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  <p:sp>
          <p:nvSpPr>
            <p:cNvPr id="14374" name="Freeform 38"/>
            <p:cNvSpPr>
              <a:spLocks noChangeArrowheads="1"/>
            </p:cNvSpPr>
            <p:nvPr/>
          </p:nvSpPr>
          <p:spPr bwMode="auto">
            <a:xfrm>
              <a:off x="2400" y="1152"/>
              <a:ext cx="1704" cy="1366"/>
            </a:xfrm>
            <a:custGeom>
              <a:avLst/>
              <a:gdLst>
                <a:gd name="G0" fmla="+- 1 0 0"/>
                <a:gd name="G1" fmla="+- 1 0 0"/>
                <a:gd name="G2" fmla="+- 1 0 0"/>
                <a:gd name="G3" fmla="+- 1 0 0"/>
                <a:gd name="G4" fmla="+- 1 0 0"/>
                <a:gd name="G5" fmla="+- 1 0 0"/>
                <a:gd name="G6" fmla="+- 1 0 0"/>
                <a:gd name="G7" fmla="*/ 1 62969 36864"/>
                <a:gd name="G8" fmla="*/ 1 35987 55552"/>
                <a:gd name="G9" fmla="*/ G8 1 180"/>
                <a:gd name="G10" fmla="*/ G7 1 G9"/>
                <a:gd name="G11" fmla="+- 1 0 0"/>
                <a:gd name="G12" fmla="+- 1 0 0"/>
                <a:gd name="G13" fmla="+- 1 0 0"/>
                <a:gd name="G14" fmla="*/ 1 0 0"/>
                <a:gd name="G15" fmla="+- 22 0 0"/>
                <a:gd name="G16" fmla="+- 1 0 0"/>
                <a:gd name="T0" fmla="*/ 18 256 1"/>
                <a:gd name="T1" fmla="*/ 0 256 1"/>
                <a:gd name="G17" fmla="+- 0 T0 T1"/>
                <a:gd name="G18" fmla="sin 904 G17"/>
                <a:gd name="G19" fmla="+- 1 0 0"/>
                <a:gd name="G20" fmla="+- 1 0 0"/>
                <a:gd name="G21" fmla="+- 1 0 0"/>
                <a:gd name="G22" fmla="+- 1 0 0"/>
                <a:gd name="G23" fmla="+- 1 0 0"/>
                <a:gd name="G24" fmla="+- 1 0 0"/>
                <a:gd name="G25" fmla="+- 1 0 0"/>
                <a:gd name="G26" fmla="+- 1 0 0"/>
                <a:gd name="G27" fmla="+- 1 0 0"/>
                <a:gd name="G28" fmla="+- 1 0 0"/>
                <a:gd name="G29" fmla="+- 1 0 0"/>
                <a:gd name="G30" fmla="+- 1 0 0"/>
                <a:gd name="G31" fmla="+- 1 0 0"/>
                <a:gd name="G32" fmla="+- 1 0 0"/>
                <a:gd name="G33" fmla="+- 1 0 0"/>
                <a:gd name="G34" fmla="*/ 1 65535 32768"/>
                <a:gd name="G35" fmla="+- 1 0 0"/>
                <a:gd name="G36" fmla="+- 65284 0 0"/>
                <a:gd name="G37" fmla="+- 65402 0 0"/>
                <a:gd name="G38" fmla="+- 65490 0 0"/>
                <a:gd name="G39" fmla="+- 147 0 0"/>
                <a:gd name="G40" fmla="+- 349 0 0"/>
                <a:gd name="G41" fmla="+- 530 0 0"/>
                <a:gd name="G42" fmla="+- 627 0 0"/>
                <a:gd name="G43" fmla="+- 684 0 0"/>
                <a:gd name="T2" fmla="*/ 1705 w 1709"/>
                <a:gd name="T3" fmla="*/ 1342 h 1371"/>
                <a:gd name="T4" fmla="*/ 1594 w 1709"/>
                <a:gd name="T5" fmla="*/ 1315 h 1371"/>
                <a:gd name="T6" fmla="*/ 1449 w 1709"/>
                <a:gd name="T7" fmla="*/ 1301 h 1371"/>
                <a:gd name="T8" fmla="*/ 1347 w 1709"/>
                <a:gd name="T9" fmla="*/ 1289 h 1371"/>
                <a:gd name="T10" fmla="*/ 1142 w 1709"/>
                <a:gd name="T11" fmla="*/ 1303 h 1371"/>
                <a:gd name="T12" fmla="*/ 954 w 1709"/>
                <a:gd name="T13" fmla="*/ 1332 h 1371"/>
                <a:gd name="T14" fmla="*/ 802 w 1709"/>
                <a:gd name="T15" fmla="*/ 1360 h 1371"/>
                <a:gd name="T16" fmla="*/ 733 w 1709"/>
                <a:gd name="T17" fmla="*/ 1363 h 1371"/>
                <a:gd name="T18" fmla="*/ 679 w 1709"/>
                <a:gd name="T19" fmla="*/ 1367 h 1371"/>
                <a:gd name="T20" fmla="*/ 614 w 1709"/>
                <a:gd name="T21" fmla="*/ 1361 h 1371"/>
                <a:gd name="T22" fmla="*/ 554 w 1709"/>
                <a:gd name="T23" fmla="*/ 1363 h 1371"/>
                <a:gd name="T24" fmla="*/ 512 w 1709"/>
                <a:gd name="T25" fmla="*/ 1349 h 1371"/>
                <a:gd name="T26" fmla="*/ 421 w 1709"/>
                <a:gd name="T27" fmla="*/ 1333 h 1371"/>
                <a:gd name="T28" fmla="*/ 334 w 1709"/>
                <a:gd name="T29" fmla="*/ 1334 h 1371"/>
                <a:gd name="T30" fmla="*/ 263 w 1709"/>
                <a:gd name="T31" fmla="*/ 1332 h 1371"/>
                <a:gd name="T32" fmla="*/ 195 w 1709"/>
                <a:gd name="T33" fmla="*/ 1342 h 1371"/>
                <a:gd name="T34" fmla="*/ 164 w 1709"/>
                <a:gd name="T35" fmla="*/ 1336 h 1371"/>
                <a:gd name="T36" fmla="*/ 124 w 1709"/>
                <a:gd name="T37" fmla="*/ 1322 h 1371"/>
                <a:gd name="T38" fmla="*/ 84 w 1709"/>
                <a:gd name="T39" fmla="*/ 1313 h 1371"/>
                <a:gd name="T40" fmla="*/ 57 w 1709"/>
                <a:gd name="T41" fmla="*/ 1303 h 1371"/>
                <a:gd name="T42" fmla="*/ 38 w 1709"/>
                <a:gd name="T43" fmla="*/ 1283 h 1371"/>
                <a:gd name="T44" fmla="*/ 23 w 1709"/>
                <a:gd name="T45" fmla="*/ 1244 h 1371"/>
                <a:gd name="T46" fmla="*/ 4 w 1709"/>
                <a:gd name="T47" fmla="*/ 1192 h 1371"/>
                <a:gd name="T48" fmla="*/ 0 w 1709"/>
                <a:gd name="T49" fmla="*/ 1150 h 1371"/>
                <a:gd name="T50" fmla="*/ 4 w 1709"/>
                <a:gd name="T51" fmla="*/ 1112 h 1371"/>
                <a:gd name="T52" fmla="*/ 22 w 1709"/>
                <a:gd name="T53" fmla="*/ 1071 h 1371"/>
                <a:gd name="T54" fmla="*/ 32 w 1709"/>
                <a:gd name="T55" fmla="*/ 1017 h 1371"/>
                <a:gd name="T56" fmla="*/ 23 w 1709"/>
                <a:gd name="T57" fmla="*/ 964 h 1371"/>
                <a:gd name="T58" fmla="*/ 9 w 1709"/>
                <a:gd name="T59" fmla="*/ 901 h 1371"/>
                <a:gd name="T60" fmla="*/ 18 w 1709"/>
                <a:gd name="T61" fmla="*/ 840 h 1371"/>
                <a:gd name="T62" fmla="*/ 43 w 1709"/>
                <a:gd name="T63" fmla="*/ 779 h 1371"/>
                <a:gd name="T64" fmla="*/ 92 w 1709"/>
                <a:gd name="T65" fmla="*/ 684 h 1371"/>
                <a:gd name="T66" fmla="*/ 144 w 1709"/>
                <a:gd name="T67" fmla="*/ 603 h 1371"/>
                <a:gd name="T68" fmla="*/ 193 w 1709"/>
                <a:gd name="T69" fmla="*/ 526 h 1371"/>
                <a:gd name="T70" fmla="*/ 231 w 1709"/>
                <a:gd name="T71" fmla="*/ 411 h 1371"/>
                <a:gd name="T72" fmla="*/ 231 w 1709"/>
                <a:gd name="T73" fmla="*/ 323 h 1371"/>
                <a:gd name="T74" fmla="*/ 252 w 1709"/>
                <a:gd name="T75" fmla="*/ 253 h 1371"/>
                <a:gd name="T76" fmla="*/ 252 w 1709"/>
                <a:gd name="T77" fmla="*/ 175 h 1371"/>
                <a:gd name="T78" fmla="*/ 272 w 1709"/>
                <a:gd name="T79" fmla="*/ 113 h 1371"/>
                <a:gd name="T80" fmla="*/ 332 w 1709"/>
                <a:gd name="T81" fmla="*/ 0 h 1371"/>
              </a:gdLst>
              <a:ahLst/>
              <a:cxnLst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709" h="1371">
                  <a:moveTo>
                    <a:pt x="1709" y="1346"/>
                  </a:moveTo>
                  <a:lnTo>
                    <a:pt x="1598" y="1319"/>
                  </a:lnTo>
                  <a:lnTo>
                    <a:pt x="1452" y="1305"/>
                  </a:lnTo>
                  <a:lnTo>
                    <a:pt x="1350" y="1293"/>
                  </a:lnTo>
                  <a:lnTo>
                    <a:pt x="1145" y="1307"/>
                  </a:lnTo>
                  <a:lnTo>
                    <a:pt x="956" y="1336"/>
                  </a:lnTo>
                  <a:lnTo>
                    <a:pt x="804" y="1364"/>
                  </a:lnTo>
                  <a:lnTo>
                    <a:pt x="735" y="1367"/>
                  </a:lnTo>
                  <a:lnTo>
                    <a:pt x="681" y="1371"/>
                  </a:lnTo>
                  <a:lnTo>
                    <a:pt x="615" y="1365"/>
                  </a:lnTo>
                  <a:lnTo>
                    <a:pt x="555" y="1367"/>
                  </a:lnTo>
                  <a:lnTo>
                    <a:pt x="513" y="1353"/>
                  </a:lnTo>
                  <a:lnTo>
                    <a:pt x="422" y="1337"/>
                  </a:lnTo>
                  <a:lnTo>
                    <a:pt x="335" y="1338"/>
                  </a:lnTo>
                  <a:lnTo>
                    <a:pt x="264" y="1336"/>
                  </a:lnTo>
                  <a:lnTo>
                    <a:pt x="195" y="1346"/>
                  </a:lnTo>
                  <a:lnTo>
                    <a:pt x="164" y="1340"/>
                  </a:lnTo>
                  <a:lnTo>
                    <a:pt x="124" y="1326"/>
                  </a:lnTo>
                  <a:lnTo>
                    <a:pt x="84" y="1317"/>
                  </a:lnTo>
                  <a:lnTo>
                    <a:pt x="57" y="1307"/>
                  </a:lnTo>
                  <a:lnTo>
                    <a:pt x="38" y="1287"/>
                  </a:lnTo>
                  <a:lnTo>
                    <a:pt x="23" y="1248"/>
                  </a:lnTo>
                  <a:lnTo>
                    <a:pt x="4" y="1195"/>
                  </a:lnTo>
                  <a:lnTo>
                    <a:pt x="0" y="1153"/>
                  </a:lnTo>
                  <a:lnTo>
                    <a:pt x="4" y="1115"/>
                  </a:lnTo>
                  <a:lnTo>
                    <a:pt x="22" y="1074"/>
                  </a:lnTo>
                  <a:lnTo>
                    <a:pt x="32" y="1020"/>
                  </a:lnTo>
                  <a:lnTo>
                    <a:pt x="23" y="967"/>
                  </a:lnTo>
                  <a:lnTo>
                    <a:pt x="9" y="904"/>
                  </a:lnTo>
                  <a:lnTo>
                    <a:pt x="18" y="842"/>
                  </a:lnTo>
                  <a:lnTo>
                    <a:pt x="43" y="781"/>
                  </a:lnTo>
                  <a:lnTo>
                    <a:pt x="92" y="686"/>
                  </a:lnTo>
                  <a:lnTo>
                    <a:pt x="144" y="605"/>
                  </a:lnTo>
                  <a:lnTo>
                    <a:pt x="193" y="528"/>
                  </a:lnTo>
                  <a:lnTo>
                    <a:pt x="232" y="412"/>
                  </a:lnTo>
                  <a:lnTo>
                    <a:pt x="232" y="324"/>
                  </a:lnTo>
                  <a:lnTo>
                    <a:pt x="253" y="254"/>
                  </a:lnTo>
                  <a:lnTo>
                    <a:pt x="253" y="176"/>
                  </a:lnTo>
                  <a:lnTo>
                    <a:pt x="273" y="113"/>
                  </a:lnTo>
                  <a:lnTo>
                    <a:pt x="333" y="0"/>
                  </a:lnTo>
                </a:path>
              </a:pathLst>
            </a:custGeom>
            <a:noFill/>
            <a:ln w="28440" cap="flat">
              <a:solidFill>
                <a:srgbClr val="FF99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</p:grpSp>
      <p:sp>
        <p:nvSpPr>
          <p:cNvPr id="14375" name="Text Box 39"/>
          <p:cNvSpPr txBox="1">
            <a:spLocks noChangeArrowheads="1"/>
          </p:cNvSpPr>
          <p:nvPr/>
        </p:nvSpPr>
        <p:spPr bwMode="auto">
          <a:xfrm>
            <a:off x="2324100" y="592138"/>
            <a:ext cx="7543800" cy="7032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ctr">
            <a:spAutoFit/>
          </a:bodyPr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spcBef>
                <a:spcPts val="2500"/>
              </a:spcBef>
              <a:buClrTx/>
            </a:pPr>
            <a:r>
              <a:rPr lang="es-CO" altLang="es-CO" sz="4000" b="1">
                <a:solidFill>
                  <a:srgbClr val="FDEA9B"/>
                </a:solidFill>
              </a:rPr>
              <a:t>Oído externo</a:t>
            </a:r>
          </a:p>
        </p:txBody>
      </p:sp>
      <p:grpSp>
        <p:nvGrpSpPr>
          <p:cNvPr id="14376" name="Group 40"/>
          <p:cNvGrpSpPr>
            <a:grpSpLocks/>
          </p:cNvGrpSpPr>
          <p:nvPr/>
        </p:nvGrpSpPr>
        <p:grpSpPr bwMode="auto">
          <a:xfrm>
            <a:off x="1828801" y="2667001"/>
            <a:ext cx="3609975" cy="2925763"/>
            <a:chOff x="192" y="1680"/>
            <a:chExt cx="2274" cy="1843"/>
          </a:xfrm>
        </p:grpSpPr>
        <p:sp>
          <p:nvSpPr>
            <p:cNvPr id="14377" name="Line 41"/>
            <p:cNvSpPr>
              <a:spLocks noChangeShapeType="1"/>
            </p:cNvSpPr>
            <p:nvPr/>
          </p:nvSpPr>
          <p:spPr bwMode="auto">
            <a:xfrm>
              <a:off x="913" y="1920"/>
              <a:ext cx="0" cy="12"/>
            </a:xfrm>
            <a:prstGeom prst="line">
              <a:avLst/>
            </a:prstGeom>
            <a:noFill/>
            <a:ln w="38160" cap="sq">
              <a:solidFill>
                <a:srgbClr val="CCFFCC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4378" name="Line 42"/>
            <p:cNvSpPr>
              <a:spLocks noChangeShapeType="1"/>
            </p:cNvSpPr>
            <p:nvPr/>
          </p:nvSpPr>
          <p:spPr bwMode="auto">
            <a:xfrm>
              <a:off x="1056" y="1968"/>
              <a:ext cx="9" cy="9"/>
            </a:xfrm>
            <a:prstGeom prst="line">
              <a:avLst/>
            </a:prstGeom>
            <a:noFill/>
            <a:ln w="38160" cap="sq">
              <a:solidFill>
                <a:srgbClr val="CCCC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4379" name="Line 43"/>
            <p:cNvSpPr>
              <a:spLocks noChangeShapeType="1"/>
            </p:cNvSpPr>
            <p:nvPr/>
          </p:nvSpPr>
          <p:spPr bwMode="auto">
            <a:xfrm flipH="1">
              <a:off x="1194" y="2928"/>
              <a:ext cx="31" cy="0"/>
            </a:xfrm>
            <a:prstGeom prst="line">
              <a:avLst/>
            </a:prstGeom>
            <a:noFill/>
            <a:ln w="38160" cap="sq">
              <a:solidFill>
                <a:srgbClr val="FFFFCC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4380" name="Line 44"/>
            <p:cNvSpPr>
              <a:spLocks noChangeShapeType="1"/>
            </p:cNvSpPr>
            <p:nvPr/>
          </p:nvSpPr>
          <p:spPr bwMode="auto">
            <a:xfrm flipH="1">
              <a:off x="1336" y="2304"/>
              <a:ext cx="21" cy="3"/>
            </a:xfrm>
            <a:prstGeom prst="line">
              <a:avLst/>
            </a:prstGeom>
            <a:noFill/>
            <a:ln w="38160" cap="sq">
              <a:solidFill>
                <a:srgbClr val="DDDDDD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4381" name="Line 45"/>
            <p:cNvSpPr>
              <a:spLocks noChangeShapeType="1"/>
            </p:cNvSpPr>
            <p:nvPr/>
          </p:nvSpPr>
          <p:spPr bwMode="auto">
            <a:xfrm flipH="1">
              <a:off x="1147" y="2308"/>
              <a:ext cx="26" cy="0"/>
            </a:xfrm>
            <a:prstGeom prst="line">
              <a:avLst/>
            </a:prstGeom>
            <a:noFill/>
            <a:ln w="38160" cap="sq">
              <a:solidFill>
                <a:srgbClr val="DDDDDD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4382" name="Line 46"/>
            <p:cNvSpPr>
              <a:spLocks noChangeShapeType="1"/>
            </p:cNvSpPr>
            <p:nvPr/>
          </p:nvSpPr>
          <p:spPr bwMode="auto">
            <a:xfrm flipH="1">
              <a:off x="1291" y="2112"/>
              <a:ext cx="21" cy="3"/>
            </a:xfrm>
            <a:prstGeom prst="line">
              <a:avLst/>
            </a:prstGeom>
            <a:noFill/>
            <a:ln w="38160" cap="sq">
              <a:solidFill>
                <a:srgbClr val="CCCC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4383" name="Line 47"/>
            <p:cNvSpPr>
              <a:spLocks noChangeShapeType="1"/>
            </p:cNvSpPr>
            <p:nvPr/>
          </p:nvSpPr>
          <p:spPr bwMode="auto">
            <a:xfrm flipH="1">
              <a:off x="907" y="2256"/>
              <a:ext cx="21" cy="3"/>
            </a:xfrm>
            <a:prstGeom prst="line">
              <a:avLst/>
            </a:prstGeom>
            <a:noFill/>
            <a:ln w="38160" cap="sq">
              <a:solidFill>
                <a:srgbClr val="CCFFCC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4384" name="Line 48"/>
            <p:cNvSpPr>
              <a:spLocks noChangeShapeType="1"/>
            </p:cNvSpPr>
            <p:nvPr/>
          </p:nvSpPr>
          <p:spPr bwMode="auto">
            <a:xfrm flipH="1">
              <a:off x="1386" y="2448"/>
              <a:ext cx="30" cy="0"/>
            </a:xfrm>
            <a:prstGeom prst="line">
              <a:avLst/>
            </a:prstGeom>
            <a:noFill/>
            <a:ln w="38160" cap="sq">
              <a:solidFill>
                <a:srgbClr val="FFFFCC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4385" name="Line 49"/>
            <p:cNvSpPr>
              <a:spLocks noChangeShapeType="1"/>
            </p:cNvSpPr>
            <p:nvPr/>
          </p:nvSpPr>
          <p:spPr bwMode="auto">
            <a:xfrm>
              <a:off x="675" y="1968"/>
              <a:ext cx="9" cy="9"/>
            </a:xfrm>
            <a:prstGeom prst="line">
              <a:avLst/>
            </a:prstGeom>
            <a:noFill/>
            <a:ln w="38160" cap="sq">
              <a:solidFill>
                <a:srgbClr val="CCCC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4386" name="Line 50"/>
            <p:cNvSpPr>
              <a:spLocks noChangeShapeType="1"/>
            </p:cNvSpPr>
            <p:nvPr/>
          </p:nvSpPr>
          <p:spPr bwMode="auto">
            <a:xfrm>
              <a:off x="1200" y="1776"/>
              <a:ext cx="9" cy="9"/>
            </a:xfrm>
            <a:prstGeom prst="line">
              <a:avLst/>
            </a:prstGeom>
            <a:noFill/>
            <a:ln w="38160" cap="sq">
              <a:solidFill>
                <a:srgbClr val="CCCC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4387" name="Line 51"/>
            <p:cNvSpPr>
              <a:spLocks noChangeShapeType="1"/>
            </p:cNvSpPr>
            <p:nvPr/>
          </p:nvSpPr>
          <p:spPr bwMode="auto">
            <a:xfrm flipH="1">
              <a:off x="1529" y="2256"/>
              <a:ext cx="21" cy="3"/>
            </a:xfrm>
            <a:prstGeom prst="line">
              <a:avLst/>
            </a:prstGeom>
            <a:noFill/>
            <a:ln w="38160" cap="sq">
              <a:solidFill>
                <a:srgbClr val="CCCC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4388" name="Line 52"/>
            <p:cNvSpPr>
              <a:spLocks noChangeShapeType="1"/>
            </p:cNvSpPr>
            <p:nvPr/>
          </p:nvSpPr>
          <p:spPr bwMode="auto">
            <a:xfrm>
              <a:off x="1200" y="2544"/>
              <a:ext cx="18" cy="0"/>
            </a:xfrm>
            <a:prstGeom prst="line">
              <a:avLst/>
            </a:prstGeom>
            <a:noFill/>
            <a:ln w="38160" cap="sq">
              <a:solidFill>
                <a:srgbClr val="CCFFCC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4389" name="Line 53"/>
            <p:cNvSpPr>
              <a:spLocks noChangeShapeType="1"/>
            </p:cNvSpPr>
            <p:nvPr/>
          </p:nvSpPr>
          <p:spPr bwMode="auto">
            <a:xfrm flipH="1">
              <a:off x="667" y="1776"/>
              <a:ext cx="21" cy="9"/>
            </a:xfrm>
            <a:prstGeom prst="line">
              <a:avLst/>
            </a:prstGeom>
            <a:noFill/>
            <a:ln w="38160" cap="sq">
              <a:solidFill>
                <a:srgbClr val="CCFFCC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4390" name="Line 54"/>
            <p:cNvSpPr>
              <a:spLocks noChangeShapeType="1"/>
            </p:cNvSpPr>
            <p:nvPr/>
          </p:nvSpPr>
          <p:spPr bwMode="auto">
            <a:xfrm flipH="1">
              <a:off x="811" y="2592"/>
              <a:ext cx="17" cy="11"/>
            </a:xfrm>
            <a:prstGeom prst="line">
              <a:avLst/>
            </a:prstGeom>
            <a:noFill/>
            <a:ln w="38160" cap="sq">
              <a:solidFill>
                <a:srgbClr val="FFFFCC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4391" name="Line 55"/>
            <p:cNvSpPr>
              <a:spLocks noChangeShapeType="1"/>
            </p:cNvSpPr>
            <p:nvPr/>
          </p:nvSpPr>
          <p:spPr bwMode="auto">
            <a:xfrm flipH="1">
              <a:off x="1003" y="2400"/>
              <a:ext cx="21" cy="3"/>
            </a:xfrm>
            <a:prstGeom prst="line">
              <a:avLst/>
            </a:prstGeom>
            <a:noFill/>
            <a:ln w="38160" cap="sq">
              <a:solidFill>
                <a:srgbClr val="FFFFCC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4392" name="Line 56"/>
            <p:cNvSpPr>
              <a:spLocks noChangeShapeType="1"/>
            </p:cNvSpPr>
            <p:nvPr/>
          </p:nvSpPr>
          <p:spPr bwMode="auto">
            <a:xfrm flipH="1">
              <a:off x="1147" y="2688"/>
              <a:ext cx="21" cy="3"/>
            </a:xfrm>
            <a:prstGeom prst="line">
              <a:avLst/>
            </a:prstGeom>
            <a:noFill/>
            <a:ln w="38160" cap="sq">
              <a:solidFill>
                <a:srgbClr val="DDDDDD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4393" name="Line 57"/>
            <p:cNvSpPr>
              <a:spLocks noChangeShapeType="1"/>
            </p:cNvSpPr>
            <p:nvPr/>
          </p:nvSpPr>
          <p:spPr bwMode="auto">
            <a:xfrm flipH="1">
              <a:off x="1385" y="2784"/>
              <a:ext cx="21" cy="3"/>
            </a:xfrm>
            <a:prstGeom prst="line">
              <a:avLst/>
            </a:prstGeom>
            <a:noFill/>
            <a:ln w="38160" cap="sq">
              <a:solidFill>
                <a:srgbClr val="DDDDDD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4394" name="Line 58"/>
            <p:cNvSpPr>
              <a:spLocks noChangeShapeType="1"/>
            </p:cNvSpPr>
            <p:nvPr/>
          </p:nvSpPr>
          <p:spPr bwMode="auto">
            <a:xfrm flipH="1">
              <a:off x="1051" y="2160"/>
              <a:ext cx="21" cy="3"/>
            </a:xfrm>
            <a:prstGeom prst="line">
              <a:avLst/>
            </a:prstGeom>
            <a:noFill/>
            <a:ln w="38160" cap="sq">
              <a:solidFill>
                <a:srgbClr val="DDDDDD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4395" name="Line 59"/>
            <p:cNvSpPr>
              <a:spLocks noChangeShapeType="1"/>
            </p:cNvSpPr>
            <p:nvPr/>
          </p:nvSpPr>
          <p:spPr bwMode="auto">
            <a:xfrm flipH="1">
              <a:off x="1338" y="2592"/>
              <a:ext cx="20" cy="13"/>
            </a:xfrm>
            <a:prstGeom prst="line">
              <a:avLst/>
            </a:prstGeom>
            <a:noFill/>
            <a:ln w="38160" cap="sq">
              <a:solidFill>
                <a:srgbClr val="FFFFCC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4396" name="Line 60"/>
            <p:cNvSpPr>
              <a:spLocks noChangeShapeType="1"/>
            </p:cNvSpPr>
            <p:nvPr/>
          </p:nvSpPr>
          <p:spPr bwMode="auto">
            <a:xfrm flipH="1">
              <a:off x="1576" y="2016"/>
              <a:ext cx="21" cy="3"/>
            </a:xfrm>
            <a:prstGeom prst="line">
              <a:avLst/>
            </a:prstGeom>
            <a:noFill/>
            <a:ln w="38160" cap="sq">
              <a:solidFill>
                <a:srgbClr val="FFFF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4397" name="Line 61"/>
            <p:cNvSpPr>
              <a:spLocks noChangeShapeType="1"/>
            </p:cNvSpPr>
            <p:nvPr/>
          </p:nvSpPr>
          <p:spPr bwMode="auto">
            <a:xfrm flipH="1" flipV="1">
              <a:off x="1147" y="2011"/>
              <a:ext cx="25" cy="6"/>
            </a:xfrm>
            <a:prstGeom prst="line">
              <a:avLst/>
            </a:prstGeom>
            <a:noFill/>
            <a:ln w="38160" cap="sq">
              <a:solidFill>
                <a:srgbClr val="FFFF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4398" name="Line 62"/>
            <p:cNvSpPr>
              <a:spLocks noChangeShapeType="1"/>
            </p:cNvSpPr>
            <p:nvPr/>
          </p:nvSpPr>
          <p:spPr bwMode="auto">
            <a:xfrm flipH="1" flipV="1">
              <a:off x="1243" y="1915"/>
              <a:ext cx="11" cy="19"/>
            </a:xfrm>
            <a:prstGeom prst="line">
              <a:avLst/>
            </a:prstGeom>
            <a:noFill/>
            <a:ln w="38160" cap="sq">
              <a:solidFill>
                <a:srgbClr val="FFFF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4399" name="Line 63"/>
            <p:cNvSpPr>
              <a:spLocks noChangeShapeType="1"/>
            </p:cNvSpPr>
            <p:nvPr/>
          </p:nvSpPr>
          <p:spPr bwMode="auto">
            <a:xfrm flipH="1">
              <a:off x="1051" y="1824"/>
              <a:ext cx="29" cy="0"/>
            </a:xfrm>
            <a:prstGeom prst="line">
              <a:avLst/>
            </a:prstGeom>
            <a:noFill/>
            <a:ln w="38160" cap="sq">
              <a:solidFill>
                <a:srgbClr val="FFFF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4400" name="Line 64"/>
            <p:cNvSpPr>
              <a:spLocks noChangeShapeType="1"/>
            </p:cNvSpPr>
            <p:nvPr/>
          </p:nvSpPr>
          <p:spPr bwMode="auto">
            <a:xfrm flipH="1" flipV="1">
              <a:off x="1623" y="2443"/>
              <a:ext cx="10" cy="30"/>
            </a:xfrm>
            <a:prstGeom prst="line">
              <a:avLst/>
            </a:prstGeom>
            <a:noFill/>
            <a:ln w="38160" cap="sq">
              <a:solidFill>
                <a:srgbClr val="FFFFCC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4401" name="Line 65"/>
            <p:cNvSpPr>
              <a:spLocks noChangeShapeType="1"/>
            </p:cNvSpPr>
            <p:nvPr/>
          </p:nvSpPr>
          <p:spPr bwMode="auto">
            <a:xfrm>
              <a:off x="1536" y="2688"/>
              <a:ext cx="18" cy="0"/>
            </a:xfrm>
            <a:prstGeom prst="line">
              <a:avLst/>
            </a:prstGeom>
            <a:noFill/>
            <a:ln w="38160" cap="sq">
              <a:solidFill>
                <a:srgbClr val="CCFFCC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4402" name="Line 66"/>
            <p:cNvSpPr>
              <a:spLocks noChangeShapeType="1"/>
            </p:cNvSpPr>
            <p:nvPr/>
          </p:nvSpPr>
          <p:spPr bwMode="auto">
            <a:xfrm>
              <a:off x="921" y="2151"/>
              <a:ext cx="0" cy="19"/>
            </a:xfrm>
            <a:prstGeom prst="line">
              <a:avLst/>
            </a:prstGeom>
            <a:noFill/>
            <a:ln w="38160" cap="sq">
              <a:solidFill>
                <a:srgbClr val="FFFF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4403" name="Line 67"/>
            <p:cNvSpPr>
              <a:spLocks noChangeShapeType="1"/>
            </p:cNvSpPr>
            <p:nvPr/>
          </p:nvSpPr>
          <p:spPr bwMode="auto">
            <a:xfrm>
              <a:off x="1536" y="3120"/>
              <a:ext cx="0" cy="12"/>
            </a:xfrm>
            <a:prstGeom prst="line">
              <a:avLst/>
            </a:prstGeom>
            <a:noFill/>
            <a:ln w="38160" cap="sq">
              <a:solidFill>
                <a:srgbClr val="CCFFCC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4404" name="Line 68"/>
            <p:cNvSpPr>
              <a:spLocks noChangeShapeType="1"/>
            </p:cNvSpPr>
            <p:nvPr/>
          </p:nvSpPr>
          <p:spPr bwMode="auto">
            <a:xfrm>
              <a:off x="388" y="2112"/>
              <a:ext cx="9" cy="9"/>
            </a:xfrm>
            <a:prstGeom prst="line">
              <a:avLst/>
            </a:prstGeom>
            <a:noFill/>
            <a:ln w="38160" cap="sq">
              <a:solidFill>
                <a:srgbClr val="CCCC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4405" name="Line 69"/>
            <p:cNvSpPr>
              <a:spLocks noChangeShapeType="1"/>
            </p:cNvSpPr>
            <p:nvPr/>
          </p:nvSpPr>
          <p:spPr bwMode="auto">
            <a:xfrm flipH="1">
              <a:off x="237" y="2976"/>
              <a:ext cx="31" cy="0"/>
            </a:xfrm>
            <a:prstGeom prst="line">
              <a:avLst/>
            </a:prstGeom>
            <a:noFill/>
            <a:ln w="38160" cap="sq">
              <a:solidFill>
                <a:srgbClr val="FFFFCC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4406" name="Line 70"/>
            <p:cNvSpPr>
              <a:spLocks noChangeShapeType="1"/>
            </p:cNvSpPr>
            <p:nvPr/>
          </p:nvSpPr>
          <p:spPr bwMode="auto">
            <a:xfrm flipH="1">
              <a:off x="619" y="2832"/>
              <a:ext cx="21" cy="3"/>
            </a:xfrm>
            <a:prstGeom prst="line">
              <a:avLst/>
            </a:prstGeom>
            <a:noFill/>
            <a:ln w="38160" cap="sq">
              <a:solidFill>
                <a:srgbClr val="DDDDDD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4407" name="Line 71"/>
            <p:cNvSpPr>
              <a:spLocks noChangeShapeType="1"/>
            </p:cNvSpPr>
            <p:nvPr/>
          </p:nvSpPr>
          <p:spPr bwMode="auto">
            <a:xfrm flipH="1">
              <a:off x="1243" y="3312"/>
              <a:ext cx="26" cy="0"/>
            </a:xfrm>
            <a:prstGeom prst="line">
              <a:avLst/>
            </a:prstGeom>
            <a:noFill/>
            <a:ln w="38160" cap="sq">
              <a:solidFill>
                <a:srgbClr val="DDDDDD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4408" name="Line 72"/>
            <p:cNvSpPr>
              <a:spLocks noChangeShapeType="1"/>
            </p:cNvSpPr>
            <p:nvPr/>
          </p:nvSpPr>
          <p:spPr bwMode="auto">
            <a:xfrm flipH="1">
              <a:off x="619" y="2352"/>
              <a:ext cx="21" cy="3"/>
            </a:xfrm>
            <a:prstGeom prst="line">
              <a:avLst/>
            </a:prstGeom>
            <a:noFill/>
            <a:ln w="38160" cap="sq">
              <a:solidFill>
                <a:srgbClr val="CCCC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4409" name="Line 73"/>
            <p:cNvSpPr>
              <a:spLocks noChangeShapeType="1"/>
            </p:cNvSpPr>
            <p:nvPr/>
          </p:nvSpPr>
          <p:spPr bwMode="auto">
            <a:xfrm flipH="1">
              <a:off x="191" y="2544"/>
              <a:ext cx="21" cy="3"/>
            </a:xfrm>
            <a:prstGeom prst="line">
              <a:avLst/>
            </a:prstGeom>
            <a:noFill/>
            <a:ln w="38160" cap="sq">
              <a:solidFill>
                <a:srgbClr val="CCFFCC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4410" name="Line 74"/>
            <p:cNvSpPr>
              <a:spLocks noChangeShapeType="1"/>
            </p:cNvSpPr>
            <p:nvPr/>
          </p:nvSpPr>
          <p:spPr bwMode="auto">
            <a:xfrm flipH="1">
              <a:off x="811" y="2832"/>
              <a:ext cx="30" cy="0"/>
            </a:xfrm>
            <a:prstGeom prst="line">
              <a:avLst/>
            </a:prstGeom>
            <a:noFill/>
            <a:ln w="38160" cap="sq">
              <a:solidFill>
                <a:srgbClr val="FFFFCC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4411" name="Line 75"/>
            <p:cNvSpPr>
              <a:spLocks noChangeShapeType="1"/>
            </p:cNvSpPr>
            <p:nvPr/>
          </p:nvSpPr>
          <p:spPr bwMode="auto">
            <a:xfrm>
              <a:off x="960" y="1680"/>
              <a:ext cx="9" cy="9"/>
            </a:xfrm>
            <a:prstGeom prst="line">
              <a:avLst/>
            </a:prstGeom>
            <a:noFill/>
            <a:ln w="38160" cap="sq">
              <a:solidFill>
                <a:srgbClr val="CCCC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4412" name="Line 76"/>
            <p:cNvSpPr>
              <a:spLocks noChangeShapeType="1"/>
            </p:cNvSpPr>
            <p:nvPr/>
          </p:nvSpPr>
          <p:spPr bwMode="auto">
            <a:xfrm>
              <a:off x="532" y="3312"/>
              <a:ext cx="9" cy="9"/>
            </a:xfrm>
            <a:prstGeom prst="line">
              <a:avLst/>
            </a:prstGeom>
            <a:noFill/>
            <a:ln w="38160" cap="sq">
              <a:solidFill>
                <a:srgbClr val="CCCC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4413" name="Line 77"/>
            <p:cNvSpPr>
              <a:spLocks noChangeShapeType="1"/>
            </p:cNvSpPr>
            <p:nvPr/>
          </p:nvSpPr>
          <p:spPr bwMode="auto">
            <a:xfrm flipH="1">
              <a:off x="715" y="2208"/>
              <a:ext cx="21" cy="3"/>
            </a:xfrm>
            <a:prstGeom prst="line">
              <a:avLst/>
            </a:prstGeom>
            <a:noFill/>
            <a:ln w="38160" cap="sq">
              <a:solidFill>
                <a:srgbClr val="CCCC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4414" name="Line 78"/>
            <p:cNvSpPr>
              <a:spLocks noChangeShapeType="1"/>
            </p:cNvSpPr>
            <p:nvPr/>
          </p:nvSpPr>
          <p:spPr bwMode="auto">
            <a:xfrm>
              <a:off x="244" y="2736"/>
              <a:ext cx="18" cy="0"/>
            </a:xfrm>
            <a:prstGeom prst="line">
              <a:avLst/>
            </a:prstGeom>
            <a:noFill/>
            <a:ln w="38160" cap="sq">
              <a:solidFill>
                <a:srgbClr val="CCFFCC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4415" name="Line 79"/>
            <p:cNvSpPr>
              <a:spLocks noChangeShapeType="1"/>
            </p:cNvSpPr>
            <p:nvPr/>
          </p:nvSpPr>
          <p:spPr bwMode="auto">
            <a:xfrm flipH="1">
              <a:off x="1434" y="1776"/>
              <a:ext cx="21" cy="9"/>
            </a:xfrm>
            <a:prstGeom prst="line">
              <a:avLst/>
            </a:prstGeom>
            <a:noFill/>
            <a:ln w="38160" cap="sq">
              <a:solidFill>
                <a:srgbClr val="CCFFCC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4416" name="Line 80"/>
            <p:cNvSpPr>
              <a:spLocks noChangeShapeType="1"/>
            </p:cNvSpPr>
            <p:nvPr/>
          </p:nvSpPr>
          <p:spPr bwMode="auto">
            <a:xfrm flipH="1">
              <a:off x="1719" y="3120"/>
              <a:ext cx="17" cy="11"/>
            </a:xfrm>
            <a:prstGeom prst="line">
              <a:avLst/>
            </a:prstGeom>
            <a:noFill/>
            <a:ln w="38160" cap="sq">
              <a:solidFill>
                <a:srgbClr val="FFFFCC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4417" name="Line 81"/>
            <p:cNvSpPr>
              <a:spLocks noChangeShapeType="1"/>
            </p:cNvSpPr>
            <p:nvPr/>
          </p:nvSpPr>
          <p:spPr bwMode="auto">
            <a:xfrm flipH="1">
              <a:off x="333" y="2458"/>
              <a:ext cx="21" cy="3"/>
            </a:xfrm>
            <a:prstGeom prst="line">
              <a:avLst/>
            </a:prstGeom>
            <a:noFill/>
            <a:ln w="38160" cap="sq">
              <a:solidFill>
                <a:srgbClr val="FFFFCC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4418" name="Line 82"/>
            <p:cNvSpPr>
              <a:spLocks noChangeShapeType="1"/>
            </p:cNvSpPr>
            <p:nvPr/>
          </p:nvSpPr>
          <p:spPr bwMode="auto">
            <a:xfrm flipH="1">
              <a:off x="572" y="2976"/>
              <a:ext cx="21" cy="3"/>
            </a:xfrm>
            <a:prstGeom prst="line">
              <a:avLst/>
            </a:prstGeom>
            <a:noFill/>
            <a:ln w="38160" cap="sq">
              <a:solidFill>
                <a:srgbClr val="DDDDDD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4419" name="Line 83"/>
            <p:cNvSpPr>
              <a:spLocks noChangeShapeType="1"/>
            </p:cNvSpPr>
            <p:nvPr/>
          </p:nvSpPr>
          <p:spPr bwMode="auto">
            <a:xfrm flipH="1">
              <a:off x="572" y="2496"/>
              <a:ext cx="21" cy="3"/>
            </a:xfrm>
            <a:prstGeom prst="line">
              <a:avLst/>
            </a:prstGeom>
            <a:noFill/>
            <a:ln w="38160" cap="sq">
              <a:solidFill>
                <a:srgbClr val="DDDDDD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4420" name="Line 84"/>
            <p:cNvSpPr>
              <a:spLocks noChangeShapeType="1"/>
            </p:cNvSpPr>
            <p:nvPr/>
          </p:nvSpPr>
          <p:spPr bwMode="auto">
            <a:xfrm flipH="1">
              <a:off x="429" y="2592"/>
              <a:ext cx="21" cy="3"/>
            </a:xfrm>
            <a:prstGeom prst="line">
              <a:avLst/>
            </a:prstGeom>
            <a:noFill/>
            <a:ln w="38160" cap="sq">
              <a:solidFill>
                <a:srgbClr val="DDDDDD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4421" name="Line 85"/>
            <p:cNvSpPr>
              <a:spLocks noChangeShapeType="1"/>
            </p:cNvSpPr>
            <p:nvPr/>
          </p:nvSpPr>
          <p:spPr bwMode="auto">
            <a:xfrm flipH="1">
              <a:off x="619" y="2688"/>
              <a:ext cx="20" cy="13"/>
            </a:xfrm>
            <a:prstGeom prst="line">
              <a:avLst/>
            </a:prstGeom>
            <a:noFill/>
            <a:ln w="38160" cap="sq">
              <a:solidFill>
                <a:srgbClr val="FFFFCC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4422" name="Line 86"/>
            <p:cNvSpPr>
              <a:spLocks noChangeShapeType="1"/>
            </p:cNvSpPr>
            <p:nvPr/>
          </p:nvSpPr>
          <p:spPr bwMode="auto">
            <a:xfrm flipH="1">
              <a:off x="907" y="2448"/>
              <a:ext cx="21" cy="3"/>
            </a:xfrm>
            <a:prstGeom prst="line">
              <a:avLst/>
            </a:prstGeom>
            <a:noFill/>
            <a:ln w="38160" cap="sq">
              <a:solidFill>
                <a:srgbClr val="FFFF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4423" name="Line 87"/>
            <p:cNvSpPr>
              <a:spLocks noChangeShapeType="1"/>
            </p:cNvSpPr>
            <p:nvPr/>
          </p:nvSpPr>
          <p:spPr bwMode="auto">
            <a:xfrm flipH="1" flipV="1">
              <a:off x="429" y="2347"/>
              <a:ext cx="25" cy="6"/>
            </a:xfrm>
            <a:prstGeom prst="line">
              <a:avLst/>
            </a:prstGeom>
            <a:noFill/>
            <a:ln w="38160" cap="sq">
              <a:solidFill>
                <a:srgbClr val="FFFF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4424" name="Line 88"/>
            <p:cNvSpPr>
              <a:spLocks noChangeShapeType="1"/>
            </p:cNvSpPr>
            <p:nvPr/>
          </p:nvSpPr>
          <p:spPr bwMode="auto">
            <a:xfrm flipH="1" flipV="1">
              <a:off x="524" y="2059"/>
              <a:ext cx="11" cy="19"/>
            </a:xfrm>
            <a:prstGeom prst="line">
              <a:avLst/>
            </a:prstGeom>
            <a:noFill/>
            <a:ln w="38160" cap="sq">
              <a:solidFill>
                <a:srgbClr val="FFFF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4425" name="Line 89"/>
            <p:cNvSpPr>
              <a:spLocks noChangeShapeType="1"/>
            </p:cNvSpPr>
            <p:nvPr/>
          </p:nvSpPr>
          <p:spPr bwMode="auto">
            <a:xfrm flipH="1">
              <a:off x="429" y="2256"/>
              <a:ext cx="29" cy="0"/>
            </a:xfrm>
            <a:prstGeom prst="line">
              <a:avLst/>
            </a:prstGeom>
            <a:noFill/>
            <a:ln w="38160" cap="sq">
              <a:solidFill>
                <a:srgbClr val="FFFF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4426" name="Line 90"/>
            <p:cNvSpPr>
              <a:spLocks noChangeShapeType="1"/>
            </p:cNvSpPr>
            <p:nvPr/>
          </p:nvSpPr>
          <p:spPr bwMode="auto">
            <a:xfrm flipH="1" flipV="1">
              <a:off x="955" y="3019"/>
              <a:ext cx="10" cy="30"/>
            </a:xfrm>
            <a:prstGeom prst="line">
              <a:avLst/>
            </a:prstGeom>
            <a:noFill/>
            <a:ln w="38160" cap="sq">
              <a:solidFill>
                <a:srgbClr val="FFFFCC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4427" name="Line 91"/>
            <p:cNvSpPr>
              <a:spLocks noChangeShapeType="1"/>
            </p:cNvSpPr>
            <p:nvPr/>
          </p:nvSpPr>
          <p:spPr bwMode="auto">
            <a:xfrm>
              <a:off x="769" y="2064"/>
              <a:ext cx="18" cy="0"/>
            </a:xfrm>
            <a:prstGeom prst="line">
              <a:avLst/>
            </a:prstGeom>
            <a:noFill/>
            <a:ln w="38160" cap="sq">
              <a:solidFill>
                <a:srgbClr val="CCFFCC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4428" name="Line 92"/>
            <p:cNvSpPr>
              <a:spLocks noChangeShapeType="1"/>
            </p:cNvSpPr>
            <p:nvPr/>
          </p:nvSpPr>
          <p:spPr bwMode="auto">
            <a:xfrm>
              <a:off x="1632" y="3504"/>
              <a:ext cx="0" cy="19"/>
            </a:xfrm>
            <a:prstGeom prst="line">
              <a:avLst/>
            </a:prstGeom>
            <a:noFill/>
            <a:ln w="38160" cap="sq">
              <a:solidFill>
                <a:srgbClr val="FFFF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4429" name="Line 93"/>
            <p:cNvSpPr>
              <a:spLocks noChangeShapeType="1"/>
            </p:cNvSpPr>
            <p:nvPr/>
          </p:nvSpPr>
          <p:spPr bwMode="auto">
            <a:xfrm flipH="1" flipV="1">
              <a:off x="907" y="3259"/>
              <a:ext cx="10" cy="30"/>
            </a:xfrm>
            <a:prstGeom prst="line">
              <a:avLst/>
            </a:prstGeom>
            <a:noFill/>
            <a:ln w="38160" cap="sq">
              <a:solidFill>
                <a:srgbClr val="FFFFCC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4430" name="Line 94"/>
            <p:cNvSpPr>
              <a:spLocks noChangeShapeType="1"/>
            </p:cNvSpPr>
            <p:nvPr/>
          </p:nvSpPr>
          <p:spPr bwMode="auto">
            <a:xfrm>
              <a:off x="1056" y="3120"/>
              <a:ext cx="18" cy="0"/>
            </a:xfrm>
            <a:prstGeom prst="line">
              <a:avLst/>
            </a:prstGeom>
            <a:noFill/>
            <a:ln w="38160" cap="sq">
              <a:solidFill>
                <a:srgbClr val="CCFFCC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4431" name="Line 95"/>
            <p:cNvSpPr>
              <a:spLocks noChangeShapeType="1"/>
            </p:cNvSpPr>
            <p:nvPr/>
          </p:nvSpPr>
          <p:spPr bwMode="auto">
            <a:xfrm flipH="1">
              <a:off x="333" y="3264"/>
              <a:ext cx="21" cy="3"/>
            </a:xfrm>
            <a:prstGeom prst="line">
              <a:avLst/>
            </a:prstGeom>
            <a:noFill/>
            <a:ln w="38160" cap="sq">
              <a:solidFill>
                <a:srgbClr val="DDDDDD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4432" name="Line 96"/>
            <p:cNvSpPr>
              <a:spLocks noChangeShapeType="1"/>
            </p:cNvSpPr>
            <p:nvPr/>
          </p:nvSpPr>
          <p:spPr bwMode="auto">
            <a:xfrm>
              <a:off x="1822" y="2880"/>
              <a:ext cx="18" cy="0"/>
            </a:xfrm>
            <a:prstGeom prst="line">
              <a:avLst/>
            </a:prstGeom>
            <a:noFill/>
            <a:ln w="38160" cap="sq">
              <a:solidFill>
                <a:srgbClr val="CCFFCC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4433" name="Line 97"/>
            <p:cNvSpPr>
              <a:spLocks noChangeShapeType="1"/>
            </p:cNvSpPr>
            <p:nvPr/>
          </p:nvSpPr>
          <p:spPr bwMode="auto">
            <a:xfrm>
              <a:off x="1870" y="2448"/>
              <a:ext cx="0" cy="19"/>
            </a:xfrm>
            <a:prstGeom prst="line">
              <a:avLst/>
            </a:prstGeom>
            <a:noFill/>
            <a:ln w="38160" cap="sq">
              <a:solidFill>
                <a:srgbClr val="FFFF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4434" name="Line 98"/>
            <p:cNvSpPr>
              <a:spLocks noChangeShapeType="1"/>
            </p:cNvSpPr>
            <p:nvPr/>
          </p:nvSpPr>
          <p:spPr bwMode="auto">
            <a:xfrm flipH="1">
              <a:off x="1291" y="3072"/>
              <a:ext cx="21" cy="3"/>
            </a:xfrm>
            <a:prstGeom prst="line">
              <a:avLst/>
            </a:prstGeom>
            <a:noFill/>
            <a:ln w="38160" cap="sq">
              <a:solidFill>
                <a:srgbClr val="DDDDDD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4435" name="Line 99"/>
            <p:cNvSpPr>
              <a:spLocks noChangeShapeType="1"/>
            </p:cNvSpPr>
            <p:nvPr/>
          </p:nvSpPr>
          <p:spPr bwMode="auto">
            <a:xfrm flipH="1">
              <a:off x="1434" y="2160"/>
              <a:ext cx="21" cy="3"/>
            </a:xfrm>
            <a:prstGeom prst="line">
              <a:avLst/>
            </a:prstGeom>
            <a:noFill/>
            <a:ln w="38160" cap="sq">
              <a:solidFill>
                <a:srgbClr val="DDDDDD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4436" name="Line 100"/>
            <p:cNvSpPr>
              <a:spLocks noChangeShapeType="1"/>
            </p:cNvSpPr>
            <p:nvPr/>
          </p:nvSpPr>
          <p:spPr bwMode="auto">
            <a:xfrm flipH="1">
              <a:off x="1672" y="2640"/>
              <a:ext cx="21" cy="3"/>
            </a:xfrm>
            <a:prstGeom prst="line">
              <a:avLst/>
            </a:prstGeom>
            <a:noFill/>
            <a:ln w="38160" cap="sq">
              <a:solidFill>
                <a:srgbClr val="CCCC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4437" name="Line 101"/>
            <p:cNvSpPr>
              <a:spLocks noChangeShapeType="1"/>
            </p:cNvSpPr>
            <p:nvPr/>
          </p:nvSpPr>
          <p:spPr bwMode="auto">
            <a:xfrm flipH="1" flipV="1">
              <a:off x="1672" y="2203"/>
              <a:ext cx="25" cy="6"/>
            </a:xfrm>
            <a:prstGeom prst="line">
              <a:avLst/>
            </a:prstGeom>
            <a:noFill/>
            <a:ln w="38160" cap="sq">
              <a:solidFill>
                <a:srgbClr val="FFFF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4438" name="Line 102"/>
            <p:cNvSpPr>
              <a:spLocks noChangeShapeType="1"/>
            </p:cNvSpPr>
            <p:nvPr/>
          </p:nvSpPr>
          <p:spPr bwMode="auto">
            <a:xfrm flipH="1">
              <a:off x="238" y="2016"/>
              <a:ext cx="21" cy="3"/>
            </a:xfrm>
            <a:prstGeom prst="line">
              <a:avLst/>
            </a:prstGeom>
            <a:noFill/>
            <a:ln w="38160" cap="sq">
              <a:solidFill>
                <a:srgbClr val="DDDDDD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4439" name="Line 103"/>
            <p:cNvSpPr>
              <a:spLocks noChangeShapeType="1"/>
            </p:cNvSpPr>
            <p:nvPr/>
          </p:nvSpPr>
          <p:spPr bwMode="auto">
            <a:xfrm flipH="1">
              <a:off x="1863" y="2688"/>
              <a:ext cx="20" cy="13"/>
            </a:xfrm>
            <a:prstGeom prst="line">
              <a:avLst/>
            </a:prstGeom>
            <a:noFill/>
            <a:ln w="38160" cap="sq">
              <a:solidFill>
                <a:srgbClr val="FFFFCC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4440" name="Line 104"/>
            <p:cNvSpPr>
              <a:spLocks noChangeShapeType="1"/>
            </p:cNvSpPr>
            <p:nvPr/>
          </p:nvSpPr>
          <p:spPr bwMode="auto">
            <a:xfrm flipH="1">
              <a:off x="2103" y="2880"/>
              <a:ext cx="31" cy="0"/>
            </a:xfrm>
            <a:prstGeom prst="line">
              <a:avLst/>
            </a:prstGeom>
            <a:noFill/>
            <a:ln w="38160" cap="sq">
              <a:solidFill>
                <a:srgbClr val="FFFFCC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4441" name="Line 105"/>
            <p:cNvSpPr>
              <a:spLocks noChangeShapeType="1"/>
            </p:cNvSpPr>
            <p:nvPr/>
          </p:nvSpPr>
          <p:spPr bwMode="auto">
            <a:xfrm>
              <a:off x="2156" y="2640"/>
              <a:ext cx="0" cy="12"/>
            </a:xfrm>
            <a:prstGeom prst="line">
              <a:avLst/>
            </a:prstGeom>
            <a:noFill/>
            <a:ln w="38160" cap="sq">
              <a:solidFill>
                <a:srgbClr val="CCFFCC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4442" name="Line 106"/>
            <p:cNvSpPr>
              <a:spLocks noChangeShapeType="1"/>
            </p:cNvSpPr>
            <p:nvPr/>
          </p:nvSpPr>
          <p:spPr bwMode="auto">
            <a:xfrm flipH="1">
              <a:off x="2199" y="2496"/>
              <a:ext cx="21" cy="3"/>
            </a:xfrm>
            <a:prstGeom prst="line">
              <a:avLst/>
            </a:prstGeom>
            <a:noFill/>
            <a:ln w="38160" cap="sq">
              <a:solidFill>
                <a:srgbClr val="CCCC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4443" name="Line 107"/>
            <p:cNvSpPr>
              <a:spLocks noChangeShapeType="1"/>
            </p:cNvSpPr>
            <p:nvPr/>
          </p:nvSpPr>
          <p:spPr bwMode="auto">
            <a:xfrm flipH="1" flipV="1">
              <a:off x="1911" y="2347"/>
              <a:ext cx="11" cy="19"/>
            </a:xfrm>
            <a:prstGeom prst="line">
              <a:avLst/>
            </a:prstGeom>
            <a:noFill/>
            <a:ln w="38160" cap="sq">
              <a:solidFill>
                <a:srgbClr val="FFFF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4444" name="Line 108"/>
            <p:cNvSpPr>
              <a:spLocks noChangeShapeType="1"/>
            </p:cNvSpPr>
            <p:nvPr/>
          </p:nvSpPr>
          <p:spPr bwMode="auto">
            <a:xfrm flipH="1">
              <a:off x="1911" y="2592"/>
              <a:ext cx="21" cy="3"/>
            </a:xfrm>
            <a:prstGeom prst="line">
              <a:avLst/>
            </a:prstGeom>
            <a:noFill/>
            <a:ln w="38160" cap="sq">
              <a:solidFill>
                <a:srgbClr val="CCFFCC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4445" name="Line 109"/>
            <p:cNvSpPr>
              <a:spLocks noChangeShapeType="1"/>
            </p:cNvSpPr>
            <p:nvPr/>
          </p:nvSpPr>
          <p:spPr bwMode="auto">
            <a:xfrm flipH="1">
              <a:off x="2246" y="2784"/>
              <a:ext cx="21" cy="3"/>
            </a:xfrm>
            <a:prstGeom prst="line">
              <a:avLst/>
            </a:prstGeom>
            <a:noFill/>
            <a:ln w="38160" cap="sq">
              <a:solidFill>
                <a:srgbClr val="DDDDDD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4446" name="Line 110"/>
            <p:cNvSpPr>
              <a:spLocks noChangeShapeType="1"/>
            </p:cNvSpPr>
            <p:nvPr/>
          </p:nvSpPr>
          <p:spPr bwMode="auto">
            <a:xfrm flipH="1">
              <a:off x="2151" y="2448"/>
              <a:ext cx="21" cy="3"/>
            </a:xfrm>
            <a:prstGeom prst="line">
              <a:avLst/>
            </a:prstGeom>
            <a:noFill/>
            <a:ln w="38160" cap="sq">
              <a:solidFill>
                <a:srgbClr val="DDDDDD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4447" name="Line 111"/>
            <p:cNvSpPr>
              <a:spLocks noChangeShapeType="1"/>
            </p:cNvSpPr>
            <p:nvPr/>
          </p:nvSpPr>
          <p:spPr bwMode="auto">
            <a:xfrm flipH="1">
              <a:off x="2055" y="2688"/>
              <a:ext cx="21" cy="3"/>
            </a:xfrm>
            <a:prstGeom prst="line">
              <a:avLst/>
            </a:prstGeom>
            <a:noFill/>
            <a:ln w="38160" cap="sq">
              <a:solidFill>
                <a:srgbClr val="CCCC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4448" name="Line 112"/>
            <p:cNvSpPr>
              <a:spLocks noChangeShapeType="1"/>
            </p:cNvSpPr>
            <p:nvPr/>
          </p:nvSpPr>
          <p:spPr bwMode="auto">
            <a:xfrm flipH="1">
              <a:off x="2294" y="2640"/>
              <a:ext cx="21" cy="3"/>
            </a:xfrm>
            <a:prstGeom prst="line">
              <a:avLst/>
            </a:prstGeom>
            <a:noFill/>
            <a:ln w="38160" cap="sq">
              <a:solidFill>
                <a:srgbClr val="CCCC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4449" name="Line 113"/>
            <p:cNvSpPr>
              <a:spLocks noChangeShapeType="1"/>
            </p:cNvSpPr>
            <p:nvPr/>
          </p:nvSpPr>
          <p:spPr bwMode="auto">
            <a:xfrm flipH="1">
              <a:off x="2343" y="2784"/>
              <a:ext cx="21" cy="3"/>
            </a:xfrm>
            <a:prstGeom prst="line">
              <a:avLst/>
            </a:prstGeom>
            <a:noFill/>
            <a:ln w="38160" cap="sq">
              <a:solidFill>
                <a:srgbClr val="DDDDDD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4450" name="Line 114"/>
            <p:cNvSpPr>
              <a:spLocks noChangeShapeType="1"/>
            </p:cNvSpPr>
            <p:nvPr/>
          </p:nvSpPr>
          <p:spPr bwMode="auto">
            <a:xfrm flipH="1">
              <a:off x="2390" y="2544"/>
              <a:ext cx="21" cy="3"/>
            </a:xfrm>
            <a:prstGeom prst="line">
              <a:avLst/>
            </a:prstGeom>
            <a:noFill/>
            <a:ln w="38160" cap="sq">
              <a:solidFill>
                <a:srgbClr val="CCCC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4451" name="Line 115"/>
            <p:cNvSpPr>
              <a:spLocks noChangeShapeType="1"/>
            </p:cNvSpPr>
            <p:nvPr/>
          </p:nvSpPr>
          <p:spPr bwMode="auto">
            <a:xfrm>
              <a:off x="2252" y="2688"/>
              <a:ext cx="0" cy="12"/>
            </a:xfrm>
            <a:prstGeom prst="line">
              <a:avLst/>
            </a:prstGeom>
            <a:noFill/>
            <a:ln w="38160" cap="sq">
              <a:solidFill>
                <a:srgbClr val="CCFFCC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4452" name="Line 116"/>
            <p:cNvSpPr>
              <a:spLocks noChangeShapeType="1"/>
            </p:cNvSpPr>
            <p:nvPr/>
          </p:nvSpPr>
          <p:spPr bwMode="auto">
            <a:xfrm flipH="1">
              <a:off x="2246" y="2976"/>
              <a:ext cx="21" cy="3"/>
            </a:xfrm>
            <a:prstGeom prst="line">
              <a:avLst/>
            </a:prstGeom>
            <a:noFill/>
            <a:ln w="38160" cap="sq">
              <a:solidFill>
                <a:srgbClr val="DDDDDD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4453" name="Line 117"/>
            <p:cNvSpPr>
              <a:spLocks noChangeShapeType="1"/>
            </p:cNvSpPr>
            <p:nvPr/>
          </p:nvSpPr>
          <p:spPr bwMode="auto">
            <a:xfrm flipH="1">
              <a:off x="1623" y="2880"/>
              <a:ext cx="17" cy="11"/>
            </a:xfrm>
            <a:prstGeom prst="line">
              <a:avLst/>
            </a:prstGeom>
            <a:noFill/>
            <a:ln w="38160" cap="sq">
              <a:solidFill>
                <a:srgbClr val="FFFFCC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4454" name="Line 118"/>
            <p:cNvSpPr>
              <a:spLocks noChangeShapeType="1"/>
            </p:cNvSpPr>
            <p:nvPr/>
          </p:nvSpPr>
          <p:spPr bwMode="auto">
            <a:xfrm flipH="1">
              <a:off x="907" y="2640"/>
              <a:ext cx="21" cy="3"/>
            </a:xfrm>
            <a:prstGeom prst="line">
              <a:avLst/>
            </a:prstGeom>
            <a:noFill/>
            <a:ln w="38160" cap="sq">
              <a:solidFill>
                <a:srgbClr val="DDDDDD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4455" name="Line 119"/>
            <p:cNvSpPr>
              <a:spLocks noChangeShapeType="1"/>
            </p:cNvSpPr>
            <p:nvPr/>
          </p:nvSpPr>
          <p:spPr bwMode="auto">
            <a:xfrm flipH="1">
              <a:off x="2390" y="2640"/>
              <a:ext cx="21" cy="9"/>
            </a:xfrm>
            <a:prstGeom prst="line">
              <a:avLst/>
            </a:prstGeom>
            <a:noFill/>
            <a:ln w="38160" cap="sq">
              <a:solidFill>
                <a:srgbClr val="CCFFCC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4456" name="Line 120"/>
            <p:cNvSpPr>
              <a:spLocks noChangeShapeType="1"/>
            </p:cNvSpPr>
            <p:nvPr/>
          </p:nvSpPr>
          <p:spPr bwMode="auto">
            <a:xfrm flipH="1">
              <a:off x="2343" y="2928"/>
              <a:ext cx="31" cy="0"/>
            </a:xfrm>
            <a:prstGeom prst="line">
              <a:avLst/>
            </a:prstGeom>
            <a:noFill/>
            <a:ln w="38160" cap="sq">
              <a:solidFill>
                <a:srgbClr val="FFFFCC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4457" name="Line 121"/>
            <p:cNvSpPr>
              <a:spLocks noChangeShapeType="1"/>
            </p:cNvSpPr>
            <p:nvPr/>
          </p:nvSpPr>
          <p:spPr bwMode="auto">
            <a:xfrm flipH="1">
              <a:off x="2343" y="2400"/>
              <a:ext cx="29" cy="0"/>
            </a:xfrm>
            <a:prstGeom prst="line">
              <a:avLst/>
            </a:prstGeom>
            <a:noFill/>
            <a:ln w="38160" cap="sq">
              <a:solidFill>
                <a:srgbClr val="FFFF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4458" name="Line 122"/>
            <p:cNvSpPr>
              <a:spLocks noChangeShapeType="1"/>
            </p:cNvSpPr>
            <p:nvPr/>
          </p:nvSpPr>
          <p:spPr bwMode="auto">
            <a:xfrm flipH="1">
              <a:off x="2055" y="2496"/>
              <a:ext cx="26" cy="0"/>
            </a:xfrm>
            <a:prstGeom prst="line">
              <a:avLst/>
            </a:prstGeom>
            <a:noFill/>
            <a:ln w="38160" cap="sq">
              <a:solidFill>
                <a:srgbClr val="DDDDDD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4459" name="Line 123"/>
            <p:cNvSpPr>
              <a:spLocks noChangeShapeType="1"/>
            </p:cNvSpPr>
            <p:nvPr/>
          </p:nvSpPr>
          <p:spPr bwMode="auto">
            <a:xfrm flipH="1">
              <a:off x="333" y="2880"/>
              <a:ext cx="31" cy="0"/>
            </a:xfrm>
            <a:prstGeom prst="line">
              <a:avLst/>
            </a:prstGeom>
            <a:noFill/>
            <a:ln w="38160" cap="sq">
              <a:solidFill>
                <a:srgbClr val="FFFFCC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4460" name="Line 124"/>
            <p:cNvSpPr>
              <a:spLocks noChangeShapeType="1"/>
            </p:cNvSpPr>
            <p:nvPr/>
          </p:nvSpPr>
          <p:spPr bwMode="auto">
            <a:xfrm flipH="1">
              <a:off x="2055" y="2352"/>
              <a:ext cx="31" cy="0"/>
            </a:xfrm>
            <a:prstGeom prst="line">
              <a:avLst/>
            </a:prstGeom>
            <a:noFill/>
            <a:ln w="38160" cap="sq">
              <a:solidFill>
                <a:srgbClr val="FFFFCC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4461" name="Line 125"/>
            <p:cNvSpPr>
              <a:spLocks noChangeShapeType="1"/>
            </p:cNvSpPr>
            <p:nvPr/>
          </p:nvSpPr>
          <p:spPr bwMode="auto">
            <a:xfrm flipH="1">
              <a:off x="238" y="2256"/>
              <a:ext cx="21" cy="3"/>
            </a:xfrm>
            <a:prstGeom prst="line">
              <a:avLst/>
            </a:prstGeom>
            <a:noFill/>
            <a:ln w="38160" cap="sq">
              <a:solidFill>
                <a:srgbClr val="CCCC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4462" name="Line 126"/>
            <p:cNvSpPr>
              <a:spLocks noChangeShapeType="1"/>
            </p:cNvSpPr>
            <p:nvPr/>
          </p:nvSpPr>
          <p:spPr bwMode="auto">
            <a:xfrm flipH="1">
              <a:off x="476" y="1872"/>
              <a:ext cx="29" cy="0"/>
            </a:xfrm>
            <a:prstGeom prst="line">
              <a:avLst/>
            </a:prstGeom>
            <a:noFill/>
            <a:ln w="38160" cap="sq">
              <a:solidFill>
                <a:srgbClr val="FFFF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4463" name="Line 127"/>
            <p:cNvSpPr>
              <a:spLocks noChangeShapeType="1"/>
            </p:cNvSpPr>
            <p:nvPr/>
          </p:nvSpPr>
          <p:spPr bwMode="auto">
            <a:xfrm flipH="1">
              <a:off x="2438" y="2640"/>
              <a:ext cx="29" cy="0"/>
            </a:xfrm>
            <a:prstGeom prst="line">
              <a:avLst/>
            </a:prstGeom>
            <a:noFill/>
            <a:ln w="38160" cap="sq">
              <a:solidFill>
                <a:srgbClr val="FFFF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</p:grpSp>
    </p:spTree>
  </p:cSld>
  <p:clrMapOvr>
    <a:masterClrMapping/>
  </p:clrMapOvr>
  <p:transition>
    <p:dissolve/>
  </p:transition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gradFill rotWithShape="0">
          <a:gsLst>
            <a:gs pos="0">
              <a:srgbClr val="000000"/>
            </a:gs>
            <a:gs pos="50000">
              <a:srgbClr val="333399"/>
            </a:gs>
            <a:gs pos="100000">
              <a:srgbClr val="000000"/>
            </a:gs>
          </a:gsLst>
          <a:lin ang="81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713" name="Line 1"/>
          <p:cNvSpPr>
            <a:spLocks noChangeShapeType="1"/>
          </p:cNvSpPr>
          <p:nvPr/>
        </p:nvSpPr>
        <p:spPr bwMode="auto">
          <a:xfrm>
            <a:off x="3687763" y="3430589"/>
            <a:ext cx="4826000" cy="1587"/>
          </a:xfrm>
          <a:prstGeom prst="line">
            <a:avLst/>
          </a:prstGeom>
          <a:noFill/>
          <a:ln w="9360" cap="sq">
            <a:solidFill>
              <a:srgbClr val="FFFFFF"/>
            </a:solidFill>
            <a:prstDash val="dash"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CO"/>
          </a:p>
        </p:txBody>
      </p:sp>
      <p:sp>
        <p:nvSpPr>
          <p:cNvPr id="115714" name="Rectangle 2"/>
          <p:cNvSpPr>
            <a:spLocks noChangeArrowheads="1"/>
          </p:cNvSpPr>
          <p:nvPr/>
        </p:nvSpPr>
        <p:spPr bwMode="auto">
          <a:xfrm>
            <a:off x="8599488" y="3252788"/>
            <a:ext cx="622300" cy="2968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buClrTx/>
              <a:buFontTx/>
              <a:buNone/>
            </a:pPr>
            <a:r>
              <a:rPr lang="es-CO" altLang="es-CO" sz="1800" b="1">
                <a:solidFill>
                  <a:srgbClr val="FFFF00"/>
                </a:solidFill>
              </a:rPr>
              <a:t>Ápex</a:t>
            </a:r>
          </a:p>
        </p:txBody>
      </p:sp>
      <p:sp>
        <p:nvSpPr>
          <p:cNvPr id="115715" name="Rectangle 3"/>
          <p:cNvSpPr>
            <a:spLocks noChangeArrowheads="1"/>
          </p:cNvSpPr>
          <p:nvPr/>
        </p:nvSpPr>
        <p:spPr bwMode="auto">
          <a:xfrm>
            <a:off x="2973388" y="3248026"/>
            <a:ext cx="622300" cy="2968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buClrTx/>
              <a:buFontTx/>
              <a:buNone/>
            </a:pPr>
            <a:r>
              <a:rPr lang="es-CO" altLang="es-CO" sz="1800" b="1">
                <a:solidFill>
                  <a:srgbClr val="FFFF00"/>
                </a:solidFill>
              </a:rPr>
              <a:t>Base</a:t>
            </a:r>
          </a:p>
        </p:txBody>
      </p:sp>
      <p:sp>
        <p:nvSpPr>
          <p:cNvPr id="115716" name="Freeform 4"/>
          <p:cNvSpPr>
            <a:spLocks noChangeArrowheads="1"/>
          </p:cNvSpPr>
          <p:nvPr/>
        </p:nvSpPr>
        <p:spPr bwMode="auto">
          <a:xfrm>
            <a:off x="3700464" y="2019301"/>
            <a:ext cx="4795837" cy="1376363"/>
          </a:xfrm>
          <a:custGeom>
            <a:avLst/>
            <a:gdLst>
              <a:gd name="G0" fmla="+- 362 0 0"/>
              <a:gd name="G1" fmla="+- 1 0 0"/>
              <a:gd name="G2" fmla="*/ 1 0 0"/>
              <a:gd name="G3" fmla="+- 1 0 0"/>
              <a:gd name="G4" fmla="+- 1 0 0"/>
              <a:gd name="G5" fmla="+- 2070 0 0"/>
              <a:gd name="G6" fmla="+- 1 0 0"/>
              <a:gd name="G7" fmla="+- 1 0 0"/>
              <a:gd name="G8" fmla="+- 1 0 0"/>
              <a:gd name="G9" fmla="+- 1 0 0"/>
              <a:gd name="G10" fmla="+- 1 0 0"/>
              <a:gd name="G11" fmla="+- 1 0 0"/>
              <a:gd name="G12" fmla="*/ 1 56199 45376"/>
              <a:gd name="G13" fmla="+- 1 0 0"/>
              <a:gd name="G14" fmla="+- 1 0 0"/>
              <a:gd name="G15" fmla="+- 1 0 0"/>
              <a:gd name="G16" fmla="+- 1 0 0"/>
              <a:gd name="G17" fmla="+- 1 0 0"/>
              <a:gd name="G18" fmla="+- 1 0 0"/>
              <a:gd name="G19" fmla="+- 1 0 0"/>
              <a:gd name="G20" fmla="+- 38912 0 0"/>
              <a:gd name="G21" fmla="*/ 1 0 0"/>
              <a:gd name="G22" fmla="*/ 1 35987 55552"/>
              <a:gd name="G23" fmla="*/ G22 1 180"/>
              <a:gd name="G24" fmla="*/ G21 1 G23"/>
              <a:gd name="G25" fmla="+- 1 0 0"/>
              <a:gd name="G26" fmla="+- 1 0 0"/>
              <a:gd name="G27" fmla="+- 1 0 0"/>
              <a:gd name="G28" fmla="*/ 1 59531 7824"/>
              <a:gd name="T0" fmla="*/ 0 w 3021"/>
              <a:gd name="T1" fmla="*/ 1265238 h 867"/>
              <a:gd name="T2" fmla="*/ 517525 w 3021"/>
              <a:gd name="T3" fmla="*/ 1208088 h 867"/>
              <a:gd name="T4" fmla="*/ 809625 w 3021"/>
              <a:gd name="T5" fmla="*/ 1150938 h 867"/>
              <a:gd name="T6" fmla="*/ 1187450 w 3021"/>
              <a:gd name="T7" fmla="*/ 1052513 h 867"/>
              <a:gd name="T8" fmla="*/ 1422400 w 3021"/>
              <a:gd name="T9" fmla="*/ 989013 h 867"/>
              <a:gd name="T10" fmla="*/ 1817687 w 3021"/>
              <a:gd name="T11" fmla="*/ 847725 h 867"/>
              <a:gd name="T12" fmla="*/ 2182812 w 3021"/>
              <a:gd name="T13" fmla="*/ 679450 h 867"/>
              <a:gd name="T14" fmla="*/ 2455862 w 3021"/>
              <a:gd name="T15" fmla="*/ 528638 h 867"/>
              <a:gd name="T16" fmla="*/ 2768600 w 3021"/>
              <a:gd name="T17" fmla="*/ 311150 h 867"/>
              <a:gd name="T18" fmla="*/ 3187700 w 3021"/>
              <a:gd name="T19" fmla="*/ 17463 h 867"/>
              <a:gd name="T20" fmla="*/ 3251200 w 3021"/>
              <a:gd name="T21" fmla="*/ 0 h 867"/>
              <a:gd name="T22" fmla="*/ 3286125 w 3021"/>
              <a:gd name="T23" fmla="*/ 0 h 867"/>
              <a:gd name="T24" fmla="*/ 3373437 w 3021"/>
              <a:gd name="T25" fmla="*/ 17463 h 867"/>
              <a:gd name="T26" fmla="*/ 3478212 w 3021"/>
              <a:gd name="T27" fmla="*/ 115888 h 867"/>
              <a:gd name="T28" fmla="*/ 3563937 w 3021"/>
              <a:gd name="T29" fmla="*/ 249238 h 867"/>
              <a:gd name="T30" fmla="*/ 3663950 w 3021"/>
              <a:gd name="T31" fmla="*/ 468313 h 867"/>
              <a:gd name="T32" fmla="*/ 3749675 w 3021"/>
              <a:gd name="T33" fmla="*/ 671513 h 867"/>
              <a:gd name="T34" fmla="*/ 3836987 w 3021"/>
              <a:gd name="T35" fmla="*/ 882650 h 867"/>
              <a:gd name="T36" fmla="*/ 3917950 w 3021"/>
              <a:gd name="T37" fmla="*/ 1046163 h 867"/>
              <a:gd name="T38" fmla="*/ 3997325 w 3021"/>
              <a:gd name="T39" fmla="*/ 1198563 h 867"/>
              <a:gd name="T40" fmla="*/ 4054475 w 3021"/>
              <a:gd name="T41" fmla="*/ 1262063 h 867"/>
              <a:gd name="T42" fmla="*/ 4097337 w 3021"/>
              <a:gd name="T43" fmla="*/ 1293813 h 867"/>
              <a:gd name="T44" fmla="*/ 4164012 w 3021"/>
              <a:gd name="T45" fmla="*/ 1322388 h 867"/>
              <a:gd name="T46" fmla="*/ 4252912 w 3021"/>
              <a:gd name="T47" fmla="*/ 1341438 h 867"/>
              <a:gd name="T48" fmla="*/ 4491037 w 3021"/>
              <a:gd name="T49" fmla="*/ 1360488 h 867"/>
              <a:gd name="T50" fmla="*/ 4795837 w 3021"/>
              <a:gd name="T51" fmla="*/ 1376363 h 8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3021" h="867">
                <a:moveTo>
                  <a:pt x="0" y="797"/>
                </a:moveTo>
                <a:lnTo>
                  <a:pt x="326" y="761"/>
                </a:lnTo>
                <a:lnTo>
                  <a:pt x="510" y="725"/>
                </a:lnTo>
                <a:lnTo>
                  <a:pt x="748" y="663"/>
                </a:lnTo>
                <a:lnTo>
                  <a:pt x="896" y="623"/>
                </a:lnTo>
                <a:lnTo>
                  <a:pt x="1145" y="534"/>
                </a:lnTo>
                <a:lnTo>
                  <a:pt x="1375" y="428"/>
                </a:lnTo>
                <a:lnTo>
                  <a:pt x="1547" y="333"/>
                </a:lnTo>
                <a:lnTo>
                  <a:pt x="1744" y="196"/>
                </a:lnTo>
                <a:lnTo>
                  <a:pt x="2008" y="11"/>
                </a:lnTo>
                <a:lnTo>
                  <a:pt x="2048" y="0"/>
                </a:lnTo>
                <a:lnTo>
                  <a:pt x="2070" y="0"/>
                </a:lnTo>
                <a:lnTo>
                  <a:pt x="2125" y="11"/>
                </a:lnTo>
                <a:lnTo>
                  <a:pt x="2191" y="73"/>
                </a:lnTo>
                <a:lnTo>
                  <a:pt x="2245" y="157"/>
                </a:lnTo>
                <a:lnTo>
                  <a:pt x="2308" y="295"/>
                </a:lnTo>
                <a:lnTo>
                  <a:pt x="2362" y="423"/>
                </a:lnTo>
                <a:lnTo>
                  <a:pt x="2417" y="556"/>
                </a:lnTo>
                <a:lnTo>
                  <a:pt x="2468" y="659"/>
                </a:lnTo>
                <a:lnTo>
                  <a:pt x="2518" y="755"/>
                </a:lnTo>
                <a:lnTo>
                  <a:pt x="2554" y="795"/>
                </a:lnTo>
                <a:lnTo>
                  <a:pt x="2581" y="815"/>
                </a:lnTo>
                <a:lnTo>
                  <a:pt x="2623" y="833"/>
                </a:lnTo>
                <a:lnTo>
                  <a:pt x="2679" y="845"/>
                </a:lnTo>
                <a:lnTo>
                  <a:pt x="2829" y="857"/>
                </a:lnTo>
                <a:lnTo>
                  <a:pt x="3021" y="867"/>
                </a:lnTo>
              </a:path>
            </a:pathLst>
          </a:custGeom>
          <a:noFill/>
          <a:ln w="9360" cap="flat">
            <a:solidFill>
              <a:srgbClr val="FFFFFF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  <p:sp>
        <p:nvSpPr>
          <p:cNvPr id="115717" name="Freeform 5"/>
          <p:cNvSpPr>
            <a:spLocks noChangeArrowheads="1"/>
          </p:cNvSpPr>
          <p:nvPr/>
        </p:nvSpPr>
        <p:spPr bwMode="auto">
          <a:xfrm flipV="1">
            <a:off x="3697289" y="3473451"/>
            <a:ext cx="4795837" cy="1376363"/>
          </a:xfrm>
          <a:custGeom>
            <a:avLst/>
            <a:gdLst>
              <a:gd name="G0" fmla="+- 362 0 0"/>
              <a:gd name="G1" fmla="+- 1 0 0"/>
              <a:gd name="G2" fmla="*/ 1 0 0"/>
              <a:gd name="G3" fmla="+- 1 0 0"/>
              <a:gd name="G4" fmla="+- 1 0 0"/>
              <a:gd name="G5" fmla="+- 2070 0 0"/>
              <a:gd name="G6" fmla="+- 1 0 0"/>
              <a:gd name="G7" fmla="+- 1 0 0"/>
              <a:gd name="G8" fmla="+- 1 0 0"/>
              <a:gd name="G9" fmla="+- 1 0 0"/>
              <a:gd name="G10" fmla="+- 1 0 0"/>
              <a:gd name="G11" fmla="+- 1 0 0"/>
              <a:gd name="G12" fmla="*/ 1 56199 45376"/>
              <a:gd name="G13" fmla="+- 1 0 0"/>
              <a:gd name="G14" fmla="+- 1 0 0"/>
              <a:gd name="G15" fmla="+- 1 0 0"/>
              <a:gd name="G16" fmla="+- 1 0 0"/>
              <a:gd name="G17" fmla="+- 1 0 0"/>
              <a:gd name="G18" fmla="+- 1 0 0"/>
              <a:gd name="G19" fmla="+- 1 0 0"/>
              <a:gd name="G20" fmla="+- 38912 0 0"/>
              <a:gd name="G21" fmla="*/ 1 0 0"/>
              <a:gd name="G22" fmla="*/ 1 35987 55552"/>
              <a:gd name="G23" fmla="*/ G22 1 180"/>
              <a:gd name="G24" fmla="*/ G21 1 G23"/>
              <a:gd name="G25" fmla="+- 1 0 0"/>
              <a:gd name="G26" fmla="+- 1 0 0"/>
              <a:gd name="G27" fmla="+- 1 0 0"/>
              <a:gd name="G28" fmla="*/ 1 59531 7824"/>
              <a:gd name="T0" fmla="*/ 0 w 3021"/>
              <a:gd name="T1" fmla="*/ 1265238 h 867"/>
              <a:gd name="T2" fmla="*/ 517525 w 3021"/>
              <a:gd name="T3" fmla="*/ 1208088 h 867"/>
              <a:gd name="T4" fmla="*/ 809625 w 3021"/>
              <a:gd name="T5" fmla="*/ 1150938 h 867"/>
              <a:gd name="T6" fmla="*/ 1187450 w 3021"/>
              <a:gd name="T7" fmla="*/ 1052513 h 867"/>
              <a:gd name="T8" fmla="*/ 1422400 w 3021"/>
              <a:gd name="T9" fmla="*/ 989013 h 867"/>
              <a:gd name="T10" fmla="*/ 1817687 w 3021"/>
              <a:gd name="T11" fmla="*/ 847725 h 867"/>
              <a:gd name="T12" fmla="*/ 2182812 w 3021"/>
              <a:gd name="T13" fmla="*/ 679450 h 867"/>
              <a:gd name="T14" fmla="*/ 2455862 w 3021"/>
              <a:gd name="T15" fmla="*/ 528638 h 867"/>
              <a:gd name="T16" fmla="*/ 2768600 w 3021"/>
              <a:gd name="T17" fmla="*/ 311150 h 867"/>
              <a:gd name="T18" fmla="*/ 3187700 w 3021"/>
              <a:gd name="T19" fmla="*/ 17463 h 867"/>
              <a:gd name="T20" fmla="*/ 3251200 w 3021"/>
              <a:gd name="T21" fmla="*/ 0 h 867"/>
              <a:gd name="T22" fmla="*/ 3286125 w 3021"/>
              <a:gd name="T23" fmla="*/ 0 h 867"/>
              <a:gd name="T24" fmla="*/ 3373437 w 3021"/>
              <a:gd name="T25" fmla="*/ 17463 h 867"/>
              <a:gd name="T26" fmla="*/ 3478212 w 3021"/>
              <a:gd name="T27" fmla="*/ 115888 h 867"/>
              <a:gd name="T28" fmla="*/ 3563937 w 3021"/>
              <a:gd name="T29" fmla="*/ 249238 h 867"/>
              <a:gd name="T30" fmla="*/ 3663950 w 3021"/>
              <a:gd name="T31" fmla="*/ 468313 h 867"/>
              <a:gd name="T32" fmla="*/ 3749675 w 3021"/>
              <a:gd name="T33" fmla="*/ 671513 h 867"/>
              <a:gd name="T34" fmla="*/ 3836987 w 3021"/>
              <a:gd name="T35" fmla="*/ 882650 h 867"/>
              <a:gd name="T36" fmla="*/ 3917950 w 3021"/>
              <a:gd name="T37" fmla="*/ 1046163 h 867"/>
              <a:gd name="T38" fmla="*/ 3997325 w 3021"/>
              <a:gd name="T39" fmla="*/ 1198563 h 867"/>
              <a:gd name="T40" fmla="*/ 4054475 w 3021"/>
              <a:gd name="T41" fmla="*/ 1262063 h 867"/>
              <a:gd name="T42" fmla="*/ 4097337 w 3021"/>
              <a:gd name="T43" fmla="*/ 1293813 h 867"/>
              <a:gd name="T44" fmla="*/ 4164012 w 3021"/>
              <a:gd name="T45" fmla="*/ 1322388 h 867"/>
              <a:gd name="T46" fmla="*/ 4252912 w 3021"/>
              <a:gd name="T47" fmla="*/ 1341438 h 867"/>
              <a:gd name="T48" fmla="*/ 4491037 w 3021"/>
              <a:gd name="T49" fmla="*/ 1360488 h 867"/>
              <a:gd name="T50" fmla="*/ 4795837 w 3021"/>
              <a:gd name="T51" fmla="*/ 1376363 h 8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3021" h="867">
                <a:moveTo>
                  <a:pt x="0" y="797"/>
                </a:moveTo>
                <a:lnTo>
                  <a:pt x="326" y="761"/>
                </a:lnTo>
                <a:lnTo>
                  <a:pt x="510" y="725"/>
                </a:lnTo>
                <a:lnTo>
                  <a:pt x="748" y="663"/>
                </a:lnTo>
                <a:lnTo>
                  <a:pt x="896" y="623"/>
                </a:lnTo>
                <a:lnTo>
                  <a:pt x="1145" y="534"/>
                </a:lnTo>
                <a:lnTo>
                  <a:pt x="1375" y="428"/>
                </a:lnTo>
                <a:lnTo>
                  <a:pt x="1547" y="333"/>
                </a:lnTo>
                <a:lnTo>
                  <a:pt x="1744" y="196"/>
                </a:lnTo>
                <a:lnTo>
                  <a:pt x="2008" y="11"/>
                </a:lnTo>
                <a:lnTo>
                  <a:pt x="2048" y="0"/>
                </a:lnTo>
                <a:lnTo>
                  <a:pt x="2070" y="0"/>
                </a:lnTo>
                <a:lnTo>
                  <a:pt x="2125" y="11"/>
                </a:lnTo>
                <a:lnTo>
                  <a:pt x="2191" y="73"/>
                </a:lnTo>
                <a:lnTo>
                  <a:pt x="2245" y="157"/>
                </a:lnTo>
                <a:lnTo>
                  <a:pt x="2308" y="295"/>
                </a:lnTo>
                <a:lnTo>
                  <a:pt x="2362" y="423"/>
                </a:lnTo>
                <a:lnTo>
                  <a:pt x="2417" y="556"/>
                </a:lnTo>
                <a:lnTo>
                  <a:pt x="2468" y="659"/>
                </a:lnTo>
                <a:lnTo>
                  <a:pt x="2518" y="755"/>
                </a:lnTo>
                <a:lnTo>
                  <a:pt x="2554" y="795"/>
                </a:lnTo>
                <a:lnTo>
                  <a:pt x="2581" y="815"/>
                </a:lnTo>
                <a:lnTo>
                  <a:pt x="2623" y="833"/>
                </a:lnTo>
                <a:lnTo>
                  <a:pt x="2679" y="845"/>
                </a:lnTo>
                <a:lnTo>
                  <a:pt x="2829" y="857"/>
                </a:lnTo>
                <a:lnTo>
                  <a:pt x="3021" y="867"/>
                </a:lnTo>
              </a:path>
            </a:pathLst>
          </a:custGeom>
          <a:noFill/>
          <a:ln w="9360" cap="flat">
            <a:solidFill>
              <a:srgbClr val="FFFFFF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  <p:sp>
        <p:nvSpPr>
          <p:cNvPr id="115718" name="Freeform 6"/>
          <p:cNvSpPr>
            <a:spLocks noChangeArrowheads="1"/>
          </p:cNvSpPr>
          <p:nvPr/>
        </p:nvSpPr>
        <p:spPr bwMode="auto">
          <a:xfrm>
            <a:off x="3700464" y="2295525"/>
            <a:ext cx="4791075" cy="1333500"/>
          </a:xfrm>
          <a:custGeom>
            <a:avLst/>
            <a:gdLst>
              <a:gd name="G0" fmla="+- 123 0 0"/>
              <a:gd name="G1" fmla="+- 1 0 0"/>
              <a:gd name="G2" fmla="+- 1 0 0"/>
              <a:gd name="G3" fmla="+- 1 0 0"/>
              <a:gd name="G4" fmla="+- 1 0 0"/>
              <a:gd name="G5" fmla="+- 1 0 0"/>
              <a:gd name="G6" fmla="+- 1 0 0"/>
              <a:gd name="G7" fmla="+- 1 0 0"/>
              <a:gd name="G8" fmla="+- 1 0 0"/>
              <a:gd name="G9" fmla="+- 1 0 0"/>
              <a:gd name="G10" fmla="+- 1 0 0"/>
              <a:gd name="G11" fmla="+- 1 0 0"/>
              <a:gd name="G12" fmla="+- 1 0 0"/>
              <a:gd name="G13" fmla="+- 1 0 0"/>
              <a:gd name="G14" fmla="+- 1 0 0"/>
              <a:gd name="G15" fmla="+- 1 0 0"/>
              <a:gd name="G16" fmla="+- 1 0 0"/>
              <a:gd name="G17" fmla="+- 1 0 0"/>
              <a:gd name="G18" fmla="+- 1 0 0"/>
              <a:gd name="G19" fmla="+- 1 0 0"/>
              <a:gd name="G20" fmla="*/ 1 16385 2"/>
              <a:gd name="G21" fmla="+- 1 0 0"/>
              <a:gd name="G22" fmla="+- 1 0 0"/>
              <a:gd name="G23" fmla="+- 1 0 0"/>
              <a:gd name="G24" fmla="+- 1 0 0"/>
              <a:gd name="G25" fmla="+- 1 0 0"/>
              <a:gd name="G26" fmla="+- 1 0 0"/>
              <a:gd name="G27" fmla="+- 1 0 0"/>
              <a:gd name="G28" fmla="+- 1 0 0"/>
              <a:gd name="G29" fmla="+- 1 0 0"/>
              <a:gd name="G30" fmla="+- 1 0 0"/>
              <a:gd name="G31" fmla="+- 34772 0 0"/>
              <a:gd name="G32" fmla="+- 1 0 0"/>
              <a:gd name="G33" fmla="+- 1 0 0"/>
              <a:gd name="G34" fmla="+- 1 0 0"/>
              <a:gd name="G35" fmla="+- 1 0 0"/>
              <a:gd name="G36" fmla="+- 1 0 0"/>
              <a:gd name="G37" fmla="+- 1 0 0"/>
              <a:gd name="G38" fmla="+- 1 0 0"/>
              <a:gd name="T0" fmla="*/ 0 w 3018"/>
              <a:gd name="T1" fmla="*/ 1214438 h 840"/>
              <a:gd name="T2" fmla="*/ 190500 w 3018"/>
              <a:gd name="T3" fmla="*/ 1209675 h 840"/>
              <a:gd name="T4" fmla="*/ 466725 w 3018"/>
              <a:gd name="T5" fmla="*/ 1204913 h 840"/>
              <a:gd name="T6" fmla="*/ 771525 w 3018"/>
              <a:gd name="T7" fmla="*/ 1195388 h 840"/>
              <a:gd name="T8" fmla="*/ 976313 w 3018"/>
              <a:gd name="T9" fmla="*/ 1176338 h 840"/>
              <a:gd name="T10" fmla="*/ 1176338 w 3018"/>
              <a:gd name="T11" fmla="*/ 1133475 h 840"/>
              <a:gd name="T12" fmla="*/ 1376363 w 3018"/>
              <a:gd name="T13" fmla="*/ 1066800 h 840"/>
              <a:gd name="T14" fmla="*/ 1719263 w 3018"/>
              <a:gd name="T15" fmla="*/ 923925 h 840"/>
              <a:gd name="T16" fmla="*/ 2024063 w 3018"/>
              <a:gd name="T17" fmla="*/ 752475 h 840"/>
              <a:gd name="T18" fmla="*/ 2214563 w 3018"/>
              <a:gd name="T19" fmla="*/ 619125 h 840"/>
              <a:gd name="T20" fmla="*/ 2395538 w 3018"/>
              <a:gd name="T21" fmla="*/ 447675 h 840"/>
              <a:gd name="T22" fmla="*/ 2586038 w 3018"/>
              <a:gd name="T23" fmla="*/ 228600 h 840"/>
              <a:gd name="T24" fmla="*/ 2695575 w 3018"/>
              <a:gd name="T25" fmla="*/ 104775 h 840"/>
              <a:gd name="T26" fmla="*/ 2771775 w 3018"/>
              <a:gd name="T27" fmla="*/ 28575 h 840"/>
              <a:gd name="T28" fmla="*/ 2833688 w 3018"/>
              <a:gd name="T29" fmla="*/ 0 h 840"/>
              <a:gd name="T30" fmla="*/ 2895600 w 3018"/>
              <a:gd name="T31" fmla="*/ 4763 h 840"/>
              <a:gd name="T32" fmla="*/ 2957513 w 3018"/>
              <a:gd name="T33" fmla="*/ 33338 h 840"/>
              <a:gd name="T34" fmla="*/ 3062288 w 3018"/>
              <a:gd name="T35" fmla="*/ 152400 h 840"/>
              <a:gd name="T36" fmla="*/ 3190875 w 3018"/>
              <a:gd name="T37" fmla="*/ 338138 h 840"/>
              <a:gd name="T38" fmla="*/ 3390900 w 3018"/>
              <a:gd name="T39" fmla="*/ 666750 h 840"/>
              <a:gd name="T40" fmla="*/ 3533775 w 3018"/>
              <a:gd name="T41" fmla="*/ 919163 h 840"/>
              <a:gd name="T42" fmla="*/ 3648075 w 3018"/>
              <a:gd name="T43" fmla="*/ 1133475 h 840"/>
              <a:gd name="T44" fmla="*/ 3686175 w 3018"/>
              <a:gd name="T45" fmla="*/ 1200150 h 840"/>
              <a:gd name="T46" fmla="*/ 3729038 w 3018"/>
              <a:gd name="T47" fmla="*/ 1247775 h 840"/>
              <a:gd name="T48" fmla="*/ 3779838 w 3018"/>
              <a:gd name="T49" fmla="*/ 1285875 h 840"/>
              <a:gd name="T50" fmla="*/ 3843338 w 3018"/>
              <a:gd name="T51" fmla="*/ 1314450 h 840"/>
              <a:gd name="T52" fmla="*/ 3898900 w 3018"/>
              <a:gd name="T53" fmla="*/ 1333500 h 840"/>
              <a:gd name="T54" fmla="*/ 3960813 w 3018"/>
              <a:gd name="T55" fmla="*/ 1333500 h 840"/>
              <a:gd name="T56" fmla="*/ 3986213 w 3018"/>
              <a:gd name="T57" fmla="*/ 1323975 h 840"/>
              <a:gd name="T58" fmla="*/ 4062413 w 3018"/>
              <a:gd name="T59" fmla="*/ 1274763 h 840"/>
              <a:gd name="T60" fmla="*/ 4141788 w 3018"/>
              <a:gd name="T61" fmla="*/ 1228725 h 840"/>
              <a:gd name="T62" fmla="*/ 4241800 w 3018"/>
              <a:gd name="T63" fmla="*/ 1185863 h 840"/>
              <a:gd name="T64" fmla="*/ 4365625 w 3018"/>
              <a:gd name="T65" fmla="*/ 1143000 h 840"/>
              <a:gd name="T66" fmla="*/ 4489450 w 3018"/>
              <a:gd name="T67" fmla="*/ 1109663 h 840"/>
              <a:gd name="T68" fmla="*/ 4562475 w 3018"/>
              <a:gd name="T69" fmla="*/ 1100138 h 840"/>
              <a:gd name="T70" fmla="*/ 4605338 w 3018"/>
              <a:gd name="T71" fmla="*/ 1103313 h 840"/>
              <a:gd name="T72" fmla="*/ 4643438 w 3018"/>
              <a:gd name="T73" fmla="*/ 1119188 h 840"/>
              <a:gd name="T74" fmla="*/ 4691063 w 3018"/>
              <a:gd name="T75" fmla="*/ 1133475 h 840"/>
              <a:gd name="T76" fmla="*/ 4791075 w 3018"/>
              <a:gd name="T77" fmla="*/ 1133475 h 8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3018" h="840">
                <a:moveTo>
                  <a:pt x="0" y="765"/>
                </a:moveTo>
                <a:lnTo>
                  <a:pt x="120" y="762"/>
                </a:lnTo>
                <a:lnTo>
                  <a:pt x="294" y="759"/>
                </a:lnTo>
                <a:lnTo>
                  <a:pt x="486" y="753"/>
                </a:lnTo>
                <a:lnTo>
                  <a:pt x="615" y="741"/>
                </a:lnTo>
                <a:lnTo>
                  <a:pt x="741" y="714"/>
                </a:lnTo>
                <a:lnTo>
                  <a:pt x="867" y="672"/>
                </a:lnTo>
                <a:lnTo>
                  <a:pt x="1083" y="582"/>
                </a:lnTo>
                <a:lnTo>
                  <a:pt x="1275" y="474"/>
                </a:lnTo>
                <a:lnTo>
                  <a:pt x="1395" y="390"/>
                </a:lnTo>
                <a:lnTo>
                  <a:pt x="1509" y="282"/>
                </a:lnTo>
                <a:lnTo>
                  <a:pt x="1629" y="144"/>
                </a:lnTo>
                <a:lnTo>
                  <a:pt x="1698" y="66"/>
                </a:lnTo>
                <a:lnTo>
                  <a:pt x="1746" y="18"/>
                </a:lnTo>
                <a:lnTo>
                  <a:pt x="1785" y="0"/>
                </a:lnTo>
                <a:lnTo>
                  <a:pt x="1824" y="3"/>
                </a:lnTo>
                <a:lnTo>
                  <a:pt x="1863" y="21"/>
                </a:lnTo>
                <a:lnTo>
                  <a:pt x="1929" y="96"/>
                </a:lnTo>
                <a:lnTo>
                  <a:pt x="2010" y="213"/>
                </a:lnTo>
                <a:lnTo>
                  <a:pt x="2136" y="420"/>
                </a:lnTo>
                <a:lnTo>
                  <a:pt x="2226" y="579"/>
                </a:lnTo>
                <a:lnTo>
                  <a:pt x="2298" y="714"/>
                </a:lnTo>
                <a:lnTo>
                  <a:pt x="2322" y="756"/>
                </a:lnTo>
                <a:lnTo>
                  <a:pt x="2349" y="786"/>
                </a:lnTo>
                <a:lnTo>
                  <a:pt x="2381" y="810"/>
                </a:lnTo>
                <a:lnTo>
                  <a:pt x="2421" y="828"/>
                </a:lnTo>
                <a:lnTo>
                  <a:pt x="2456" y="840"/>
                </a:lnTo>
                <a:lnTo>
                  <a:pt x="2495" y="840"/>
                </a:lnTo>
                <a:lnTo>
                  <a:pt x="2511" y="834"/>
                </a:lnTo>
                <a:lnTo>
                  <a:pt x="2559" y="803"/>
                </a:lnTo>
                <a:lnTo>
                  <a:pt x="2609" y="774"/>
                </a:lnTo>
                <a:lnTo>
                  <a:pt x="2672" y="747"/>
                </a:lnTo>
                <a:lnTo>
                  <a:pt x="2750" y="720"/>
                </a:lnTo>
                <a:lnTo>
                  <a:pt x="2828" y="699"/>
                </a:lnTo>
                <a:lnTo>
                  <a:pt x="2874" y="693"/>
                </a:lnTo>
                <a:lnTo>
                  <a:pt x="2901" y="695"/>
                </a:lnTo>
                <a:lnTo>
                  <a:pt x="2925" y="705"/>
                </a:lnTo>
                <a:lnTo>
                  <a:pt x="2955" y="714"/>
                </a:lnTo>
                <a:lnTo>
                  <a:pt x="3018" y="714"/>
                </a:lnTo>
              </a:path>
            </a:pathLst>
          </a:custGeom>
          <a:noFill/>
          <a:ln w="38160" cap="flat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  <p:sp>
        <p:nvSpPr>
          <p:cNvPr id="115719" name="Text Box 7"/>
          <p:cNvSpPr txBox="1">
            <a:spLocks noChangeArrowheads="1"/>
          </p:cNvSpPr>
          <p:nvPr/>
        </p:nvSpPr>
        <p:spPr bwMode="auto">
          <a:xfrm>
            <a:off x="1905000" y="714585"/>
            <a:ext cx="8382000" cy="58695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ctr">
            <a:spAutoFit/>
          </a:bodyPr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spcBef>
                <a:spcPts val="2000"/>
              </a:spcBef>
              <a:buClrTx/>
            </a:pPr>
            <a:r>
              <a:rPr lang="es-CO" altLang="es-CO" sz="3200" b="1">
                <a:solidFill>
                  <a:srgbClr val="FFFF99"/>
                </a:solidFill>
              </a:rPr>
              <a:t>Ondas “viajeras” en la membrana basilar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gradFill rotWithShape="0">
          <a:gsLst>
            <a:gs pos="0">
              <a:srgbClr val="000000"/>
            </a:gs>
            <a:gs pos="50000">
              <a:srgbClr val="333399"/>
            </a:gs>
            <a:gs pos="100000">
              <a:srgbClr val="000000"/>
            </a:gs>
          </a:gsLst>
          <a:lin ang="81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6737" name="Line 1"/>
          <p:cNvSpPr>
            <a:spLocks noChangeShapeType="1"/>
          </p:cNvSpPr>
          <p:nvPr/>
        </p:nvSpPr>
        <p:spPr bwMode="auto">
          <a:xfrm>
            <a:off x="3687763" y="3430589"/>
            <a:ext cx="4826000" cy="1587"/>
          </a:xfrm>
          <a:prstGeom prst="line">
            <a:avLst/>
          </a:prstGeom>
          <a:noFill/>
          <a:ln w="9360" cap="sq">
            <a:solidFill>
              <a:srgbClr val="FFFFFF"/>
            </a:solidFill>
            <a:prstDash val="dash"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CO"/>
          </a:p>
        </p:txBody>
      </p:sp>
      <p:sp>
        <p:nvSpPr>
          <p:cNvPr id="116738" name="Rectangle 2"/>
          <p:cNvSpPr>
            <a:spLocks noChangeArrowheads="1"/>
          </p:cNvSpPr>
          <p:nvPr/>
        </p:nvSpPr>
        <p:spPr bwMode="auto">
          <a:xfrm>
            <a:off x="8599488" y="3252788"/>
            <a:ext cx="622300" cy="2968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buClrTx/>
              <a:buFontTx/>
              <a:buNone/>
            </a:pPr>
            <a:r>
              <a:rPr lang="es-CO" altLang="es-CO" sz="1800" b="1">
                <a:solidFill>
                  <a:srgbClr val="FFFF00"/>
                </a:solidFill>
              </a:rPr>
              <a:t>Ápex</a:t>
            </a:r>
          </a:p>
        </p:txBody>
      </p:sp>
      <p:sp>
        <p:nvSpPr>
          <p:cNvPr id="116739" name="Rectangle 3"/>
          <p:cNvSpPr>
            <a:spLocks noChangeArrowheads="1"/>
          </p:cNvSpPr>
          <p:nvPr/>
        </p:nvSpPr>
        <p:spPr bwMode="auto">
          <a:xfrm>
            <a:off x="2973388" y="3248026"/>
            <a:ext cx="622300" cy="2968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buClrTx/>
              <a:buFontTx/>
              <a:buNone/>
            </a:pPr>
            <a:r>
              <a:rPr lang="es-CO" altLang="es-CO" sz="1800" b="1">
                <a:solidFill>
                  <a:srgbClr val="FFFF00"/>
                </a:solidFill>
              </a:rPr>
              <a:t>Base</a:t>
            </a:r>
          </a:p>
        </p:txBody>
      </p:sp>
      <p:sp>
        <p:nvSpPr>
          <p:cNvPr id="116740" name="Freeform 4"/>
          <p:cNvSpPr>
            <a:spLocks noChangeArrowheads="1"/>
          </p:cNvSpPr>
          <p:nvPr/>
        </p:nvSpPr>
        <p:spPr bwMode="auto">
          <a:xfrm>
            <a:off x="3724276" y="2028826"/>
            <a:ext cx="4767263" cy="1552575"/>
          </a:xfrm>
          <a:custGeom>
            <a:avLst/>
            <a:gdLst>
              <a:gd name="G0" fmla="+- 546 0 0"/>
              <a:gd name="G1" fmla="+- 1 0 0"/>
              <a:gd name="G2" fmla="+- 1 0 0"/>
              <a:gd name="G3" fmla="+- 1 0 0"/>
              <a:gd name="G4" fmla="+- 1 0 0"/>
              <a:gd name="G5" fmla="+- 1 0 0"/>
              <a:gd name="G6" fmla="+- 1 0 0"/>
              <a:gd name="G7" fmla="+- 1 0 0"/>
              <a:gd name="G8" fmla="+- 1 0 0"/>
              <a:gd name="G9" fmla="+- 1 0 0"/>
              <a:gd name="G10" fmla="+- 1 0 0"/>
              <a:gd name="G11" fmla="+- 1 0 0"/>
              <a:gd name="G12" fmla="+- 1 0 0"/>
              <a:gd name="G13" fmla="+- 1 0 0"/>
              <a:gd name="G14" fmla="+- 1 0 0"/>
              <a:gd name="G15" fmla="+- 1 0 0"/>
              <a:gd name="G16" fmla="+- 1 0 0"/>
              <a:gd name="G17" fmla="*/ 1 16385 2"/>
              <a:gd name="G18" fmla="+- 1 0 0"/>
              <a:gd name="G19" fmla="+- 1 0 0"/>
              <a:gd name="G20" fmla="+- 1 0 0"/>
              <a:gd name="G21" fmla="+- 1 0 0"/>
              <a:gd name="G22" fmla="+- 1 0 0"/>
              <a:gd name="G23" fmla="+- 1 0 0"/>
              <a:gd name="G24" fmla="+- 1 0 0"/>
              <a:gd name="G25" fmla="*/ 1 25817 50816"/>
              <a:gd name="G26" fmla="+- 1 0 0"/>
              <a:gd name="G27" fmla="+- 1 0 0"/>
              <a:gd name="G28" fmla="+- 1 0 0"/>
              <a:gd name="G29" fmla="+- 1 0 0"/>
              <a:gd name="G30" fmla="+- 1 0 0"/>
              <a:gd name="G31" fmla="+- 1 0 0"/>
              <a:gd name="G32" fmla="+- 1 0 0"/>
              <a:gd name="T0" fmla="*/ 0 w 3003"/>
              <a:gd name="T1" fmla="*/ 1552575 h 978"/>
              <a:gd name="T2" fmla="*/ 852488 w 3003"/>
              <a:gd name="T3" fmla="*/ 1538288 h 978"/>
              <a:gd name="T4" fmla="*/ 1304925 w 3003"/>
              <a:gd name="T5" fmla="*/ 1509713 h 978"/>
              <a:gd name="T6" fmla="*/ 1571625 w 3003"/>
              <a:gd name="T7" fmla="*/ 1485900 h 978"/>
              <a:gd name="T8" fmla="*/ 1824038 w 3003"/>
              <a:gd name="T9" fmla="*/ 1447800 h 978"/>
              <a:gd name="T10" fmla="*/ 2057400 w 3003"/>
              <a:gd name="T11" fmla="*/ 1400175 h 978"/>
              <a:gd name="T12" fmla="*/ 2185988 w 3003"/>
              <a:gd name="T13" fmla="*/ 1343025 h 978"/>
              <a:gd name="T14" fmla="*/ 2366963 w 3003"/>
              <a:gd name="T15" fmla="*/ 1219200 h 978"/>
              <a:gd name="T16" fmla="*/ 2500313 w 3003"/>
              <a:gd name="T17" fmla="*/ 1100138 h 978"/>
              <a:gd name="T18" fmla="*/ 2595563 w 3003"/>
              <a:gd name="T19" fmla="*/ 985838 h 978"/>
              <a:gd name="T20" fmla="*/ 2686050 w 3003"/>
              <a:gd name="T21" fmla="*/ 846138 h 978"/>
              <a:gd name="T22" fmla="*/ 2755900 w 3003"/>
              <a:gd name="T23" fmla="*/ 719138 h 978"/>
              <a:gd name="T24" fmla="*/ 2833688 w 3003"/>
              <a:gd name="T25" fmla="*/ 566738 h 978"/>
              <a:gd name="T26" fmla="*/ 2976563 w 3003"/>
              <a:gd name="T27" fmla="*/ 309563 h 978"/>
              <a:gd name="T28" fmla="*/ 3086100 w 3003"/>
              <a:gd name="T29" fmla="*/ 114300 h 978"/>
              <a:gd name="T30" fmla="*/ 3148013 w 3003"/>
              <a:gd name="T31" fmla="*/ 47625 h 978"/>
              <a:gd name="T32" fmla="*/ 3219450 w 3003"/>
              <a:gd name="T33" fmla="*/ 0 h 978"/>
              <a:gd name="T34" fmla="*/ 3281363 w 3003"/>
              <a:gd name="T35" fmla="*/ 9525 h 978"/>
              <a:gd name="T36" fmla="*/ 3328988 w 3003"/>
              <a:gd name="T37" fmla="*/ 47625 h 978"/>
              <a:gd name="T38" fmla="*/ 3381375 w 3003"/>
              <a:gd name="T39" fmla="*/ 123825 h 978"/>
              <a:gd name="T40" fmla="*/ 3490913 w 3003"/>
              <a:gd name="T41" fmla="*/ 347663 h 978"/>
              <a:gd name="T42" fmla="*/ 3657600 w 3003"/>
              <a:gd name="T43" fmla="*/ 757238 h 978"/>
              <a:gd name="T44" fmla="*/ 3771900 w 3003"/>
              <a:gd name="T45" fmla="*/ 1095375 h 978"/>
              <a:gd name="T46" fmla="*/ 3838575 w 3003"/>
              <a:gd name="T47" fmla="*/ 1262063 h 978"/>
              <a:gd name="T48" fmla="*/ 3905250 w 3003"/>
              <a:gd name="T49" fmla="*/ 1400175 h 978"/>
              <a:gd name="T50" fmla="*/ 3943350 w 3003"/>
              <a:gd name="T51" fmla="*/ 1447800 h 978"/>
              <a:gd name="T52" fmla="*/ 4010025 w 3003"/>
              <a:gd name="T53" fmla="*/ 1476375 h 978"/>
              <a:gd name="T54" fmla="*/ 4081463 w 3003"/>
              <a:gd name="T55" fmla="*/ 1490663 h 978"/>
              <a:gd name="T56" fmla="*/ 4300538 w 3003"/>
              <a:gd name="T57" fmla="*/ 1471613 h 978"/>
              <a:gd name="T58" fmla="*/ 4400550 w 3003"/>
              <a:gd name="T59" fmla="*/ 1447800 h 978"/>
              <a:gd name="T60" fmla="*/ 4557713 w 3003"/>
              <a:gd name="T61" fmla="*/ 1419225 h 978"/>
              <a:gd name="T62" fmla="*/ 4695825 w 3003"/>
              <a:gd name="T63" fmla="*/ 1400175 h 978"/>
              <a:gd name="T64" fmla="*/ 4767263 w 3003"/>
              <a:gd name="T65" fmla="*/ 1395413 h 9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3003" h="978">
                <a:moveTo>
                  <a:pt x="0" y="978"/>
                </a:moveTo>
                <a:lnTo>
                  <a:pt x="537" y="969"/>
                </a:lnTo>
                <a:lnTo>
                  <a:pt x="822" y="951"/>
                </a:lnTo>
                <a:lnTo>
                  <a:pt x="990" y="936"/>
                </a:lnTo>
                <a:lnTo>
                  <a:pt x="1149" y="912"/>
                </a:lnTo>
                <a:lnTo>
                  <a:pt x="1296" y="882"/>
                </a:lnTo>
                <a:lnTo>
                  <a:pt x="1377" y="846"/>
                </a:lnTo>
                <a:lnTo>
                  <a:pt x="1491" y="768"/>
                </a:lnTo>
                <a:lnTo>
                  <a:pt x="1575" y="693"/>
                </a:lnTo>
                <a:lnTo>
                  <a:pt x="1635" y="621"/>
                </a:lnTo>
                <a:lnTo>
                  <a:pt x="1692" y="533"/>
                </a:lnTo>
                <a:lnTo>
                  <a:pt x="1736" y="453"/>
                </a:lnTo>
                <a:lnTo>
                  <a:pt x="1785" y="357"/>
                </a:lnTo>
                <a:lnTo>
                  <a:pt x="1875" y="195"/>
                </a:lnTo>
                <a:lnTo>
                  <a:pt x="1944" y="72"/>
                </a:lnTo>
                <a:lnTo>
                  <a:pt x="1983" y="30"/>
                </a:lnTo>
                <a:lnTo>
                  <a:pt x="2028" y="0"/>
                </a:lnTo>
                <a:lnTo>
                  <a:pt x="2067" y="6"/>
                </a:lnTo>
                <a:lnTo>
                  <a:pt x="2097" y="30"/>
                </a:lnTo>
                <a:lnTo>
                  <a:pt x="2130" y="78"/>
                </a:lnTo>
                <a:lnTo>
                  <a:pt x="2199" y="219"/>
                </a:lnTo>
                <a:lnTo>
                  <a:pt x="2304" y="477"/>
                </a:lnTo>
                <a:lnTo>
                  <a:pt x="2376" y="690"/>
                </a:lnTo>
                <a:lnTo>
                  <a:pt x="2418" y="795"/>
                </a:lnTo>
                <a:lnTo>
                  <a:pt x="2460" y="882"/>
                </a:lnTo>
                <a:lnTo>
                  <a:pt x="2484" y="912"/>
                </a:lnTo>
                <a:lnTo>
                  <a:pt x="2526" y="930"/>
                </a:lnTo>
                <a:lnTo>
                  <a:pt x="2571" y="939"/>
                </a:lnTo>
                <a:lnTo>
                  <a:pt x="2709" y="927"/>
                </a:lnTo>
                <a:lnTo>
                  <a:pt x="2772" y="912"/>
                </a:lnTo>
                <a:lnTo>
                  <a:pt x="2871" y="894"/>
                </a:lnTo>
                <a:lnTo>
                  <a:pt x="2958" y="882"/>
                </a:lnTo>
                <a:lnTo>
                  <a:pt x="3003" y="879"/>
                </a:lnTo>
              </a:path>
            </a:pathLst>
          </a:custGeom>
          <a:noFill/>
          <a:ln w="38160" cap="flat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  <p:sp>
        <p:nvSpPr>
          <p:cNvPr id="116741" name="Freeform 5"/>
          <p:cNvSpPr>
            <a:spLocks noChangeArrowheads="1"/>
          </p:cNvSpPr>
          <p:nvPr/>
        </p:nvSpPr>
        <p:spPr bwMode="auto">
          <a:xfrm>
            <a:off x="3700464" y="2019301"/>
            <a:ext cx="4795837" cy="1376363"/>
          </a:xfrm>
          <a:custGeom>
            <a:avLst/>
            <a:gdLst>
              <a:gd name="G0" fmla="+- 362 0 0"/>
              <a:gd name="G1" fmla="+- 1 0 0"/>
              <a:gd name="G2" fmla="*/ 1 0 0"/>
              <a:gd name="G3" fmla="+- 1 0 0"/>
              <a:gd name="G4" fmla="+- 1 0 0"/>
              <a:gd name="G5" fmla="+- 2070 0 0"/>
              <a:gd name="G6" fmla="+- 1 0 0"/>
              <a:gd name="G7" fmla="+- 1 0 0"/>
              <a:gd name="G8" fmla="+- 1 0 0"/>
              <a:gd name="G9" fmla="+- 1 0 0"/>
              <a:gd name="G10" fmla="+- 1 0 0"/>
              <a:gd name="G11" fmla="+- 1 0 0"/>
              <a:gd name="G12" fmla="*/ 1 56199 45376"/>
              <a:gd name="G13" fmla="+- 1 0 0"/>
              <a:gd name="G14" fmla="+- 1 0 0"/>
              <a:gd name="G15" fmla="+- 1 0 0"/>
              <a:gd name="G16" fmla="+- 1 0 0"/>
              <a:gd name="G17" fmla="+- 1 0 0"/>
              <a:gd name="G18" fmla="+- 1 0 0"/>
              <a:gd name="G19" fmla="+- 1 0 0"/>
              <a:gd name="G20" fmla="+- 38912 0 0"/>
              <a:gd name="G21" fmla="*/ 1 0 0"/>
              <a:gd name="G22" fmla="*/ 1 35987 55552"/>
              <a:gd name="G23" fmla="*/ G22 1 180"/>
              <a:gd name="G24" fmla="*/ G21 1 G23"/>
              <a:gd name="G25" fmla="+- 1 0 0"/>
              <a:gd name="G26" fmla="+- 1 0 0"/>
              <a:gd name="G27" fmla="+- 1 0 0"/>
              <a:gd name="G28" fmla="*/ 1 59531 7824"/>
              <a:gd name="T0" fmla="*/ 0 w 3021"/>
              <a:gd name="T1" fmla="*/ 1265238 h 867"/>
              <a:gd name="T2" fmla="*/ 517525 w 3021"/>
              <a:gd name="T3" fmla="*/ 1208088 h 867"/>
              <a:gd name="T4" fmla="*/ 809625 w 3021"/>
              <a:gd name="T5" fmla="*/ 1150938 h 867"/>
              <a:gd name="T6" fmla="*/ 1187450 w 3021"/>
              <a:gd name="T7" fmla="*/ 1052513 h 867"/>
              <a:gd name="T8" fmla="*/ 1422400 w 3021"/>
              <a:gd name="T9" fmla="*/ 989013 h 867"/>
              <a:gd name="T10" fmla="*/ 1817687 w 3021"/>
              <a:gd name="T11" fmla="*/ 847725 h 867"/>
              <a:gd name="T12" fmla="*/ 2182812 w 3021"/>
              <a:gd name="T13" fmla="*/ 679450 h 867"/>
              <a:gd name="T14" fmla="*/ 2455862 w 3021"/>
              <a:gd name="T15" fmla="*/ 528638 h 867"/>
              <a:gd name="T16" fmla="*/ 2768600 w 3021"/>
              <a:gd name="T17" fmla="*/ 311150 h 867"/>
              <a:gd name="T18" fmla="*/ 3187700 w 3021"/>
              <a:gd name="T19" fmla="*/ 17463 h 867"/>
              <a:gd name="T20" fmla="*/ 3251200 w 3021"/>
              <a:gd name="T21" fmla="*/ 0 h 867"/>
              <a:gd name="T22" fmla="*/ 3286125 w 3021"/>
              <a:gd name="T23" fmla="*/ 0 h 867"/>
              <a:gd name="T24" fmla="*/ 3373437 w 3021"/>
              <a:gd name="T25" fmla="*/ 17463 h 867"/>
              <a:gd name="T26" fmla="*/ 3478212 w 3021"/>
              <a:gd name="T27" fmla="*/ 115888 h 867"/>
              <a:gd name="T28" fmla="*/ 3563937 w 3021"/>
              <a:gd name="T29" fmla="*/ 249238 h 867"/>
              <a:gd name="T30" fmla="*/ 3663950 w 3021"/>
              <a:gd name="T31" fmla="*/ 468313 h 867"/>
              <a:gd name="T32" fmla="*/ 3749675 w 3021"/>
              <a:gd name="T33" fmla="*/ 671513 h 867"/>
              <a:gd name="T34" fmla="*/ 3836987 w 3021"/>
              <a:gd name="T35" fmla="*/ 882650 h 867"/>
              <a:gd name="T36" fmla="*/ 3917950 w 3021"/>
              <a:gd name="T37" fmla="*/ 1046163 h 867"/>
              <a:gd name="T38" fmla="*/ 3997325 w 3021"/>
              <a:gd name="T39" fmla="*/ 1198563 h 867"/>
              <a:gd name="T40" fmla="*/ 4054475 w 3021"/>
              <a:gd name="T41" fmla="*/ 1262063 h 867"/>
              <a:gd name="T42" fmla="*/ 4097337 w 3021"/>
              <a:gd name="T43" fmla="*/ 1293813 h 867"/>
              <a:gd name="T44" fmla="*/ 4164012 w 3021"/>
              <a:gd name="T45" fmla="*/ 1322388 h 867"/>
              <a:gd name="T46" fmla="*/ 4252912 w 3021"/>
              <a:gd name="T47" fmla="*/ 1341438 h 867"/>
              <a:gd name="T48" fmla="*/ 4491037 w 3021"/>
              <a:gd name="T49" fmla="*/ 1360488 h 867"/>
              <a:gd name="T50" fmla="*/ 4795837 w 3021"/>
              <a:gd name="T51" fmla="*/ 1376363 h 8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3021" h="867">
                <a:moveTo>
                  <a:pt x="0" y="797"/>
                </a:moveTo>
                <a:lnTo>
                  <a:pt x="326" y="761"/>
                </a:lnTo>
                <a:lnTo>
                  <a:pt x="510" y="725"/>
                </a:lnTo>
                <a:lnTo>
                  <a:pt x="748" y="663"/>
                </a:lnTo>
                <a:lnTo>
                  <a:pt x="896" y="623"/>
                </a:lnTo>
                <a:lnTo>
                  <a:pt x="1145" y="534"/>
                </a:lnTo>
                <a:lnTo>
                  <a:pt x="1375" y="428"/>
                </a:lnTo>
                <a:lnTo>
                  <a:pt x="1547" y="333"/>
                </a:lnTo>
                <a:lnTo>
                  <a:pt x="1744" y="196"/>
                </a:lnTo>
                <a:lnTo>
                  <a:pt x="2008" y="11"/>
                </a:lnTo>
                <a:lnTo>
                  <a:pt x="2048" y="0"/>
                </a:lnTo>
                <a:lnTo>
                  <a:pt x="2070" y="0"/>
                </a:lnTo>
                <a:lnTo>
                  <a:pt x="2125" y="11"/>
                </a:lnTo>
                <a:lnTo>
                  <a:pt x="2191" y="73"/>
                </a:lnTo>
                <a:lnTo>
                  <a:pt x="2245" y="157"/>
                </a:lnTo>
                <a:lnTo>
                  <a:pt x="2308" y="295"/>
                </a:lnTo>
                <a:lnTo>
                  <a:pt x="2362" y="423"/>
                </a:lnTo>
                <a:lnTo>
                  <a:pt x="2417" y="556"/>
                </a:lnTo>
                <a:lnTo>
                  <a:pt x="2468" y="659"/>
                </a:lnTo>
                <a:lnTo>
                  <a:pt x="2518" y="755"/>
                </a:lnTo>
                <a:lnTo>
                  <a:pt x="2554" y="795"/>
                </a:lnTo>
                <a:lnTo>
                  <a:pt x="2581" y="815"/>
                </a:lnTo>
                <a:lnTo>
                  <a:pt x="2623" y="833"/>
                </a:lnTo>
                <a:lnTo>
                  <a:pt x="2679" y="845"/>
                </a:lnTo>
                <a:lnTo>
                  <a:pt x="2829" y="857"/>
                </a:lnTo>
                <a:lnTo>
                  <a:pt x="3021" y="867"/>
                </a:lnTo>
              </a:path>
            </a:pathLst>
          </a:custGeom>
          <a:noFill/>
          <a:ln w="9360" cap="flat">
            <a:solidFill>
              <a:srgbClr val="FFFFFF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  <p:sp>
        <p:nvSpPr>
          <p:cNvPr id="116742" name="Freeform 6"/>
          <p:cNvSpPr>
            <a:spLocks noChangeArrowheads="1"/>
          </p:cNvSpPr>
          <p:nvPr/>
        </p:nvSpPr>
        <p:spPr bwMode="auto">
          <a:xfrm flipV="1">
            <a:off x="3697289" y="3473451"/>
            <a:ext cx="4795837" cy="1376363"/>
          </a:xfrm>
          <a:custGeom>
            <a:avLst/>
            <a:gdLst>
              <a:gd name="G0" fmla="+- 362 0 0"/>
              <a:gd name="G1" fmla="+- 1 0 0"/>
              <a:gd name="G2" fmla="*/ 1 0 0"/>
              <a:gd name="G3" fmla="+- 1 0 0"/>
              <a:gd name="G4" fmla="+- 1 0 0"/>
              <a:gd name="G5" fmla="+- 2070 0 0"/>
              <a:gd name="G6" fmla="+- 1 0 0"/>
              <a:gd name="G7" fmla="+- 1 0 0"/>
              <a:gd name="G8" fmla="+- 1 0 0"/>
              <a:gd name="G9" fmla="+- 1 0 0"/>
              <a:gd name="G10" fmla="+- 1 0 0"/>
              <a:gd name="G11" fmla="+- 1 0 0"/>
              <a:gd name="G12" fmla="*/ 1 56199 45376"/>
              <a:gd name="G13" fmla="+- 1 0 0"/>
              <a:gd name="G14" fmla="+- 1 0 0"/>
              <a:gd name="G15" fmla="+- 1 0 0"/>
              <a:gd name="G16" fmla="+- 1 0 0"/>
              <a:gd name="G17" fmla="+- 1 0 0"/>
              <a:gd name="G18" fmla="+- 1 0 0"/>
              <a:gd name="G19" fmla="+- 1 0 0"/>
              <a:gd name="G20" fmla="+- 38912 0 0"/>
              <a:gd name="G21" fmla="*/ 1 0 0"/>
              <a:gd name="G22" fmla="*/ 1 35987 55552"/>
              <a:gd name="G23" fmla="*/ G22 1 180"/>
              <a:gd name="G24" fmla="*/ G21 1 G23"/>
              <a:gd name="G25" fmla="+- 1 0 0"/>
              <a:gd name="G26" fmla="+- 1 0 0"/>
              <a:gd name="G27" fmla="+- 1 0 0"/>
              <a:gd name="G28" fmla="*/ 1 59531 7824"/>
              <a:gd name="T0" fmla="*/ 0 w 3021"/>
              <a:gd name="T1" fmla="*/ 1265238 h 867"/>
              <a:gd name="T2" fmla="*/ 517525 w 3021"/>
              <a:gd name="T3" fmla="*/ 1208088 h 867"/>
              <a:gd name="T4" fmla="*/ 809625 w 3021"/>
              <a:gd name="T5" fmla="*/ 1150938 h 867"/>
              <a:gd name="T6" fmla="*/ 1187450 w 3021"/>
              <a:gd name="T7" fmla="*/ 1052513 h 867"/>
              <a:gd name="T8" fmla="*/ 1422400 w 3021"/>
              <a:gd name="T9" fmla="*/ 989013 h 867"/>
              <a:gd name="T10" fmla="*/ 1817687 w 3021"/>
              <a:gd name="T11" fmla="*/ 847725 h 867"/>
              <a:gd name="T12" fmla="*/ 2182812 w 3021"/>
              <a:gd name="T13" fmla="*/ 679450 h 867"/>
              <a:gd name="T14" fmla="*/ 2455862 w 3021"/>
              <a:gd name="T15" fmla="*/ 528638 h 867"/>
              <a:gd name="T16" fmla="*/ 2768600 w 3021"/>
              <a:gd name="T17" fmla="*/ 311150 h 867"/>
              <a:gd name="T18" fmla="*/ 3187700 w 3021"/>
              <a:gd name="T19" fmla="*/ 17463 h 867"/>
              <a:gd name="T20" fmla="*/ 3251200 w 3021"/>
              <a:gd name="T21" fmla="*/ 0 h 867"/>
              <a:gd name="T22" fmla="*/ 3286125 w 3021"/>
              <a:gd name="T23" fmla="*/ 0 h 867"/>
              <a:gd name="T24" fmla="*/ 3373437 w 3021"/>
              <a:gd name="T25" fmla="*/ 17463 h 867"/>
              <a:gd name="T26" fmla="*/ 3478212 w 3021"/>
              <a:gd name="T27" fmla="*/ 115888 h 867"/>
              <a:gd name="T28" fmla="*/ 3563937 w 3021"/>
              <a:gd name="T29" fmla="*/ 249238 h 867"/>
              <a:gd name="T30" fmla="*/ 3663950 w 3021"/>
              <a:gd name="T31" fmla="*/ 468313 h 867"/>
              <a:gd name="T32" fmla="*/ 3749675 w 3021"/>
              <a:gd name="T33" fmla="*/ 671513 h 867"/>
              <a:gd name="T34" fmla="*/ 3836987 w 3021"/>
              <a:gd name="T35" fmla="*/ 882650 h 867"/>
              <a:gd name="T36" fmla="*/ 3917950 w 3021"/>
              <a:gd name="T37" fmla="*/ 1046163 h 867"/>
              <a:gd name="T38" fmla="*/ 3997325 w 3021"/>
              <a:gd name="T39" fmla="*/ 1198563 h 867"/>
              <a:gd name="T40" fmla="*/ 4054475 w 3021"/>
              <a:gd name="T41" fmla="*/ 1262063 h 867"/>
              <a:gd name="T42" fmla="*/ 4097337 w 3021"/>
              <a:gd name="T43" fmla="*/ 1293813 h 867"/>
              <a:gd name="T44" fmla="*/ 4164012 w 3021"/>
              <a:gd name="T45" fmla="*/ 1322388 h 867"/>
              <a:gd name="T46" fmla="*/ 4252912 w 3021"/>
              <a:gd name="T47" fmla="*/ 1341438 h 867"/>
              <a:gd name="T48" fmla="*/ 4491037 w 3021"/>
              <a:gd name="T49" fmla="*/ 1360488 h 867"/>
              <a:gd name="T50" fmla="*/ 4795837 w 3021"/>
              <a:gd name="T51" fmla="*/ 1376363 h 8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3021" h="867">
                <a:moveTo>
                  <a:pt x="0" y="797"/>
                </a:moveTo>
                <a:lnTo>
                  <a:pt x="326" y="761"/>
                </a:lnTo>
                <a:lnTo>
                  <a:pt x="510" y="725"/>
                </a:lnTo>
                <a:lnTo>
                  <a:pt x="748" y="663"/>
                </a:lnTo>
                <a:lnTo>
                  <a:pt x="896" y="623"/>
                </a:lnTo>
                <a:lnTo>
                  <a:pt x="1145" y="534"/>
                </a:lnTo>
                <a:lnTo>
                  <a:pt x="1375" y="428"/>
                </a:lnTo>
                <a:lnTo>
                  <a:pt x="1547" y="333"/>
                </a:lnTo>
                <a:lnTo>
                  <a:pt x="1744" y="196"/>
                </a:lnTo>
                <a:lnTo>
                  <a:pt x="2008" y="11"/>
                </a:lnTo>
                <a:lnTo>
                  <a:pt x="2048" y="0"/>
                </a:lnTo>
                <a:lnTo>
                  <a:pt x="2070" y="0"/>
                </a:lnTo>
                <a:lnTo>
                  <a:pt x="2125" y="11"/>
                </a:lnTo>
                <a:lnTo>
                  <a:pt x="2191" y="73"/>
                </a:lnTo>
                <a:lnTo>
                  <a:pt x="2245" y="157"/>
                </a:lnTo>
                <a:lnTo>
                  <a:pt x="2308" y="295"/>
                </a:lnTo>
                <a:lnTo>
                  <a:pt x="2362" y="423"/>
                </a:lnTo>
                <a:lnTo>
                  <a:pt x="2417" y="556"/>
                </a:lnTo>
                <a:lnTo>
                  <a:pt x="2468" y="659"/>
                </a:lnTo>
                <a:lnTo>
                  <a:pt x="2518" y="755"/>
                </a:lnTo>
                <a:lnTo>
                  <a:pt x="2554" y="795"/>
                </a:lnTo>
                <a:lnTo>
                  <a:pt x="2581" y="815"/>
                </a:lnTo>
                <a:lnTo>
                  <a:pt x="2623" y="833"/>
                </a:lnTo>
                <a:lnTo>
                  <a:pt x="2679" y="845"/>
                </a:lnTo>
                <a:lnTo>
                  <a:pt x="2829" y="857"/>
                </a:lnTo>
                <a:lnTo>
                  <a:pt x="3021" y="867"/>
                </a:lnTo>
              </a:path>
            </a:pathLst>
          </a:custGeom>
          <a:noFill/>
          <a:ln w="9360" cap="flat">
            <a:solidFill>
              <a:srgbClr val="FFFFFF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  <p:sp>
        <p:nvSpPr>
          <p:cNvPr id="116743" name="Text Box 7"/>
          <p:cNvSpPr txBox="1">
            <a:spLocks noChangeArrowheads="1"/>
          </p:cNvSpPr>
          <p:nvPr/>
        </p:nvSpPr>
        <p:spPr bwMode="auto">
          <a:xfrm>
            <a:off x="1905000" y="714585"/>
            <a:ext cx="8382000" cy="58695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ctr">
            <a:spAutoFit/>
          </a:bodyPr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spcBef>
                <a:spcPts val="2000"/>
              </a:spcBef>
              <a:buClrTx/>
            </a:pPr>
            <a:r>
              <a:rPr lang="es-CO" altLang="es-CO" sz="3200" b="1">
                <a:solidFill>
                  <a:srgbClr val="FFFF99"/>
                </a:solidFill>
              </a:rPr>
              <a:t>Ondas “viajeras” en la membrana basilar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gradFill rotWithShape="0">
          <a:gsLst>
            <a:gs pos="0">
              <a:srgbClr val="000000"/>
            </a:gs>
            <a:gs pos="50000">
              <a:srgbClr val="333399"/>
            </a:gs>
            <a:gs pos="100000">
              <a:srgbClr val="000000"/>
            </a:gs>
          </a:gsLst>
          <a:lin ang="81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761" name="Line 1"/>
          <p:cNvSpPr>
            <a:spLocks noChangeShapeType="1"/>
          </p:cNvSpPr>
          <p:nvPr/>
        </p:nvSpPr>
        <p:spPr bwMode="auto">
          <a:xfrm>
            <a:off x="3687763" y="3430589"/>
            <a:ext cx="4826000" cy="1587"/>
          </a:xfrm>
          <a:prstGeom prst="line">
            <a:avLst/>
          </a:prstGeom>
          <a:noFill/>
          <a:ln w="9360" cap="sq">
            <a:solidFill>
              <a:srgbClr val="FFFFFF"/>
            </a:solidFill>
            <a:prstDash val="dash"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CO"/>
          </a:p>
        </p:txBody>
      </p:sp>
      <p:sp>
        <p:nvSpPr>
          <p:cNvPr id="117762" name="Rectangle 2"/>
          <p:cNvSpPr>
            <a:spLocks noChangeArrowheads="1"/>
          </p:cNvSpPr>
          <p:nvPr/>
        </p:nvSpPr>
        <p:spPr bwMode="auto">
          <a:xfrm>
            <a:off x="8599488" y="3252788"/>
            <a:ext cx="622300" cy="2968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buClrTx/>
              <a:buFontTx/>
              <a:buNone/>
            </a:pPr>
            <a:r>
              <a:rPr lang="es-CO" altLang="es-CO" sz="1800" b="1">
                <a:solidFill>
                  <a:srgbClr val="FFFF00"/>
                </a:solidFill>
              </a:rPr>
              <a:t>Ápex</a:t>
            </a:r>
          </a:p>
        </p:txBody>
      </p:sp>
      <p:sp>
        <p:nvSpPr>
          <p:cNvPr id="117763" name="Rectangle 3"/>
          <p:cNvSpPr>
            <a:spLocks noChangeArrowheads="1"/>
          </p:cNvSpPr>
          <p:nvPr/>
        </p:nvSpPr>
        <p:spPr bwMode="auto">
          <a:xfrm>
            <a:off x="2973388" y="3248026"/>
            <a:ext cx="622300" cy="2968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buClrTx/>
              <a:buFontTx/>
              <a:buNone/>
            </a:pPr>
            <a:r>
              <a:rPr lang="es-CO" altLang="es-CO" sz="1800" b="1">
                <a:solidFill>
                  <a:srgbClr val="FFFF00"/>
                </a:solidFill>
              </a:rPr>
              <a:t>Base</a:t>
            </a:r>
          </a:p>
        </p:txBody>
      </p:sp>
      <p:sp>
        <p:nvSpPr>
          <p:cNvPr id="117764" name="Freeform 4"/>
          <p:cNvSpPr>
            <a:spLocks noChangeArrowheads="1"/>
          </p:cNvSpPr>
          <p:nvPr/>
        </p:nvSpPr>
        <p:spPr bwMode="auto">
          <a:xfrm>
            <a:off x="3700464" y="2019301"/>
            <a:ext cx="4795837" cy="1376363"/>
          </a:xfrm>
          <a:custGeom>
            <a:avLst/>
            <a:gdLst>
              <a:gd name="G0" fmla="+- 362 0 0"/>
              <a:gd name="G1" fmla="+- 1 0 0"/>
              <a:gd name="G2" fmla="*/ 1 0 0"/>
              <a:gd name="G3" fmla="+- 1 0 0"/>
              <a:gd name="G4" fmla="+- 1 0 0"/>
              <a:gd name="G5" fmla="+- 2070 0 0"/>
              <a:gd name="G6" fmla="+- 1 0 0"/>
              <a:gd name="G7" fmla="+- 1 0 0"/>
              <a:gd name="G8" fmla="+- 1 0 0"/>
              <a:gd name="G9" fmla="+- 1 0 0"/>
              <a:gd name="G10" fmla="+- 1 0 0"/>
              <a:gd name="G11" fmla="+- 1 0 0"/>
              <a:gd name="G12" fmla="*/ 1 56199 45376"/>
              <a:gd name="G13" fmla="+- 1 0 0"/>
              <a:gd name="G14" fmla="+- 1 0 0"/>
              <a:gd name="G15" fmla="+- 1 0 0"/>
              <a:gd name="G16" fmla="+- 1 0 0"/>
              <a:gd name="G17" fmla="+- 1 0 0"/>
              <a:gd name="G18" fmla="+- 1 0 0"/>
              <a:gd name="G19" fmla="+- 1 0 0"/>
              <a:gd name="G20" fmla="+- 38912 0 0"/>
              <a:gd name="G21" fmla="*/ 1 0 0"/>
              <a:gd name="G22" fmla="*/ 1 35987 55552"/>
              <a:gd name="G23" fmla="*/ G22 1 180"/>
              <a:gd name="G24" fmla="*/ G21 1 G23"/>
              <a:gd name="G25" fmla="+- 1 0 0"/>
              <a:gd name="G26" fmla="+- 1 0 0"/>
              <a:gd name="G27" fmla="+- 1 0 0"/>
              <a:gd name="G28" fmla="*/ 1 59531 7824"/>
              <a:gd name="T0" fmla="*/ 0 w 3021"/>
              <a:gd name="T1" fmla="*/ 1265238 h 867"/>
              <a:gd name="T2" fmla="*/ 517525 w 3021"/>
              <a:gd name="T3" fmla="*/ 1208088 h 867"/>
              <a:gd name="T4" fmla="*/ 809625 w 3021"/>
              <a:gd name="T5" fmla="*/ 1150938 h 867"/>
              <a:gd name="T6" fmla="*/ 1187450 w 3021"/>
              <a:gd name="T7" fmla="*/ 1052513 h 867"/>
              <a:gd name="T8" fmla="*/ 1422400 w 3021"/>
              <a:gd name="T9" fmla="*/ 989013 h 867"/>
              <a:gd name="T10" fmla="*/ 1817687 w 3021"/>
              <a:gd name="T11" fmla="*/ 847725 h 867"/>
              <a:gd name="T12" fmla="*/ 2182812 w 3021"/>
              <a:gd name="T13" fmla="*/ 679450 h 867"/>
              <a:gd name="T14" fmla="*/ 2455862 w 3021"/>
              <a:gd name="T15" fmla="*/ 528638 h 867"/>
              <a:gd name="T16" fmla="*/ 2768600 w 3021"/>
              <a:gd name="T17" fmla="*/ 311150 h 867"/>
              <a:gd name="T18" fmla="*/ 3187700 w 3021"/>
              <a:gd name="T19" fmla="*/ 17463 h 867"/>
              <a:gd name="T20" fmla="*/ 3251200 w 3021"/>
              <a:gd name="T21" fmla="*/ 0 h 867"/>
              <a:gd name="T22" fmla="*/ 3286125 w 3021"/>
              <a:gd name="T23" fmla="*/ 0 h 867"/>
              <a:gd name="T24" fmla="*/ 3373437 w 3021"/>
              <a:gd name="T25" fmla="*/ 17463 h 867"/>
              <a:gd name="T26" fmla="*/ 3478212 w 3021"/>
              <a:gd name="T27" fmla="*/ 115888 h 867"/>
              <a:gd name="T28" fmla="*/ 3563937 w 3021"/>
              <a:gd name="T29" fmla="*/ 249238 h 867"/>
              <a:gd name="T30" fmla="*/ 3663950 w 3021"/>
              <a:gd name="T31" fmla="*/ 468313 h 867"/>
              <a:gd name="T32" fmla="*/ 3749675 w 3021"/>
              <a:gd name="T33" fmla="*/ 671513 h 867"/>
              <a:gd name="T34" fmla="*/ 3836987 w 3021"/>
              <a:gd name="T35" fmla="*/ 882650 h 867"/>
              <a:gd name="T36" fmla="*/ 3917950 w 3021"/>
              <a:gd name="T37" fmla="*/ 1046163 h 867"/>
              <a:gd name="T38" fmla="*/ 3997325 w 3021"/>
              <a:gd name="T39" fmla="*/ 1198563 h 867"/>
              <a:gd name="T40" fmla="*/ 4054475 w 3021"/>
              <a:gd name="T41" fmla="*/ 1262063 h 867"/>
              <a:gd name="T42" fmla="*/ 4097337 w 3021"/>
              <a:gd name="T43" fmla="*/ 1293813 h 867"/>
              <a:gd name="T44" fmla="*/ 4164012 w 3021"/>
              <a:gd name="T45" fmla="*/ 1322388 h 867"/>
              <a:gd name="T46" fmla="*/ 4252912 w 3021"/>
              <a:gd name="T47" fmla="*/ 1341438 h 867"/>
              <a:gd name="T48" fmla="*/ 4491037 w 3021"/>
              <a:gd name="T49" fmla="*/ 1360488 h 867"/>
              <a:gd name="T50" fmla="*/ 4795837 w 3021"/>
              <a:gd name="T51" fmla="*/ 1376363 h 8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3021" h="867">
                <a:moveTo>
                  <a:pt x="0" y="797"/>
                </a:moveTo>
                <a:lnTo>
                  <a:pt x="326" y="761"/>
                </a:lnTo>
                <a:lnTo>
                  <a:pt x="510" y="725"/>
                </a:lnTo>
                <a:lnTo>
                  <a:pt x="748" y="663"/>
                </a:lnTo>
                <a:lnTo>
                  <a:pt x="896" y="623"/>
                </a:lnTo>
                <a:lnTo>
                  <a:pt x="1145" y="534"/>
                </a:lnTo>
                <a:lnTo>
                  <a:pt x="1375" y="428"/>
                </a:lnTo>
                <a:lnTo>
                  <a:pt x="1547" y="333"/>
                </a:lnTo>
                <a:lnTo>
                  <a:pt x="1744" y="196"/>
                </a:lnTo>
                <a:lnTo>
                  <a:pt x="2008" y="11"/>
                </a:lnTo>
                <a:lnTo>
                  <a:pt x="2048" y="0"/>
                </a:lnTo>
                <a:lnTo>
                  <a:pt x="2070" y="0"/>
                </a:lnTo>
                <a:lnTo>
                  <a:pt x="2125" y="11"/>
                </a:lnTo>
                <a:lnTo>
                  <a:pt x="2191" y="73"/>
                </a:lnTo>
                <a:lnTo>
                  <a:pt x="2245" y="157"/>
                </a:lnTo>
                <a:lnTo>
                  <a:pt x="2308" y="295"/>
                </a:lnTo>
                <a:lnTo>
                  <a:pt x="2362" y="423"/>
                </a:lnTo>
                <a:lnTo>
                  <a:pt x="2417" y="556"/>
                </a:lnTo>
                <a:lnTo>
                  <a:pt x="2468" y="659"/>
                </a:lnTo>
                <a:lnTo>
                  <a:pt x="2518" y="755"/>
                </a:lnTo>
                <a:lnTo>
                  <a:pt x="2554" y="795"/>
                </a:lnTo>
                <a:lnTo>
                  <a:pt x="2581" y="815"/>
                </a:lnTo>
                <a:lnTo>
                  <a:pt x="2623" y="833"/>
                </a:lnTo>
                <a:lnTo>
                  <a:pt x="2679" y="845"/>
                </a:lnTo>
                <a:lnTo>
                  <a:pt x="2829" y="857"/>
                </a:lnTo>
                <a:lnTo>
                  <a:pt x="3021" y="867"/>
                </a:lnTo>
              </a:path>
            </a:pathLst>
          </a:custGeom>
          <a:noFill/>
          <a:ln w="9360" cap="flat">
            <a:solidFill>
              <a:srgbClr val="FFFFFF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  <p:sp>
        <p:nvSpPr>
          <p:cNvPr id="117765" name="Freeform 5"/>
          <p:cNvSpPr>
            <a:spLocks noChangeArrowheads="1"/>
          </p:cNvSpPr>
          <p:nvPr/>
        </p:nvSpPr>
        <p:spPr bwMode="auto">
          <a:xfrm flipV="1">
            <a:off x="3697289" y="3473451"/>
            <a:ext cx="4795837" cy="1376363"/>
          </a:xfrm>
          <a:custGeom>
            <a:avLst/>
            <a:gdLst>
              <a:gd name="G0" fmla="+- 362 0 0"/>
              <a:gd name="G1" fmla="+- 1 0 0"/>
              <a:gd name="G2" fmla="*/ 1 0 0"/>
              <a:gd name="G3" fmla="+- 1 0 0"/>
              <a:gd name="G4" fmla="+- 1 0 0"/>
              <a:gd name="G5" fmla="+- 2070 0 0"/>
              <a:gd name="G6" fmla="+- 1 0 0"/>
              <a:gd name="G7" fmla="+- 1 0 0"/>
              <a:gd name="G8" fmla="+- 1 0 0"/>
              <a:gd name="G9" fmla="+- 1 0 0"/>
              <a:gd name="G10" fmla="+- 1 0 0"/>
              <a:gd name="G11" fmla="+- 1 0 0"/>
              <a:gd name="G12" fmla="*/ 1 56199 45376"/>
              <a:gd name="G13" fmla="+- 1 0 0"/>
              <a:gd name="G14" fmla="+- 1 0 0"/>
              <a:gd name="G15" fmla="+- 1 0 0"/>
              <a:gd name="G16" fmla="+- 1 0 0"/>
              <a:gd name="G17" fmla="+- 1 0 0"/>
              <a:gd name="G18" fmla="+- 1 0 0"/>
              <a:gd name="G19" fmla="+- 1 0 0"/>
              <a:gd name="G20" fmla="+- 38912 0 0"/>
              <a:gd name="G21" fmla="*/ 1 0 0"/>
              <a:gd name="G22" fmla="*/ 1 35987 55552"/>
              <a:gd name="G23" fmla="*/ G22 1 180"/>
              <a:gd name="G24" fmla="*/ G21 1 G23"/>
              <a:gd name="G25" fmla="+- 1 0 0"/>
              <a:gd name="G26" fmla="+- 1 0 0"/>
              <a:gd name="G27" fmla="+- 1 0 0"/>
              <a:gd name="G28" fmla="*/ 1 59531 7824"/>
              <a:gd name="T0" fmla="*/ 0 w 3021"/>
              <a:gd name="T1" fmla="*/ 1265238 h 867"/>
              <a:gd name="T2" fmla="*/ 517525 w 3021"/>
              <a:gd name="T3" fmla="*/ 1208088 h 867"/>
              <a:gd name="T4" fmla="*/ 809625 w 3021"/>
              <a:gd name="T5" fmla="*/ 1150938 h 867"/>
              <a:gd name="T6" fmla="*/ 1187450 w 3021"/>
              <a:gd name="T7" fmla="*/ 1052513 h 867"/>
              <a:gd name="T8" fmla="*/ 1422400 w 3021"/>
              <a:gd name="T9" fmla="*/ 989013 h 867"/>
              <a:gd name="T10" fmla="*/ 1817687 w 3021"/>
              <a:gd name="T11" fmla="*/ 847725 h 867"/>
              <a:gd name="T12" fmla="*/ 2182812 w 3021"/>
              <a:gd name="T13" fmla="*/ 679450 h 867"/>
              <a:gd name="T14" fmla="*/ 2455862 w 3021"/>
              <a:gd name="T15" fmla="*/ 528638 h 867"/>
              <a:gd name="T16" fmla="*/ 2768600 w 3021"/>
              <a:gd name="T17" fmla="*/ 311150 h 867"/>
              <a:gd name="T18" fmla="*/ 3187700 w 3021"/>
              <a:gd name="T19" fmla="*/ 17463 h 867"/>
              <a:gd name="T20" fmla="*/ 3251200 w 3021"/>
              <a:gd name="T21" fmla="*/ 0 h 867"/>
              <a:gd name="T22" fmla="*/ 3286125 w 3021"/>
              <a:gd name="T23" fmla="*/ 0 h 867"/>
              <a:gd name="T24" fmla="*/ 3373437 w 3021"/>
              <a:gd name="T25" fmla="*/ 17463 h 867"/>
              <a:gd name="T26" fmla="*/ 3478212 w 3021"/>
              <a:gd name="T27" fmla="*/ 115888 h 867"/>
              <a:gd name="T28" fmla="*/ 3563937 w 3021"/>
              <a:gd name="T29" fmla="*/ 249238 h 867"/>
              <a:gd name="T30" fmla="*/ 3663950 w 3021"/>
              <a:gd name="T31" fmla="*/ 468313 h 867"/>
              <a:gd name="T32" fmla="*/ 3749675 w 3021"/>
              <a:gd name="T33" fmla="*/ 671513 h 867"/>
              <a:gd name="T34" fmla="*/ 3836987 w 3021"/>
              <a:gd name="T35" fmla="*/ 882650 h 867"/>
              <a:gd name="T36" fmla="*/ 3917950 w 3021"/>
              <a:gd name="T37" fmla="*/ 1046163 h 867"/>
              <a:gd name="T38" fmla="*/ 3997325 w 3021"/>
              <a:gd name="T39" fmla="*/ 1198563 h 867"/>
              <a:gd name="T40" fmla="*/ 4054475 w 3021"/>
              <a:gd name="T41" fmla="*/ 1262063 h 867"/>
              <a:gd name="T42" fmla="*/ 4097337 w 3021"/>
              <a:gd name="T43" fmla="*/ 1293813 h 867"/>
              <a:gd name="T44" fmla="*/ 4164012 w 3021"/>
              <a:gd name="T45" fmla="*/ 1322388 h 867"/>
              <a:gd name="T46" fmla="*/ 4252912 w 3021"/>
              <a:gd name="T47" fmla="*/ 1341438 h 867"/>
              <a:gd name="T48" fmla="*/ 4491037 w 3021"/>
              <a:gd name="T49" fmla="*/ 1360488 h 867"/>
              <a:gd name="T50" fmla="*/ 4795837 w 3021"/>
              <a:gd name="T51" fmla="*/ 1376363 h 8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3021" h="867">
                <a:moveTo>
                  <a:pt x="0" y="797"/>
                </a:moveTo>
                <a:lnTo>
                  <a:pt x="326" y="761"/>
                </a:lnTo>
                <a:lnTo>
                  <a:pt x="510" y="725"/>
                </a:lnTo>
                <a:lnTo>
                  <a:pt x="748" y="663"/>
                </a:lnTo>
                <a:lnTo>
                  <a:pt x="896" y="623"/>
                </a:lnTo>
                <a:lnTo>
                  <a:pt x="1145" y="534"/>
                </a:lnTo>
                <a:lnTo>
                  <a:pt x="1375" y="428"/>
                </a:lnTo>
                <a:lnTo>
                  <a:pt x="1547" y="333"/>
                </a:lnTo>
                <a:lnTo>
                  <a:pt x="1744" y="196"/>
                </a:lnTo>
                <a:lnTo>
                  <a:pt x="2008" y="11"/>
                </a:lnTo>
                <a:lnTo>
                  <a:pt x="2048" y="0"/>
                </a:lnTo>
                <a:lnTo>
                  <a:pt x="2070" y="0"/>
                </a:lnTo>
                <a:lnTo>
                  <a:pt x="2125" y="11"/>
                </a:lnTo>
                <a:lnTo>
                  <a:pt x="2191" y="73"/>
                </a:lnTo>
                <a:lnTo>
                  <a:pt x="2245" y="157"/>
                </a:lnTo>
                <a:lnTo>
                  <a:pt x="2308" y="295"/>
                </a:lnTo>
                <a:lnTo>
                  <a:pt x="2362" y="423"/>
                </a:lnTo>
                <a:lnTo>
                  <a:pt x="2417" y="556"/>
                </a:lnTo>
                <a:lnTo>
                  <a:pt x="2468" y="659"/>
                </a:lnTo>
                <a:lnTo>
                  <a:pt x="2518" y="755"/>
                </a:lnTo>
                <a:lnTo>
                  <a:pt x="2554" y="795"/>
                </a:lnTo>
                <a:lnTo>
                  <a:pt x="2581" y="815"/>
                </a:lnTo>
                <a:lnTo>
                  <a:pt x="2623" y="833"/>
                </a:lnTo>
                <a:lnTo>
                  <a:pt x="2679" y="845"/>
                </a:lnTo>
                <a:lnTo>
                  <a:pt x="2829" y="857"/>
                </a:lnTo>
                <a:lnTo>
                  <a:pt x="3021" y="867"/>
                </a:lnTo>
              </a:path>
            </a:pathLst>
          </a:custGeom>
          <a:noFill/>
          <a:ln w="9360" cap="flat">
            <a:solidFill>
              <a:srgbClr val="FFFFFF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  <p:sp>
        <p:nvSpPr>
          <p:cNvPr id="117766" name="Freeform 6"/>
          <p:cNvSpPr>
            <a:spLocks noChangeArrowheads="1"/>
          </p:cNvSpPr>
          <p:nvPr/>
        </p:nvSpPr>
        <p:spPr bwMode="auto">
          <a:xfrm>
            <a:off x="3705225" y="2638425"/>
            <a:ext cx="4794250" cy="1270000"/>
          </a:xfrm>
          <a:custGeom>
            <a:avLst/>
            <a:gdLst>
              <a:gd name="G0" fmla="+- 85 0 0"/>
              <a:gd name="G1" fmla="+- 1 0 0"/>
              <a:gd name="G2" fmla="+- 1 0 0"/>
              <a:gd name="G3" fmla="+- 1 0 0"/>
              <a:gd name="G4" fmla="+- 803 0 0"/>
              <a:gd name="G5" fmla="+- 1 0 0"/>
              <a:gd name="G6" fmla="+- 1 0 0"/>
              <a:gd name="G7" fmla="+- 1 0 0"/>
              <a:gd name="G8" fmla="+- 1 0 0"/>
              <a:gd name="G9" fmla="+- 1 0 0"/>
              <a:gd name="G10" fmla="+- 1 0 0"/>
              <a:gd name="G11" fmla="+- 1 0 0"/>
              <a:gd name="G12" fmla="+- 1 0 0"/>
              <a:gd name="G13" fmla="+- 1 0 0"/>
              <a:gd name="G14" fmla="+- 1 0 0"/>
              <a:gd name="G15" fmla="+- 1 0 0"/>
              <a:gd name="G16" fmla="+- 1 0 0"/>
              <a:gd name="G17" fmla="+- 1 0 0"/>
              <a:gd name="G18" fmla="+- 1 0 0"/>
              <a:gd name="G19" fmla="+- 1 0 0"/>
              <a:gd name="G20" fmla="+- 1 0 0"/>
              <a:gd name="G21" fmla="+- 1 0 0"/>
              <a:gd name="G22" fmla="*/ 1 16385 2"/>
              <a:gd name="G23" fmla="+- 1 0 0"/>
              <a:gd name="G24" fmla="+- 1 0 0"/>
              <a:gd name="G25" fmla="+- 1 0 0"/>
              <a:gd name="G26" fmla="+- 1 0 0"/>
              <a:gd name="G27" fmla="+- 1 0 0"/>
              <a:gd name="G28" fmla="+- 1 0 0"/>
              <a:gd name="G29" fmla="+- 1 0 0"/>
              <a:gd name="G30" fmla="+- 1 0 0"/>
              <a:gd name="G31" fmla="+- 1 0 0"/>
              <a:gd name="G32" fmla="+- 1 0 0"/>
              <a:gd name="G33" fmla="+- 1 0 0"/>
              <a:gd name="G34" fmla="+- 6857 0 0"/>
              <a:gd name="G35" fmla="+- 1 0 0"/>
              <a:gd name="G36" fmla="+- 1 0 0"/>
              <a:gd name="G37" fmla="+- 1 0 0"/>
              <a:gd name="G38" fmla="+- 1 0 0"/>
              <a:gd name="G39" fmla="+- 1 0 0"/>
              <a:gd name="G40" fmla="+- 1 0 0"/>
              <a:gd name="G41" fmla="+- 1 0 0"/>
              <a:gd name="G42" fmla="+- 1 0 0"/>
              <a:gd name="T0" fmla="*/ 0 w 3020"/>
              <a:gd name="T1" fmla="*/ 858838 h 800"/>
              <a:gd name="T2" fmla="*/ 147638 w 3020"/>
              <a:gd name="T3" fmla="*/ 871538 h 800"/>
              <a:gd name="T4" fmla="*/ 323850 w 3020"/>
              <a:gd name="T5" fmla="*/ 895350 h 800"/>
              <a:gd name="T6" fmla="*/ 503238 w 3020"/>
              <a:gd name="T7" fmla="*/ 927100 h 800"/>
              <a:gd name="T8" fmla="*/ 628650 w 3020"/>
              <a:gd name="T9" fmla="*/ 952500 h 800"/>
              <a:gd name="T10" fmla="*/ 850900 w 3020"/>
              <a:gd name="T11" fmla="*/ 1012825 h 800"/>
              <a:gd name="T12" fmla="*/ 995363 w 3020"/>
              <a:gd name="T13" fmla="*/ 1058863 h 800"/>
              <a:gd name="T14" fmla="*/ 1090613 w 3020"/>
              <a:gd name="T15" fmla="*/ 1095375 h 800"/>
              <a:gd name="T16" fmla="*/ 1219200 w 3020"/>
              <a:gd name="T17" fmla="*/ 1146175 h 800"/>
              <a:gd name="T18" fmla="*/ 1314450 w 3020"/>
              <a:gd name="T19" fmla="*/ 1185863 h 800"/>
              <a:gd name="T20" fmla="*/ 1376363 w 3020"/>
              <a:gd name="T21" fmla="*/ 1204913 h 800"/>
              <a:gd name="T22" fmla="*/ 1455738 w 3020"/>
              <a:gd name="T23" fmla="*/ 1223963 h 800"/>
              <a:gd name="T24" fmla="*/ 1562100 w 3020"/>
              <a:gd name="T25" fmla="*/ 1247775 h 800"/>
              <a:gd name="T26" fmla="*/ 1674813 w 3020"/>
              <a:gd name="T27" fmla="*/ 1265238 h 800"/>
              <a:gd name="T28" fmla="*/ 1757363 w 3020"/>
              <a:gd name="T29" fmla="*/ 1270000 h 800"/>
              <a:gd name="T30" fmla="*/ 1841500 w 3020"/>
              <a:gd name="T31" fmla="*/ 1262063 h 800"/>
              <a:gd name="T32" fmla="*/ 1962150 w 3020"/>
              <a:gd name="T33" fmla="*/ 1238250 h 800"/>
              <a:gd name="T34" fmla="*/ 2085975 w 3020"/>
              <a:gd name="T35" fmla="*/ 1204913 h 800"/>
              <a:gd name="T36" fmla="*/ 2200275 w 3020"/>
              <a:gd name="T37" fmla="*/ 1162050 h 800"/>
              <a:gd name="T38" fmla="*/ 2357438 w 3020"/>
              <a:gd name="T39" fmla="*/ 1093788 h 800"/>
              <a:gd name="T40" fmla="*/ 2513013 w 3020"/>
              <a:gd name="T41" fmla="*/ 1012825 h 800"/>
              <a:gd name="T42" fmla="*/ 2671763 w 3020"/>
              <a:gd name="T43" fmla="*/ 909638 h 800"/>
              <a:gd name="T44" fmla="*/ 2827338 w 3020"/>
              <a:gd name="T45" fmla="*/ 793750 h 800"/>
              <a:gd name="T46" fmla="*/ 2995613 w 3020"/>
              <a:gd name="T47" fmla="*/ 657225 h 800"/>
              <a:gd name="T48" fmla="*/ 3171825 w 3020"/>
              <a:gd name="T49" fmla="*/ 495300 h 800"/>
              <a:gd name="T50" fmla="*/ 3289300 w 3020"/>
              <a:gd name="T51" fmla="*/ 376238 h 800"/>
              <a:gd name="T52" fmla="*/ 3371850 w 3020"/>
              <a:gd name="T53" fmla="*/ 276225 h 800"/>
              <a:gd name="T54" fmla="*/ 3460750 w 3020"/>
              <a:gd name="T55" fmla="*/ 180975 h 800"/>
              <a:gd name="T56" fmla="*/ 3536950 w 3020"/>
              <a:gd name="T57" fmla="*/ 95250 h 800"/>
              <a:gd name="T58" fmla="*/ 3586163 w 3020"/>
              <a:gd name="T59" fmla="*/ 33338 h 800"/>
              <a:gd name="T60" fmla="*/ 3632200 w 3020"/>
              <a:gd name="T61" fmla="*/ 3175 h 800"/>
              <a:gd name="T62" fmla="*/ 3657600 w 3020"/>
              <a:gd name="T63" fmla="*/ 0 h 800"/>
              <a:gd name="T64" fmla="*/ 3700463 w 3020"/>
              <a:gd name="T65" fmla="*/ 19050 h 800"/>
              <a:gd name="T66" fmla="*/ 3733800 w 3020"/>
              <a:gd name="T67" fmla="*/ 57150 h 800"/>
              <a:gd name="T68" fmla="*/ 3767138 w 3020"/>
              <a:gd name="T69" fmla="*/ 157163 h 800"/>
              <a:gd name="T70" fmla="*/ 3805238 w 3020"/>
              <a:gd name="T71" fmla="*/ 280988 h 800"/>
              <a:gd name="T72" fmla="*/ 3852863 w 3020"/>
              <a:gd name="T73" fmla="*/ 414338 h 800"/>
              <a:gd name="T74" fmla="*/ 3900488 w 3020"/>
              <a:gd name="T75" fmla="*/ 527050 h 800"/>
              <a:gd name="T76" fmla="*/ 3976688 w 3020"/>
              <a:gd name="T77" fmla="*/ 652463 h 800"/>
              <a:gd name="T78" fmla="*/ 4010025 w 3020"/>
              <a:gd name="T79" fmla="*/ 695325 h 800"/>
              <a:gd name="T80" fmla="*/ 4057650 w 3020"/>
              <a:gd name="T81" fmla="*/ 733425 h 800"/>
              <a:gd name="T82" fmla="*/ 4162425 w 3020"/>
              <a:gd name="T83" fmla="*/ 790575 h 800"/>
              <a:gd name="T84" fmla="*/ 4794250 w 3020"/>
              <a:gd name="T85" fmla="*/ 792163 h 8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3020" h="800">
                <a:moveTo>
                  <a:pt x="0" y="541"/>
                </a:moveTo>
                <a:lnTo>
                  <a:pt x="93" y="549"/>
                </a:lnTo>
                <a:lnTo>
                  <a:pt x="204" y="564"/>
                </a:lnTo>
                <a:lnTo>
                  <a:pt x="317" y="584"/>
                </a:lnTo>
                <a:lnTo>
                  <a:pt x="396" y="600"/>
                </a:lnTo>
                <a:lnTo>
                  <a:pt x="536" y="638"/>
                </a:lnTo>
                <a:lnTo>
                  <a:pt x="627" y="667"/>
                </a:lnTo>
                <a:lnTo>
                  <a:pt x="687" y="690"/>
                </a:lnTo>
                <a:lnTo>
                  <a:pt x="768" y="722"/>
                </a:lnTo>
                <a:lnTo>
                  <a:pt x="828" y="747"/>
                </a:lnTo>
                <a:lnTo>
                  <a:pt x="867" y="759"/>
                </a:lnTo>
                <a:lnTo>
                  <a:pt x="917" y="771"/>
                </a:lnTo>
                <a:lnTo>
                  <a:pt x="984" y="786"/>
                </a:lnTo>
                <a:lnTo>
                  <a:pt x="1055" y="797"/>
                </a:lnTo>
                <a:lnTo>
                  <a:pt x="1107" y="800"/>
                </a:lnTo>
                <a:lnTo>
                  <a:pt x="1160" y="795"/>
                </a:lnTo>
                <a:lnTo>
                  <a:pt x="1236" y="780"/>
                </a:lnTo>
                <a:lnTo>
                  <a:pt x="1314" y="759"/>
                </a:lnTo>
                <a:lnTo>
                  <a:pt x="1386" y="732"/>
                </a:lnTo>
                <a:lnTo>
                  <a:pt x="1485" y="689"/>
                </a:lnTo>
                <a:lnTo>
                  <a:pt x="1583" y="638"/>
                </a:lnTo>
                <a:lnTo>
                  <a:pt x="1683" y="573"/>
                </a:lnTo>
                <a:lnTo>
                  <a:pt x="1781" y="500"/>
                </a:lnTo>
                <a:lnTo>
                  <a:pt x="1887" y="414"/>
                </a:lnTo>
                <a:lnTo>
                  <a:pt x="1998" y="312"/>
                </a:lnTo>
                <a:lnTo>
                  <a:pt x="2072" y="237"/>
                </a:lnTo>
                <a:lnTo>
                  <a:pt x="2124" y="174"/>
                </a:lnTo>
                <a:lnTo>
                  <a:pt x="2180" y="114"/>
                </a:lnTo>
                <a:lnTo>
                  <a:pt x="2228" y="60"/>
                </a:lnTo>
                <a:lnTo>
                  <a:pt x="2259" y="21"/>
                </a:lnTo>
                <a:lnTo>
                  <a:pt x="2288" y="2"/>
                </a:lnTo>
                <a:lnTo>
                  <a:pt x="2304" y="0"/>
                </a:lnTo>
                <a:lnTo>
                  <a:pt x="2331" y="12"/>
                </a:lnTo>
                <a:lnTo>
                  <a:pt x="2352" y="36"/>
                </a:lnTo>
                <a:lnTo>
                  <a:pt x="2373" y="99"/>
                </a:lnTo>
                <a:lnTo>
                  <a:pt x="2397" y="177"/>
                </a:lnTo>
                <a:lnTo>
                  <a:pt x="2427" y="261"/>
                </a:lnTo>
                <a:lnTo>
                  <a:pt x="2457" y="332"/>
                </a:lnTo>
                <a:lnTo>
                  <a:pt x="2505" y="411"/>
                </a:lnTo>
                <a:lnTo>
                  <a:pt x="2526" y="438"/>
                </a:lnTo>
                <a:lnTo>
                  <a:pt x="2556" y="462"/>
                </a:lnTo>
                <a:lnTo>
                  <a:pt x="2622" y="498"/>
                </a:lnTo>
                <a:lnTo>
                  <a:pt x="3020" y="499"/>
                </a:lnTo>
              </a:path>
            </a:pathLst>
          </a:custGeom>
          <a:noFill/>
          <a:ln w="38160" cap="flat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  <p:sp>
        <p:nvSpPr>
          <p:cNvPr id="117767" name="Text Box 7"/>
          <p:cNvSpPr txBox="1">
            <a:spLocks noChangeArrowheads="1"/>
          </p:cNvSpPr>
          <p:nvPr/>
        </p:nvSpPr>
        <p:spPr bwMode="auto">
          <a:xfrm>
            <a:off x="1905000" y="714585"/>
            <a:ext cx="8382000" cy="58695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ctr">
            <a:spAutoFit/>
          </a:bodyPr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spcBef>
                <a:spcPts val="2000"/>
              </a:spcBef>
              <a:buClrTx/>
            </a:pPr>
            <a:r>
              <a:rPr lang="es-CO" altLang="es-CO" sz="3200" b="1">
                <a:solidFill>
                  <a:srgbClr val="FFFF99"/>
                </a:solidFill>
              </a:rPr>
              <a:t>Ondas “viajeras” en la membrana basilar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gradFill rotWithShape="0">
          <a:gsLst>
            <a:gs pos="0">
              <a:srgbClr val="000000"/>
            </a:gs>
            <a:gs pos="50000">
              <a:srgbClr val="333399"/>
            </a:gs>
            <a:gs pos="100000">
              <a:srgbClr val="000000"/>
            </a:gs>
          </a:gsLst>
          <a:lin ang="81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5" name="Line 1"/>
          <p:cNvSpPr>
            <a:spLocks noChangeShapeType="1"/>
          </p:cNvSpPr>
          <p:nvPr/>
        </p:nvSpPr>
        <p:spPr bwMode="auto">
          <a:xfrm>
            <a:off x="3687763" y="3430589"/>
            <a:ext cx="4826000" cy="1587"/>
          </a:xfrm>
          <a:prstGeom prst="line">
            <a:avLst/>
          </a:prstGeom>
          <a:noFill/>
          <a:ln w="9360" cap="sq">
            <a:solidFill>
              <a:srgbClr val="FFFFFF"/>
            </a:solidFill>
            <a:prstDash val="dash"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CO"/>
          </a:p>
        </p:txBody>
      </p:sp>
      <p:sp>
        <p:nvSpPr>
          <p:cNvPr id="118786" name="Rectangle 2"/>
          <p:cNvSpPr>
            <a:spLocks noChangeArrowheads="1"/>
          </p:cNvSpPr>
          <p:nvPr/>
        </p:nvSpPr>
        <p:spPr bwMode="auto">
          <a:xfrm>
            <a:off x="8599488" y="3252788"/>
            <a:ext cx="622300" cy="2968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buClrTx/>
              <a:buFontTx/>
              <a:buNone/>
            </a:pPr>
            <a:r>
              <a:rPr lang="es-CO" altLang="es-CO" sz="1800" b="1">
                <a:solidFill>
                  <a:srgbClr val="FFFF00"/>
                </a:solidFill>
              </a:rPr>
              <a:t>Ápex</a:t>
            </a:r>
          </a:p>
        </p:txBody>
      </p:sp>
      <p:sp>
        <p:nvSpPr>
          <p:cNvPr id="118787" name="Rectangle 3"/>
          <p:cNvSpPr>
            <a:spLocks noChangeArrowheads="1"/>
          </p:cNvSpPr>
          <p:nvPr/>
        </p:nvSpPr>
        <p:spPr bwMode="auto">
          <a:xfrm>
            <a:off x="2973388" y="3248026"/>
            <a:ext cx="622300" cy="2968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buClrTx/>
              <a:buFontTx/>
              <a:buNone/>
            </a:pPr>
            <a:r>
              <a:rPr lang="es-CO" altLang="es-CO" sz="1800" b="1">
                <a:solidFill>
                  <a:srgbClr val="FFFF00"/>
                </a:solidFill>
              </a:rPr>
              <a:t>Base</a:t>
            </a:r>
          </a:p>
        </p:txBody>
      </p:sp>
      <p:sp>
        <p:nvSpPr>
          <p:cNvPr id="118788" name="Freeform 4"/>
          <p:cNvSpPr>
            <a:spLocks noChangeArrowheads="1"/>
          </p:cNvSpPr>
          <p:nvPr/>
        </p:nvSpPr>
        <p:spPr bwMode="auto">
          <a:xfrm>
            <a:off x="3687763" y="3036888"/>
            <a:ext cx="4805362" cy="1090612"/>
          </a:xfrm>
          <a:custGeom>
            <a:avLst/>
            <a:gdLst>
              <a:gd name="G0" fmla="+- 161 0 0"/>
              <a:gd name="G1" fmla="+- 1 0 0"/>
              <a:gd name="G2" fmla="+- 1 0 0"/>
              <a:gd name="G3" fmla="+- 1 0 0"/>
              <a:gd name="G4" fmla="+- 1 0 0"/>
              <a:gd name="G5" fmla="+- 1 0 0"/>
              <a:gd name="G6" fmla="+- 1 0 0"/>
              <a:gd name="G7" fmla="+- 1 0 0"/>
              <a:gd name="G8" fmla="+- 1 0 0"/>
              <a:gd name="G9" fmla="+- 1 0 0"/>
              <a:gd name="T0" fmla="*/ 2163 256 1"/>
              <a:gd name="T1" fmla="*/ 0 256 1"/>
              <a:gd name="G10" fmla="+- 0 T0 T1"/>
              <a:gd name="G11" fmla="sin 249 G10"/>
              <a:gd name="G12" fmla="+- 1 0 0"/>
              <a:gd name="G13" fmla="+- 1 0 0"/>
              <a:gd name="G14" fmla="+- 1 0 0"/>
              <a:gd name="G15" fmla="+- 1 0 0"/>
              <a:gd name="G16" fmla="+- 1 0 0"/>
              <a:gd name="G17" fmla="+- 1 0 0"/>
              <a:gd name="G18" fmla="+- 1 0 0"/>
              <a:gd name="G19" fmla="+- 1 0 0"/>
              <a:gd name="G20" fmla="*/ 1 16385 2"/>
              <a:gd name="G21" fmla="+- 1 0 0"/>
              <a:gd name="G22" fmla="+- 1 0 0"/>
              <a:gd name="G23" fmla="+- 1 0 0"/>
              <a:gd name="G24" fmla="+- 1 0 0"/>
              <a:gd name="G25" fmla="+- 1 0 0"/>
              <a:gd name="G26" fmla="+- 1 0 0"/>
              <a:gd name="G27" fmla="+- 1 0 0"/>
              <a:gd name="G28" fmla="+- 1 0 0"/>
              <a:gd name="G29" fmla="*/ 1 58451 15648"/>
              <a:gd name="G30" fmla="+- 1 0 0"/>
              <a:gd name="G31" fmla="+- 1 0 0"/>
              <a:gd name="G32" fmla="+- 1 0 0"/>
              <a:gd name="G33" fmla="+- 1 0 0"/>
              <a:gd name="G34" fmla="+- 1 0 0"/>
              <a:gd name="G35" fmla="+- 1 0 0"/>
              <a:gd name="G36" fmla="+- 1 0 0"/>
              <a:gd name="G37" fmla="cos 13 G1"/>
              <a:gd name="T2" fmla="*/ 0 w 3027"/>
              <a:gd name="T3" fmla="*/ 392112 h 687"/>
              <a:gd name="T4" fmla="*/ 307975 w 3027"/>
              <a:gd name="T5" fmla="*/ 444500 h 687"/>
              <a:gd name="T6" fmla="*/ 579437 w 3027"/>
              <a:gd name="T7" fmla="*/ 492125 h 687"/>
              <a:gd name="T8" fmla="*/ 852487 w 3027"/>
              <a:gd name="T9" fmla="*/ 563562 h 687"/>
              <a:gd name="T10" fmla="*/ 1147762 w 3027"/>
              <a:gd name="T11" fmla="*/ 661987 h 687"/>
              <a:gd name="T12" fmla="*/ 1450975 w 3027"/>
              <a:gd name="T13" fmla="*/ 768350 h 687"/>
              <a:gd name="T14" fmla="*/ 1671637 w 3027"/>
              <a:gd name="T15" fmla="*/ 868362 h 687"/>
              <a:gd name="T16" fmla="*/ 1851025 w 3027"/>
              <a:gd name="T17" fmla="*/ 957262 h 687"/>
              <a:gd name="T18" fmla="*/ 1971675 w 3027"/>
              <a:gd name="T19" fmla="*/ 1023937 h 687"/>
              <a:gd name="T20" fmla="*/ 2043112 w 3027"/>
              <a:gd name="T21" fmla="*/ 1054100 h 687"/>
              <a:gd name="T22" fmla="*/ 2114550 w 3027"/>
              <a:gd name="T23" fmla="*/ 1076325 h 687"/>
              <a:gd name="T24" fmla="*/ 2179637 w 3027"/>
              <a:gd name="T25" fmla="*/ 1090612 h 687"/>
              <a:gd name="T26" fmla="*/ 2252662 w 3027"/>
              <a:gd name="T27" fmla="*/ 1090612 h 687"/>
              <a:gd name="T28" fmla="*/ 2351087 w 3027"/>
              <a:gd name="T29" fmla="*/ 1071562 h 687"/>
              <a:gd name="T30" fmla="*/ 2417762 w 3027"/>
              <a:gd name="T31" fmla="*/ 1049337 h 687"/>
              <a:gd name="T32" fmla="*/ 2479675 w 3027"/>
              <a:gd name="T33" fmla="*/ 1023937 h 687"/>
              <a:gd name="T34" fmla="*/ 2562225 w 3027"/>
              <a:gd name="T35" fmla="*/ 976312 h 687"/>
              <a:gd name="T36" fmla="*/ 2665412 w 3027"/>
              <a:gd name="T37" fmla="*/ 906462 h 687"/>
              <a:gd name="T38" fmla="*/ 2784475 w 3027"/>
              <a:gd name="T39" fmla="*/ 814387 h 687"/>
              <a:gd name="T40" fmla="*/ 2976562 w 3027"/>
              <a:gd name="T41" fmla="*/ 654050 h 687"/>
              <a:gd name="T42" fmla="*/ 3265487 w 3027"/>
              <a:gd name="T43" fmla="*/ 395287 h 687"/>
              <a:gd name="T44" fmla="*/ 3433762 w 3027"/>
              <a:gd name="T45" fmla="*/ 254000 h 687"/>
              <a:gd name="T46" fmla="*/ 3614737 w 3027"/>
              <a:gd name="T47" fmla="*/ 111125 h 687"/>
              <a:gd name="T48" fmla="*/ 3738562 w 3027"/>
              <a:gd name="T49" fmla="*/ 30162 h 687"/>
              <a:gd name="T50" fmla="*/ 3805237 w 3027"/>
              <a:gd name="T51" fmla="*/ 4762 h 687"/>
              <a:gd name="T52" fmla="*/ 3843337 w 3027"/>
              <a:gd name="T53" fmla="*/ 0 h 687"/>
              <a:gd name="T54" fmla="*/ 3884612 w 3027"/>
              <a:gd name="T55" fmla="*/ 14287 h 687"/>
              <a:gd name="T56" fmla="*/ 3913187 w 3027"/>
              <a:gd name="T57" fmla="*/ 39687 h 687"/>
              <a:gd name="T58" fmla="*/ 3943350 w 3027"/>
              <a:gd name="T59" fmla="*/ 87312 h 687"/>
              <a:gd name="T60" fmla="*/ 4006850 w 3027"/>
              <a:gd name="T61" fmla="*/ 196850 h 687"/>
              <a:gd name="T62" fmla="*/ 4041775 w 3027"/>
              <a:gd name="T63" fmla="*/ 247650 h 687"/>
              <a:gd name="T64" fmla="*/ 4098925 w 3027"/>
              <a:gd name="T65" fmla="*/ 304800 h 687"/>
              <a:gd name="T66" fmla="*/ 4144962 w 3027"/>
              <a:gd name="T67" fmla="*/ 333375 h 687"/>
              <a:gd name="T68" fmla="*/ 4197350 w 3027"/>
              <a:gd name="T69" fmla="*/ 349250 h 687"/>
              <a:gd name="T70" fmla="*/ 4273550 w 3027"/>
              <a:gd name="T71" fmla="*/ 376237 h 687"/>
              <a:gd name="T72" fmla="*/ 4333875 w 3027"/>
              <a:gd name="T73" fmla="*/ 392112 h 687"/>
              <a:gd name="T74" fmla="*/ 4805362 w 3027"/>
              <a:gd name="T75" fmla="*/ 392112 h 687"/>
            </a:gdLst>
            <a:ahLst/>
            <a:cxnLst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3027" h="687">
                <a:moveTo>
                  <a:pt x="0" y="247"/>
                </a:moveTo>
                <a:lnTo>
                  <a:pt x="194" y="280"/>
                </a:lnTo>
                <a:lnTo>
                  <a:pt x="365" y="310"/>
                </a:lnTo>
                <a:lnTo>
                  <a:pt x="537" y="355"/>
                </a:lnTo>
                <a:lnTo>
                  <a:pt x="723" y="417"/>
                </a:lnTo>
                <a:lnTo>
                  <a:pt x="914" y="484"/>
                </a:lnTo>
                <a:lnTo>
                  <a:pt x="1053" y="547"/>
                </a:lnTo>
                <a:lnTo>
                  <a:pt x="1166" y="603"/>
                </a:lnTo>
                <a:lnTo>
                  <a:pt x="1242" y="645"/>
                </a:lnTo>
                <a:lnTo>
                  <a:pt x="1287" y="664"/>
                </a:lnTo>
                <a:lnTo>
                  <a:pt x="1332" y="678"/>
                </a:lnTo>
                <a:lnTo>
                  <a:pt x="1373" y="687"/>
                </a:lnTo>
                <a:lnTo>
                  <a:pt x="1419" y="687"/>
                </a:lnTo>
                <a:lnTo>
                  <a:pt x="1481" y="675"/>
                </a:lnTo>
                <a:lnTo>
                  <a:pt x="1523" y="661"/>
                </a:lnTo>
                <a:lnTo>
                  <a:pt x="1562" y="645"/>
                </a:lnTo>
                <a:lnTo>
                  <a:pt x="1614" y="615"/>
                </a:lnTo>
                <a:lnTo>
                  <a:pt x="1679" y="571"/>
                </a:lnTo>
                <a:lnTo>
                  <a:pt x="1754" y="513"/>
                </a:lnTo>
                <a:lnTo>
                  <a:pt x="1875" y="412"/>
                </a:lnTo>
                <a:lnTo>
                  <a:pt x="2057" y="249"/>
                </a:lnTo>
                <a:lnTo>
                  <a:pt x="2163" y="160"/>
                </a:lnTo>
                <a:lnTo>
                  <a:pt x="2277" y="70"/>
                </a:lnTo>
                <a:lnTo>
                  <a:pt x="2355" y="19"/>
                </a:lnTo>
                <a:lnTo>
                  <a:pt x="2397" y="3"/>
                </a:lnTo>
                <a:lnTo>
                  <a:pt x="2421" y="0"/>
                </a:lnTo>
                <a:lnTo>
                  <a:pt x="2447" y="9"/>
                </a:lnTo>
                <a:lnTo>
                  <a:pt x="2465" y="25"/>
                </a:lnTo>
                <a:lnTo>
                  <a:pt x="2484" y="55"/>
                </a:lnTo>
                <a:lnTo>
                  <a:pt x="2524" y="124"/>
                </a:lnTo>
                <a:lnTo>
                  <a:pt x="2546" y="156"/>
                </a:lnTo>
                <a:lnTo>
                  <a:pt x="2582" y="192"/>
                </a:lnTo>
                <a:lnTo>
                  <a:pt x="2611" y="210"/>
                </a:lnTo>
                <a:lnTo>
                  <a:pt x="2644" y="220"/>
                </a:lnTo>
                <a:lnTo>
                  <a:pt x="2692" y="237"/>
                </a:lnTo>
                <a:lnTo>
                  <a:pt x="2730" y="247"/>
                </a:lnTo>
                <a:lnTo>
                  <a:pt x="3027" y="247"/>
                </a:lnTo>
              </a:path>
            </a:pathLst>
          </a:custGeom>
          <a:noFill/>
          <a:ln w="38160" cap="flat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  <p:sp>
        <p:nvSpPr>
          <p:cNvPr id="118789" name="Freeform 5"/>
          <p:cNvSpPr>
            <a:spLocks noChangeArrowheads="1"/>
          </p:cNvSpPr>
          <p:nvPr/>
        </p:nvSpPr>
        <p:spPr bwMode="auto">
          <a:xfrm>
            <a:off x="3700464" y="2019301"/>
            <a:ext cx="4795837" cy="1376363"/>
          </a:xfrm>
          <a:custGeom>
            <a:avLst/>
            <a:gdLst>
              <a:gd name="G0" fmla="+- 362 0 0"/>
              <a:gd name="G1" fmla="+- 1 0 0"/>
              <a:gd name="G2" fmla="*/ 1 0 0"/>
              <a:gd name="G3" fmla="+- 1 0 0"/>
              <a:gd name="G4" fmla="+- 1 0 0"/>
              <a:gd name="G5" fmla="+- 2070 0 0"/>
              <a:gd name="G6" fmla="+- 1 0 0"/>
              <a:gd name="G7" fmla="+- 1 0 0"/>
              <a:gd name="G8" fmla="+- 1 0 0"/>
              <a:gd name="G9" fmla="+- 1 0 0"/>
              <a:gd name="G10" fmla="+- 1 0 0"/>
              <a:gd name="G11" fmla="+- 1 0 0"/>
              <a:gd name="G12" fmla="*/ 1 56199 45376"/>
              <a:gd name="G13" fmla="+- 1 0 0"/>
              <a:gd name="G14" fmla="+- 1 0 0"/>
              <a:gd name="G15" fmla="+- 1 0 0"/>
              <a:gd name="G16" fmla="+- 1 0 0"/>
              <a:gd name="G17" fmla="+- 1 0 0"/>
              <a:gd name="G18" fmla="+- 1 0 0"/>
              <a:gd name="G19" fmla="+- 1 0 0"/>
              <a:gd name="G20" fmla="+- 38912 0 0"/>
              <a:gd name="G21" fmla="*/ 1 0 0"/>
              <a:gd name="G22" fmla="*/ 1 35987 55552"/>
              <a:gd name="G23" fmla="*/ G22 1 180"/>
              <a:gd name="G24" fmla="*/ G21 1 G23"/>
              <a:gd name="G25" fmla="+- 1 0 0"/>
              <a:gd name="G26" fmla="+- 1 0 0"/>
              <a:gd name="G27" fmla="+- 1 0 0"/>
              <a:gd name="G28" fmla="*/ 1 59531 7824"/>
              <a:gd name="T0" fmla="*/ 0 w 3021"/>
              <a:gd name="T1" fmla="*/ 1265238 h 867"/>
              <a:gd name="T2" fmla="*/ 517525 w 3021"/>
              <a:gd name="T3" fmla="*/ 1208088 h 867"/>
              <a:gd name="T4" fmla="*/ 809625 w 3021"/>
              <a:gd name="T5" fmla="*/ 1150938 h 867"/>
              <a:gd name="T6" fmla="*/ 1187450 w 3021"/>
              <a:gd name="T7" fmla="*/ 1052513 h 867"/>
              <a:gd name="T8" fmla="*/ 1422400 w 3021"/>
              <a:gd name="T9" fmla="*/ 989013 h 867"/>
              <a:gd name="T10" fmla="*/ 1817687 w 3021"/>
              <a:gd name="T11" fmla="*/ 847725 h 867"/>
              <a:gd name="T12" fmla="*/ 2182812 w 3021"/>
              <a:gd name="T13" fmla="*/ 679450 h 867"/>
              <a:gd name="T14" fmla="*/ 2455862 w 3021"/>
              <a:gd name="T15" fmla="*/ 528638 h 867"/>
              <a:gd name="T16" fmla="*/ 2768600 w 3021"/>
              <a:gd name="T17" fmla="*/ 311150 h 867"/>
              <a:gd name="T18" fmla="*/ 3187700 w 3021"/>
              <a:gd name="T19" fmla="*/ 17463 h 867"/>
              <a:gd name="T20" fmla="*/ 3251200 w 3021"/>
              <a:gd name="T21" fmla="*/ 0 h 867"/>
              <a:gd name="T22" fmla="*/ 3286125 w 3021"/>
              <a:gd name="T23" fmla="*/ 0 h 867"/>
              <a:gd name="T24" fmla="*/ 3373437 w 3021"/>
              <a:gd name="T25" fmla="*/ 17463 h 867"/>
              <a:gd name="T26" fmla="*/ 3478212 w 3021"/>
              <a:gd name="T27" fmla="*/ 115888 h 867"/>
              <a:gd name="T28" fmla="*/ 3563937 w 3021"/>
              <a:gd name="T29" fmla="*/ 249238 h 867"/>
              <a:gd name="T30" fmla="*/ 3663950 w 3021"/>
              <a:gd name="T31" fmla="*/ 468313 h 867"/>
              <a:gd name="T32" fmla="*/ 3749675 w 3021"/>
              <a:gd name="T33" fmla="*/ 671513 h 867"/>
              <a:gd name="T34" fmla="*/ 3836987 w 3021"/>
              <a:gd name="T35" fmla="*/ 882650 h 867"/>
              <a:gd name="T36" fmla="*/ 3917950 w 3021"/>
              <a:gd name="T37" fmla="*/ 1046163 h 867"/>
              <a:gd name="T38" fmla="*/ 3997325 w 3021"/>
              <a:gd name="T39" fmla="*/ 1198563 h 867"/>
              <a:gd name="T40" fmla="*/ 4054475 w 3021"/>
              <a:gd name="T41" fmla="*/ 1262063 h 867"/>
              <a:gd name="T42" fmla="*/ 4097337 w 3021"/>
              <a:gd name="T43" fmla="*/ 1293813 h 867"/>
              <a:gd name="T44" fmla="*/ 4164012 w 3021"/>
              <a:gd name="T45" fmla="*/ 1322388 h 867"/>
              <a:gd name="T46" fmla="*/ 4252912 w 3021"/>
              <a:gd name="T47" fmla="*/ 1341438 h 867"/>
              <a:gd name="T48" fmla="*/ 4491037 w 3021"/>
              <a:gd name="T49" fmla="*/ 1360488 h 867"/>
              <a:gd name="T50" fmla="*/ 4795837 w 3021"/>
              <a:gd name="T51" fmla="*/ 1376363 h 8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3021" h="867">
                <a:moveTo>
                  <a:pt x="0" y="797"/>
                </a:moveTo>
                <a:lnTo>
                  <a:pt x="326" y="761"/>
                </a:lnTo>
                <a:lnTo>
                  <a:pt x="510" y="725"/>
                </a:lnTo>
                <a:lnTo>
                  <a:pt x="748" y="663"/>
                </a:lnTo>
                <a:lnTo>
                  <a:pt x="896" y="623"/>
                </a:lnTo>
                <a:lnTo>
                  <a:pt x="1145" y="534"/>
                </a:lnTo>
                <a:lnTo>
                  <a:pt x="1375" y="428"/>
                </a:lnTo>
                <a:lnTo>
                  <a:pt x="1547" y="333"/>
                </a:lnTo>
                <a:lnTo>
                  <a:pt x="1744" y="196"/>
                </a:lnTo>
                <a:lnTo>
                  <a:pt x="2008" y="11"/>
                </a:lnTo>
                <a:lnTo>
                  <a:pt x="2048" y="0"/>
                </a:lnTo>
                <a:lnTo>
                  <a:pt x="2070" y="0"/>
                </a:lnTo>
                <a:lnTo>
                  <a:pt x="2125" y="11"/>
                </a:lnTo>
                <a:lnTo>
                  <a:pt x="2191" y="73"/>
                </a:lnTo>
                <a:lnTo>
                  <a:pt x="2245" y="157"/>
                </a:lnTo>
                <a:lnTo>
                  <a:pt x="2308" y="295"/>
                </a:lnTo>
                <a:lnTo>
                  <a:pt x="2362" y="423"/>
                </a:lnTo>
                <a:lnTo>
                  <a:pt x="2417" y="556"/>
                </a:lnTo>
                <a:lnTo>
                  <a:pt x="2468" y="659"/>
                </a:lnTo>
                <a:lnTo>
                  <a:pt x="2518" y="755"/>
                </a:lnTo>
                <a:lnTo>
                  <a:pt x="2554" y="795"/>
                </a:lnTo>
                <a:lnTo>
                  <a:pt x="2581" y="815"/>
                </a:lnTo>
                <a:lnTo>
                  <a:pt x="2623" y="833"/>
                </a:lnTo>
                <a:lnTo>
                  <a:pt x="2679" y="845"/>
                </a:lnTo>
                <a:lnTo>
                  <a:pt x="2829" y="857"/>
                </a:lnTo>
                <a:lnTo>
                  <a:pt x="3021" y="867"/>
                </a:lnTo>
              </a:path>
            </a:pathLst>
          </a:custGeom>
          <a:noFill/>
          <a:ln w="9360" cap="flat">
            <a:solidFill>
              <a:srgbClr val="FFFFFF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  <p:sp>
        <p:nvSpPr>
          <p:cNvPr id="118790" name="Freeform 6"/>
          <p:cNvSpPr>
            <a:spLocks noChangeArrowheads="1"/>
          </p:cNvSpPr>
          <p:nvPr/>
        </p:nvSpPr>
        <p:spPr bwMode="auto">
          <a:xfrm flipV="1">
            <a:off x="3697289" y="3473451"/>
            <a:ext cx="4795837" cy="1376363"/>
          </a:xfrm>
          <a:custGeom>
            <a:avLst/>
            <a:gdLst>
              <a:gd name="G0" fmla="+- 362 0 0"/>
              <a:gd name="G1" fmla="+- 1 0 0"/>
              <a:gd name="G2" fmla="*/ 1 0 0"/>
              <a:gd name="G3" fmla="+- 1 0 0"/>
              <a:gd name="G4" fmla="+- 1 0 0"/>
              <a:gd name="G5" fmla="+- 2070 0 0"/>
              <a:gd name="G6" fmla="+- 1 0 0"/>
              <a:gd name="G7" fmla="+- 1 0 0"/>
              <a:gd name="G8" fmla="+- 1 0 0"/>
              <a:gd name="G9" fmla="+- 1 0 0"/>
              <a:gd name="G10" fmla="+- 1 0 0"/>
              <a:gd name="G11" fmla="+- 1 0 0"/>
              <a:gd name="G12" fmla="*/ 1 56199 45376"/>
              <a:gd name="G13" fmla="+- 1 0 0"/>
              <a:gd name="G14" fmla="+- 1 0 0"/>
              <a:gd name="G15" fmla="+- 1 0 0"/>
              <a:gd name="G16" fmla="+- 1 0 0"/>
              <a:gd name="G17" fmla="+- 1 0 0"/>
              <a:gd name="G18" fmla="+- 1 0 0"/>
              <a:gd name="G19" fmla="+- 1 0 0"/>
              <a:gd name="G20" fmla="+- 38912 0 0"/>
              <a:gd name="G21" fmla="*/ 1 0 0"/>
              <a:gd name="G22" fmla="*/ 1 35987 55552"/>
              <a:gd name="G23" fmla="*/ G22 1 180"/>
              <a:gd name="G24" fmla="*/ G21 1 G23"/>
              <a:gd name="G25" fmla="+- 1 0 0"/>
              <a:gd name="G26" fmla="+- 1 0 0"/>
              <a:gd name="G27" fmla="+- 1 0 0"/>
              <a:gd name="G28" fmla="*/ 1 59531 7824"/>
              <a:gd name="T0" fmla="*/ 0 w 3021"/>
              <a:gd name="T1" fmla="*/ 1265238 h 867"/>
              <a:gd name="T2" fmla="*/ 517525 w 3021"/>
              <a:gd name="T3" fmla="*/ 1208088 h 867"/>
              <a:gd name="T4" fmla="*/ 809625 w 3021"/>
              <a:gd name="T5" fmla="*/ 1150938 h 867"/>
              <a:gd name="T6" fmla="*/ 1187450 w 3021"/>
              <a:gd name="T7" fmla="*/ 1052513 h 867"/>
              <a:gd name="T8" fmla="*/ 1422400 w 3021"/>
              <a:gd name="T9" fmla="*/ 989013 h 867"/>
              <a:gd name="T10" fmla="*/ 1817687 w 3021"/>
              <a:gd name="T11" fmla="*/ 847725 h 867"/>
              <a:gd name="T12" fmla="*/ 2182812 w 3021"/>
              <a:gd name="T13" fmla="*/ 679450 h 867"/>
              <a:gd name="T14" fmla="*/ 2455862 w 3021"/>
              <a:gd name="T15" fmla="*/ 528638 h 867"/>
              <a:gd name="T16" fmla="*/ 2768600 w 3021"/>
              <a:gd name="T17" fmla="*/ 311150 h 867"/>
              <a:gd name="T18" fmla="*/ 3187700 w 3021"/>
              <a:gd name="T19" fmla="*/ 17463 h 867"/>
              <a:gd name="T20" fmla="*/ 3251200 w 3021"/>
              <a:gd name="T21" fmla="*/ 0 h 867"/>
              <a:gd name="T22" fmla="*/ 3286125 w 3021"/>
              <a:gd name="T23" fmla="*/ 0 h 867"/>
              <a:gd name="T24" fmla="*/ 3373437 w 3021"/>
              <a:gd name="T25" fmla="*/ 17463 h 867"/>
              <a:gd name="T26" fmla="*/ 3478212 w 3021"/>
              <a:gd name="T27" fmla="*/ 115888 h 867"/>
              <a:gd name="T28" fmla="*/ 3563937 w 3021"/>
              <a:gd name="T29" fmla="*/ 249238 h 867"/>
              <a:gd name="T30" fmla="*/ 3663950 w 3021"/>
              <a:gd name="T31" fmla="*/ 468313 h 867"/>
              <a:gd name="T32" fmla="*/ 3749675 w 3021"/>
              <a:gd name="T33" fmla="*/ 671513 h 867"/>
              <a:gd name="T34" fmla="*/ 3836987 w 3021"/>
              <a:gd name="T35" fmla="*/ 882650 h 867"/>
              <a:gd name="T36" fmla="*/ 3917950 w 3021"/>
              <a:gd name="T37" fmla="*/ 1046163 h 867"/>
              <a:gd name="T38" fmla="*/ 3997325 w 3021"/>
              <a:gd name="T39" fmla="*/ 1198563 h 867"/>
              <a:gd name="T40" fmla="*/ 4054475 w 3021"/>
              <a:gd name="T41" fmla="*/ 1262063 h 867"/>
              <a:gd name="T42" fmla="*/ 4097337 w 3021"/>
              <a:gd name="T43" fmla="*/ 1293813 h 867"/>
              <a:gd name="T44" fmla="*/ 4164012 w 3021"/>
              <a:gd name="T45" fmla="*/ 1322388 h 867"/>
              <a:gd name="T46" fmla="*/ 4252912 w 3021"/>
              <a:gd name="T47" fmla="*/ 1341438 h 867"/>
              <a:gd name="T48" fmla="*/ 4491037 w 3021"/>
              <a:gd name="T49" fmla="*/ 1360488 h 867"/>
              <a:gd name="T50" fmla="*/ 4795837 w 3021"/>
              <a:gd name="T51" fmla="*/ 1376363 h 8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3021" h="867">
                <a:moveTo>
                  <a:pt x="0" y="797"/>
                </a:moveTo>
                <a:lnTo>
                  <a:pt x="326" y="761"/>
                </a:lnTo>
                <a:lnTo>
                  <a:pt x="510" y="725"/>
                </a:lnTo>
                <a:lnTo>
                  <a:pt x="748" y="663"/>
                </a:lnTo>
                <a:lnTo>
                  <a:pt x="896" y="623"/>
                </a:lnTo>
                <a:lnTo>
                  <a:pt x="1145" y="534"/>
                </a:lnTo>
                <a:lnTo>
                  <a:pt x="1375" y="428"/>
                </a:lnTo>
                <a:lnTo>
                  <a:pt x="1547" y="333"/>
                </a:lnTo>
                <a:lnTo>
                  <a:pt x="1744" y="196"/>
                </a:lnTo>
                <a:lnTo>
                  <a:pt x="2008" y="11"/>
                </a:lnTo>
                <a:lnTo>
                  <a:pt x="2048" y="0"/>
                </a:lnTo>
                <a:lnTo>
                  <a:pt x="2070" y="0"/>
                </a:lnTo>
                <a:lnTo>
                  <a:pt x="2125" y="11"/>
                </a:lnTo>
                <a:lnTo>
                  <a:pt x="2191" y="73"/>
                </a:lnTo>
                <a:lnTo>
                  <a:pt x="2245" y="157"/>
                </a:lnTo>
                <a:lnTo>
                  <a:pt x="2308" y="295"/>
                </a:lnTo>
                <a:lnTo>
                  <a:pt x="2362" y="423"/>
                </a:lnTo>
                <a:lnTo>
                  <a:pt x="2417" y="556"/>
                </a:lnTo>
                <a:lnTo>
                  <a:pt x="2468" y="659"/>
                </a:lnTo>
                <a:lnTo>
                  <a:pt x="2518" y="755"/>
                </a:lnTo>
                <a:lnTo>
                  <a:pt x="2554" y="795"/>
                </a:lnTo>
                <a:lnTo>
                  <a:pt x="2581" y="815"/>
                </a:lnTo>
                <a:lnTo>
                  <a:pt x="2623" y="833"/>
                </a:lnTo>
                <a:lnTo>
                  <a:pt x="2679" y="845"/>
                </a:lnTo>
                <a:lnTo>
                  <a:pt x="2829" y="857"/>
                </a:lnTo>
                <a:lnTo>
                  <a:pt x="3021" y="867"/>
                </a:lnTo>
              </a:path>
            </a:pathLst>
          </a:custGeom>
          <a:noFill/>
          <a:ln w="9360" cap="flat">
            <a:solidFill>
              <a:srgbClr val="FFFFFF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  <p:sp>
        <p:nvSpPr>
          <p:cNvPr id="118791" name="Text Box 7"/>
          <p:cNvSpPr txBox="1">
            <a:spLocks noChangeArrowheads="1"/>
          </p:cNvSpPr>
          <p:nvPr/>
        </p:nvSpPr>
        <p:spPr bwMode="auto">
          <a:xfrm>
            <a:off x="1905000" y="714585"/>
            <a:ext cx="8382000" cy="58695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ctr">
            <a:spAutoFit/>
          </a:bodyPr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spcBef>
                <a:spcPts val="2000"/>
              </a:spcBef>
              <a:buClrTx/>
            </a:pPr>
            <a:r>
              <a:rPr lang="es-CO" altLang="es-CO" sz="3200" b="1">
                <a:solidFill>
                  <a:srgbClr val="FFFF99"/>
                </a:solidFill>
              </a:rPr>
              <a:t>Ondas “viajeras” en la membrana basilar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gradFill rotWithShape="0">
          <a:gsLst>
            <a:gs pos="0">
              <a:srgbClr val="000000"/>
            </a:gs>
            <a:gs pos="50000">
              <a:srgbClr val="333399"/>
            </a:gs>
            <a:gs pos="100000">
              <a:srgbClr val="000000"/>
            </a:gs>
          </a:gsLst>
          <a:lin ang="81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809" name="Line 1"/>
          <p:cNvSpPr>
            <a:spLocks noChangeShapeType="1"/>
          </p:cNvSpPr>
          <p:nvPr/>
        </p:nvSpPr>
        <p:spPr bwMode="auto">
          <a:xfrm>
            <a:off x="3687763" y="3430589"/>
            <a:ext cx="4826000" cy="1587"/>
          </a:xfrm>
          <a:prstGeom prst="line">
            <a:avLst/>
          </a:prstGeom>
          <a:noFill/>
          <a:ln w="9360" cap="sq">
            <a:solidFill>
              <a:srgbClr val="FFFFFF"/>
            </a:solidFill>
            <a:prstDash val="dash"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CO"/>
          </a:p>
        </p:txBody>
      </p:sp>
      <p:sp>
        <p:nvSpPr>
          <p:cNvPr id="119810" name="Rectangle 2"/>
          <p:cNvSpPr>
            <a:spLocks noChangeArrowheads="1"/>
          </p:cNvSpPr>
          <p:nvPr/>
        </p:nvSpPr>
        <p:spPr bwMode="auto">
          <a:xfrm>
            <a:off x="8599488" y="3252788"/>
            <a:ext cx="622300" cy="2968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buClrTx/>
              <a:buFontTx/>
              <a:buNone/>
            </a:pPr>
            <a:r>
              <a:rPr lang="es-CO" altLang="es-CO" sz="1800" b="1">
                <a:solidFill>
                  <a:srgbClr val="FFFF00"/>
                </a:solidFill>
              </a:rPr>
              <a:t>Ápex</a:t>
            </a:r>
          </a:p>
        </p:txBody>
      </p:sp>
      <p:sp>
        <p:nvSpPr>
          <p:cNvPr id="119811" name="Rectangle 3"/>
          <p:cNvSpPr>
            <a:spLocks noChangeArrowheads="1"/>
          </p:cNvSpPr>
          <p:nvPr/>
        </p:nvSpPr>
        <p:spPr bwMode="auto">
          <a:xfrm>
            <a:off x="2973388" y="3248026"/>
            <a:ext cx="622300" cy="2968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buClrTx/>
              <a:buFontTx/>
              <a:buNone/>
            </a:pPr>
            <a:r>
              <a:rPr lang="es-CO" altLang="es-CO" sz="1800" b="1">
                <a:solidFill>
                  <a:srgbClr val="FFFF00"/>
                </a:solidFill>
              </a:rPr>
              <a:t>Base</a:t>
            </a:r>
          </a:p>
        </p:txBody>
      </p:sp>
      <p:sp>
        <p:nvSpPr>
          <p:cNvPr id="119812" name="Freeform 4"/>
          <p:cNvSpPr>
            <a:spLocks noChangeArrowheads="1"/>
          </p:cNvSpPr>
          <p:nvPr/>
        </p:nvSpPr>
        <p:spPr bwMode="auto">
          <a:xfrm>
            <a:off x="3700464" y="2019301"/>
            <a:ext cx="4795837" cy="1376363"/>
          </a:xfrm>
          <a:custGeom>
            <a:avLst/>
            <a:gdLst>
              <a:gd name="G0" fmla="+- 362 0 0"/>
              <a:gd name="G1" fmla="+- 1 0 0"/>
              <a:gd name="G2" fmla="*/ 1 0 0"/>
              <a:gd name="G3" fmla="+- 1 0 0"/>
              <a:gd name="G4" fmla="+- 1 0 0"/>
              <a:gd name="G5" fmla="+- 2070 0 0"/>
              <a:gd name="G6" fmla="+- 1 0 0"/>
              <a:gd name="G7" fmla="+- 1 0 0"/>
              <a:gd name="G8" fmla="+- 1 0 0"/>
              <a:gd name="G9" fmla="+- 1 0 0"/>
              <a:gd name="G10" fmla="+- 1 0 0"/>
              <a:gd name="G11" fmla="+- 1 0 0"/>
              <a:gd name="G12" fmla="*/ 1 56199 45376"/>
              <a:gd name="G13" fmla="+- 1 0 0"/>
              <a:gd name="G14" fmla="+- 1 0 0"/>
              <a:gd name="G15" fmla="+- 1 0 0"/>
              <a:gd name="G16" fmla="+- 1 0 0"/>
              <a:gd name="G17" fmla="+- 1 0 0"/>
              <a:gd name="G18" fmla="+- 1 0 0"/>
              <a:gd name="G19" fmla="+- 1 0 0"/>
              <a:gd name="G20" fmla="+- 38912 0 0"/>
              <a:gd name="G21" fmla="*/ 1 0 0"/>
              <a:gd name="G22" fmla="*/ 1 35987 55552"/>
              <a:gd name="G23" fmla="*/ G22 1 180"/>
              <a:gd name="G24" fmla="*/ G21 1 G23"/>
              <a:gd name="G25" fmla="+- 1 0 0"/>
              <a:gd name="G26" fmla="+- 1 0 0"/>
              <a:gd name="G27" fmla="+- 1 0 0"/>
              <a:gd name="G28" fmla="*/ 1 59531 7824"/>
              <a:gd name="T0" fmla="*/ 0 w 3021"/>
              <a:gd name="T1" fmla="*/ 1265238 h 867"/>
              <a:gd name="T2" fmla="*/ 517525 w 3021"/>
              <a:gd name="T3" fmla="*/ 1208088 h 867"/>
              <a:gd name="T4" fmla="*/ 809625 w 3021"/>
              <a:gd name="T5" fmla="*/ 1150938 h 867"/>
              <a:gd name="T6" fmla="*/ 1187450 w 3021"/>
              <a:gd name="T7" fmla="*/ 1052513 h 867"/>
              <a:gd name="T8" fmla="*/ 1422400 w 3021"/>
              <a:gd name="T9" fmla="*/ 989013 h 867"/>
              <a:gd name="T10" fmla="*/ 1817687 w 3021"/>
              <a:gd name="T11" fmla="*/ 847725 h 867"/>
              <a:gd name="T12" fmla="*/ 2182812 w 3021"/>
              <a:gd name="T13" fmla="*/ 679450 h 867"/>
              <a:gd name="T14" fmla="*/ 2455862 w 3021"/>
              <a:gd name="T15" fmla="*/ 528638 h 867"/>
              <a:gd name="T16" fmla="*/ 2768600 w 3021"/>
              <a:gd name="T17" fmla="*/ 311150 h 867"/>
              <a:gd name="T18" fmla="*/ 3187700 w 3021"/>
              <a:gd name="T19" fmla="*/ 17463 h 867"/>
              <a:gd name="T20" fmla="*/ 3251200 w 3021"/>
              <a:gd name="T21" fmla="*/ 0 h 867"/>
              <a:gd name="T22" fmla="*/ 3286125 w 3021"/>
              <a:gd name="T23" fmla="*/ 0 h 867"/>
              <a:gd name="T24" fmla="*/ 3373437 w 3021"/>
              <a:gd name="T25" fmla="*/ 17463 h 867"/>
              <a:gd name="T26" fmla="*/ 3478212 w 3021"/>
              <a:gd name="T27" fmla="*/ 115888 h 867"/>
              <a:gd name="T28" fmla="*/ 3563937 w 3021"/>
              <a:gd name="T29" fmla="*/ 249238 h 867"/>
              <a:gd name="T30" fmla="*/ 3663950 w 3021"/>
              <a:gd name="T31" fmla="*/ 468313 h 867"/>
              <a:gd name="T32" fmla="*/ 3749675 w 3021"/>
              <a:gd name="T33" fmla="*/ 671513 h 867"/>
              <a:gd name="T34" fmla="*/ 3836987 w 3021"/>
              <a:gd name="T35" fmla="*/ 882650 h 867"/>
              <a:gd name="T36" fmla="*/ 3917950 w 3021"/>
              <a:gd name="T37" fmla="*/ 1046163 h 867"/>
              <a:gd name="T38" fmla="*/ 3997325 w 3021"/>
              <a:gd name="T39" fmla="*/ 1198563 h 867"/>
              <a:gd name="T40" fmla="*/ 4054475 w 3021"/>
              <a:gd name="T41" fmla="*/ 1262063 h 867"/>
              <a:gd name="T42" fmla="*/ 4097337 w 3021"/>
              <a:gd name="T43" fmla="*/ 1293813 h 867"/>
              <a:gd name="T44" fmla="*/ 4164012 w 3021"/>
              <a:gd name="T45" fmla="*/ 1322388 h 867"/>
              <a:gd name="T46" fmla="*/ 4252912 w 3021"/>
              <a:gd name="T47" fmla="*/ 1341438 h 867"/>
              <a:gd name="T48" fmla="*/ 4491037 w 3021"/>
              <a:gd name="T49" fmla="*/ 1360488 h 867"/>
              <a:gd name="T50" fmla="*/ 4795837 w 3021"/>
              <a:gd name="T51" fmla="*/ 1376363 h 8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3021" h="867">
                <a:moveTo>
                  <a:pt x="0" y="797"/>
                </a:moveTo>
                <a:lnTo>
                  <a:pt x="326" y="761"/>
                </a:lnTo>
                <a:lnTo>
                  <a:pt x="510" y="725"/>
                </a:lnTo>
                <a:lnTo>
                  <a:pt x="748" y="663"/>
                </a:lnTo>
                <a:lnTo>
                  <a:pt x="896" y="623"/>
                </a:lnTo>
                <a:lnTo>
                  <a:pt x="1145" y="534"/>
                </a:lnTo>
                <a:lnTo>
                  <a:pt x="1375" y="428"/>
                </a:lnTo>
                <a:lnTo>
                  <a:pt x="1547" y="333"/>
                </a:lnTo>
                <a:lnTo>
                  <a:pt x="1744" y="196"/>
                </a:lnTo>
                <a:lnTo>
                  <a:pt x="2008" y="11"/>
                </a:lnTo>
                <a:lnTo>
                  <a:pt x="2048" y="0"/>
                </a:lnTo>
                <a:lnTo>
                  <a:pt x="2070" y="0"/>
                </a:lnTo>
                <a:lnTo>
                  <a:pt x="2125" y="11"/>
                </a:lnTo>
                <a:lnTo>
                  <a:pt x="2191" y="73"/>
                </a:lnTo>
                <a:lnTo>
                  <a:pt x="2245" y="157"/>
                </a:lnTo>
                <a:lnTo>
                  <a:pt x="2308" y="295"/>
                </a:lnTo>
                <a:lnTo>
                  <a:pt x="2362" y="423"/>
                </a:lnTo>
                <a:lnTo>
                  <a:pt x="2417" y="556"/>
                </a:lnTo>
                <a:lnTo>
                  <a:pt x="2468" y="659"/>
                </a:lnTo>
                <a:lnTo>
                  <a:pt x="2518" y="755"/>
                </a:lnTo>
                <a:lnTo>
                  <a:pt x="2554" y="795"/>
                </a:lnTo>
                <a:lnTo>
                  <a:pt x="2581" y="815"/>
                </a:lnTo>
                <a:lnTo>
                  <a:pt x="2623" y="833"/>
                </a:lnTo>
                <a:lnTo>
                  <a:pt x="2679" y="845"/>
                </a:lnTo>
                <a:lnTo>
                  <a:pt x="2829" y="857"/>
                </a:lnTo>
                <a:lnTo>
                  <a:pt x="3021" y="867"/>
                </a:lnTo>
              </a:path>
            </a:pathLst>
          </a:custGeom>
          <a:noFill/>
          <a:ln w="9360" cap="flat">
            <a:solidFill>
              <a:srgbClr val="FFFFFF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  <p:sp>
        <p:nvSpPr>
          <p:cNvPr id="119813" name="Freeform 5"/>
          <p:cNvSpPr>
            <a:spLocks noChangeArrowheads="1"/>
          </p:cNvSpPr>
          <p:nvPr/>
        </p:nvSpPr>
        <p:spPr bwMode="auto">
          <a:xfrm flipV="1">
            <a:off x="3697289" y="3473451"/>
            <a:ext cx="4795837" cy="1376363"/>
          </a:xfrm>
          <a:custGeom>
            <a:avLst/>
            <a:gdLst>
              <a:gd name="G0" fmla="+- 362 0 0"/>
              <a:gd name="G1" fmla="+- 1 0 0"/>
              <a:gd name="G2" fmla="*/ 1 0 0"/>
              <a:gd name="G3" fmla="+- 1 0 0"/>
              <a:gd name="G4" fmla="+- 1 0 0"/>
              <a:gd name="G5" fmla="+- 2070 0 0"/>
              <a:gd name="G6" fmla="+- 1 0 0"/>
              <a:gd name="G7" fmla="+- 1 0 0"/>
              <a:gd name="G8" fmla="+- 1 0 0"/>
              <a:gd name="G9" fmla="+- 1 0 0"/>
              <a:gd name="G10" fmla="+- 1 0 0"/>
              <a:gd name="G11" fmla="+- 1 0 0"/>
              <a:gd name="G12" fmla="*/ 1 56199 45376"/>
              <a:gd name="G13" fmla="+- 1 0 0"/>
              <a:gd name="G14" fmla="+- 1 0 0"/>
              <a:gd name="G15" fmla="+- 1 0 0"/>
              <a:gd name="G16" fmla="+- 1 0 0"/>
              <a:gd name="G17" fmla="+- 1 0 0"/>
              <a:gd name="G18" fmla="+- 1 0 0"/>
              <a:gd name="G19" fmla="+- 1 0 0"/>
              <a:gd name="G20" fmla="+- 38912 0 0"/>
              <a:gd name="G21" fmla="*/ 1 0 0"/>
              <a:gd name="G22" fmla="*/ 1 35987 55552"/>
              <a:gd name="G23" fmla="*/ G22 1 180"/>
              <a:gd name="G24" fmla="*/ G21 1 G23"/>
              <a:gd name="G25" fmla="+- 1 0 0"/>
              <a:gd name="G26" fmla="+- 1 0 0"/>
              <a:gd name="G27" fmla="+- 1 0 0"/>
              <a:gd name="G28" fmla="*/ 1 59531 7824"/>
              <a:gd name="T0" fmla="*/ 0 w 3021"/>
              <a:gd name="T1" fmla="*/ 1265238 h 867"/>
              <a:gd name="T2" fmla="*/ 517525 w 3021"/>
              <a:gd name="T3" fmla="*/ 1208088 h 867"/>
              <a:gd name="T4" fmla="*/ 809625 w 3021"/>
              <a:gd name="T5" fmla="*/ 1150938 h 867"/>
              <a:gd name="T6" fmla="*/ 1187450 w 3021"/>
              <a:gd name="T7" fmla="*/ 1052513 h 867"/>
              <a:gd name="T8" fmla="*/ 1422400 w 3021"/>
              <a:gd name="T9" fmla="*/ 989013 h 867"/>
              <a:gd name="T10" fmla="*/ 1817687 w 3021"/>
              <a:gd name="T11" fmla="*/ 847725 h 867"/>
              <a:gd name="T12" fmla="*/ 2182812 w 3021"/>
              <a:gd name="T13" fmla="*/ 679450 h 867"/>
              <a:gd name="T14" fmla="*/ 2455862 w 3021"/>
              <a:gd name="T15" fmla="*/ 528638 h 867"/>
              <a:gd name="T16" fmla="*/ 2768600 w 3021"/>
              <a:gd name="T17" fmla="*/ 311150 h 867"/>
              <a:gd name="T18" fmla="*/ 3187700 w 3021"/>
              <a:gd name="T19" fmla="*/ 17463 h 867"/>
              <a:gd name="T20" fmla="*/ 3251200 w 3021"/>
              <a:gd name="T21" fmla="*/ 0 h 867"/>
              <a:gd name="T22" fmla="*/ 3286125 w 3021"/>
              <a:gd name="T23" fmla="*/ 0 h 867"/>
              <a:gd name="T24" fmla="*/ 3373437 w 3021"/>
              <a:gd name="T25" fmla="*/ 17463 h 867"/>
              <a:gd name="T26" fmla="*/ 3478212 w 3021"/>
              <a:gd name="T27" fmla="*/ 115888 h 867"/>
              <a:gd name="T28" fmla="*/ 3563937 w 3021"/>
              <a:gd name="T29" fmla="*/ 249238 h 867"/>
              <a:gd name="T30" fmla="*/ 3663950 w 3021"/>
              <a:gd name="T31" fmla="*/ 468313 h 867"/>
              <a:gd name="T32" fmla="*/ 3749675 w 3021"/>
              <a:gd name="T33" fmla="*/ 671513 h 867"/>
              <a:gd name="T34" fmla="*/ 3836987 w 3021"/>
              <a:gd name="T35" fmla="*/ 882650 h 867"/>
              <a:gd name="T36" fmla="*/ 3917950 w 3021"/>
              <a:gd name="T37" fmla="*/ 1046163 h 867"/>
              <a:gd name="T38" fmla="*/ 3997325 w 3021"/>
              <a:gd name="T39" fmla="*/ 1198563 h 867"/>
              <a:gd name="T40" fmla="*/ 4054475 w 3021"/>
              <a:gd name="T41" fmla="*/ 1262063 h 867"/>
              <a:gd name="T42" fmla="*/ 4097337 w 3021"/>
              <a:gd name="T43" fmla="*/ 1293813 h 867"/>
              <a:gd name="T44" fmla="*/ 4164012 w 3021"/>
              <a:gd name="T45" fmla="*/ 1322388 h 867"/>
              <a:gd name="T46" fmla="*/ 4252912 w 3021"/>
              <a:gd name="T47" fmla="*/ 1341438 h 867"/>
              <a:gd name="T48" fmla="*/ 4491037 w 3021"/>
              <a:gd name="T49" fmla="*/ 1360488 h 867"/>
              <a:gd name="T50" fmla="*/ 4795837 w 3021"/>
              <a:gd name="T51" fmla="*/ 1376363 h 8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3021" h="867">
                <a:moveTo>
                  <a:pt x="0" y="797"/>
                </a:moveTo>
                <a:lnTo>
                  <a:pt x="326" y="761"/>
                </a:lnTo>
                <a:lnTo>
                  <a:pt x="510" y="725"/>
                </a:lnTo>
                <a:lnTo>
                  <a:pt x="748" y="663"/>
                </a:lnTo>
                <a:lnTo>
                  <a:pt x="896" y="623"/>
                </a:lnTo>
                <a:lnTo>
                  <a:pt x="1145" y="534"/>
                </a:lnTo>
                <a:lnTo>
                  <a:pt x="1375" y="428"/>
                </a:lnTo>
                <a:lnTo>
                  <a:pt x="1547" y="333"/>
                </a:lnTo>
                <a:lnTo>
                  <a:pt x="1744" y="196"/>
                </a:lnTo>
                <a:lnTo>
                  <a:pt x="2008" y="11"/>
                </a:lnTo>
                <a:lnTo>
                  <a:pt x="2048" y="0"/>
                </a:lnTo>
                <a:lnTo>
                  <a:pt x="2070" y="0"/>
                </a:lnTo>
                <a:lnTo>
                  <a:pt x="2125" y="11"/>
                </a:lnTo>
                <a:lnTo>
                  <a:pt x="2191" y="73"/>
                </a:lnTo>
                <a:lnTo>
                  <a:pt x="2245" y="157"/>
                </a:lnTo>
                <a:lnTo>
                  <a:pt x="2308" y="295"/>
                </a:lnTo>
                <a:lnTo>
                  <a:pt x="2362" y="423"/>
                </a:lnTo>
                <a:lnTo>
                  <a:pt x="2417" y="556"/>
                </a:lnTo>
                <a:lnTo>
                  <a:pt x="2468" y="659"/>
                </a:lnTo>
                <a:lnTo>
                  <a:pt x="2518" y="755"/>
                </a:lnTo>
                <a:lnTo>
                  <a:pt x="2554" y="795"/>
                </a:lnTo>
                <a:lnTo>
                  <a:pt x="2581" y="815"/>
                </a:lnTo>
                <a:lnTo>
                  <a:pt x="2623" y="833"/>
                </a:lnTo>
                <a:lnTo>
                  <a:pt x="2679" y="845"/>
                </a:lnTo>
                <a:lnTo>
                  <a:pt x="2829" y="857"/>
                </a:lnTo>
                <a:lnTo>
                  <a:pt x="3021" y="867"/>
                </a:lnTo>
              </a:path>
            </a:pathLst>
          </a:custGeom>
          <a:noFill/>
          <a:ln w="9360" cap="flat">
            <a:solidFill>
              <a:srgbClr val="FFFFFF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  <p:sp>
        <p:nvSpPr>
          <p:cNvPr id="119814" name="Freeform 6"/>
          <p:cNvSpPr>
            <a:spLocks noChangeArrowheads="1"/>
          </p:cNvSpPr>
          <p:nvPr/>
        </p:nvSpPr>
        <p:spPr bwMode="auto">
          <a:xfrm>
            <a:off x="3700464" y="3305175"/>
            <a:ext cx="4791075" cy="1263650"/>
          </a:xfrm>
          <a:custGeom>
            <a:avLst/>
            <a:gdLst>
              <a:gd name="G0" fmla="+- 117 0 0"/>
              <a:gd name="G1" fmla="+- 1 0 0"/>
              <a:gd name="G2" fmla="+- 1 0 0"/>
              <a:gd name="G3" fmla="+- 1 0 0"/>
              <a:gd name="G4" fmla="+- 1 0 0"/>
              <a:gd name="G5" fmla="+- 1 0 0"/>
              <a:gd name="G6" fmla="+- 1 0 0"/>
              <a:gd name="G7" fmla="+- 1 0 0"/>
              <a:gd name="G8" fmla="+- 1 0 0"/>
              <a:gd name="G9" fmla="+- 1 0 0"/>
              <a:gd name="G10" fmla="+- 1 0 0"/>
              <a:gd name="G11" fmla="+- 1 0 0"/>
              <a:gd name="G12" fmla="+- 1 0 0"/>
              <a:gd name="G13" fmla="+- 1 0 0"/>
              <a:gd name="G14" fmla="+- 1 0 0"/>
              <a:gd name="G15" fmla="+- 1 0 0"/>
              <a:gd name="G16" fmla="+- 1 0 0"/>
              <a:gd name="G17" fmla="*/ 1 16385 2"/>
              <a:gd name="G18" fmla="+- 1 0 0"/>
              <a:gd name="G19" fmla="+- 1 0 0"/>
              <a:gd name="G20" fmla="+- 1 0 0"/>
              <a:gd name="G21" fmla="+- 1 0 0"/>
              <a:gd name="G22" fmla="+- 1 0 0"/>
              <a:gd name="G23" fmla="+- 1 0 0"/>
              <a:gd name="G24" fmla="+- 1 0 0"/>
              <a:gd name="G25" fmla="*/ 1 25817 50816"/>
              <a:gd name="G26" fmla="+- 1 0 0"/>
              <a:gd name="G27" fmla="+- 1 0 0"/>
              <a:gd name="G28" fmla="+- 1 0 0"/>
              <a:gd name="G29" fmla="+- 1 0 0"/>
              <a:gd name="G30" fmla="+- 1 0 0"/>
              <a:gd name="G31" fmla="+- 1 0 0"/>
              <a:gd name="G32" fmla="+- 1 0 0"/>
              <a:gd name="T0" fmla="*/ 0 w 3018"/>
              <a:gd name="T1" fmla="*/ 49213 h 796"/>
              <a:gd name="T2" fmla="*/ 190500 w 3018"/>
              <a:gd name="T3" fmla="*/ 53975 h 796"/>
              <a:gd name="T4" fmla="*/ 466725 w 3018"/>
              <a:gd name="T5" fmla="*/ 58738 h 796"/>
              <a:gd name="T6" fmla="*/ 771525 w 3018"/>
              <a:gd name="T7" fmla="*/ 68263 h 796"/>
              <a:gd name="T8" fmla="*/ 976313 w 3018"/>
              <a:gd name="T9" fmla="*/ 87313 h 796"/>
              <a:gd name="T10" fmla="*/ 1176338 w 3018"/>
              <a:gd name="T11" fmla="*/ 130175 h 796"/>
              <a:gd name="T12" fmla="*/ 1376363 w 3018"/>
              <a:gd name="T13" fmla="*/ 196850 h 796"/>
              <a:gd name="T14" fmla="*/ 1719263 w 3018"/>
              <a:gd name="T15" fmla="*/ 339725 h 796"/>
              <a:gd name="T16" fmla="*/ 2024063 w 3018"/>
              <a:gd name="T17" fmla="*/ 511175 h 796"/>
              <a:gd name="T18" fmla="*/ 2214563 w 3018"/>
              <a:gd name="T19" fmla="*/ 644525 h 796"/>
              <a:gd name="T20" fmla="*/ 2395538 w 3018"/>
              <a:gd name="T21" fmla="*/ 815975 h 796"/>
              <a:gd name="T22" fmla="*/ 2586038 w 3018"/>
              <a:gd name="T23" fmla="*/ 1035050 h 796"/>
              <a:gd name="T24" fmla="*/ 2695575 w 3018"/>
              <a:gd name="T25" fmla="*/ 1158875 h 796"/>
              <a:gd name="T26" fmla="*/ 2771775 w 3018"/>
              <a:gd name="T27" fmla="*/ 1235075 h 796"/>
              <a:gd name="T28" fmla="*/ 2833688 w 3018"/>
              <a:gd name="T29" fmla="*/ 1263650 h 796"/>
              <a:gd name="T30" fmla="*/ 2895600 w 3018"/>
              <a:gd name="T31" fmla="*/ 1258888 h 796"/>
              <a:gd name="T32" fmla="*/ 2957513 w 3018"/>
              <a:gd name="T33" fmla="*/ 1230313 h 796"/>
              <a:gd name="T34" fmla="*/ 3062288 w 3018"/>
              <a:gd name="T35" fmla="*/ 1111250 h 796"/>
              <a:gd name="T36" fmla="*/ 3190875 w 3018"/>
              <a:gd name="T37" fmla="*/ 925513 h 796"/>
              <a:gd name="T38" fmla="*/ 3390900 w 3018"/>
              <a:gd name="T39" fmla="*/ 596900 h 796"/>
              <a:gd name="T40" fmla="*/ 3533775 w 3018"/>
              <a:gd name="T41" fmla="*/ 344488 h 796"/>
              <a:gd name="T42" fmla="*/ 3667125 w 3018"/>
              <a:gd name="T43" fmla="*/ 128588 h 796"/>
              <a:gd name="T44" fmla="*/ 3729038 w 3018"/>
              <a:gd name="T45" fmla="*/ 66675 h 796"/>
              <a:gd name="T46" fmla="*/ 3800475 w 3018"/>
              <a:gd name="T47" fmla="*/ 19050 h 796"/>
              <a:gd name="T48" fmla="*/ 3890963 w 3018"/>
              <a:gd name="T49" fmla="*/ 0 h 796"/>
              <a:gd name="T50" fmla="*/ 3981450 w 3018"/>
              <a:gd name="T51" fmla="*/ 0 h 796"/>
              <a:gd name="T52" fmla="*/ 4052888 w 3018"/>
              <a:gd name="T53" fmla="*/ 14288 h 796"/>
              <a:gd name="T54" fmla="*/ 4110038 w 3018"/>
              <a:gd name="T55" fmla="*/ 28575 h 796"/>
              <a:gd name="T56" fmla="*/ 4181475 w 3018"/>
              <a:gd name="T57" fmla="*/ 47625 h 796"/>
              <a:gd name="T58" fmla="*/ 4257675 w 3018"/>
              <a:gd name="T59" fmla="*/ 71438 h 796"/>
              <a:gd name="T60" fmla="*/ 4381500 w 3018"/>
              <a:gd name="T61" fmla="*/ 104775 h 796"/>
              <a:gd name="T62" fmla="*/ 4467225 w 3018"/>
              <a:gd name="T63" fmla="*/ 128588 h 796"/>
              <a:gd name="T64" fmla="*/ 4791075 w 3018"/>
              <a:gd name="T65" fmla="*/ 130175 h 7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3018" h="796">
                <a:moveTo>
                  <a:pt x="0" y="31"/>
                </a:moveTo>
                <a:lnTo>
                  <a:pt x="120" y="34"/>
                </a:lnTo>
                <a:lnTo>
                  <a:pt x="294" y="37"/>
                </a:lnTo>
                <a:lnTo>
                  <a:pt x="486" y="43"/>
                </a:lnTo>
                <a:lnTo>
                  <a:pt x="615" y="55"/>
                </a:lnTo>
                <a:lnTo>
                  <a:pt x="741" y="82"/>
                </a:lnTo>
                <a:lnTo>
                  <a:pt x="867" y="124"/>
                </a:lnTo>
                <a:lnTo>
                  <a:pt x="1083" y="214"/>
                </a:lnTo>
                <a:lnTo>
                  <a:pt x="1275" y="322"/>
                </a:lnTo>
                <a:lnTo>
                  <a:pt x="1395" y="406"/>
                </a:lnTo>
                <a:lnTo>
                  <a:pt x="1509" y="514"/>
                </a:lnTo>
                <a:lnTo>
                  <a:pt x="1629" y="652"/>
                </a:lnTo>
                <a:lnTo>
                  <a:pt x="1698" y="730"/>
                </a:lnTo>
                <a:lnTo>
                  <a:pt x="1746" y="778"/>
                </a:lnTo>
                <a:lnTo>
                  <a:pt x="1785" y="796"/>
                </a:lnTo>
                <a:lnTo>
                  <a:pt x="1824" y="793"/>
                </a:lnTo>
                <a:lnTo>
                  <a:pt x="1863" y="775"/>
                </a:lnTo>
                <a:lnTo>
                  <a:pt x="1929" y="700"/>
                </a:lnTo>
                <a:lnTo>
                  <a:pt x="2010" y="583"/>
                </a:lnTo>
                <a:lnTo>
                  <a:pt x="2136" y="376"/>
                </a:lnTo>
                <a:lnTo>
                  <a:pt x="2226" y="217"/>
                </a:lnTo>
                <a:lnTo>
                  <a:pt x="2310" y="81"/>
                </a:lnTo>
                <a:lnTo>
                  <a:pt x="2349" y="42"/>
                </a:lnTo>
                <a:lnTo>
                  <a:pt x="2394" y="12"/>
                </a:lnTo>
                <a:lnTo>
                  <a:pt x="2451" y="0"/>
                </a:lnTo>
                <a:lnTo>
                  <a:pt x="2508" y="0"/>
                </a:lnTo>
                <a:lnTo>
                  <a:pt x="2553" y="9"/>
                </a:lnTo>
                <a:lnTo>
                  <a:pt x="2589" y="18"/>
                </a:lnTo>
                <a:lnTo>
                  <a:pt x="2634" y="30"/>
                </a:lnTo>
                <a:lnTo>
                  <a:pt x="2682" y="45"/>
                </a:lnTo>
                <a:lnTo>
                  <a:pt x="2760" y="66"/>
                </a:lnTo>
                <a:lnTo>
                  <a:pt x="2814" y="81"/>
                </a:lnTo>
                <a:lnTo>
                  <a:pt x="3018" y="82"/>
                </a:lnTo>
              </a:path>
            </a:pathLst>
          </a:custGeom>
          <a:noFill/>
          <a:ln w="38160" cap="flat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  <p:sp>
        <p:nvSpPr>
          <p:cNvPr id="119815" name="Text Box 7"/>
          <p:cNvSpPr txBox="1">
            <a:spLocks noChangeArrowheads="1"/>
          </p:cNvSpPr>
          <p:nvPr/>
        </p:nvSpPr>
        <p:spPr bwMode="auto">
          <a:xfrm>
            <a:off x="1905000" y="714585"/>
            <a:ext cx="8382000" cy="58695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ctr">
            <a:spAutoFit/>
          </a:bodyPr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spcBef>
                <a:spcPts val="2000"/>
              </a:spcBef>
              <a:buClrTx/>
            </a:pPr>
            <a:r>
              <a:rPr lang="es-CO" altLang="es-CO" sz="3200" b="1">
                <a:solidFill>
                  <a:srgbClr val="FFFF99"/>
                </a:solidFill>
              </a:rPr>
              <a:t>Ondas “viajeras” en la membrana basilar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gradFill rotWithShape="0">
          <a:gsLst>
            <a:gs pos="0">
              <a:srgbClr val="000000"/>
            </a:gs>
            <a:gs pos="50000">
              <a:srgbClr val="333399"/>
            </a:gs>
            <a:gs pos="100000">
              <a:srgbClr val="000000"/>
            </a:gs>
          </a:gsLst>
          <a:lin ang="81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833" name="Freeform 1"/>
          <p:cNvSpPr>
            <a:spLocks noChangeArrowheads="1"/>
          </p:cNvSpPr>
          <p:nvPr/>
        </p:nvSpPr>
        <p:spPr bwMode="auto">
          <a:xfrm>
            <a:off x="3722688" y="3279776"/>
            <a:ext cx="4773612" cy="1552575"/>
          </a:xfrm>
          <a:custGeom>
            <a:avLst/>
            <a:gdLst>
              <a:gd name="G0" fmla="+- 528 0 0"/>
              <a:gd name="G1" fmla="+- 1 0 0"/>
              <a:gd name="G2" fmla="+- 1 0 0"/>
              <a:gd name="G3" fmla="+- 1 0 0"/>
              <a:gd name="G4" fmla="+- 1 0 0"/>
              <a:gd name="G5" fmla="+- 1 0 0"/>
              <a:gd name="G6" fmla="+- 1 0 0"/>
              <a:gd name="G7" fmla="+- 1 0 0"/>
              <a:gd name="G8" fmla="+- 1 0 0"/>
              <a:gd name="G9" fmla="+- 1 0 0"/>
              <a:gd name="G10" fmla="+- 1 0 0"/>
              <a:gd name="G11" fmla="+- 1 0 0"/>
              <a:gd name="G12" fmla="+- 1 0 0"/>
              <a:gd name="G13" fmla="+- 1 0 0"/>
              <a:gd name="G14" fmla="+- 1 0 0"/>
              <a:gd name="G15" fmla="+- 1 0 0"/>
              <a:gd name="G16" fmla="+- 1 0 0"/>
              <a:gd name="G17" fmla="+- 1 0 0"/>
              <a:gd name="G18" fmla="+- 1 0 0"/>
              <a:gd name="G19" fmla="+- 1 0 0"/>
              <a:gd name="G20" fmla="+- 1 0 0"/>
              <a:gd name="G21" fmla="+- 1 0 0"/>
              <a:gd name="G22" fmla="+- 1 0 0"/>
              <a:gd name="G23" fmla="+- 1 0 0"/>
              <a:gd name="G24" fmla="+- 1 0 0"/>
              <a:gd name="G25" fmla="+- 1 0 0"/>
              <a:gd name="G26" fmla="*/ 1 21845 7824"/>
              <a:gd name="G27" fmla="*/ 1 0 0"/>
              <a:gd name="G28" fmla="*/ 1 35987 55552"/>
              <a:gd name="G29" fmla="*/ G28 1 180"/>
              <a:gd name="G30" fmla="*/ G27 1 G29"/>
              <a:gd name="G31" fmla="+- 51780 0 0"/>
              <a:gd name="G32" fmla="+- 16897 0 0"/>
              <a:gd name="G33" fmla="+- 63181 0 0"/>
              <a:gd name="G34" fmla="*/ 1 53101 35328"/>
              <a:gd name="G35" fmla="*/ 1 27643 55456"/>
              <a:gd name="G36" fmla="+- 11666 0 0"/>
              <a:gd name="T0" fmla="*/ 0 w 3007"/>
              <a:gd name="T1" fmla="*/ 0 h 978"/>
              <a:gd name="T2" fmla="*/ 852487 w 3007"/>
              <a:gd name="T3" fmla="*/ 14288 h 978"/>
              <a:gd name="T4" fmla="*/ 1304925 w 3007"/>
              <a:gd name="T5" fmla="*/ 42863 h 978"/>
              <a:gd name="T6" fmla="*/ 1571625 w 3007"/>
              <a:gd name="T7" fmla="*/ 66675 h 978"/>
              <a:gd name="T8" fmla="*/ 1824037 w 3007"/>
              <a:gd name="T9" fmla="*/ 104775 h 978"/>
              <a:gd name="T10" fmla="*/ 2057400 w 3007"/>
              <a:gd name="T11" fmla="*/ 152400 h 978"/>
              <a:gd name="T12" fmla="*/ 2185987 w 3007"/>
              <a:gd name="T13" fmla="*/ 209550 h 978"/>
              <a:gd name="T14" fmla="*/ 2366962 w 3007"/>
              <a:gd name="T15" fmla="*/ 333375 h 978"/>
              <a:gd name="T16" fmla="*/ 2500312 w 3007"/>
              <a:gd name="T17" fmla="*/ 452438 h 978"/>
              <a:gd name="T18" fmla="*/ 2595562 w 3007"/>
              <a:gd name="T19" fmla="*/ 566738 h 978"/>
              <a:gd name="T20" fmla="*/ 2686050 w 3007"/>
              <a:gd name="T21" fmla="*/ 706438 h 978"/>
              <a:gd name="T22" fmla="*/ 2755900 w 3007"/>
              <a:gd name="T23" fmla="*/ 833438 h 978"/>
              <a:gd name="T24" fmla="*/ 2833687 w 3007"/>
              <a:gd name="T25" fmla="*/ 985838 h 978"/>
              <a:gd name="T26" fmla="*/ 2976562 w 3007"/>
              <a:gd name="T27" fmla="*/ 1243013 h 978"/>
              <a:gd name="T28" fmla="*/ 3086100 w 3007"/>
              <a:gd name="T29" fmla="*/ 1438275 h 978"/>
              <a:gd name="T30" fmla="*/ 3148012 w 3007"/>
              <a:gd name="T31" fmla="*/ 1504950 h 978"/>
              <a:gd name="T32" fmla="*/ 3219450 w 3007"/>
              <a:gd name="T33" fmla="*/ 1552575 h 978"/>
              <a:gd name="T34" fmla="*/ 3281362 w 3007"/>
              <a:gd name="T35" fmla="*/ 1543050 h 978"/>
              <a:gd name="T36" fmla="*/ 3328987 w 3007"/>
              <a:gd name="T37" fmla="*/ 1504950 h 978"/>
              <a:gd name="T38" fmla="*/ 3381375 w 3007"/>
              <a:gd name="T39" fmla="*/ 1428750 h 978"/>
              <a:gd name="T40" fmla="*/ 3490912 w 3007"/>
              <a:gd name="T41" fmla="*/ 1204913 h 978"/>
              <a:gd name="T42" fmla="*/ 3657600 w 3007"/>
              <a:gd name="T43" fmla="*/ 795338 h 978"/>
              <a:gd name="T44" fmla="*/ 3768725 w 3007"/>
              <a:gd name="T45" fmla="*/ 468313 h 978"/>
              <a:gd name="T46" fmla="*/ 3863975 w 3007"/>
              <a:gd name="T47" fmla="*/ 220663 h 978"/>
              <a:gd name="T48" fmla="*/ 3905250 w 3007"/>
              <a:gd name="T49" fmla="*/ 152400 h 978"/>
              <a:gd name="T50" fmla="*/ 3940175 w 3007"/>
              <a:gd name="T51" fmla="*/ 106363 h 978"/>
              <a:gd name="T52" fmla="*/ 3978275 w 3007"/>
              <a:gd name="T53" fmla="*/ 73025 h 978"/>
              <a:gd name="T54" fmla="*/ 4064000 w 3007"/>
              <a:gd name="T55" fmla="*/ 68263 h 978"/>
              <a:gd name="T56" fmla="*/ 4140200 w 3007"/>
              <a:gd name="T57" fmla="*/ 73025 h 978"/>
              <a:gd name="T58" fmla="*/ 4221162 w 3007"/>
              <a:gd name="T59" fmla="*/ 87313 h 978"/>
              <a:gd name="T60" fmla="*/ 4302125 w 3007"/>
              <a:gd name="T61" fmla="*/ 101600 h 978"/>
              <a:gd name="T62" fmla="*/ 4411662 w 3007"/>
              <a:gd name="T63" fmla="*/ 120650 h 978"/>
              <a:gd name="T64" fmla="*/ 4516437 w 3007"/>
              <a:gd name="T65" fmla="*/ 144463 h 978"/>
              <a:gd name="T66" fmla="*/ 4773612 w 3007"/>
              <a:gd name="T67" fmla="*/ 144463 h 9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3007" h="978">
                <a:moveTo>
                  <a:pt x="0" y="0"/>
                </a:moveTo>
                <a:lnTo>
                  <a:pt x="537" y="9"/>
                </a:lnTo>
                <a:lnTo>
                  <a:pt x="822" y="27"/>
                </a:lnTo>
                <a:lnTo>
                  <a:pt x="990" y="42"/>
                </a:lnTo>
                <a:lnTo>
                  <a:pt x="1149" y="66"/>
                </a:lnTo>
                <a:lnTo>
                  <a:pt x="1296" y="96"/>
                </a:lnTo>
                <a:lnTo>
                  <a:pt x="1377" y="132"/>
                </a:lnTo>
                <a:lnTo>
                  <a:pt x="1491" y="210"/>
                </a:lnTo>
                <a:lnTo>
                  <a:pt x="1575" y="285"/>
                </a:lnTo>
                <a:lnTo>
                  <a:pt x="1635" y="357"/>
                </a:lnTo>
                <a:lnTo>
                  <a:pt x="1692" y="445"/>
                </a:lnTo>
                <a:lnTo>
                  <a:pt x="1736" y="525"/>
                </a:lnTo>
                <a:lnTo>
                  <a:pt x="1785" y="621"/>
                </a:lnTo>
                <a:lnTo>
                  <a:pt x="1875" y="783"/>
                </a:lnTo>
                <a:lnTo>
                  <a:pt x="1944" y="906"/>
                </a:lnTo>
                <a:lnTo>
                  <a:pt x="1983" y="948"/>
                </a:lnTo>
                <a:lnTo>
                  <a:pt x="2028" y="978"/>
                </a:lnTo>
                <a:lnTo>
                  <a:pt x="2067" y="972"/>
                </a:lnTo>
                <a:lnTo>
                  <a:pt x="2097" y="948"/>
                </a:lnTo>
                <a:lnTo>
                  <a:pt x="2130" y="900"/>
                </a:lnTo>
                <a:lnTo>
                  <a:pt x="2199" y="759"/>
                </a:lnTo>
                <a:lnTo>
                  <a:pt x="2304" y="501"/>
                </a:lnTo>
                <a:lnTo>
                  <a:pt x="2374" y="295"/>
                </a:lnTo>
                <a:lnTo>
                  <a:pt x="2434" y="139"/>
                </a:lnTo>
                <a:lnTo>
                  <a:pt x="2460" y="96"/>
                </a:lnTo>
                <a:lnTo>
                  <a:pt x="2482" y="67"/>
                </a:lnTo>
                <a:lnTo>
                  <a:pt x="2506" y="46"/>
                </a:lnTo>
                <a:lnTo>
                  <a:pt x="2560" y="43"/>
                </a:lnTo>
                <a:lnTo>
                  <a:pt x="2608" y="46"/>
                </a:lnTo>
                <a:lnTo>
                  <a:pt x="2659" y="55"/>
                </a:lnTo>
                <a:lnTo>
                  <a:pt x="2710" y="64"/>
                </a:lnTo>
                <a:lnTo>
                  <a:pt x="2779" y="76"/>
                </a:lnTo>
                <a:lnTo>
                  <a:pt x="2845" y="91"/>
                </a:lnTo>
                <a:lnTo>
                  <a:pt x="3007" y="91"/>
                </a:lnTo>
              </a:path>
            </a:pathLst>
          </a:custGeom>
          <a:noFill/>
          <a:ln w="38160" cap="flat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  <p:sp>
        <p:nvSpPr>
          <p:cNvPr id="120834" name="Line 2"/>
          <p:cNvSpPr>
            <a:spLocks noChangeShapeType="1"/>
          </p:cNvSpPr>
          <p:nvPr/>
        </p:nvSpPr>
        <p:spPr bwMode="auto">
          <a:xfrm>
            <a:off x="3687763" y="3430589"/>
            <a:ext cx="4826000" cy="1587"/>
          </a:xfrm>
          <a:prstGeom prst="line">
            <a:avLst/>
          </a:prstGeom>
          <a:noFill/>
          <a:ln w="9360" cap="sq">
            <a:solidFill>
              <a:srgbClr val="FFFFFF"/>
            </a:solidFill>
            <a:prstDash val="dash"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CO"/>
          </a:p>
        </p:txBody>
      </p:sp>
      <p:sp>
        <p:nvSpPr>
          <p:cNvPr id="120835" name="Rectangle 3"/>
          <p:cNvSpPr>
            <a:spLocks noChangeArrowheads="1"/>
          </p:cNvSpPr>
          <p:nvPr/>
        </p:nvSpPr>
        <p:spPr bwMode="auto">
          <a:xfrm>
            <a:off x="8599488" y="3252788"/>
            <a:ext cx="622300" cy="2968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buClrTx/>
              <a:buFontTx/>
              <a:buNone/>
            </a:pPr>
            <a:r>
              <a:rPr lang="es-CO" altLang="es-CO" sz="1800" b="1">
                <a:solidFill>
                  <a:srgbClr val="FFFF00"/>
                </a:solidFill>
              </a:rPr>
              <a:t>Ápex</a:t>
            </a:r>
          </a:p>
        </p:txBody>
      </p:sp>
      <p:sp>
        <p:nvSpPr>
          <p:cNvPr id="120836" name="Rectangle 4"/>
          <p:cNvSpPr>
            <a:spLocks noChangeArrowheads="1"/>
          </p:cNvSpPr>
          <p:nvPr/>
        </p:nvSpPr>
        <p:spPr bwMode="auto">
          <a:xfrm>
            <a:off x="2973388" y="3248026"/>
            <a:ext cx="622300" cy="2968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buClrTx/>
              <a:buFontTx/>
              <a:buNone/>
            </a:pPr>
            <a:r>
              <a:rPr lang="es-CO" altLang="es-CO" sz="1800" b="1">
                <a:solidFill>
                  <a:srgbClr val="FFFF00"/>
                </a:solidFill>
              </a:rPr>
              <a:t>Base</a:t>
            </a:r>
          </a:p>
        </p:txBody>
      </p:sp>
      <p:sp>
        <p:nvSpPr>
          <p:cNvPr id="120837" name="Freeform 5"/>
          <p:cNvSpPr>
            <a:spLocks noChangeArrowheads="1"/>
          </p:cNvSpPr>
          <p:nvPr/>
        </p:nvSpPr>
        <p:spPr bwMode="auto">
          <a:xfrm>
            <a:off x="3700464" y="2019301"/>
            <a:ext cx="4795837" cy="1376363"/>
          </a:xfrm>
          <a:custGeom>
            <a:avLst/>
            <a:gdLst>
              <a:gd name="G0" fmla="+- 362 0 0"/>
              <a:gd name="G1" fmla="+- 1 0 0"/>
              <a:gd name="G2" fmla="*/ 1 0 0"/>
              <a:gd name="G3" fmla="+- 1 0 0"/>
              <a:gd name="G4" fmla="+- 1 0 0"/>
              <a:gd name="G5" fmla="+- 2070 0 0"/>
              <a:gd name="G6" fmla="+- 1 0 0"/>
              <a:gd name="G7" fmla="+- 1 0 0"/>
              <a:gd name="G8" fmla="+- 1 0 0"/>
              <a:gd name="G9" fmla="+- 1 0 0"/>
              <a:gd name="G10" fmla="+- 1 0 0"/>
              <a:gd name="G11" fmla="+- 1 0 0"/>
              <a:gd name="G12" fmla="*/ 1 56199 45376"/>
              <a:gd name="G13" fmla="+- 1 0 0"/>
              <a:gd name="G14" fmla="+- 1 0 0"/>
              <a:gd name="G15" fmla="+- 1 0 0"/>
              <a:gd name="G16" fmla="+- 1 0 0"/>
              <a:gd name="G17" fmla="+- 1 0 0"/>
              <a:gd name="G18" fmla="+- 1 0 0"/>
              <a:gd name="G19" fmla="+- 1 0 0"/>
              <a:gd name="G20" fmla="+- 38912 0 0"/>
              <a:gd name="G21" fmla="*/ 1 0 0"/>
              <a:gd name="G22" fmla="*/ 1 35987 55552"/>
              <a:gd name="G23" fmla="*/ G22 1 180"/>
              <a:gd name="G24" fmla="*/ G21 1 G23"/>
              <a:gd name="G25" fmla="+- 1 0 0"/>
              <a:gd name="G26" fmla="+- 1 0 0"/>
              <a:gd name="G27" fmla="+- 1 0 0"/>
              <a:gd name="G28" fmla="*/ 1 59531 7824"/>
              <a:gd name="T0" fmla="*/ 0 w 3021"/>
              <a:gd name="T1" fmla="*/ 1265238 h 867"/>
              <a:gd name="T2" fmla="*/ 517525 w 3021"/>
              <a:gd name="T3" fmla="*/ 1208088 h 867"/>
              <a:gd name="T4" fmla="*/ 809625 w 3021"/>
              <a:gd name="T5" fmla="*/ 1150938 h 867"/>
              <a:gd name="T6" fmla="*/ 1187450 w 3021"/>
              <a:gd name="T7" fmla="*/ 1052513 h 867"/>
              <a:gd name="T8" fmla="*/ 1422400 w 3021"/>
              <a:gd name="T9" fmla="*/ 989013 h 867"/>
              <a:gd name="T10" fmla="*/ 1817687 w 3021"/>
              <a:gd name="T11" fmla="*/ 847725 h 867"/>
              <a:gd name="T12" fmla="*/ 2182812 w 3021"/>
              <a:gd name="T13" fmla="*/ 679450 h 867"/>
              <a:gd name="T14" fmla="*/ 2455862 w 3021"/>
              <a:gd name="T15" fmla="*/ 528638 h 867"/>
              <a:gd name="T16" fmla="*/ 2768600 w 3021"/>
              <a:gd name="T17" fmla="*/ 311150 h 867"/>
              <a:gd name="T18" fmla="*/ 3187700 w 3021"/>
              <a:gd name="T19" fmla="*/ 17463 h 867"/>
              <a:gd name="T20" fmla="*/ 3251200 w 3021"/>
              <a:gd name="T21" fmla="*/ 0 h 867"/>
              <a:gd name="T22" fmla="*/ 3286125 w 3021"/>
              <a:gd name="T23" fmla="*/ 0 h 867"/>
              <a:gd name="T24" fmla="*/ 3373437 w 3021"/>
              <a:gd name="T25" fmla="*/ 17463 h 867"/>
              <a:gd name="T26" fmla="*/ 3478212 w 3021"/>
              <a:gd name="T27" fmla="*/ 115888 h 867"/>
              <a:gd name="T28" fmla="*/ 3563937 w 3021"/>
              <a:gd name="T29" fmla="*/ 249238 h 867"/>
              <a:gd name="T30" fmla="*/ 3663950 w 3021"/>
              <a:gd name="T31" fmla="*/ 468313 h 867"/>
              <a:gd name="T32" fmla="*/ 3749675 w 3021"/>
              <a:gd name="T33" fmla="*/ 671513 h 867"/>
              <a:gd name="T34" fmla="*/ 3836987 w 3021"/>
              <a:gd name="T35" fmla="*/ 882650 h 867"/>
              <a:gd name="T36" fmla="*/ 3917950 w 3021"/>
              <a:gd name="T37" fmla="*/ 1046163 h 867"/>
              <a:gd name="T38" fmla="*/ 3997325 w 3021"/>
              <a:gd name="T39" fmla="*/ 1198563 h 867"/>
              <a:gd name="T40" fmla="*/ 4054475 w 3021"/>
              <a:gd name="T41" fmla="*/ 1262063 h 867"/>
              <a:gd name="T42" fmla="*/ 4097337 w 3021"/>
              <a:gd name="T43" fmla="*/ 1293813 h 867"/>
              <a:gd name="T44" fmla="*/ 4164012 w 3021"/>
              <a:gd name="T45" fmla="*/ 1322388 h 867"/>
              <a:gd name="T46" fmla="*/ 4252912 w 3021"/>
              <a:gd name="T47" fmla="*/ 1341438 h 867"/>
              <a:gd name="T48" fmla="*/ 4491037 w 3021"/>
              <a:gd name="T49" fmla="*/ 1360488 h 867"/>
              <a:gd name="T50" fmla="*/ 4795837 w 3021"/>
              <a:gd name="T51" fmla="*/ 1376363 h 8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3021" h="867">
                <a:moveTo>
                  <a:pt x="0" y="797"/>
                </a:moveTo>
                <a:lnTo>
                  <a:pt x="326" y="761"/>
                </a:lnTo>
                <a:lnTo>
                  <a:pt x="510" y="725"/>
                </a:lnTo>
                <a:lnTo>
                  <a:pt x="748" y="663"/>
                </a:lnTo>
                <a:lnTo>
                  <a:pt x="896" y="623"/>
                </a:lnTo>
                <a:lnTo>
                  <a:pt x="1145" y="534"/>
                </a:lnTo>
                <a:lnTo>
                  <a:pt x="1375" y="428"/>
                </a:lnTo>
                <a:lnTo>
                  <a:pt x="1547" y="333"/>
                </a:lnTo>
                <a:lnTo>
                  <a:pt x="1744" y="196"/>
                </a:lnTo>
                <a:lnTo>
                  <a:pt x="2008" y="11"/>
                </a:lnTo>
                <a:lnTo>
                  <a:pt x="2048" y="0"/>
                </a:lnTo>
                <a:lnTo>
                  <a:pt x="2070" y="0"/>
                </a:lnTo>
                <a:lnTo>
                  <a:pt x="2125" y="11"/>
                </a:lnTo>
                <a:lnTo>
                  <a:pt x="2191" y="73"/>
                </a:lnTo>
                <a:lnTo>
                  <a:pt x="2245" y="157"/>
                </a:lnTo>
                <a:lnTo>
                  <a:pt x="2308" y="295"/>
                </a:lnTo>
                <a:lnTo>
                  <a:pt x="2362" y="423"/>
                </a:lnTo>
                <a:lnTo>
                  <a:pt x="2417" y="556"/>
                </a:lnTo>
                <a:lnTo>
                  <a:pt x="2468" y="659"/>
                </a:lnTo>
                <a:lnTo>
                  <a:pt x="2518" y="755"/>
                </a:lnTo>
                <a:lnTo>
                  <a:pt x="2554" y="795"/>
                </a:lnTo>
                <a:lnTo>
                  <a:pt x="2581" y="815"/>
                </a:lnTo>
                <a:lnTo>
                  <a:pt x="2623" y="833"/>
                </a:lnTo>
                <a:lnTo>
                  <a:pt x="2679" y="845"/>
                </a:lnTo>
                <a:lnTo>
                  <a:pt x="2829" y="857"/>
                </a:lnTo>
                <a:lnTo>
                  <a:pt x="3021" y="867"/>
                </a:lnTo>
              </a:path>
            </a:pathLst>
          </a:custGeom>
          <a:noFill/>
          <a:ln w="9360" cap="flat">
            <a:solidFill>
              <a:srgbClr val="FFFFFF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  <p:sp>
        <p:nvSpPr>
          <p:cNvPr id="120838" name="Freeform 6"/>
          <p:cNvSpPr>
            <a:spLocks noChangeArrowheads="1"/>
          </p:cNvSpPr>
          <p:nvPr/>
        </p:nvSpPr>
        <p:spPr bwMode="auto">
          <a:xfrm flipV="1">
            <a:off x="3697289" y="3473451"/>
            <a:ext cx="4795837" cy="1376363"/>
          </a:xfrm>
          <a:custGeom>
            <a:avLst/>
            <a:gdLst>
              <a:gd name="G0" fmla="+- 362 0 0"/>
              <a:gd name="G1" fmla="+- 1 0 0"/>
              <a:gd name="G2" fmla="*/ 1 0 0"/>
              <a:gd name="G3" fmla="+- 1 0 0"/>
              <a:gd name="G4" fmla="+- 1 0 0"/>
              <a:gd name="G5" fmla="+- 2070 0 0"/>
              <a:gd name="G6" fmla="+- 1 0 0"/>
              <a:gd name="G7" fmla="+- 1 0 0"/>
              <a:gd name="G8" fmla="+- 1 0 0"/>
              <a:gd name="G9" fmla="+- 1 0 0"/>
              <a:gd name="G10" fmla="+- 1 0 0"/>
              <a:gd name="G11" fmla="+- 1 0 0"/>
              <a:gd name="G12" fmla="*/ 1 56199 45376"/>
              <a:gd name="G13" fmla="+- 1 0 0"/>
              <a:gd name="G14" fmla="+- 1 0 0"/>
              <a:gd name="G15" fmla="+- 1 0 0"/>
              <a:gd name="G16" fmla="+- 1 0 0"/>
              <a:gd name="G17" fmla="+- 1 0 0"/>
              <a:gd name="G18" fmla="+- 1 0 0"/>
              <a:gd name="G19" fmla="+- 1 0 0"/>
              <a:gd name="G20" fmla="+- 38912 0 0"/>
              <a:gd name="G21" fmla="*/ 1 0 0"/>
              <a:gd name="G22" fmla="*/ 1 35987 55552"/>
              <a:gd name="G23" fmla="*/ G22 1 180"/>
              <a:gd name="G24" fmla="*/ G21 1 G23"/>
              <a:gd name="G25" fmla="+- 1 0 0"/>
              <a:gd name="G26" fmla="+- 1 0 0"/>
              <a:gd name="G27" fmla="+- 1 0 0"/>
              <a:gd name="G28" fmla="*/ 1 59531 7824"/>
              <a:gd name="T0" fmla="*/ 0 w 3021"/>
              <a:gd name="T1" fmla="*/ 1265238 h 867"/>
              <a:gd name="T2" fmla="*/ 517525 w 3021"/>
              <a:gd name="T3" fmla="*/ 1208088 h 867"/>
              <a:gd name="T4" fmla="*/ 809625 w 3021"/>
              <a:gd name="T5" fmla="*/ 1150938 h 867"/>
              <a:gd name="T6" fmla="*/ 1187450 w 3021"/>
              <a:gd name="T7" fmla="*/ 1052513 h 867"/>
              <a:gd name="T8" fmla="*/ 1422400 w 3021"/>
              <a:gd name="T9" fmla="*/ 989013 h 867"/>
              <a:gd name="T10" fmla="*/ 1817687 w 3021"/>
              <a:gd name="T11" fmla="*/ 847725 h 867"/>
              <a:gd name="T12" fmla="*/ 2182812 w 3021"/>
              <a:gd name="T13" fmla="*/ 679450 h 867"/>
              <a:gd name="T14" fmla="*/ 2455862 w 3021"/>
              <a:gd name="T15" fmla="*/ 528638 h 867"/>
              <a:gd name="T16" fmla="*/ 2768600 w 3021"/>
              <a:gd name="T17" fmla="*/ 311150 h 867"/>
              <a:gd name="T18" fmla="*/ 3187700 w 3021"/>
              <a:gd name="T19" fmla="*/ 17463 h 867"/>
              <a:gd name="T20" fmla="*/ 3251200 w 3021"/>
              <a:gd name="T21" fmla="*/ 0 h 867"/>
              <a:gd name="T22" fmla="*/ 3286125 w 3021"/>
              <a:gd name="T23" fmla="*/ 0 h 867"/>
              <a:gd name="T24" fmla="*/ 3373437 w 3021"/>
              <a:gd name="T25" fmla="*/ 17463 h 867"/>
              <a:gd name="T26" fmla="*/ 3478212 w 3021"/>
              <a:gd name="T27" fmla="*/ 115888 h 867"/>
              <a:gd name="T28" fmla="*/ 3563937 w 3021"/>
              <a:gd name="T29" fmla="*/ 249238 h 867"/>
              <a:gd name="T30" fmla="*/ 3663950 w 3021"/>
              <a:gd name="T31" fmla="*/ 468313 h 867"/>
              <a:gd name="T32" fmla="*/ 3749675 w 3021"/>
              <a:gd name="T33" fmla="*/ 671513 h 867"/>
              <a:gd name="T34" fmla="*/ 3836987 w 3021"/>
              <a:gd name="T35" fmla="*/ 882650 h 867"/>
              <a:gd name="T36" fmla="*/ 3917950 w 3021"/>
              <a:gd name="T37" fmla="*/ 1046163 h 867"/>
              <a:gd name="T38" fmla="*/ 3997325 w 3021"/>
              <a:gd name="T39" fmla="*/ 1198563 h 867"/>
              <a:gd name="T40" fmla="*/ 4054475 w 3021"/>
              <a:gd name="T41" fmla="*/ 1262063 h 867"/>
              <a:gd name="T42" fmla="*/ 4097337 w 3021"/>
              <a:gd name="T43" fmla="*/ 1293813 h 867"/>
              <a:gd name="T44" fmla="*/ 4164012 w 3021"/>
              <a:gd name="T45" fmla="*/ 1322388 h 867"/>
              <a:gd name="T46" fmla="*/ 4252912 w 3021"/>
              <a:gd name="T47" fmla="*/ 1341438 h 867"/>
              <a:gd name="T48" fmla="*/ 4491037 w 3021"/>
              <a:gd name="T49" fmla="*/ 1360488 h 867"/>
              <a:gd name="T50" fmla="*/ 4795837 w 3021"/>
              <a:gd name="T51" fmla="*/ 1376363 h 8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3021" h="867">
                <a:moveTo>
                  <a:pt x="0" y="797"/>
                </a:moveTo>
                <a:lnTo>
                  <a:pt x="326" y="761"/>
                </a:lnTo>
                <a:lnTo>
                  <a:pt x="510" y="725"/>
                </a:lnTo>
                <a:lnTo>
                  <a:pt x="748" y="663"/>
                </a:lnTo>
                <a:lnTo>
                  <a:pt x="896" y="623"/>
                </a:lnTo>
                <a:lnTo>
                  <a:pt x="1145" y="534"/>
                </a:lnTo>
                <a:lnTo>
                  <a:pt x="1375" y="428"/>
                </a:lnTo>
                <a:lnTo>
                  <a:pt x="1547" y="333"/>
                </a:lnTo>
                <a:lnTo>
                  <a:pt x="1744" y="196"/>
                </a:lnTo>
                <a:lnTo>
                  <a:pt x="2008" y="11"/>
                </a:lnTo>
                <a:lnTo>
                  <a:pt x="2048" y="0"/>
                </a:lnTo>
                <a:lnTo>
                  <a:pt x="2070" y="0"/>
                </a:lnTo>
                <a:lnTo>
                  <a:pt x="2125" y="11"/>
                </a:lnTo>
                <a:lnTo>
                  <a:pt x="2191" y="73"/>
                </a:lnTo>
                <a:lnTo>
                  <a:pt x="2245" y="157"/>
                </a:lnTo>
                <a:lnTo>
                  <a:pt x="2308" y="295"/>
                </a:lnTo>
                <a:lnTo>
                  <a:pt x="2362" y="423"/>
                </a:lnTo>
                <a:lnTo>
                  <a:pt x="2417" y="556"/>
                </a:lnTo>
                <a:lnTo>
                  <a:pt x="2468" y="659"/>
                </a:lnTo>
                <a:lnTo>
                  <a:pt x="2518" y="755"/>
                </a:lnTo>
                <a:lnTo>
                  <a:pt x="2554" y="795"/>
                </a:lnTo>
                <a:lnTo>
                  <a:pt x="2581" y="815"/>
                </a:lnTo>
                <a:lnTo>
                  <a:pt x="2623" y="833"/>
                </a:lnTo>
                <a:lnTo>
                  <a:pt x="2679" y="845"/>
                </a:lnTo>
                <a:lnTo>
                  <a:pt x="2829" y="857"/>
                </a:lnTo>
                <a:lnTo>
                  <a:pt x="3021" y="867"/>
                </a:lnTo>
              </a:path>
            </a:pathLst>
          </a:custGeom>
          <a:noFill/>
          <a:ln w="9360" cap="flat">
            <a:solidFill>
              <a:srgbClr val="FFFFFF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  <p:sp>
        <p:nvSpPr>
          <p:cNvPr id="120839" name="Text Box 7"/>
          <p:cNvSpPr txBox="1">
            <a:spLocks noChangeArrowheads="1"/>
          </p:cNvSpPr>
          <p:nvPr/>
        </p:nvSpPr>
        <p:spPr bwMode="auto">
          <a:xfrm>
            <a:off x="1905000" y="714585"/>
            <a:ext cx="8382000" cy="58695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ctr">
            <a:spAutoFit/>
          </a:bodyPr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spcBef>
                <a:spcPts val="2000"/>
              </a:spcBef>
              <a:buClrTx/>
            </a:pPr>
            <a:r>
              <a:rPr lang="es-CO" altLang="es-CO" sz="3200" b="1">
                <a:solidFill>
                  <a:srgbClr val="FFFF99"/>
                </a:solidFill>
              </a:rPr>
              <a:t>Ondas “viajeras” en la membrana basilar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gradFill rotWithShape="0">
          <a:gsLst>
            <a:gs pos="0">
              <a:srgbClr val="000000"/>
            </a:gs>
            <a:gs pos="50000">
              <a:srgbClr val="333399"/>
            </a:gs>
            <a:gs pos="100000">
              <a:srgbClr val="000000"/>
            </a:gs>
          </a:gsLst>
          <a:lin ang="81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857" name="Line 1"/>
          <p:cNvSpPr>
            <a:spLocks noChangeShapeType="1"/>
          </p:cNvSpPr>
          <p:nvPr/>
        </p:nvSpPr>
        <p:spPr bwMode="auto">
          <a:xfrm>
            <a:off x="3687763" y="3430589"/>
            <a:ext cx="4826000" cy="1587"/>
          </a:xfrm>
          <a:prstGeom prst="line">
            <a:avLst/>
          </a:prstGeom>
          <a:noFill/>
          <a:ln w="9360" cap="sq">
            <a:solidFill>
              <a:srgbClr val="FFFFFF"/>
            </a:solidFill>
            <a:prstDash val="dash"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CO"/>
          </a:p>
        </p:txBody>
      </p:sp>
      <p:sp>
        <p:nvSpPr>
          <p:cNvPr id="121858" name="Rectangle 2"/>
          <p:cNvSpPr>
            <a:spLocks noChangeArrowheads="1"/>
          </p:cNvSpPr>
          <p:nvPr/>
        </p:nvSpPr>
        <p:spPr bwMode="auto">
          <a:xfrm>
            <a:off x="8599488" y="3252788"/>
            <a:ext cx="622300" cy="2968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buClrTx/>
              <a:buFontTx/>
              <a:buNone/>
            </a:pPr>
            <a:r>
              <a:rPr lang="es-CO" altLang="es-CO" sz="1800" b="1">
                <a:solidFill>
                  <a:srgbClr val="FFFF00"/>
                </a:solidFill>
              </a:rPr>
              <a:t>Ápex</a:t>
            </a:r>
          </a:p>
        </p:txBody>
      </p:sp>
      <p:sp>
        <p:nvSpPr>
          <p:cNvPr id="121859" name="Rectangle 3"/>
          <p:cNvSpPr>
            <a:spLocks noChangeArrowheads="1"/>
          </p:cNvSpPr>
          <p:nvPr/>
        </p:nvSpPr>
        <p:spPr bwMode="auto">
          <a:xfrm>
            <a:off x="2973388" y="3248026"/>
            <a:ext cx="622300" cy="2968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buClrTx/>
              <a:buFontTx/>
              <a:buNone/>
            </a:pPr>
            <a:r>
              <a:rPr lang="es-CO" altLang="es-CO" sz="1800" b="1">
                <a:solidFill>
                  <a:srgbClr val="FFFF00"/>
                </a:solidFill>
              </a:rPr>
              <a:t>Base</a:t>
            </a:r>
          </a:p>
        </p:txBody>
      </p:sp>
      <p:sp>
        <p:nvSpPr>
          <p:cNvPr id="121860" name="Freeform 4"/>
          <p:cNvSpPr>
            <a:spLocks noChangeArrowheads="1"/>
          </p:cNvSpPr>
          <p:nvPr/>
        </p:nvSpPr>
        <p:spPr bwMode="auto">
          <a:xfrm>
            <a:off x="3700464" y="2019301"/>
            <a:ext cx="4795837" cy="1376363"/>
          </a:xfrm>
          <a:custGeom>
            <a:avLst/>
            <a:gdLst>
              <a:gd name="G0" fmla="+- 362 0 0"/>
              <a:gd name="G1" fmla="+- 1 0 0"/>
              <a:gd name="G2" fmla="*/ 1 0 0"/>
              <a:gd name="G3" fmla="+- 1 0 0"/>
              <a:gd name="G4" fmla="+- 1 0 0"/>
              <a:gd name="G5" fmla="+- 2070 0 0"/>
              <a:gd name="G6" fmla="+- 1 0 0"/>
              <a:gd name="G7" fmla="+- 1 0 0"/>
              <a:gd name="G8" fmla="+- 1 0 0"/>
              <a:gd name="G9" fmla="+- 1 0 0"/>
              <a:gd name="G10" fmla="+- 1 0 0"/>
              <a:gd name="G11" fmla="+- 1 0 0"/>
              <a:gd name="G12" fmla="*/ 1 56199 45376"/>
              <a:gd name="G13" fmla="+- 1 0 0"/>
              <a:gd name="G14" fmla="+- 1 0 0"/>
              <a:gd name="G15" fmla="+- 1 0 0"/>
              <a:gd name="G16" fmla="+- 1 0 0"/>
              <a:gd name="G17" fmla="+- 1 0 0"/>
              <a:gd name="G18" fmla="+- 1 0 0"/>
              <a:gd name="G19" fmla="+- 1 0 0"/>
              <a:gd name="G20" fmla="+- 38912 0 0"/>
              <a:gd name="G21" fmla="*/ 1 0 0"/>
              <a:gd name="G22" fmla="*/ 1 35987 55552"/>
              <a:gd name="G23" fmla="*/ G22 1 180"/>
              <a:gd name="G24" fmla="*/ G21 1 G23"/>
              <a:gd name="G25" fmla="+- 1 0 0"/>
              <a:gd name="G26" fmla="+- 1 0 0"/>
              <a:gd name="G27" fmla="+- 1 0 0"/>
              <a:gd name="G28" fmla="*/ 1 59531 7824"/>
              <a:gd name="T0" fmla="*/ 0 w 3021"/>
              <a:gd name="T1" fmla="*/ 1265238 h 867"/>
              <a:gd name="T2" fmla="*/ 517525 w 3021"/>
              <a:gd name="T3" fmla="*/ 1208088 h 867"/>
              <a:gd name="T4" fmla="*/ 809625 w 3021"/>
              <a:gd name="T5" fmla="*/ 1150938 h 867"/>
              <a:gd name="T6" fmla="*/ 1187450 w 3021"/>
              <a:gd name="T7" fmla="*/ 1052513 h 867"/>
              <a:gd name="T8" fmla="*/ 1422400 w 3021"/>
              <a:gd name="T9" fmla="*/ 989013 h 867"/>
              <a:gd name="T10" fmla="*/ 1817687 w 3021"/>
              <a:gd name="T11" fmla="*/ 847725 h 867"/>
              <a:gd name="T12" fmla="*/ 2182812 w 3021"/>
              <a:gd name="T13" fmla="*/ 679450 h 867"/>
              <a:gd name="T14" fmla="*/ 2455862 w 3021"/>
              <a:gd name="T15" fmla="*/ 528638 h 867"/>
              <a:gd name="T16" fmla="*/ 2768600 w 3021"/>
              <a:gd name="T17" fmla="*/ 311150 h 867"/>
              <a:gd name="T18" fmla="*/ 3187700 w 3021"/>
              <a:gd name="T19" fmla="*/ 17463 h 867"/>
              <a:gd name="T20" fmla="*/ 3251200 w 3021"/>
              <a:gd name="T21" fmla="*/ 0 h 867"/>
              <a:gd name="T22" fmla="*/ 3286125 w 3021"/>
              <a:gd name="T23" fmla="*/ 0 h 867"/>
              <a:gd name="T24" fmla="*/ 3373437 w 3021"/>
              <a:gd name="T25" fmla="*/ 17463 h 867"/>
              <a:gd name="T26" fmla="*/ 3478212 w 3021"/>
              <a:gd name="T27" fmla="*/ 115888 h 867"/>
              <a:gd name="T28" fmla="*/ 3563937 w 3021"/>
              <a:gd name="T29" fmla="*/ 249238 h 867"/>
              <a:gd name="T30" fmla="*/ 3663950 w 3021"/>
              <a:gd name="T31" fmla="*/ 468313 h 867"/>
              <a:gd name="T32" fmla="*/ 3749675 w 3021"/>
              <a:gd name="T33" fmla="*/ 671513 h 867"/>
              <a:gd name="T34" fmla="*/ 3836987 w 3021"/>
              <a:gd name="T35" fmla="*/ 882650 h 867"/>
              <a:gd name="T36" fmla="*/ 3917950 w 3021"/>
              <a:gd name="T37" fmla="*/ 1046163 h 867"/>
              <a:gd name="T38" fmla="*/ 3997325 w 3021"/>
              <a:gd name="T39" fmla="*/ 1198563 h 867"/>
              <a:gd name="T40" fmla="*/ 4054475 w 3021"/>
              <a:gd name="T41" fmla="*/ 1262063 h 867"/>
              <a:gd name="T42" fmla="*/ 4097337 w 3021"/>
              <a:gd name="T43" fmla="*/ 1293813 h 867"/>
              <a:gd name="T44" fmla="*/ 4164012 w 3021"/>
              <a:gd name="T45" fmla="*/ 1322388 h 867"/>
              <a:gd name="T46" fmla="*/ 4252912 w 3021"/>
              <a:gd name="T47" fmla="*/ 1341438 h 867"/>
              <a:gd name="T48" fmla="*/ 4491037 w 3021"/>
              <a:gd name="T49" fmla="*/ 1360488 h 867"/>
              <a:gd name="T50" fmla="*/ 4795837 w 3021"/>
              <a:gd name="T51" fmla="*/ 1376363 h 8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3021" h="867">
                <a:moveTo>
                  <a:pt x="0" y="797"/>
                </a:moveTo>
                <a:lnTo>
                  <a:pt x="326" y="761"/>
                </a:lnTo>
                <a:lnTo>
                  <a:pt x="510" y="725"/>
                </a:lnTo>
                <a:lnTo>
                  <a:pt x="748" y="663"/>
                </a:lnTo>
                <a:lnTo>
                  <a:pt x="896" y="623"/>
                </a:lnTo>
                <a:lnTo>
                  <a:pt x="1145" y="534"/>
                </a:lnTo>
                <a:lnTo>
                  <a:pt x="1375" y="428"/>
                </a:lnTo>
                <a:lnTo>
                  <a:pt x="1547" y="333"/>
                </a:lnTo>
                <a:lnTo>
                  <a:pt x="1744" y="196"/>
                </a:lnTo>
                <a:lnTo>
                  <a:pt x="2008" y="11"/>
                </a:lnTo>
                <a:lnTo>
                  <a:pt x="2048" y="0"/>
                </a:lnTo>
                <a:lnTo>
                  <a:pt x="2070" y="0"/>
                </a:lnTo>
                <a:lnTo>
                  <a:pt x="2125" y="11"/>
                </a:lnTo>
                <a:lnTo>
                  <a:pt x="2191" y="73"/>
                </a:lnTo>
                <a:lnTo>
                  <a:pt x="2245" y="157"/>
                </a:lnTo>
                <a:lnTo>
                  <a:pt x="2308" y="295"/>
                </a:lnTo>
                <a:lnTo>
                  <a:pt x="2362" y="423"/>
                </a:lnTo>
                <a:lnTo>
                  <a:pt x="2417" y="556"/>
                </a:lnTo>
                <a:lnTo>
                  <a:pt x="2468" y="659"/>
                </a:lnTo>
                <a:lnTo>
                  <a:pt x="2518" y="755"/>
                </a:lnTo>
                <a:lnTo>
                  <a:pt x="2554" y="795"/>
                </a:lnTo>
                <a:lnTo>
                  <a:pt x="2581" y="815"/>
                </a:lnTo>
                <a:lnTo>
                  <a:pt x="2623" y="833"/>
                </a:lnTo>
                <a:lnTo>
                  <a:pt x="2679" y="845"/>
                </a:lnTo>
                <a:lnTo>
                  <a:pt x="2829" y="857"/>
                </a:lnTo>
                <a:lnTo>
                  <a:pt x="3021" y="867"/>
                </a:lnTo>
              </a:path>
            </a:pathLst>
          </a:custGeom>
          <a:noFill/>
          <a:ln w="9360" cap="flat">
            <a:solidFill>
              <a:srgbClr val="FFFFFF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  <p:sp>
        <p:nvSpPr>
          <p:cNvPr id="121861" name="Freeform 5"/>
          <p:cNvSpPr>
            <a:spLocks noChangeArrowheads="1"/>
          </p:cNvSpPr>
          <p:nvPr/>
        </p:nvSpPr>
        <p:spPr bwMode="auto">
          <a:xfrm flipV="1">
            <a:off x="3697289" y="3473451"/>
            <a:ext cx="4795837" cy="1376363"/>
          </a:xfrm>
          <a:custGeom>
            <a:avLst/>
            <a:gdLst>
              <a:gd name="G0" fmla="+- 362 0 0"/>
              <a:gd name="G1" fmla="+- 1 0 0"/>
              <a:gd name="G2" fmla="*/ 1 0 0"/>
              <a:gd name="G3" fmla="+- 1 0 0"/>
              <a:gd name="G4" fmla="+- 1 0 0"/>
              <a:gd name="G5" fmla="+- 2070 0 0"/>
              <a:gd name="G6" fmla="+- 1 0 0"/>
              <a:gd name="G7" fmla="+- 1 0 0"/>
              <a:gd name="G8" fmla="+- 1 0 0"/>
              <a:gd name="G9" fmla="+- 1 0 0"/>
              <a:gd name="G10" fmla="+- 1 0 0"/>
              <a:gd name="G11" fmla="+- 1 0 0"/>
              <a:gd name="G12" fmla="*/ 1 56199 45376"/>
              <a:gd name="G13" fmla="+- 1 0 0"/>
              <a:gd name="G14" fmla="+- 1 0 0"/>
              <a:gd name="G15" fmla="+- 1 0 0"/>
              <a:gd name="G16" fmla="+- 1 0 0"/>
              <a:gd name="G17" fmla="+- 1 0 0"/>
              <a:gd name="G18" fmla="+- 1 0 0"/>
              <a:gd name="G19" fmla="+- 1 0 0"/>
              <a:gd name="G20" fmla="+- 38912 0 0"/>
              <a:gd name="G21" fmla="*/ 1 0 0"/>
              <a:gd name="G22" fmla="*/ 1 35987 55552"/>
              <a:gd name="G23" fmla="*/ G22 1 180"/>
              <a:gd name="G24" fmla="*/ G21 1 G23"/>
              <a:gd name="G25" fmla="+- 1 0 0"/>
              <a:gd name="G26" fmla="+- 1 0 0"/>
              <a:gd name="G27" fmla="+- 1 0 0"/>
              <a:gd name="G28" fmla="*/ 1 59531 7824"/>
              <a:gd name="T0" fmla="*/ 0 w 3021"/>
              <a:gd name="T1" fmla="*/ 1265238 h 867"/>
              <a:gd name="T2" fmla="*/ 517525 w 3021"/>
              <a:gd name="T3" fmla="*/ 1208088 h 867"/>
              <a:gd name="T4" fmla="*/ 809625 w 3021"/>
              <a:gd name="T5" fmla="*/ 1150938 h 867"/>
              <a:gd name="T6" fmla="*/ 1187450 w 3021"/>
              <a:gd name="T7" fmla="*/ 1052513 h 867"/>
              <a:gd name="T8" fmla="*/ 1422400 w 3021"/>
              <a:gd name="T9" fmla="*/ 989013 h 867"/>
              <a:gd name="T10" fmla="*/ 1817687 w 3021"/>
              <a:gd name="T11" fmla="*/ 847725 h 867"/>
              <a:gd name="T12" fmla="*/ 2182812 w 3021"/>
              <a:gd name="T13" fmla="*/ 679450 h 867"/>
              <a:gd name="T14" fmla="*/ 2455862 w 3021"/>
              <a:gd name="T15" fmla="*/ 528638 h 867"/>
              <a:gd name="T16" fmla="*/ 2768600 w 3021"/>
              <a:gd name="T17" fmla="*/ 311150 h 867"/>
              <a:gd name="T18" fmla="*/ 3187700 w 3021"/>
              <a:gd name="T19" fmla="*/ 17463 h 867"/>
              <a:gd name="T20" fmla="*/ 3251200 w 3021"/>
              <a:gd name="T21" fmla="*/ 0 h 867"/>
              <a:gd name="T22" fmla="*/ 3286125 w 3021"/>
              <a:gd name="T23" fmla="*/ 0 h 867"/>
              <a:gd name="T24" fmla="*/ 3373437 w 3021"/>
              <a:gd name="T25" fmla="*/ 17463 h 867"/>
              <a:gd name="T26" fmla="*/ 3478212 w 3021"/>
              <a:gd name="T27" fmla="*/ 115888 h 867"/>
              <a:gd name="T28" fmla="*/ 3563937 w 3021"/>
              <a:gd name="T29" fmla="*/ 249238 h 867"/>
              <a:gd name="T30" fmla="*/ 3663950 w 3021"/>
              <a:gd name="T31" fmla="*/ 468313 h 867"/>
              <a:gd name="T32" fmla="*/ 3749675 w 3021"/>
              <a:gd name="T33" fmla="*/ 671513 h 867"/>
              <a:gd name="T34" fmla="*/ 3836987 w 3021"/>
              <a:gd name="T35" fmla="*/ 882650 h 867"/>
              <a:gd name="T36" fmla="*/ 3917950 w 3021"/>
              <a:gd name="T37" fmla="*/ 1046163 h 867"/>
              <a:gd name="T38" fmla="*/ 3997325 w 3021"/>
              <a:gd name="T39" fmla="*/ 1198563 h 867"/>
              <a:gd name="T40" fmla="*/ 4054475 w 3021"/>
              <a:gd name="T41" fmla="*/ 1262063 h 867"/>
              <a:gd name="T42" fmla="*/ 4097337 w 3021"/>
              <a:gd name="T43" fmla="*/ 1293813 h 867"/>
              <a:gd name="T44" fmla="*/ 4164012 w 3021"/>
              <a:gd name="T45" fmla="*/ 1322388 h 867"/>
              <a:gd name="T46" fmla="*/ 4252912 w 3021"/>
              <a:gd name="T47" fmla="*/ 1341438 h 867"/>
              <a:gd name="T48" fmla="*/ 4491037 w 3021"/>
              <a:gd name="T49" fmla="*/ 1360488 h 867"/>
              <a:gd name="T50" fmla="*/ 4795837 w 3021"/>
              <a:gd name="T51" fmla="*/ 1376363 h 8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3021" h="867">
                <a:moveTo>
                  <a:pt x="0" y="797"/>
                </a:moveTo>
                <a:lnTo>
                  <a:pt x="326" y="761"/>
                </a:lnTo>
                <a:lnTo>
                  <a:pt x="510" y="725"/>
                </a:lnTo>
                <a:lnTo>
                  <a:pt x="748" y="663"/>
                </a:lnTo>
                <a:lnTo>
                  <a:pt x="896" y="623"/>
                </a:lnTo>
                <a:lnTo>
                  <a:pt x="1145" y="534"/>
                </a:lnTo>
                <a:lnTo>
                  <a:pt x="1375" y="428"/>
                </a:lnTo>
                <a:lnTo>
                  <a:pt x="1547" y="333"/>
                </a:lnTo>
                <a:lnTo>
                  <a:pt x="1744" y="196"/>
                </a:lnTo>
                <a:lnTo>
                  <a:pt x="2008" y="11"/>
                </a:lnTo>
                <a:lnTo>
                  <a:pt x="2048" y="0"/>
                </a:lnTo>
                <a:lnTo>
                  <a:pt x="2070" y="0"/>
                </a:lnTo>
                <a:lnTo>
                  <a:pt x="2125" y="11"/>
                </a:lnTo>
                <a:lnTo>
                  <a:pt x="2191" y="73"/>
                </a:lnTo>
                <a:lnTo>
                  <a:pt x="2245" y="157"/>
                </a:lnTo>
                <a:lnTo>
                  <a:pt x="2308" y="295"/>
                </a:lnTo>
                <a:lnTo>
                  <a:pt x="2362" y="423"/>
                </a:lnTo>
                <a:lnTo>
                  <a:pt x="2417" y="556"/>
                </a:lnTo>
                <a:lnTo>
                  <a:pt x="2468" y="659"/>
                </a:lnTo>
                <a:lnTo>
                  <a:pt x="2518" y="755"/>
                </a:lnTo>
                <a:lnTo>
                  <a:pt x="2554" y="795"/>
                </a:lnTo>
                <a:lnTo>
                  <a:pt x="2581" y="815"/>
                </a:lnTo>
                <a:lnTo>
                  <a:pt x="2623" y="833"/>
                </a:lnTo>
                <a:lnTo>
                  <a:pt x="2679" y="845"/>
                </a:lnTo>
                <a:lnTo>
                  <a:pt x="2829" y="857"/>
                </a:lnTo>
                <a:lnTo>
                  <a:pt x="3021" y="867"/>
                </a:lnTo>
              </a:path>
            </a:pathLst>
          </a:custGeom>
          <a:noFill/>
          <a:ln w="9360" cap="flat">
            <a:solidFill>
              <a:srgbClr val="FFFFFF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  <p:sp>
        <p:nvSpPr>
          <p:cNvPr id="121862" name="Freeform 6"/>
          <p:cNvSpPr>
            <a:spLocks noChangeArrowheads="1"/>
          </p:cNvSpPr>
          <p:nvPr/>
        </p:nvSpPr>
        <p:spPr bwMode="auto">
          <a:xfrm>
            <a:off x="3705225" y="2952750"/>
            <a:ext cx="4794250" cy="1270000"/>
          </a:xfrm>
          <a:custGeom>
            <a:avLst/>
            <a:gdLst>
              <a:gd name="G0" fmla="+- 234 0 0"/>
              <a:gd name="G1" fmla="+- 1 0 0"/>
              <a:gd name="G2" fmla="+- 1 0 0"/>
              <a:gd name="G3" fmla="+- 853 0 0"/>
              <a:gd name="G4" fmla="+- 1 0 0"/>
              <a:gd name="G5" fmla="+- 1 0 0"/>
              <a:gd name="G6" fmla="+- 1 0 0"/>
              <a:gd name="T0" fmla="*/ 1392 256 1"/>
              <a:gd name="T1" fmla="*/ 0 256 1"/>
              <a:gd name="G7" fmla="+- 0 T0 T1"/>
              <a:gd name="G8" fmla="cos 24 G7"/>
              <a:gd name="G9" fmla="+- 1 0 0"/>
              <a:gd name="G10" fmla="+- 1 0 0"/>
              <a:gd name="G11" fmla="+- 1 0 0"/>
              <a:gd name="G12" fmla="+- 1 0 0"/>
              <a:gd name="G13" fmla="+- 1 0 0"/>
              <a:gd name="G14" fmla="+- 1 0 0"/>
              <a:gd name="G15" fmla="+- 2343 0 0"/>
              <a:gd name="G16" fmla="+- 1 0 0"/>
              <a:gd name="G17" fmla="+- 1 0 0"/>
              <a:gd name="G18" fmla="+- 1 0 0"/>
              <a:gd name="G19" fmla="+- 1 0 0"/>
              <a:gd name="G20" fmla="+- 1 0 0"/>
              <a:gd name="G21" fmla="+- 1 0 0"/>
              <a:gd name="G22" fmla="*/ 1 12715 35328"/>
              <a:gd name="G23" fmla="+- 1 0 0"/>
              <a:gd name="G24" fmla="+- 1 0 0"/>
              <a:gd name="G25" fmla="+- 1 0 0"/>
              <a:gd name="G26" fmla="+- 1 0 0"/>
              <a:gd name="G27" fmla="+- 1 0 0"/>
              <a:gd name="G28" fmla="+- 1 0 0"/>
              <a:gd name="G29" fmla="+- 1 0 0"/>
              <a:gd name="G30" fmla="+- 1 0 0"/>
              <a:gd name="G31" fmla="+- 1 0 0"/>
              <a:gd name="G32" fmla="+- 1 0 0"/>
              <a:gd name="G33" fmla="+- 1 0 0"/>
              <a:gd name="G34" fmla="+- 1 0 0"/>
              <a:gd name="G35" fmla="+- 1 0 0"/>
              <a:gd name="G36" fmla="*/ 1 21845 29344"/>
              <a:gd name="G37" fmla="*/ 1 0 0"/>
              <a:gd name="G38" fmla="*/ 1 35987 55552"/>
              <a:gd name="G39" fmla="*/ G38 1 180"/>
              <a:gd name="G40" fmla="*/ G37 1 G39"/>
              <a:gd name="G41" fmla="+- 31095 0 0"/>
              <a:gd name="G42" fmla="+- 9 0 0"/>
              <a:gd name="G43" fmla="+- 64468 0 0"/>
              <a:gd name="G44" fmla="+- 12323 0 0"/>
              <a:gd name="G45" fmla="+- 23499 0 0"/>
              <a:gd name="G46" fmla="+- 52553 0 0"/>
              <a:gd name="G47" fmla="*/ 1 23845 45568"/>
              <a:gd name="G48" fmla="*/ 1 65215 64"/>
              <a:gd name="G49" fmla="+- 33466 0 0"/>
              <a:gd name="T2" fmla="*/ 0 w 3020"/>
              <a:gd name="T3" fmla="*/ 411163 h 800"/>
              <a:gd name="T4" fmla="*/ 319088 w 3020"/>
              <a:gd name="T5" fmla="*/ 358775 h 800"/>
              <a:gd name="T6" fmla="*/ 652463 w 3020"/>
              <a:gd name="T7" fmla="*/ 300038 h 800"/>
              <a:gd name="T8" fmla="*/ 850900 w 3020"/>
              <a:gd name="T9" fmla="*/ 257175 h 800"/>
              <a:gd name="T10" fmla="*/ 995363 w 3020"/>
              <a:gd name="T11" fmla="*/ 211138 h 800"/>
              <a:gd name="T12" fmla="*/ 1090613 w 3020"/>
              <a:gd name="T13" fmla="*/ 174625 h 800"/>
              <a:gd name="T14" fmla="*/ 1219200 w 3020"/>
              <a:gd name="T15" fmla="*/ 123825 h 800"/>
              <a:gd name="T16" fmla="*/ 1314450 w 3020"/>
              <a:gd name="T17" fmla="*/ 84138 h 800"/>
              <a:gd name="T18" fmla="*/ 1376363 w 3020"/>
              <a:gd name="T19" fmla="*/ 65088 h 800"/>
              <a:gd name="T20" fmla="*/ 1455738 w 3020"/>
              <a:gd name="T21" fmla="*/ 46038 h 800"/>
              <a:gd name="T22" fmla="*/ 1552575 w 3020"/>
              <a:gd name="T23" fmla="*/ 31750 h 800"/>
              <a:gd name="T24" fmla="*/ 1666875 w 3020"/>
              <a:gd name="T25" fmla="*/ 9525 h 800"/>
              <a:gd name="T26" fmla="*/ 1790700 w 3020"/>
              <a:gd name="T27" fmla="*/ 0 h 800"/>
              <a:gd name="T28" fmla="*/ 1924050 w 3020"/>
              <a:gd name="T29" fmla="*/ 19050 h 800"/>
              <a:gd name="T30" fmla="*/ 2047875 w 3020"/>
              <a:gd name="T31" fmla="*/ 38100 h 800"/>
              <a:gd name="T32" fmla="*/ 2209800 w 3020"/>
              <a:gd name="T33" fmla="*/ 95250 h 800"/>
              <a:gd name="T34" fmla="*/ 2362200 w 3020"/>
              <a:gd name="T35" fmla="*/ 171450 h 800"/>
              <a:gd name="T36" fmla="*/ 2505075 w 3020"/>
              <a:gd name="T37" fmla="*/ 257175 h 800"/>
              <a:gd name="T38" fmla="*/ 2667000 w 3020"/>
              <a:gd name="T39" fmla="*/ 352425 h 800"/>
              <a:gd name="T40" fmla="*/ 2827338 w 3020"/>
              <a:gd name="T41" fmla="*/ 476250 h 800"/>
              <a:gd name="T42" fmla="*/ 2995613 w 3020"/>
              <a:gd name="T43" fmla="*/ 612775 h 800"/>
              <a:gd name="T44" fmla="*/ 3171825 w 3020"/>
              <a:gd name="T45" fmla="*/ 774700 h 800"/>
              <a:gd name="T46" fmla="*/ 3289300 w 3020"/>
              <a:gd name="T47" fmla="*/ 893763 h 800"/>
              <a:gd name="T48" fmla="*/ 3371850 w 3020"/>
              <a:gd name="T49" fmla="*/ 993775 h 800"/>
              <a:gd name="T50" fmla="*/ 3460750 w 3020"/>
              <a:gd name="T51" fmla="*/ 1089025 h 800"/>
              <a:gd name="T52" fmla="*/ 3536950 w 3020"/>
              <a:gd name="T53" fmla="*/ 1174750 h 800"/>
              <a:gd name="T54" fmla="*/ 3586163 w 3020"/>
              <a:gd name="T55" fmla="*/ 1236663 h 800"/>
              <a:gd name="T56" fmla="*/ 3632200 w 3020"/>
              <a:gd name="T57" fmla="*/ 1266825 h 800"/>
              <a:gd name="T58" fmla="*/ 3657600 w 3020"/>
              <a:gd name="T59" fmla="*/ 1270000 h 800"/>
              <a:gd name="T60" fmla="*/ 3700463 w 3020"/>
              <a:gd name="T61" fmla="*/ 1250950 h 800"/>
              <a:gd name="T62" fmla="*/ 3733800 w 3020"/>
              <a:gd name="T63" fmla="*/ 1212850 h 800"/>
              <a:gd name="T64" fmla="*/ 3767138 w 3020"/>
              <a:gd name="T65" fmla="*/ 1112838 h 800"/>
              <a:gd name="T66" fmla="*/ 3800475 w 3020"/>
              <a:gd name="T67" fmla="*/ 993775 h 800"/>
              <a:gd name="T68" fmla="*/ 3843338 w 3020"/>
              <a:gd name="T69" fmla="*/ 855663 h 800"/>
              <a:gd name="T70" fmla="*/ 3908425 w 3020"/>
              <a:gd name="T71" fmla="*/ 727075 h 800"/>
              <a:gd name="T72" fmla="*/ 3970338 w 3020"/>
              <a:gd name="T73" fmla="*/ 619125 h 800"/>
              <a:gd name="T74" fmla="*/ 4013200 w 3020"/>
              <a:gd name="T75" fmla="*/ 569913 h 800"/>
              <a:gd name="T76" fmla="*/ 4067175 w 3020"/>
              <a:gd name="T77" fmla="*/ 527050 h 800"/>
              <a:gd name="T78" fmla="*/ 4162425 w 3020"/>
              <a:gd name="T79" fmla="*/ 479425 h 800"/>
              <a:gd name="T80" fmla="*/ 4260850 w 3020"/>
              <a:gd name="T81" fmla="*/ 447675 h 800"/>
              <a:gd name="T82" fmla="*/ 4376738 w 3020"/>
              <a:gd name="T83" fmla="*/ 431800 h 800"/>
              <a:gd name="T84" fmla="*/ 4441825 w 3020"/>
              <a:gd name="T85" fmla="*/ 428625 h 800"/>
              <a:gd name="T86" fmla="*/ 4491038 w 3020"/>
              <a:gd name="T87" fmla="*/ 436563 h 800"/>
              <a:gd name="T88" fmla="*/ 4527550 w 3020"/>
              <a:gd name="T89" fmla="*/ 446088 h 800"/>
              <a:gd name="T90" fmla="*/ 4598988 w 3020"/>
              <a:gd name="T91" fmla="*/ 477838 h 800"/>
              <a:gd name="T92" fmla="*/ 4794250 w 3020"/>
              <a:gd name="T93" fmla="*/ 477838 h 800"/>
            </a:gdLst>
            <a:ahLst/>
            <a:cxnLst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3020" h="800">
                <a:moveTo>
                  <a:pt x="0" y="259"/>
                </a:moveTo>
                <a:lnTo>
                  <a:pt x="201" y="226"/>
                </a:lnTo>
                <a:lnTo>
                  <a:pt x="411" y="189"/>
                </a:lnTo>
                <a:lnTo>
                  <a:pt x="536" y="162"/>
                </a:lnTo>
                <a:lnTo>
                  <a:pt x="627" y="133"/>
                </a:lnTo>
                <a:lnTo>
                  <a:pt x="687" y="110"/>
                </a:lnTo>
                <a:lnTo>
                  <a:pt x="768" y="78"/>
                </a:lnTo>
                <a:lnTo>
                  <a:pt x="828" y="53"/>
                </a:lnTo>
                <a:lnTo>
                  <a:pt x="867" y="41"/>
                </a:lnTo>
                <a:lnTo>
                  <a:pt x="917" y="29"/>
                </a:lnTo>
                <a:lnTo>
                  <a:pt x="978" y="20"/>
                </a:lnTo>
                <a:lnTo>
                  <a:pt x="1050" y="6"/>
                </a:lnTo>
                <a:lnTo>
                  <a:pt x="1128" y="0"/>
                </a:lnTo>
                <a:lnTo>
                  <a:pt x="1212" y="12"/>
                </a:lnTo>
                <a:lnTo>
                  <a:pt x="1290" y="24"/>
                </a:lnTo>
                <a:lnTo>
                  <a:pt x="1392" y="60"/>
                </a:lnTo>
                <a:lnTo>
                  <a:pt x="1488" y="108"/>
                </a:lnTo>
                <a:lnTo>
                  <a:pt x="1578" y="162"/>
                </a:lnTo>
                <a:lnTo>
                  <a:pt x="1680" y="222"/>
                </a:lnTo>
                <a:lnTo>
                  <a:pt x="1781" y="300"/>
                </a:lnTo>
                <a:lnTo>
                  <a:pt x="1887" y="386"/>
                </a:lnTo>
                <a:lnTo>
                  <a:pt x="1998" y="488"/>
                </a:lnTo>
                <a:lnTo>
                  <a:pt x="2072" y="563"/>
                </a:lnTo>
                <a:lnTo>
                  <a:pt x="2124" y="626"/>
                </a:lnTo>
                <a:lnTo>
                  <a:pt x="2180" y="686"/>
                </a:lnTo>
                <a:lnTo>
                  <a:pt x="2228" y="740"/>
                </a:lnTo>
                <a:lnTo>
                  <a:pt x="2259" y="779"/>
                </a:lnTo>
                <a:lnTo>
                  <a:pt x="2288" y="798"/>
                </a:lnTo>
                <a:lnTo>
                  <a:pt x="2304" y="800"/>
                </a:lnTo>
                <a:lnTo>
                  <a:pt x="2331" y="788"/>
                </a:lnTo>
                <a:lnTo>
                  <a:pt x="2352" y="764"/>
                </a:lnTo>
                <a:lnTo>
                  <a:pt x="2373" y="701"/>
                </a:lnTo>
                <a:lnTo>
                  <a:pt x="2394" y="626"/>
                </a:lnTo>
                <a:lnTo>
                  <a:pt x="2421" y="539"/>
                </a:lnTo>
                <a:lnTo>
                  <a:pt x="2462" y="458"/>
                </a:lnTo>
                <a:lnTo>
                  <a:pt x="2501" y="390"/>
                </a:lnTo>
                <a:lnTo>
                  <a:pt x="2528" y="359"/>
                </a:lnTo>
                <a:lnTo>
                  <a:pt x="2562" y="332"/>
                </a:lnTo>
                <a:lnTo>
                  <a:pt x="2622" y="302"/>
                </a:lnTo>
                <a:lnTo>
                  <a:pt x="2684" y="282"/>
                </a:lnTo>
                <a:lnTo>
                  <a:pt x="2757" y="272"/>
                </a:lnTo>
                <a:lnTo>
                  <a:pt x="2798" y="270"/>
                </a:lnTo>
                <a:lnTo>
                  <a:pt x="2829" y="275"/>
                </a:lnTo>
                <a:lnTo>
                  <a:pt x="2852" y="281"/>
                </a:lnTo>
                <a:lnTo>
                  <a:pt x="2897" y="301"/>
                </a:lnTo>
                <a:lnTo>
                  <a:pt x="3020" y="301"/>
                </a:lnTo>
              </a:path>
            </a:pathLst>
          </a:custGeom>
          <a:noFill/>
          <a:ln w="38160" cap="flat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  <p:sp>
        <p:nvSpPr>
          <p:cNvPr id="121863" name="Text Box 7"/>
          <p:cNvSpPr txBox="1">
            <a:spLocks noChangeArrowheads="1"/>
          </p:cNvSpPr>
          <p:nvPr/>
        </p:nvSpPr>
        <p:spPr bwMode="auto">
          <a:xfrm>
            <a:off x="1905000" y="714585"/>
            <a:ext cx="8382000" cy="58695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ctr">
            <a:spAutoFit/>
          </a:bodyPr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spcBef>
                <a:spcPts val="2000"/>
              </a:spcBef>
              <a:buClrTx/>
            </a:pPr>
            <a:r>
              <a:rPr lang="es-CO" altLang="es-CO" sz="3200" b="1">
                <a:solidFill>
                  <a:srgbClr val="FFFF99"/>
                </a:solidFill>
              </a:rPr>
              <a:t>Ondas “viajeras” en la membrana basilar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gradFill rotWithShape="0">
          <a:gsLst>
            <a:gs pos="0">
              <a:srgbClr val="000000"/>
            </a:gs>
            <a:gs pos="50000">
              <a:srgbClr val="333399"/>
            </a:gs>
            <a:gs pos="100000">
              <a:srgbClr val="000000"/>
            </a:gs>
          </a:gsLst>
          <a:lin ang="81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881" name="Freeform 1"/>
          <p:cNvSpPr>
            <a:spLocks noChangeArrowheads="1"/>
          </p:cNvSpPr>
          <p:nvPr/>
        </p:nvSpPr>
        <p:spPr bwMode="auto">
          <a:xfrm>
            <a:off x="3687763" y="2735263"/>
            <a:ext cx="4805362" cy="1090612"/>
          </a:xfrm>
          <a:custGeom>
            <a:avLst/>
            <a:gdLst>
              <a:gd name="G0" fmla="+- 227 0 0"/>
              <a:gd name="G1" fmla="+- 1 0 0"/>
              <a:gd name="G2" fmla="+- 1 0 0"/>
              <a:gd name="G3" fmla="+- 1 0 0"/>
              <a:gd name="G4" fmla="+- 1 0 0"/>
              <a:gd name="G5" fmla="+- 1 0 0"/>
              <a:gd name="G6" fmla="+- 1 0 0"/>
              <a:gd name="G7" fmla="+- 1 0 0"/>
              <a:gd name="G8" fmla="+- 1 0 0"/>
              <a:gd name="G9" fmla="+- 1 0 0"/>
              <a:gd name="T0" fmla="*/ 2163 256 1"/>
              <a:gd name="T1" fmla="*/ 0 256 1"/>
              <a:gd name="G10" fmla="+- 0 T0 T1"/>
              <a:gd name="G11" fmla="sin 438 G10"/>
              <a:gd name="G12" fmla="+- 1 0 0"/>
              <a:gd name="G13" fmla="+- 1 0 0"/>
              <a:gd name="G14" fmla="+- 1 0 0"/>
              <a:gd name="G15" fmla="+- 1 0 0"/>
              <a:gd name="G16" fmla="+- 1 0 0"/>
              <a:gd name="G17" fmla="+- 1 0 0"/>
              <a:gd name="G18" fmla="+- 1 0 0"/>
              <a:gd name="G19" fmla="+- 1 0 0"/>
              <a:gd name="G20" fmla="+- 1 0 0"/>
              <a:gd name="G21" fmla="+- 1 0 0"/>
              <a:gd name="G22" fmla="+- 1 0 0"/>
              <a:gd name="G23" fmla="*/ 1 16385 2"/>
              <a:gd name="G24" fmla="+- 1 0 0"/>
              <a:gd name="G25" fmla="+- 1 0 0"/>
              <a:gd name="G26" fmla="+- 1 0 0"/>
              <a:gd name="G27" fmla="+- 1 0 0"/>
              <a:gd name="G28" fmla="+- 1 0 0"/>
              <a:gd name="G29" fmla="+- 1 0 0"/>
              <a:gd name="G30" fmla="+- 1 0 0"/>
              <a:gd name="G31" fmla="+- 1 0 0"/>
              <a:gd name="G32" fmla="+- 1 0 0"/>
              <a:gd name="G33" fmla="+- 1 0 0"/>
              <a:gd name="G34" fmla="+- 1 0 0"/>
              <a:gd name="G35" fmla="+- 43130 0 0"/>
              <a:gd name="G36" fmla="+- 1 0 0"/>
              <a:gd name="G37" fmla="+- 1 0 0"/>
              <a:gd name="G38" fmla="*/ 1 43117 25408"/>
              <a:gd name="G39" fmla="+- 1 0 0"/>
              <a:gd name="G40" fmla="+- 1 0 0"/>
              <a:gd name="G41" fmla="+- 1 0 0"/>
              <a:gd name="G42" fmla="+- 1 0 0"/>
              <a:gd name="G43" fmla="+- 1 0 0"/>
              <a:gd name="T2" fmla="*/ 0 w 3027"/>
              <a:gd name="T3" fmla="*/ 698500 h 687"/>
              <a:gd name="T4" fmla="*/ 307975 w 3027"/>
              <a:gd name="T5" fmla="*/ 646112 h 687"/>
              <a:gd name="T6" fmla="*/ 579437 w 3027"/>
              <a:gd name="T7" fmla="*/ 598487 h 687"/>
              <a:gd name="T8" fmla="*/ 852487 w 3027"/>
              <a:gd name="T9" fmla="*/ 527050 h 687"/>
              <a:gd name="T10" fmla="*/ 1147762 w 3027"/>
              <a:gd name="T11" fmla="*/ 428625 h 687"/>
              <a:gd name="T12" fmla="*/ 1450975 w 3027"/>
              <a:gd name="T13" fmla="*/ 322262 h 687"/>
              <a:gd name="T14" fmla="*/ 1671637 w 3027"/>
              <a:gd name="T15" fmla="*/ 222250 h 687"/>
              <a:gd name="T16" fmla="*/ 1851025 w 3027"/>
              <a:gd name="T17" fmla="*/ 133350 h 687"/>
              <a:gd name="T18" fmla="*/ 1971675 w 3027"/>
              <a:gd name="T19" fmla="*/ 66675 h 687"/>
              <a:gd name="T20" fmla="*/ 2043112 w 3027"/>
              <a:gd name="T21" fmla="*/ 36512 h 687"/>
              <a:gd name="T22" fmla="*/ 2114550 w 3027"/>
              <a:gd name="T23" fmla="*/ 14287 h 687"/>
              <a:gd name="T24" fmla="*/ 2179637 w 3027"/>
              <a:gd name="T25" fmla="*/ 0 h 687"/>
              <a:gd name="T26" fmla="*/ 2252662 w 3027"/>
              <a:gd name="T27" fmla="*/ 0 h 687"/>
              <a:gd name="T28" fmla="*/ 2351087 w 3027"/>
              <a:gd name="T29" fmla="*/ 19050 h 687"/>
              <a:gd name="T30" fmla="*/ 2417762 w 3027"/>
              <a:gd name="T31" fmla="*/ 41275 h 687"/>
              <a:gd name="T32" fmla="*/ 2479675 w 3027"/>
              <a:gd name="T33" fmla="*/ 66675 h 687"/>
              <a:gd name="T34" fmla="*/ 2562225 w 3027"/>
              <a:gd name="T35" fmla="*/ 114300 h 687"/>
              <a:gd name="T36" fmla="*/ 2665412 w 3027"/>
              <a:gd name="T37" fmla="*/ 184150 h 687"/>
              <a:gd name="T38" fmla="*/ 2784475 w 3027"/>
              <a:gd name="T39" fmla="*/ 276225 h 687"/>
              <a:gd name="T40" fmla="*/ 2976562 w 3027"/>
              <a:gd name="T41" fmla="*/ 436562 h 687"/>
              <a:gd name="T42" fmla="*/ 3265487 w 3027"/>
              <a:gd name="T43" fmla="*/ 695325 h 687"/>
              <a:gd name="T44" fmla="*/ 3433762 w 3027"/>
              <a:gd name="T45" fmla="*/ 836612 h 687"/>
              <a:gd name="T46" fmla="*/ 3614737 w 3027"/>
              <a:gd name="T47" fmla="*/ 979487 h 687"/>
              <a:gd name="T48" fmla="*/ 3738562 w 3027"/>
              <a:gd name="T49" fmla="*/ 1060450 h 687"/>
              <a:gd name="T50" fmla="*/ 3805237 w 3027"/>
              <a:gd name="T51" fmla="*/ 1085850 h 687"/>
              <a:gd name="T52" fmla="*/ 3843337 w 3027"/>
              <a:gd name="T53" fmla="*/ 1090612 h 687"/>
              <a:gd name="T54" fmla="*/ 3884612 w 3027"/>
              <a:gd name="T55" fmla="*/ 1076325 h 687"/>
              <a:gd name="T56" fmla="*/ 3913187 w 3027"/>
              <a:gd name="T57" fmla="*/ 1050925 h 687"/>
              <a:gd name="T58" fmla="*/ 3943350 w 3027"/>
              <a:gd name="T59" fmla="*/ 1003300 h 687"/>
              <a:gd name="T60" fmla="*/ 4016375 w 3027"/>
              <a:gd name="T61" fmla="*/ 863600 h 687"/>
              <a:gd name="T62" fmla="*/ 4054475 w 3027"/>
              <a:gd name="T63" fmla="*/ 820737 h 687"/>
              <a:gd name="T64" fmla="*/ 4097337 w 3027"/>
              <a:gd name="T65" fmla="*/ 787400 h 687"/>
              <a:gd name="T66" fmla="*/ 4140200 w 3027"/>
              <a:gd name="T67" fmla="*/ 763587 h 687"/>
              <a:gd name="T68" fmla="*/ 4184650 w 3027"/>
              <a:gd name="T69" fmla="*/ 744537 h 687"/>
              <a:gd name="T70" fmla="*/ 4264025 w 3027"/>
              <a:gd name="T71" fmla="*/ 717550 h 687"/>
              <a:gd name="T72" fmla="*/ 4333875 w 3027"/>
              <a:gd name="T73" fmla="*/ 698500 h 687"/>
              <a:gd name="T74" fmla="*/ 4430712 w 3027"/>
              <a:gd name="T75" fmla="*/ 673100 h 687"/>
              <a:gd name="T76" fmla="*/ 4497387 w 3027"/>
              <a:gd name="T77" fmla="*/ 658812 h 687"/>
              <a:gd name="T78" fmla="*/ 4554537 w 3027"/>
              <a:gd name="T79" fmla="*/ 654050 h 687"/>
              <a:gd name="T80" fmla="*/ 4592637 w 3027"/>
              <a:gd name="T81" fmla="*/ 660400 h 687"/>
              <a:gd name="T82" fmla="*/ 4630737 w 3027"/>
              <a:gd name="T83" fmla="*/ 677862 h 687"/>
              <a:gd name="T84" fmla="*/ 4673600 w 3027"/>
              <a:gd name="T85" fmla="*/ 698500 h 687"/>
              <a:gd name="T86" fmla="*/ 4805362 w 3027"/>
              <a:gd name="T87" fmla="*/ 698500 h 687"/>
            </a:gdLst>
            <a:ahLst/>
            <a:cxnLst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3027" h="687">
                <a:moveTo>
                  <a:pt x="0" y="440"/>
                </a:moveTo>
                <a:lnTo>
                  <a:pt x="194" y="407"/>
                </a:lnTo>
                <a:lnTo>
                  <a:pt x="365" y="377"/>
                </a:lnTo>
                <a:lnTo>
                  <a:pt x="537" y="332"/>
                </a:lnTo>
                <a:lnTo>
                  <a:pt x="723" y="270"/>
                </a:lnTo>
                <a:lnTo>
                  <a:pt x="914" y="203"/>
                </a:lnTo>
                <a:lnTo>
                  <a:pt x="1053" y="140"/>
                </a:lnTo>
                <a:lnTo>
                  <a:pt x="1166" y="84"/>
                </a:lnTo>
                <a:lnTo>
                  <a:pt x="1242" y="42"/>
                </a:lnTo>
                <a:lnTo>
                  <a:pt x="1287" y="23"/>
                </a:lnTo>
                <a:lnTo>
                  <a:pt x="1332" y="9"/>
                </a:lnTo>
                <a:lnTo>
                  <a:pt x="1373" y="0"/>
                </a:lnTo>
                <a:lnTo>
                  <a:pt x="1419" y="0"/>
                </a:lnTo>
                <a:lnTo>
                  <a:pt x="1481" y="12"/>
                </a:lnTo>
                <a:lnTo>
                  <a:pt x="1523" y="26"/>
                </a:lnTo>
                <a:lnTo>
                  <a:pt x="1562" y="42"/>
                </a:lnTo>
                <a:lnTo>
                  <a:pt x="1614" y="72"/>
                </a:lnTo>
                <a:lnTo>
                  <a:pt x="1679" y="116"/>
                </a:lnTo>
                <a:lnTo>
                  <a:pt x="1754" y="174"/>
                </a:lnTo>
                <a:lnTo>
                  <a:pt x="1875" y="275"/>
                </a:lnTo>
                <a:lnTo>
                  <a:pt x="2057" y="438"/>
                </a:lnTo>
                <a:lnTo>
                  <a:pt x="2163" y="527"/>
                </a:lnTo>
                <a:lnTo>
                  <a:pt x="2277" y="617"/>
                </a:lnTo>
                <a:lnTo>
                  <a:pt x="2355" y="668"/>
                </a:lnTo>
                <a:lnTo>
                  <a:pt x="2397" y="684"/>
                </a:lnTo>
                <a:lnTo>
                  <a:pt x="2421" y="687"/>
                </a:lnTo>
                <a:lnTo>
                  <a:pt x="2447" y="678"/>
                </a:lnTo>
                <a:lnTo>
                  <a:pt x="2465" y="662"/>
                </a:lnTo>
                <a:lnTo>
                  <a:pt x="2484" y="632"/>
                </a:lnTo>
                <a:lnTo>
                  <a:pt x="2530" y="544"/>
                </a:lnTo>
                <a:lnTo>
                  <a:pt x="2554" y="517"/>
                </a:lnTo>
                <a:lnTo>
                  <a:pt x="2581" y="496"/>
                </a:lnTo>
                <a:lnTo>
                  <a:pt x="2608" y="481"/>
                </a:lnTo>
                <a:lnTo>
                  <a:pt x="2636" y="469"/>
                </a:lnTo>
                <a:lnTo>
                  <a:pt x="2686" y="452"/>
                </a:lnTo>
                <a:lnTo>
                  <a:pt x="2730" y="440"/>
                </a:lnTo>
                <a:lnTo>
                  <a:pt x="2791" y="424"/>
                </a:lnTo>
                <a:lnTo>
                  <a:pt x="2833" y="415"/>
                </a:lnTo>
                <a:lnTo>
                  <a:pt x="2869" y="412"/>
                </a:lnTo>
                <a:lnTo>
                  <a:pt x="2893" y="416"/>
                </a:lnTo>
                <a:lnTo>
                  <a:pt x="2917" y="427"/>
                </a:lnTo>
                <a:lnTo>
                  <a:pt x="2944" y="440"/>
                </a:lnTo>
                <a:lnTo>
                  <a:pt x="3027" y="440"/>
                </a:lnTo>
              </a:path>
            </a:pathLst>
          </a:custGeom>
          <a:noFill/>
          <a:ln w="38160" cap="flat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  <p:sp>
        <p:nvSpPr>
          <p:cNvPr id="122882" name="Line 2"/>
          <p:cNvSpPr>
            <a:spLocks noChangeShapeType="1"/>
          </p:cNvSpPr>
          <p:nvPr/>
        </p:nvSpPr>
        <p:spPr bwMode="auto">
          <a:xfrm>
            <a:off x="3687763" y="3430589"/>
            <a:ext cx="4826000" cy="1587"/>
          </a:xfrm>
          <a:prstGeom prst="line">
            <a:avLst/>
          </a:prstGeom>
          <a:noFill/>
          <a:ln w="9360" cap="sq">
            <a:solidFill>
              <a:srgbClr val="FFFFFF"/>
            </a:solidFill>
            <a:prstDash val="dash"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CO"/>
          </a:p>
        </p:txBody>
      </p:sp>
      <p:sp>
        <p:nvSpPr>
          <p:cNvPr id="122883" name="Rectangle 3"/>
          <p:cNvSpPr>
            <a:spLocks noChangeArrowheads="1"/>
          </p:cNvSpPr>
          <p:nvPr/>
        </p:nvSpPr>
        <p:spPr bwMode="auto">
          <a:xfrm>
            <a:off x="8599488" y="3252788"/>
            <a:ext cx="622300" cy="2968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buClrTx/>
              <a:buFontTx/>
              <a:buNone/>
            </a:pPr>
            <a:r>
              <a:rPr lang="es-CO" altLang="es-CO" sz="1800" b="1">
                <a:solidFill>
                  <a:srgbClr val="FFFF00"/>
                </a:solidFill>
              </a:rPr>
              <a:t>Ápex</a:t>
            </a:r>
          </a:p>
        </p:txBody>
      </p:sp>
      <p:sp>
        <p:nvSpPr>
          <p:cNvPr id="122884" name="Rectangle 4"/>
          <p:cNvSpPr>
            <a:spLocks noChangeArrowheads="1"/>
          </p:cNvSpPr>
          <p:nvPr/>
        </p:nvSpPr>
        <p:spPr bwMode="auto">
          <a:xfrm>
            <a:off x="2973388" y="3248026"/>
            <a:ext cx="622300" cy="2968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buClrTx/>
              <a:buFontTx/>
              <a:buNone/>
            </a:pPr>
            <a:r>
              <a:rPr lang="es-CO" altLang="es-CO" sz="1800" b="1">
                <a:solidFill>
                  <a:srgbClr val="FFFF00"/>
                </a:solidFill>
              </a:rPr>
              <a:t>Base</a:t>
            </a:r>
          </a:p>
        </p:txBody>
      </p:sp>
      <p:sp>
        <p:nvSpPr>
          <p:cNvPr id="122885" name="Freeform 5"/>
          <p:cNvSpPr>
            <a:spLocks noChangeArrowheads="1"/>
          </p:cNvSpPr>
          <p:nvPr/>
        </p:nvSpPr>
        <p:spPr bwMode="auto">
          <a:xfrm>
            <a:off x="3700464" y="2019301"/>
            <a:ext cx="4795837" cy="1376363"/>
          </a:xfrm>
          <a:custGeom>
            <a:avLst/>
            <a:gdLst>
              <a:gd name="G0" fmla="+- 362 0 0"/>
              <a:gd name="G1" fmla="+- 1 0 0"/>
              <a:gd name="G2" fmla="*/ 1 0 0"/>
              <a:gd name="G3" fmla="+- 1 0 0"/>
              <a:gd name="G4" fmla="+- 1 0 0"/>
              <a:gd name="G5" fmla="+- 2070 0 0"/>
              <a:gd name="G6" fmla="+- 1 0 0"/>
              <a:gd name="G7" fmla="+- 1 0 0"/>
              <a:gd name="G8" fmla="+- 1 0 0"/>
              <a:gd name="G9" fmla="+- 1 0 0"/>
              <a:gd name="G10" fmla="+- 1 0 0"/>
              <a:gd name="G11" fmla="+- 1 0 0"/>
              <a:gd name="G12" fmla="*/ 1 56199 45376"/>
              <a:gd name="G13" fmla="+- 1 0 0"/>
              <a:gd name="G14" fmla="+- 1 0 0"/>
              <a:gd name="G15" fmla="+- 1 0 0"/>
              <a:gd name="G16" fmla="+- 1 0 0"/>
              <a:gd name="G17" fmla="+- 1 0 0"/>
              <a:gd name="G18" fmla="+- 1 0 0"/>
              <a:gd name="G19" fmla="+- 1 0 0"/>
              <a:gd name="G20" fmla="+- 38912 0 0"/>
              <a:gd name="G21" fmla="*/ 1 0 0"/>
              <a:gd name="G22" fmla="*/ 1 35987 55552"/>
              <a:gd name="G23" fmla="*/ G22 1 180"/>
              <a:gd name="G24" fmla="*/ G21 1 G23"/>
              <a:gd name="G25" fmla="+- 1 0 0"/>
              <a:gd name="G26" fmla="+- 1 0 0"/>
              <a:gd name="G27" fmla="+- 1 0 0"/>
              <a:gd name="G28" fmla="*/ 1 59531 7824"/>
              <a:gd name="T0" fmla="*/ 0 w 3021"/>
              <a:gd name="T1" fmla="*/ 1265238 h 867"/>
              <a:gd name="T2" fmla="*/ 517525 w 3021"/>
              <a:gd name="T3" fmla="*/ 1208088 h 867"/>
              <a:gd name="T4" fmla="*/ 809625 w 3021"/>
              <a:gd name="T5" fmla="*/ 1150938 h 867"/>
              <a:gd name="T6" fmla="*/ 1187450 w 3021"/>
              <a:gd name="T7" fmla="*/ 1052513 h 867"/>
              <a:gd name="T8" fmla="*/ 1422400 w 3021"/>
              <a:gd name="T9" fmla="*/ 989013 h 867"/>
              <a:gd name="T10" fmla="*/ 1817687 w 3021"/>
              <a:gd name="T11" fmla="*/ 847725 h 867"/>
              <a:gd name="T12" fmla="*/ 2182812 w 3021"/>
              <a:gd name="T13" fmla="*/ 679450 h 867"/>
              <a:gd name="T14" fmla="*/ 2455862 w 3021"/>
              <a:gd name="T15" fmla="*/ 528638 h 867"/>
              <a:gd name="T16" fmla="*/ 2768600 w 3021"/>
              <a:gd name="T17" fmla="*/ 311150 h 867"/>
              <a:gd name="T18" fmla="*/ 3187700 w 3021"/>
              <a:gd name="T19" fmla="*/ 17463 h 867"/>
              <a:gd name="T20" fmla="*/ 3251200 w 3021"/>
              <a:gd name="T21" fmla="*/ 0 h 867"/>
              <a:gd name="T22" fmla="*/ 3286125 w 3021"/>
              <a:gd name="T23" fmla="*/ 0 h 867"/>
              <a:gd name="T24" fmla="*/ 3373437 w 3021"/>
              <a:gd name="T25" fmla="*/ 17463 h 867"/>
              <a:gd name="T26" fmla="*/ 3478212 w 3021"/>
              <a:gd name="T27" fmla="*/ 115888 h 867"/>
              <a:gd name="T28" fmla="*/ 3563937 w 3021"/>
              <a:gd name="T29" fmla="*/ 249238 h 867"/>
              <a:gd name="T30" fmla="*/ 3663950 w 3021"/>
              <a:gd name="T31" fmla="*/ 468313 h 867"/>
              <a:gd name="T32" fmla="*/ 3749675 w 3021"/>
              <a:gd name="T33" fmla="*/ 671513 h 867"/>
              <a:gd name="T34" fmla="*/ 3836987 w 3021"/>
              <a:gd name="T35" fmla="*/ 882650 h 867"/>
              <a:gd name="T36" fmla="*/ 3917950 w 3021"/>
              <a:gd name="T37" fmla="*/ 1046163 h 867"/>
              <a:gd name="T38" fmla="*/ 3997325 w 3021"/>
              <a:gd name="T39" fmla="*/ 1198563 h 867"/>
              <a:gd name="T40" fmla="*/ 4054475 w 3021"/>
              <a:gd name="T41" fmla="*/ 1262063 h 867"/>
              <a:gd name="T42" fmla="*/ 4097337 w 3021"/>
              <a:gd name="T43" fmla="*/ 1293813 h 867"/>
              <a:gd name="T44" fmla="*/ 4164012 w 3021"/>
              <a:gd name="T45" fmla="*/ 1322388 h 867"/>
              <a:gd name="T46" fmla="*/ 4252912 w 3021"/>
              <a:gd name="T47" fmla="*/ 1341438 h 867"/>
              <a:gd name="T48" fmla="*/ 4491037 w 3021"/>
              <a:gd name="T49" fmla="*/ 1360488 h 867"/>
              <a:gd name="T50" fmla="*/ 4795837 w 3021"/>
              <a:gd name="T51" fmla="*/ 1376363 h 8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3021" h="867">
                <a:moveTo>
                  <a:pt x="0" y="797"/>
                </a:moveTo>
                <a:lnTo>
                  <a:pt x="326" y="761"/>
                </a:lnTo>
                <a:lnTo>
                  <a:pt x="510" y="725"/>
                </a:lnTo>
                <a:lnTo>
                  <a:pt x="748" y="663"/>
                </a:lnTo>
                <a:lnTo>
                  <a:pt x="896" y="623"/>
                </a:lnTo>
                <a:lnTo>
                  <a:pt x="1145" y="534"/>
                </a:lnTo>
                <a:lnTo>
                  <a:pt x="1375" y="428"/>
                </a:lnTo>
                <a:lnTo>
                  <a:pt x="1547" y="333"/>
                </a:lnTo>
                <a:lnTo>
                  <a:pt x="1744" y="196"/>
                </a:lnTo>
                <a:lnTo>
                  <a:pt x="2008" y="11"/>
                </a:lnTo>
                <a:lnTo>
                  <a:pt x="2048" y="0"/>
                </a:lnTo>
                <a:lnTo>
                  <a:pt x="2070" y="0"/>
                </a:lnTo>
                <a:lnTo>
                  <a:pt x="2125" y="11"/>
                </a:lnTo>
                <a:lnTo>
                  <a:pt x="2191" y="73"/>
                </a:lnTo>
                <a:lnTo>
                  <a:pt x="2245" y="157"/>
                </a:lnTo>
                <a:lnTo>
                  <a:pt x="2308" y="295"/>
                </a:lnTo>
                <a:lnTo>
                  <a:pt x="2362" y="423"/>
                </a:lnTo>
                <a:lnTo>
                  <a:pt x="2417" y="556"/>
                </a:lnTo>
                <a:lnTo>
                  <a:pt x="2468" y="659"/>
                </a:lnTo>
                <a:lnTo>
                  <a:pt x="2518" y="755"/>
                </a:lnTo>
                <a:lnTo>
                  <a:pt x="2554" y="795"/>
                </a:lnTo>
                <a:lnTo>
                  <a:pt x="2581" y="815"/>
                </a:lnTo>
                <a:lnTo>
                  <a:pt x="2623" y="833"/>
                </a:lnTo>
                <a:lnTo>
                  <a:pt x="2679" y="845"/>
                </a:lnTo>
                <a:lnTo>
                  <a:pt x="2829" y="857"/>
                </a:lnTo>
                <a:lnTo>
                  <a:pt x="3021" y="867"/>
                </a:lnTo>
              </a:path>
            </a:pathLst>
          </a:custGeom>
          <a:noFill/>
          <a:ln w="9360" cap="flat">
            <a:solidFill>
              <a:srgbClr val="FFFFFF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  <p:sp>
        <p:nvSpPr>
          <p:cNvPr id="122886" name="Freeform 6"/>
          <p:cNvSpPr>
            <a:spLocks noChangeArrowheads="1"/>
          </p:cNvSpPr>
          <p:nvPr/>
        </p:nvSpPr>
        <p:spPr bwMode="auto">
          <a:xfrm flipV="1">
            <a:off x="3697289" y="3473451"/>
            <a:ext cx="4795837" cy="1376363"/>
          </a:xfrm>
          <a:custGeom>
            <a:avLst/>
            <a:gdLst>
              <a:gd name="G0" fmla="+- 362 0 0"/>
              <a:gd name="G1" fmla="+- 1 0 0"/>
              <a:gd name="G2" fmla="*/ 1 0 0"/>
              <a:gd name="G3" fmla="+- 1 0 0"/>
              <a:gd name="G4" fmla="+- 1 0 0"/>
              <a:gd name="G5" fmla="+- 2070 0 0"/>
              <a:gd name="G6" fmla="+- 1 0 0"/>
              <a:gd name="G7" fmla="+- 1 0 0"/>
              <a:gd name="G8" fmla="+- 1 0 0"/>
              <a:gd name="G9" fmla="+- 1 0 0"/>
              <a:gd name="G10" fmla="+- 1 0 0"/>
              <a:gd name="G11" fmla="+- 1 0 0"/>
              <a:gd name="G12" fmla="*/ 1 56199 45376"/>
              <a:gd name="G13" fmla="+- 1 0 0"/>
              <a:gd name="G14" fmla="+- 1 0 0"/>
              <a:gd name="G15" fmla="+- 1 0 0"/>
              <a:gd name="G16" fmla="+- 1 0 0"/>
              <a:gd name="G17" fmla="+- 1 0 0"/>
              <a:gd name="G18" fmla="+- 1 0 0"/>
              <a:gd name="G19" fmla="+- 1 0 0"/>
              <a:gd name="G20" fmla="+- 38912 0 0"/>
              <a:gd name="G21" fmla="*/ 1 0 0"/>
              <a:gd name="G22" fmla="*/ 1 35987 55552"/>
              <a:gd name="G23" fmla="*/ G22 1 180"/>
              <a:gd name="G24" fmla="*/ G21 1 G23"/>
              <a:gd name="G25" fmla="+- 1 0 0"/>
              <a:gd name="G26" fmla="+- 1 0 0"/>
              <a:gd name="G27" fmla="+- 1 0 0"/>
              <a:gd name="G28" fmla="*/ 1 59531 7824"/>
              <a:gd name="T0" fmla="*/ 0 w 3021"/>
              <a:gd name="T1" fmla="*/ 1265238 h 867"/>
              <a:gd name="T2" fmla="*/ 517525 w 3021"/>
              <a:gd name="T3" fmla="*/ 1208088 h 867"/>
              <a:gd name="T4" fmla="*/ 809625 w 3021"/>
              <a:gd name="T5" fmla="*/ 1150938 h 867"/>
              <a:gd name="T6" fmla="*/ 1187450 w 3021"/>
              <a:gd name="T7" fmla="*/ 1052513 h 867"/>
              <a:gd name="T8" fmla="*/ 1422400 w 3021"/>
              <a:gd name="T9" fmla="*/ 989013 h 867"/>
              <a:gd name="T10" fmla="*/ 1817687 w 3021"/>
              <a:gd name="T11" fmla="*/ 847725 h 867"/>
              <a:gd name="T12" fmla="*/ 2182812 w 3021"/>
              <a:gd name="T13" fmla="*/ 679450 h 867"/>
              <a:gd name="T14" fmla="*/ 2455862 w 3021"/>
              <a:gd name="T15" fmla="*/ 528638 h 867"/>
              <a:gd name="T16" fmla="*/ 2768600 w 3021"/>
              <a:gd name="T17" fmla="*/ 311150 h 867"/>
              <a:gd name="T18" fmla="*/ 3187700 w 3021"/>
              <a:gd name="T19" fmla="*/ 17463 h 867"/>
              <a:gd name="T20" fmla="*/ 3251200 w 3021"/>
              <a:gd name="T21" fmla="*/ 0 h 867"/>
              <a:gd name="T22" fmla="*/ 3286125 w 3021"/>
              <a:gd name="T23" fmla="*/ 0 h 867"/>
              <a:gd name="T24" fmla="*/ 3373437 w 3021"/>
              <a:gd name="T25" fmla="*/ 17463 h 867"/>
              <a:gd name="T26" fmla="*/ 3478212 w 3021"/>
              <a:gd name="T27" fmla="*/ 115888 h 867"/>
              <a:gd name="T28" fmla="*/ 3563937 w 3021"/>
              <a:gd name="T29" fmla="*/ 249238 h 867"/>
              <a:gd name="T30" fmla="*/ 3663950 w 3021"/>
              <a:gd name="T31" fmla="*/ 468313 h 867"/>
              <a:gd name="T32" fmla="*/ 3749675 w 3021"/>
              <a:gd name="T33" fmla="*/ 671513 h 867"/>
              <a:gd name="T34" fmla="*/ 3836987 w 3021"/>
              <a:gd name="T35" fmla="*/ 882650 h 867"/>
              <a:gd name="T36" fmla="*/ 3917950 w 3021"/>
              <a:gd name="T37" fmla="*/ 1046163 h 867"/>
              <a:gd name="T38" fmla="*/ 3997325 w 3021"/>
              <a:gd name="T39" fmla="*/ 1198563 h 867"/>
              <a:gd name="T40" fmla="*/ 4054475 w 3021"/>
              <a:gd name="T41" fmla="*/ 1262063 h 867"/>
              <a:gd name="T42" fmla="*/ 4097337 w 3021"/>
              <a:gd name="T43" fmla="*/ 1293813 h 867"/>
              <a:gd name="T44" fmla="*/ 4164012 w 3021"/>
              <a:gd name="T45" fmla="*/ 1322388 h 867"/>
              <a:gd name="T46" fmla="*/ 4252912 w 3021"/>
              <a:gd name="T47" fmla="*/ 1341438 h 867"/>
              <a:gd name="T48" fmla="*/ 4491037 w 3021"/>
              <a:gd name="T49" fmla="*/ 1360488 h 867"/>
              <a:gd name="T50" fmla="*/ 4795837 w 3021"/>
              <a:gd name="T51" fmla="*/ 1376363 h 8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3021" h="867">
                <a:moveTo>
                  <a:pt x="0" y="797"/>
                </a:moveTo>
                <a:lnTo>
                  <a:pt x="326" y="761"/>
                </a:lnTo>
                <a:lnTo>
                  <a:pt x="510" y="725"/>
                </a:lnTo>
                <a:lnTo>
                  <a:pt x="748" y="663"/>
                </a:lnTo>
                <a:lnTo>
                  <a:pt x="896" y="623"/>
                </a:lnTo>
                <a:lnTo>
                  <a:pt x="1145" y="534"/>
                </a:lnTo>
                <a:lnTo>
                  <a:pt x="1375" y="428"/>
                </a:lnTo>
                <a:lnTo>
                  <a:pt x="1547" y="333"/>
                </a:lnTo>
                <a:lnTo>
                  <a:pt x="1744" y="196"/>
                </a:lnTo>
                <a:lnTo>
                  <a:pt x="2008" y="11"/>
                </a:lnTo>
                <a:lnTo>
                  <a:pt x="2048" y="0"/>
                </a:lnTo>
                <a:lnTo>
                  <a:pt x="2070" y="0"/>
                </a:lnTo>
                <a:lnTo>
                  <a:pt x="2125" y="11"/>
                </a:lnTo>
                <a:lnTo>
                  <a:pt x="2191" y="73"/>
                </a:lnTo>
                <a:lnTo>
                  <a:pt x="2245" y="157"/>
                </a:lnTo>
                <a:lnTo>
                  <a:pt x="2308" y="295"/>
                </a:lnTo>
                <a:lnTo>
                  <a:pt x="2362" y="423"/>
                </a:lnTo>
                <a:lnTo>
                  <a:pt x="2417" y="556"/>
                </a:lnTo>
                <a:lnTo>
                  <a:pt x="2468" y="659"/>
                </a:lnTo>
                <a:lnTo>
                  <a:pt x="2518" y="755"/>
                </a:lnTo>
                <a:lnTo>
                  <a:pt x="2554" y="795"/>
                </a:lnTo>
                <a:lnTo>
                  <a:pt x="2581" y="815"/>
                </a:lnTo>
                <a:lnTo>
                  <a:pt x="2623" y="833"/>
                </a:lnTo>
                <a:lnTo>
                  <a:pt x="2679" y="845"/>
                </a:lnTo>
                <a:lnTo>
                  <a:pt x="2829" y="857"/>
                </a:lnTo>
                <a:lnTo>
                  <a:pt x="3021" y="867"/>
                </a:lnTo>
              </a:path>
            </a:pathLst>
          </a:custGeom>
          <a:noFill/>
          <a:ln w="9360" cap="flat">
            <a:solidFill>
              <a:srgbClr val="FFFFFF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  <p:sp>
        <p:nvSpPr>
          <p:cNvPr id="122887" name="Text Box 7"/>
          <p:cNvSpPr txBox="1">
            <a:spLocks noChangeArrowheads="1"/>
          </p:cNvSpPr>
          <p:nvPr/>
        </p:nvSpPr>
        <p:spPr bwMode="auto">
          <a:xfrm>
            <a:off x="1905000" y="714585"/>
            <a:ext cx="8382000" cy="58695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ctr">
            <a:spAutoFit/>
          </a:bodyPr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spcBef>
                <a:spcPts val="2000"/>
              </a:spcBef>
              <a:buClrTx/>
            </a:pPr>
            <a:r>
              <a:rPr lang="es-CO" altLang="es-CO" sz="3200" b="1">
                <a:solidFill>
                  <a:srgbClr val="FFFF99"/>
                </a:solidFill>
              </a:rPr>
              <a:t>Ondas “viajeras” en la membrana basilar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gradFill rotWithShape="0">
          <a:gsLst>
            <a:gs pos="0">
              <a:srgbClr val="000000"/>
            </a:gs>
            <a:gs pos="50000">
              <a:srgbClr val="333399"/>
            </a:gs>
            <a:gs pos="100000">
              <a:srgbClr val="000000"/>
            </a:gs>
          </a:gsLst>
          <a:lin ang="81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905" name="Line 1"/>
          <p:cNvSpPr>
            <a:spLocks noChangeShapeType="1"/>
          </p:cNvSpPr>
          <p:nvPr/>
        </p:nvSpPr>
        <p:spPr bwMode="auto">
          <a:xfrm>
            <a:off x="3687763" y="3430589"/>
            <a:ext cx="4826000" cy="1587"/>
          </a:xfrm>
          <a:prstGeom prst="line">
            <a:avLst/>
          </a:prstGeom>
          <a:noFill/>
          <a:ln w="9360" cap="sq">
            <a:solidFill>
              <a:srgbClr val="FFFFFF"/>
            </a:solidFill>
            <a:prstDash val="dash"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CO"/>
          </a:p>
        </p:txBody>
      </p:sp>
      <p:sp>
        <p:nvSpPr>
          <p:cNvPr id="123906" name="Rectangle 2"/>
          <p:cNvSpPr>
            <a:spLocks noChangeArrowheads="1"/>
          </p:cNvSpPr>
          <p:nvPr/>
        </p:nvSpPr>
        <p:spPr bwMode="auto">
          <a:xfrm>
            <a:off x="8599488" y="3252788"/>
            <a:ext cx="622300" cy="2968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buClrTx/>
              <a:buFontTx/>
              <a:buNone/>
            </a:pPr>
            <a:r>
              <a:rPr lang="es-CO" altLang="es-CO" sz="1800" b="1">
                <a:solidFill>
                  <a:srgbClr val="FFFF00"/>
                </a:solidFill>
              </a:rPr>
              <a:t>Ápex</a:t>
            </a:r>
          </a:p>
        </p:txBody>
      </p:sp>
      <p:sp>
        <p:nvSpPr>
          <p:cNvPr id="123907" name="Rectangle 3"/>
          <p:cNvSpPr>
            <a:spLocks noChangeArrowheads="1"/>
          </p:cNvSpPr>
          <p:nvPr/>
        </p:nvSpPr>
        <p:spPr bwMode="auto">
          <a:xfrm>
            <a:off x="2973388" y="3248026"/>
            <a:ext cx="622300" cy="2968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buClrTx/>
              <a:buFontTx/>
              <a:buNone/>
            </a:pPr>
            <a:r>
              <a:rPr lang="es-CO" altLang="es-CO" sz="1800" b="1">
                <a:solidFill>
                  <a:srgbClr val="FFFF00"/>
                </a:solidFill>
              </a:rPr>
              <a:t>Base</a:t>
            </a:r>
          </a:p>
        </p:txBody>
      </p:sp>
      <p:sp>
        <p:nvSpPr>
          <p:cNvPr id="123908" name="Freeform 4"/>
          <p:cNvSpPr>
            <a:spLocks noChangeArrowheads="1"/>
          </p:cNvSpPr>
          <p:nvPr/>
        </p:nvSpPr>
        <p:spPr bwMode="auto">
          <a:xfrm>
            <a:off x="3700464" y="2019301"/>
            <a:ext cx="4795837" cy="1376363"/>
          </a:xfrm>
          <a:custGeom>
            <a:avLst/>
            <a:gdLst>
              <a:gd name="G0" fmla="+- 362 0 0"/>
              <a:gd name="G1" fmla="+- 1 0 0"/>
              <a:gd name="G2" fmla="*/ 1 0 0"/>
              <a:gd name="G3" fmla="+- 1 0 0"/>
              <a:gd name="G4" fmla="+- 1 0 0"/>
              <a:gd name="G5" fmla="+- 2070 0 0"/>
              <a:gd name="G6" fmla="+- 1 0 0"/>
              <a:gd name="G7" fmla="+- 1 0 0"/>
              <a:gd name="G8" fmla="+- 1 0 0"/>
              <a:gd name="G9" fmla="+- 1 0 0"/>
              <a:gd name="G10" fmla="+- 1 0 0"/>
              <a:gd name="G11" fmla="+- 1 0 0"/>
              <a:gd name="G12" fmla="*/ 1 56199 45376"/>
              <a:gd name="G13" fmla="+- 1 0 0"/>
              <a:gd name="G14" fmla="+- 1 0 0"/>
              <a:gd name="G15" fmla="+- 1 0 0"/>
              <a:gd name="G16" fmla="+- 1 0 0"/>
              <a:gd name="G17" fmla="+- 1 0 0"/>
              <a:gd name="G18" fmla="+- 1 0 0"/>
              <a:gd name="G19" fmla="+- 1 0 0"/>
              <a:gd name="G20" fmla="+- 38912 0 0"/>
              <a:gd name="G21" fmla="*/ 1 0 0"/>
              <a:gd name="G22" fmla="*/ 1 35987 55552"/>
              <a:gd name="G23" fmla="*/ G22 1 180"/>
              <a:gd name="G24" fmla="*/ G21 1 G23"/>
              <a:gd name="G25" fmla="+- 1 0 0"/>
              <a:gd name="G26" fmla="+- 1 0 0"/>
              <a:gd name="G27" fmla="+- 1 0 0"/>
              <a:gd name="G28" fmla="*/ 1 59531 7824"/>
              <a:gd name="T0" fmla="*/ 0 w 3021"/>
              <a:gd name="T1" fmla="*/ 1265238 h 867"/>
              <a:gd name="T2" fmla="*/ 517525 w 3021"/>
              <a:gd name="T3" fmla="*/ 1208088 h 867"/>
              <a:gd name="T4" fmla="*/ 809625 w 3021"/>
              <a:gd name="T5" fmla="*/ 1150938 h 867"/>
              <a:gd name="T6" fmla="*/ 1187450 w 3021"/>
              <a:gd name="T7" fmla="*/ 1052513 h 867"/>
              <a:gd name="T8" fmla="*/ 1422400 w 3021"/>
              <a:gd name="T9" fmla="*/ 989013 h 867"/>
              <a:gd name="T10" fmla="*/ 1817687 w 3021"/>
              <a:gd name="T11" fmla="*/ 847725 h 867"/>
              <a:gd name="T12" fmla="*/ 2182812 w 3021"/>
              <a:gd name="T13" fmla="*/ 679450 h 867"/>
              <a:gd name="T14" fmla="*/ 2455862 w 3021"/>
              <a:gd name="T15" fmla="*/ 528638 h 867"/>
              <a:gd name="T16" fmla="*/ 2768600 w 3021"/>
              <a:gd name="T17" fmla="*/ 311150 h 867"/>
              <a:gd name="T18" fmla="*/ 3187700 w 3021"/>
              <a:gd name="T19" fmla="*/ 17463 h 867"/>
              <a:gd name="T20" fmla="*/ 3251200 w 3021"/>
              <a:gd name="T21" fmla="*/ 0 h 867"/>
              <a:gd name="T22" fmla="*/ 3286125 w 3021"/>
              <a:gd name="T23" fmla="*/ 0 h 867"/>
              <a:gd name="T24" fmla="*/ 3373437 w 3021"/>
              <a:gd name="T25" fmla="*/ 17463 h 867"/>
              <a:gd name="T26" fmla="*/ 3478212 w 3021"/>
              <a:gd name="T27" fmla="*/ 115888 h 867"/>
              <a:gd name="T28" fmla="*/ 3563937 w 3021"/>
              <a:gd name="T29" fmla="*/ 249238 h 867"/>
              <a:gd name="T30" fmla="*/ 3663950 w 3021"/>
              <a:gd name="T31" fmla="*/ 468313 h 867"/>
              <a:gd name="T32" fmla="*/ 3749675 w 3021"/>
              <a:gd name="T33" fmla="*/ 671513 h 867"/>
              <a:gd name="T34" fmla="*/ 3836987 w 3021"/>
              <a:gd name="T35" fmla="*/ 882650 h 867"/>
              <a:gd name="T36" fmla="*/ 3917950 w 3021"/>
              <a:gd name="T37" fmla="*/ 1046163 h 867"/>
              <a:gd name="T38" fmla="*/ 3997325 w 3021"/>
              <a:gd name="T39" fmla="*/ 1198563 h 867"/>
              <a:gd name="T40" fmla="*/ 4054475 w 3021"/>
              <a:gd name="T41" fmla="*/ 1262063 h 867"/>
              <a:gd name="T42" fmla="*/ 4097337 w 3021"/>
              <a:gd name="T43" fmla="*/ 1293813 h 867"/>
              <a:gd name="T44" fmla="*/ 4164012 w 3021"/>
              <a:gd name="T45" fmla="*/ 1322388 h 867"/>
              <a:gd name="T46" fmla="*/ 4252912 w 3021"/>
              <a:gd name="T47" fmla="*/ 1341438 h 867"/>
              <a:gd name="T48" fmla="*/ 4491037 w 3021"/>
              <a:gd name="T49" fmla="*/ 1360488 h 867"/>
              <a:gd name="T50" fmla="*/ 4795837 w 3021"/>
              <a:gd name="T51" fmla="*/ 1376363 h 8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3021" h="867">
                <a:moveTo>
                  <a:pt x="0" y="797"/>
                </a:moveTo>
                <a:lnTo>
                  <a:pt x="326" y="761"/>
                </a:lnTo>
                <a:lnTo>
                  <a:pt x="510" y="725"/>
                </a:lnTo>
                <a:lnTo>
                  <a:pt x="748" y="663"/>
                </a:lnTo>
                <a:lnTo>
                  <a:pt x="896" y="623"/>
                </a:lnTo>
                <a:lnTo>
                  <a:pt x="1145" y="534"/>
                </a:lnTo>
                <a:lnTo>
                  <a:pt x="1375" y="428"/>
                </a:lnTo>
                <a:lnTo>
                  <a:pt x="1547" y="333"/>
                </a:lnTo>
                <a:lnTo>
                  <a:pt x="1744" y="196"/>
                </a:lnTo>
                <a:lnTo>
                  <a:pt x="2008" y="11"/>
                </a:lnTo>
                <a:lnTo>
                  <a:pt x="2048" y="0"/>
                </a:lnTo>
                <a:lnTo>
                  <a:pt x="2070" y="0"/>
                </a:lnTo>
                <a:lnTo>
                  <a:pt x="2125" y="11"/>
                </a:lnTo>
                <a:lnTo>
                  <a:pt x="2191" y="73"/>
                </a:lnTo>
                <a:lnTo>
                  <a:pt x="2245" y="157"/>
                </a:lnTo>
                <a:lnTo>
                  <a:pt x="2308" y="295"/>
                </a:lnTo>
                <a:lnTo>
                  <a:pt x="2362" y="423"/>
                </a:lnTo>
                <a:lnTo>
                  <a:pt x="2417" y="556"/>
                </a:lnTo>
                <a:lnTo>
                  <a:pt x="2468" y="659"/>
                </a:lnTo>
                <a:lnTo>
                  <a:pt x="2518" y="755"/>
                </a:lnTo>
                <a:lnTo>
                  <a:pt x="2554" y="795"/>
                </a:lnTo>
                <a:lnTo>
                  <a:pt x="2581" y="815"/>
                </a:lnTo>
                <a:lnTo>
                  <a:pt x="2623" y="833"/>
                </a:lnTo>
                <a:lnTo>
                  <a:pt x="2679" y="845"/>
                </a:lnTo>
                <a:lnTo>
                  <a:pt x="2829" y="857"/>
                </a:lnTo>
                <a:lnTo>
                  <a:pt x="3021" y="867"/>
                </a:lnTo>
              </a:path>
            </a:pathLst>
          </a:custGeom>
          <a:noFill/>
          <a:ln w="9360" cap="flat">
            <a:solidFill>
              <a:srgbClr val="FFFFFF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  <p:sp>
        <p:nvSpPr>
          <p:cNvPr id="123909" name="Freeform 5"/>
          <p:cNvSpPr>
            <a:spLocks noChangeArrowheads="1"/>
          </p:cNvSpPr>
          <p:nvPr/>
        </p:nvSpPr>
        <p:spPr bwMode="auto">
          <a:xfrm flipV="1">
            <a:off x="3697289" y="3473451"/>
            <a:ext cx="4795837" cy="1376363"/>
          </a:xfrm>
          <a:custGeom>
            <a:avLst/>
            <a:gdLst>
              <a:gd name="G0" fmla="+- 362 0 0"/>
              <a:gd name="G1" fmla="+- 1 0 0"/>
              <a:gd name="G2" fmla="*/ 1 0 0"/>
              <a:gd name="G3" fmla="+- 1 0 0"/>
              <a:gd name="G4" fmla="+- 1 0 0"/>
              <a:gd name="G5" fmla="+- 2070 0 0"/>
              <a:gd name="G6" fmla="+- 1 0 0"/>
              <a:gd name="G7" fmla="+- 1 0 0"/>
              <a:gd name="G8" fmla="+- 1 0 0"/>
              <a:gd name="G9" fmla="+- 1 0 0"/>
              <a:gd name="G10" fmla="+- 1 0 0"/>
              <a:gd name="G11" fmla="+- 1 0 0"/>
              <a:gd name="G12" fmla="*/ 1 56199 45376"/>
              <a:gd name="G13" fmla="+- 1 0 0"/>
              <a:gd name="G14" fmla="+- 1 0 0"/>
              <a:gd name="G15" fmla="+- 1 0 0"/>
              <a:gd name="G16" fmla="+- 1 0 0"/>
              <a:gd name="G17" fmla="+- 1 0 0"/>
              <a:gd name="G18" fmla="+- 1 0 0"/>
              <a:gd name="G19" fmla="+- 1 0 0"/>
              <a:gd name="G20" fmla="+- 38912 0 0"/>
              <a:gd name="G21" fmla="*/ 1 0 0"/>
              <a:gd name="G22" fmla="*/ 1 35987 55552"/>
              <a:gd name="G23" fmla="*/ G22 1 180"/>
              <a:gd name="G24" fmla="*/ G21 1 G23"/>
              <a:gd name="G25" fmla="+- 1 0 0"/>
              <a:gd name="G26" fmla="+- 1 0 0"/>
              <a:gd name="G27" fmla="+- 1 0 0"/>
              <a:gd name="G28" fmla="*/ 1 59531 7824"/>
              <a:gd name="T0" fmla="*/ 0 w 3021"/>
              <a:gd name="T1" fmla="*/ 1265238 h 867"/>
              <a:gd name="T2" fmla="*/ 517525 w 3021"/>
              <a:gd name="T3" fmla="*/ 1208088 h 867"/>
              <a:gd name="T4" fmla="*/ 809625 w 3021"/>
              <a:gd name="T5" fmla="*/ 1150938 h 867"/>
              <a:gd name="T6" fmla="*/ 1187450 w 3021"/>
              <a:gd name="T7" fmla="*/ 1052513 h 867"/>
              <a:gd name="T8" fmla="*/ 1422400 w 3021"/>
              <a:gd name="T9" fmla="*/ 989013 h 867"/>
              <a:gd name="T10" fmla="*/ 1817687 w 3021"/>
              <a:gd name="T11" fmla="*/ 847725 h 867"/>
              <a:gd name="T12" fmla="*/ 2182812 w 3021"/>
              <a:gd name="T13" fmla="*/ 679450 h 867"/>
              <a:gd name="T14" fmla="*/ 2455862 w 3021"/>
              <a:gd name="T15" fmla="*/ 528638 h 867"/>
              <a:gd name="T16" fmla="*/ 2768600 w 3021"/>
              <a:gd name="T17" fmla="*/ 311150 h 867"/>
              <a:gd name="T18" fmla="*/ 3187700 w 3021"/>
              <a:gd name="T19" fmla="*/ 17463 h 867"/>
              <a:gd name="T20" fmla="*/ 3251200 w 3021"/>
              <a:gd name="T21" fmla="*/ 0 h 867"/>
              <a:gd name="T22" fmla="*/ 3286125 w 3021"/>
              <a:gd name="T23" fmla="*/ 0 h 867"/>
              <a:gd name="T24" fmla="*/ 3373437 w 3021"/>
              <a:gd name="T25" fmla="*/ 17463 h 867"/>
              <a:gd name="T26" fmla="*/ 3478212 w 3021"/>
              <a:gd name="T27" fmla="*/ 115888 h 867"/>
              <a:gd name="T28" fmla="*/ 3563937 w 3021"/>
              <a:gd name="T29" fmla="*/ 249238 h 867"/>
              <a:gd name="T30" fmla="*/ 3663950 w 3021"/>
              <a:gd name="T31" fmla="*/ 468313 h 867"/>
              <a:gd name="T32" fmla="*/ 3749675 w 3021"/>
              <a:gd name="T33" fmla="*/ 671513 h 867"/>
              <a:gd name="T34" fmla="*/ 3836987 w 3021"/>
              <a:gd name="T35" fmla="*/ 882650 h 867"/>
              <a:gd name="T36" fmla="*/ 3917950 w 3021"/>
              <a:gd name="T37" fmla="*/ 1046163 h 867"/>
              <a:gd name="T38" fmla="*/ 3997325 w 3021"/>
              <a:gd name="T39" fmla="*/ 1198563 h 867"/>
              <a:gd name="T40" fmla="*/ 4054475 w 3021"/>
              <a:gd name="T41" fmla="*/ 1262063 h 867"/>
              <a:gd name="T42" fmla="*/ 4097337 w 3021"/>
              <a:gd name="T43" fmla="*/ 1293813 h 867"/>
              <a:gd name="T44" fmla="*/ 4164012 w 3021"/>
              <a:gd name="T45" fmla="*/ 1322388 h 867"/>
              <a:gd name="T46" fmla="*/ 4252912 w 3021"/>
              <a:gd name="T47" fmla="*/ 1341438 h 867"/>
              <a:gd name="T48" fmla="*/ 4491037 w 3021"/>
              <a:gd name="T49" fmla="*/ 1360488 h 867"/>
              <a:gd name="T50" fmla="*/ 4795837 w 3021"/>
              <a:gd name="T51" fmla="*/ 1376363 h 8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3021" h="867">
                <a:moveTo>
                  <a:pt x="0" y="797"/>
                </a:moveTo>
                <a:lnTo>
                  <a:pt x="326" y="761"/>
                </a:lnTo>
                <a:lnTo>
                  <a:pt x="510" y="725"/>
                </a:lnTo>
                <a:lnTo>
                  <a:pt x="748" y="663"/>
                </a:lnTo>
                <a:lnTo>
                  <a:pt x="896" y="623"/>
                </a:lnTo>
                <a:lnTo>
                  <a:pt x="1145" y="534"/>
                </a:lnTo>
                <a:lnTo>
                  <a:pt x="1375" y="428"/>
                </a:lnTo>
                <a:lnTo>
                  <a:pt x="1547" y="333"/>
                </a:lnTo>
                <a:lnTo>
                  <a:pt x="1744" y="196"/>
                </a:lnTo>
                <a:lnTo>
                  <a:pt x="2008" y="11"/>
                </a:lnTo>
                <a:lnTo>
                  <a:pt x="2048" y="0"/>
                </a:lnTo>
                <a:lnTo>
                  <a:pt x="2070" y="0"/>
                </a:lnTo>
                <a:lnTo>
                  <a:pt x="2125" y="11"/>
                </a:lnTo>
                <a:lnTo>
                  <a:pt x="2191" y="73"/>
                </a:lnTo>
                <a:lnTo>
                  <a:pt x="2245" y="157"/>
                </a:lnTo>
                <a:lnTo>
                  <a:pt x="2308" y="295"/>
                </a:lnTo>
                <a:lnTo>
                  <a:pt x="2362" y="423"/>
                </a:lnTo>
                <a:lnTo>
                  <a:pt x="2417" y="556"/>
                </a:lnTo>
                <a:lnTo>
                  <a:pt x="2468" y="659"/>
                </a:lnTo>
                <a:lnTo>
                  <a:pt x="2518" y="755"/>
                </a:lnTo>
                <a:lnTo>
                  <a:pt x="2554" y="795"/>
                </a:lnTo>
                <a:lnTo>
                  <a:pt x="2581" y="815"/>
                </a:lnTo>
                <a:lnTo>
                  <a:pt x="2623" y="833"/>
                </a:lnTo>
                <a:lnTo>
                  <a:pt x="2679" y="845"/>
                </a:lnTo>
                <a:lnTo>
                  <a:pt x="2829" y="857"/>
                </a:lnTo>
                <a:lnTo>
                  <a:pt x="3021" y="867"/>
                </a:lnTo>
              </a:path>
            </a:pathLst>
          </a:custGeom>
          <a:noFill/>
          <a:ln w="9360" cap="flat">
            <a:solidFill>
              <a:srgbClr val="FFFFFF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  <p:sp>
        <p:nvSpPr>
          <p:cNvPr id="123910" name="Freeform 6"/>
          <p:cNvSpPr>
            <a:spLocks noChangeArrowheads="1"/>
          </p:cNvSpPr>
          <p:nvPr/>
        </p:nvSpPr>
        <p:spPr bwMode="auto">
          <a:xfrm>
            <a:off x="3700464" y="2295525"/>
            <a:ext cx="4791075" cy="1333500"/>
          </a:xfrm>
          <a:custGeom>
            <a:avLst/>
            <a:gdLst>
              <a:gd name="G0" fmla="+- 123 0 0"/>
              <a:gd name="G1" fmla="+- 1 0 0"/>
              <a:gd name="G2" fmla="+- 1 0 0"/>
              <a:gd name="G3" fmla="+- 1 0 0"/>
              <a:gd name="G4" fmla="+- 1 0 0"/>
              <a:gd name="G5" fmla="+- 1 0 0"/>
              <a:gd name="G6" fmla="+- 1 0 0"/>
              <a:gd name="G7" fmla="+- 1 0 0"/>
              <a:gd name="G8" fmla="+- 1 0 0"/>
              <a:gd name="G9" fmla="+- 1 0 0"/>
              <a:gd name="G10" fmla="+- 1 0 0"/>
              <a:gd name="G11" fmla="+- 1 0 0"/>
              <a:gd name="G12" fmla="+- 1 0 0"/>
              <a:gd name="G13" fmla="+- 1 0 0"/>
              <a:gd name="G14" fmla="+- 1 0 0"/>
              <a:gd name="G15" fmla="+- 1 0 0"/>
              <a:gd name="G16" fmla="+- 1 0 0"/>
              <a:gd name="G17" fmla="+- 1 0 0"/>
              <a:gd name="G18" fmla="+- 1 0 0"/>
              <a:gd name="G19" fmla="+- 1 0 0"/>
              <a:gd name="G20" fmla="*/ 1 16385 2"/>
              <a:gd name="G21" fmla="+- 1 0 0"/>
              <a:gd name="G22" fmla="+- 1 0 0"/>
              <a:gd name="G23" fmla="+- 1 0 0"/>
              <a:gd name="G24" fmla="+- 1 0 0"/>
              <a:gd name="G25" fmla="+- 1 0 0"/>
              <a:gd name="G26" fmla="+- 1 0 0"/>
              <a:gd name="G27" fmla="+- 1 0 0"/>
              <a:gd name="G28" fmla="+- 1 0 0"/>
              <a:gd name="G29" fmla="+- 1 0 0"/>
              <a:gd name="G30" fmla="+- 1 0 0"/>
              <a:gd name="G31" fmla="+- 34772 0 0"/>
              <a:gd name="G32" fmla="+- 1 0 0"/>
              <a:gd name="G33" fmla="+- 1 0 0"/>
              <a:gd name="G34" fmla="+- 1 0 0"/>
              <a:gd name="G35" fmla="+- 1 0 0"/>
              <a:gd name="G36" fmla="+- 1 0 0"/>
              <a:gd name="G37" fmla="+- 1 0 0"/>
              <a:gd name="G38" fmla="+- 1 0 0"/>
              <a:gd name="T0" fmla="*/ 0 w 3018"/>
              <a:gd name="T1" fmla="*/ 1214438 h 840"/>
              <a:gd name="T2" fmla="*/ 190500 w 3018"/>
              <a:gd name="T3" fmla="*/ 1209675 h 840"/>
              <a:gd name="T4" fmla="*/ 466725 w 3018"/>
              <a:gd name="T5" fmla="*/ 1204913 h 840"/>
              <a:gd name="T6" fmla="*/ 771525 w 3018"/>
              <a:gd name="T7" fmla="*/ 1195388 h 840"/>
              <a:gd name="T8" fmla="*/ 976313 w 3018"/>
              <a:gd name="T9" fmla="*/ 1176338 h 840"/>
              <a:gd name="T10" fmla="*/ 1176338 w 3018"/>
              <a:gd name="T11" fmla="*/ 1133475 h 840"/>
              <a:gd name="T12" fmla="*/ 1376363 w 3018"/>
              <a:gd name="T13" fmla="*/ 1066800 h 840"/>
              <a:gd name="T14" fmla="*/ 1719263 w 3018"/>
              <a:gd name="T15" fmla="*/ 923925 h 840"/>
              <a:gd name="T16" fmla="*/ 2024063 w 3018"/>
              <a:gd name="T17" fmla="*/ 752475 h 840"/>
              <a:gd name="T18" fmla="*/ 2214563 w 3018"/>
              <a:gd name="T19" fmla="*/ 619125 h 840"/>
              <a:gd name="T20" fmla="*/ 2395538 w 3018"/>
              <a:gd name="T21" fmla="*/ 447675 h 840"/>
              <a:gd name="T22" fmla="*/ 2586038 w 3018"/>
              <a:gd name="T23" fmla="*/ 228600 h 840"/>
              <a:gd name="T24" fmla="*/ 2695575 w 3018"/>
              <a:gd name="T25" fmla="*/ 104775 h 840"/>
              <a:gd name="T26" fmla="*/ 2771775 w 3018"/>
              <a:gd name="T27" fmla="*/ 28575 h 840"/>
              <a:gd name="T28" fmla="*/ 2833688 w 3018"/>
              <a:gd name="T29" fmla="*/ 0 h 840"/>
              <a:gd name="T30" fmla="*/ 2895600 w 3018"/>
              <a:gd name="T31" fmla="*/ 4763 h 840"/>
              <a:gd name="T32" fmla="*/ 2957513 w 3018"/>
              <a:gd name="T33" fmla="*/ 33338 h 840"/>
              <a:gd name="T34" fmla="*/ 3062288 w 3018"/>
              <a:gd name="T35" fmla="*/ 152400 h 840"/>
              <a:gd name="T36" fmla="*/ 3190875 w 3018"/>
              <a:gd name="T37" fmla="*/ 338138 h 840"/>
              <a:gd name="T38" fmla="*/ 3390900 w 3018"/>
              <a:gd name="T39" fmla="*/ 666750 h 840"/>
              <a:gd name="T40" fmla="*/ 3533775 w 3018"/>
              <a:gd name="T41" fmla="*/ 919163 h 840"/>
              <a:gd name="T42" fmla="*/ 3648075 w 3018"/>
              <a:gd name="T43" fmla="*/ 1133475 h 840"/>
              <a:gd name="T44" fmla="*/ 3686175 w 3018"/>
              <a:gd name="T45" fmla="*/ 1200150 h 840"/>
              <a:gd name="T46" fmla="*/ 3729038 w 3018"/>
              <a:gd name="T47" fmla="*/ 1247775 h 840"/>
              <a:gd name="T48" fmla="*/ 3779838 w 3018"/>
              <a:gd name="T49" fmla="*/ 1285875 h 840"/>
              <a:gd name="T50" fmla="*/ 3843338 w 3018"/>
              <a:gd name="T51" fmla="*/ 1314450 h 840"/>
              <a:gd name="T52" fmla="*/ 3898900 w 3018"/>
              <a:gd name="T53" fmla="*/ 1333500 h 840"/>
              <a:gd name="T54" fmla="*/ 3960813 w 3018"/>
              <a:gd name="T55" fmla="*/ 1333500 h 840"/>
              <a:gd name="T56" fmla="*/ 3986213 w 3018"/>
              <a:gd name="T57" fmla="*/ 1323975 h 840"/>
              <a:gd name="T58" fmla="*/ 4062413 w 3018"/>
              <a:gd name="T59" fmla="*/ 1274763 h 840"/>
              <a:gd name="T60" fmla="*/ 4141788 w 3018"/>
              <a:gd name="T61" fmla="*/ 1228725 h 840"/>
              <a:gd name="T62" fmla="*/ 4241800 w 3018"/>
              <a:gd name="T63" fmla="*/ 1185863 h 840"/>
              <a:gd name="T64" fmla="*/ 4365625 w 3018"/>
              <a:gd name="T65" fmla="*/ 1143000 h 840"/>
              <a:gd name="T66" fmla="*/ 4489450 w 3018"/>
              <a:gd name="T67" fmla="*/ 1109663 h 840"/>
              <a:gd name="T68" fmla="*/ 4562475 w 3018"/>
              <a:gd name="T69" fmla="*/ 1100138 h 840"/>
              <a:gd name="T70" fmla="*/ 4605338 w 3018"/>
              <a:gd name="T71" fmla="*/ 1103313 h 840"/>
              <a:gd name="T72" fmla="*/ 4643438 w 3018"/>
              <a:gd name="T73" fmla="*/ 1119188 h 840"/>
              <a:gd name="T74" fmla="*/ 4691063 w 3018"/>
              <a:gd name="T75" fmla="*/ 1133475 h 840"/>
              <a:gd name="T76" fmla="*/ 4791075 w 3018"/>
              <a:gd name="T77" fmla="*/ 1133475 h 8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3018" h="840">
                <a:moveTo>
                  <a:pt x="0" y="765"/>
                </a:moveTo>
                <a:lnTo>
                  <a:pt x="120" y="762"/>
                </a:lnTo>
                <a:lnTo>
                  <a:pt x="294" y="759"/>
                </a:lnTo>
                <a:lnTo>
                  <a:pt x="486" y="753"/>
                </a:lnTo>
                <a:lnTo>
                  <a:pt x="615" y="741"/>
                </a:lnTo>
                <a:lnTo>
                  <a:pt x="741" y="714"/>
                </a:lnTo>
                <a:lnTo>
                  <a:pt x="867" y="672"/>
                </a:lnTo>
                <a:lnTo>
                  <a:pt x="1083" y="582"/>
                </a:lnTo>
                <a:lnTo>
                  <a:pt x="1275" y="474"/>
                </a:lnTo>
                <a:lnTo>
                  <a:pt x="1395" y="390"/>
                </a:lnTo>
                <a:lnTo>
                  <a:pt x="1509" y="282"/>
                </a:lnTo>
                <a:lnTo>
                  <a:pt x="1629" y="144"/>
                </a:lnTo>
                <a:lnTo>
                  <a:pt x="1698" y="66"/>
                </a:lnTo>
                <a:lnTo>
                  <a:pt x="1746" y="18"/>
                </a:lnTo>
                <a:lnTo>
                  <a:pt x="1785" y="0"/>
                </a:lnTo>
                <a:lnTo>
                  <a:pt x="1824" y="3"/>
                </a:lnTo>
                <a:lnTo>
                  <a:pt x="1863" y="21"/>
                </a:lnTo>
                <a:lnTo>
                  <a:pt x="1929" y="96"/>
                </a:lnTo>
                <a:lnTo>
                  <a:pt x="2010" y="213"/>
                </a:lnTo>
                <a:lnTo>
                  <a:pt x="2136" y="420"/>
                </a:lnTo>
                <a:lnTo>
                  <a:pt x="2226" y="579"/>
                </a:lnTo>
                <a:lnTo>
                  <a:pt x="2298" y="714"/>
                </a:lnTo>
                <a:lnTo>
                  <a:pt x="2322" y="756"/>
                </a:lnTo>
                <a:lnTo>
                  <a:pt x="2349" y="786"/>
                </a:lnTo>
                <a:lnTo>
                  <a:pt x="2381" y="810"/>
                </a:lnTo>
                <a:lnTo>
                  <a:pt x="2421" y="828"/>
                </a:lnTo>
                <a:lnTo>
                  <a:pt x="2456" y="840"/>
                </a:lnTo>
                <a:lnTo>
                  <a:pt x="2495" y="840"/>
                </a:lnTo>
                <a:lnTo>
                  <a:pt x="2511" y="834"/>
                </a:lnTo>
                <a:lnTo>
                  <a:pt x="2559" y="803"/>
                </a:lnTo>
                <a:lnTo>
                  <a:pt x="2609" y="774"/>
                </a:lnTo>
                <a:lnTo>
                  <a:pt x="2672" y="747"/>
                </a:lnTo>
                <a:lnTo>
                  <a:pt x="2750" y="720"/>
                </a:lnTo>
                <a:lnTo>
                  <a:pt x="2828" y="699"/>
                </a:lnTo>
                <a:lnTo>
                  <a:pt x="2874" y="693"/>
                </a:lnTo>
                <a:lnTo>
                  <a:pt x="2901" y="695"/>
                </a:lnTo>
                <a:lnTo>
                  <a:pt x="2925" y="705"/>
                </a:lnTo>
                <a:lnTo>
                  <a:pt x="2955" y="714"/>
                </a:lnTo>
                <a:lnTo>
                  <a:pt x="3018" y="714"/>
                </a:lnTo>
              </a:path>
            </a:pathLst>
          </a:custGeom>
          <a:noFill/>
          <a:ln w="38160" cap="flat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  <p:sp>
        <p:nvSpPr>
          <p:cNvPr id="123911" name="Text Box 7"/>
          <p:cNvSpPr txBox="1">
            <a:spLocks noChangeArrowheads="1"/>
          </p:cNvSpPr>
          <p:nvPr/>
        </p:nvSpPr>
        <p:spPr bwMode="auto">
          <a:xfrm>
            <a:off x="1905000" y="714585"/>
            <a:ext cx="8382000" cy="58695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ctr">
            <a:spAutoFit/>
          </a:bodyPr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spcBef>
                <a:spcPts val="2000"/>
              </a:spcBef>
              <a:buClrTx/>
            </a:pPr>
            <a:r>
              <a:rPr lang="es-CO" altLang="es-CO" sz="3200" b="1">
                <a:solidFill>
                  <a:srgbClr val="FFFF99"/>
                </a:solidFill>
              </a:rPr>
              <a:t>Ondas “viajeras” en la membrana basilar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gradFill rotWithShape="0">
          <a:gsLst>
            <a:gs pos="0">
              <a:srgbClr val="000000"/>
            </a:gs>
            <a:gs pos="50000">
              <a:srgbClr val="333399"/>
            </a:gs>
            <a:gs pos="100000">
              <a:srgbClr val="000000"/>
            </a:gs>
          </a:gsLst>
          <a:lin ang="81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929" name="Line 1"/>
          <p:cNvSpPr>
            <a:spLocks noChangeShapeType="1"/>
          </p:cNvSpPr>
          <p:nvPr/>
        </p:nvSpPr>
        <p:spPr bwMode="auto">
          <a:xfrm>
            <a:off x="3687763" y="3430589"/>
            <a:ext cx="4826000" cy="1587"/>
          </a:xfrm>
          <a:prstGeom prst="line">
            <a:avLst/>
          </a:prstGeom>
          <a:noFill/>
          <a:ln w="9360" cap="sq">
            <a:solidFill>
              <a:srgbClr val="FFFFFF"/>
            </a:solidFill>
            <a:prstDash val="dash"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CO"/>
          </a:p>
        </p:txBody>
      </p:sp>
      <p:sp>
        <p:nvSpPr>
          <p:cNvPr id="124930" name="Rectangle 2"/>
          <p:cNvSpPr>
            <a:spLocks noChangeArrowheads="1"/>
          </p:cNvSpPr>
          <p:nvPr/>
        </p:nvSpPr>
        <p:spPr bwMode="auto">
          <a:xfrm>
            <a:off x="8599488" y="3252788"/>
            <a:ext cx="622300" cy="2968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buClrTx/>
              <a:buFontTx/>
              <a:buNone/>
            </a:pPr>
            <a:r>
              <a:rPr lang="es-CO" altLang="es-CO" sz="1800" b="1">
                <a:solidFill>
                  <a:srgbClr val="FFFF00"/>
                </a:solidFill>
              </a:rPr>
              <a:t>Ápex</a:t>
            </a:r>
          </a:p>
        </p:txBody>
      </p:sp>
      <p:sp>
        <p:nvSpPr>
          <p:cNvPr id="124931" name="Rectangle 3"/>
          <p:cNvSpPr>
            <a:spLocks noChangeArrowheads="1"/>
          </p:cNvSpPr>
          <p:nvPr/>
        </p:nvSpPr>
        <p:spPr bwMode="auto">
          <a:xfrm>
            <a:off x="2973388" y="3248026"/>
            <a:ext cx="622300" cy="2968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buClrTx/>
              <a:buFontTx/>
              <a:buNone/>
            </a:pPr>
            <a:r>
              <a:rPr lang="es-CO" altLang="es-CO" sz="1800" b="1">
                <a:solidFill>
                  <a:srgbClr val="FFFF00"/>
                </a:solidFill>
              </a:rPr>
              <a:t>Base</a:t>
            </a:r>
          </a:p>
        </p:txBody>
      </p:sp>
      <p:sp>
        <p:nvSpPr>
          <p:cNvPr id="124932" name="Freeform 4"/>
          <p:cNvSpPr>
            <a:spLocks noChangeArrowheads="1"/>
          </p:cNvSpPr>
          <p:nvPr/>
        </p:nvSpPr>
        <p:spPr bwMode="auto">
          <a:xfrm>
            <a:off x="3724276" y="2028826"/>
            <a:ext cx="4767263" cy="1552575"/>
          </a:xfrm>
          <a:custGeom>
            <a:avLst/>
            <a:gdLst>
              <a:gd name="G0" fmla="+- 546 0 0"/>
              <a:gd name="G1" fmla="+- 1 0 0"/>
              <a:gd name="G2" fmla="+- 1 0 0"/>
              <a:gd name="G3" fmla="+- 1 0 0"/>
              <a:gd name="G4" fmla="+- 1 0 0"/>
              <a:gd name="G5" fmla="+- 1 0 0"/>
              <a:gd name="G6" fmla="+- 1 0 0"/>
              <a:gd name="G7" fmla="+- 1 0 0"/>
              <a:gd name="G8" fmla="+- 1 0 0"/>
              <a:gd name="G9" fmla="+- 1 0 0"/>
              <a:gd name="G10" fmla="+- 1 0 0"/>
              <a:gd name="G11" fmla="+- 1 0 0"/>
              <a:gd name="G12" fmla="+- 1 0 0"/>
              <a:gd name="G13" fmla="+- 1 0 0"/>
              <a:gd name="G14" fmla="+- 1 0 0"/>
              <a:gd name="G15" fmla="+- 1 0 0"/>
              <a:gd name="G16" fmla="+- 1 0 0"/>
              <a:gd name="G17" fmla="*/ 1 16385 2"/>
              <a:gd name="G18" fmla="+- 1 0 0"/>
              <a:gd name="G19" fmla="+- 1 0 0"/>
              <a:gd name="G20" fmla="+- 1 0 0"/>
              <a:gd name="G21" fmla="+- 1 0 0"/>
              <a:gd name="G22" fmla="+- 1 0 0"/>
              <a:gd name="G23" fmla="+- 1 0 0"/>
              <a:gd name="G24" fmla="+- 1 0 0"/>
              <a:gd name="G25" fmla="*/ 1 25817 50816"/>
              <a:gd name="G26" fmla="+- 1 0 0"/>
              <a:gd name="G27" fmla="+- 1 0 0"/>
              <a:gd name="G28" fmla="+- 1 0 0"/>
              <a:gd name="G29" fmla="+- 1 0 0"/>
              <a:gd name="G30" fmla="+- 1 0 0"/>
              <a:gd name="G31" fmla="+- 1 0 0"/>
              <a:gd name="G32" fmla="+- 1 0 0"/>
              <a:gd name="T0" fmla="*/ 0 w 3003"/>
              <a:gd name="T1" fmla="*/ 1552575 h 978"/>
              <a:gd name="T2" fmla="*/ 852488 w 3003"/>
              <a:gd name="T3" fmla="*/ 1538288 h 978"/>
              <a:gd name="T4" fmla="*/ 1304925 w 3003"/>
              <a:gd name="T5" fmla="*/ 1509713 h 978"/>
              <a:gd name="T6" fmla="*/ 1571625 w 3003"/>
              <a:gd name="T7" fmla="*/ 1485900 h 978"/>
              <a:gd name="T8" fmla="*/ 1824038 w 3003"/>
              <a:gd name="T9" fmla="*/ 1447800 h 978"/>
              <a:gd name="T10" fmla="*/ 2057400 w 3003"/>
              <a:gd name="T11" fmla="*/ 1400175 h 978"/>
              <a:gd name="T12" fmla="*/ 2185988 w 3003"/>
              <a:gd name="T13" fmla="*/ 1343025 h 978"/>
              <a:gd name="T14" fmla="*/ 2366963 w 3003"/>
              <a:gd name="T15" fmla="*/ 1219200 h 978"/>
              <a:gd name="T16" fmla="*/ 2500313 w 3003"/>
              <a:gd name="T17" fmla="*/ 1100138 h 978"/>
              <a:gd name="T18" fmla="*/ 2595563 w 3003"/>
              <a:gd name="T19" fmla="*/ 985838 h 978"/>
              <a:gd name="T20" fmla="*/ 2686050 w 3003"/>
              <a:gd name="T21" fmla="*/ 846138 h 978"/>
              <a:gd name="T22" fmla="*/ 2755900 w 3003"/>
              <a:gd name="T23" fmla="*/ 719138 h 978"/>
              <a:gd name="T24" fmla="*/ 2833688 w 3003"/>
              <a:gd name="T25" fmla="*/ 566738 h 978"/>
              <a:gd name="T26" fmla="*/ 2976563 w 3003"/>
              <a:gd name="T27" fmla="*/ 309563 h 978"/>
              <a:gd name="T28" fmla="*/ 3086100 w 3003"/>
              <a:gd name="T29" fmla="*/ 114300 h 978"/>
              <a:gd name="T30" fmla="*/ 3148013 w 3003"/>
              <a:gd name="T31" fmla="*/ 47625 h 978"/>
              <a:gd name="T32" fmla="*/ 3219450 w 3003"/>
              <a:gd name="T33" fmla="*/ 0 h 978"/>
              <a:gd name="T34" fmla="*/ 3281363 w 3003"/>
              <a:gd name="T35" fmla="*/ 9525 h 978"/>
              <a:gd name="T36" fmla="*/ 3328988 w 3003"/>
              <a:gd name="T37" fmla="*/ 47625 h 978"/>
              <a:gd name="T38" fmla="*/ 3381375 w 3003"/>
              <a:gd name="T39" fmla="*/ 123825 h 978"/>
              <a:gd name="T40" fmla="*/ 3490913 w 3003"/>
              <a:gd name="T41" fmla="*/ 347663 h 978"/>
              <a:gd name="T42" fmla="*/ 3657600 w 3003"/>
              <a:gd name="T43" fmla="*/ 757238 h 978"/>
              <a:gd name="T44" fmla="*/ 3771900 w 3003"/>
              <a:gd name="T45" fmla="*/ 1095375 h 978"/>
              <a:gd name="T46" fmla="*/ 3838575 w 3003"/>
              <a:gd name="T47" fmla="*/ 1262063 h 978"/>
              <a:gd name="T48" fmla="*/ 3905250 w 3003"/>
              <a:gd name="T49" fmla="*/ 1400175 h 978"/>
              <a:gd name="T50" fmla="*/ 3943350 w 3003"/>
              <a:gd name="T51" fmla="*/ 1447800 h 978"/>
              <a:gd name="T52" fmla="*/ 4010025 w 3003"/>
              <a:gd name="T53" fmla="*/ 1476375 h 978"/>
              <a:gd name="T54" fmla="*/ 4081463 w 3003"/>
              <a:gd name="T55" fmla="*/ 1490663 h 978"/>
              <a:gd name="T56" fmla="*/ 4300538 w 3003"/>
              <a:gd name="T57" fmla="*/ 1471613 h 978"/>
              <a:gd name="T58" fmla="*/ 4400550 w 3003"/>
              <a:gd name="T59" fmla="*/ 1447800 h 978"/>
              <a:gd name="T60" fmla="*/ 4557713 w 3003"/>
              <a:gd name="T61" fmla="*/ 1419225 h 978"/>
              <a:gd name="T62" fmla="*/ 4695825 w 3003"/>
              <a:gd name="T63" fmla="*/ 1400175 h 978"/>
              <a:gd name="T64" fmla="*/ 4767263 w 3003"/>
              <a:gd name="T65" fmla="*/ 1395413 h 9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3003" h="978">
                <a:moveTo>
                  <a:pt x="0" y="978"/>
                </a:moveTo>
                <a:lnTo>
                  <a:pt x="537" y="969"/>
                </a:lnTo>
                <a:lnTo>
                  <a:pt x="822" y="951"/>
                </a:lnTo>
                <a:lnTo>
                  <a:pt x="990" y="936"/>
                </a:lnTo>
                <a:lnTo>
                  <a:pt x="1149" y="912"/>
                </a:lnTo>
                <a:lnTo>
                  <a:pt x="1296" y="882"/>
                </a:lnTo>
                <a:lnTo>
                  <a:pt x="1377" y="846"/>
                </a:lnTo>
                <a:lnTo>
                  <a:pt x="1491" y="768"/>
                </a:lnTo>
                <a:lnTo>
                  <a:pt x="1575" y="693"/>
                </a:lnTo>
                <a:lnTo>
                  <a:pt x="1635" y="621"/>
                </a:lnTo>
                <a:lnTo>
                  <a:pt x="1692" y="533"/>
                </a:lnTo>
                <a:lnTo>
                  <a:pt x="1736" y="453"/>
                </a:lnTo>
                <a:lnTo>
                  <a:pt x="1785" y="357"/>
                </a:lnTo>
                <a:lnTo>
                  <a:pt x="1875" y="195"/>
                </a:lnTo>
                <a:lnTo>
                  <a:pt x="1944" y="72"/>
                </a:lnTo>
                <a:lnTo>
                  <a:pt x="1983" y="30"/>
                </a:lnTo>
                <a:lnTo>
                  <a:pt x="2028" y="0"/>
                </a:lnTo>
                <a:lnTo>
                  <a:pt x="2067" y="6"/>
                </a:lnTo>
                <a:lnTo>
                  <a:pt x="2097" y="30"/>
                </a:lnTo>
                <a:lnTo>
                  <a:pt x="2130" y="78"/>
                </a:lnTo>
                <a:lnTo>
                  <a:pt x="2199" y="219"/>
                </a:lnTo>
                <a:lnTo>
                  <a:pt x="2304" y="477"/>
                </a:lnTo>
                <a:lnTo>
                  <a:pt x="2376" y="690"/>
                </a:lnTo>
                <a:lnTo>
                  <a:pt x="2418" y="795"/>
                </a:lnTo>
                <a:lnTo>
                  <a:pt x="2460" y="882"/>
                </a:lnTo>
                <a:lnTo>
                  <a:pt x="2484" y="912"/>
                </a:lnTo>
                <a:lnTo>
                  <a:pt x="2526" y="930"/>
                </a:lnTo>
                <a:lnTo>
                  <a:pt x="2571" y="939"/>
                </a:lnTo>
                <a:lnTo>
                  <a:pt x="2709" y="927"/>
                </a:lnTo>
                <a:lnTo>
                  <a:pt x="2772" y="912"/>
                </a:lnTo>
                <a:lnTo>
                  <a:pt x="2871" y="894"/>
                </a:lnTo>
                <a:lnTo>
                  <a:pt x="2958" y="882"/>
                </a:lnTo>
                <a:lnTo>
                  <a:pt x="3003" y="879"/>
                </a:lnTo>
              </a:path>
            </a:pathLst>
          </a:custGeom>
          <a:noFill/>
          <a:ln w="38160" cap="flat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  <p:sp>
        <p:nvSpPr>
          <p:cNvPr id="124933" name="Freeform 5"/>
          <p:cNvSpPr>
            <a:spLocks noChangeArrowheads="1"/>
          </p:cNvSpPr>
          <p:nvPr/>
        </p:nvSpPr>
        <p:spPr bwMode="auto">
          <a:xfrm>
            <a:off x="3700464" y="2019301"/>
            <a:ext cx="4795837" cy="1376363"/>
          </a:xfrm>
          <a:custGeom>
            <a:avLst/>
            <a:gdLst>
              <a:gd name="G0" fmla="+- 362 0 0"/>
              <a:gd name="G1" fmla="+- 1 0 0"/>
              <a:gd name="G2" fmla="*/ 1 0 0"/>
              <a:gd name="G3" fmla="+- 1 0 0"/>
              <a:gd name="G4" fmla="+- 1 0 0"/>
              <a:gd name="G5" fmla="+- 2070 0 0"/>
              <a:gd name="G6" fmla="+- 1 0 0"/>
              <a:gd name="G7" fmla="+- 1 0 0"/>
              <a:gd name="G8" fmla="+- 1 0 0"/>
              <a:gd name="G9" fmla="+- 1 0 0"/>
              <a:gd name="G10" fmla="+- 1 0 0"/>
              <a:gd name="G11" fmla="+- 1 0 0"/>
              <a:gd name="G12" fmla="*/ 1 56199 45376"/>
              <a:gd name="G13" fmla="+- 1 0 0"/>
              <a:gd name="G14" fmla="+- 1 0 0"/>
              <a:gd name="G15" fmla="+- 1 0 0"/>
              <a:gd name="G16" fmla="+- 1 0 0"/>
              <a:gd name="G17" fmla="+- 1 0 0"/>
              <a:gd name="G18" fmla="+- 1 0 0"/>
              <a:gd name="G19" fmla="+- 1 0 0"/>
              <a:gd name="G20" fmla="+- 38912 0 0"/>
              <a:gd name="G21" fmla="*/ 1 0 0"/>
              <a:gd name="G22" fmla="*/ 1 35987 55552"/>
              <a:gd name="G23" fmla="*/ G22 1 180"/>
              <a:gd name="G24" fmla="*/ G21 1 G23"/>
              <a:gd name="G25" fmla="+- 1 0 0"/>
              <a:gd name="G26" fmla="+- 1 0 0"/>
              <a:gd name="G27" fmla="+- 1 0 0"/>
              <a:gd name="G28" fmla="*/ 1 59531 7824"/>
              <a:gd name="T0" fmla="*/ 0 w 3021"/>
              <a:gd name="T1" fmla="*/ 1265238 h 867"/>
              <a:gd name="T2" fmla="*/ 517525 w 3021"/>
              <a:gd name="T3" fmla="*/ 1208088 h 867"/>
              <a:gd name="T4" fmla="*/ 809625 w 3021"/>
              <a:gd name="T5" fmla="*/ 1150938 h 867"/>
              <a:gd name="T6" fmla="*/ 1187450 w 3021"/>
              <a:gd name="T7" fmla="*/ 1052513 h 867"/>
              <a:gd name="T8" fmla="*/ 1422400 w 3021"/>
              <a:gd name="T9" fmla="*/ 989013 h 867"/>
              <a:gd name="T10" fmla="*/ 1817687 w 3021"/>
              <a:gd name="T11" fmla="*/ 847725 h 867"/>
              <a:gd name="T12" fmla="*/ 2182812 w 3021"/>
              <a:gd name="T13" fmla="*/ 679450 h 867"/>
              <a:gd name="T14" fmla="*/ 2455862 w 3021"/>
              <a:gd name="T15" fmla="*/ 528638 h 867"/>
              <a:gd name="T16" fmla="*/ 2768600 w 3021"/>
              <a:gd name="T17" fmla="*/ 311150 h 867"/>
              <a:gd name="T18" fmla="*/ 3187700 w 3021"/>
              <a:gd name="T19" fmla="*/ 17463 h 867"/>
              <a:gd name="T20" fmla="*/ 3251200 w 3021"/>
              <a:gd name="T21" fmla="*/ 0 h 867"/>
              <a:gd name="T22" fmla="*/ 3286125 w 3021"/>
              <a:gd name="T23" fmla="*/ 0 h 867"/>
              <a:gd name="T24" fmla="*/ 3373437 w 3021"/>
              <a:gd name="T25" fmla="*/ 17463 h 867"/>
              <a:gd name="T26" fmla="*/ 3478212 w 3021"/>
              <a:gd name="T27" fmla="*/ 115888 h 867"/>
              <a:gd name="T28" fmla="*/ 3563937 w 3021"/>
              <a:gd name="T29" fmla="*/ 249238 h 867"/>
              <a:gd name="T30" fmla="*/ 3663950 w 3021"/>
              <a:gd name="T31" fmla="*/ 468313 h 867"/>
              <a:gd name="T32" fmla="*/ 3749675 w 3021"/>
              <a:gd name="T33" fmla="*/ 671513 h 867"/>
              <a:gd name="T34" fmla="*/ 3836987 w 3021"/>
              <a:gd name="T35" fmla="*/ 882650 h 867"/>
              <a:gd name="T36" fmla="*/ 3917950 w 3021"/>
              <a:gd name="T37" fmla="*/ 1046163 h 867"/>
              <a:gd name="T38" fmla="*/ 3997325 w 3021"/>
              <a:gd name="T39" fmla="*/ 1198563 h 867"/>
              <a:gd name="T40" fmla="*/ 4054475 w 3021"/>
              <a:gd name="T41" fmla="*/ 1262063 h 867"/>
              <a:gd name="T42" fmla="*/ 4097337 w 3021"/>
              <a:gd name="T43" fmla="*/ 1293813 h 867"/>
              <a:gd name="T44" fmla="*/ 4164012 w 3021"/>
              <a:gd name="T45" fmla="*/ 1322388 h 867"/>
              <a:gd name="T46" fmla="*/ 4252912 w 3021"/>
              <a:gd name="T47" fmla="*/ 1341438 h 867"/>
              <a:gd name="T48" fmla="*/ 4491037 w 3021"/>
              <a:gd name="T49" fmla="*/ 1360488 h 867"/>
              <a:gd name="T50" fmla="*/ 4795837 w 3021"/>
              <a:gd name="T51" fmla="*/ 1376363 h 8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3021" h="867">
                <a:moveTo>
                  <a:pt x="0" y="797"/>
                </a:moveTo>
                <a:lnTo>
                  <a:pt x="326" y="761"/>
                </a:lnTo>
                <a:lnTo>
                  <a:pt x="510" y="725"/>
                </a:lnTo>
                <a:lnTo>
                  <a:pt x="748" y="663"/>
                </a:lnTo>
                <a:lnTo>
                  <a:pt x="896" y="623"/>
                </a:lnTo>
                <a:lnTo>
                  <a:pt x="1145" y="534"/>
                </a:lnTo>
                <a:lnTo>
                  <a:pt x="1375" y="428"/>
                </a:lnTo>
                <a:lnTo>
                  <a:pt x="1547" y="333"/>
                </a:lnTo>
                <a:lnTo>
                  <a:pt x="1744" y="196"/>
                </a:lnTo>
                <a:lnTo>
                  <a:pt x="2008" y="11"/>
                </a:lnTo>
                <a:lnTo>
                  <a:pt x="2048" y="0"/>
                </a:lnTo>
                <a:lnTo>
                  <a:pt x="2070" y="0"/>
                </a:lnTo>
                <a:lnTo>
                  <a:pt x="2125" y="11"/>
                </a:lnTo>
                <a:lnTo>
                  <a:pt x="2191" y="73"/>
                </a:lnTo>
                <a:lnTo>
                  <a:pt x="2245" y="157"/>
                </a:lnTo>
                <a:lnTo>
                  <a:pt x="2308" y="295"/>
                </a:lnTo>
                <a:lnTo>
                  <a:pt x="2362" y="423"/>
                </a:lnTo>
                <a:lnTo>
                  <a:pt x="2417" y="556"/>
                </a:lnTo>
                <a:lnTo>
                  <a:pt x="2468" y="659"/>
                </a:lnTo>
                <a:lnTo>
                  <a:pt x="2518" y="755"/>
                </a:lnTo>
                <a:lnTo>
                  <a:pt x="2554" y="795"/>
                </a:lnTo>
                <a:lnTo>
                  <a:pt x="2581" y="815"/>
                </a:lnTo>
                <a:lnTo>
                  <a:pt x="2623" y="833"/>
                </a:lnTo>
                <a:lnTo>
                  <a:pt x="2679" y="845"/>
                </a:lnTo>
                <a:lnTo>
                  <a:pt x="2829" y="857"/>
                </a:lnTo>
                <a:lnTo>
                  <a:pt x="3021" y="867"/>
                </a:lnTo>
              </a:path>
            </a:pathLst>
          </a:custGeom>
          <a:noFill/>
          <a:ln w="9360" cap="flat">
            <a:solidFill>
              <a:srgbClr val="FFFFFF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  <p:sp>
        <p:nvSpPr>
          <p:cNvPr id="124934" name="Freeform 6"/>
          <p:cNvSpPr>
            <a:spLocks noChangeArrowheads="1"/>
          </p:cNvSpPr>
          <p:nvPr/>
        </p:nvSpPr>
        <p:spPr bwMode="auto">
          <a:xfrm flipV="1">
            <a:off x="3697289" y="3473451"/>
            <a:ext cx="4795837" cy="1376363"/>
          </a:xfrm>
          <a:custGeom>
            <a:avLst/>
            <a:gdLst>
              <a:gd name="G0" fmla="+- 362 0 0"/>
              <a:gd name="G1" fmla="+- 1 0 0"/>
              <a:gd name="G2" fmla="*/ 1 0 0"/>
              <a:gd name="G3" fmla="+- 1 0 0"/>
              <a:gd name="G4" fmla="+- 1 0 0"/>
              <a:gd name="G5" fmla="+- 2070 0 0"/>
              <a:gd name="G6" fmla="+- 1 0 0"/>
              <a:gd name="G7" fmla="+- 1 0 0"/>
              <a:gd name="G8" fmla="+- 1 0 0"/>
              <a:gd name="G9" fmla="+- 1 0 0"/>
              <a:gd name="G10" fmla="+- 1 0 0"/>
              <a:gd name="G11" fmla="+- 1 0 0"/>
              <a:gd name="G12" fmla="*/ 1 56199 45376"/>
              <a:gd name="G13" fmla="+- 1 0 0"/>
              <a:gd name="G14" fmla="+- 1 0 0"/>
              <a:gd name="G15" fmla="+- 1 0 0"/>
              <a:gd name="G16" fmla="+- 1 0 0"/>
              <a:gd name="G17" fmla="+- 1 0 0"/>
              <a:gd name="G18" fmla="+- 1 0 0"/>
              <a:gd name="G19" fmla="+- 1 0 0"/>
              <a:gd name="G20" fmla="+- 38912 0 0"/>
              <a:gd name="G21" fmla="*/ 1 0 0"/>
              <a:gd name="G22" fmla="*/ 1 35987 55552"/>
              <a:gd name="G23" fmla="*/ G22 1 180"/>
              <a:gd name="G24" fmla="*/ G21 1 G23"/>
              <a:gd name="G25" fmla="+- 1 0 0"/>
              <a:gd name="G26" fmla="+- 1 0 0"/>
              <a:gd name="G27" fmla="+- 1 0 0"/>
              <a:gd name="G28" fmla="*/ 1 59531 7824"/>
              <a:gd name="T0" fmla="*/ 0 w 3021"/>
              <a:gd name="T1" fmla="*/ 1265238 h 867"/>
              <a:gd name="T2" fmla="*/ 517525 w 3021"/>
              <a:gd name="T3" fmla="*/ 1208088 h 867"/>
              <a:gd name="T4" fmla="*/ 809625 w 3021"/>
              <a:gd name="T5" fmla="*/ 1150938 h 867"/>
              <a:gd name="T6" fmla="*/ 1187450 w 3021"/>
              <a:gd name="T7" fmla="*/ 1052513 h 867"/>
              <a:gd name="T8" fmla="*/ 1422400 w 3021"/>
              <a:gd name="T9" fmla="*/ 989013 h 867"/>
              <a:gd name="T10" fmla="*/ 1817687 w 3021"/>
              <a:gd name="T11" fmla="*/ 847725 h 867"/>
              <a:gd name="T12" fmla="*/ 2182812 w 3021"/>
              <a:gd name="T13" fmla="*/ 679450 h 867"/>
              <a:gd name="T14" fmla="*/ 2455862 w 3021"/>
              <a:gd name="T15" fmla="*/ 528638 h 867"/>
              <a:gd name="T16" fmla="*/ 2768600 w 3021"/>
              <a:gd name="T17" fmla="*/ 311150 h 867"/>
              <a:gd name="T18" fmla="*/ 3187700 w 3021"/>
              <a:gd name="T19" fmla="*/ 17463 h 867"/>
              <a:gd name="T20" fmla="*/ 3251200 w 3021"/>
              <a:gd name="T21" fmla="*/ 0 h 867"/>
              <a:gd name="T22" fmla="*/ 3286125 w 3021"/>
              <a:gd name="T23" fmla="*/ 0 h 867"/>
              <a:gd name="T24" fmla="*/ 3373437 w 3021"/>
              <a:gd name="T25" fmla="*/ 17463 h 867"/>
              <a:gd name="T26" fmla="*/ 3478212 w 3021"/>
              <a:gd name="T27" fmla="*/ 115888 h 867"/>
              <a:gd name="T28" fmla="*/ 3563937 w 3021"/>
              <a:gd name="T29" fmla="*/ 249238 h 867"/>
              <a:gd name="T30" fmla="*/ 3663950 w 3021"/>
              <a:gd name="T31" fmla="*/ 468313 h 867"/>
              <a:gd name="T32" fmla="*/ 3749675 w 3021"/>
              <a:gd name="T33" fmla="*/ 671513 h 867"/>
              <a:gd name="T34" fmla="*/ 3836987 w 3021"/>
              <a:gd name="T35" fmla="*/ 882650 h 867"/>
              <a:gd name="T36" fmla="*/ 3917950 w 3021"/>
              <a:gd name="T37" fmla="*/ 1046163 h 867"/>
              <a:gd name="T38" fmla="*/ 3997325 w 3021"/>
              <a:gd name="T39" fmla="*/ 1198563 h 867"/>
              <a:gd name="T40" fmla="*/ 4054475 w 3021"/>
              <a:gd name="T41" fmla="*/ 1262063 h 867"/>
              <a:gd name="T42" fmla="*/ 4097337 w 3021"/>
              <a:gd name="T43" fmla="*/ 1293813 h 867"/>
              <a:gd name="T44" fmla="*/ 4164012 w 3021"/>
              <a:gd name="T45" fmla="*/ 1322388 h 867"/>
              <a:gd name="T46" fmla="*/ 4252912 w 3021"/>
              <a:gd name="T47" fmla="*/ 1341438 h 867"/>
              <a:gd name="T48" fmla="*/ 4491037 w 3021"/>
              <a:gd name="T49" fmla="*/ 1360488 h 867"/>
              <a:gd name="T50" fmla="*/ 4795837 w 3021"/>
              <a:gd name="T51" fmla="*/ 1376363 h 8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3021" h="867">
                <a:moveTo>
                  <a:pt x="0" y="797"/>
                </a:moveTo>
                <a:lnTo>
                  <a:pt x="326" y="761"/>
                </a:lnTo>
                <a:lnTo>
                  <a:pt x="510" y="725"/>
                </a:lnTo>
                <a:lnTo>
                  <a:pt x="748" y="663"/>
                </a:lnTo>
                <a:lnTo>
                  <a:pt x="896" y="623"/>
                </a:lnTo>
                <a:lnTo>
                  <a:pt x="1145" y="534"/>
                </a:lnTo>
                <a:lnTo>
                  <a:pt x="1375" y="428"/>
                </a:lnTo>
                <a:lnTo>
                  <a:pt x="1547" y="333"/>
                </a:lnTo>
                <a:lnTo>
                  <a:pt x="1744" y="196"/>
                </a:lnTo>
                <a:lnTo>
                  <a:pt x="2008" y="11"/>
                </a:lnTo>
                <a:lnTo>
                  <a:pt x="2048" y="0"/>
                </a:lnTo>
                <a:lnTo>
                  <a:pt x="2070" y="0"/>
                </a:lnTo>
                <a:lnTo>
                  <a:pt x="2125" y="11"/>
                </a:lnTo>
                <a:lnTo>
                  <a:pt x="2191" y="73"/>
                </a:lnTo>
                <a:lnTo>
                  <a:pt x="2245" y="157"/>
                </a:lnTo>
                <a:lnTo>
                  <a:pt x="2308" y="295"/>
                </a:lnTo>
                <a:lnTo>
                  <a:pt x="2362" y="423"/>
                </a:lnTo>
                <a:lnTo>
                  <a:pt x="2417" y="556"/>
                </a:lnTo>
                <a:lnTo>
                  <a:pt x="2468" y="659"/>
                </a:lnTo>
                <a:lnTo>
                  <a:pt x="2518" y="755"/>
                </a:lnTo>
                <a:lnTo>
                  <a:pt x="2554" y="795"/>
                </a:lnTo>
                <a:lnTo>
                  <a:pt x="2581" y="815"/>
                </a:lnTo>
                <a:lnTo>
                  <a:pt x="2623" y="833"/>
                </a:lnTo>
                <a:lnTo>
                  <a:pt x="2679" y="845"/>
                </a:lnTo>
                <a:lnTo>
                  <a:pt x="2829" y="857"/>
                </a:lnTo>
                <a:lnTo>
                  <a:pt x="3021" y="867"/>
                </a:lnTo>
              </a:path>
            </a:pathLst>
          </a:custGeom>
          <a:noFill/>
          <a:ln w="9360" cap="flat">
            <a:solidFill>
              <a:srgbClr val="FFFFFF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  <p:sp>
        <p:nvSpPr>
          <p:cNvPr id="124935" name="Text Box 7"/>
          <p:cNvSpPr txBox="1">
            <a:spLocks noChangeArrowheads="1"/>
          </p:cNvSpPr>
          <p:nvPr/>
        </p:nvSpPr>
        <p:spPr bwMode="auto">
          <a:xfrm>
            <a:off x="1905000" y="714585"/>
            <a:ext cx="8382000" cy="58695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ctr">
            <a:spAutoFit/>
          </a:bodyPr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spcBef>
                <a:spcPts val="2000"/>
              </a:spcBef>
              <a:buClrTx/>
            </a:pPr>
            <a:r>
              <a:rPr lang="es-CO" altLang="es-CO" sz="3200" b="1">
                <a:solidFill>
                  <a:srgbClr val="FFFF99"/>
                </a:solidFill>
              </a:rPr>
              <a:t>Ondas “viajeras” en la membrana basilar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gradFill rotWithShape="0">
          <a:gsLst>
            <a:gs pos="0">
              <a:srgbClr val="000000"/>
            </a:gs>
            <a:gs pos="50000">
              <a:srgbClr val="003399"/>
            </a:gs>
            <a:gs pos="100000">
              <a:srgbClr val="000000"/>
            </a:gs>
          </a:gsLst>
          <a:lin ang="81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361" name="Group 1"/>
          <p:cNvGrpSpPr>
            <a:grpSpLocks/>
          </p:cNvGrpSpPr>
          <p:nvPr/>
        </p:nvGrpSpPr>
        <p:grpSpPr bwMode="auto">
          <a:xfrm>
            <a:off x="4419600" y="1660526"/>
            <a:ext cx="4084638" cy="4308475"/>
            <a:chOff x="1824" y="1046"/>
            <a:chExt cx="2573" cy="2714"/>
          </a:xfrm>
        </p:grpSpPr>
        <p:sp>
          <p:nvSpPr>
            <p:cNvPr id="15362" name="Freeform 2"/>
            <p:cNvSpPr>
              <a:spLocks noChangeArrowheads="1"/>
            </p:cNvSpPr>
            <p:nvPr/>
          </p:nvSpPr>
          <p:spPr bwMode="auto">
            <a:xfrm>
              <a:off x="2395" y="1152"/>
              <a:ext cx="1712" cy="1368"/>
            </a:xfrm>
            <a:custGeom>
              <a:avLst/>
              <a:gdLst>
                <a:gd name="G0" fmla="+- 1 0 0"/>
                <a:gd name="G1" fmla="+- 1 0 0"/>
                <a:gd name="G2" fmla="+- 1 0 0"/>
                <a:gd name="G3" fmla="+- 1 0 0"/>
                <a:gd name="G4" fmla="+- 1 0 0"/>
                <a:gd name="G5" fmla="+- 1 0 0"/>
                <a:gd name="G6" fmla="+- 1 0 0"/>
                <a:gd name="G7" fmla="+- 1 0 0"/>
                <a:gd name="G8" fmla="+- 1 0 0"/>
                <a:gd name="G9" fmla="+- 1 0 0"/>
                <a:gd name="G10" fmla="+- 1 0 0"/>
                <a:gd name="T0" fmla="*/ 224 256 1"/>
                <a:gd name="T1" fmla="*/ 0 256 1"/>
                <a:gd name="G11" fmla="+- 0 T0 T1"/>
                <a:gd name="G12" fmla="sin 1343 G11"/>
                <a:gd name="G13" fmla="+- 1 0 0"/>
                <a:gd name="G14" fmla="+- 1 0 0"/>
                <a:gd name="G15" fmla="+- 1 0 0"/>
                <a:gd name="G16" fmla="+- 1 0 0"/>
                <a:gd name="G17" fmla="+- 42 0 0"/>
                <a:gd name="G18" fmla="+- 1 0 0"/>
                <a:gd name="G19" fmla="+- 1 0 0"/>
                <a:gd name="G20" fmla="+- 1 0 0"/>
                <a:gd name="G21" fmla="+- 1 0 0"/>
                <a:gd name="G22" fmla="+- 1 0 0"/>
                <a:gd name="G23" fmla="+- 1 0 0"/>
                <a:gd name="G24" fmla="+- 1 0 0"/>
                <a:gd name="G25" fmla="+- 1 0 0"/>
                <a:gd name="G26" fmla="+- 1 0 0"/>
                <a:gd name="G27" fmla="+- 1 0 0"/>
                <a:gd name="G28" fmla="+- 1 0 0"/>
                <a:gd name="G29" fmla="+- 1 0 0"/>
                <a:gd name="G30" fmla="+- 1 0 0"/>
                <a:gd name="G31" fmla="+- 1 0 0"/>
                <a:gd name="G32" fmla="+- 1 0 0"/>
                <a:gd name="G33" fmla="+- 1 0 0"/>
                <a:gd name="G34" fmla="+- 1 0 0"/>
                <a:gd name="G35" fmla="+- 1 0 0"/>
                <a:gd name="G36" fmla="+- 1 0 0"/>
                <a:gd name="G37" fmla="*/ 1 65535 32768"/>
                <a:gd name="G38" fmla="+- 1 0 0"/>
                <a:gd name="G39" fmla="+- 64688 0 0"/>
                <a:gd name="G40" fmla="+- 64575 0 0"/>
                <a:gd name="G41" fmla="+- 65069 0 0"/>
                <a:gd name="G42" fmla="+- 65075 0 0"/>
                <a:gd name="G43" fmla="+- 64966 0 0"/>
                <a:gd name="G44" fmla="+- 65106 0 0"/>
                <a:gd name="G45" fmla="+- 65120 0 0"/>
                <a:gd name="G46" fmla="+- 65153 0 0"/>
                <a:gd name="G47" fmla="+- 65286 0 0"/>
                <a:gd name="G48" fmla="+- 65406 0 0"/>
                <a:gd name="T2" fmla="*/ 437 w 1717"/>
                <a:gd name="T3" fmla="*/ 62 h 1373"/>
                <a:gd name="T4" fmla="*/ 910 w 1717"/>
                <a:gd name="T5" fmla="*/ 315 h 1373"/>
                <a:gd name="T6" fmla="*/ 1276 w 1717"/>
                <a:gd name="T7" fmla="*/ 917 h 1373"/>
                <a:gd name="T8" fmla="*/ 1384 w 1717"/>
                <a:gd name="T9" fmla="*/ 1038 h 1373"/>
                <a:gd name="T10" fmla="*/ 1499 w 1717"/>
                <a:gd name="T11" fmla="*/ 1102 h 1373"/>
                <a:gd name="T12" fmla="*/ 1672 w 1717"/>
                <a:gd name="T13" fmla="*/ 1268 h 1373"/>
                <a:gd name="T14" fmla="*/ 1698 w 1717"/>
                <a:gd name="T15" fmla="*/ 1297 h 1373"/>
                <a:gd name="T16" fmla="*/ 1713 w 1717"/>
                <a:gd name="T17" fmla="*/ 1320 h 1373"/>
                <a:gd name="T18" fmla="*/ 1703 w 1717"/>
                <a:gd name="T19" fmla="*/ 1342 h 1373"/>
                <a:gd name="T20" fmla="*/ 1592 w 1717"/>
                <a:gd name="T21" fmla="*/ 1315 h 1373"/>
                <a:gd name="T22" fmla="*/ 1445 w 1717"/>
                <a:gd name="T23" fmla="*/ 1300 h 1373"/>
                <a:gd name="T24" fmla="*/ 1346 w 1717"/>
                <a:gd name="T25" fmla="*/ 1289 h 1373"/>
                <a:gd name="T26" fmla="*/ 1261 w 1717"/>
                <a:gd name="T27" fmla="*/ 1288 h 1373"/>
                <a:gd name="T28" fmla="*/ 1147 w 1717"/>
                <a:gd name="T29" fmla="*/ 1304 h 1373"/>
                <a:gd name="T30" fmla="*/ 952 w 1717"/>
                <a:gd name="T31" fmla="*/ 1332 h 1373"/>
                <a:gd name="T32" fmla="*/ 845 w 1717"/>
                <a:gd name="T33" fmla="*/ 1355 h 1373"/>
                <a:gd name="T34" fmla="*/ 731 w 1717"/>
                <a:gd name="T35" fmla="*/ 1369 h 1373"/>
                <a:gd name="T36" fmla="*/ 613 w 1717"/>
                <a:gd name="T37" fmla="*/ 1357 h 1373"/>
                <a:gd name="T38" fmla="*/ 550 w 1717"/>
                <a:gd name="T39" fmla="*/ 1364 h 1373"/>
                <a:gd name="T40" fmla="*/ 512 w 1717"/>
                <a:gd name="T41" fmla="*/ 1349 h 1373"/>
                <a:gd name="T42" fmla="*/ 423 w 1717"/>
                <a:gd name="T43" fmla="*/ 1333 h 1373"/>
                <a:gd name="T44" fmla="*/ 333 w 1717"/>
                <a:gd name="T45" fmla="*/ 1334 h 1373"/>
                <a:gd name="T46" fmla="*/ 264 w 1717"/>
                <a:gd name="T47" fmla="*/ 1339 h 1373"/>
                <a:gd name="T48" fmla="*/ 223 w 1717"/>
                <a:gd name="T49" fmla="*/ 1339 h 1373"/>
                <a:gd name="T50" fmla="*/ 185 w 1717"/>
                <a:gd name="T51" fmla="*/ 1339 h 1373"/>
                <a:gd name="T52" fmla="*/ 164 w 1717"/>
                <a:gd name="T53" fmla="*/ 1339 h 1373"/>
                <a:gd name="T54" fmla="*/ 122 w 1717"/>
                <a:gd name="T55" fmla="*/ 1330 h 1373"/>
                <a:gd name="T56" fmla="*/ 84 w 1717"/>
                <a:gd name="T57" fmla="*/ 1313 h 1373"/>
                <a:gd name="T58" fmla="*/ 57 w 1717"/>
                <a:gd name="T59" fmla="*/ 1303 h 1373"/>
                <a:gd name="T60" fmla="*/ 38 w 1717"/>
                <a:gd name="T61" fmla="*/ 1283 h 1373"/>
                <a:gd name="T62" fmla="*/ 23 w 1717"/>
                <a:gd name="T63" fmla="*/ 1244 h 1373"/>
                <a:gd name="T64" fmla="*/ 4 w 1717"/>
                <a:gd name="T65" fmla="*/ 1192 h 1373"/>
                <a:gd name="T66" fmla="*/ 0 w 1717"/>
                <a:gd name="T67" fmla="*/ 1150 h 1373"/>
                <a:gd name="T68" fmla="*/ 4 w 1717"/>
                <a:gd name="T69" fmla="*/ 1112 h 1373"/>
                <a:gd name="T70" fmla="*/ 22 w 1717"/>
                <a:gd name="T71" fmla="*/ 1071 h 1373"/>
                <a:gd name="T72" fmla="*/ 32 w 1717"/>
                <a:gd name="T73" fmla="*/ 1017 h 1373"/>
                <a:gd name="T74" fmla="*/ 23 w 1717"/>
                <a:gd name="T75" fmla="*/ 964 h 1373"/>
                <a:gd name="T76" fmla="*/ 4 w 1717"/>
                <a:gd name="T77" fmla="*/ 901 h 1373"/>
                <a:gd name="T78" fmla="*/ 43 w 1717"/>
                <a:gd name="T79" fmla="*/ 779 h 1373"/>
                <a:gd name="T80" fmla="*/ 92 w 1717"/>
                <a:gd name="T81" fmla="*/ 684 h 1373"/>
                <a:gd name="T82" fmla="*/ 144 w 1717"/>
                <a:gd name="T83" fmla="*/ 603 h 1373"/>
                <a:gd name="T84" fmla="*/ 193 w 1717"/>
                <a:gd name="T85" fmla="*/ 526 h 1373"/>
                <a:gd name="T86" fmla="*/ 231 w 1717"/>
                <a:gd name="T87" fmla="*/ 411 h 1373"/>
                <a:gd name="T88" fmla="*/ 231 w 1717"/>
                <a:gd name="T89" fmla="*/ 323 h 1373"/>
                <a:gd name="T90" fmla="*/ 252 w 1717"/>
                <a:gd name="T91" fmla="*/ 253 h 1373"/>
                <a:gd name="T92" fmla="*/ 252 w 1717"/>
                <a:gd name="T93" fmla="*/ 175 h 1373"/>
                <a:gd name="T94" fmla="*/ 272 w 1717"/>
                <a:gd name="T95" fmla="*/ 113 h 1373"/>
                <a:gd name="T96" fmla="*/ 332 w 1717"/>
                <a:gd name="T97" fmla="*/ 0 h 1373"/>
              </a:gdLst>
              <a:ahLst/>
              <a:cxnLst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717" h="1373">
                  <a:moveTo>
                    <a:pt x="438" y="62"/>
                  </a:moveTo>
                  <a:lnTo>
                    <a:pt x="912" y="316"/>
                  </a:lnTo>
                  <a:lnTo>
                    <a:pt x="1279" y="920"/>
                  </a:lnTo>
                  <a:lnTo>
                    <a:pt x="1387" y="1041"/>
                  </a:lnTo>
                  <a:lnTo>
                    <a:pt x="1503" y="1105"/>
                  </a:lnTo>
                  <a:lnTo>
                    <a:pt x="1676" y="1272"/>
                  </a:lnTo>
                  <a:lnTo>
                    <a:pt x="1702" y="1301"/>
                  </a:lnTo>
                  <a:lnTo>
                    <a:pt x="1717" y="1324"/>
                  </a:lnTo>
                  <a:lnTo>
                    <a:pt x="1707" y="1346"/>
                  </a:lnTo>
                  <a:lnTo>
                    <a:pt x="1596" y="1319"/>
                  </a:lnTo>
                  <a:lnTo>
                    <a:pt x="1448" y="1304"/>
                  </a:lnTo>
                  <a:lnTo>
                    <a:pt x="1349" y="1293"/>
                  </a:lnTo>
                  <a:lnTo>
                    <a:pt x="1264" y="1292"/>
                  </a:lnTo>
                  <a:lnTo>
                    <a:pt x="1150" y="1308"/>
                  </a:lnTo>
                  <a:lnTo>
                    <a:pt x="954" y="1336"/>
                  </a:lnTo>
                  <a:lnTo>
                    <a:pt x="847" y="1359"/>
                  </a:lnTo>
                  <a:lnTo>
                    <a:pt x="733" y="1373"/>
                  </a:lnTo>
                  <a:lnTo>
                    <a:pt x="614" y="1361"/>
                  </a:lnTo>
                  <a:lnTo>
                    <a:pt x="551" y="1368"/>
                  </a:lnTo>
                  <a:lnTo>
                    <a:pt x="513" y="1353"/>
                  </a:lnTo>
                  <a:lnTo>
                    <a:pt x="424" y="1337"/>
                  </a:lnTo>
                  <a:lnTo>
                    <a:pt x="334" y="1338"/>
                  </a:lnTo>
                  <a:lnTo>
                    <a:pt x="265" y="1343"/>
                  </a:lnTo>
                  <a:lnTo>
                    <a:pt x="224" y="1343"/>
                  </a:lnTo>
                  <a:lnTo>
                    <a:pt x="185" y="1343"/>
                  </a:lnTo>
                  <a:lnTo>
                    <a:pt x="164" y="1343"/>
                  </a:lnTo>
                  <a:lnTo>
                    <a:pt x="122" y="1334"/>
                  </a:lnTo>
                  <a:lnTo>
                    <a:pt x="84" y="1317"/>
                  </a:lnTo>
                  <a:lnTo>
                    <a:pt x="57" y="1307"/>
                  </a:lnTo>
                  <a:lnTo>
                    <a:pt x="38" y="1287"/>
                  </a:lnTo>
                  <a:lnTo>
                    <a:pt x="23" y="1248"/>
                  </a:lnTo>
                  <a:lnTo>
                    <a:pt x="4" y="1195"/>
                  </a:lnTo>
                  <a:lnTo>
                    <a:pt x="0" y="1153"/>
                  </a:lnTo>
                  <a:lnTo>
                    <a:pt x="4" y="1115"/>
                  </a:lnTo>
                  <a:lnTo>
                    <a:pt x="22" y="1074"/>
                  </a:lnTo>
                  <a:lnTo>
                    <a:pt x="32" y="1020"/>
                  </a:lnTo>
                  <a:lnTo>
                    <a:pt x="23" y="967"/>
                  </a:lnTo>
                  <a:lnTo>
                    <a:pt x="4" y="904"/>
                  </a:lnTo>
                  <a:lnTo>
                    <a:pt x="43" y="781"/>
                  </a:lnTo>
                  <a:lnTo>
                    <a:pt x="92" y="686"/>
                  </a:lnTo>
                  <a:lnTo>
                    <a:pt x="144" y="605"/>
                  </a:lnTo>
                  <a:lnTo>
                    <a:pt x="193" y="528"/>
                  </a:lnTo>
                  <a:lnTo>
                    <a:pt x="232" y="412"/>
                  </a:lnTo>
                  <a:lnTo>
                    <a:pt x="232" y="324"/>
                  </a:lnTo>
                  <a:lnTo>
                    <a:pt x="253" y="254"/>
                  </a:lnTo>
                  <a:lnTo>
                    <a:pt x="253" y="176"/>
                  </a:lnTo>
                  <a:lnTo>
                    <a:pt x="273" y="113"/>
                  </a:lnTo>
                  <a:lnTo>
                    <a:pt x="333" y="0"/>
                  </a:lnTo>
                </a:path>
              </a:pathLst>
            </a:custGeom>
            <a:gradFill rotWithShape="0">
              <a:gsLst>
                <a:gs pos="0">
                  <a:srgbClr val="DDD800"/>
                </a:gs>
                <a:gs pos="100000">
                  <a:srgbClr val="FFFFCC"/>
                </a:gs>
              </a:gsLst>
              <a:lin ang="108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  <p:sp>
          <p:nvSpPr>
            <p:cNvPr id="15363" name="Freeform 3"/>
            <p:cNvSpPr>
              <a:spLocks noChangeArrowheads="1"/>
            </p:cNvSpPr>
            <p:nvPr/>
          </p:nvSpPr>
          <p:spPr bwMode="auto">
            <a:xfrm>
              <a:off x="1826" y="1055"/>
              <a:ext cx="2503" cy="2573"/>
            </a:xfrm>
            <a:custGeom>
              <a:avLst/>
              <a:gdLst>
                <a:gd name="G0" fmla="+- 1 0 0"/>
                <a:gd name="G1" fmla="+- 1 0 0"/>
                <a:gd name="G2" fmla="+- 1 0 0"/>
                <a:gd name="G3" fmla="+- 1 0 0"/>
                <a:gd name="G4" fmla="+- 1 0 0"/>
                <a:gd name="G5" fmla="+- 1 0 0"/>
                <a:gd name="G6" fmla="+- 1 0 0"/>
                <a:gd name="G7" fmla="+- 1 0 0"/>
                <a:gd name="G8" fmla="+- 1 0 0"/>
                <a:gd name="G9" fmla="+- 1 0 0"/>
                <a:gd name="G10" fmla="+- 1 0 0"/>
                <a:gd name="G11" fmla="+- 1 0 0"/>
                <a:gd name="G12" fmla="+- 1 0 0"/>
                <a:gd name="G13" fmla="+- 1 0 0"/>
                <a:gd name="G14" fmla="+- 1 0 0"/>
                <a:gd name="G15" fmla="+- 1 0 0"/>
                <a:gd name="G16" fmla="+- 1 0 0"/>
                <a:gd name="G17" fmla="*/ 1 53519 12704"/>
                <a:gd name="G18" fmla="+- 1 0 0"/>
                <a:gd name="G19" fmla="+- 1 0 0"/>
                <a:gd name="G20" fmla="+- 1 0 0"/>
                <a:gd name="G21" fmla="+- 1 0 0"/>
                <a:gd name="G22" fmla="+- 1 0 0"/>
                <a:gd name="G23" fmla="+- 1 0 0"/>
                <a:gd name="G24" fmla="*/ 1 0 0"/>
                <a:gd name="G25" fmla="+- 11 0 0"/>
                <a:gd name="G26" fmla="+- 1 0 0"/>
                <a:gd name="G27" fmla="+- 1 0 0"/>
                <a:gd name="G28" fmla="+- 1 0 0"/>
                <a:gd name="G29" fmla="*/ 1 0 0"/>
                <a:gd name="G30" fmla="sin 580 G29"/>
                <a:gd name="G31" fmla="+- 11 0 0"/>
                <a:gd name="G32" fmla="+- 1 0 0"/>
                <a:gd name="G33" fmla="+- 1 0 0"/>
                <a:gd name="G34" fmla="+- 1 0 0"/>
                <a:gd name="G35" fmla="+- 1 0 0"/>
                <a:gd name="G36" fmla="+- 1 0 0"/>
                <a:gd name="G37" fmla="+- 1 0 0"/>
                <a:gd name="G38" fmla="+- 1 0 0"/>
                <a:gd name="G39" fmla="*/ 1 62133 25600"/>
                <a:gd name="G40" fmla="*/ 1 35987 55552"/>
                <a:gd name="G41" fmla="*/ G40 1 180"/>
                <a:gd name="G42" fmla="*/ G39 1 G41"/>
                <a:gd name="G43" fmla="+- 1 0 0"/>
                <a:gd name="G44" fmla="+- 1 0 0"/>
                <a:gd name="G45" fmla="+- 1 0 0"/>
                <a:gd name="G46" fmla="+- 1 0 0"/>
                <a:gd name="G47" fmla="+- 1 0 0"/>
                <a:gd name="G48" fmla="+- 1 0 0"/>
                <a:gd name="G49" fmla="+- 1 0 0"/>
                <a:gd name="G50" fmla="+- 1 0 0"/>
                <a:gd name="G51" fmla="+- 1 0 0"/>
                <a:gd name="G52" fmla="+- 1 0 0"/>
                <a:gd name="G53" fmla="+- 1 0 0"/>
                <a:gd name="G54" fmla="+- 1 0 0"/>
                <a:gd name="G55" fmla="+- 1 0 0"/>
                <a:gd name="G56" fmla="+- 1 0 0"/>
                <a:gd name="G57" fmla="*/ 1 16385 2"/>
                <a:gd name="G58" fmla="+- 1 0 0"/>
                <a:gd name="G59" fmla="+- 1 0 0"/>
                <a:gd name="G60" fmla="+- 1 0 0"/>
                <a:gd name="G61" fmla="+- 1 0 0"/>
                <a:gd name="G62" fmla="+- 1 0 0"/>
                <a:gd name="G63" fmla="+- 1 0 0"/>
                <a:gd name="G64" fmla="+- 1 0 0"/>
                <a:gd name="G65" fmla="+- 1 0 0"/>
                <a:gd name="G66" fmla="+- 1 0 0"/>
                <a:gd name="G67" fmla="+- 1 0 0"/>
                <a:gd name="G68" fmla="+- 1 0 0"/>
                <a:gd name="G69" fmla="+- 1 0 0"/>
                <a:gd name="G70" fmla="+- 1 0 0"/>
                <a:gd name="G71" fmla="+- 1 0 0"/>
                <a:gd name="G72" fmla="+- 1 0 0"/>
                <a:gd name="G73" fmla="+- 1 0 0"/>
                <a:gd name="G74" fmla="+- 1 0 0"/>
                <a:gd name="G75" fmla="+- 1 0 0"/>
                <a:gd name="G76" fmla="+- 1 0 0"/>
                <a:gd name="G77" fmla="+- 1 0 0"/>
                <a:gd name="G78" fmla="+- 1 0 0"/>
                <a:gd name="G79" fmla="+- 1 0 0"/>
                <a:gd name="G80" fmla="+- 1 0 0"/>
                <a:gd name="G81" fmla="+- 1 0 0"/>
                <a:gd name="G82" fmla="+- 1 0 0"/>
                <a:gd name="G83" fmla="*/ 1 60495 32264"/>
                <a:gd name="G84" fmla="+- 1 0 0"/>
                <a:gd name="G85" fmla="+- 1 0 0"/>
                <a:gd name="G86" fmla="+- 1 0 0"/>
                <a:gd name="G87" fmla="+- 1 0 0"/>
                <a:gd name="G88" fmla="+- 1 0 0"/>
                <a:gd name="G89" fmla="+- 1 0 0"/>
                <a:gd name="G90" fmla="+- 1 0 0"/>
                <a:gd name="G91" fmla="+- 1 0 0"/>
                <a:gd name="G92" fmla="+- 1 0 0"/>
                <a:gd name="G93" fmla="+- 1 0 0"/>
                <a:gd name="G94" fmla="+- 1 0 0"/>
                <a:gd name="G95" fmla="+- 1 0 0"/>
                <a:gd name="G96" fmla="+- 1 0 0"/>
                <a:gd name="G97" fmla="+- 1 0 0"/>
                <a:gd name="G98" fmla="+- 1 0 0"/>
                <a:gd name="G99" fmla="+- 1 0 0"/>
                <a:gd name="G100" fmla="+- 1 0 0"/>
                <a:gd name="G101" fmla="+- 442 0 0"/>
                <a:gd name="G102" fmla="+- 1 0 0"/>
                <a:gd name="G103" fmla="*/ 1 0 0"/>
                <a:gd name="G104" fmla="+- 1 0 0"/>
                <a:gd name="G105" fmla="+- 1 0 0"/>
                <a:gd name="G106" fmla="+- 1 0 0"/>
                <a:gd name="G107" fmla="+- 1 0 0"/>
                <a:gd name="G108" fmla="+- 1 0 0"/>
                <a:gd name="T0" fmla="*/ 2320 w 2508"/>
                <a:gd name="T1" fmla="*/ 1583 h 2578"/>
                <a:gd name="T2" fmla="*/ 2416 w 2508"/>
                <a:gd name="T3" fmla="*/ 1748 h 2578"/>
                <a:gd name="T4" fmla="*/ 2504 w 2508"/>
                <a:gd name="T5" fmla="*/ 1857 h 2578"/>
                <a:gd name="T6" fmla="*/ 2268 w 2508"/>
                <a:gd name="T7" fmla="*/ 1788 h 2578"/>
                <a:gd name="T8" fmla="*/ 2033 w 2508"/>
                <a:gd name="T9" fmla="*/ 1760 h 2578"/>
                <a:gd name="T10" fmla="*/ 1800 w 2508"/>
                <a:gd name="T11" fmla="*/ 1748 h 2578"/>
                <a:gd name="T12" fmla="*/ 1515 w 2508"/>
                <a:gd name="T13" fmla="*/ 1703 h 2578"/>
                <a:gd name="T14" fmla="*/ 1311 w 2508"/>
                <a:gd name="T15" fmla="*/ 1712 h 2578"/>
                <a:gd name="T16" fmla="*/ 1093 w 2508"/>
                <a:gd name="T17" fmla="*/ 1752 h 2578"/>
                <a:gd name="T18" fmla="*/ 888 w 2508"/>
                <a:gd name="T19" fmla="*/ 1764 h 2578"/>
                <a:gd name="T20" fmla="*/ 683 w 2508"/>
                <a:gd name="T21" fmla="*/ 1791 h 2578"/>
                <a:gd name="T22" fmla="*/ 643 w 2508"/>
                <a:gd name="T23" fmla="*/ 1887 h 2578"/>
                <a:gd name="T24" fmla="*/ 678 w 2508"/>
                <a:gd name="T25" fmla="*/ 1998 h 2578"/>
                <a:gd name="T26" fmla="*/ 731 w 2508"/>
                <a:gd name="T27" fmla="*/ 2169 h 2578"/>
                <a:gd name="T28" fmla="*/ 767 w 2508"/>
                <a:gd name="T29" fmla="*/ 2389 h 2578"/>
                <a:gd name="T30" fmla="*/ 778 w 2508"/>
                <a:gd name="T31" fmla="*/ 2516 h 2578"/>
                <a:gd name="T32" fmla="*/ 630 w 2508"/>
                <a:gd name="T33" fmla="*/ 2574 h 2578"/>
                <a:gd name="T34" fmla="*/ 442 w 2508"/>
                <a:gd name="T35" fmla="*/ 2504 h 2578"/>
                <a:gd name="T36" fmla="*/ 323 w 2508"/>
                <a:gd name="T37" fmla="*/ 2319 h 2578"/>
                <a:gd name="T38" fmla="*/ 286 w 2508"/>
                <a:gd name="T39" fmla="*/ 2095 h 2578"/>
                <a:gd name="T40" fmla="*/ 260 w 2508"/>
                <a:gd name="T41" fmla="*/ 1964 h 2578"/>
                <a:gd name="T42" fmla="*/ 176 w 2508"/>
                <a:gd name="T43" fmla="*/ 1767 h 2578"/>
                <a:gd name="T44" fmla="*/ 71 w 2508"/>
                <a:gd name="T45" fmla="*/ 1528 h 2578"/>
                <a:gd name="T46" fmla="*/ 10 w 2508"/>
                <a:gd name="T47" fmla="*/ 1307 h 2578"/>
                <a:gd name="T48" fmla="*/ 0 w 2508"/>
                <a:gd name="T49" fmla="*/ 1212 h 2578"/>
                <a:gd name="T50" fmla="*/ 11 w 2508"/>
                <a:gd name="T51" fmla="*/ 1099 h 2578"/>
                <a:gd name="T52" fmla="*/ 40 w 2508"/>
                <a:gd name="T53" fmla="*/ 924 h 2578"/>
                <a:gd name="T54" fmla="*/ 40 w 2508"/>
                <a:gd name="T55" fmla="*/ 791 h 2578"/>
                <a:gd name="T56" fmla="*/ 20 w 2508"/>
                <a:gd name="T57" fmla="*/ 642 h 2578"/>
                <a:gd name="T58" fmla="*/ 0 w 2508"/>
                <a:gd name="T59" fmla="*/ 501 h 2578"/>
                <a:gd name="T60" fmla="*/ 11 w 2508"/>
                <a:gd name="T61" fmla="*/ 396 h 2578"/>
                <a:gd name="T62" fmla="*/ 40 w 2508"/>
                <a:gd name="T63" fmla="*/ 282 h 2578"/>
                <a:gd name="T64" fmla="*/ 92 w 2508"/>
                <a:gd name="T65" fmla="*/ 186 h 2578"/>
                <a:gd name="T66" fmla="*/ 193 w 2508"/>
                <a:gd name="T67" fmla="*/ 70 h 2578"/>
                <a:gd name="T68" fmla="*/ 273 w 2508"/>
                <a:gd name="T69" fmla="*/ 18 h 2578"/>
                <a:gd name="T70" fmla="*/ 352 w 2508"/>
                <a:gd name="T71" fmla="*/ 0 h 2578"/>
                <a:gd name="T72" fmla="*/ 420 w 2508"/>
                <a:gd name="T73" fmla="*/ 10 h 2578"/>
                <a:gd name="T74" fmla="*/ 493 w 2508"/>
                <a:gd name="T75" fmla="*/ 63 h 2578"/>
                <a:gd name="T76" fmla="*/ 541 w 2508"/>
                <a:gd name="T77" fmla="*/ 151 h 2578"/>
                <a:gd name="T78" fmla="*/ 579 w 2508"/>
                <a:gd name="T79" fmla="*/ 265 h 2578"/>
                <a:gd name="T80" fmla="*/ 601 w 2508"/>
                <a:gd name="T81" fmla="*/ 449 h 2578"/>
                <a:gd name="T82" fmla="*/ 652 w 2508"/>
                <a:gd name="T83" fmla="*/ 642 h 2578"/>
                <a:gd name="T84" fmla="*/ 667 w 2508"/>
                <a:gd name="T85" fmla="*/ 787 h 2578"/>
                <a:gd name="T86" fmla="*/ 582 w 2508"/>
                <a:gd name="T87" fmla="*/ 1010 h 2578"/>
                <a:gd name="T88" fmla="*/ 611 w 2508"/>
                <a:gd name="T89" fmla="*/ 1132 h 2578"/>
                <a:gd name="T90" fmla="*/ 581 w 2508"/>
                <a:gd name="T91" fmla="*/ 1265 h 2578"/>
                <a:gd name="T92" fmla="*/ 616 w 2508"/>
                <a:gd name="T93" fmla="*/ 1383 h 2578"/>
                <a:gd name="T94" fmla="*/ 727 w 2508"/>
                <a:gd name="T95" fmla="*/ 1437 h 2578"/>
                <a:gd name="T96" fmla="*/ 992 w 2508"/>
                <a:gd name="T97" fmla="*/ 1432 h 2578"/>
                <a:gd name="T98" fmla="*/ 1307 w 2508"/>
                <a:gd name="T99" fmla="*/ 1467 h 2578"/>
                <a:gd name="T100" fmla="*/ 1729 w 2508"/>
                <a:gd name="T101" fmla="*/ 1401 h 2578"/>
                <a:gd name="T102" fmla="*/ 2064 w 2508"/>
                <a:gd name="T103" fmla="*/ 1402 h 25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08" h="2578">
                  <a:moveTo>
                    <a:pt x="2278" y="1448"/>
                  </a:moveTo>
                  <a:lnTo>
                    <a:pt x="2324" y="1585"/>
                  </a:lnTo>
                  <a:lnTo>
                    <a:pt x="2388" y="1706"/>
                  </a:lnTo>
                  <a:lnTo>
                    <a:pt x="2420" y="1751"/>
                  </a:lnTo>
                  <a:lnTo>
                    <a:pt x="2448" y="1798"/>
                  </a:lnTo>
                  <a:lnTo>
                    <a:pt x="2508" y="1860"/>
                  </a:lnTo>
                  <a:lnTo>
                    <a:pt x="2364" y="1840"/>
                  </a:lnTo>
                  <a:lnTo>
                    <a:pt x="2272" y="1791"/>
                  </a:lnTo>
                  <a:lnTo>
                    <a:pt x="2147" y="1774"/>
                  </a:lnTo>
                  <a:lnTo>
                    <a:pt x="2036" y="1763"/>
                  </a:lnTo>
                  <a:lnTo>
                    <a:pt x="1893" y="1734"/>
                  </a:lnTo>
                  <a:lnTo>
                    <a:pt x="1803" y="1751"/>
                  </a:lnTo>
                  <a:lnTo>
                    <a:pt x="1657" y="1737"/>
                  </a:lnTo>
                  <a:lnTo>
                    <a:pt x="1517" y="1706"/>
                  </a:lnTo>
                  <a:lnTo>
                    <a:pt x="1420" y="1703"/>
                  </a:lnTo>
                  <a:lnTo>
                    <a:pt x="1313" y="1715"/>
                  </a:lnTo>
                  <a:lnTo>
                    <a:pt x="1216" y="1729"/>
                  </a:lnTo>
                  <a:lnTo>
                    <a:pt x="1095" y="1755"/>
                  </a:lnTo>
                  <a:lnTo>
                    <a:pt x="981" y="1762"/>
                  </a:lnTo>
                  <a:lnTo>
                    <a:pt x="889" y="1767"/>
                  </a:lnTo>
                  <a:lnTo>
                    <a:pt x="785" y="1778"/>
                  </a:lnTo>
                  <a:lnTo>
                    <a:pt x="684" y="1794"/>
                  </a:lnTo>
                  <a:lnTo>
                    <a:pt x="644" y="1838"/>
                  </a:lnTo>
                  <a:lnTo>
                    <a:pt x="644" y="1890"/>
                  </a:lnTo>
                  <a:lnTo>
                    <a:pt x="647" y="1944"/>
                  </a:lnTo>
                  <a:lnTo>
                    <a:pt x="679" y="2001"/>
                  </a:lnTo>
                  <a:lnTo>
                    <a:pt x="712" y="2076"/>
                  </a:lnTo>
                  <a:lnTo>
                    <a:pt x="732" y="2172"/>
                  </a:lnTo>
                  <a:lnTo>
                    <a:pt x="742" y="2260"/>
                  </a:lnTo>
                  <a:lnTo>
                    <a:pt x="768" y="2393"/>
                  </a:lnTo>
                  <a:lnTo>
                    <a:pt x="797" y="2485"/>
                  </a:lnTo>
                  <a:lnTo>
                    <a:pt x="779" y="2520"/>
                  </a:lnTo>
                  <a:lnTo>
                    <a:pt x="707" y="2560"/>
                  </a:lnTo>
                  <a:lnTo>
                    <a:pt x="631" y="2578"/>
                  </a:lnTo>
                  <a:lnTo>
                    <a:pt x="519" y="2561"/>
                  </a:lnTo>
                  <a:lnTo>
                    <a:pt x="443" y="2508"/>
                  </a:lnTo>
                  <a:lnTo>
                    <a:pt x="375" y="2427"/>
                  </a:lnTo>
                  <a:lnTo>
                    <a:pt x="324" y="2323"/>
                  </a:lnTo>
                  <a:lnTo>
                    <a:pt x="313" y="2225"/>
                  </a:lnTo>
                  <a:lnTo>
                    <a:pt x="286" y="2098"/>
                  </a:lnTo>
                  <a:lnTo>
                    <a:pt x="274" y="2041"/>
                  </a:lnTo>
                  <a:lnTo>
                    <a:pt x="260" y="1967"/>
                  </a:lnTo>
                  <a:lnTo>
                    <a:pt x="231" y="1867"/>
                  </a:lnTo>
                  <a:lnTo>
                    <a:pt x="176" y="1770"/>
                  </a:lnTo>
                  <a:lnTo>
                    <a:pt x="120" y="1653"/>
                  </a:lnTo>
                  <a:lnTo>
                    <a:pt x="71" y="1530"/>
                  </a:lnTo>
                  <a:lnTo>
                    <a:pt x="32" y="1399"/>
                  </a:lnTo>
                  <a:lnTo>
                    <a:pt x="10" y="1309"/>
                  </a:lnTo>
                  <a:lnTo>
                    <a:pt x="4" y="1247"/>
                  </a:lnTo>
                  <a:lnTo>
                    <a:pt x="0" y="1214"/>
                  </a:lnTo>
                  <a:lnTo>
                    <a:pt x="4" y="1151"/>
                  </a:lnTo>
                  <a:lnTo>
                    <a:pt x="11" y="1101"/>
                  </a:lnTo>
                  <a:lnTo>
                    <a:pt x="32" y="1002"/>
                  </a:lnTo>
                  <a:lnTo>
                    <a:pt x="40" y="925"/>
                  </a:lnTo>
                  <a:lnTo>
                    <a:pt x="45" y="856"/>
                  </a:lnTo>
                  <a:lnTo>
                    <a:pt x="40" y="792"/>
                  </a:lnTo>
                  <a:lnTo>
                    <a:pt x="33" y="727"/>
                  </a:lnTo>
                  <a:lnTo>
                    <a:pt x="20" y="643"/>
                  </a:lnTo>
                  <a:lnTo>
                    <a:pt x="9" y="580"/>
                  </a:lnTo>
                  <a:lnTo>
                    <a:pt x="0" y="502"/>
                  </a:lnTo>
                  <a:lnTo>
                    <a:pt x="4" y="447"/>
                  </a:lnTo>
                  <a:lnTo>
                    <a:pt x="11" y="397"/>
                  </a:lnTo>
                  <a:lnTo>
                    <a:pt x="23" y="343"/>
                  </a:lnTo>
                  <a:lnTo>
                    <a:pt x="40" y="282"/>
                  </a:lnTo>
                  <a:lnTo>
                    <a:pt x="66" y="230"/>
                  </a:lnTo>
                  <a:lnTo>
                    <a:pt x="92" y="186"/>
                  </a:lnTo>
                  <a:lnTo>
                    <a:pt x="136" y="126"/>
                  </a:lnTo>
                  <a:lnTo>
                    <a:pt x="193" y="70"/>
                  </a:lnTo>
                  <a:lnTo>
                    <a:pt x="227" y="43"/>
                  </a:lnTo>
                  <a:lnTo>
                    <a:pt x="273" y="18"/>
                  </a:lnTo>
                  <a:lnTo>
                    <a:pt x="316" y="3"/>
                  </a:lnTo>
                  <a:lnTo>
                    <a:pt x="353" y="0"/>
                  </a:lnTo>
                  <a:lnTo>
                    <a:pt x="388" y="3"/>
                  </a:lnTo>
                  <a:lnTo>
                    <a:pt x="421" y="10"/>
                  </a:lnTo>
                  <a:lnTo>
                    <a:pt x="463" y="34"/>
                  </a:lnTo>
                  <a:lnTo>
                    <a:pt x="494" y="63"/>
                  </a:lnTo>
                  <a:lnTo>
                    <a:pt x="520" y="104"/>
                  </a:lnTo>
                  <a:lnTo>
                    <a:pt x="542" y="151"/>
                  </a:lnTo>
                  <a:lnTo>
                    <a:pt x="561" y="205"/>
                  </a:lnTo>
                  <a:lnTo>
                    <a:pt x="580" y="265"/>
                  </a:lnTo>
                  <a:lnTo>
                    <a:pt x="593" y="334"/>
                  </a:lnTo>
                  <a:lnTo>
                    <a:pt x="602" y="450"/>
                  </a:lnTo>
                  <a:lnTo>
                    <a:pt x="623" y="563"/>
                  </a:lnTo>
                  <a:lnTo>
                    <a:pt x="653" y="643"/>
                  </a:lnTo>
                  <a:lnTo>
                    <a:pt x="702" y="730"/>
                  </a:lnTo>
                  <a:lnTo>
                    <a:pt x="668" y="788"/>
                  </a:lnTo>
                  <a:lnTo>
                    <a:pt x="614" y="916"/>
                  </a:lnTo>
                  <a:lnTo>
                    <a:pt x="583" y="1012"/>
                  </a:lnTo>
                  <a:lnTo>
                    <a:pt x="602" y="1070"/>
                  </a:lnTo>
                  <a:lnTo>
                    <a:pt x="612" y="1134"/>
                  </a:lnTo>
                  <a:lnTo>
                    <a:pt x="588" y="1209"/>
                  </a:lnTo>
                  <a:lnTo>
                    <a:pt x="582" y="1267"/>
                  </a:lnTo>
                  <a:lnTo>
                    <a:pt x="593" y="1328"/>
                  </a:lnTo>
                  <a:lnTo>
                    <a:pt x="617" y="1385"/>
                  </a:lnTo>
                  <a:lnTo>
                    <a:pt x="647" y="1422"/>
                  </a:lnTo>
                  <a:lnTo>
                    <a:pt x="728" y="1439"/>
                  </a:lnTo>
                  <a:lnTo>
                    <a:pt x="857" y="1439"/>
                  </a:lnTo>
                  <a:lnTo>
                    <a:pt x="994" y="1434"/>
                  </a:lnTo>
                  <a:lnTo>
                    <a:pt x="1105" y="1464"/>
                  </a:lnTo>
                  <a:lnTo>
                    <a:pt x="1309" y="1469"/>
                  </a:lnTo>
                  <a:lnTo>
                    <a:pt x="1507" y="1440"/>
                  </a:lnTo>
                  <a:lnTo>
                    <a:pt x="1732" y="1403"/>
                  </a:lnTo>
                  <a:lnTo>
                    <a:pt x="1896" y="1396"/>
                  </a:lnTo>
                  <a:lnTo>
                    <a:pt x="2067" y="1404"/>
                  </a:lnTo>
                  <a:lnTo>
                    <a:pt x="2277" y="1446"/>
                  </a:lnTo>
                </a:path>
              </a:pathLst>
            </a:custGeom>
            <a:gradFill rotWithShape="0">
              <a:gsLst>
                <a:gs pos="0">
                  <a:srgbClr val="FF459B"/>
                </a:gs>
                <a:gs pos="100000">
                  <a:srgbClr val="FFD9D9"/>
                </a:gs>
              </a:gsLst>
              <a:lin ang="135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  <p:sp>
          <p:nvSpPr>
            <p:cNvPr id="15364" name="Freeform 4"/>
            <p:cNvSpPr>
              <a:spLocks noChangeArrowheads="1"/>
            </p:cNvSpPr>
            <p:nvPr/>
          </p:nvSpPr>
          <p:spPr bwMode="auto">
            <a:xfrm>
              <a:off x="2455" y="2746"/>
              <a:ext cx="1942" cy="1014"/>
            </a:xfrm>
            <a:custGeom>
              <a:avLst/>
              <a:gdLst>
                <a:gd name="G0" fmla="+- 1 0 0"/>
                <a:gd name="G1" fmla="+- 1 0 0"/>
                <a:gd name="G2" fmla="+- 1 0 0"/>
                <a:gd name="G3" fmla="+- 1 0 0"/>
                <a:gd name="G4" fmla="+- 40 0 0"/>
                <a:gd name="G5" fmla="*/ 1 39069 35328"/>
                <a:gd name="G6" fmla="+- 1 0 0"/>
                <a:gd name="G7" fmla="+- 362 0 0"/>
                <a:gd name="G8" fmla="+- 1 0 0"/>
                <a:gd name="G9" fmla="+- 1 0 0"/>
                <a:gd name="G10" fmla="+- 1 0 0"/>
                <a:gd name="G11" fmla="+- 1 0 0"/>
                <a:gd name="G12" fmla="+- 1 0 0"/>
                <a:gd name="G13" fmla="+- 1 0 0"/>
                <a:gd name="G14" fmla="+- 1 0 0"/>
                <a:gd name="G15" fmla="+- 1 0 0"/>
                <a:gd name="G16" fmla="+- 1 0 0"/>
                <a:gd name="G17" fmla="+- 1 0 0"/>
                <a:gd name="G18" fmla="+- 1 0 0"/>
                <a:gd name="G19" fmla="+- 1 0 0"/>
                <a:gd name="G20" fmla="+- 1 0 0"/>
                <a:gd name="G21" fmla="+- 1 0 0"/>
                <a:gd name="G22" fmla="+- 1 0 0"/>
                <a:gd name="G23" fmla="+- 1 0 0"/>
                <a:gd name="G24" fmla="+- 1 0 0"/>
                <a:gd name="G25" fmla="+- 1 0 0"/>
                <a:gd name="G26" fmla="+- 1 0 0"/>
                <a:gd name="G27" fmla="*/ 1 65535 32768"/>
                <a:gd name="G28" fmla="+- 1 0 0"/>
                <a:gd name="G29" fmla="+- 823 0 0"/>
                <a:gd name="G30" fmla="+- 705 0 0"/>
                <a:gd name="G31" fmla="+- 657 0 0"/>
                <a:gd name="G32" fmla="+- 546 0 0"/>
                <a:gd name="G33" fmla="+- 435 0 0"/>
                <a:gd name="G34" fmla="+- 322 0 0"/>
                <a:gd name="G35" fmla="+- 311 0 0"/>
                <a:gd name="T0" fmla="*/ 213 w 1526"/>
                <a:gd name="T1" fmla="*/ 1015 h 911"/>
                <a:gd name="T2" fmla="*/ 192 w 1526"/>
                <a:gd name="T3" fmla="*/ 865 h 911"/>
                <a:gd name="T4" fmla="*/ 160 w 1526"/>
                <a:gd name="T5" fmla="*/ 777 h 911"/>
                <a:gd name="T6" fmla="*/ 120 w 1526"/>
                <a:gd name="T7" fmla="*/ 647 h 911"/>
                <a:gd name="T8" fmla="*/ 101 w 1526"/>
                <a:gd name="T9" fmla="*/ 508 h 911"/>
                <a:gd name="T10" fmla="*/ 73 w 1526"/>
                <a:gd name="T11" fmla="*/ 374 h 911"/>
                <a:gd name="T12" fmla="*/ 52 w 1526"/>
                <a:gd name="T13" fmla="*/ 322 h 911"/>
                <a:gd name="T14" fmla="*/ 11 w 1526"/>
                <a:gd name="T15" fmla="*/ 245 h 911"/>
                <a:gd name="T16" fmla="*/ 0 w 1526"/>
                <a:gd name="T17" fmla="*/ 182 h 911"/>
                <a:gd name="T18" fmla="*/ 4 w 1526"/>
                <a:gd name="T19" fmla="*/ 140 h 911"/>
                <a:gd name="T20" fmla="*/ 20 w 1526"/>
                <a:gd name="T21" fmla="*/ 114 h 911"/>
                <a:gd name="T22" fmla="*/ 52 w 1526"/>
                <a:gd name="T23" fmla="*/ 95 h 911"/>
                <a:gd name="T24" fmla="*/ 132 w 1526"/>
                <a:gd name="T25" fmla="*/ 77 h 911"/>
                <a:gd name="T26" fmla="*/ 224 w 1526"/>
                <a:gd name="T27" fmla="*/ 70 h 911"/>
                <a:gd name="T28" fmla="*/ 332 w 1526"/>
                <a:gd name="T29" fmla="*/ 59 h 911"/>
                <a:gd name="T30" fmla="*/ 461 w 1526"/>
                <a:gd name="T31" fmla="*/ 52 h 911"/>
                <a:gd name="T32" fmla="*/ 541 w 1526"/>
                <a:gd name="T33" fmla="*/ 35 h 911"/>
                <a:gd name="T34" fmla="*/ 653 w 1526"/>
                <a:gd name="T35" fmla="*/ 18 h 911"/>
                <a:gd name="T36" fmla="*/ 700 w 1526"/>
                <a:gd name="T37" fmla="*/ 7 h 911"/>
                <a:gd name="T38" fmla="*/ 773 w 1526"/>
                <a:gd name="T39" fmla="*/ 0 h 911"/>
                <a:gd name="T40" fmla="*/ 861 w 1526"/>
                <a:gd name="T41" fmla="*/ 0 h 911"/>
                <a:gd name="T42" fmla="*/ 893 w 1526"/>
                <a:gd name="T43" fmla="*/ 7 h 911"/>
                <a:gd name="T44" fmla="*/ 1001 w 1526"/>
                <a:gd name="T45" fmla="*/ 35 h 911"/>
                <a:gd name="T46" fmla="*/ 1081 w 1526"/>
                <a:gd name="T47" fmla="*/ 42 h 911"/>
                <a:gd name="T48" fmla="*/ 1154 w 1526"/>
                <a:gd name="T49" fmla="*/ 52 h 911"/>
                <a:gd name="T50" fmla="*/ 1245 w 1526"/>
                <a:gd name="T51" fmla="*/ 35 h 911"/>
                <a:gd name="T52" fmla="*/ 1333 w 1526"/>
                <a:gd name="T53" fmla="*/ 52 h 911"/>
                <a:gd name="T54" fmla="*/ 1445 w 1526"/>
                <a:gd name="T55" fmla="*/ 70 h 911"/>
                <a:gd name="T56" fmla="*/ 1542 w 1526"/>
                <a:gd name="T57" fmla="*/ 77 h 911"/>
                <a:gd name="T58" fmla="*/ 1634 w 1526"/>
                <a:gd name="T59" fmla="*/ 91 h 911"/>
                <a:gd name="T60" fmla="*/ 1721 w 1526"/>
                <a:gd name="T61" fmla="*/ 131 h 911"/>
                <a:gd name="T62" fmla="*/ 1882 w 1526"/>
                <a:gd name="T63" fmla="*/ 165 h 911"/>
                <a:gd name="T64" fmla="*/ 1943 w 1526"/>
                <a:gd name="T65" fmla="*/ 312 h 911"/>
                <a:gd name="T66" fmla="*/ 1446 w 1526"/>
                <a:gd name="T67" fmla="*/ 533 h 911"/>
                <a:gd name="T68" fmla="*/ 812 w 1526"/>
                <a:gd name="T69" fmla="*/ 626 h 911"/>
                <a:gd name="T70" fmla="*/ 530 w 1526"/>
                <a:gd name="T71" fmla="*/ 847 h 9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526" h="911">
                  <a:moveTo>
                    <a:pt x="167" y="911"/>
                  </a:moveTo>
                  <a:lnTo>
                    <a:pt x="151" y="776"/>
                  </a:lnTo>
                  <a:lnTo>
                    <a:pt x="126" y="697"/>
                  </a:lnTo>
                  <a:lnTo>
                    <a:pt x="94" y="581"/>
                  </a:lnTo>
                  <a:lnTo>
                    <a:pt x="79" y="456"/>
                  </a:lnTo>
                  <a:lnTo>
                    <a:pt x="57" y="336"/>
                  </a:lnTo>
                  <a:lnTo>
                    <a:pt x="41" y="289"/>
                  </a:lnTo>
                  <a:lnTo>
                    <a:pt x="9" y="220"/>
                  </a:lnTo>
                  <a:lnTo>
                    <a:pt x="0" y="163"/>
                  </a:lnTo>
                  <a:lnTo>
                    <a:pt x="3" y="126"/>
                  </a:lnTo>
                  <a:lnTo>
                    <a:pt x="16" y="102"/>
                  </a:lnTo>
                  <a:lnTo>
                    <a:pt x="41" y="85"/>
                  </a:lnTo>
                  <a:lnTo>
                    <a:pt x="104" y="69"/>
                  </a:lnTo>
                  <a:lnTo>
                    <a:pt x="176" y="63"/>
                  </a:lnTo>
                  <a:lnTo>
                    <a:pt x="261" y="53"/>
                  </a:lnTo>
                  <a:lnTo>
                    <a:pt x="362" y="47"/>
                  </a:lnTo>
                  <a:lnTo>
                    <a:pt x="425" y="31"/>
                  </a:lnTo>
                  <a:lnTo>
                    <a:pt x="513" y="16"/>
                  </a:lnTo>
                  <a:lnTo>
                    <a:pt x="550" y="6"/>
                  </a:lnTo>
                  <a:lnTo>
                    <a:pt x="607" y="0"/>
                  </a:lnTo>
                  <a:lnTo>
                    <a:pt x="676" y="0"/>
                  </a:lnTo>
                  <a:lnTo>
                    <a:pt x="701" y="6"/>
                  </a:lnTo>
                  <a:lnTo>
                    <a:pt x="786" y="31"/>
                  </a:lnTo>
                  <a:lnTo>
                    <a:pt x="849" y="38"/>
                  </a:lnTo>
                  <a:lnTo>
                    <a:pt x="906" y="47"/>
                  </a:lnTo>
                  <a:lnTo>
                    <a:pt x="978" y="31"/>
                  </a:lnTo>
                  <a:lnTo>
                    <a:pt x="1047" y="47"/>
                  </a:lnTo>
                  <a:lnTo>
                    <a:pt x="1135" y="63"/>
                  </a:lnTo>
                  <a:lnTo>
                    <a:pt x="1211" y="69"/>
                  </a:lnTo>
                  <a:lnTo>
                    <a:pt x="1283" y="82"/>
                  </a:lnTo>
                  <a:lnTo>
                    <a:pt x="1352" y="118"/>
                  </a:lnTo>
                  <a:lnTo>
                    <a:pt x="1478" y="148"/>
                  </a:lnTo>
                  <a:lnTo>
                    <a:pt x="1526" y="280"/>
                  </a:lnTo>
                  <a:lnTo>
                    <a:pt x="1136" y="478"/>
                  </a:lnTo>
                  <a:lnTo>
                    <a:pt x="638" y="562"/>
                  </a:lnTo>
                  <a:lnTo>
                    <a:pt x="416" y="760"/>
                  </a:lnTo>
                </a:path>
              </a:pathLst>
            </a:custGeom>
            <a:gradFill rotWithShape="0">
              <a:gsLst>
                <a:gs pos="0">
                  <a:srgbClr val="DDD800"/>
                </a:gs>
                <a:gs pos="100000">
                  <a:srgbClr val="FFFFCC"/>
                </a:gs>
              </a:gsLst>
              <a:lin ang="108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  <p:sp>
          <p:nvSpPr>
            <p:cNvPr id="15365" name="Freeform 5"/>
            <p:cNvSpPr>
              <a:spLocks noChangeArrowheads="1"/>
            </p:cNvSpPr>
            <p:nvPr/>
          </p:nvSpPr>
          <p:spPr bwMode="auto">
            <a:xfrm>
              <a:off x="2040" y="2888"/>
              <a:ext cx="576" cy="731"/>
            </a:xfrm>
            <a:custGeom>
              <a:avLst/>
              <a:gdLst>
                <a:gd name="G0" fmla="+- 1 0 0"/>
                <a:gd name="G1" fmla="+- 1 0 0"/>
                <a:gd name="G2" fmla="+- 1 0 0"/>
                <a:gd name="G3" fmla="+- 1 0 0"/>
                <a:gd name="G4" fmla="*/ 1 9597 15648"/>
                <a:gd name="G5" fmla="+- 1 0 0"/>
                <a:gd name="G6" fmla="+- 1 0 0"/>
                <a:gd name="G7" fmla="*/ 1 0 0"/>
                <a:gd name="G8" fmla="+- 1 0 0"/>
                <a:gd name="G9" fmla="+- 1 0 0"/>
                <a:gd name="G10" fmla="+- 1 0 0"/>
                <a:gd name="G11" fmla="+- 36864 0 0"/>
                <a:gd name="G12" fmla="*/ 1 0 0"/>
                <a:gd name="G13" fmla="*/ 1 35987 55552"/>
                <a:gd name="G14" fmla="*/ G13 1 180"/>
                <a:gd name="G15" fmla="*/ G12 1 G14"/>
                <a:gd name="G16" fmla="+- 65401 0 0"/>
                <a:gd name="T0" fmla="*/ 576 w 20000"/>
                <a:gd name="T1" fmla="*/ 633 h 20000"/>
                <a:gd name="T2" fmla="*/ 544 w 20000"/>
                <a:gd name="T3" fmla="*/ 679 h 20000"/>
                <a:gd name="T4" fmla="*/ 484 w 20000"/>
                <a:gd name="T5" fmla="*/ 714 h 20000"/>
                <a:gd name="T6" fmla="*/ 400 w 20000"/>
                <a:gd name="T7" fmla="*/ 731 h 20000"/>
                <a:gd name="T8" fmla="*/ 304 w 20000"/>
                <a:gd name="T9" fmla="*/ 714 h 20000"/>
                <a:gd name="T10" fmla="*/ 224 w 20000"/>
                <a:gd name="T11" fmla="*/ 661 h 20000"/>
                <a:gd name="T12" fmla="*/ 156 w 20000"/>
                <a:gd name="T13" fmla="*/ 581 h 20000"/>
                <a:gd name="T14" fmla="*/ 104 w 20000"/>
                <a:gd name="T15" fmla="*/ 476 h 20000"/>
                <a:gd name="T16" fmla="*/ 96 w 20000"/>
                <a:gd name="T17" fmla="*/ 381 h 20000"/>
                <a:gd name="T18" fmla="*/ 76 w 20000"/>
                <a:gd name="T19" fmla="*/ 301 h 20000"/>
                <a:gd name="T20" fmla="*/ 64 w 20000"/>
                <a:gd name="T21" fmla="*/ 241 h 20000"/>
                <a:gd name="T22" fmla="*/ 56 w 20000"/>
                <a:gd name="T23" fmla="*/ 178 h 20000"/>
                <a:gd name="T24" fmla="*/ 36 w 20000"/>
                <a:gd name="T25" fmla="*/ 91 h 20000"/>
                <a:gd name="T26" fmla="*/ 0 w 20000"/>
                <a:gd name="T27" fmla="*/ 0 h 200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000" h="20000">
                  <a:moveTo>
                    <a:pt x="19977" y="17307"/>
                  </a:moveTo>
                  <a:lnTo>
                    <a:pt x="18867" y="18550"/>
                  </a:lnTo>
                  <a:lnTo>
                    <a:pt x="16786" y="19506"/>
                  </a:lnTo>
                  <a:lnTo>
                    <a:pt x="13873" y="19984"/>
                  </a:lnTo>
                  <a:lnTo>
                    <a:pt x="10543" y="19506"/>
                  </a:lnTo>
                  <a:lnTo>
                    <a:pt x="7769" y="18072"/>
                  </a:lnTo>
                  <a:lnTo>
                    <a:pt x="5410" y="15873"/>
                  </a:lnTo>
                  <a:lnTo>
                    <a:pt x="3607" y="13004"/>
                  </a:lnTo>
                  <a:lnTo>
                    <a:pt x="3329" y="10422"/>
                  </a:lnTo>
                  <a:lnTo>
                    <a:pt x="2636" y="8223"/>
                  </a:lnTo>
                  <a:lnTo>
                    <a:pt x="2220" y="6598"/>
                  </a:lnTo>
                  <a:lnTo>
                    <a:pt x="1942" y="4876"/>
                  </a:lnTo>
                  <a:lnTo>
                    <a:pt x="1249" y="2486"/>
                  </a:lnTo>
                  <a:lnTo>
                    <a:pt x="0" y="0"/>
                  </a:lnTo>
                </a:path>
              </a:pathLst>
            </a:custGeom>
            <a:noFill/>
            <a:ln w="19080" cap="flat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  <p:sp>
          <p:nvSpPr>
            <p:cNvPr id="15366" name="Freeform 6"/>
            <p:cNvSpPr>
              <a:spLocks noChangeArrowheads="1"/>
            </p:cNvSpPr>
            <p:nvPr/>
          </p:nvSpPr>
          <p:spPr bwMode="auto">
            <a:xfrm>
              <a:off x="1824" y="1046"/>
              <a:ext cx="690" cy="1958"/>
            </a:xfrm>
            <a:custGeom>
              <a:avLst/>
              <a:gdLst>
                <a:gd name="G0" fmla="+- 1 0 0"/>
                <a:gd name="G1" fmla="+- 180 0 0"/>
                <a:gd name="G2" fmla="+- 1 0 0"/>
                <a:gd name="G3" fmla="*/ 1 38179 25408"/>
                <a:gd name="G4" fmla="+- 112 0 0"/>
                <a:gd name="G5" fmla="+- 1 0 0"/>
                <a:gd name="G6" fmla="+- 1 0 0"/>
                <a:gd name="G7" fmla="+- 1 0 0"/>
                <a:gd name="G8" fmla="+- 1 0 0"/>
                <a:gd name="G9" fmla="+- 100 0 0"/>
                <a:gd name="G10" fmla="+- 1 0 0"/>
                <a:gd name="G11" fmla="+- 1 0 0"/>
                <a:gd name="G12" fmla="+- 1 0 0"/>
                <a:gd name="G13" fmla="+- 1 0 0"/>
                <a:gd name="G14" fmla="+- 1 0 0"/>
                <a:gd name="G15" fmla="*/ 1 0 0"/>
                <a:gd name="G16" fmla="+- 1 0 0"/>
                <a:gd name="G17" fmla="+- 1 0 0"/>
                <a:gd name="G18" fmla="+- 1 0 0"/>
                <a:gd name="G19" fmla="+- 1 0 0"/>
                <a:gd name="G20" fmla="+- 1 0 0"/>
                <a:gd name="G21" fmla="+- 1 0 0"/>
                <a:gd name="G22" fmla="+- 1 0 0"/>
                <a:gd name="G23" fmla="+- 1 0 0"/>
                <a:gd name="G24" fmla="+- 1 0 0"/>
                <a:gd name="G25" fmla="+- 1 0 0"/>
                <a:gd name="G26" fmla="+- 1 0 0"/>
                <a:gd name="G27" fmla="+- 1 0 0"/>
                <a:gd name="G28" fmla="+- 1 0 0"/>
                <a:gd name="G29" fmla="+- 1 0 0"/>
                <a:gd name="G30" fmla="+- 1 0 0"/>
                <a:gd name="G31" fmla="+- 1 0 0"/>
                <a:gd name="G32" fmla="+- 1 0 0"/>
                <a:gd name="G33" fmla="*/ 1 65535 32768"/>
                <a:gd name="G34" fmla="+- 1 0 0"/>
                <a:gd name="G35" fmla="+- 1729 0 0"/>
                <a:gd name="G36" fmla="+- 1690 0 0"/>
                <a:gd name="G37" fmla="+- 1648 0 0"/>
                <a:gd name="G38" fmla="+- 1578 0 0"/>
                <a:gd name="G39" fmla="+- 1495 0 0"/>
                <a:gd name="G40" fmla="+- 1386 0 0"/>
                <a:gd name="G41" fmla="+- 1303 0 0"/>
                <a:gd name="G42" fmla="+- 1245 0 0"/>
                <a:gd name="G43" fmla="+- 1208 0 0"/>
                <a:gd name="T0" fmla="*/ 300 w 1038"/>
                <a:gd name="T1" fmla="*/ 1959 h 3348"/>
                <a:gd name="T2" fmla="*/ 230 w 1038"/>
                <a:gd name="T3" fmla="*/ 1864 h 3348"/>
                <a:gd name="T4" fmla="*/ 174 w 1038"/>
                <a:gd name="T5" fmla="*/ 1768 h 3348"/>
                <a:gd name="T6" fmla="*/ 120 w 1038"/>
                <a:gd name="T7" fmla="*/ 1650 h 3348"/>
                <a:gd name="T8" fmla="*/ 72 w 1038"/>
                <a:gd name="T9" fmla="*/ 1527 h 3348"/>
                <a:gd name="T10" fmla="*/ 32 w 1038"/>
                <a:gd name="T11" fmla="*/ 1397 h 3348"/>
                <a:gd name="T12" fmla="*/ 11 w 1038"/>
                <a:gd name="T13" fmla="*/ 1306 h 3348"/>
                <a:gd name="T14" fmla="*/ 3 w 1038"/>
                <a:gd name="T15" fmla="*/ 1245 h 3348"/>
                <a:gd name="T16" fmla="*/ 0 w 1038"/>
                <a:gd name="T17" fmla="*/ 1211 h 3348"/>
                <a:gd name="T18" fmla="*/ 3 w 1038"/>
                <a:gd name="T19" fmla="*/ 1148 h 3348"/>
                <a:gd name="T20" fmla="*/ 12 w 1038"/>
                <a:gd name="T21" fmla="*/ 1099 h 3348"/>
                <a:gd name="T22" fmla="*/ 32 w 1038"/>
                <a:gd name="T23" fmla="*/ 1001 h 3348"/>
                <a:gd name="T24" fmla="*/ 40 w 1038"/>
                <a:gd name="T25" fmla="*/ 923 h 3348"/>
                <a:gd name="T26" fmla="*/ 45 w 1038"/>
                <a:gd name="T27" fmla="*/ 855 h 3348"/>
                <a:gd name="T28" fmla="*/ 40 w 1038"/>
                <a:gd name="T29" fmla="*/ 790 h 3348"/>
                <a:gd name="T30" fmla="*/ 33 w 1038"/>
                <a:gd name="T31" fmla="*/ 725 h 3348"/>
                <a:gd name="T32" fmla="*/ 20 w 1038"/>
                <a:gd name="T33" fmla="*/ 642 h 3348"/>
                <a:gd name="T34" fmla="*/ 9 w 1038"/>
                <a:gd name="T35" fmla="*/ 579 h 3348"/>
                <a:gd name="T36" fmla="*/ 0 w 1038"/>
                <a:gd name="T37" fmla="*/ 502 h 3348"/>
                <a:gd name="T38" fmla="*/ 3 w 1038"/>
                <a:gd name="T39" fmla="*/ 446 h 3348"/>
                <a:gd name="T40" fmla="*/ 12 w 1038"/>
                <a:gd name="T41" fmla="*/ 397 h 3348"/>
                <a:gd name="T42" fmla="*/ 23 w 1038"/>
                <a:gd name="T43" fmla="*/ 342 h 3348"/>
                <a:gd name="T44" fmla="*/ 40 w 1038"/>
                <a:gd name="T45" fmla="*/ 281 h 3348"/>
                <a:gd name="T46" fmla="*/ 67 w 1038"/>
                <a:gd name="T47" fmla="*/ 230 h 3348"/>
                <a:gd name="T48" fmla="*/ 92 w 1038"/>
                <a:gd name="T49" fmla="*/ 186 h 3348"/>
                <a:gd name="T50" fmla="*/ 136 w 1038"/>
                <a:gd name="T51" fmla="*/ 126 h 3348"/>
                <a:gd name="T52" fmla="*/ 192 w 1038"/>
                <a:gd name="T53" fmla="*/ 70 h 3348"/>
                <a:gd name="T54" fmla="*/ 226 w 1038"/>
                <a:gd name="T55" fmla="*/ 42 h 3348"/>
                <a:gd name="T56" fmla="*/ 272 w 1038"/>
                <a:gd name="T57" fmla="*/ 18 h 3348"/>
                <a:gd name="T58" fmla="*/ 314 w 1038"/>
                <a:gd name="T59" fmla="*/ 4 h 3348"/>
                <a:gd name="T60" fmla="*/ 351 w 1038"/>
                <a:gd name="T61" fmla="*/ 0 h 3348"/>
                <a:gd name="T62" fmla="*/ 386 w 1038"/>
                <a:gd name="T63" fmla="*/ 4 h 3348"/>
                <a:gd name="T64" fmla="*/ 419 w 1038"/>
                <a:gd name="T65" fmla="*/ 11 h 3348"/>
                <a:gd name="T66" fmla="*/ 462 w 1038"/>
                <a:gd name="T67" fmla="*/ 33 h 3348"/>
                <a:gd name="T68" fmla="*/ 491 w 1038"/>
                <a:gd name="T69" fmla="*/ 63 h 3348"/>
                <a:gd name="T70" fmla="*/ 518 w 1038"/>
                <a:gd name="T71" fmla="*/ 104 h 3348"/>
                <a:gd name="T72" fmla="*/ 539 w 1038"/>
                <a:gd name="T73" fmla="*/ 151 h 3348"/>
                <a:gd name="T74" fmla="*/ 560 w 1038"/>
                <a:gd name="T75" fmla="*/ 205 h 3348"/>
                <a:gd name="T76" fmla="*/ 578 w 1038"/>
                <a:gd name="T77" fmla="*/ 265 h 3348"/>
                <a:gd name="T78" fmla="*/ 591 w 1038"/>
                <a:gd name="T79" fmla="*/ 334 h 3348"/>
                <a:gd name="T80" fmla="*/ 599 w 1038"/>
                <a:gd name="T81" fmla="*/ 449 h 3348"/>
                <a:gd name="T82" fmla="*/ 619 w 1038"/>
                <a:gd name="T83" fmla="*/ 562 h 3348"/>
                <a:gd name="T84" fmla="*/ 651 w 1038"/>
                <a:gd name="T85" fmla="*/ 642 h 3348"/>
                <a:gd name="T86" fmla="*/ 691 w 1038"/>
                <a:gd name="T87" fmla="*/ 720 h 33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038" h="3348">
                  <a:moveTo>
                    <a:pt x="450" y="3348"/>
                  </a:moveTo>
                  <a:lnTo>
                    <a:pt x="346" y="3186"/>
                  </a:lnTo>
                  <a:lnTo>
                    <a:pt x="262" y="3021"/>
                  </a:lnTo>
                  <a:lnTo>
                    <a:pt x="180" y="2820"/>
                  </a:lnTo>
                  <a:lnTo>
                    <a:pt x="108" y="2610"/>
                  </a:lnTo>
                  <a:lnTo>
                    <a:pt x="48" y="2388"/>
                  </a:lnTo>
                  <a:lnTo>
                    <a:pt x="16" y="2232"/>
                  </a:lnTo>
                  <a:lnTo>
                    <a:pt x="4" y="2127"/>
                  </a:lnTo>
                  <a:lnTo>
                    <a:pt x="0" y="2070"/>
                  </a:lnTo>
                  <a:lnTo>
                    <a:pt x="4" y="1962"/>
                  </a:lnTo>
                  <a:lnTo>
                    <a:pt x="18" y="1878"/>
                  </a:lnTo>
                  <a:lnTo>
                    <a:pt x="48" y="1710"/>
                  </a:lnTo>
                  <a:lnTo>
                    <a:pt x="60" y="1578"/>
                  </a:lnTo>
                  <a:lnTo>
                    <a:pt x="67" y="1461"/>
                  </a:lnTo>
                  <a:lnTo>
                    <a:pt x="60" y="1350"/>
                  </a:lnTo>
                  <a:lnTo>
                    <a:pt x="49" y="1239"/>
                  </a:lnTo>
                  <a:lnTo>
                    <a:pt x="30" y="1098"/>
                  </a:lnTo>
                  <a:lnTo>
                    <a:pt x="13" y="990"/>
                  </a:lnTo>
                  <a:lnTo>
                    <a:pt x="0" y="858"/>
                  </a:lnTo>
                  <a:lnTo>
                    <a:pt x="4" y="762"/>
                  </a:lnTo>
                  <a:lnTo>
                    <a:pt x="18" y="678"/>
                  </a:lnTo>
                  <a:lnTo>
                    <a:pt x="34" y="585"/>
                  </a:lnTo>
                  <a:lnTo>
                    <a:pt x="60" y="480"/>
                  </a:lnTo>
                  <a:lnTo>
                    <a:pt x="100" y="393"/>
                  </a:lnTo>
                  <a:lnTo>
                    <a:pt x="138" y="318"/>
                  </a:lnTo>
                  <a:lnTo>
                    <a:pt x="205" y="216"/>
                  </a:lnTo>
                  <a:lnTo>
                    <a:pt x="288" y="120"/>
                  </a:lnTo>
                  <a:lnTo>
                    <a:pt x="340" y="72"/>
                  </a:lnTo>
                  <a:lnTo>
                    <a:pt x="408" y="30"/>
                  </a:lnTo>
                  <a:lnTo>
                    <a:pt x="472" y="6"/>
                  </a:lnTo>
                  <a:lnTo>
                    <a:pt x="528" y="0"/>
                  </a:lnTo>
                  <a:lnTo>
                    <a:pt x="580" y="6"/>
                  </a:lnTo>
                  <a:lnTo>
                    <a:pt x="630" y="18"/>
                  </a:lnTo>
                  <a:lnTo>
                    <a:pt x="694" y="57"/>
                  </a:lnTo>
                  <a:lnTo>
                    <a:pt x="738" y="108"/>
                  </a:lnTo>
                  <a:lnTo>
                    <a:pt x="778" y="177"/>
                  </a:lnTo>
                  <a:lnTo>
                    <a:pt x="810" y="258"/>
                  </a:lnTo>
                  <a:lnTo>
                    <a:pt x="841" y="351"/>
                  </a:lnTo>
                  <a:lnTo>
                    <a:pt x="868" y="453"/>
                  </a:lnTo>
                  <a:lnTo>
                    <a:pt x="888" y="570"/>
                  </a:lnTo>
                  <a:lnTo>
                    <a:pt x="900" y="768"/>
                  </a:lnTo>
                  <a:lnTo>
                    <a:pt x="930" y="960"/>
                  </a:lnTo>
                  <a:lnTo>
                    <a:pt x="978" y="1098"/>
                  </a:lnTo>
                  <a:lnTo>
                    <a:pt x="1038" y="1230"/>
                  </a:lnTo>
                </a:path>
              </a:pathLst>
            </a:custGeom>
            <a:noFill/>
            <a:ln w="19080" cap="flat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  <p:sp>
          <p:nvSpPr>
            <p:cNvPr id="15367" name="Freeform 7"/>
            <p:cNvSpPr>
              <a:spLocks noChangeArrowheads="1"/>
            </p:cNvSpPr>
            <p:nvPr/>
          </p:nvSpPr>
          <p:spPr bwMode="auto">
            <a:xfrm>
              <a:off x="2017" y="1990"/>
              <a:ext cx="224" cy="933"/>
            </a:xfrm>
            <a:custGeom>
              <a:avLst/>
              <a:gdLst>
                <a:gd name="G0" fmla="+- 1 0 0"/>
                <a:gd name="G1" fmla="+- 1 0 0"/>
                <a:gd name="G2" fmla="+- 1 0 0"/>
                <a:gd name="G3" fmla="+- 1 0 0"/>
                <a:gd name="G4" fmla="+- 108 0 0"/>
                <a:gd name="G5" fmla="*/ 1 42747 57218"/>
                <a:gd name="G6" fmla="+- 1 0 0"/>
                <a:gd name="G7" fmla="+- 1 0 0"/>
                <a:gd name="G8" fmla="+- 1 0 0"/>
                <a:gd name="G9" fmla="+- 1 0 0"/>
                <a:gd name="G10" fmla="+- 1 0 0"/>
                <a:gd name="G11" fmla="+- 1 0 0"/>
                <a:gd name="G12" fmla="*/ 1 65535 32768"/>
                <a:gd name="G13" fmla="*/ 1 54367 49408"/>
                <a:gd name="G14" fmla="+- 746 0 0"/>
                <a:gd name="G15" fmla="+- 738 0 0"/>
                <a:gd name="T0" fmla="*/ 225 w 342"/>
                <a:gd name="T1" fmla="*/ 934 h 1602"/>
                <a:gd name="T2" fmla="*/ 188 w 342"/>
                <a:gd name="T3" fmla="*/ 876 h 1602"/>
                <a:gd name="T4" fmla="*/ 138 w 342"/>
                <a:gd name="T5" fmla="*/ 794 h 1602"/>
                <a:gd name="T6" fmla="*/ 103 w 342"/>
                <a:gd name="T7" fmla="*/ 728 h 1602"/>
                <a:gd name="T8" fmla="*/ 72 w 342"/>
                <a:gd name="T9" fmla="*/ 663 h 1602"/>
                <a:gd name="T10" fmla="*/ 39 w 342"/>
                <a:gd name="T11" fmla="*/ 584 h 1602"/>
                <a:gd name="T12" fmla="*/ 20 w 342"/>
                <a:gd name="T13" fmla="*/ 525 h 1602"/>
                <a:gd name="T14" fmla="*/ 8 w 342"/>
                <a:gd name="T15" fmla="*/ 472 h 1602"/>
                <a:gd name="T16" fmla="*/ 0 w 342"/>
                <a:gd name="T17" fmla="*/ 402 h 1602"/>
                <a:gd name="T18" fmla="*/ 0 w 342"/>
                <a:gd name="T19" fmla="*/ 339 h 1602"/>
                <a:gd name="T20" fmla="*/ 8 w 342"/>
                <a:gd name="T21" fmla="*/ 269 h 1602"/>
                <a:gd name="T22" fmla="*/ 24 w 342"/>
                <a:gd name="T23" fmla="*/ 213 h 1602"/>
                <a:gd name="T24" fmla="*/ 48 w 342"/>
                <a:gd name="T25" fmla="*/ 168 h 1602"/>
                <a:gd name="T26" fmla="*/ 80 w 342"/>
                <a:gd name="T27" fmla="*/ 122 h 1602"/>
                <a:gd name="T28" fmla="*/ 119 w 342"/>
                <a:gd name="T29" fmla="*/ 73 h 1602"/>
                <a:gd name="T30" fmla="*/ 186 w 342"/>
                <a:gd name="T31" fmla="*/ 0 h 16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42" h="1602">
                  <a:moveTo>
                    <a:pt x="342" y="1602"/>
                  </a:moveTo>
                  <a:lnTo>
                    <a:pt x="286" y="1503"/>
                  </a:lnTo>
                  <a:lnTo>
                    <a:pt x="210" y="1362"/>
                  </a:lnTo>
                  <a:lnTo>
                    <a:pt x="157" y="1248"/>
                  </a:lnTo>
                  <a:lnTo>
                    <a:pt x="109" y="1137"/>
                  </a:lnTo>
                  <a:lnTo>
                    <a:pt x="60" y="1002"/>
                  </a:lnTo>
                  <a:lnTo>
                    <a:pt x="30" y="900"/>
                  </a:lnTo>
                  <a:lnTo>
                    <a:pt x="12" y="810"/>
                  </a:lnTo>
                  <a:lnTo>
                    <a:pt x="0" y="690"/>
                  </a:lnTo>
                  <a:lnTo>
                    <a:pt x="0" y="582"/>
                  </a:lnTo>
                  <a:lnTo>
                    <a:pt x="12" y="462"/>
                  </a:lnTo>
                  <a:lnTo>
                    <a:pt x="37" y="366"/>
                  </a:lnTo>
                  <a:lnTo>
                    <a:pt x="73" y="288"/>
                  </a:lnTo>
                  <a:lnTo>
                    <a:pt x="121" y="210"/>
                  </a:lnTo>
                  <a:lnTo>
                    <a:pt x="181" y="126"/>
                  </a:lnTo>
                  <a:lnTo>
                    <a:pt x="282" y="0"/>
                  </a:lnTo>
                </a:path>
              </a:pathLst>
            </a:custGeom>
            <a:noFill/>
            <a:ln w="19080" cap="flat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  <p:sp>
          <p:nvSpPr>
            <p:cNvPr id="15368" name="Freeform 8"/>
            <p:cNvSpPr>
              <a:spLocks noChangeArrowheads="1"/>
            </p:cNvSpPr>
            <p:nvPr/>
          </p:nvSpPr>
          <p:spPr bwMode="auto">
            <a:xfrm>
              <a:off x="2174" y="2084"/>
              <a:ext cx="180" cy="552"/>
            </a:xfrm>
            <a:custGeom>
              <a:avLst/>
              <a:gdLst>
                <a:gd name="G0" fmla="+- 1 0 0"/>
                <a:gd name="G1" fmla="+- 1 0 0"/>
                <a:gd name="G2" fmla="*/ 1 0 0"/>
                <a:gd name="T0" fmla="*/ 32 256 1"/>
                <a:gd name="T1" fmla="*/ 0 256 1"/>
                <a:gd name="G3" fmla="+- 0 T0 T1"/>
                <a:gd name="G4" fmla="sin 447 G3"/>
                <a:gd name="G5" fmla="+- 1 0 0"/>
                <a:gd name="G6" fmla="+- 1 0 0"/>
                <a:gd name="G7" fmla="+- 1 0 0"/>
                <a:gd name="G8" fmla="+- 1 0 0"/>
                <a:gd name="G9" fmla="+- 1 0 0"/>
                <a:gd name="G10" fmla="+- 1 0 0"/>
                <a:gd name="G11" fmla="+- 1 0 0"/>
                <a:gd name="G12" fmla="+- 1 0 0"/>
                <a:gd name="G13" fmla="+- 1 0 0"/>
                <a:gd name="G14" fmla="+- 1 0 0"/>
                <a:gd name="G15" fmla="+- 1 0 0"/>
                <a:gd name="G16" fmla="+- 1 0 0"/>
                <a:gd name="G17" fmla="+- 1 0 0"/>
                <a:gd name="G18" fmla="+- 43008 0 0"/>
                <a:gd name="G19" fmla="*/ 1 0 0"/>
                <a:gd name="G20" fmla="*/ 1 35987 55552"/>
                <a:gd name="G21" fmla="*/ G20 1 180"/>
                <a:gd name="G22" fmla="*/ G19 1 G21"/>
                <a:gd name="G23" fmla="+- 9 0 0"/>
                <a:gd name="G24" fmla="+- 65478 0 0"/>
                <a:gd name="G25" fmla="+- 65410 0 0"/>
                <a:gd name="T2" fmla="*/ 79 w 276"/>
                <a:gd name="T3" fmla="*/ 0 h 948"/>
                <a:gd name="T4" fmla="*/ 53 w 276"/>
                <a:gd name="T5" fmla="*/ 44 h 948"/>
                <a:gd name="T6" fmla="*/ 30 w 276"/>
                <a:gd name="T7" fmla="*/ 88 h 948"/>
                <a:gd name="T8" fmla="*/ 11 w 276"/>
                <a:gd name="T9" fmla="*/ 137 h 948"/>
                <a:gd name="T10" fmla="*/ 4 w 276"/>
                <a:gd name="T11" fmla="*/ 172 h 948"/>
                <a:gd name="T12" fmla="*/ 0 w 276"/>
                <a:gd name="T13" fmla="*/ 215 h 948"/>
                <a:gd name="T14" fmla="*/ 6 w 276"/>
                <a:gd name="T15" fmla="*/ 261 h 948"/>
                <a:gd name="T16" fmla="*/ 21 w 276"/>
                <a:gd name="T17" fmla="*/ 326 h 948"/>
                <a:gd name="T18" fmla="*/ 37 w 276"/>
                <a:gd name="T19" fmla="*/ 364 h 948"/>
                <a:gd name="T20" fmla="*/ 62 w 276"/>
                <a:gd name="T21" fmla="*/ 413 h 948"/>
                <a:gd name="T22" fmla="*/ 89 w 276"/>
                <a:gd name="T23" fmla="*/ 457 h 948"/>
                <a:gd name="T24" fmla="*/ 117 w 276"/>
                <a:gd name="T25" fmla="*/ 497 h 948"/>
                <a:gd name="T26" fmla="*/ 181 w 276"/>
                <a:gd name="T27" fmla="*/ 553 h 948"/>
                <a:gd name="T28" fmla="*/ 155 w 276"/>
                <a:gd name="T29" fmla="*/ 494 h 948"/>
                <a:gd name="T30" fmla="*/ 141 w 276"/>
                <a:gd name="T31" fmla="*/ 445 h 948"/>
                <a:gd name="T32" fmla="*/ 128 w 276"/>
                <a:gd name="T33" fmla="*/ 397 h 948"/>
                <a:gd name="T34" fmla="*/ 121 w 276"/>
                <a:gd name="T35" fmla="*/ 343 h 948"/>
                <a:gd name="T36" fmla="*/ 120 w 276"/>
                <a:gd name="T37" fmla="*/ 277 h 948"/>
                <a:gd name="T38" fmla="*/ 117 w 276"/>
                <a:gd name="T39" fmla="*/ 217 h 948"/>
                <a:gd name="T40" fmla="*/ 106 w 276"/>
                <a:gd name="T41" fmla="*/ 133 h 948"/>
                <a:gd name="T42" fmla="*/ 92 w 276"/>
                <a:gd name="T43" fmla="*/ 63 h 948"/>
                <a:gd name="T44" fmla="*/ 81 w 276"/>
                <a:gd name="T45" fmla="*/ 0 h 948"/>
              </a:gdLst>
              <a:ahLst/>
              <a:cxnLst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76" h="948">
                  <a:moveTo>
                    <a:pt x="120" y="0"/>
                  </a:moveTo>
                  <a:lnTo>
                    <a:pt x="81" y="75"/>
                  </a:lnTo>
                  <a:lnTo>
                    <a:pt x="45" y="150"/>
                  </a:lnTo>
                  <a:lnTo>
                    <a:pt x="17" y="234"/>
                  </a:lnTo>
                  <a:lnTo>
                    <a:pt x="6" y="294"/>
                  </a:lnTo>
                  <a:lnTo>
                    <a:pt x="0" y="369"/>
                  </a:lnTo>
                  <a:lnTo>
                    <a:pt x="9" y="447"/>
                  </a:lnTo>
                  <a:lnTo>
                    <a:pt x="32" y="558"/>
                  </a:lnTo>
                  <a:lnTo>
                    <a:pt x="57" y="624"/>
                  </a:lnTo>
                  <a:lnTo>
                    <a:pt x="95" y="708"/>
                  </a:lnTo>
                  <a:lnTo>
                    <a:pt x="135" y="783"/>
                  </a:lnTo>
                  <a:lnTo>
                    <a:pt x="179" y="852"/>
                  </a:lnTo>
                  <a:lnTo>
                    <a:pt x="276" y="948"/>
                  </a:lnTo>
                  <a:lnTo>
                    <a:pt x="237" y="846"/>
                  </a:lnTo>
                  <a:lnTo>
                    <a:pt x="215" y="762"/>
                  </a:lnTo>
                  <a:lnTo>
                    <a:pt x="195" y="681"/>
                  </a:lnTo>
                  <a:lnTo>
                    <a:pt x="185" y="588"/>
                  </a:lnTo>
                  <a:lnTo>
                    <a:pt x="183" y="474"/>
                  </a:lnTo>
                  <a:lnTo>
                    <a:pt x="179" y="372"/>
                  </a:lnTo>
                  <a:lnTo>
                    <a:pt x="161" y="228"/>
                  </a:lnTo>
                  <a:lnTo>
                    <a:pt x="141" y="108"/>
                  </a:lnTo>
                  <a:lnTo>
                    <a:pt x="124" y="0"/>
                  </a:lnTo>
                </a:path>
              </a:pathLst>
            </a:custGeom>
            <a:noFill/>
            <a:ln w="19080" cap="flat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  <p:sp>
          <p:nvSpPr>
            <p:cNvPr id="15369" name="Freeform 9"/>
            <p:cNvSpPr>
              <a:spLocks noChangeArrowheads="1"/>
            </p:cNvSpPr>
            <p:nvPr/>
          </p:nvSpPr>
          <p:spPr bwMode="auto">
            <a:xfrm>
              <a:off x="4102" y="2502"/>
              <a:ext cx="267" cy="426"/>
            </a:xfrm>
            <a:custGeom>
              <a:avLst/>
              <a:gdLst>
                <a:gd name="G0" fmla="*/ 1 0 0"/>
                <a:gd name="G1" fmla="+- 1 0 0"/>
                <a:gd name="G2" fmla="+- 1 0 0"/>
                <a:gd name="G3" fmla="+- 1 0 0"/>
                <a:gd name="G4" fmla="+- 1 0 0"/>
                <a:gd name="G5" fmla="*/ 1 0 0"/>
                <a:gd name="G6" fmla="*/ 1 16385 2"/>
                <a:gd name="G7" fmla="+- 1 0 0"/>
                <a:gd name="G8" fmla="+- 1 0 0"/>
                <a:gd name="G9" fmla="+- 1 0 0"/>
                <a:gd name="G10" fmla="*/ 1 0 0"/>
                <a:gd name="T0" fmla="*/ 2 w 163"/>
                <a:gd name="T1" fmla="*/ 0 h 294"/>
                <a:gd name="T2" fmla="*/ 20 w 163"/>
                <a:gd name="T3" fmla="*/ 76 h 294"/>
                <a:gd name="T4" fmla="*/ 35 w 163"/>
                <a:gd name="T5" fmla="*/ 126 h 294"/>
                <a:gd name="T6" fmla="*/ 54 w 163"/>
                <a:gd name="T7" fmla="*/ 179 h 294"/>
                <a:gd name="T8" fmla="*/ 79 w 163"/>
                <a:gd name="T9" fmla="*/ 228 h 294"/>
                <a:gd name="T10" fmla="*/ 110 w 163"/>
                <a:gd name="T11" fmla="*/ 289 h 294"/>
                <a:gd name="T12" fmla="*/ 163 w 163"/>
                <a:gd name="T13" fmla="*/ 353 h 294"/>
                <a:gd name="T14" fmla="*/ 215 w 163"/>
                <a:gd name="T15" fmla="*/ 389 h 294"/>
                <a:gd name="T16" fmla="*/ 268 w 163"/>
                <a:gd name="T17" fmla="*/ 427 h 294"/>
                <a:gd name="T18" fmla="*/ 230 w 163"/>
                <a:gd name="T19" fmla="*/ 180 h 294"/>
                <a:gd name="T20" fmla="*/ 0 w 163"/>
                <a:gd name="T21" fmla="*/ 0 h 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3" h="294">
                  <a:moveTo>
                    <a:pt x="1" y="0"/>
                  </a:moveTo>
                  <a:lnTo>
                    <a:pt x="12" y="52"/>
                  </a:lnTo>
                  <a:lnTo>
                    <a:pt x="21" y="87"/>
                  </a:lnTo>
                  <a:lnTo>
                    <a:pt x="33" y="123"/>
                  </a:lnTo>
                  <a:lnTo>
                    <a:pt x="48" y="157"/>
                  </a:lnTo>
                  <a:lnTo>
                    <a:pt x="67" y="199"/>
                  </a:lnTo>
                  <a:lnTo>
                    <a:pt x="99" y="243"/>
                  </a:lnTo>
                  <a:lnTo>
                    <a:pt x="131" y="268"/>
                  </a:lnTo>
                  <a:lnTo>
                    <a:pt x="163" y="294"/>
                  </a:lnTo>
                  <a:lnTo>
                    <a:pt x="140" y="124"/>
                  </a:lnTo>
                  <a:lnTo>
                    <a:pt x="0" y="0"/>
                  </a:lnTo>
                </a:path>
              </a:pathLst>
            </a:custGeom>
            <a:gradFill rotWithShape="0">
              <a:gsLst>
                <a:gs pos="0">
                  <a:srgbClr val="BCA690"/>
                </a:gs>
                <a:gs pos="100000">
                  <a:srgbClr val="F7E88D"/>
                </a:gs>
              </a:gsLst>
              <a:lin ang="8100000" scaled="1"/>
            </a:gradFill>
            <a:ln w="28440" cap="flat">
              <a:solidFill>
                <a:srgbClr val="B49C84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  <p:sp>
          <p:nvSpPr>
            <p:cNvPr id="15370" name="Freeform 10"/>
            <p:cNvSpPr>
              <a:spLocks noChangeArrowheads="1"/>
            </p:cNvSpPr>
            <p:nvPr/>
          </p:nvSpPr>
          <p:spPr bwMode="auto">
            <a:xfrm>
              <a:off x="1978" y="1440"/>
              <a:ext cx="433" cy="745"/>
            </a:xfrm>
            <a:custGeom>
              <a:avLst/>
              <a:gdLst>
                <a:gd name="G0" fmla="+- 1 0 0"/>
                <a:gd name="G1" fmla="+- 1 0 0"/>
                <a:gd name="G2" fmla="+- 1 0 0"/>
                <a:gd name="G3" fmla="+- 1 0 0"/>
                <a:gd name="G4" fmla="+- 1 0 0"/>
                <a:gd name="G5" fmla="+- 1 0 0"/>
                <a:gd name="G6" fmla="+- 1 0 0"/>
                <a:gd name="G7" fmla="+- 1 0 0"/>
                <a:gd name="G8" fmla="+- 1 0 0"/>
                <a:gd name="G9" fmla="+- 1 0 0"/>
                <a:gd name="G10" fmla="+- 1 0 0"/>
                <a:gd name="G11" fmla="+- 635 0 0"/>
                <a:gd name="G12" fmla="*/ 1 16385 2"/>
                <a:gd name="G13" fmla="+- 1 0 0"/>
                <a:gd name="G14" fmla="+- 1 0 0"/>
                <a:gd name="G15" fmla="+- 1 0 0"/>
                <a:gd name="G16" fmla="+- 1 0 0"/>
                <a:gd name="G17" fmla="+- 1 0 0"/>
                <a:gd name="G18" fmla="+- 1 0 0"/>
                <a:gd name="G19" fmla="+- 1 0 0"/>
                <a:gd name="G20" fmla="+- 1 0 0"/>
                <a:gd name="G21" fmla="+- 1 0 0"/>
                <a:gd name="G22" fmla="+- 1 0 0"/>
                <a:gd name="T0" fmla="*/ 434 w 319"/>
                <a:gd name="T1" fmla="*/ 653 h 643"/>
                <a:gd name="T2" fmla="*/ 400 w 319"/>
                <a:gd name="T3" fmla="*/ 635 h 643"/>
                <a:gd name="T4" fmla="*/ 375 w 319"/>
                <a:gd name="T5" fmla="*/ 617 h 643"/>
                <a:gd name="T6" fmla="*/ 356 w 319"/>
                <a:gd name="T7" fmla="*/ 599 h 643"/>
                <a:gd name="T8" fmla="*/ 336 w 319"/>
                <a:gd name="T9" fmla="*/ 562 h 643"/>
                <a:gd name="T10" fmla="*/ 306 w 319"/>
                <a:gd name="T11" fmla="*/ 488 h 643"/>
                <a:gd name="T12" fmla="*/ 287 w 319"/>
                <a:gd name="T13" fmla="*/ 429 h 643"/>
                <a:gd name="T14" fmla="*/ 272 w 319"/>
                <a:gd name="T15" fmla="*/ 368 h 643"/>
                <a:gd name="T16" fmla="*/ 250 w 319"/>
                <a:gd name="T17" fmla="*/ 288 h 643"/>
                <a:gd name="T18" fmla="*/ 234 w 319"/>
                <a:gd name="T19" fmla="*/ 225 h 643"/>
                <a:gd name="T20" fmla="*/ 199 w 319"/>
                <a:gd name="T21" fmla="*/ 106 h 643"/>
                <a:gd name="T22" fmla="*/ 176 w 319"/>
                <a:gd name="T23" fmla="*/ 38 h 643"/>
                <a:gd name="T24" fmla="*/ 163 w 319"/>
                <a:gd name="T25" fmla="*/ 19 h 643"/>
                <a:gd name="T26" fmla="*/ 143 w 319"/>
                <a:gd name="T27" fmla="*/ 3 h 643"/>
                <a:gd name="T28" fmla="*/ 118 w 319"/>
                <a:gd name="T29" fmla="*/ 0 h 643"/>
                <a:gd name="T30" fmla="*/ 101 w 319"/>
                <a:gd name="T31" fmla="*/ 3 h 643"/>
                <a:gd name="T32" fmla="*/ 87 w 319"/>
                <a:gd name="T33" fmla="*/ 16 h 643"/>
                <a:gd name="T34" fmla="*/ 79 w 319"/>
                <a:gd name="T35" fmla="*/ 39 h 643"/>
                <a:gd name="T36" fmla="*/ 71 w 319"/>
                <a:gd name="T37" fmla="*/ 87 h 643"/>
                <a:gd name="T38" fmla="*/ 65 w 319"/>
                <a:gd name="T39" fmla="*/ 189 h 643"/>
                <a:gd name="T40" fmla="*/ 49 w 319"/>
                <a:gd name="T41" fmla="*/ 335 h 643"/>
                <a:gd name="T42" fmla="*/ 24 w 319"/>
                <a:gd name="T43" fmla="*/ 509 h 643"/>
                <a:gd name="T44" fmla="*/ 0 w 319"/>
                <a:gd name="T45" fmla="*/ 746 h 6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19" h="643">
                  <a:moveTo>
                    <a:pt x="319" y="563"/>
                  </a:moveTo>
                  <a:lnTo>
                    <a:pt x="294" y="547"/>
                  </a:lnTo>
                  <a:lnTo>
                    <a:pt x="276" y="532"/>
                  </a:lnTo>
                  <a:lnTo>
                    <a:pt x="262" y="516"/>
                  </a:lnTo>
                  <a:lnTo>
                    <a:pt x="247" y="484"/>
                  </a:lnTo>
                  <a:lnTo>
                    <a:pt x="225" y="421"/>
                  </a:lnTo>
                  <a:lnTo>
                    <a:pt x="211" y="370"/>
                  </a:lnTo>
                  <a:lnTo>
                    <a:pt x="200" y="317"/>
                  </a:lnTo>
                  <a:lnTo>
                    <a:pt x="184" y="248"/>
                  </a:lnTo>
                  <a:lnTo>
                    <a:pt x="172" y="194"/>
                  </a:lnTo>
                  <a:lnTo>
                    <a:pt x="146" y="91"/>
                  </a:lnTo>
                  <a:lnTo>
                    <a:pt x="129" y="33"/>
                  </a:lnTo>
                  <a:lnTo>
                    <a:pt x="120" y="16"/>
                  </a:lnTo>
                  <a:lnTo>
                    <a:pt x="105" y="3"/>
                  </a:lnTo>
                  <a:lnTo>
                    <a:pt x="87" y="0"/>
                  </a:lnTo>
                  <a:lnTo>
                    <a:pt x="74" y="3"/>
                  </a:lnTo>
                  <a:lnTo>
                    <a:pt x="64" y="14"/>
                  </a:lnTo>
                  <a:lnTo>
                    <a:pt x="58" y="34"/>
                  </a:lnTo>
                  <a:lnTo>
                    <a:pt x="52" y="75"/>
                  </a:lnTo>
                  <a:lnTo>
                    <a:pt x="48" y="163"/>
                  </a:lnTo>
                  <a:lnTo>
                    <a:pt x="36" y="289"/>
                  </a:lnTo>
                  <a:lnTo>
                    <a:pt x="18" y="439"/>
                  </a:lnTo>
                  <a:lnTo>
                    <a:pt x="0" y="643"/>
                  </a:lnTo>
                </a:path>
              </a:pathLst>
            </a:custGeom>
            <a:noFill/>
            <a:ln w="19080" cap="flat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  <p:grpSp>
          <p:nvGrpSpPr>
            <p:cNvPr id="15371" name="Group 11"/>
            <p:cNvGrpSpPr>
              <a:grpSpLocks/>
            </p:cNvGrpSpPr>
            <p:nvPr/>
          </p:nvGrpSpPr>
          <p:grpSpPr bwMode="auto">
            <a:xfrm>
              <a:off x="2493" y="2486"/>
              <a:ext cx="518" cy="345"/>
              <a:chOff x="2493" y="2486"/>
              <a:chExt cx="518" cy="345"/>
            </a:xfrm>
          </p:grpSpPr>
          <p:sp>
            <p:nvSpPr>
              <p:cNvPr id="15372" name="Freeform 12"/>
              <p:cNvSpPr>
                <a:spLocks noChangeArrowheads="1"/>
              </p:cNvSpPr>
              <p:nvPr/>
            </p:nvSpPr>
            <p:spPr bwMode="auto">
              <a:xfrm>
                <a:off x="2589" y="2496"/>
                <a:ext cx="34" cy="91"/>
              </a:xfrm>
              <a:custGeom>
                <a:avLst/>
                <a:gdLst>
                  <a:gd name="G0" fmla="+- 1 0 0"/>
                  <a:gd name="G1" fmla="+- 1 0 0"/>
                  <a:gd name="G2" fmla="+- 8 0 0"/>
                  <a:gd name="G3" fmla="*/ 1 65535 32768"/>
                  <a:gd name="T0" fmla="*/ 35 w 39"/>
                  <a:gd name="T1" fmla="*/ 0 h 96"/>
                  <a:gd name="T2" fmla="*/ 31 w 39"/>
                  <a:gd name="T3" fmla="*/ 28 h 96"/>
                  <a:gd name="T4" fmla="*/ 22 w 39"/>
                  <a:gd name="T5" fmla="*/ 60 h 96"/>
                  <a:gd name="T6" fmla="*/ 0 w 39"/>
                  <a:gd name="T7" fmla="*/ 92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9" h="96">
                    <a:moveTo>
                      <a:pt x="39" y="0"/>
                    </a:moveTo>
                    <a:lnTo>
                      <a:pt x="35" y="29"/>
                    </a:lnTo>
                    <a:lnTo>
                      <a:pt x="24" y="63"/>
                    </a:lnTo>
                    <a:lnTo>
                      <a:pt x="0" y="96"/>
                    </a:lnTo>
                  </a:path>
                </a:pathLst>
              </a:custGeom>
              <a:noFill/>
              <a:ln w="12600" cap="sq">
                <a:solidFill>
                  <a:srgbClr val="9933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CO"/>
              </a:p>
            </p:txBody>
          </p:sp>
          <p:sp>
            <p:nvSpPr>
              <p:cNvPr id="15373" name="Freeform 13"/>
              <p:cNvSpPr>
                <a:spLocks noChangeArrowheads="1"/>
              </p:cNvSpPr>
              <p:nvPr/>
            </p:nvSpPr>
            <p:spPr bwMode="auto">
              <a:xfrm>
                <a:off x="2696" y="2492"/>
                <a:ext cx="4" cy="95"/>
              </a:xfrm>
              <a:custGeom>
                <a:avLst/>
                <a:gdLst>
                  <a:gd name="G0" fmla="*/ 1 65411 25216"/>
                  <a:gd name="G1" fmla="+- 65509 0 0"/>
                  <a:gd name="G2" fmla="+- 8 0 0"/>
                  <a:gd name="G3" fmla="*/ 1 65535 32768"/>
                  <a:gd name="T0" fmla="*/ 4 w 9"/>
                  <a:gd name="T1" fmla="*/ 0 h 100"/>
                  <a:gd name="T2" fmla="*/ 5 w 9"/>
                  <a:gd name="T3" fmla="*/ 32 h 100"/>
                  <a:gd name="T4" fmla="*/ 0 w 9"/>
                  <a:gd name="T5" fmla="*/ 66 h 100"/>
                  <a:gd name="T6" fmla="*/ 2 w 9"/>
                  <a:gd name="T7" fmla="*/ 96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100">
                    <a:moveTo>
                      <a:pt x="7" y="0"/>
                    </a:moveTo>
                    <a:lnTo>
                      <a:pt x="9" y="33"/>
                    </a:lnTo>
                    <a:lnTo>
                      <a:pt x="0" y="69"/>
                    </a:lnTo>
                    <a:lnTo>
                      <a:pt x="4" y="100"/>
                    </a:lnTo>
                  </a:path>
                </a:pathLst>
              </a:custGeom>
              <a:noFill/>
              <a:ln w="12600" cap="sq">
                <a:solidFill>
                  <a:srgbClr val="9933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CO"/>
              </a:p>
            </p:txBody>
          </p:sp>
          <p:sp>
            <p:nvSpPr>
              <p:cNvPr id="15374" name="Freeform 14"/>
              <p:cNvSpPr>
                <a:spLocks noChangeArrowheads="1"/>
              </p:cNvSpPr>
              <p:nvPr/>
            </p:nvSpPr>
            <p:spPr bwMode="auto">
              <a:xfrm>
                <a:off x="2737" y="2488"/>
                <a:ext cx="6" cy="99"/>
              </a:xfrm>
              <a:custGeom>
                <a:avLst/>
                <a:gdLst>
                  <a:gd name="G0" fmla="*/ 1 0 0"/>
                  <a:gd name="T0" fmla="*/ 11 256 1"/>
                  <a:gd name="T1" fmla="*/ 0 256 1"/>
                  <a:gd name="G1" fmla="+- 0 T0 T1"/>
                  <a:gd name="G2" fmla="sin 69 G1"/>
                  <a:gd name="G3" fmla="+- 8 0 0"/>
                  <a:gd name="G4" fmla="*/ 1 65535 32768"/>
                  <a:gd name="T2" fmla="*/ 1 w 11"/>
                  <a:gd name="T3" fmla="*/ 0 h 104"/>
                  <a:gd name="T4" fmla="*/ 0 w 11"/>
                  <a:gd name="T5" fmla="*/ 32 h 104"/>
                  <a:gd name="T6" fmla="*/ 6 w 11"/>
                  <a:gd name="T7" fmla="*/ 66 h 104"/>
                  <a:gd name="T8" fmla="*/ 7 w 11"/>
                  <a:gd name="T9" fmla="*/ 100 h 104"/>
                </a:gdLst>
                <a:ahLst/>
                <a:cxnLst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04">
                    <a:moveTo>
                      <a:pt x="2" y="0"/>
                    </a:moveTo>
                    <a:lnTo>
                      <a:pt x="0" y="33"/>
                    </a:lnTo>
                    <a:lnTo>
                      <a:pt x="9" y="69"/>
                    </a:lnTo>
                    <a:lnTo>
                      <a:pt x="11" y="104"/>
                    </a:lnTo>
                  </a:path>
                </a:pathLst>
              </a:custGeom>
              <a:noFill/>
              <a:ln w="12600" cap="sq">
                <a:solidFill>
                  <a:srgbClr val="9933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CO"/>
              </a:p>
            </p:txBody>
          </p:sp>
          <p:sp>
            <p:nvSpPr>
              <p:cNvPr id="15375" name="Freeform 15"/>
              <p:cNvSpPr>
                <a:spLocks noChangeArrowheads="1"/>
              </p:cNvSpPr>
              <p:nvPr/>
            </p:nvSpPr>
            <p:spPr bwMode="auto">
              <a:xfrm>
                <a:off x="2559" y="2492"/>
                <a:ext cx="13" cy="110"/>
              </a:xfrm>
              <a:custGeom>
                <a:avLst/>
                <a:gdLst>
                  <a:gd name="G0" fmla="+- 1 0 0"/>
                  <a:gd name="G1" fmla="+- 63 0 0"/>
                  <a:gd name="G2" fmla="+- 8 0 0"/>
                  <a:gd name="G3" fmla="*/ 1 65535 32768"/>
                  <a:gd name="T0" fmla="*/ 14 w 18"/>
                  <a:gd name="T1" fmla="*/ 0 h 115"/>
                  <a:gd name="T2" fmla="*/ 11 w 18"/>
                  <a:gd name="T3" fmla="*/ 28 h 115"/>
                  <a:gd name="T4" fmla="*/ 2 w 18"/>
                  <a:gd name="T5" fmla="*/ 61 h 115"/>
                  <a:gd name="T6" fmla="*/ 0 w 18"/>
                  <a:gd name="T7" fmla="*/ 111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8" h="115">
                    <a:moveTo>
                      <a:pt x="18" y="0"/>
                    </a:moveTo>
                    <a:lnTo>
                      <a:pt x="14" y="29"/>
                    </a:lnTo>
                    <a:lnTo>
                      <a:pt x="3" y="63"/>
                    </a:lnTo>
                    <a:lnTo>
                      <a:pt x="0" y="115"/>
                    </a:lnTo>
                  </a:path>
                </a:pathLst>
              </a:custGeom>
              <a:noFill/>
              <a:ln w="12600" cap="sq">
                <a:solidFill>
                  <a:srgbClr val="9933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CO"/>
              </a:p>
            </p:txBody>
          </p:sp>
          <p:sp>
            <p:nvSpPr>
              <p:cNvPr id="15376" name="Freeform 16"/>
              <p:cNvSpPr>
                <a:spLocks noChangeArrowheads="1"/>
              </p:cNvSpPr>
              <p:nvPr/>
            </p:nvSpPr>
            <p:spPr bwMode="auto">
              <a:xfrm>
                <a:off x="2646" y="2498"/>
                <a:ext cx="13" cy="95"/>
              </a:xfrm>
              <a:custGeom>
                <a:avLst/>
                <a:gdLst>
                  <a:gd name="G0" fmla="*/ 1 0 0"/>
                  <a:gd name="G1" fmla="+- 1 0 0"/>
                  <a:gd name="G2" fmla="+- 98 0 0"/>
                  <a:gd name="G3" fmla="*/ 1 16385 2"/>
                  <a:gd name="G4" fmla="*/ 1 32768 5"/>
                  <a:gd name="T0" fmla="*/ 10 w 18"/>
                  <a:gd name="T1" fmla="*/ 0 h 100"/>
                  <a:gd name="T2" fmla="*/ 7 w 18"/>
                  <a:gd name="T3" fmla="*/ 28 h 100"/>
                  <a:gd name="T4" fmla="*/ 14 w 18"/>
                  <a:gd name="T5" fmla="*/ 50 h 100"/>
                  <a:gd name="T6" fmla="*/ 7 w 18"/>
                  <a:gd name="T7" fmla="*/ 87 h 100"/>
                  <a:gd name="T8" fmla="*/ 0 w 18"/>
                  <a:gd name="T9" fmla="*/ 96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100">
                    <a:moveTo>
                      <a:pt x="13" y="0"/>
                    </a:moveTo>
                    <a:lnTo>
                      <a:pt x="9" y="29"/>
                    </a:lnTo>
                    <a:lnTo>
                      <a:pt x="18" y="52"/>
                    </a:lnTo>
                    <a:lnTo>
                      <a:pt x="9" y="91"/>
                    </a:lnTo>
                    <a:lnTo>
                      <a:pt x="0" y="100"/>
                    </a:lnTo>
                  </a:path>
                </a:pathLst>
              </a:custGeom>
              <a:noFill/>
              <a:ln w="12600" cap="sq">
                <a:solidFill>
                  <a:srgbClr val="9933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CO"/>
              </a:p>
            </p:txBody>
          </p:sp>
          <p:sp>
            <p:nvSpPr>
              <p:cNvPr id="15377" name="Freeform 17"/>
              <p:cNvSpPr>
                <a:spLocks noChangeArrowheads="1"/>
              </p:cNvSpPr>
              <p:nvPr/>
            </p:nvSpPr>
            <p:spPr bwMode="auto">
              <a:xfrm>
                <a:off x="2493" y="2486"/>
                <a:ext cx="25" cy="106"/>
              </a:xfrm>
              <a:custGeom>
                <a:avLst/>
                <a:gdLst>
                  <a:gd name="G0" fmla="+- 1 0 0"/>
                  <a:gd name="G1" fmla="*/ 1 0 0"/>
                  <a:gd name="G2" fmla="+- 8 0 0"/>
                  <a:gd name="G3" fmla="*/ 1 65535 32768"/>
                  <a:gd name="T0" fmla="*/ 26 w 30"/>
                  <a:gd name="T1" fmla="*/ 0 h 111"/>
                  <a:gd name="T2" fmla="*/ 23 w 30"/>
                  <a:gd name="T3" fmla="*/ 28 h 111"/>
                  <a:gd name="T4" fmla="*/ 5 w 30"/>
                  <a:gd name="T5" fmla="*/ 65 h 111"/>
                  <a:gd name="T6" fmla="*/ 0 w 30"/>
                  <a:gd name="T7" fmla="*/ 10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0" h="111">
                    <a:moveTo>
                      <a:pt x="30" y="0"/>
                    </a:moveTo>
                    <a:lnTo>
                      <a:pt x="26" y="29"/>
                    </a:lnTo>
                    <a:lnTo>
                      <a:pt x="6" y="67"/>
                    </a:lnTo>
                    <a:lnTo>
                      <a:pt x="0" y="111"/>
                    </a:lnTo>
                  </a:path>
                </a:pathLst>
              </a:custGeom>
              <a:noFill/>
              <a:ln w="12600" cap="sq">
                <a:solidFill>
                  <a:srgbClr val="9933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CO"/>
              </a:p>
            </p:txBody>
          </p:sp>
          <p:sp>
            <p:nvSpPr>
              <p:cNvPr id="15378" name="Freeform 18"/>
              <p:cNvSpPr>
                <a:spLocks noChangeArrowheads="1"/>
              </p:cNvSpPr>
              <p:nvPr/>
            </p:nvSpPr>
            <p:spPr bwMode="auto">
              <a:xfrm>
                <a:off x="2555" y="2724"/>
                <a:ext cx="10" cy="98"/>
              </a:xfrm>
              <a:custGeom>
                <a:avLst/>
                <a:gdLst>
                  <a:gd name="G0" fmla="+- 29 0 0"/>
                  <a:gd name="G1" fmla="+- 65497 0 0"/>
                  <a:gd name="G2" fmla="+- 8 0 0"/>
                  <a:gd name="G3" fmla="*/ 1 65535 32768"/>
                  <a:gd name="T0" fmla="*/ 11 w 15"/>
                  <a:gd name="T1" fmla="*/ 0 h 103"/>
                  <a:gd name="T2" fmla="*/ 8 w 15"/>
                  <a:gd name="T3" fmla="*/ 28 h 103"/>
                  <a:gd name="T4" fmla="*/ 0 w 15"/>
                  <a:gd name="T5" fmla="*/ 61 h 103"/>
                  <a:gd name="T6" fmla="*/ 1 w 15"/>
                  <a:gd name="T7" fmla="*/ 99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" h="103">
                    <a:moveTo>
                      <a:pt x="15" y="0"/>
                    </a:moveTo>
                    <a:lnTo>
                      <a:pt x="11" y="29"/>
                    </a:lnTo>
                    <a:lnTo>
                      <a:pt x="0" y="63"/>
                    </a:lnTo>
                    <a:lnTo>
                      <a:pt x="1" y="103"/>
                    </a:lnTo>
                  </a:path>
                </a:pathLst>
              </a:custGeom>
              <a:noFill/>
              <a:ln w="12600" cap="sq">
                <a:solidFill>
                  <a:srgbClr val="9933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CO"/>
              </a:p>
            </p:txBody>
          </p:sp>
          <p:sp>
            <p:nvSpPr>
              <p:cNvPr id="15379" name="Freeform 19"/>
              <p:cNvSpPr>
                <a:spLocks noChangeArrowheads="1"/>
              </p:cNvSpPr>
              <p:nvPr/>
            </p:nvSpPr>
            <p:spPr bwMode="auto">
              <a:xfrm>
                <a:off x="2640" y="2712"/>
                <a:ext cx="12" cy="100"/>
              </a:xfrm>
              <a:custGeom>
                <a:avLst/>
                <a:gdLst>
                  <a:gd name="G0" fmla="+- 1 0 0"/>
                  <a:gd name="G1" fmla="*/ 1 63 2"/>
                  <a:gd name="G2" fmla="+- 8 0 0"/>
                  <a:gd name="G3" fmla="*/ 1 65535 32768"/>
                  <a:gd name="T0" fmla="*/ 13 w 17"/>
                  <a:gd name="T1" fmla="*/ 0 h 105"/>
                  <a:gd name="T2" fmla="*/ 0 w 17"/>
                  <a:gd name="T3" fmla="*/ 29 h 105"/>
                  <a:gd name="T4" fmla="*/ 2 w 17"/>
                  <a:gd name="T5" fmla="*/ 61 h 105"/>
                  <a:gd name="T6" fmla="*/ 0 w 17"/>
                  <a:gd name="T7" fmla="*/ 101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7" h="105">
                    <a:moveTo>
                      <a:pt x="17" y="0"/>
                    </a:moveTo>
                    <a:lnTo>
                      <a:pt x="0" y="30"/>
                    </a:lnTo>
                    <a:lnTo>
                      <a:pt x="2" y="63"/>
                    </a:lnTo>
                    <a:lnTo>
                      <a:pt x="0" y="105"/>
                    </a:lnTo>
                  </a:path>
                </a:pathLst>
              </a:custGeom>
              <a:noFill/>
              <a:ln w="12600" cap="sq">
                <a:solidFill>
                  <a:srgbClr val="9933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CO"/>
              </a:p>
            </p:txBody>
          </p:sp>
          <p:sp>
            <p:nvSpPr>
              <p:cNvPr id="15380" name="Freeform 20"/>
              <p:cNvSpPr>
                <a:spLocks noChangeArrowheads="1"/>
              </p:cNvSpPr>
              <p:nvPr/>
            </p:nvSpPr>
            <p:spPr bwMode="auto">
              <a:xfrm>
                <a:off x="2591" y="2742"/>
                <a:ext cx="10" cy="74"/>
              </a:xfrm>
              <a:custGeom>
                <a:avLst/>
                <a:gdLst>
                  <a:gd name="G0" fmla="+- 34 0 0"/>
                  <a:gd name="G1" fmla="+- 65516 0 0"/>
                  <a:gd name="G2" fmla="+- 8 0 0"/>
                  <a:gd name="G3" fmla="*/ 1 65535 32768"/>
                  <a:gd name="T0" fmla="*/ 11 w 15"/>
                  <a:gd name="T1" fmla="*/ 0 h 79"/>
                  <a:gd name="T2" fmla="*/ 3 w 15"/>
                  <a:gd name="T3" fmla="*/ 32 h 79"/>
                  <a:gd name="T4" fmla="*/ 0 w 15"/>
                  <a:gd name="T5" fmla="*/ 52 h 79"/>
                  <a:gd name="T6" fmla="*/ 3 w 15"/>
                  <a:gd name="T7" fmla="*/ 75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" h="79">
                    <a:moveTo>
                      <a:pt x="15" y="0"/>
                    </a:moveTo>
                    <a:lnTo>
                      <a:pt x="4" y="34"/>
                    </a:lnTo>
                    <a:lnTo>
                      <a:pt x="0" y="55"/>
                    </a:lnTo>
                    <a:lnTo>
                      <a:pt x="4" y="79"/>
                    </a:lnTo>
                  </a:path>
                </a:pathLst>
              </a:custGeom>
              <a:noFill/>
              <a:ln w="12600" cap="sq">
                <a:solidFill>
                  <a:srgbClr val="9933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CO"/>
              </a:p>
            </p:txBody>
          </p:sp>
          <p:sp>
            <p:nvSpPr>
              <p:cNvPr id="15381" name="Freeform 21"/>
              <p:cNvSpPr>
                <a:spLocks noChangeArrowheads="1"/>
              </p:cNvSpPr>
              <p:nvPr/>
            </p:nvSpPr>
            <p:spPr bwMode="auto">
              <a:xfrm>
                <a:off x="2666" y="2706"/>
                <a:ext cx="21" cy="106"/>
              </a:xfrm>
              <a:custGeom>
                <a:avLst/>
                <a:gdLst>
                  <a:gd name="G0" fmla="+- 1 0 0"/>
                  <a:gd name="G1" fmla="*/ 1 0 0"/>
                  <a:gd name="G2" fmla="+- 8 0 0"/>
                  <a:gd name="G3" fmla="*/ 1 65535 32768"/>
                  <a:gd name="T0" fmla="*/ 18 w 26"/>
                  <a:gd name="T1" fmla="*/ 0 h 111"/>
                  <a:gd name="T2" fmla="*/ 22 w 26"/>
                  <a:gd name="T3" fmla="*/ 28 h 111"/>
                  <a:gd name="T4" fmla="*/ 13 w 26"/>
                  <a:gd name="T5" fmla="*/ 61 h 111"/>
                  <a:gd name="T6" fmla="*/ 0 w 26"/>
                  <a:gd name="T7" fmla="*/ 10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6" h="111">
                    <a:moveTo>
                      <a:pt x="21" y="0"/>
                    </a:moveTo>
                    <a:lnTo>
                      <a:pt x="26" y="29"/>
                    </a:lnTo>
                    <a:lnTo>
                      <a:pt x="15" y="63"/>
                    </a:lnTo>
                    <a:lnTo>
                      <a:pt x="0" y="111"/>
                    </a:lnTo>
                  </a:path>
                </a:pathLst>
              </a:custGeom>
              <a:noFill/>
              <a:ln w="12600" cap="sq">
                <a:solidFill>
                  <a:srgbClr val="9933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CO"/>
              </a:p>
            </p:txBody>
          </p:sp>
          <p:sp>
            <p:nvSpPr>
              <p:cNvPr id="15382" name="Freeform 22"/>
              <p:cNvSpPr>
                <a:spLocks noChangeArrowheads="1"/>
              </p:cNvSpPr>
              <p:nvPr/>
            </p:nvSpPr>
            <p:spPr bwMode="auto">
              <a:xfrm>
                <a:off x="2733" y="2705"/>
                <a:ext cx="6" cy="101"/>
              </a:xfrm>
              <a:custGeom>
                <a:avLst/>
                <a:gdLst>
                  <a:gd name="G0" fmla="*/ 1 0 0"/>
                  <a:gd name="G1" fmla="+- 65503 0 0"/>
                  <a:gd name="G2" fmla="+- 8 0 0"/>
                  <a:gd name="G3" fmla="*/ 1 65535 32768"/>
                  <a:gd name="T0" fmla="*/ 7 w 11"/>
                  <a:gd name="T1" fmla="*/ 0 h 106"/>
                  <a:gd name="T2" fmla="*/ 4 w 11"/>
                  <a:gd name="T3" fmla="*/ 28 h 106"/>
                  <a:gd name="T4" fmla="*/ 0 w 11"/>
                  <a:gd name="T5" fmla="*/ 68 h 106"/>
                  <a:gd name="T6" fmla="*/ 1 w 11"/>
                  <a:gd name="T7" fmla="*/ 102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106">
                    <a:moveTo>
                      <a:pt x="11" y="0"/>
                    </a:moveTo>
                    <a:lnTo>
                      <a:pt x="7" y="29"/>
                    </a:lnTo>
                    <a:lnTo>
                      <a:pt x="0" y="71"/>
                    </a:lnTo>
                    <a:lnTo>
                      <a:pt x="2" y="106"/>
                    </a:lnTo>
                  </a:path>
                </a:pathLst>
              </a:custGeom>
              <a:noFill/>
              <a:ln w="12600" cap="sq">
                <a:solidFill>
                  <a:srgbClr val="9933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CO"/>
              </a:p>
            </p:txBody>
          </p:sp>
          <p:sp>
            <p:nvSpPr>
              <p:cNvPr id="15383" name="Freeform 23"/>
              <p:cNvSpPr>
                <a:spLocks noChangeArrowheads="1"/>
              </p:cNvSpPr>
              <p:nvPr/>
            </p:nvSpPr>
            <p:spPr bwMode="auto">
              <a:xfrm>
                <a:off x="2751" y="2701"/>
                <a:ext cx="9" cy="105"/>
              </a:xfrm>
              <a:custGeom>
                <a:avLst/>
                <a:gdLst>
                  <a:gd name="G0" fmla="+- 65517 0 0"/>
                  <a:gd name="G1" fmla="*/ 1 0 0"/>
                  <a:gd name="G2" fmla="*/ 1 35987 55552"/>
                  <a:gd name="G3" fmla="*/ G2 1 180"/>
                  <a:gd name="G4" fmla="*/ G1 1 G3"/>
                  <a:gd name="G5" fmla="+- 8 0 0"/>
                  <a:gd name="G6" fmla="*/ 1 65535 32768"/>
                  <a:gd name="T0" fmla="*/ 10 w 14"/>
                  <a:gd name="T1" fmla="*/ 0 h 110"/>
                  <a:gd name="T2" fmla="*/ 7 w 14"/>
                  <a:gd name="T3" fmla="*/ 28 h 110"/>
                  <a:gd name="T4" fmla="*/ 6 w 14"/>
                  <a:gd name="T5" fmla="*/ 72 h 110"/>
                  <a:gd name="T6" fmla="*/ 0 w 14"/>
                  <a:gd name="T7" fmla="*/ 106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" h="110">
                    <a:moveTo>
                      <a:pt x="14" y="0"/>
                    </a:moveTo>
                    <a:lnTo>
                      <a:pt x="10" y="29"/>
                    </a:lnTo>
                    <a:lnTo>
                      <a:pt x="8" y="75"/>
                    </a:lnTo>
                    <a:lnTo>
                      <a:pt x="0" y="110"/>
                    </a:lnTo>
                  </a:path>
                </a:pathLst>
              </a:custGeom>
              <a:noFill/>
              <a:ln w="12600" cap="sq">
                <a:solidFill>
                  <a:srgbClr val="9933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CO"/>
              </a:p>
            </p:txBody>
          </p:sp>
          <p:sp>
            <p:nvSpPr>
              <p:cNvPr id="15384" name="Freeform 24"/>
              <p:cNvSpPr>
                <a:spLocks noChangeArrowheads="1"/>
              </p:cNvSpPr>
              <p:nvPr/>
            </p:nvSpPr>
            <p:spPr bwMode="auto">
              <a:xfrm>
                <a:off x="2787" y="2701"/>
                <a:ext cx="12" cy="100"/>
              </a:xfrm>
              <a:custGeom>
                <a:avLst/>
                <a:gdLst>
                  <a:gd name="G0" fmla="+- 1 0 0"/>
                  <a:gd name="G1" fmla="*/ 1 65 2"/>
                  <a:gd name="G2" fmla="+- 8 0 0"/>
                  <a:gd name="G3" fmla="*/ 1 65535 32768"/>
                  <a:gd name="T0" fmla="*/ 13 w 17"/>
                  <a:gd name="T1" fmla="*/ 0 h 105"/>
                  <a:gd name="T2" fmla="*/ 0 w 17"/>
                  <a:gd name="T3" fmla="*/ 28 h 105"/>
                  <a:gd name="T4" fmla="*/ 2 w 17"/>
                  <a:gd name="T5" fmla="*/ 61 h 105"/>
                  <a:gd name="T6" fmla="*/ 2 w 17"/>
                  <a:gd name="T7" fmla="*/ 101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7" h="105">
                    <a:moveTo>
                      <a:pt x="17" y="0"/>
                    </a:moveTo>
                    <a:lnTo>
                      <a:pt x="0" y="29"/>
                    </a:lnTo>
                    <a:lnTo>
                      <a:pt x="2" y="63"/>
                    </a:lnTo>
                    <a:lnTo>
                      <a:pt x="2" y="105"/>
                    </a:lnTo>
                  </a:path>
                </a:pathLst>
              </a:custGeom>
              <a:noFill/>
              <a:ln w="12600" cap="sq">
                <a:solidFill>
                  <a:srgbClr val="9933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CO"/>
              </a:p>
            </p:txBody>
          </p:sp>
          <p:sp>
            <p:nvSpPr>
              <p:cNvPr id="15385" name="Freeform 25"/>
              <p:cNvSpPr>
                <a:spLocks noChangeArrowheads="1"/>
              </p:cNvSpPr>
              <p:nvPr/>
            </p:nvSpPr>
            <p:spPr bwMode="auto">
              <a:xfrm>
                <a:off x="2828" y="2701"/>
                <a:ext cx="4" cy="96"/>
              </a:xfrm>
              <a:custGeom>
                <a:avLst/>
                <a:gdLst>
                  <a:gd name="G0" fmla="*/ 1 0 0"/>
                  <a:gd name="G1" fmla="*/ 1 0 0"/>
                  <a:gd name="G2" fmla="sin G0 G1"/>
                  <a:gd name="G3" fmla="+- 61 0 0"/>
                  <a:gd name="G4" fmla="+- 8 0 0"/>
                  <a:gd name="G5" fmla="*/ 1 65535 32768"/>
                  <a:gd name="T0" fmla="*/ 5 w 9"/>
                  <a:gd name="T1" fmla="*/ 0 h 101"/>
                  <a:gd name="T2" fmla="*/ 0 w 9"/>
                  <a:gd name="T3" fmla="*/ 23 h 101"/>
                  <a:gd name="T4" fmla="*/ 2 w 9"/>
                  <a:gd name="T5" fmla="*/ 59 h 101"/>
                  <a:gd name="T6" fmla="*/ 1 w 9"/>
                  <a:gd name="T7" fmla="*/ 97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101">
                    <a:moveTo>
                      <a:pt x="9" y="0"/>
                    </a:moveTo>
                    <a:lnTo>
                      <a:pt x="0" y="24"/>
                    </a:lnTo>
                    <a:lnTo>
                      <a:pt x="3" y="61"/>
                    </a:lnTo>
                    <a:lnTo>
                      <a:pt x="1" y="101"/>
                    </a:lnTo>
                  </a:path>
                </a:pathLst>
              </a:custGeom>
              <a:noFill/>
              <a:ln w="12600" cap="sq">
                <a:solidFill>
                  <a:srgbClr val="9933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CO"/>
              </a:p>
            </p:txBody>
          </p:sp>
          <p:sp>
            <p:nvSpPr>
              <p:cNvPr id="15386" name="Freeform 26"/>
              <p:cNvSpPr>
                <a:spLocks noChangeArrowheads="1"/>
              </p:cNvSpPr>
              <p:nvPr/>
            </p:nvSpPr>
            <p:spPr bwMode="auto">
              <a:xfrm>
                <a:off x="2856" y="2719"/>
                <a:ext cx="16" cy="75"/>
              </a:xfrm>
              <a:custGeom>
                <a:avLst/>
                <a:gdLst>
                  <a:gd name="G0" fmla="+- 1 0 0"/>
                  <a:gd name="G1" fmla="+- 65508 0 0"/>
                  <a:gd name="G2" fmla="+- 8 0 0"/>
                  <a:gd name="G3" fmla="*/ 1 65535 32768"/>
                  <a:gd name="T0" fmla="*/ 0 w 21"/>
                  <a:gd name="T1" fmla="*/ 0 h 80"/>
                  <a:gd name="T2" fmla="*/ 17 w 21"/>
                  <a:gd name="T3" fmla="*/ 19 h 80"/>
                  <a:gd name="T4" fmla="*/ 11 w 21"/>
                  <a:gd name="T5" fmla="*/ 42 h 80"/>
                  <a:gd name="T6" fmla="*/ 6 w 21"/>
                  <a:gd name="T7" fmla="*/ 76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" h="80">
                    <a:moveTo>
                      <a:pt x="0" y="0"/>
                    </a:moveTo>
                    <a:lnTo>
                      <a:pt x="21" y="20"/>
                    </a:lnTo>
                    <a:lnTo>
                      <a:pt x="14" y="44"/>
                    </a:lnTo>
                    <a:lnTo>
                      <a:pt x="8" y="80"/>
                    </a:lnTo>
                  </a:path>
                </a:pathLst>
              </a:custGeom>
              <a:noFill/>
              <a:ln w="12600" cap="sq">
                <a:solidFill>
                  <a:srgbClr val="9933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CO"/>
              </a:p>
            </p:txBody>
          </p:sp>
          <p:sp>
            <p:nvSpPr>
              <p:cNvPr id="15387" name="Freeform 27"/>
              <p:cNvSpPr>
                <a:spLocks noChangeArrowheads="1"/>
              </p:cNvSpPr>
              <p:nvPr/>
            </p:nvSpPr>
            <p:spPr bwMode="auto">
              <a:xfrm>
                <a:off x="2775" y="2489"/>
                <a:ext cx="15" cy="86"/>
              </a:xfrm>
              <a:custGeom>
                <a:avLst/>
                <a:gdLst>
                  <a:gd name="G0" fmla="+- 1 0 0"/>
                  <a:gd name="G1" fmla="+- 65497 0 0"/>
                  <a:gd name="G2" fmla="+- 8 0 0"/>
                  <a:gd name="G3" fmla="*/ 1 65535 32768"/>
                  <a:gd name="T0" fmla="*/ 16 w 20"/>
                  <a:gd name="T1" fmla="*/ 0 h 91"/>
                  <a:gd name="T2" fmla="*/ 13 w 20"/>
                  <a:gd name="T3" fmla="*/ 28 h 91"/>
                  <a:gd name="T4" fmla="*/ 0 w 20"/>
                  <a:gd name="T5" fmla="*/ 50 h 91"/>
                  <a:gd name="T6" fmla="*/ 0 w 20"/>
                  <a:gd name="T7" fmla="*/ 87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91">
                    <a:moveTo>
                      <a:pt x="20" y="0"/>
                    </a:moveTo>
                    <a:lnTo>
                      <a:pt x="16" y="29"/>
                    </a:lnTo>
                    <a:lnTo>
                      <a:pt x="0" y="52"/>
                    </a:lnTo>
                    <a:lnTo>
                      <a:pt x="0" y="91"/>
                    </a:lnTo>
                  </a:path>
                </a:pathLst>
              </a:custGeom>
              <a:noFill/>
              <a:ln w="12600" cap="sq">
                <a:solidFill>
                  <a:srgbClr val="9933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CO"/>
              </a:p>
            </p:txBody>
          </p:sp>
          <p:sp>
            <p:nvSpPr>
              <p:cNvPr id="15388" name="Freeform 28"/>
              <p:cNvSpPr>
                <a:spLocks noChangeArrowheads="1"/>
              </p:cNvSpPr>
              <p:nvPr/>
            </p:nvSpPr>
            <p:spPr bwMode="auto">
              <a:xfrm>
                <a:off x="2808" y="2498"/>
                <a:ext cx="23" cy="83"/>
              </a:xfrm>
              <a:custGeom>
                <a:avLst/>
                <a:gdLst>
                  <a:gd name="G0" fmla="+- 1 0 0"/>
                  <a:gd name="G1" fmla="*/ 1 0 0"/>
                  <a:gd name="G2" fmla="sin 52 G1"/>
                  <a:gd name="G3" fmla="+- 8 0 0"/>
                  <a:gd name="G4" fmla="*/ 1 65535 32768"/>
                  <a:gd name="T0" fmla="*/ 24 w 28"/>
                  <a:gd name="T1" fmla="*/ 0 h 88"/>
                  <a:gd name="T2" fmla="*/ 21 w 28"/>
                  <a:gd name="T3" fmla="*/ 28 h 88"/>
                  <a:gd name="T4" fmla="*/ 8 w 28"/>
                  <a:gd name="T5" fmla="*/ 50 h 88"/>
                  <a:gd name="T6" fmla="*/ 0 w 28"/>
                  <a:gd name="T7" fmla="*/ 84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88">
                    <a:moveTo>
                      <a:pt x="28" y="0"/>
                    </a:moveTo>
                    <a:lnTo>
                      <a:pt x="24" y="29"/>
                    </a:lnTo>
                    <a:lnTo>
                      <a:pt x="9" y="52"/>
                    </a:lnTo>
                    <a:lnTo>
                      <a:pt x="0" y="88"/>
                    </a:lnTo>
                  </a:path>
                </a:pathLst>
              </a:custGeom>
              <a:noFill/>
              <a:ln w="12600" cap="sq">
                <a:solidFill>
                  <a:srgbClr val="9933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CO"/>
              </a:p>
            </p:txBody>
          </p:sp>
          <p:sp>
            <p:nvSpPr>
              <p:cNvPr id="15389" name="Freeform 29"/>
              <p:cNvSpPr>
                <a:spLocks noChangeArrowheads="1"/>
              </p:cNvSpPr>
              <p:nvPr/>
            </p:nvSpPr>
            <p:spPr bwMode="auto">
              <a:xfrm>
                <a:off x="2856" y="2506"/>
                <a:ext cx="14" cy="102"/>
              </a:xfrm>
              <a:custGeom>
                <a:avLst/>
                <a:gdLst>
                  <a:gd name="G0" fmla="+- 1 0 0"/>
                  <a:gd name="G1" fmla="*/ 1 0 0"/>
                  <a:gd name="G2" fmla="+- 8 0 0"/>
                  <a:gd name="G3" fmla="*/ 1 65535 32768"/>
                  <a:gd name="T0" fmla="*/ 15 w 19"/>
                  <a:gd name="T1" fmla="*/ 0 h 107"/>
                  <a:gd name="T2" fmla="*/ 12 w 19"/>
                  <a:gd name="T3" fmla="*/ 28 h 107"/>
                  <a:gd name="T4" fmla="*/ 3 w 19"/>
                  <a:gd name="T5" fmla="*/ 61 h 107"/>
                  <a:gd name="T6" fmla="*/ 0 w 19"/>
                  <a:gd name="T7" fmla="*/ 103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107">
                    <a:moveTo>
                      <a:pt x="19" y="0"/>
                    </a:moveTo>
                    <a:lnTo>
                      <a:pt x="15" y="29"/>
                    </a:lnTo>
                    <a:lnTo>
                      <a:pt x="4" y="63"/>
                    </a:lnTo>
                    <a:lnTo>
                      <a:pt x="0" y="107"/>
                    </a:lnTo>
                  </a:path>
                </a:pathLst>
              </a:custGeom>
              <a:noFill/>
              <a:ln w="12600" cap="sq">
                <a:solidFill>
                  <a:srgbClr val="9933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CO"/>
              </a:p>
            </p:txBody>
          </p:sp>
          <p:sp>
            <p:nvSpPr>
              <p:cNvPr id="15390" name="Freeform 30"/>
              <p:cNvSpPr>
                <a:spLocks noChangeArrowheads="1"/>
              </p:cNvSpPr>
              <p:nvPr/>
            </p:nvSpPr>
            <p:spPr bwMode="auto">
              <a:xfrm>
                <a:off x="2898" y="2514"/>
                <a:ext cx="23" cy="94"/>
              </a:xfrm>
              <a:custGeom>
                <a:avLst/>
                <a:gdLst>
                  <a:gd name="G0" fmla="+- 1 0 0"/>
                  <a:gd name="G1" fmla="+- 65506 0 0"/>
                  <a:gd name="G2" fmla="+- 8 0 0"/>
                  <a:gd name="G3" fmla="*/ 1 65535 32768"/>
                  <a:gd name="T0" fmla="*/ 24 w 28"/>
                  <a:gd name="T1" fmla="*/ 0 h 99"/>
                  <a:gd name="T2" fmla="*/ 5 w 28"/>
                  <a:gd name="T3" fmla="*/ 29 h 99"/>
                  <a:gd name="T4" fmla="*/ 0 w 28"/>
                  <a:gd name="T5" fmla="*/ 63 h 99"/>
                  <a:gd name="T6" fmla="*/ 3 w 28"/>
                  <a:gd name="T7" fmla="*/ 95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99">
                    <a:moveTo>
                      <a:pt x="28" y="0"/>
                    </a:moveTo>
                    <a:lnTo>
                      <a:pt x="6" y="30"/>
                    </a:lnTo>
                    <a:lnTo>
                      <a:pt x="0" y="66"/>
                    </a:lnTo>
                    <a:lnTo>
                      <a:pt x="3" y="99"/>
                    </a:lnTo>
                  </a:path>
                </a:pathLst>
              </a:custGeom>
              <a:noFill/>
              <a:ln w="12600" cap="sq">
                <a:solidFill>
                  <a:srgbClr val="9933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CO"/>
              </a:p>
            </p:txBody>
          </p:sp>
          <p:sp>
            <p:nvSpPr>
              <p:cNvPr id="15391" name="Freeform 31"/>
              <p:cNvSpPr>
                <a:spLocks noChangeArrowheads="1"/>
              </p:cNvSpPr>
              <p:nvPr/>
            </p:nvSpPr>
            <p:spPr bwMode="auto">
              <a:xfrm>
                <a:off x="2904" y="2698"/>
                <a:ext cx="4" cy="96"/>
              </a:xfrm>
              <a:custGeom>
                <a:avLst/>
                <a:gdLst>
                  <a:gd name="G0" fmla="+- 65512 0 0"/>
                  <a:gd name="T0" fmla="*/ 5 256 1"/>
                  <a:gd name="T1" fmla="*/ 0 256 1"/>
                  <a:gd name="G1" fmla="+- 0 T0 T1"/>
                  <a:gd name="G2" fmla="sin 61 G1"/>
                  <a:gd name="G3" fmla="+- 8 0 0"/>
                  <a:gd name="G4" fmla="*/ 1 65535 32768"/>
                  <a:gd name="T2" fmla="*/ 0 w 9"/>
                  <a:gd name="T3" fmla="*/ 0 h 101"/>
                  <a:gd name="T4" fmla="*/ 3 w 9"/>
                  <a:gd name="T5" fmla="*/ 29 h 101"/>
                  <a:gd name="T6" fmla="*/ 5 w 9"/>
                  <a:gd name="T7" fmla="*/ 59 h 101"/>
                  <a:gd name="T8" fmla="*/ 3 w 9"/>
                  <a:gd name="T9" fmla="*/ 97 h 101"/>
                </a:gdLst>
                <a:ahLst/>
                <a:cxnLst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01">
                    <a:moveTo>
                      <a:pt x="0" y="0"/>
                    </a:moveTo>
                    <a:lnTo>
                      <a:pt x="6" y="30"/>
                    </a:lnTo>
                    <a:lnTo>
                      <a:pt x="9" y="61"/>
                    </a:lnTo>
                    <a:lnTo>
                      <a:pt x="5" y="101"/>
                    </a:lnTo>
                  </a:path>
                </a:pathLst>
              </a:custGeom>
              <a:noFill/>
              <a:ln w="12600" cap="sq">
                <a:solidFill>
                  <a:srgbClr val="9933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CO"/>
              </a:p>
            </p:txBody>
          </p:sp>
          <p:sp>
            <p:nvSpPr>
              <p:cNvPr id="15392" name="Freeform 32"/>
              <p:cNvSpPr>
                <a:spLocks noChangeArrowheads="1"/>
              </p:cNvSpPr>
              <p:nvPr/>
            </p:nvSpPr>
            <p:spPr bwMode="auto">
              <a:xfrm>
                <a:off x="2935" y="2519"/>
                <a:ext cx="25" cy="106"/>
              </a:xfrm>
              <a:custGeom>
                <a:avLst/>
                <a:gdLst>
                  <a:gd name="G0" fmla="+- 1 0 0"/>
                  <a:gd name="G1" fmla="+- 36 0 0"/>
                  <a:gd name="G2" fmla="+- 8 0 0"/>
                  <a:gd name="G3" fmla="*/ 1 65535 32768"/>
                  <a:gd name="T0" fmla="*/ 26 w 30"/>
                  <a:gd name="T1" fmla="*/ 0 h 111"/>
                  <a:gd name="T2" fmla="*/ 12 w 30"/>
                  <a:gd name="T3" fmla="*/ 23 h 111"/>
                  <a:gd name="T4" fmla="*/ 2 w 30"/>
                  <a:gd name="T5" fmla="*/ 69 h 111"/>
                  <a:gd name="T6" fmla="*/ 0 w 30"/>
                  <a:gd name="T7" fmla="*/ 10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0" h="111">
                    <a:moveTo>
                      <a:pt x="30" y="0"/>
                    </a:moveTo>
                    <a:lnTo>
                      <a:pt x="14" y="24"/>
                    </a:lnTo>
                    <a:lnTo>
                      <a:pt x="2" y="72"/>
                    </a:lnTo>
                    <a:lnTo>
                      <a:pt x="0" y="111"/>
                    </a:lnTo>
                  </a:path>
                </a:pathLst>
              </a:custGeom>
              <a:noFill/>
              <a:ln w="12600" cap="sq">
                <a:solidFill>
                  <a:srgbClr val="9933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CO"/>
              </a:p>
            </p:txBody>
          </p:sp>
          <p:sp>
            <p:nvSpPr>
              <p:cNvPr id="15393" name="Freeform 33"/>
              <p:cNvSpPr>
                <a:spLocks noChangeArrowheads="1"/>
              </p:cNvSpPr>
              <p:nvPr/>
            </p:nvSpPr>
            <p:spPr bwMode="auto">
              <a:xfrm>
                <a:off x="2982" y="2521"/>
                <a:ext cx="29" cy="87"/>
              </a:xfrm>
              <a:custGeom>
                <a:avLst/>
                <a:gdLst>
                  <a:gd name="G0" fmla="+- 1 0 0"/>
                  <a:gd name="G1" fmla="+- 1 0 0"/>
                  <a:gd name="G2" fmla="+- 8 0 0"/>
                  <a:gd name="G3" fmla="*/ 1 65535 32768"/>
                  <a:gd name="T0" fmla="*/ 30 w 34"/>
                  <a:gd name="T1" fmla="*/ 0 h 92"/>
                  <a:gd name="T2" fmla="*/ 26 w 34"/>
                  <a:gd name="T3" fmla="*/ 28 h 92"/>
                  <a:gd name="T4" fmla="*/ 17 w 34"/>
                  <a:gd name="T5" fmla="*/ 60 h 92"/>
                  <a:gd name="T6" fmla="*/ 0 w 34"/>
                  <a:gd name="T7" fmla="*/ 88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4" h="92">
                    <a:moveTo>
                      <a:pt x="34" y="0"/>
                    </a:moveTo>
                    <a:lnTo>
                      <a:pt x="30" y="29"/>
                    </a:lnTo>
                    <a:lnTo>
                      <a:pt x="19" y="63"/>
                    </a:lnTo>
                    <a:lnTo>
                      <a:pt x="0" y="92"/>
                    </a:lnTo>
                  </a:path>
                </a:pathLst>
              </a:custGeom>
              <a:noFill/>
              <a:ln w="12600" cap="sq">
                <a:solidFill>
                  <a:srgbClr val="9933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CO"/>
              </a:p>
            </p:txBody>
          </p:sp>
          <p:sp>
            <p:nvSpPr>
              <p:cNvPr id="15394" name="Freeform 34"/>
              <p:cNvSpPr>
                <a:spLocks noChangeArrowheads="1"/>
              </p:cNvSpPr>
              <p:nvPr/>
            </p:nvSpPr>
            <p:spPr bwMode="auto">
              <a:xfrm>
                <a:off x="2694" y="2713"/>
                <a:ext cx="17" cy="96"/>
              </a:xfrm>
              <a:custGeom>
                <a:avLst/>
                <a:gdLst>
                  <a:gd name="G0" fmla="+- 1 0 0"/>
                  <a:gd name="G1" fmla="+- 63 0 0"/>
                  <a:gd name="G2" fmla="+- 8 0 0"/>
                  <a:gd name="G3" fmla="*/ 1 65535 32768"/>
                  <a:gd name="T0" fmla="*/ 18 w 22"/>
                  <a:gd name="T1" fmla="*/ 0 h 101"/>
                  <a:gd name="T2" fmla="*/ 15 w 22"/>
                  <a:gd name="T3" fmla="*/ 28 h 101"/>
                  <a:gd name="T4" fmla="*/ 2 w 22"/>
                  <a:gd name="T5" fmla="*/ 61 h 101"/>
                  <a:gd name="T6" fmla="*/ 0 w 22"/>
                  <a:gd name="T7" fmla="*/ 97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101">
                    <a:moveTo>
                      <a:pt x="22" y="0"/>
                    </a:moveTo>
                    <a:lnTo>
                      <a:pt x="18" y="29"/>
                    </a:lnTo>
                    <a:lnTo>
                      <a:pt x="3" y="63"/>
                    </a:lnTo>
                    <a:lnTo>
                      <a:pt x="0" y="101"/>
                    </a:lnTo>
                  </a:path>
                </a:pathLst>
              </a:custGeom>
              <a:noFill/>
              <a:ln w="12600" cap="sq">
                <a:solidFill>
                  <a:srgbClr val="9933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CO"/>
              </a:p>
            </p:txBody>
          </p:sp>
          <p:sp>
            <p:nvSpPr>
              <p:cNvPr id="15395" name="Freeform 35"/>
              <p:cNvSpPr>
                <a:spLocks noChangeArrowheads="1"/>
              </p:cNvSpPr>
              <p:nvPr/>
            </p:nvSpPr>
            <p:spPr bwMode="auto">
              <a:xfrm>
                <a:off x="2946" y="2682"/>
                <a:ext cx="24" cy="104"/>
              </a:xfrm>
              <a:custGeom>
                <a:avLst/>
                <a:gdLst>
                  <a:gd name="G0" fmla="+- 1 0 0"/>
                  <a:gd name="G1" fmla="+- 65496 0 0"/>
                  <a:gd name="G2" fmla="+- 8 0 0"/>
                  <a:gd name="G3" fmla="*/ 1 65535 32768"/>
                  <a:gd name="T0" fmla="*/ 25 w 29"/>
                  <a:gd name="T1" fmla="*/ 0 h 109"/>
                  <a:gd name="T2" fmla="*/ 5 w 29"/>
                  <a:gd name="T3" fmla="*/ 32 h 109"/>
                  <a:gd name="T4" fmla="*/ 0 w 29"/>
                  <a:gd name="T5" fmla="*/ 64 h 109"/>
                  <a:gd name="T6" fmla="*/ 3 w 29"/>
                  <a:gd name="T7" fmla="*/ 105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" h="109">
                    <a:moveTo>
                      <a:pt x="29" y="0"/>
                    </a:moveTo>
                    <a:lnTo>
                      <a:pt x="6" y="33"/>
                    </a:lnTo>
                    <a:lnTo>
                      <a:pt x="0" y="66"/>
                    </a:lnTo>
                    <a:lnTo>
                      <a:pt x="3" y="109"/>
                    </a:lnTo>
                  </a:path>
                </a:pathLst>
              </a:custGeom>
              <a:noFill/>
              <a:ln w="12600" cap="sq">
                <a:solidFill>
                  <a:srgbClr val="9933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CO"/>
              </a:p>
            </p:txBody>
          </p:sp>
          <p:sp>
            <p:nvSpPr>
              <p:cNvPr id="15396" name="Freeform 36"/>
              <p:cNvSpPr>
                <a:spLocks noChangeArrowheads="1"/>
              </p:cNvSpPr>
              <p:nvPr/>
            </p:nvSpPr>
            <p:spPr bwMode="auto">
              <a:xfrm>
                <a:off x="2496" y="2734"/>
                <a:ext cx="18" cy="97"/>
              </a:xfrm>
              <a:custGeom>
                <a:avLst/>
                <a:gdLst>
                  <a:gd name="G0" fmla="+- 65511 0 0"/>
                  <a:gd name="G1" fmla="*/ 1 0 0"/>
                  <a:gd name="G2" fmla="+- 8 0 0"/>
                  <a:gd name="G3" fmla="*/ 1 65535 32768"/>
                  <a:gd name="T0" fmla="*/ 0 w 23"/>
                  <a:gd name="T1" fmla="*/ 0 h 102"/>
                  <a:gd name="T2" fmla="*/ 3 w 23"/>
                  <a:gd name="T3" fmla="*/ 28 h 102"/>
                  <a:gd name="T4" fmla="*/ 12 w 23"/>
                  <a:gd name="T5" fmla="*/ 61 h 102"/>
                  <a:gd name="T6" fmla="*/ 19 w 23"/>
                  <a:gd name="T7" fmla="*/ 98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102">
                    <a:moveTo>
                      <a:pt x="0" y="0"/>
                    </a:moveTo>
                    <a:lnTo>
                      <a:pt x="4" y="29"/>
                    </a:lnTo>
                    <a:lnTo>
                      <a:pt x="15" y="63"/>
                    </a:lnTo>
                    <a:lnTo>
                      <a:pt x="23" y="102"/>
                    </a:lnTo>
                  </a:path>
                </a:pathLst>
              </a:custGeom>
              <a:noFill/>
              <a:ln w="12600" cap="sq">
                <a:solidFill>
                  <a:srgbClr val="9933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CO"/>
              </a:p>
            </p:txBody>
          </p:sp>
        </p:grpSp>
        <p:sp>
          <p:nvSpPr>
            <p:cNvPr id="15397" name="Freeform 37"/>
            <p:cNvSpPr>
              <a:spLocks noChangeArrowheads="1"/>
            </p:cNvSpPr>
            <p:nvPr/>
          </p:nvSpPr>
          <p:spPr bwMode="auto">
            <a:xfrm>
              <a:off x="2455" y="2746"/>
              <a:ext cx="1881" cy="1014"/>
            </a:xfrm>
            <a:custGeom>
              <a:avLst/>
              <a:gdLst>
                <a:gd name="G0" fmla="+- 1 0 0"/>
                <a:gd name="G1" fmla="+- 1 0 0"/>
                <a:gd name="G2" fmla="+- 1 0 0"/>
                <a:gd name="G3" fmla="+- 1 0 0"/>
                <a:gd name="G4" fmla="+- 40 0 0"/>
                <a:gd name="G5" fmla="*/ 1 39069 35328"/>
                <a:gd name="G6" fmla="+- 1 0 0"/>
                <a:gd name="G7" fmla="+- 362 0 0"/>
                <a:gd name="G8" fmla="+- 1 0 0"/>
                <a:gd name="G9" fmla="+- 1 0 0"/>
                <a:gd name="G10" fmla="+- 1 0 0"/>
                <a:gd name="G11" fmla="+- 1 0 0"/>
                <a:gd name="G12" fmla="+- 1 0 0"/>
                <a:gd name="G13" fmla="+- 1 0 0"/>
                <a:gd name="G14" fmla="+- 1 0 0"/>
                <a:gd name="G15" fmla="+- 1 0 0"/>
                <a:gd name="G16" fmla="+- 1 0 0"/>
                <a:gd name="G17" fmla="+- 1 0 0"/>
                <a:gd name="G18" fmla="+- 1 0 0"/>
                <a:gd name="G19" fmla="+- 1 0 0"/>
                <a:gd name="G20" fmla="+- 1 0 0"/>
                <a:gd name="G21" fmla="+- 1 0 0"/>
                <a:gd name="G22" fmla="+- 1 0 0"/>
                <a:gd name="G23" fmla="+- 1 0 0"/>
                <a:gd name="G24" fmla="*/ 1 65535 32768"/>
                <a:gd name="G25" fmla="+- 1 0 0"/>
                <a:gd name="G26" fmla="+- 823 0 0"/>
                <a:gd name="G27" fmla="+- 705 0 0"/>
                <a:gd name="G28" fmla="+- 657 0 0"/>
                <a:gd name="G29" fmla="+- 546 0 0"/>
                <a:gd name="G30" fmla="+- 435 0 0"/>
                <a:gd name="G31" fmla="+- 322 0 0"/>
                <a:gd name="T0" fmla="*/ 213 w 1478"/>
                <a:gd name="T1" fmla="*/ 1015 h 911"/>
                <a:gd name="T2" fmla="*/ 192 w 1478"/>
                <a:gd name="T3" fmla="*/ 865 h 911"/>
                <a:gd name="T4" fmla="*/ 160 w 1478"/>
                <a:gd name="T5" fmla="*/ 777 h 911"/>
                <a:gd name="T6" fmla="*/ 120 w 1478"/>
                <a:gd name="T7" fmla="*/ 647 h 911"/>
                <a:gd name="T8" fmla="*/ 101 w 1478"/>
                <a:gd name="T9" fmla="*/ 508 h 911"/>
                <a:gd name="T10" fmla="*/ 73 w 1478"/>
                <a:gd name="T11" fmla="*/ 374 h 911"/>
                <a:gd name="T12" fmla="*/ 52 w 1478"/>
                <a:gd name="T13" fmla="*/ 322 h 911"/>
                <a:gd name="T14" fmla="*/ 11 w 1478"/>
                <a:gd name="T15" fmla="*/ 245 h 911"/>
                <a:gd name="T16" fmla="*/ 0 w 1478"/>
                <a:gd name="T17" fmla="*/ 182 h 911"/>
                <a:gd name="T18" fmla="*/ 4 w 1478"/>
                <a:gd name="T19" fmla="*/ 140 h 911"/>
                <a:gd name="T20" fmla="*/ 20 w 1478"/>
                <a:gd name="T21" fmla="*/ 114 h 911"/>
                <a:gd name="T22" fmla="*/ 52 w 1478"/>
                <a:gd name="T23" fmla="*/ 95 h 911"/>
                <a:gd name="T24" fmla="*/ 132 w 1478"/>
                <a:gd name="T25" fmla="*/ 77 h 911"/>
                <a:gd name="T26" fmla="*/ 224 w 1478"/>
                <a:gd name="T27" fmla="*/ 70 h 911"/>
                <a:gd name="T28" fmla="*/ 332 w 1478"/>
                <a:gd name="T29" fmla="*/ 59 h 911"/>
                <a:gd name="T30" fmla="*/ 461 w 1478"/>
                <a:gd name="T31" fmla="*/ 52 h 911"/>
                <a:gd name="T32" fmla="*/ 541 w 1478"/>
                <a:gd name="T33" fmla="*/ 35 h 911"/>
                <a:gd name="T34" fmla="*/ 653 w 1478"/>
                <a:gd name="T35" fmla="*/ 18 h 911"/>
                <a:gd name="T36" fmla="*/ 700 w 1478"/>
                <a:gd name="T37" fmla="*/ 7 h 911"/>
                <a:gd name="T38" fmla="*/ 773 w 1478"/>
                <a:gd name="T39" fmla="*/ 0 h 911"/>
                <a:gd name="T40" fmla="*/ 861 w 1478"/>
                <a:gd name="T41" fmla="*/ 0 h 911"/>
                <a:gd name="T42" fmla="*/ 893 w 1478"/>
                <a:gd name="T43" fmla="*/ 7 h 911"/>
                <a:gd name="T44" fmla="*/ 1001 w 1478"/>
                <a:gd name="T45" fmla="*/ 35 h 911"/>
                <a:gd name="T46" fmla="*/ 1081 w 1478"/>
                <a:gd name="T47" fmla="*/ 42 h 911"/>
                <a:gd name="T48" fmla="*/ 1154 w 1478"/>
                <a:gd name="T49" fmla="*/ 52 h 911"/>
                <a:gd name="T50" fmla="*/ 1245 w 1478"/>
                <a:gd name="T51" fmla="*/ 35 h 911"/>
                <a:gd name="T52" fmla="*/ 1333 w 1478"/>
                <a:gd name="T53" fmla="*/ 52 h 911"/>
                <a:gd name="T54" fmla="*/ 1445 w 1478"/>
                <a:gd name="T55" fmla="*/ 70 h 911"/>
                <a:gd name="T56" fmla="*/ 1542 w 1478"/>
                <a:gd name="T57" fmla="*/ 77 h 911"/>
                <a:gd name="T58" fmla="*/ 1634 w 1478"/>
                <a:gd name="T59" fmla="*/ 91 h 911"/>
                <a:gd name="T60" fmla="*/ 1722 w 1478"/>
                <a:gd name="T61" fmla="*/ 131 h 911"/>
                <a:gd name="T62" fmla="*/ 1882 w 1478"/>
                <a:gd name="T63" fmla="*/ 165 h 9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478" h="911">
                  <a:moveTo>
                    <a:pt x="167" y="911"/>
                  </a:moveTo>
                  <a:lnTo>
                    <a:pt x="151" y="776"/>
                  </a:lnTo>
                  <a:lnTo>
                    <a:pt x="126" y="697"/>
                  </a:lnTo>
                  <a:lnTo>
                    <a:pt x="94" y="581"/>
                  </a:lnTo>
                  <a:lnTo>
                    <a:pt x="79" y="456"/>
                  </a:lnTo>
                  <a:lnTo>
                    <a:pt x="57" y="336"/>
                  </a:lnTo>
                  <a:lnTo>
                    <a:pt x="41" y="289"/>
                  </a:lnTo>
                  <a:lnTo>
                    <a:pt x="9" y="220"/>
                  </a:lnTo>
                  <a:lnTo>
                    <a:pt x="0" y="163"/>
                  </a:lnTo>
                  <a:lnTo>
                    <a:pt x="3" y="126"/>
                  </a:lnTo>
                  <a:lnTo>
                    <a:pt x="16" y="102"/>
                  </a:lnTo>
                  <a:lnTo>
                    <a:pt x="41" y="85"/>
                  </a:lnTo>
                  <a:lnTo>
                    <a:pt x="104" y="69"/>
                  </a:lnTo>
                  <a:lnTo>
                    <a:pt x="176" y="63"/>
                  </a:lnTo>
                  <a:lnTo>
                    <a:pt x="261" y="53"/>
                  </a:lnTo>
                  <a:lnTo>
                    <a:pt x="362" y="47"/>
                  </a:lnTo>
                  <a:lnTo>
                    <a:pt x="425" y="31"/>
                  </a:lnTo>
                  <a:lnTo>
                    <a:pt x="513" y="16"/>
                  </a:lnTo>
                  <a:lnTo>
                    <a:pt x="550" y="6"/>
                  </a:lnTo>
                  <a:lnTo>
                    <a:pt x="607" y="0"/>
                  </a:lnTo>
                  <a:lnTo>
                    <a:pt x="676" y="0"/>
                  </a:lnTo>
                  <a:lnTo>
                    <a:pt x="701" y="6"/>
                  </a:lnTo>
                  <a:lnTo>
                    <a:pt x="786" y="31"/>
                  </a:lnTo>
                  <a:lnTo>
                    <a:pt x="849" y="38"/>
                  </a:lnTo>
                  <a:lnTo>
                    <a:pt x="906" y="47"/>
                  </a:lnTo>
                  <a:lnTo>
                    <a:pt x="978" y="31"/>
                  </a:lnTo>
                  <a:lnTo>
                    <a:pt x="1047" y="47"/>
                  </a:lnTo>
                  <a:lnTo>
                    <a:pt x="1135" y="63"/>
                  </a:lnTo>
                  <a:lnTo>
                    <a:pt x="1211" y="69"/>
                  </a:lnTo>
                  <a:lnTo>
                    <a:pt x="1283" y="82"/>
                  </a:lnTo>
                  <a:lnTo>
                    <a:pt x="1352" y="118"/>
                  </a:lnTo>
                  <a:lnTo>
                    <a:pt x="1478" y="148"/>
                  </a:lnTo>
                </a:path>
              </a:pathLst>
            </a:custGeom>
            <a:noFill/>
            <a:ln w="28440" cap="flat">
              <a:solidFill>
                <a:srgbClr val="FF99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  <p:sp>
          <p:nvSpPr>
            <p:cNvPr id="15398" name="Freeform 38"/>
            <p:cNvSpPr>
              <a:spLocks noChangeArrowheads="1"/>
            </p:cNvSpPr>
            <p:nvPr/>
          </p:nvSpPr>
          <p:spPr bwMode="auto">
            <a:xfrm>
              <a:off x="2400" y="1152"/>
              <a:ext cx="1704" cy="1366"/>
            </a:xfrm>
            <a:custGeom>
              <a:avLst/>
              <a:gdLst>
                <a:gd name="G0" fmla="+- 1 0 0"/>
                <a:gd name="G1" fmla="+- 1 0 0"/>
                <a:gd name="G2" fmla="+- 1 0 0"/>
                <a:gd name="G3" fmla="+- 1 0 0"/>
                <a:gd name="G4" fmla="+- 1 0 0"/>
                <a:gd name="G5" fmla="+- 1 0 0"/>
                <a:gd name="G6" fmla="+- 1 0 0"/>
                <a:gd name="G7" fmla="*/ 1 62969 36864"/>
                <a:gd name="G8" fmla="*/ 1 35987 55552"/>
                <a:gd name="G9" fmla="*/ G8 1 180"/>
                <a:gd name="G10" fmla="*/ G7 1 G9"/>
                <a:gd name="G11" fmla="+- 1 0 0"/>
                <a:gd name="G12" fmla="+- 1 0 0"/>
                <a:gd name="G13" fmla="+- 1 0 0"/>
                <a:gd name="G14" fmla="*/ 1 0 0"/>
                <a:gd name="G15" fmla="+- 22 0 0"/>
                <a:gd name="G16" fmla="+- 1 0 0"/>
                <a:gd name="T0" fmla="*/ 18 256 1"/>
                <a:gd name="T1" fmla="*/ 0 256 1"/>
                <a:gd name="G17" fmla="+- 0 T0 T1"/>
                <a:gd name="G18" fmla="sin 904 G17"/>
                <a:gd name="G19" fmla="+- 1 0 0"/>
                <a:gd name="G20" fmla="+- 1 0 0"/>
                <a:gd name="G21" fmla="+- 1 0 0"/>
                <a:gd name="G22" fmla="+- 1 0 0"/>
                <a:gd name="G23" fmla="+- 1 0 0"/>
                <a:gd name="G24" fmla="+- 1 0 0"/>
                <a:gd name="G25" fmla="+- 1 0 0"/>
                <a:gd name="G26" fmla="+- 1 0 0"/>
                <a:gd name="G27" fmla="+- 1 0 0"/>
                <a:gd name="G28" fmla="+- 1 0 0"/>
                <a:gd name="G29" fmla="+- 1 0 0"/>
                <a:gd name="G30" fmla="+- 1 0 0"/>
                <a:gd name="G31" fmla="+- 1 0 0"/>
                <a:gd name="G32" fmla="+- 1 0 0"/>
                <a:gd name="G33" fmla="+- 1 0 0"/>
                <a:gd name="G34" fmla="*/ 1 65535 32768"/>
                <a:gd name="G35" fmla="+- 1 0 0"/>
                <a:gd name="G36" fmla="+- 65284 0 0"/>
                <a:gd name="G37" fmla="+- 65402 0 0"/>
                <a:gd name="G38" fmla="+- 65490 0 0"/>
                <a:gd name="G39" fmla="+- 147 0 0"/>
                <a:gd name="G40" fmla="+- 349 0 0"/>
                <a:gd name="G41" fmla="+- 530 0 0"/>
                <a:gd name="G42" fmla="+- 627 0 0"/>
                <a:gd name="G43" fmla="+- 684 0 0"/>
                <a:gd name="T2" fmla="*/ 1705 w 1709"/>
                <a:gd name="T3" fmla="*/ 1342 h 1371"/>
                <a:gd name="T4" fmla="*/ 1594 w 1709"/>
                <a:gd name="T5" fmla="*/ 1315 h 1371"/>
                <a:gd name="T6" fmla="*/ 1449 w 1709"/>
                <a:gd name="T7" fmla="*/ 1301 h 1371"/>
                <a:gd name="T8" fmla="*/ 1347 w 1709"/>
                <a:gd name="T9" fmla="*/ 1289 h 1371"/>
                <a:gd name="T10" fmla="*/ 1142 w 1709"/>
                <a:gd name="T11" fmla="*/ 1303 h 1371"/>
                <a:gd name="T12" fmla="*/ 954 w 1709"/>
                <a:gd name="T13" fmla="*/ 1332 h 1371"/>
                <a:gd name="T14" fmla="*/ 802 w 1709"/>
                <a:gd name="T15" fmla="*/ 1360 h 1371"/>
                <a:gd name="T16" fmla="*/ 733 w 1709"/>
                <a:gd name="T17" fmla="*/ 1363 h 1371"/>
                <a:gd name="T18" fmla="*/ 679 w 1709"/>
                <a:gd name="T19" fmla="*/ 1367 h 1371"/>
                <a:gd name="T20" fmla="*/ 614 w 1709"/>
                <a:gd name="T21" fmla="*/ 1361 h 1371"/>
                <a:gd name="T22" fmla="*/ 554 w 1709"/>
                <a:gd name="T23" fmla="*/ 1363 h 1371"/>
                <a:gd name="T24" fmla="*/ 512 w 1709"/>
                <a:gd name="T25" fmla="*/ 1349 h 1371"/>
                <a:gd name="T26" fmla="*/ 421 w 1709"/>
                <a:gd name="T27" fmla="*/ 1333 h 1371"/>
                <a:gd name="T28" fmla="*/ 334 w 1709"/>
                <a:gd name="T29" fmla="*/ 1334 h 1371"/>
                <a:gd name="T30" fmla="*/ 263 w 1709"/>
                <a:gd name="T31" fmla="*/ 1332 h 1371"/>
                <a:gd name="T32" fmla="*/ 195 w 1709"/>
                <a:gd name="T33" fmla="*/ 1342 h 1371"/>
                <a:gd name="T34" fmla="*/ 164 w 1709"/>
                <a:gd name="T35" fmla="*/ 1336 h 1371"/>
                <a:gd name="T36" fmla="*/ 124 w 1709"/>
                <a:gd name="T37" fmla="*/ 1322 h 1371"/>
                <a:gd name="T38" fmla="*/ 84 w 1709"/>
                <a:gd name="T39" fmla="*/ 1313 h 1371"/>
                <a:gd name="T40" fmla="*/ 57 w 1709"/>
                <a:gd name="T41" fmla="*/ 1303 h 1371"/>
                <a:gd name="T42" fmla="*/ 38 w 1709"/>
                <a:gd name="T43" fmla="*/ 1283 h 1371"/>
                <a:gd name="T44" fmla="*/ 23 w 1709"/>
                <a:gd name="T45" fmla="*/ 1244 h 1371"/>
                <a:gd name="T46" fmla="*/ 4 w 1709"/>
                <a:gd name="T47" fmla="*/ 1192 h 1371"/>
                <a:gd name="T48" fmla="*/ 0 w 1709"/>
                <a:gd name="T49" fmla="*/ 1150 h 1371"/>
                <a:gd name="T50" fmla="*/ 4 w 1709"/>
                <a:gd name="T51" fmla="*/ 1112 h 1371"/>
                <a:gd name="T52" fmla="*/ 22 w 1709"/>
                <a:gd name="T53" fmla="*/ 1071 h 1371"/>
                <a:gd name="T54" fmla="*/ 32 w 1709"/>
                <a:gd name="T55" fmla="*/ 1017 h 1371"/>
                <a:gd name="T56" fmla="*/ 23 w 1709"/>
                <a:gd name="T57" fmla="*/ 964 h 1371"/>
                <a:gd name="T58" fmla="*/ 9 w 1709"/>
                <a:gd name="T59" fmla="*/ 901 h 1371"/>
                <a:gd name="T60" fmla="*/ 18 w 1709"/>
                <a:gd name="T61" fmla="*/ 840 h 1371"/>
                <a:gd name="T62" fmla="*/ 43 w 1709"/>
                <a:gd name="T63" fmla="*/ 779 h 1371"/>
                <a:gd name="T64" fmla="*/ 92 w 1709"/>
                <a:gd name="T65" fmla="*/ 684 h 1371"/>
                <a:gd name="T66" fmla="*/ 144 w 1709"/>
                <a:gd name="T67" fmla="*/ 603 h 1371"/>
                <a:gd name="T68" fmla="*/ 193 w 1709"/>
                <a:gd name="T69" fmla="*/ 526 h 1371"/>
                <a:gd name="T70" fmla="*/ 231 w 1709"/>
                <a:gd name="T71" fmla="*/ 411 h 1371"/>
                <a:gd name="T72" fmla="*/ 231 w 1709"/>
                <a:gd name="T73" fmla="*/ 323 h 1371"/>
                <a:gd name="T74" fmla="*/ 252 w 1709"/>
                <a:gd name="T75" fmla="*/ 253 h 1371"/>
                <a:gd name="T76" fmla="*/ 252 w 1709"/>
                <a:gd name="T77" fmla="*/ 175 h 1371"/>
                <a:gd name="T78" fmla="*/ 272 w 1709"/>
                <a:gd name="T79" fmla="*/ 113 h 1371"/>
                <a:gd name="T80" fmla="*/ 332 w 1709"/>
                <a:gd name="T81" fmla="*/ 0 h 1371"/>
              </a:gdLst>
              <a:ahLst/>
              <a:cxnLst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709" h="1371">
                  <a:moveTo>
                    <a:pt x="1709" y="1346"/>
                  </a:moveTo>
                  <a:lnTo>
                    <a:pt x="1598" y="1319"/>
                  </a:lnTo>
                  <a:lnTo>
                    <a:pt x="1452" y="1305"/>
                  </a:lnTo>
                  <a:lnTo>
                    <a:pt x="1350" y="1293"/>
                  </a:lnTo>
                  <a:lnTo>
                    <a:pt x="1145" y="1307"/>
                  </a:lnTo>
                  <a:lnTo>
                    <a:pt x="956" y="1336"/>
                  </a:lnTo>
                  <a:lnTo>
                    <a:pt x="804" y="1364"/>
                  </a:lnTo>
                  <a:lnTo>
                    <a:pt x="735" y="1367"/>
                  </a:lnTo>
                  <a:lnTo>
                    <a:pt x="681" y="1371"/>
                  </a:lnTo>
                  <a:lnTo>
                    <a:pt x="615" y="1365"/>
                  </a:lnTo>
                  <a:lnTo>
                    <a:pt x="555" y="1367"/>
                  </a:lnTo>
                  <a:lnTo>
                    <a:pt x="513" y="1353"/>
                  </a:lnTo>
                  <a:lnTo>
                    <a:pt x="422" y="1337"/>
                  </a:lnTo>
                  <a:lnTo>
                    <a:pt x="335" y="1338"/>
                  </a:lnTo>
                  <a:lnTo>
                    <a:pt x="264" y="1336"/>
                  </a:lnTo>
                  <a:lnTo>
                    <a:pt x="195" y="1346"/>
                  </a:lnTo>
                  <a:lnTo>
                    <a:pt x="164" y="1340"/>
                  </a:lnTo>
                  <a:lnTo>
                    <a:pt x="124" y="1326"/>
                  </a:lnTo>
                  <a:lnTo>
                    <a:pt x="84" y="1317"/>
                  </a:lnTo>
                  <a:lnTo>
                    <a:pt x="57" y="1307"/>
                  </a:lnTo>
                  <a:lnTo>
                    <a:pt x="38" y="1287"/>
                  </a:lnTo>
                  <a:lnTo>
                    <a:pt x="23" y="1248"/>
                  </a:lnTo>
                  <a:lnTo>
                    <a:pt x="4" y="1195"/>
                  </a:lnTo>
                  <a:lnTo>
                    <a:pt x="0" y="1153"/>
                  </a:lnTo>
                  <a:lnTo>
                    <a:pt x="4" y="1115"/>
                  </a:lnTo>
                  <a:lnTo>
                    <a:pt x="22" y="1074"/>
                  </a:lnTo>
                  <a:lnTo>
                    <a:pt x="32" y="1020"/>
                  </a:lnTo>
                  <a:lnTo>
                    <a:pt x="23" y="967"/>
                  </a:lnTo>
                  <a:lnTo>
                    <a:pt x="9" y="904"/>
                  </a:lnTo>
                  <a:lnTo>
                    <a:pt x="18" y="842"/>
                  </a:lnTo>
                  <a:lnTo>
                    <a:pt x="43" y="781"/>
                  </a:lnTo>
                  <a:lnTo>
                    <a:pt x="92" y="686"/>
                  </a:lnTo>
                  <a:lnTo>
                    <a:pt x="144" y="605"/>
                  </a:lnTo>
                  <a:lnTo>
                    <a:pt x="193" y="528"/>
                  </a:lnTo>
                  <a:lnTo>
                    <a:pt x="232" y="412"/>
                  </a:lnTo>
                  <a:lnTo>
                    <a:pt x="232" y="324"/>
                  </a:lnTo>
                  <a:lnTo>
                    <a:pt x="253" y="254"/>
                  </a:lnTo>
                  <a:lnTo>
                    <a:pt x="253" y="176"/>
                  </a:lnTo>
                  <a:lnTo>
                    <a:pt x="273" y="113"/>
                  </a:lnTo>
                  <a:lnTo>
                    <a:pt x="333" y="0"/>
                  </a:lnTo>
                </a:path>
              </a:pathLst>
            </a:custGeom>
            <a:noFill/>
            <a:ln w="28440" cap="flat">
              <a:solidFill>
                <a:srgbClr val="FF99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</p:grpSp>
      <p:sp>
        <p:nvSpPr>
          <p:cNvPr id="15399" name="Text Box 39"/>
          <p:cNvSpPr txBox="1">
            <a:spLocks noChangeArrowheads="1"/>
          </p:cNvSpPr>
          <p:nvPr/>
        </p:nvSpPr>
        <p:spPr bwMode="auto">
          <a:xfrm>
            <a:off x="2324100" y="592138"/>
            <a:ext cx="7543800" cy="7032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ctr">
            <a:spAutoFit/>
          </a:bodyPr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spcBef>
                <a:spcPts val="2500"/>
              </a:spcBef>
              <a:buClrTx/>
            </a:pPr>
            <a:r>
              <a:rPr lang="es-CO" altLang="es-CO" sz="4000" b="1">
                <a:solidFill>
                  <a:srgbClr val="FDEA9B"/>
                </a:solidFill>
              </a:rPr>
              <a:t>Oído externo</a:t>
            </a:r>
          </a:p>
        </p:txBody>
      </p:sp>
      <p:grpSp>
        <p:nvGrpSpPr>
          <p:cNvPr id="15400" name="Group 40"/>
          <p:cNvGrpSpPr>
            <a:grpSpLocks/>
          </p:cNvGrpSpPr>
          <p:nvPr/>
        </p:nvGrpSpPr>
        <p:grpSpPr bwMode="auto">
          <a:xfrm>
            <a:off x="1752601" y="2681289"/>
            <a:ext cx="4214813" cy="2835275"/>
            <a:chOff x="144" y="1689"/>
            <a:chExt cx="2655" cy="1786"/>
          </a:xfrm>
        </p:grpSpPr>
        <p:sp>
          <p:nvSpPr>
            <p:cNvPr id="15401" name="Line 41"/>
            <p:cNvSpPr>
              <a:spLocks noChangeShapeType="1"/>
            </p:cNvSpPr>
            <p:nvPr/>
          </p:nvSpPr>
          <p:spPr bwMode="auto">
            <a:xfrm>
              <a:off x="894" y="1930"/>
              <a:ext cx="0" cy="12"/>
            </a:xfrm>
            <a:prstGeom prst="line">
              <a:avLst/>
            </a:prstGeom>
            <a:noFill/>
            <a:ln w="38160" cap="sq">
              <a:solidFill>
                <a:srgbClr val="CCFFCC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5402" name="Line 42"/>
            <p:cNvSpPr>
              <a:spLocks noChangeShapeType="1"/>
            </p:cNvSpPr>
            <p:nvPr/>
          </p:nvSpPr>
          <p:spPr bwMode="auto">
            <a:xfrm>
              <a:off x="1039" y="1975"/>
              <a:ext cx="9" cy="9"/>
            </a:xfrm>
            <a:prstGeom prst="line">
              <a:avLst/>
            </a:prstGeom>
            <a:noFill/>
            <a:ln w="38160" cap="sq">
              <a:solidFill>
                <a:srgbClr val="CCCC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5403" name="Line 43"/>
            <p:cNvSpPr>
              <a:spLocks noChangeShapeType="1"/>
            </p:cNvSpPr>
            <p:nvPr/>
          </p:nvSpPr>
          <p:spPr bwMode="auto">
            <a:xfrm flipH="1">
              <a:off x="1147" y="2928"/>
              <a:ext cx="31" cy="0"/>
            </a:xfrm>
            <a:prstGeom prst="line">
              <a:avLst/>
            </a:prstGeom>
            <a:noFill/>
            <a:ln w="38160" cap="sq">
              <a:solidFill>
                <a:srgbClr val="FFFFCC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5404" name="Line 44"/>
            <p:cNvSpPr>
              <a:spLocks noChangeShapeType="1"/>
            </p:cNvSpPr>
            <p:nvPr/>
          </p:nvSpPr>
          <p:spPr bwMode="auto">
            <a:xfrm flipH="1">
              <a:off x="1337" y="2256"/>
              <a:ext cx="21" cy="4"/>
            </a:xfrm>
            <a:prstGeom prst="line">
              <a:avLst/>
            </a:prstGeom>
            <a:noFill/>
            <a:ln w="38160" cap="sq">
              <a:solidFill>
                <a:srgbClr val="DDDDDD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5405" name="Line 45"/>
            <p:cNvSpPr>
              <a:spLocks noChangeShapeType="1"/>
            </p:cNvSpPr>
            <p:nvPr/>
          </p:nvSpPr>
          <p:spPr bwMode="auto">
            <a:xfrm flipH="1">
              <a:off x="1138" y="2312"/>
              <a:ext cx="26" cy="0"/>
            </a:xfrm>
            <a:prstGeom prst="line">
              <a:avLst/>
            </a:prstGeom>
            <a:noFill/>
            <a:ln w="38160" cap="sq">
              <a:solidFill>
                <a:srgbClr val="DDDDDD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5406" name="Line 46"/>
            <p:cNvSpPr>
              <a:spLocks noChangeShapeType="1"/>
            </p:cNvSpPr>
            <p:nvPr/>
          </p:nvSpPr>
          <p:spPr bwMode="auto">
            <a:xfrm flipH="1">
              <a:off x="1277" y="2112"/>
              <a:ext cx="21" cy="4"/>
            </a:xfrm>
            <a:prstGeom prst="line">
              <a:avLst/>
            </a:prstGeom>
            <a:noFill/>
            <a:ln w="38160" cap="sq">
              <a:solidFill>
                <a:srgbClr val="CCCC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5407" name="Line 47"/>
            <p:cNvSpPr>
              <a:spLocks noChangeShapeType="1"/>
            </p:cNvSpPr>
            <p:nvPr/>
          </p:nvSpPr>
          <p:spPr bwMode="auto">
            <a:xfrm flipH="1">
              <a:off x="898" y="2266"/>
              <a:ext cx="21" cy="4"/>
            </a:xfrm>
            <a:prstGeom prst="line">
              <a:avLst/>
            </a:prstGeom>
            <a:noFill/>
            <a:ln w="38160" cap="sq">
              <a:solidFill>
                <a:srgbClr val="CCFFCC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5408" name="Line 48"/>
            <p:cNvSpPr>
              <a:spLocks noChangeShapeType="1"/>
            </p:cNvSpPr>
            <p:nvPr/>
          </p:nvSpPr>
          <p:spPr bwMode="auto">
            <a:xfrm flipH="1">
              <a:off x="1290" y="2448"/>
              <a:ext cx="30" cy="0"/>
            </a:xfrm>
            <a:prstGeom prst="line">
              <a:avLst/>
            </a:prstGeom>
            <a:noFill/>
            <a:ln w="38160" cap="sq">
              <a:solidFill>
                <a:srgbClr val="FFFFCC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5409" name="Line 49"/>
            <p:cNvSpPr>
              <a:spLocks noChangeShapeType="1"/>
            </p:cNvSpPr>
            <p:nvPr/>
          </p:nvSpPr>
          <p:spPr bwMode="auto">
            <a:xfrm>
              <a:off x="657" y="1984"/>
              <a:ext cx="10" cy="9"/>
            </a:xfrm>
            <a:prstGeom prst="line">
              <a:avLst/>
            </a:prstGeom>
            <a:noFill/>
            <a:ln w="38160" cap="sq">
              <a:solidFill>
                <a:srgbClr val="CCCC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5410" name="Line 50"/>
            <p:cNvSpPr>
              <a:spLocks noChangeShapeType="1"/>
            </p:cNvSpPr>
            <p:nvPr/>
          </p:nvSpPr>
          <p:spPr bwMode="auto">
            <a:xfrm>
              <a:off x="1178" y="1779"/>
              <a:ext cx="9" cy="9"/>
            </a:xfrm>
            <a:prstGeom prst="line">
              <a:avLst/>
            </a:prstGeom>
            <a:noFill/>
            <a:ln w="38160" cap="sq">
              <a:solidFill>
                <a:srgbClr val="CCCC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5411" name="Line 51"/>
            <p:cNvSpPr>
              <a:spLocks noChangeShapeType="1"/>
            </p:cNvSpPr>
            <p:nvPr/>
          </p:nvSpPr>
          <p:spPr bwMode="auto">
            <a:xfrm flipH="1">
              <a:off x="1520" y="2250"/>
              <a:ext cx="21" cy="3"/>
            </a:xfrm>
            <a:prstGeom prst="line">
              <a:avLst/>
            </a:prstGeom>
            <a:noFill/>
            <a:ln w="38160" cap="sq">
              <a:solidFill>
                <a:srgbClr val="CCCC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5412" name="Line 52"/>
            <p:cNvSpPr>
              <a:spLocks noChangeShapeType="1"/>
            </p:cNvSpPr>
            <p:nvPr/>
          </p:nvSpPr>
          <p:spPr bwMode="auto">
            <a:xfrm>
              <a:off x="1248" y="2592"/>
              <a:ext cx="18" cy="0"/>
            </a:xfrm>
            <a:prstGeom prst="line">
              <a:avLst/>
            </a:prstGeom>
            <a:noFill/>
            <a:ln w="38160" cap="sq">
              <a:solidFill>
                <a:srgbClr val="CCFFCC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5413" name="Line 53"/>
            <p:cNvSpPr>
              <a:spLocks noChangeShapeType="1"/>
            </p:cNvSpPr>
            <p:nvPr/>
          </p:nvSpPr>
          <p:spPr bwMode="auto">
            <a:xfrm flipH="1">
              <a:off x="647" y="1792"/>
              <a:ext cx="20" cy="10"/>
            </a:xfrm>
            <a:prstGeom prst="line">
              <a:avLst/>
            </a:prstGeom>
            <a:noFill/>
            <a:ln w="38160" cap="sq">
              <a:solidFill>
                <a:srgbClr val="CCFFCC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5414" name="Line 54"/>
            <p:cNvSpPr>
              <a:spLocks noChangeShapeType="1"/>
            </p:cNvSpPr>
            <p:nvPr/>
          </p:nvSpPr>
          <p:spPr bwMode="auto">
            <a:xfrm flipH="1">
              <a:off x="810" y="2592"/>
              <a:ext cx="17" cy="12"/>
            </a:xfrm>
            <a:prstGeom prst="line">
              <a:avLst/>
            </a:prstGeom>
            <a:noFill/>
            <a:ln w="38160" cap="sq">
              <a:solidFill>
                <a:srgbClr val="FFFFCC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5415" name="Line 55"/>
            <p:cNvSpPr>
              <a:spLocks noChangeShapeType="1"/>
            </p:cNvSpPr>
            <p:nvPr/>
          </p:nvSpPr>
          <p:spPr bwMode="auto">
            <a:xfrm flipH="1">
              <a:off x="1050" y="2448"/>
              <a:ext cx="21" cy="3"/>
            </a:xfrm>
            <a:prstGeom prst="line">
              <a:avLst/>
            </a:prstGeom>
            <a:noFill/>
            <a:ln w="38160" cap="sq">
              <a:solidFill>
                <a:srgbClr val="FFFFCC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5416" name="Line 56"/>
            <p:cNvSpPr>
              <a:spLocks noChangeShapeType="1"/>
            </p:cNvSpPr>
            <p:nvPr/>
          </p:nvSpPr>
          <p:spPr bwMode="auto">
            <a:xfrm flipH="1">
              <a:off x="1148" y="2692"/>
              <a:ext cx="21" cy="3"/>
            </a:xfrm>
            <a:prstGeom prst="line">
              <a:avLst/>
            </a:prstGeom>
            <a:noFill/>
            <a:ln w="38160" cap="sq">
              <a:solidFill>
                <a:srgbClr val="DDDDDD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5417" name="Line 57"/>
            <p:cNvSpPr>
              <a:spLocks noChangeShapeType="1"/>
            </p:cNvSpPr>
            <p:nvPr/>
          </p:nvSpPr>
          <p:spPr bwMode="auto">
            <a:xfrm flipH="1">
              <a:off x="1386" y="2880"/>
              <a:ext cx="21" cy="3"/>
            </a:xfrm>
            <a:prstGeom prst="line">
              <a:avLst/>
            </a:prstGeom>
            <a:noFill/>
            <a:ln w="38160" cap="sq">
              <a:solidFill>
                <a:srgbClr val="DDDDDD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5418" name="Line 58"/>
            <p:cNvSpPr>
              <a:spLocks noChangeShapeType="1"/>
            </p:cNvSpPr>
            <p:nvPr/>
          </p:nvSpPr>
          <p:spPr bwMode="auto">
            <a:xfrm flipH="1">
              <a:off x="1038" y="2167"/>
              <a:ext cx="21" cy="3"/>
            </a:xfrm>
            <a:prstGeom prst="line">
              <a:avLst/>
            </a:prstGeom>
            <a:noFill/>
            <a:ln w="38160" cap="sq">
              <a:solidFill>
                <a:srgbClr val="DDDDDD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5419" name="Line 59"/>
            <p:cNvSpPr>
              <a:spLocks noChangeShapeType="1"/>
            </p:cNvSpPr>
            <p:nvPr/>
          </p:nvSpPr>
          <p:spPr bwMode="auto">
            <a:xfrm flipH="1">
              <a:off x="1338" y="2544"/>
              <a:ext cx="20" cy="14"/>
            </a:xfrm>
            <a:prstGeom prst="line">
              <a:avLst/>
            </a:prstGeom>
            <a:noFill/>
            <a:ln w="38160" cap="sq">
              <a:solidFill>
                <a:srgbClr val="FFFFCC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5420" name="Line 60"/>
            <p:cNvSpPr>
              <a:spLocks noChangeShapeType="1"/>
            </p:cNvSpPr>
            <p:nvPr/>
          </p:nvSpPr>
          <p:spPr bwMode="auto">
            <a:xfrm flipH="1">
              <a:off x="1576" y="1968"/>
              <a:ext cx="21" cy="4"/>
            </a:xfrm>
            <a:prstGeom prst="line">
              <a:avLst/>
            </a:prstGeom>
            <a:noFill/>
            <a:ln w="38160" cap="sq">
              <a:solidFill>
                <a:srgbClr val="FFFF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5421" name="Line 61"/>
            <p:cNvSpPr>
              <a:spLocks noChangeShapeType="1"/>
            </p:cNvSpPr>
            <p:nvPr/>
          </p:nvSpPr>
          <p:spPr bwMode="auto">
            <a:xfrm flipH="1">
              <a:off x="1131" y="2021"/>
              <a:ext cx="25" cy="0"/>
            </a:xfrm>
            <a:prstGeom prst="line">
              <a:avLst/>
            </a:prstGeom>
            <a:noFill/>
            <a:ln w="38160" cap="sq">
              <a:solidFill>
                <a:srgbClr val="FFFF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5422" name="Line 62"/>
            <p:cNvSpPr>
              <a:spLocks noChangeShapeType="1"/>
            </p:cNvSpPr>
            <p:nvPr/>
          </p:nvSpPr>
          <p:spPr bwMode="auto">
            <a:xfrm flipH="1" flipV="1">
              <a:off x="1224" y="1917"/>
              <a:ext cx="11" cy="19"/>
            </a:xfrm>
            <a:prstGeom prst="line">
              <a:avLst/>
            </a:prstGeom>
            <a:noFill/>
            <a:ln w="38160" cap="sq">
              <a:solidFill>
                <a:srgbClr val="FFFF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5423" name="Line 63"/>
            <p:cNvSpPr>
              <a:spLocks noChangeShapeType="1"/>
            </p:cNvSpPr>
            <p:nvPr/>
          </p:nvSpPr>
          <p:spPr bwMode="auto">
            <a:xfrm flipH="1">
              <a:off x="1030" y="1831"/>
              <a:ext cx="29" cy="0"/>
            </a:xfrm>
            <a:prstGeom prst="line">
              <a:avLst/>
            </a:prstGeom>
            <a:noFill/>
            <a:ln w="38160" cap="sq">
              <a:solidFill>
                <a:srgbClr val="FFFF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5424" name="Line 64"/>
            <p:cNvSpPr>
              <a:spLocks noChangeShapeType="1"/>
            </p:cNvSpPr>
            <p:nvPr/>
          </p:nvSpPr>
          <p:spPr bwMode="auto">
            <a:xfrm flipH="1" flipV="1">
              <a:off x="1620" y="2435"/>
              <a:ext cx="10" cy="30"/>
            </a:xfrm>
            <a:prstGeom prst="line">
              <a:avLst/>
            </a:prstGeom>
            <a:noFill/>
            <a:ln w="38160" cap="sq">
              <a:solidFill>
                <a:srgbClr val="FFFFCC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5425" name="Line 65"/>
            <p:cNvSpPr>
              <a:spLocks noChangeShapeType="1"/>
            </p:cNvSpPr>
            <p:nvPr/>
          </p:nvSpPr>
          <p:spPr bwMode="auto">
            <a:xfrm>
              <a:off x="1538" y="2682"/>
              <a:ext cx="18" cy="0"/>
            </a:xfrm>
            <a:prstGeom prst="line">
              <a:avLst/>
            </a:prstGeom>
            <a:noFill/>
            <a:ln w="38160" cap="sq">
              <a:solidFill>
                <a:srgbClr val="CCFFCC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5426" name="Line 66"/>
            <p:cNvSpPr>
              <a:spLocks noChangeShapeType="1"/>
            </p:cNvSpPr>
            <p:nvPr/>
          </p:nvSpPr>
          <p:spPr bwMode="auto">
            <a:xfrm>
              <a:off x="960" y="2160"/>
              <a:ext cx="0" cy="19"/>
            </a:xfrm>
            <a:prstGeom prst="line">
              <a:avLst/>
            </a:prstGeom>
            <a:noFill/>
            <a:ln w="38160" cap="sq">
              <a:solidFill>
                <a:srgbClr val="FFFF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5427" name="Line 67"/>
            <p:cNvSpPr>
              <a:spLocks noChangeShapeType="1"/>
            </p:cNvSpPr>
            <p:nvPr/>
          </p:nvSpPr>
          <p:spPr bwMode="auto">
            <a:xfrm>
              <a:off x="1536" y="3168"/>
              <a:ext cx="0" cy="12"/>
            </a:xfrm>
            <a:prstGeom prst="line">
              <a:avLst/>
            </a:prstGeom>
            <a:noFill/>
            <a:ln w="38160" cap="sq">
              <a:solidFill>
                <a:srgbClr val="CCFFCC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5428" name="Line 68"/>
            <p:cNvSpPr>
              <a:spLocks noChangeShapeType="1"/>
            </p:cNvSpPr>
            <p:nvPr/>
          </p:nvSpPr>
          <p:spPr bwMode="auto">
            <a:xfrm>
              <a:off x="388" y="2112"/>
              <a:ext cx="10" cy="9"/>
            </a:xfrm>
            <a:prstGeom prst="line">
              <a:avLst/>
            </a:prstGeom>
            <a:noFill/>
            <a:ln w="38160" cap="sq">
              <a:solidFill>
                <a:srgbClr val="CCCC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5429" name="Line 69"/>
            <p:cNvSpPr>
              <a:spLocks noChangeShapeType="1"/>
            </p:cNvSpPr>
            <p:nvPr/>
          </p:nvSpPr>
          <p:spPr bwMode="auto">
            <a:xfrm flipH="1">
              <a:off x="245" y="3003"/>
              <a:ext cx="31" cy="0"/>
            </a:xfrm>
            <a:prstGeom prst="line">
              <a:avLst/>
            </a:prstGeom>
            <a:noFill/>
            <a:ln w="38160" cap="sq">
              <a:solidFill>
                <a:srgbClr val="FFFFCC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5430" name="Line 70"/>
            <p:cNvSpPr>
              <a:spLocks noChangeShapeType="1"/>
            </p:cNvSpPr>
            <p:nvPr/>
          </p:nvSpPr>
          <p:spPr bwMode="auto">
            <a:xfrm flipH="1">
              <a:off x="571" y="2928"/>
              <a:ext cx="21" cy="3"/>
            </a:xfrm>
            <a:prstGeom prst="line">
              <a:avLst/>
            </a:prstGeom>
            <a:noFill/>
            <a:ln w="38160" cap="sq">
              <a:solidFill>
                <a:srgbClr val="DDDDDD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5431" name="Line 71"/>
            <p:cNvSpPr>
              <a:spLocks noChangeShapeType="1"/>
            </p:cNvSpPr>
            <p:nvPr/>
          </p:nvSpPr>
          <p:spPr bwMode="auto">
            <a:xfrm flipH="1">
              <a:off x="1243" y="3360"/>
              <a:ext cx="26" cy="0"/>
            </a:xfrm>
            <a:prstGeom prst="line">
              <a:avLst/>
            </a:prstGeom>
            <a:noFill/>
            <a:ln w="38160" cap="sq">
              <a:solidFill>
                <a:srgbClr val="DDDDDD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5432" name="Line 72"/>
            <p:cNvSpPr>
              <a:spLocks noChangeShapeType="1"/>
            </p:cNvSpPr>
            <p:nvPr/>
          </p:nvSpPr>
          <p:spPr bwMode="auto">
            <a:xfrm flipH="1">
              <a:off x="612" y="2370"/>
              <a:ext cx="21" cy="3"/>
            </a:xfrm>
            <a:prstGeom prst="line">
              <a:avLst/>
            </a:prstGeom>
            <a:noFill/>
            <a:ln w="38160" cap="sq">
              <a:solidFill>
                <a:srgbClr val="CCCC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5433" name="Line 73"/>
            <p:cNvSpPr>
              <a:spLocks noChangeShapeType="1"/>
            </p:cNvSpPr>
            <p:nvPr/>
          </p:nvSpPr>
          <p:spPr bwMode="auto">
            <a:xfrm flipH="1">
              <a:off x="143" y="2592"/>
              <a:ext cx="21" cy="3"/>
            </a:xfrm>
            <a:prstGeom prst="line">
              <a:avLst/>
            </a:prstGeom>
            <a:noFill/>
            <a:ln w="38160" cap="sq">
              <a:solidFill>
                <a:srgbClr val="CCFFCC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5434" name="Line 74"/>
            <p:cNvSpPr>
              <a:spLocks noChangeShapeType="1"/>
            </p:cNvSpPr>
            <p:nvPr/>
          </p:nvSpPr>
          <p:spPr bwMode="auto">
            <a:xfrm flipH="1">
              <a:off x="811" y="2928"/>
              <a:ext cx="30" cy="0"/>
            </a:xfrm>
            <a:prstGeom prst="line">
              <a:avLst/>
            </a:prstGeom>
            <a:noFill/>
            <a:ln w="38160" cap="sq">
              <a:solidFill>
                <a:srgbClr val="FFFFCC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5435" name="Line 75"/>
            <p:cNvSpPr>
              <a:spLocks noChangeShapeType="1"/>
            </p:cNvSpPr>
            <p:nvPr/>
          </p:nvSpPr>
          <p:spPr bwMode="auto">
            <a:xfrm>
              <a:off x="936" y="1689"/>
              <a:ext cx="9" cy="9"/>
            </a:xfrm>
            <a:prstGeom prst="line">
              <a:avLst/>
            </a:prstGeom>
            <a:noFill/>
            <a:ln w="38160" cap="sq">
              <a:solidFill>
                <a:srgbClr val="CCCC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5436" name="Line 76"/>
            <p:cNvSpPr>
              <a:spLocks noChangeShapeType="1"/>
            </p:cNvSpPr>
            <p:nvPr/>
          </p:nvSpPr>
          <p:spPr bwMode="auto">
            <a:xfrm>
              <a:off x="528" y="3264"/>
              <a:ext cx="10" cy="9"/>
            </a:xfrm>
            <a:prstGeom prst="line">
              <a:avLst/>
            </a:prstGeom>
            <a:noFill/>
            <a:ln w="38160" cap="sq">
              <a:solidFill>
                <a:srgbClr val="CCCC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5437" name="Line 77"/>
            <p:cNvSpPr>
              <a:spLocks noChangeShapeType="1"/>
            </p:cNvSpPr>
            <p:nvPr/>
          </p:nvSpPr>
          <p:spPr bwMode="auto">
            <a:xfrm flipH="1">
              <a:off x="715" y="2256"/>
              <a:ext cx="21" cy="4"/>
            </a:xfrm>
            <a:prstGeom prst="line">
              <a:avLst/>
            </a:prstGeom>
            <a:noFill/>
            <a:ln w="38160" cap="sq">
              <a:solidFill>
                <a:srgbClr val="CCCC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5438" name="Line 78"/>
            <p:cNvSpPr>
              <a:spLocks noChangeShapeType="1"/>
            </p:cNvSpPr>
            <p:nvPr/>
          </p:nvSpPr>
          <p:spPr bwMode="auto">
            <a:xfrm>
              <a:off x="292" y="2784"/>
              <a:ext cx="18" cy="0"/>
            </a:xfrm>
            <a:prstGeom prst="line">
              <a:avLst/>
            </a:prstGeom>
            <a:noFill/>
            <a:ln w="38160" cap="sq">
              <a:solidFill>
                <a:srgbClr val="CCFFCC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5439" name="Line 79"/>
            <p:cNvSpPr>
              <a:spLocks noChangeShapeType="1"/>
            </p:cNvSpPr>
            <p:nvPr/>
          </p:nvSpPr>
          <p:spPr bwMode="auto">
            <a:xfrm flipH="1">
              <a:off x="1435" y="1728"/>
              <a:ext cx="21" cy="10"/>
            </a:xfrm>
            <a:prstGeom prst="line">
              <a:avLst/>
            </a:prstGeom>
            <a:noFill/>
            <a:ln w="38160" cap="sq">
              <a:solidFill>
                <a:srgbClr val="CCFFCC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5440" name="Line 80"/>
            <p:cNvSpPr>
              <a:spLocks noChangeShapeType="1"/>
            </p:cNvSpPr>
            <p:nvPr/>
          </p:nvSpPr>
          <p:spPr bwMode="auto">
            <a:xfrm flipH="1">
              <a:off x="1767" y="3168"/>
              <a:ext cx="17" cy="12"/>
            </a:xfrm>
            <a:prstGeom prst="line">
              <a:avLst/>
            </a:prstGeom>
            <a:noFill/>
            <a:ln w="38160" cap="sq">
              <a:solidFill>
                <a:srgbClr val="FFFFCC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5441" name="Line 81"/>
            <p:cNvSpPr>
              <a:spLocks noChangeShapeType="1"/>
            </p:cNvSpPr>
            <p:nvPr/>
          </p:nvSpPr>
          <p:spPr bwMode="auto">
            <a:xfrm flipH="1">
              <a:off x="379" y="2496"/>
              <a:ext cx="21" cy="3"/>
            </a:xfrm>
            <a:prstGeom prst="line">
              <a:avLst/>
            </a:prstGeom>
            <a:noFill/>
            <a:ln w="38160" cap="sq">
              <a:solidFill>
                <a:srgbClr val="FFFFCC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5442" name="Line 82"/>
            <p:cNvSpPr>
              <a:spLocks noChangeShapeType="1"/>
            </p:cNvSpPr>
            <p:nvPr/>
          </p:nvSpPr>
          <p:spPr bwMode="auto">
            <a:xfrm flipH="1">
              <a:off x="619" y="3072"/>
              <a:ext cx="21" cy="3"/>
            </a:xfrm>
            <a:prstGeom prst="line">
              <a:avLst/>
            </a:prstGeom>
            <a:noFill/>
            <a:ln w="38160" cap="sq">
              <a:solidFill>
                <a:srgbClr val="DDDDDD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5443" name="Line 83"/>
            <p:cNvSpPr>
              <a:spLocks noChangeShapeType="1"/>
            </p:cNvSpPr>
            <p:nvPr/>
          </p:nvSpPr>
          <p:spPr bwMode="auto">
            <a:xfrm flipH="1">
              <a:off x="568" y="2515"/>
              <a:ext cx="21" cy="4"/>
            </a:xfrm>
            <a:prstGeom prst="line">
              <a:avLst/>
            </a:prstGeom>
            <a:noFill/>
            <a:ln w="38160" cap="sq">
              <a:solidFill>
                <a:srgbClr val="DDDDDD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5444" name="Line 84"/>
            <p:cNvSpPr>
              <a:spLocks noChangeShapeType="1"/>
            </p:cNvSpPr>
            <p:nvPr/>
          </p:nvSpPr>
          <p:spPr bwMode="auto">
            <a:xfrm flipH="1">
              <a:off x="379" y="2640"/>
              <a:ext cx="21" cy="3"/>
            </a:xfrm>
            <a:prstGeom prst="line">
              <a:avLst/>
            </a:prstGeom>
            <a:noFill/>
            <a:ln w="38160" cap="sq">
              <a:solidFill>
                <a:srgbClr val="DDDDDD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5445" name="Line 85"/>
            <p:cNvSpPr>
              <a:spLocks noChangeShapeType="1"/>
            </p:cNvSpPr>
            <p:nvPr/>
          </p:nvSpPr>
          <p:spPr bwMode="auto">
            <a:xfrm flipH="1">
              <a:off x="621" y="2705"/>
              <a:ext cx="20" cy="14"/>
            </a:xfrm>
            <a:prstGeom prst="line">
              <a:avLst/>
            </a:prstGeom>
            <a:noFill/>
            <a:ln w="38160" cap="sq">
              <a:solidFill>
                <a:srgbClr val="FFFFCC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5446" name="Line 86"/>
            <p:cNvSpPr>
              <a:spLocks noChangeShapeType="1"/>
            </p:cNvSpPr>
            <p:nvPr/>
          </p:nvSpPr>
          <p:spPr bwMode="auto">
            <a:xfrm flipH="1">
              <a:off x="955" y="2544"/>
              <a:ext cx="21" cy="4"/>
            </a:xfrm>
            <a:prstGeom prst="line">
              <a:avLst/>
            </a:prstGeom>
            <a:noFill/>
            <a:ln w="38160" cap="sq">
              <a:solidFill>
                <a:srgbClr val="FFFF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5447" name="Line 87"/>
            <p:cNvSpPr>
              <a:spLocks noChangeShapeType="1"/>
            </p:cNvSpPr>
            <p:nvPr/>
          </p:nvSpPr>
          <p:spPr bwMode="auto">
            <a:xfrm flipH="1" flipV="1">
              <a:off x="475" y="2395"/>
              <a:ext cx="25" cy="6"/>
            </a:xfrm>
            <a:prstGeom prst="line">
              <a:avLst/>
            </a:prstGeom>
            <a:noFill/>
            <a:ln w="38160" cap="sq">
              <a:solidFill>
                <a:srgbClr val="FFFF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5448" name="Line 88"/>
            <p:cNvSpPr>
              <a:spLocks noChangeShapeType="1"/>
            </p:cNvSpPr>
            <p:nvPr/>
          </p:nvSpPr>
          <p:spPr bwMode="auto">
            <a:xfrm flipH="1" flipV="1">
              <a:off x="509" y="2079"/>
              <a:ext cx="11" cy="19"/>
            </a:xfrm>
            <a:prstGeom prst="line">
              <a:avLst/>
            </a:prstGeom>
            <a:noFill/>
            <a:ln w="38160" cap="sq">
              <a:solidFill>
                <a:srgbClr val="FFFF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5449" name="Line 89"/>
            <p:cNvSpPr>
              <a:spLocks noChangeShapeType="1"/>
            </p:cNvSpPr>
            <p:nvPr/>
          </p:nvSpPr>
          <p:spPr bwMode="auto">
            <a:xfrm flipH="1">
              <a:off x="379" y="2256"/>
              <a:ext cx="29" cy="0"/>
            </a:xfrm>
            <a:prstGeom prst="line">
              <a:avLst/>
            </a:prstGeom>
            <a:noFill/>
            <a:ln w="38160" cap="sq">
              <a:solidFill>
                <a:srgbClr val="FFFF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5450" name="Line 90"/>
            <p:cNvSpPr>
              <a:spLocks noChangeShapeType="1"/>
            </p:cNvSpPr>
            <p:nvPr/>
          </p:nvSpPr>
          <p:spPr bwMode="auto">
            <a:xfrm flipH="1" flipV="1">
              <a:off x="966" y="3028"/>
              <a:ext cx="10" cy="30"/>
            </a:xfrm>
            <a:prstGeom prst="line">
              <a:avLst/>
            </a:prstGeom>
            <a:noFill/>
            <a:ln w="38160" cap="sq">
              <a:solidFill>
                <a:srgbClr val="FFFFCC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5451" name="Line 91"/>
            <p:cNvSpPr>
              <a:spLocks noChangeShapeType="1"/>
            </p:cNvSpPr>
            <p:nvPr/>
          </p:nvSpPr>
          <p:spPr bwMode="auto">
            <a:xfrm>
              <a:off x="816" y="2064"/>
              <a:ext cx="18" cy="0"/>
            </a:xfrm>
            <a:prstGeom prst="line">
              <a:avLst/>
            </a:prstGeom>
            <a:noFill/>
            <a:ln w="38160" cap="sq">
              <a:solidFill>
                <a:srgbClr val="CCFFCC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5452" name="Line 92"/>
            <p:cNvSpPr>
              <a:spLocks noChangeShapeType="1"/>
            </p:cNvSpPr>
            <p:nvPr/>
          </p:nvSpPr>
          <p:spPr bwMode="auto">
            <a:xfrm>
              <a:off x="1679" y="3456"/>
              <a:ext cx="0" cy="19"/>
            </a:xfrm>
            <a:prstGeom prst="line">
              <a:avLst/>
            </a:prstGeom>
            <a:noFill/>
            <a:ln w="38160" cap="sq">
              <a:solidFill>
                <a:srgbClr val="FFFF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5453" name="Line 93"/>
            <p:cNvSpPr>
              <a:spLocks noChangeShapeType="1"/>
            </p:cNvSpPr>
            <p:nvPr/>
          </p:nvSpPr>
          <p:spPr bwMode="auto">
            <a:xfrm flipH="1" flipV="1">
              <a:off x="907" y="3211"/>
              <a:ext cx="10" cy="30"/>
            </a:xfrm>
            <a:prstGeom prst="line">
              <a:avLst/>
            </a:prstGeom>
            <a:noFill/>
            <a:ln w="38160" cap="sq">
              <a:solidFill>
                <a:srgbClr val="FFFFCC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5454" name="Line 94"/>
            <p:cNvSpPr>
              <a:spLocks noChangeShapeType="1"/>
            </p:cNvSpPr>
            <p:nvPr/>
          </p:nvSpPr>
          <p:spPr bwMode="auto">
            <a:xfrm>
              <a:off x="1056" y="3168"/>
              <a:ext cx="18" cy="0"/>
            </a:xfrm>
            <a:prstGeom prst="line">
              <a:avLst/>
            </a:prstGeom>
            <a:noFill/>
            <a:ln w="38160" cap="sq">
              <a:solidFill>
                <a:srgbClr val="CCFFCC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5455" name="Line 95"/>
            <p:cNvSpPr>
              <a:spLocks noChangeShapeType="1"/>
            </p:cNvSpPr>
            <p:nvPr/>
          </p:nvSpPr>
          <p:spPr bwMode="auto">
            <a:xfrm flipH="1">
              <a:off x="331" y="3360"/>
              <a:ext cx="21" cy="3"/>
            </a:xfrm>
            <a:prstGeom prst="line">
              <a:avLst/>
            </a:prstGeom>
            <a:noFill/>
            <a:ln w="38160" cap="sq">
              <a:solidFill>
                <a:srgbClr val="DDDDDD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5456" name="Line 96"/>
            <p:cNvSpPr>
              <a:spLocks noChangeShapeType="1"/>
            </p:cNvSpPr>
            <p:nvPr/>
          </p:nvSpPr>
          <p:spPr bwMode="auto">
            <a:xfrm>
              <a:off x="1830" y="2866"/>
              <a:ext cx="18" cy="0"/>
            </a:xfrm>
            <a:prstGeom prst="line">
              <a:avLst/>
            </a:prstGeom>
            <a:noFill/>
            <a:ln w="38160" cap="sq">
              <a:solidFill>
                <a:srgbClr val="CCFFCC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5457" name="Line 97"/>
            <p:cNvSpPr>
              <a:spLocks noChangeShapeType="1"/>
            </p:cNvSpPr>
            <p:nvPr/>
          </p:nvSpPr>
          <p:spPr bwMode="auto">
            <a:xfrm>
              <a:off x="1867" y="2434"/>
              <a:ext cx="0" cy="19"/>
            </a:xfrm>
            <a:prstGeom prst="line">
              <a:avLst/>
            </a:prstGeom>
            <a:noFill/>
            <a:ln w="38160" cap="sq">
              <a:solidFill>
                <a:srgbClr val="FFFF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5458" name="Line 98"/>
            <p:cNvSpPr>
              <a:spLocks noChangeShapeType="1"/>
            </p:cNvSpPr>
            <p:nvPr/>
          </p:nvSpPr>
          <p:spPr bwMode="auto">
            <a:xfrm flipH="1">
              <a:off x="1386" y="3072"/>
              <a:ext cx="21" cy="3"/>
            </a:xfrm>
            <a:prstGeom prst="line">
              <a:avLst/>
            </a:prstGeom>
            <a:noFill/>
            <a:ln w="38160" cap="sq">
              <a:solidFill>
                <a:srgbClr val="DDDDDD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5459" name="Line 99"/>
            <p:cNvSpPr>
              <a:spLocks noChangeShapeType="1"/>
            </p:cNvSpPr>
            <p:nvPr/>
          </p:nvSpPr>
          <p:spPr bwMode="auto">
            <a:xfrm flipH="1">
              <a:off x="1435" y="2064"/>
              <a:ext cx="21" cy="3"/>
            </a:xfrm>
            <a:prstGeom prst="line">
              <a:avLst/>
            </a:prstGeom>
            <a:noFill/>
            <a:ln w="38160" cap="sq">
              <a:solidFill>
                <a:srgbClr val="DDDDDD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5460" name="Line 100"/>
            <p:cNvSpPr>
              <a:spLocks noChangeShapeType="1"/>
            </p:cNvSpPr>
            <p:nvPr/>
          </p:nvSpPr>
          <p:spPr bwMode="auto">
            <a:xfrm flipH="1">
              <a:off x="1671" y="2630"/>
              <a:ext cx="21" cy="3"/>
            </a:xfrm>
            <a:prstGeom prst="line">
              <a:avLst/>
            </a:prstGeom>
            <a:noFill/>
            <a:ln w="38160" cap="sq">
              <a:solidFill>
                <a:srgbClr val="CCCC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5461" name="Line 101"/>
            <p:cNvSpPr>
              <a:spLocks noChangeShapeType="1"/>
            </p:cNvSpPr>
            <p:nvPr/>
          </p:nvSpPr>
          <p:spPr bwMode="auto">
            <a:xfrm flipH="1">
              <a:off x="1661" y="2199"/>
              <a:ext cx="25" cy="0"/>
            </a:xfrm>
            <a:prstGeom prst="line">
              <a:avLst/>
            </a:prstGeom>
            <a:noFill/>
            <a:ln w="38160" cap="sq">
              <a:solidFill>
                <a:srgbClr val="FFFF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5462" name="Line 102"/>
            <p:cNvSpPr>
              <a:spLocks noChangeShapeType="1"/>
            </p:cNvSpPr>
            <p:nvPr/>
          </p:nvSpPr>
          <p:spPr bwMode="auto">
            <a:xfrm flipH="1">
              <a:off x="284" y="2016"/>
              <a:ext cx="21" cy="3"/>
            </a:xfrm>
            <a:prstGeom prst="line">
              <a:avLst/>
            </a:prstGeom>
            <a:noFill/>
            <a:ln w="38160" cap="sq">
              <a:solidFill>
                <a:srgbClr val="DDDDDD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5463" name="Line 103"/>
            <p:cNvSpPr>
              <a:spLocks noChangeShapeType="1"/>
            </p:cNvSpPr>
            <p:nvPr/>
          </p:nvSpPr>
          <p:spPr bwMode="auto">
            <a:xfrm flipH="1">
              <a:off x="1865" y="2673"/>
              <a:ext cx="20" cy="14"/>
            </a:xfrm>
            <a:prstGeom prst="line">
              <a:avLst/>
            </a:prstGeom>
            <a:noFill/>
            <a:ln w="38160" cap="sq">
              <a:solidFill>
                <a:srgbClr val="FFFFCC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5464" name="Line 104"/>
            <p:cNvSpPr>
              <a:spLocks noChangeShapeType="1"/>
            </p:cNvSpPr>
            <p:nvPr/>
          </p:nvSpPr>
          <p:spPr bwMode="auto">
            <a:xfrm flipH="1">
              <a:off x="2199" y="2832"/>
              <a:ext cx="31" cy="0"/>
            </a:xfrm>
            <a:prstGeom prst="line">
              <a:avLst/>
            </a:prstGeom>
            <a:noFill/>
            <a:ln w="38160" cap="sq">
              <a:solidFill>
                <a:srgbClr val="FFFFCC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5465" name="Line 105"/>
            <p:cNvSpPr>
              <a:spLocks noChangeShapeType="1"/>
            </p:cNvSpPr>
            <p:nvPr/>
          </p:nvSpPr>
          <p:spPr bwMode="auto">
            <a:xfrm>
              <a:off x="2204" y="2592"/>
              <a:ext cx="0" cy="12"/>
            </a:xfrm>
            <a:prstGeom prst="line">
              <a:avLst/>
            </a:prstGeom>
            <a:noFill/>
            <a:ln w="38160" cap="sq">
              <a:solidFill>
                <a:srgbClr val="CCFFCC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5466" name="Line 106"/>
            <p:cNvSpPr>
              <a:spLocks noChangeShapeType="1"/>
            </p:cNvSpPr>
            <p:nvPr/>
          </p:nvSpPr>
          <p:spPr bwMode="auto">
            <a:xfrm flipH="1">
              <a:off x="2247" y="2448"/>
              <a:ext cx="21" cy="3"/>
            </a:xfrm>
            <a:prstGeom prst="line">
              <a:avLst/>
            </a:prstGeom>
            <a:noFill/>
            <a:ln w="38160" cap="sq">
              <a:solidFill>
                <a:srgbClr val="CCCC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5467" name="Line 107"/>
            <p:cNvSpPr>
              <a:spLocks noChangeShapeType="1"/>
            </p:cNvSpPr>
            <p:nvPr/>
          </p:nvSpPr>
          <p:spPr bwMode="auto">
            <a:xfrm flipH="1" flipV="1">
              <a:off x="1958" y="2347"/>
              <a:ext cx="12" cy="19"/>
            </a:xfrm>
            <a:prstGeom prst="line">
              <a:avLst/>
            </a:prstGeom>
            <a:noFill/>
            <a:ln w="38160" cap="sq">
              <a:solidFill>
                <a:srgbClr val="FFFF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5468" name="Line 108"/>
            <p:cNvSpPr>
              <a:spLocks noChangeShapeType="1"/>
            </p:cNvSpPr>
            <p:nvPr/>
          </p:nvSpPr>
          <p:spPr bwMode="auto">
            <a:xfrm flipH="1">
              <a:off x="1910" y="2576"/>
              <a:ext cx="21" cy="4"/>
            </a:xfrm>
            <a:prstGeom prst="line">
              <a:avLst/>
            </a:prstGeom>
            <a:noFill/>
            <a:ln w="38160" cap="sq">
              <a:solidFill>
                <a:srgbClr val="CCFFCC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5469" name="Line 109"/>
            <p:cNvSpPr>
              <a:spLocks noChangeShapeType="1"/>
            </p:cNvSpPr>
            <p:nvPr/>
          </p:nvSpPr>
          <p:spPr bwMode="auto">
            <a:xfrm flipH="1">
              <a:off x="2251" y="2760"/>
              <a:ext cx="21" cy="3"/>
            </a:xfrm>
            <a:prstGeom prst="line">
              <a:avLst/>
            </a:prstGeom>
            <a:noFill/>
            <a:ln w="38160" cap="sq">
              <a:solidFill>
                <a:srgbClr val="DDDDDD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5470" name="Line 110"/>
            <p:cNvSpPr>
              <a:spLocks noChangeShapeType="1"/>
            </p:cNvSpPr>
            <p:nvPr/>
          </p:nvSpPr>
          <p:spPr bwMode="auto">
            <a:xfrm flipH="1">
              <a:off x="2146" y="2426"/>
              <a:ext cx="21" cy="3"/>
            </a:xfrm>
            <a:prstGeom prst="line">
              <a:avLst/>
            </a:prstGeom>
            <a:noFill/>
            <a:ln w="38160" cap="sq">
              <a:solidFill>
                <a:srgbClr val="DDDDDD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5471" name="Line 111"/>
            <p:cNvSpPr>
              <a:spLocks noChangeShapeType="1"/>
            </p:cNvSpPr>
            <p:nvPr/>
          </p:nvSpPr>
          <p:spPr bwMode="auto">
            <a:xfrm flipH="1">
              <a:off x="2057" y="2668"/>
              <a:ext cx="21" cy="3"/>
            </a:xfrm>
            <a:prstGeom prst="line">
              <a:avLst/>
            </a:prstGeom>
            <a:noFill/>
            <a:ln w="38160" cap="sq">
              <a:solidFill>
                <a:srgbClr val="CCCC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5472" name="Line 112"/>
            <p:cNvSpPr>
              <a:spLocks noChangeShapeType="1"/>
            </p:cNvSpPr>
            <p:nvPr/>
          </p:nvSpPr>
          <p:spPr bwMode="auto">
            <a:xfrm flipH="1">
              <a:off x="2718" y="2587"/>
              <a:ext cx="21" cy="3"/>
            </a:xfrm>
            <a:prstGeom prst="line">
              <a:avLst/>
            </a:prstGeom>
            <a:noFill/>
            <a:ln w="38160" cap="sq">
              <a:solidFill>
                <a:srgbClr val="CCCC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5473" name="Line 113"/>
            <p:cNvSpPr>
              <a:spLocks noChangeShapeType="1"/>
            </p:cNvSpPr>
            <p:nvPr/>
          </p:nvSpPr>
          <p:spPr bwMode="auto">
            <a:xfrm flipH="1">
              <a:off x="2439" y="2784"/>
              <a:ext cx="21" cy="3"/>
            </a:xfrm>
            <a:prstGeom prst="line">
              <a:avLst/>
            </a:prstGeom>
            <a:noFill/>
            <a:ln w="38160" cap="sq">
              <a:solidFill>
                <a:srgbClr val="DDDDDD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5474" name="Line 114"/>
            <p:cNvSpPr>
              <a:spLocks noChangeShapeType="1"/>
            </p:cNvSpPr>
            <p:nvPr/>
          </p:nvSpPr>
          <p:spPr bwMode="auto">
            <a:xfrm flipH="1">
              <a:off x="2439" y="2544"/>
              <a:ext cx="21" cy="4"/>
            </a:xfrm>
            <a:prstGeom prst="line">
              <a:avLst/>
            </a:prstGeom>
            <a:noFill/>
            <a:ln w="38160" cap="sq">
              <a:solidFill>
                <a:srgbClr val="CCCC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5475" name="Line 115"/>
            <p:cNvSpPr>
              <a:spLocks noChangeShapeType="1"/>
            </p:cNvSpPr>
            <p:nvPr/>
          </p:nvSpPr>
          <p:spPr bwMode="auto">
            <a:xfrm>
              <a:off x="2252" y="2688"/>
              <a:ext cx="0" cy="12"/>
            </a:xfrm>
            <a:prstGeom prst="line">
              <a:avLst/>
            </a:prstGeom>
            <a:noFill/>
            <a:ln w="38160" cap="sq">
              <a:solidFill>
                <a:srgbClr val="CCFFCC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5476" name="Line 116"/>
            <p:cNvSpPr>
              <a:spLocks noChangeShapeType="1"/>
            </p:cNvSpPr>
            <p:nvPr/>
          </p:nvSpPr>
          <p:spPr bwMode="auto">
            <a:xfrm flipH="1">
              <a:off x="2256" y="2951"/>
              <a:ext cx="21" cy="3"/>
            </a:xfrm>
            <a:prstGeom prst="line">
              <a:avLst/>
            </a:prstGeom>
            <a:noFill/>
            <a:ln w="38160" cap="sq">
              <a:solidFill>
                <a:srgbClr val="DDDDDD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5477" name="Line 117"/>
            <p:cNvSpPr>
              <a:spLocks noChangeShapeType="1"/>
            </p:cNvSpPr>
            <p:nvPr/>
          </p:nvSpPr>
          <p:spPr bwMode="auto">
            <a:xfrm flipH="1">
              <a:off x="1623" y="2928"/>
              <a:ext cx="17" cy="11"/>
            </a:xfrm>
            <a:prstGeom prst="line">
              <a:avLst/>
            </a:prstGeom>
            <a:noFill/>
            <a:ln w="38160" cap="sq">
              <a:solidFill>
                <a:srgbClr val="FFFFCC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5478" name="Line 118"/>
            <p:cNvSpPr>
              <a:spLocks noChangeShapeType="1"/>
            </p:cNvSpPr>
            <p:nvPr/>
          </p:nvSpPr>
          <p:spPr bwMode="auto">
            <a:xfrm flipH="1">
              <a:off x="955" y="2784"/>
              <a:ext cx="21" cy="3"/>
            </a:xfrm>
            <a:prstGeom prst="line">
              <a:avLst/>
            </a:prstGeom>
            <a:noFill/>
            <a:ln w="38160" cap="sq">
              <a:solidFill>
                <a:srgbClr val="DDDDDD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5479" name="Line 119"/>
            <p:cNvSpPr>
              <a:spLocks noChangeShapeType="1"/>
            </p:cNvSpPr>
            <p:nvPr/>
          </p:nvSpPr>
          <p:spPr bwMode="auto">
            <a:xfrm flipH="1">
              <a:off x="2391" y="2612"/>
              <a:ext cx="21" cy="10"/>
            </a:xfrm>
            <a:prstGeom prst="line">
              <a:avLst/>
            </a:prstGeom>
            <a:noFill/>
            <a:ln w="38160" cap="sq">
              <a:solidFill>
                <a:srgbClr val="CCFFCC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5480" name="Line 120"/>
            <p:cNvSpPr>
              <a:spLocks noChangeShapeType="1"/>
            </p:cNvSpPr>
            <p:nvPr/>
          </p:nvSpPr>
          <p:spPr bwMode="auto">
            <a:xfrm flipH="1">
              <a:off x="2343" y="2832"/>
              <a:ext cx="31" cy="0"/>
            </a:xfrm>
            <a:prstGeom prst="line">
              <a:avLst/>
            </a:prstGeom>
            <a:noFill/>
            <a:ln w="38160" cap="sq">
              <a:solidFill>
                <a:srgbClr val="FFFFCC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5481" name="Line 121"/>
            <p:cNvSpPr>
              <a:spLocks noChangeShapeType="1"/>
            </p:cNvSpPr>
            <p:nvPr/>
          </p:nvSpPr>
          <p:spPr bwMode="auto">
            <a:xfrm flipH="1">
              <a:off x="2391" y="2448"/>
              <a:ext cx="29" cy="0"/>
            </a:xfrm>
            <a:prstGeom prst="line">
              <a:avLst/>
            </a:prstGeom>
            <a:noFill/>
            <a:ln w="38160" cap="sq">
              <a:solidFill>
                <a:srgbClr val="FFFF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5482" name="Line 122"/>
            <p:cNvSpPr>
              <a:spLocks noChangeShapeType="1"/>
            </p:cNvSpPr>
            <p:nvPr/>
          </p:nvSpPr>
          <p:spPr bwMode="auto">
            <a:xfrm flipH="1">
              <a:off x="2052" y="2476"/>
              <a:ext cx="26" cy="0"/>
            </a:xfrm>
            <a:prstGeom prst="line">
              <a:avLst/>
            </a:prstGeom>
            <a:noFill/>
            <a:ln w="38160" cap="sq">
              <a:solidFill>
                <a:srgbClr val="DDDDDD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5483" name="Line 123"/>
            <p:cNvSpPr>
              <a:spLocks noChangeShapeType="1"/>
            </p:cNvSpPr>
            <p:nvPr/>
          </p:nvSpPr>
          <p:spPr bwMode="auto">
            <a:xfrm flipH="1">
              <a:off x="379" y="2928"/>
              <a:ext cx="31" cy="0"/>
            </a:xfrm>
            <a:prstGeom prst="line">
              <a:avLst/>
            </a:prstGeom>
            <a:noFill/>
            <a:ln w="38160" cap="sq">
              <a:solidFill>
                <a:srgbClr val="FFFFCC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5484" name="Line 124"/>
            <p:cNvSpPr>
              <a:spLocks noChangeShapeType="1"/>
            </p:cNvSpPr>
            <p:nvPr/>
          </p:nvSpPr>
          <p:spPr bwMode="auto">
            <a:xfrm flipH="1">
              <a:off x="2048" y="2332"/>
              <a:ext cx="31" cy="0"/>
            </a:xfrm>
            <a:prstGeom prst="line">
              <a:avLst/>
            </a:prstGeom>
            <a:noFill/>
            <a:ln w="38160" cap="sq">
              <a:solidFill>
                <a:srgbClr val="FFFFCC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5485" name="Line 125"/>
            <p:cNvSpPr>
              <a:spLocks noChangeShapeType="1"/>
            </p:cNvSpPr>
            <p:nvPr/>
          </p:nvSpPr>
          <p:spPr bwMode="auto">
            <a:xfrm flipH="1">
              <a:off x="284" y="2352"/>
              <a:ext cx="21" cy="3"/>
            </a:xfrm>
            <a:prstGeom prst="line">
              <a:avLst/>
            </a:prstGeom>
            <a:noFill/>
            <a:ln w="38160" cap="sq">
              <a:solidFill>
                <a:srgbClr val="CCCC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5486" name="Line 126"/>
            <p:cNvSpPr>
              <a:spLocks noChangeShapeType="1"/>
            </p:cNvSpPr>
            <p:nvPr/>
          </p:nvSpPr>
          <p:spPr bwMode="auto">
            <a:xfrm flipH="1">
              <a:off x="457" y="1893"/>
              <a:ext cx="29" cy="0"/>
            </a:xfrm>
            <a:prstGeom prst="line">
              <a:avLst/>
            </a:prstGeom>
            <a:noFill/>
            <a:ln w="38160" cap="sq">
              <a:solidFill>
                <a:srgbClr val="FFFF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5487" name="Line 127"/>
            <p:cNvSpPr>
              <a:spLocks noChangeShapeType="1"/>
            </p:cNvSpPr>
            <p:nvPr/>
          </p:nvSpPr>
          <p:spPr bwMode="auto">
            <a:xfrm flipH="1">
              <a:off x="2439" y="2611"/>
              <a:ext cx="29" cy="0"/>
            </a:xfrm>
            <a:prstGeom prst="line">
              <a:avLst/>
            </a:prstGeom>
            <a:noFill/>
            <a:ln w="38160" cap="sq">
              <a:solidFill>
                <a:srgbClr val="FFFF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5488" name="Line 128"/>
            <p:cNvSpPr>
              <a:spLocks noChangeShapeType="1"/>
            </p:cNvSpPr>
            <p:nvPr/>
          </p:nvSpPr>
          <p:spPr bwMode="auto">
            <a:xfrm flipH="1">
              <a:off x="2535" y="2688"/>
              <a:ext cx="21" cy="4"/>
            </a:xfrm>
            <a:prstGeom prst="line">
              <a:avLst/>
            </a:prstGeom>
            <a:noFill/>
            <a:ln w="38160" cap="sq">
              <a:solidFill>
                <a:srgbClr val="FFFF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5489" name="Line 129"/>
            <p:cNvSpPr>
              <a:spLocks noChangeShapeType="1"/>
            </p:cNvSpPr>
            <p:nvPr/>
          </p:nvSpPr>
          <p:spPr bwMode="auto">
            <a:xfrm>
              <a:off x="2110" y="2880"/>
              <a:ext cx="18" cy="0"/>
            </a:xfrm>
            <a:prstGeom prst="line">
              <a:avLst/>
            </a:prstGeom>
            <a:noFill/>
            <a:ln w="38160" cap="sq">
              <a:solidFill>
                <a:srgbClr val="CCFFCC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5490" name="Line 130"/>
            <p:cNvSpPr>
              <a:spLocks noChangeShapeType="1"/>
            </p:cNvSpPr>
            <p:nvPr/>
          </p:nvSpPr>
          <p:spPr bwMode="auto">
            <a:xfrm flipH="1">
              <a:off x="1959" y="2496"/>
              <a:ext cx="21" cy="3"/>
            </a:xfrm>
            <a:prstGeom prst="line">
              <a:avLst/>
            </a:prstGeom>
            <a:noFill/>
            <a:ln w="38160" cap="sq">
              <a:solidFill>
                <a:srgbClr val="CCCC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5491" name="Line 131"/>
            <p:cNvSpPr>
              <a:spLocks noChangeShapeType="1"/>
            </p:cNvSpPr>
            <p:nvPr/>
          </p:nvSpPr>
          <p:spPr bwMode="auto">
            <a:xfrm flipH="1" flipV="1">
              <a:off x="2343" y="2635"/>
              <a:ext cx="10" cy="30"/>
            </a:xfrm>
            <a:prstGeom prst="line">
              <a:avLst/>
            </a:prstGeom>
            <a:noFill/>
            <a:ln w="38160" cap="sq">
              <a:solidFill>
                <a:srgbClr val="FFFFCC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5492" name="Line 132"/>
            <p:cNvSpPr>
              <a:spLocks noChangeShapeType="1"/>
            </p:cNvSpPr>
            <p:nvPr/>
          </p:nvSpPr>
          <p:spPr bwMode="auto">
            <a:xfrm flipH="1">
              <a:off x="2487" y="2544"/>
              <a:ext cx="21" cy="4"/>
            </a:xfrm>
            <a:prstGeom prst="line">
              <a:avLst/>
            </a:prstGeom>
            <a:noFill/>
            <a:ln w="38160" cap="sq">
              <a:solidFill>
                <a:srgbClr val="DDDDDD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5493" name="Line 133"/>
            <p:cNvSpPr>
              <a:spLocks noChangeShapeType="1"/>
            </p:cNvSpPr>
            <p:nvPr/>
          </p:nvSpPr>
          <p:spPr bwMode="auto">
            <a:xfrm flipH="1">
              <a:off x="2582" y="2736"/>
              <a:ext cx="21" cy="3"/>
            </a:xfrm>
            <a:prstGeom prst="line">
              <a:avLst/>
            </a:prstGeom>
            <a:noFill/>
            <a:ln w="38160" cap="sq">
              <a:solidFill>
                <a:srgbClr val="CCCC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5494" name="Line 134"/>
            <p:cNvSpPr>
              <a:spLocks noChangeShapeType="1"/>
            </p:cNvSpPr>
            <p:nvPr/>
          </p:nvSpPr>
          <p:spPr bwMode="auto">
            <a:xfrm>
              <a:off x="2684" y="2544"/>
              <a:ext cx="0" cy="19"/>
            </a:xfrm>
            <a:prstGeom prst="line">
              <a:avLst/>
            </a:prstGeom>
            <a:noFill/>
            <a:ln w="38160" cap="sq">
              <a:solidFill>
                <a:srgbClr val="FFFF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5495" name="Line 135"/>
            <p:cNvSpPr>
              <a:spLocks noChangeShapeType="1"/>
            </p:cNvSpPr>
            <p:nvPr/>
          </p:nvSpPr>
          <p:spPr bwMode="auto">
            <a:xfrm>
              <a:off x="2636" y="2544"/>
              <a:ext cx="0" cy="12"/>
            </a:xfrm>
            <a:prstGeom prst="line">
              <a:avLst/>
            </a:prstGeom>
            <a:noFill/>
            <a:ln w="38160" cap="sq">
              <a:solidFill>
                <a:srgbClr val="CCFFCC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5496" name="Line 136"/>
            <p:cNvSpPr>
              <a:spLocks noChangeShapeType="1"/>
            </p:cNvSpPr>
            <p:nvPr/>
          </p:nvSpPr>
          <p:spPr bwMode="auto">
            <a:xfrm flipH="1">
              <a:off x="2660" y="2748"/>
              <a:ext cx="31" cy="0"/>
            </a:xfrm>
            <a:prstGeom prst="line">
              <a:avLst/>
            </a:prstGeom>
            <a:noFill/>
            <a:ln w="38160" cap="sq">
              <a:solidFill>
                <a:srgbClr val="FFFFCC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5497" name="Line 137"/>
            <p:cNvSpPr>
              <a:spLocks noChangeShapeType="1"/>
            </p:cNvSpPr>
            <p:nvPr/>
          </p:nvSpPr>
          <p:spPr bwMode="auto">
            <a:xfrm flipH="1">
              <a:off x="2742" y="2687"/>
              <a:ext cx="21" cy="3"/>
            </a:xfrm>
            <a:prstGeom prst="line">
              <a:avLst/>
            </a:prstGeom>
            <a:noFill/>
            <a:ln w="38160" cap="sq">
              <a:solidFill>
                <a:srgbClr val="DDDDDD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5498" name="Line 138"/>
            <p:cNvSpPr>
              <a:spLocks noChangeShapeType="1"/>
            </p:cNvSpPr>
            <p:nvPr/>
          </p:nvSpPr>
          <p:spPr bwMode="auto">
            <a:xfrm flipH="1">
              <a:off x="2779" y="2551"/>
              <a:ext cx="21" cy="3"/>
            </a:xfrm>
            <a:prstGeom prst="line">
              <a:avLst/>
            </a:prstGeom>
            <a:noFill/>
            <a:ln w="38160" cap="sq">
              <a:solidFill>
                <a:srgbClr val="CCCC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5499" name="Line 139"/>
            <p:cNvSpPr>
              <a:spLocks noChangeShapeType="1"/>
            </p:cNvSpPr>
            <p:nvPr/>
          </p:nvSpPr>
          <p:spPr bwMode="auto">
            <a:xfrm flipH="1">
              <a:off x="2613" y="2603"/>
              <a:ext cx="31" cy="0"/>
            </a:xfrm>
            <a:prstGeom prst="line">
              <a:avLst/>
            </a:prstGeom>
            <a:noFill/>
            <a:ln w="38160" cap="sq">
              <a:solidFill>
                <a:srgbClr val="FFFFCC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</p:grpSp>
    </p:spTree>
  </p:cSld>
  <p:clrMapOvr>
    <a:masterClrMapping/>
  </p:clrMapOvr>
  <p:transition>
    <p:dissolve/>
  </p:transition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gradFill rotWithShape="0">
          <a:gsLst>
            <a:gs pos="0">
              <a:srgbClr val="000000"/>
            </a:gs>
            <a:gs pos="50000">
              <a:srgbClr val="333399"/>
            </a:gs>
            <a:gs pos="100000">
              <a:srgbClr val="000000"/>
            </a:gs>
          </a:gsLst>
          <a:lin ang="81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953" name="Line 1"/>
          <p:cNvSpPr>
            <a:spLocks noChangeShapeType="1"/>
          </p:cNvSpPr>
          <p:nvPr/>
        </p:nvSpPr>
        <p:spPr bwMode="auto">
          <a:xfrm>
            <a:off x="3687763" y="3430589"/>
            <a:ext cx="4826000" cy="1587"/>
          </a:xfrm>
          <a:prstGeom prst="line">
            <a:avLst/>
          </a:prstGeom>
          <a:noFill/>
          <a:ln w="9360" cap="sq">
            <a:solidFill>
              <a:srgbClr val="FFFFFF"/>
            </a:solidFill>
            <a:prstDash val="dash"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CO"/>
          </a:p>
        </p:txBody>
      </p:sp>
      <p:sp>
        <p:nvSpPr>
          <p:cNvPr id="125954" name="Rectangle 2"/>
          <p:cNvSpPr>
            <a:spLocks noChangeArrowheads="1"/>
          </p:cNvSpPr>
          <p:nvPr/>
        </p:nvSpPr>
        <p:spPr bwMode="auto">
          <a:xfrm>
            <a:off x="8599488" y="3252788"/>
            <a:ext cx="622300" cy="2968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buClrTx/>
              <a:buFontTx/>
              <a:buNone/>
            </a:pPr>
            <a:r>
              <a:rPr lang="es-CO" altLang="es-CO" sz="1800" b="1">
                <a:solidFill>
                  <a:srgbClr val="FFFF00"/>
                </a:solidFill>
              </a:rPr>
              <a:t>Ápex</a:t>
            </a:r>
          </a:p>
        </p:txBody>
      </p:sp>
      <p:sp>
        <p:nvSpPr>
          <p:cNvPr id="125955" name="Rectangle 3"/>
          <p:cNvSpPr>
            <a:spLocks noChangeArrowheads="1"/>
          </p:cNvSpPr>
          <p:nvPr/>
        </p:nvSpPr>
        <p:spPr bwMode="auto">
          <a:xfrm>
            <a:off x="2973388" y="3248026"/>
            <a:ext cx="622300" cy="2968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buClrTx/>
              <a:buFontTx/>
              <a:buNone/>
            </a:pPr>
            <a:r>
              <a:rPr lang="es-CO" altLang="es-CO" sz="1800" b="1">
                <a:solidFill>
                  <a:srgbClr val="FFFF00"/>
                </a:solidFill>
              </a:rPr>
              <a:t>Base</a:t>
            </a:r>
          </a:p>
        </p:txBody>
      </p:sp>
      <p:sp>
        <p:nvSpPr>
          <p:cNvPr id="125956" name="Freeform 4"/>
          <p:cNvSpPr>
            <a:spLocks noChangeArrowheads="1"/>
          </p:cNvSpPr>
          <p:nvPr/>
        </p:nvSpPr>
        <p:spPr bwMode="auto">
          <a:xfrm>
            <a:off x="3700464" y="2019301"/>
            <a:ext cx="4795837" cy="1376363"/>
          </a:xfrm>
          <a:custGeom>
            <a:avLst/>
            <a:gdLst>
              <a:gd name="G0" fmla="+- 362 0 0"/>
              <a:gd name="G1" fmla="+- 1 0 0"/>
              <a:gd name="G2" fmla="*/ 1 0 0"/>
              <a:gd name="G3" fmla="+- 1 0 0"/>
              <a:gd name="G4" fmla="+- 1 0 0"/>
              <a:gd name="G5" fmla="+- 2070 0 0"/>
              <a:gd name="G6" fmla="+- 1 0 0"/>
              <a:gd name="G7" fmla="+- 1 0 0"/>
              <a:gd name="G8" fmla="+- 1 0 0"/>
              <a:gd name="G9" fmla="+- 1 0 0"/>
              <a:gd name="G10" fmla="+- 1 0 0"/>
              <a:gd name="G11" fmla="+- 1 0 0"/>
              <a:gd name="G12" fmla="*/ 1 56199 45376"/>
              <a:gd name="G13" fmla="+- 1 0 0"/>
              <a:gd name="G14" fmla="+- 1 0 0"/>
              <a:gd name="G15" fmla="+- 1 0 0"/>
              <a:gd name="G16" fmla="+- 1 0 0"/>
              <a:gd name="G17" fmla="+- 1 0 0"/>
              <a:gd name="G18" fmla="+- 1 0 0"/>
              <a:gd name="G19" fmla="+- 1 0 0"/>
              <a:gd name="G20" fmla="+- 38912 0 0"/>
              <a:gd name="G21" fmla="*/ 1 0 0"/>
              <a:gd name="G22" fmla="*/ 1 35987 55552"/>
              <a:gd name="G23" fmla="*/ G22 1 180"/>
              <a:gd name="G24" fmla="*/ G21 1 G23"/>
              <a:gd name="G25" fmla="+- 1 0 0"/>
              <a:gd name="G26" fmla="+- 1 0 0"/>
              <a:gd name="G27" fmla="+- 1 0 0"/>
              <a:gd name="G28" fmla="*/ 1 59531 7824"/>
              <a:gd name="T0" fmla="*/ 0 w 3021"/>
              <a:gd name="T1" fmla="*/ 1265238 h 867"/>
              <a:gd name="T2" fmla="*/ 517525 w 3021"/>
              <a:gd name="T3" fmla="*/ 1208088 h 867"/>
              <a:gd name="T4" fmla="*/ 809625 w 3021"/>
              <a:gd name="T5" fmla="*/ 1150938 h 867"/>
              <a:gd name="T6" fmla="*/ 1187450 w 3021"/>
              <a:gd name="T7" fmla="*/ 1052513 h 867"/>
              <a:gd name="T8" fmla="*/ 1422400 w 3021"/>
              <a:gd name="T9" fmla="*/ 989013 h 867"/>
              <a:gd name="T10" fmla="*/ 1817687 w 3021"/>
              <a:gd name="T11" fmla="*/ 847725 h 867"/>
              <a:gd name="T12" fmla="*/ 2182812 w 3021"/>
              <a:gd name="T13" fmla="*/ 679450 h 867"/>
              <a:gd name="T14" fmla="*/ 2455862 w 3021"/>
              <a:gd name="T15" fmla="*/ 528638 h 867"/>
              <a:gd name="T16" fmla="*/ 2768600 w 3021"/>
              <a:gd name="T17" fmla="*/ 311150 h 867"/>
              <a:gd name="T18" fmla="*/ 3187700 w 3021"/>
              <a:gd name="T19" fmla="*/ 17463 h 867"/>
              <a:gd name="T20" fmla="*/ 3251200 w 3021"/>
              <a:gd name="T21" fmla="*/ 0 h 867"/>
              <a:gd name="T22" fmla="*/ 3286125 w 3021"/>
              <a:gd name="T23" fmla="*/ 0 h 867"/>
              <a:gd name="T24" fmla="*/ 3373437 w 3021"/>
              <a:gd name="T25" fmla="*/ 17463 h 867"/>
              <a:gd name="T26" fmla="*/ 3478212 w 3021"/>
              <a:gd name="T27" fmla="*/ 115888 h 867"/>
              <a:gd name="T28" fmla="*/ 3563937 w 3021"/>
              <a:gd name="T29" fmla="*/ 249238 h 867"/>
              <a:gd name="T30" fmla="*/ 3663950 w 3021"/>
              <a:gd name="T31" fmla="*/ 468313 h 867"/>
              <a:gd name="T32" fmla="*/ 3749675 w 3021"/>
              <a:gd name="T33" fmla="*/ 671513 h 867"/>
              <a:gd name="T34" fmla="*/ 3836987 w 3021"/>
              <a:gd name="T35" fmla="*/ 882650 h 867"/>
              <a:gd name="T36" fmla="*/ 3917950 w 3021"/>
              <a:gd name="T37" fmla="*/ 1046163 h 867"/>
              <a:gd name="T38" fmla="*/ 3997325 w 3021"/>
              <a:gd name="T39" fmla="*/ 1198563 h 867"/>
              <a:gd name="T40" fmla="*/ 4054475 w 3021"/>
              <a:gd name="T41" fmla="*/ 1262063 h 867"/>
              <a:gd name="T42" fmla="*/ 4097337 w 3021"/>
              <a:gd name="T43" fmla="*/ 1293813 h 867"/>
              <a:gd name="T44" fmla="*/ 4164012 w 3021"/>
              <a:gd name="T45" fmla="*/ 1322388 h 867"/>
              <a:gd name="T46" fmla="*/ 4252912 w 3021"/>
              <a:gd name="T47" fmla="*/ 1341438 h 867"/>
              <a:gd name="T48" fmla="*/ 4491037 w 3021"/>
              <a:gd name="T49" fmla="*/ 1360488 h 867"/>
              <a:gd name="T50" fmla="*/ 4795837 w 3021"/>
              <a:gd name="T51" fmla="*/ 1376363 h 8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3021" h="867">
                <a:moveTo>
                  <a:pt x="0" y="797"/>
                </a:moveTo>
                <a:lnTo>
                  <a:pt x="326" y="761"/>
                </a:lnTo>
                <a:lnTo>
                  <a:pt x="510" y="725"/>
                </a:lnTo>
                <a:lnTo>
                  <a:pt x="748" y="663"/>
                </a:lnTo>
                <a:lnTo>
                  <a:pt x="896" y="623"/>
                </a:lnTo>
                <a:lnTo>
                  <a:pt x="1145" y="534"/>
                </a:lnTo>
                <a:lnTo>
                  <a:pt x="1375" y="428"/>
                </a:lnTo>
                <a:lnTo>
                  <a:pt x="1547" y="333"/>
                </a:lnTo>
                <a:lnTo>
                  <a:pt x="1744" y="196"/>
                </a:lnTo>
                <a:lnTo>
                  <a:pt x="2008" y="11"/>
                </a:lnTo>
                <a:lnTo>
                  <a:pt x="2048" y="0"/>
                </a:lnTo>
                <a:lnTo>
                  <a:pt x="2070" y="0"/>
                </a:lnTo>
                <a:lnTo>
                  <a:pt x="2125" y="11"/>
                </a:lnTo>
                <a:lnTo>
                  <a:pt x="2191" y="73"/>
                </a:lnTo>
                <a:lnTo>
                  <a:pt x="2245" y="157"/>
                </a:lnTo>
                <a:lnTo>
                  <a:pt x="2308" y="295"/>
                </a:lnTo>
                <a:lnTo>
                  <a:pt x="2362" y="423"/>
                </a:lnTo>
                <a:lnTo>
                  <a:pt x="2417" y="556"/>
                </a:lnTo>
                <a:lnTo>
                  <a:pt x="2468" y="659"/>
                </a:lnTo>
                <a:lnTo>
                  <a:pt x="2518" y="755"/>
                </a:lnTo>
                <a:lnTo>
                  <a:pt x="2554" y="795"/>
                </a:lnTo>
                <a:lnTo>
                  <a:pt x="2581" y="815"/>
                </a:lnTo>
                <a:lnTo>
                  <a:pt x="2623" y="833"/>
                </a:lnTo>
                <a:lnTo>
                  <a:pt x="2679" y="845"/>
                </a:lnTo>
                <a:lnTo>
                  <a:pt x="2829" y="857"/>
                </a:lnTo>
                <a:lnTo>
                  <a:pt x="3021" y="867"/>
                </a:lnTo>
              </a:path>
            </a:pathLst>
          </a:custGeom>
          <a:noFill/>
          <a:ln w="9360" cap="flat">
            <a:solidFill>
              <a:srgbClr val="FFFFFF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  <p:sp>
        <p:nvSpPr>
          <p:cNvPr id="125957" name="Freeform 5"/>
          <p:cNvSpPr>
            <a:spLocks noChangeArrowheads="1"/>
          </p:cNvSpPr>
          <p:nvPr/>
        </p:nvSpPr>
        <p:spPr bwMode="auto">
          <a:xfrm flipV="1">
            <a:off x="3697289" y="3473451"/>
            <a:ext cx="4795837" cy="1376363"/>
          </a:xfrm>
          <a:custGeom>
            <a:avLst/>
            <a:gdLst>
              <a:gd name="G0" fmla="+- 362 0 0"/>
              <a:gd name="G1" fmla="+- 1 0 0"/>
              <a:gd name="G2" fmla="*/ 1 0 0"/>
              <a:gd name="G3" fmla="+- 1 0 0"/>
              <a:gd name="G4" fmla="+- 1 0 0"/>
              <a:gd name="G5" fmla="+- 2070 0 0"/>
              <a:gd name="G6" fmla="+- 1 0 0"/>
              <a:gd name="G7" fmla="+- 1 0 0"/>
              <a:gd name="G8" fmla="+- 1 0 0"/>
              <a:gd name="G9" fmla="+- 1 0 0"/>
              <a:gd name="G10" fmla="+- 1 0 0"/>
              <a:gd name="G11" fmla="+- 1 0 0"/>
              <a:gd name="G12" fmla="*/ 1 56199 45376"/>
              <a:gd name="G13" fmla="+- 1 0 0"/>
              <a:gd name="G14" fmla="+- 1 0 0"/>
              <a:gd name="G15" fmla="+- 1 0 0"/>
              <a:gd name="G16" fmla="+- 1 0 0"/>
              <a:gd name="G17" fmla="+- 1 0 0"/>
              <a:gd name="G18" fmla="+- 1 0 0"/>
              <a:gd name="G19" fmla="+- 1 0 0"/>
              <a:gd name="G20" fmla="+- 38912 0 0"/>
              <a:gd name="G21" fmla="*/ 1 0 0"/>
              <a:gd name="G22" fmla="*/ 1 35987 55552"/>
              <a:gd name="G23" fmla="*/ G22 1 180"/>
              <a:gd name="G24" fmla="*/ G21 1 G23"/>
              <a:gd name="G25" fmla="+- 1 0 0"/>
              <a:gd name="G26" fmla="+- 1 0 0"/>
              <a:gd name="G27" fmla="+- 1 0 0"/>
              <a:gd name="G28" fmla="*/ 1 59531 7824"/>
              <a:gd name="T0" fmla="*/ 0 w 3021"/>
              <a:gd name="T1" fmla="*/ 1265238 h 867"/>
              <a:gd name="T2" fmla="*/ 517525 w 3021"/>
              <a:gd name="T3" fmla="*/ 1208088 h 867"/>
              <a:gd name="T4" fmla="*/ 809625 w 3021"/>
              <a:gd name="T5" fmla="*/ 1150938 h 867"/>
              <a:gd name="T6" fmla="*/ 1187450 w 3021"/>
              <a:gd name="T7" fmla="*/ 1052513 h 867"/>
              <a:gd name="T8" fmla="*/ 1422400 w 3021"/>
              <a:gd name="T9" fmla="*/ 989013 h 867"/>
              <a:gd name="T10" fmla="*/ 1817687 w 3021"/>
              <a:gd name="T11" fmla="*/ 847725 h 867"/>
              <a:gd name="T12" fmla="*/ 2182812 w 3021"/>
              <a:gd name="T13" fmla="*/ 679450 h 867"/>
              <a:gd name="T14" fmla="*/ 2455862 w 3021"/>
              <a:gd name="T15" fmla="*/ 528638 h 867"/>
              <a:gd name="T16" fmla="*/ 2768600 w 3021"/>
              <a:gd name="T17" fmla="*/ 311150 h 867"/>
              <a:gd name="T18" fmla="*/ 3187700 w 3021"/>
              <a:gd name="T19" fmla="*/ 17463 h 867"/>
              <a:gd name="T20" fmla="*/ 3251200 w 3021"/>
              <a:gd name="T21" fmla="*/ 0 h 867"/>
              <a:gd name="T22" fmla="*/ 3286125 w 3021"/>
              <a:gd name="T23" fmla="*/ 0 h 867"/>
              <a:gd name="T24" fmla="*/ 3373437 w 3021"/>
              <a:gd name="T25" fmla="*/ 17463 h 867"/>
              <a:gd name="T26" fmla="*/ 3478212 w 3021"/>
              <a:gd name="T27" fmla="*/ 115888 h 867"/>
              <a:gd name="T28" fmla="*/ 3563937 w 3021"/>
              <a:gd name="T29" fmla="*/ 249238 h 867"/>
              <a:gd name="T30" fmla="*/ 3663950 w 3021"/>
              <a:gd name="T31" fmla="*/ 468313 h 867"/>
              <a:gd name="T32" fmla="*/ 3749675 w 3021"/>
              <a:gd name="T33" fmla="*/ 671513 h 867"/>
              <a:gd name="T34" fmla="*/ 3836987 w 3021"/>
              <a:gd name="T35" fmla="*/ 882650 h 867"/>
              <a:gd name="T36" fmla="*/ 3917950 w 3021"/>
              <a:gd name="T37" fmla="*/ 1046163 h 867"/>
              <a:gd name="T38" fmla="*/ 3997325 w 3021"/>
              <a:gd name="T39" fmla="*/ 1198563 h 867"/>
              <a:gd name="T40" fmla="*/ 4054475 w 3021"/>
              <a:gd name="T41" fmla="*/ 1262063 h 867"/>
              <a:gd name="T42" fmla="*/ 4097337 w 3021"/>
              <a:gd name="T43" fmla="*/ 1293813 h 867"/>
              <a:gd name="T44" fmla="*/ 4164012 w 3021"/>
              <a:gd name="T45" fmla="*/ 1322388 h 867"/>
              <a:gd name="T46" fmla="*/ 4252912 w 3021"/>
              <a:gd name="T47" fmla="*/ 1341438 h 867"/>
              <a:gd name="T48" fmla="*/ 4491037 w 3021"/>
              <a:gd name="T49" fmla="*/ 1360488 h 867"/>
              <a:gd name="T50" fmla="*/ 4795837 w 3021"/>
              <a:gd name="T51" fmla="*/ 1376363 h 8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3021" h="867">
                <a:moveTo>
                  <a:pt x="0" y="797"/>
                </a:moveTo>
                <a:lnTo>
                  <a:pt x="326" y="761"/>
                </a:lnTo>
                <a:lnTo>
                  <a:pt x="510" y="725"/>
                </a:lnTo>
                <a:lnTo>
                  <a:pt x="748" y="663"/>
                </a:lnTo>
                <a:lnTo>
                  <a:pt x="896" y="623"/>
                </a:lnTo>
                <a:lnTo>
                  <a:pt x="1145" y="534"/>
                </a:lnTo>
                <a:lnTo>
                  <a:pt x="1375" y="428"/>
                </a:lnTo>
                <a:lnTo>
                  <a:pt x="1547" y="333"/>
                </a:lnTo>
                <a:lnTo>
                  <a:pt x="1744" y="196"/>
                </a:lnTo>
                <a:lnTo>
                  <a:pt x="2008" y="11"/>
                </a:lnTo>
                <a:lnTo>
                  <a:pt x="2048" y="0"/>
                </a:lnTo>
                <a:lnTo>
                  <a:pt x="2070" y="0"/>
                </a:lnTo>
                <a:lnTo>
                  <a:pt x="2125" y="11"/>
                </a:lnTo>
                <a:lnTo>
                  <a:pt x="2191" y="73"/>
                </a:lnTo>
                <a:lnTo>
                  <a:pt x="2245" y="157"/>
                </a:lnTo>
                <a:lnTo>
                  <a:pt x="2308" y="295"/>
                </a:lnTo>
                <a:lnTo>
                  <a:pt x="2362" y="423"/>
                </a:lnTo>
                <a:lnTo>
                  <a:pt x="2417" y="556"/>
                </a:lnTo>
                <a:lnTo>
                  <a:pt x="2468" y="659"/>
                </a:lnTo>
                <a:lnTo>
                  <a:pt x="2518" y="755"/>
                </a:lnTo>
                <a:lnTo>
                  <a:pt x="2554" y="795"/>
                </a:lnTo>
                <a:lnTo>
                  <a:pt x="2581" y="815"/>
                </a:lnTo>
                <a:lnTo>
                  <a:pt x="2623" y="833"/>
                </a:lnTo>
                <a:lnTo>
                  <a:pt x="2679" y="845"/>
                </a:lnTo>
                <a:lnTo>
                  <a:pt x="2829" y="857"/>
                </a:lnTo>
                <a:lnTo>
                  <a:pt x="3021" y="867"/>
                </a:lnTo>
              </a:path>
            </a:pathLst>
          </a:custGeom>
          <a:noFill/>
          <a:ln w="9360" cap="flat">
            <a:solidFill>
              <a:srgbClr val="FFFFFF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  <p:sp>
        <p:nvSpPr>
          <p:cNvPr id="125958" name="Freeform 6"/>
          <p:cNvSpPr>
            <a:spLocks noChangeArrowheads="1"/>
          </p:cNvSpPr>
          <p:nvPr/>
        </p:nvSpPr>
        <p:spPr bwMode="auto">
          <a:xfrm>
            <a:off x="3705225" y="2638425"/>
            <a:ext cx="4794250" cy="1270000"/>
          </a:xfrm>
          <a:custGeom>
            <a:avLst/>
            <a:gdLst>
              <a:gd name="G0" fmla="+- 85 0 0"/>
              <a:gd name="G1" fmla="+- 1 0 0"/>
              <a:gd name="G2" fmla="+- 1 0 0"/>
              <a:gd name="G3" fmla="+- 1 0 0"/>
              <a:gd name="G4" fmla="+- 803 0 0"/>
              <a:gd name="G5" fmla="+- 1 0 0"/>
              <a:gd name="G6" fmla="+- 1 0 0"/>
              <a:gd name="G7" fmla="+- 1 0 0"/>
              <a:gd name="G8" fmla="+- 1 0 0"/>
              <a:gd name="G9" fmla="+- 1 0 0"/>
              <a:gd name="G10" fmla="+- 1 0 0"/>
              <a:gd name="G11" fmla="+- 1 0 0"/>
              <a:gd name="G12" fmla="+- 1 0 0"/>
              <a:gd name="G13" fmla="+- 1 0 0"/>
              <a:gd name="G14" fmla="+- 1 0 0"/>
              <a:gd name="G15" fmla="+- 1 0 0"/>
              <a:gd name="G16" fmla="+- 1 0 0"/>
              <a:gd name="G17" fmla="+- 1 0 0"/>
              <a:gd name="G18" fmla="+- 1 0 0"/>
              <a:gd name="G19" fmla="+- 1 0 0"/>
              <a:gd name="G20" fmla="+- 1 0 0"/>
              <a:gd name="G21" fmla="+- 1 0 0"/>
              <a:gd name="G22" fmla="*/ 1 16385 2"/>
              <a:gd name="G23" fmla="+- 1 0 0"/>
              <a:gd name="G24" fmla="+- 1 0 0"/>
              <a:gd name="G25" fmla="+- 1 0 0"/>
              <a:gd name="G26" fmla="+- 1 0 0"/>
              <a:gd name="G27" fmla="+- 1 0 0"/>
              <a:gd name="G28" fmla="+- 1 0 0"/>
              <a:gd name="G29" fmla="+- 1 0 0"/>
              <a:gd name="G30" fmla="+- 1 0 0"/>
              <a:gd name="G31" fmla="+- 1 0 0"/>
              <a:gd name="G32" fmla="+- 1 0 0"/>
              <a:gd name="G33" fmla="+- 1 0 0"/>
              <a:gd name="G34" fmla="+- 6857 0 0"/>
              <a:gd name="G35" fmla="+- 1 0 0"/>
              <a:gd name="G36" fmla="+- 1 0 0"/>
              <a:gd name="G37" fmla="+- 1 0 0"/>
              <a:gd name="G38" fmla="+- 1 0 0"/>
              <a:gd name="G39" fmla="+- 1 0 0"/>
              <a:gd name="G40" fmla="+- 1 0 0"/>
              <a:gd name="G41" fmla="+- 1 0 0"/>
              <a:gd name="G42" fmla="+- 1 0 0"/>
              <a:gd name="T0" fmla="*/ 0 w 3020"/>
              <a:gd name="T1" fmla="*/ 858838 h 800"/>
              <a:gd name="T2" fmla="*/ 147638 w 3020"/>
              <a:gd name="T3" fmla="*/ 871538 h 800"/>
              <a:gd name="T4" fmla="*/ 323850 w 3020"/>
              <a:gd name="T5" fmla="*/ 895350 h 800"/>
              <a:gd name="T6" fmla="*/ 503238 w 3020"/>
              <a:gd name="T7" fmla="*/ 927100 h 800"/>
              <a:gd name="T8" fmla="*/ 628650 w 3020"/>
              <a:gd name="T9" fmla="*/ 952500 h 800"/>
              <a:gd name="T10" fmla="*/ 850900 w 3020"/>
              <a:gd name="T11" fmla="*/ 1012825 h 800"/>
              <a:gd name="T12" fmla="*/ 995363 w 3020"/>
              <a:gd name="T13" fmla="*/ 1058863 h 800"/>
              <a:gd name="T14" fmla="*/ 1090613 w 3020"/>
              <a:gd name="T15" fmla="*/ 1095375 h 800"/>
              <a:gd name="T16" fmla="*/ 1219200 w 3020"/>
              <a:gd name="T17" fmla="*/ 1146175 h 800"/>
              <a:gd name="T18" fmla="*/ 1314450 w 3020"/>
              <a:gd name="T19" fmla="*/ 1185863 h 800"/>
              <a:gd name="T20" fmla="*/ 1376363 w 3020"/>
              <a:gd name="T21" fmla="*/ 1204913 h 800"/>
              <a:gd name="T22" fmla="*/ 1455738 w 3020"/>
              <a:gd name="T23" fmla="*/ 1223963 h 800"/>
              <a:gd name="T24" fmla="*/ 1562100 w 3020"/>
              <a:gd name="T25" fmla="*/ 1247775 h 800"/>
              <a:gd name="T26" fmla="*/ 1674813 w 3020"/>
              <a:gd name="T27" fmla="*/ 1265238 h 800"/>
              <a:gd name="T28" fmla="*/ 1757363 w 3020"/>
              <a:gd name="T29" fmla="*/ 1270000 h 800"/>
              <a:gd name="T30" fmla="*/ 1841500 w 3020"/>
              <a:gd name="T31" fmla="*/ 1262063 h 800"/>
              <a:gd name="T32" fmla="*/ 1962150 w 3020"/>
              <a:gd name="T33" fmla="*/ 1238250 h 800"/>
              <a:gd name="T34" fmla="*/ 2085975 w 3020"/>
              <a:gd name="T35" fmla="*/ 1204913 h 800"/>
              <a:gd name="T36" fmla="*/ 2200275 w 3020"/>
              <a:gd name="T37" fmla="*/ 1162050 h 800"/>
              <a:gd name="T38" fmla="*/ 2357438 w 3020"/>
              <a:gd name="T39" fmla="*/ 1093788 h 800"/>
              <a:gd name="T40" fmla="*/ 2513013 w 3020"/>
              <a:gd name="T41" fmla="*/ 1012825 h 800"/>
              <a:gd name="T42" fmla="*/ 2671763 w 3020"/>
              <a:gd name="T43" fmla="*/ 909638 h 800"/>
              <a:gd name="T44" fmla="*/ 2827338 w 3020"/>
              <a:gd name="T45" fmla="*/ 793750 h 800"/>
              <a:gd name="T46" fmla="*/ 2995613 w 3020"/>
              <a:gd name="T47" fmla="*/ 657225 h 800"/>
              <a:gd name="T48" fmla="*/ 3171825 w 3020"/>
              <a:gd name="T49" fmla="*/ 495300 h 800"/>
              <a:gd name="T50" fmla="*/ 3289300 w 3020"/>
              <a:gd name="T51" fmla="*/ 376238 h 800"/>
              <a:gd name="T52" fmla="*/ 3371850 w 3020"/>
              <a:gd name="T53" fmla="*/ 276225 h 800"/>
              <a:gd name="T54" fmla="*/ 3460750 w 3020"/>
              <a:gd name="T55" fmla="*/ 180975 h 800"/>
              <a:gd name="T56" fmla="*/ 3536950 w 3020"/>
              <a:gd name="T57" fmla="*/ 95250 h 800"/>
              <a:gd name="T58" fmla="*/ 3586163 w 3020"/>
              <a:gd name="T59" fmla="*/ 33338 h 800"/>
              <a:gd name="T60" fmla="*/ 3632200 w 3020"/>
              <a:gd name="T61" fmla="*/ 3175 h 800"/>
              <a:gd name="T62" fmla="*/ 3657600 w 3020"/>
              <a:gd name="T63" fmla="*/ 0 h 800"/>
              <a:gd name="T64" fmla="*/ 3700463 w 3020"/>
              <a:gd name="T65" fmla="*/ 19050 h 800"/>
              <a:gd name="T66" fmla="*/ 3733800 w 3020"/>
              <a:gd name="T67" fmla="*/ 57150 h 800"/>
              <a:gd name="T68" fmla="*/ 3767138 w 3020"/>
              <a:gd name="T69" fmla="*/ 157163 h 800"/>
              <a:gd name="T70" fmla="*/ 3805238 w 3020"/>
              <a:gd name="T71" fmla="*/ 280988 h 800"/>
              <a:gd name="T72" fmla="*/ 3852863 w 3020"/>
              <a:gd name="T73" fmla="*/ 414338 h 800"/>
              <a:gd name="T74" fmla="*/ 3900488 w 3020"/>
              <a:gd name="T75" fmla="*/ 527050 h 800"/>
              <a:gd name="T76" fmla="*/ 3976688 w 3020"/>
              <a:gd name="T77" fmla="*/ 652463 h 800"/>
              <a:gd name="T78" fmla="*/ 4010025 w 3020"/>
              <a:gd name="T79" fmla="*/ 695325 h 800"/>
              <a:gd name="T80" fmla="*/ 4057650 w 3020"/>
              <a:gd name="T81" fmla="*/ 733425 h 800"/>
              <a:gd name="T82" fmla="*/ 4162425 w 3020"/>
              <a:gd name="T83" fmla="*/ 790575 h 800"/>
              <a:gd name="T84" fmla="*/ 4794250 w 3020"/>
              <a:gd name="T85" fmla="*/ 792163 h 8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3020" h="800">
                <a:moveTo>
                  <a:pt x="0" y="541"/>
                </a:moveTo>
                <a:lnTo>
                  <a:pt x="93" y="549"/>
                </a:lnTo>
                <a:lnTo>
                  <a:pt x="204" y="564"/>
                </a:lnTo>
                <a:lnTo>
                  <a:pt x="317" y="584"/>
                </a:lnTo>
                <a:lnTo>
                  <a:pt x="396" y="600"/>
                </a:lnTo>
                <a:lnTo>
                  <a:pt x="536" y="638"/>
                </a:lnTo>
                <a:lnTo>
                  <a:pt x="627" y="667"/>
                </a:lnTo>
                <a:lnTo>
                  <a:pt x="687" y="690"/>
                </a:lnTo>
                <a:lnTo>
                  <a:pt x="768" y="722"/>
                </a:lnTo>
                <a:lnTo>
                  <a:pt x="828" y="747"/>
                </a:lnTo>
                <a:lnTo>
                  <a:pt x="867" y="759"/>
                </a:lnTo>
                <a:lnTo>
                  <a:pt x="917" y="771"/>
                </a:lnTo>
                <a:lnTo>
                  <a:pt x="984" y="786"/>
                </a:lnTo>
                <a:lnTo>
                  <a:pt x="1055" y="797"/>
                </a:lnTo>
                <a:lnTo>
                  <a:pt x="1107" y="800"/>
                </a:lnTo>
                <a:lnTo>
                  <a:pt x="1160" y="795"/>
                </a:lnTo>
                <a:lnTo>
                  <a:pt x="1236" y="780"/>
                </a:lnTo>
                <a:lnTo>
                  <a:pt x="1314" y="759"/>
                </a:lnTo>
                <a:lnTo>
                  <a:pt x="1386" y="732"/>
                </a:lnTo>
                <a:lnTo>
                  <a:pt x="1485" y="689"/>
                </a:lnTo>
                <a:lnTo>
                  <a:pt x="1583" y="638"/>
                </a:lnTo>
                <a:lnTo>
                  <a:pt x="1683" y="573"/>
                </a:lnTo>
                <a:lnTo>
                  <a:pt x="1781" y="500"/>
                </a:lnTo>
                <a:lnTo>
                  <a:pt x="1887" y="414"/>
                </a:lnTo>
                <a:lnTo>
                  <a:pt x="1998" y="312"/>
                </a:lnTo>
                <a:lnTo>
                  <a:pt x="2072" y="237"/>
                </a:lnTo>
                <a:lnTo>
                  <a:pt x="2124" y="174"/>
                </a:lnTo>
                <a:lnTo>
                  <a:pt x="2180" y="114"/>
                </a:lnTo>
                <a:lnTo>
                  <a:pt x="2228" y="60"/>
                </a:lnTo>
                <a:lnTo>
                  <a:pt x="2259" y="21"/>
                </a:lnTo>
                <a:lnTo>
                  <a:pt x="2288" y="2"/>
                </a:lnTo>
                <a:lnTo>
                  <a:pt x="2304" y="0"/>
                </a:lnTo>
                <a:lnTo>
                  <a:pt x="2331" y="12"/>
                </a:lnTo>
                <a:lnTo>
                  <a:pt x="2352" y="36"/>
                </a:lnTo>
                <a:lnTo>
                  <a:pt x="2373" y="99"/>
                </a:lnTo>
                <a:lnTo>
                  <a:pt x="2397" y="177"/>
                </a:lnTo>
                <a:lnTo>
                  <a:pt x="2427" y="261"/>
                </a:lnTo>
                <a:lnTo>
                  <a:pt x="2457" y="332"/>
                </a:lnTo>
                <a:lnTo>
                  <a:pt x="2505" y="411"/>
                </a:lnTo>
                <a:lnTo>
                  <a:pt x="2526" y="438"/>
                </a:lnTo>
                <a:lnTo>
                  <a:pt x="2556" y="462"/>
                </a:lnTo>
                <a:lnTo>
                  <a:pt x="2622" y="498"/>
                </a:lnTo>
                <a:lnTo>
                  <a:pt x="3020" y="499"/>
                </a:lnTo>
              </a:path>
            </a:pathLst>
          </a:custGeom>
          <a:noFill/>
          <a:ln w="38160" cap="flat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  <p:sp>
        <p:nvSpPr>
          <p:cNvPr id="125959" name="Text Box 7"/>
          <p:cNvSpPr txBox="1">
            <a:spLocks noChangeArrowheads="1"/>
          </p:cNvSpPr>
          <p:nvPr/>
        </p:nvSpPr>
        <p:spPr bwMode="auto">
          <a:xfrm>
            <a:off x="1905000" y="714585"/>
            <a:ext cx="8382000" cy="58695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ctr">
            <a:spAutoFit/>
          </a:bodyPr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spcBef>
                <a:spcPts val="2000"/>
              </a:spcBef>
              <a:buClrTx/>
            </a:pPr>
            <a:r>
              <a:rPr lang="es-CO" altLang="es-CO" sz="3200" b="1">
                <a:solidFill>
                  <a:srgbClr val="FFFF99"/>
                </a:solidFill>
              </a:rPr>
              <a:t>Ondas “viajeras” en la membrana basilar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gradFill rotWithShape="0">
          <a:gsLst>
            <a:gs pos="0">
              <a:srgbClr val="000000"/>
            </a:gs>
            <a:gs pos="50000">
              <a:srgbClr val="333399"/>
            </a:gs>
            <a:gs pos="100000">
              <a:srgbClr val="000000"/>
            </a:gs>
          </a:gsLst>
          <a:lin ang="81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977" name="Line 1"/>
          <p:cNvSpPr>
            <a:spLocks noChangeShapeType="1"/>
          </p:cNvSpPr>
          <p:nvPr/>
        </p:nvSpPr>
        <p:spPr bwMode="auto">
          <a:xfrm>
            <a:off x="3687763" y="3430589"/>
            <a:ext cx="4826000" cy="1587"/>
          </a:xfrm>
          <a:prstGeom prst="line">
            <a:avLst/>
          </a:prstGeom>
          <a:noFill/>
          <a:ln w="9360" cap="sq">
            <a:solidFill>
              <a:srgbClr val="FFFFFF"/>
            </a:solidFill>
            <a:prstDash val="dash"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CO"/>
          </a:p>
        </p:txBody>
      </p:sp>
      <p:sp>
        <p:nvSpPr>
          <p:cNvPr id="126978" name="Rectangle 2"/>
          <p:cNvSpPr>
            <a:spLocks noChangeArrowheads="1"/>
          </p:cNvSpPr>
          <p:nvPr/>
        </p:nvSpPr>
        <p:spPr bwMode="auto">
          <a:xfrm>
            <a:off x="8599488" y="3252788"/>
            <a:ext cx="622300" cy="2968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buClrTx/>
              <a:buFontTx/>
              <a:buNone/>
            </a:pPr>
            <a:r>
              <a:rPr lang="es-CO" altLang="es-CO" sz="1800" b="1">
                <a:solidFill>
                  <a:srgbClr val="FFFF00"/>
                </a:solidFill>
              </a:rPr>
              <a:t>Ápex</a:t>
            </a:r>
          </a:p>
        </p:txBody>
      </p:sp>
      <p:sp>
        <p:nvSpPr>
          <p:cNvPr id="126979" name="Rectangle 3"/>
          <p:cNvSpPr>
            <a:spLocks noChangeArrowheads="1"/>
          </p:cNvSpPr>
          <p:nvPr/>
        </p:nvSpPr>
        <p:spPr bwMode="auto">
          <a:xfrm>
            <a:off x="2973388" y="3248026"/>
            <a:ext cx="622300" cy="2968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buClrTx/>
              <a:buFontTx/>
              <a:buNone/>
            </a:pPr>
            <a:r>
              <a:rPr lang="es-CO" altLang="es-CO" sz="1800" b="1">
                <a:solidFill>
                  <a:srgbClr val="FFFF00"/>
                </a:solidFill>
              </a:rPr>
              <a:t>Base</a:t>
            </a:r>
          </a:p>
        </p:txBody>
      </p:sp>
      <p:sp>
        <p:nvSpPr>
          <p:cNvPr id="126980" name="Freeform 4"/>
          <p:cNvSpPr>
            <a:spLocks noChangeArrowheads="1"/>
          </p:cNvSpPr>
          <p:nvPr/>
        </p:nvSpPr>
        <p:spPr bwMode="auto">
          <a:xfrm>
            <a:off x="3687763" y="3036888"/>
            <a:ext cx="4805362" cy="1090612"/>
          </a:xfrm>
          <a:custGeom>
            <a:avLst/>
            <a:gdLst>
              <a:gd name="G0" fmla="+- 161 0 0"/>
              <a:gd name="G1" fmla="+- 1 0 0"/>
              <a:gd name="G2" fmla="+- 1 0 0"/>
              <a:gd name="G3" fmla="+- 1 0 0"/>
              <a:gd name="G4" fmla="+- 1 0 0"/>
              <a:gd name="G5" fmla="+- 1 0 0"/>
              <a:gd name="G6" fmla="+- 1 0 0"/>
              <a:gd name="G7" fmla="+- 1 0 0"/>
              <a:gd name="G8" fmla="+- 1 0 0"/>
              <a:gd name="G9" fmla="+- 1 0 0"/>
              <a:gd name="T0" fmla="*/ 2163 256 1"/>
              <a:gd name="T1" fmla="*/ 0 256 1"/>
              <a:gd name="G10" fmla="+- 0 T0 T1"/>
              <a:gd name="G11" fmla="sin 249 G10"/>
              <a:gd name="G12" fmla="+- 1 0 0"/>
              <a:gd name="G13" fmla="+- 1 0 0"/>
              <a:gd name="G14" fmla="+- 1 0 0"/>
              <a:gd name="G15" fmla="+- 1 0 0"/>
              <a:gd name="G16" fmla="+- 1 0 0"/>
              <a:gd name="G17" fmla="+- 1 0 0"/>
              <a:gd name="G18" fmla="+- 1 0 0"/>
              <a:gd name="G19" fmla="+- 1 0 0"/>
              <a:gd name="G20" fmla="*/ 1 16385 2"/>
              <a:gd name="G21" fmla="+- 1 0 0"/>
              <a:gd name="G22" fmla="+- 1 0 0"/>
              <a:gd name="G23" fmla="+- 1 0 0"/>
              <a:gd name="G24" fmla="+- 1 0 0"/>
              <a:gd name="G25" fmla="+- 1 0 0"/>
              <a:gd name="G26" fmla="+- 1 0 0"/>
              <a:gd name="G27" fmla="+- 1 0 0"/>
              <a:gd name="G28" fmla="+- 1 0 0"/>
              <a:gd name="G29" fmla="*/ 1 58451 15648"/>
              <a:gd name="G30" fmla="+- 1 0 0"/>
              <a:gd name="G31" fmla="+- 1 0 0"/>
              <a:gd name="G32" fmla="+- 1 0 0"/>
              <a:gd name="G33" fmla="+- 1 0 0"/>
              <a:gd name="G34" fmla="+- 1 0 0"/>
              <a:gd name="G35" fmla="+- 1 0 0"/>
              <a:gd name="G36" fmla="+- 1 0 0"/>
              <a:gd name="G37" fmla="cos 13 G0"/>
              <a:gd name="T2" fmla="*/ 0 w 3027"/>
              <a:gd name="T3" fmla="*/ 392112 h 687"/>
              <a:gd name="T4" fmla="*/ 307975 w 3027"/>
              <a:gd name="T5" fmla="*/ 444500 h 687"/>
              <a:gd name="T6" fmla="*/ 579437 w 3027"/>
              <a:gd name="T7" fmla="*/ 492125 h 687"/>
              <a:gd name="T8" fmla="*/ 852487 w 3027"/>
              <a:gd name="T9" fmla="*/ 563562 h 687"/>
              <a:gd name="T10" fmla="*/ 1147762 w 3027"/>
              <a:gd name="T11" fmla="*/ 661987 h 687"/>
              <a:gd name="T12" fmla="*/ 1450975 w 3027"/>
              <a:gd name="T13" fmla="*/ 768350 h 687"/>
              <a:gd name="T14" fmla="*/ 1671637 w 3027"/>
              <a:gd name="T15" fmla="*/ 868362 h 687"/>
              <a:gd name="T16" fmla="*/ 1851025 w 3027"/>
              <a:gd name="T17" fmla="*/ 957262 h 687"/>
              <a:gd name="T18" fmla="*/ 1971675 w 3027"/>
              <a:gd name="T19" fmla="*/ 1023937 h 687"/>
              <a:gd name="T20" fmla="*/ 2043112 w 3027"/>
              <a:gd name="T21" fmla="*/ 1054100 h 687"/>
              <a:gd name="T22" fmla="*/ 2114550 w 3027"/>
              <a:gd name="T23" fmla="*/ 1076325 h 687"/>
              <a:gd name="T24" fmla="*/ 2179637 w 3027"/>
              <a:gd name="T25" fmla="*/ 1090612 h 687"/>
              <a:gd name="T26" fmla="*/ 2252662 w 3027"/>
              <a:gd name="T27" fmla="*/ 1090612 h 687"/>
              <a:gd name="T28" fmla="*/ 2351087 w 3027"/>
              <a:gd name="T29" fmla="*/ 1071562 h 687"/>
              <a:gd name="T30" fmla="*/ 2417762 w 3027"/>
              <a:gd name="T31" fmla="*/ 1049337 h 687"/>
              <a:gd name="T32" fmla="*/ 2479675 w 3027"/>
              <a:gd name="T33" fmla="*/ 1023937 h 687"/>
              <a:gd name="T34" fmla="*/ 2562225 w 3027"/>
              <a:gd name="T35" fmla="*/ 976312 h 687"/>
              <a:gd name="T36" fmla="*/ 2665412 w 3027"/>
              <a:gd name="T37" fmla="*/ 906462 h 687"/>
              <a:gd name="T38" fmla="*/ 2784475 w 3027"/>
              <a:gd name="T39" fmla="*/ 814387 h 687"/>
              <a:gd name="T40" fmla="*/ 2976562 w 3027"/>
              <a:gd name="T41" fmla="*/ 654050 h 687"/>
              <a:gd name="T42" fmla="*/ 3265487 w 3027"/>
              <a:gd name="T43" fmla="*/ 395287 h 687"/>
              <a:gd name="T44" fmla="*/ 3433762 w 3027"/>
              <a:gd name="T45" fmla="*/ 254000 h 687"/>
              <a:gd name="T46" fmla="*/ 3614737 w 3027"/>
              <a:gd name="T47" fmla="*/ 111125 h 687"/>
              <a:gd name="T48" fmla="*/ 3738562 w 3027"/>
              <a:gd name="T49" fmla="*/ 30162 h 687"/>
              <a:gd name="T50" fmla="*/ 3805237 w 3027"/>
              <a:gd name="T51" fmla="*/ 4762 h 687"/>
              <a:gd name="T52" fmla="*/ 3843337 w 3027"/>
              <a:gd name="T53" fmla="*/ 0 h 687"/>
              <a:gd name="T54" fmla="*/ 3884612 w 3027"/>
              <a:gd name="T55" fmla="*/ 14287 h 687"/>
              <a:gd name="T56" fmla="*/ 3913187 w 3027"/>
              <a:gd name="T57" fmla="*/ 39687 h 687"/>
              <a:gd name="T58" fmla="*/ 3943350 w 3027"/>
              <a:gd name="T59" fmla="*/ 87312 h 687"/>
              <a:gd name="T60" fmla="*/ 4006850 w 3027"/>
              <a:gd name="T61" fmla="*/ 196850 h 687"/>
              <a:gd name="T62" fmla="*/ 4041775 w 3027"/>
              <a:gd name="T63" fmla="*/ 247650 h 687"/>
              <a:gd name="T64" fmla="*/ 4098925 w 3027"/>
              <a:gd name="T65" fmla="*/ 304800 h 687"/>
              <a:gd name="T66" fmla="*/ 4144962 w 3027"/>
              <a:gd name="T67" fmla="*/ 333375 h 687"/>
              <a:gd name="T68" fmla="*/ 4197350 w 3027"/>
              <a:gd name="T69" fmla="*/ 349250 h 687"/>
              <a:gd name="T70" fmla="*/ 4273550 w 3027"/>
              <a:gd name="T71" fmla="*/ 376237 h 687"/>
              <a:gd name="T72" fmla="*/ 4333875 w 3027"/>
              <a:gd name="T73" fmla="*/ 392112 h 687"/>
              <a:gd name="T74" fmla="*/ 4805362 w 3027"/>
              <a:gd name="T75" fmla="*/ 392112 h 687"/>
            </a:gdLst>
            <a:ahLst/>
            <a:cxnLst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3027" h="687">
                <a:moveTo>
                  <a:pt x="0" y="247"/>
                </a:moveTo>
                <a:lnTo>
                  <a:pt x="194" y="280"/>
                </a:lnTo>
                <a:lnTo>
                  <a:pt x="365" y="310"/>
                </a:lnTo>
                <a:lnTo>
                  <a:pt x="537" y="355"/>
                </a:lnTo>
                <a:lnTo>
                  <a:pt x="723" y="417"/>
                </a:lnTo>
                <a:lnTo>
                  <a:pt x="914" y="484"/>
                </a:lnTo>
                <a:lnTo>
                  <a:pt x="1053" y="547"/>
                </a:lnTo>
                <a:lnTo>
                  <a:pt x="1166" y="603"/>
                </a:lnTo>
                <a:lnTo>
                  <a:pt x="1242" y="645"/>
                </a:lnTo>
                <a:lnTo>
                  <a:pt x="1287" y="664"/>
                </a:lnTo>
                <a:lnTo>
                  <a:pt x="1332" y="678"/>
                </a:lnTo>
                <a:lnTo>
                  <a:pt x="1373" y="687"/>
                </a:lnTo>
                <a:lnTo>
                  <a:pt x="1419" y="687"/>
                </a:lnTo>
                <a:lnTo>
                  <a:pt x="1481" y="675"/>
                </a:lnTo>
                <a:lnTo>
                  <a:pt x="1523" y="661"/>
                </a:lnTo>
                <a:lnTo>
                  <a:pt x="1562" y="645"/>
                </a:lnTo>
                <a:lnTo>
                  <a:pt x="1614" y="615"/>
                </a:lnTo>
                <a:lnTo>
                  <a:pt x="1679" y="571"/>
                </a:lnTo>
                <a:lnTo>
                  <a:pt x="1754" y="513"/>
                </a:lnTo>
                <a:lnTo>
                  <a:pt x="1875" y="412"/>
                </a:lnTo>
                <a:lnTo>
                  <a:pt x="2057" y="249"/>
                </a:lnTo>
                <a:lnTo>
                  <a:pt x="2163" y="160"/>
                </a:lnTo>
                <a:lnTo>
                  <a:pt x="2277" y="70"/>
                </a:lnTo>
                <a:lnTo>
                  <a:pt x="2355" y="19"/>
                </a:lnTo>
                <a:lnTo>
                  <a:pt x="2397" y="3"/>
                </a:lnTo>
                <a:lnTo>
                  <a:pt x="2421" y="0"/>
                </a:lnTo>
                <a:lnTo>
                  <a:pt x="2447" y="9"/>
                </a:lnTo>
                <a:lnTo>
                  <a:pt x="2465" y="25"/>
                </a:lnTo>
                <a:lnTo>
                  <a:pt x="2484" y="55"/>
                </a:lnTo>
                <a:lnTo>
                  <a:pt x="2524" y="124"/>
                </a:lnTo>
                <a:lnTo>
                  <a:pt x="2546" y="156"/>
                </a:lnTo>
                <a:lnTo>
                  <a:pt x="2582" y="192"/>
                </a:lnTo>
                <a:lnTo>
                  <a:pt x="2611" y="210"/>
                </a:lnTo>
                <a:lnTo>
                  <a:pt x="2644" y="220"/>
                </a:lnTo>
                <a:lnTo>
                  <a:pt x="2692" y="237"/>
                </a:lnTo>
                <a:lnTo>
                  <a:pt x="2730" y="247"/>
                </a:lnTo>
                <a:lnTo>
                  <a:pt x="3027" y="247"/>
                </a:lnTo>
              </a:path>
            </a:pathLst>
          </a:custGeom>
          <a:noFill/>
          <a:ln w="38160" cap="flat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  <p:sp>
        <p:nvSpPr>
          <p:cNvPr id="126981" name="Freeform 5"/>
          <p:cNvSpPr>
            <a:spLocks noChangeArrowheads="1"/>
          </p:cNvSpPr>
          <p:nvPr/>
        </p:nvSpPr>
        <p:spPr bwMode="auto">
          <a:xfrm>
            <a:off x="3700464" y="2019301"/>
            <a:ext cx="4795837" cy="1376363"/>
          </a:xfrm>
          <a:custGeom>
            <a:avLst/>
            <a:gdLst>
              <a:gd name="G0" fmla="+- 362 0 0"/>
              <a:gd name="G1" fmla="+- 1 0 0"/>
              <a:gd name="G2" fmla="*/ 1 0 0"/>
              <a:gd name="G3" fmla="+- 1 0 0"/>
              <a:gd name="G4" fmla="+- 1 0 0"/>
              <a:gd name="G5" fmla="+- 2070 0 0"/>
              <a:gd name="G6" fmla="+- 1 0 0"/>
              <a:gd name="G7" fmla="+- 1 0 0"/>
              <a:gd name="G8" fmla="+- 1 0 0"/>
              <a:gd name="G9" fmla="+- 1 0 0"/>
              <a:gd name="G10" fmla="+- 1 0 0"/>
              <a:gd name="G11" fmla="+- 1 0 0"/>
              <a:gd name="G12" fmla="*/ 1 56199 45376"/>
              <a:gd name="G13" fmla="+- 1 0 0"/>
              <a:gd name="G14" fmla="+- 1 0 0"/>
              <a:gd name="G15" fmla="+- 1 0 0"/>
              <a:gd name="G16" fmla="+- 1 0 0"/>
              <a:gd name="G17" fmla="+- 1 0 0"/>
              <a:gd name="G18" fmla="+- 1 0 0"/>
              <a:gd name="G19" fmla="+- 1 0 0"/>
              <a:gd name="G20" fmla="+- 38912 0 0"/>
              <a:gd name="G21" fmla="*/ 1 0 0"/>
              <a:gd name="G22" fmla="*/ 1 35987 55552"/>
              <a:gd name="G23" fmla="*/ G22 1 180"/>
              <a:gd name="G24" fmla="*/ G21 1 G23"/>
              <a:gd name="G25" fmla="+- 1 0 0"/>
              <a:gd name="G26" fmla="+- 1 0 0"/>
              <a:gd name="G27" fmla="+- 1 0 0"/>
              <a:gd name="G28" fmla="*/ 1 59531 7824"/>
              <a:gd name="T0" fmla="*/ 0 w 3021"/>
              <a:gd name="T1" fmla="*/ 1265238 h 867"/>
              <a:gd name="T2" fmla="*/ 517525 w 3021"/>
              <a:gd name="T3" fmla="*/ 1208088 h 867"/>
              <a:gd name="T4" fmla="*/ 809625 w 3021"/>
              <a:gd name="T5" fmla="*/ 1150938 h 867"/>
              <a:gd name="T6" fmla="*/ 1187450 w 3021"/>
              <a:gd name="T7" fmla="*/ 1052513 h 867"/>
              <a:gd name="T8" fmla="*/ 1422400 w 3021"/>
              <a:gd name="T9" fmla="*/ 989013 h 867"/>
              <a:gd name="T10" fmla="*/ 1817687 w 3021"/>
              <a:gd name="T11" fmla="*/ 847725 h 867"/>
              <a:gd name="T12" fmla="*/ 2182812 w 3021"/>
              <a:gd name="T13" fmla="*/ 679450 h 867"/>
              <a:gd name="T14" fmla="*/ 2455862 w 3021"/>
              <a:gd name="T15" fmla="*/ 528638 h 867"/>
              <a:gd name="T16" fmla="*/ 2768600 w 3021"/>
              <a:gd name="T17" fmla="*/ 311150 h 867"/>
              <a:gd name="T18" fmla="*/ 3187700 w 3021"/>
              <a:gd name="T19" fmla="*/ 17463 h 867"/>
              <a:gd name="T20" fmla="*/ 3251200 w 3021"/>
              <a:gd name="T21" fmla="*/ 0 h 867"/>
              <a:gd name="T22" fmla="*/ 3286125 w 3021"/>
              <a:gd name="T23" fmla="*/ 0 h 867"/>
              <a:gd name="T24" fmla="*/ 3373437 w 3021"/>
              <a:gd name="T25" fmla="*/ 17463 h 867"/>
              <a:gd name="T26" fmla="*/ 3478212 w 3021"/>
              <a:gd name="T27" fmla="*/ 115888 h 867"/>
              <a:gd name="T28" fmla="*/ 3563937 w 3021"/>
              <a:gd name="T29" fmla="*/ 249238 h 867"/>
              <a:gd name="T30" fmla="*/ 3663950 w 3021"/>
              <a:gd name="T31" fmla="*/ 468313 h 867"/>
              <a:gd name="T32" fmla="*/ 3749675 w 3021"/>
              <a:gd name="T33" fmla="*/ 671513 h 867"/>
              <a:gd name="T34" fmla="*/ 3836987 w 3021"/>
              <a:gd name="T35" fmla="*/ 882650 h 867"/>
              <a:gd name="T36" fmla="*/ 3917950 w 3021"/>
              <a:gd name="T37" fmla="*/ 1046163 h 867"/>
              <a:gd name="T38" fmla="*/ 3997325 w 3021"/>
              <a:gd name="T39" fmla="*/ 1198563 h 867"/>
              <a:gd name="T40" fmla="*/ 4054475 w 3021"/>
              <a:gd name="T41" fmla="*/ 1262063 h 867"/>
              <a:gd name="T42" fmla="*/ 4097337 w 3021"/>
              <a:gd name="T43" fmla="*/ 1293813 h 867"/>
              <a:gd name="T44" fmla="*/ 4164012 w 3021"/>
              <a:gd name="T45" fmla="*/ 1322388 h 867"/>
              <a:gd name="T46" fmla="*/ 4252912 w 3021"/>
              <a:gd name="T47" fmla="*/ 1341438 h 867"/>
              <a:gd name="T48" fmla="*/ 4491037 w 3021"/>
              <a:gd name="T49" fmla="*/ 1360488 h 867"/>
              <a:gd name="T50" fmla="*/ 4795837 w 3021"/>
              <a:gd name="T51" fmla="*/ 1376363 h 8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3021" h="867">
                <a:moveTo>
                  <a:pt x="0" y="797"/>
                </a:moveTo>
                <a:lnTo>
                  <a:pt x="326" y="761"/>
                </a:lnTo>
                <a:lnTo>
                  <a:pt x="510" y="725"/>
                </a:lnTo>
                <a:lnTo>
                  <a:pt x="748" y="663"/>
                </a:lnTo>
                <a:lnTo>
                  <a:pt x="896" y="623"/>
                </a:lnTo>
                <a:lnTo>
                  <a:pt x="1145" y="534"/>
                </a:lnTo>
                <a:lnTo>
                  <a:pt x="1375" y="428"/>
                </a:lnTo>
                <a:lnTo>
                  <a:pt x="1547" y="333"/>
                </a:lnTo>
                <a:lnTo>
                  <a:pt x="1744" y="196"/>
                </a:lnTo>
                <a:lnTo>
                  <a:pt x="2008" y="11"/>
                </a:lnTo>
                <a:lnTo>
                  <a:pt x="2048" y="0"/>
                </a:lnTo>
                <a:lnTo>
                  <a:pt x="2070" y="0"/>
                </a:lnTo>
                <a:lnTo>
                  <a:pt x="2125" y="11"/>
                </a:lnTo>
                <a:lnTo>
                  <a:pt x="2191" y="73"/>
                </a:lnTo>
                <a:lnTo>
                  <a:pt x="2245" y="157"/>
                </a:lnTo>
                <a:lnTo>
                  <a:pt x="2308" y="295"/>
                </a:lnTo>
                <a:lnTo>
                  <a:pt x="2362" y="423"/>
                </a:lnTo>
                <a:lnTo>
                  <a:pt x="2417" y="556"/>
                </a:lnTo>
                <a:lnTo>
                  <a:pt x="2468" y="659"/>
                </a:lnTo>
                <a:lnTo>
                  <a:pt x="2518" y="755"/>
                </a:lnTo>
                <a:lnTo>
                  <a:pt x="2554" y="795"/>
                </a:lnTo>
                <a:lnTo>
                  <a:pt x="2581" y="815"/>
                </a:lnTo>
                <a:lnTo>
                  <a:pt x="2623" y="833"/>
                </a:lnTo>
                <a:lnTo>
                  <a:pt x="2679" y="845"/>
                </a:lnTo>
                <a:lnTo>
                  <a:pt x="2829" y="857"/>
                </a:lnTo>
                <a:lnTo>
                  <a:pt x="3021" y="867"/>
                </a:lnTo>
              </a:path>
            </a:pathLst>
          </a:custGeom>
          <a:noFill/>
          <a:ln w="9360" cap="flat">
            <a:solidFill>
              <a:srgbClr val="FFFFFF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  <p:sp>
        <p:nvSpPr>
          <p:cNvPr id="126982" name="Freeform 6"/>
          <p:cNvSpPr>
            <a:spLocks noChangeArrowheads="1"/>
          </p:cNvSpPr>
          <p:nvPr/>
        </p:nvSpPr>
        <p:spPr bwMode="auto">
          <a:xfrm flipV="1">
            <a:off x="3697289" y="3473451"/>
            <a:ext cx="4795837" cy="1376363"/>
          </a:xfrm>
          <a:custGeom>
            <a:avLst/>
            <a:gdLst>
              <a:gd name="G0" fmla="+- 362 0 0"/>
              <a:gd name="G1" fmla="+- 1 0 0"/>
              <a:gd name="G2" fmla="*/ 1 0 0"/>
              <a:gd name="G3" fmla="+- 1 0 0"/>
              <a:gd name="G4" fmla="+- 1 0 0"/>
              <a:gd name="G5" fmla="+- 2070 0 0"/>
              <a:gd name="G6" fmla="+- 1 0 0"/>
              <a:gd name="G7" fmla="+- 1 0 0"/>
              <a:gd name="G8" fmla="+- 1 0 0"/>
              <a:gd name="G9" fmla="+- 1 0 0"/>
              <a:gd name="G10" fmla="+- 1 0 0"/>
              <a:gd name="G11" fmla="+- 1 0 0"/>
              <a:gd name="G12" fmla="*/ 1 56199 45376"/>
              <a:gd name="G13" fmla="+- 1 0 0"/>
              <a:gd name="G14" fmla="+- 1 0 0"/>
              <a:gd name="G15" fmla="+- 1 0 0"/>
              <a:gd name="G16" fmla="+- 1 0 0"/>
              <a:gd name="G17" fmla="+- 1 0 0"/>
              <a:gd name="G18" fmla="+- 1 0 0"/>
              <a:gd name="G19" fmla="+- 1 0 0"/>
              <a:gd name="G20" fmla="+- 38912 0 0"/>
              <a:gd name="G21" fmla="*/ 1 0 0"/>
              <a:gd name="G22" fmla="*/ 1 35987 55552"/>
              <a:gd name="G23" fmla="*/ G22 1 180"/>
              <a:gd name="G24" fmla="*/ G21 1 G23"/>
              <a:gd name="G25" fmla="+- 1 0 0"/>
              <a:gd name="G26" fmla="+- 1 0 0"/>
              <a:gd name="G27" fmla="+- 1 0 0"/>
              <a:gd name="G28" fmla="*/ 1 59531 7824"/>
              <a:gd name="T0" fmla="*/ 0 w 3021"/>
              <a:gd name="T1" fmla="*/ 1265238 h 867"/>
              <a:gd name="T2" fmla="*/ 517525 w 3021"/>
              <a:gd name="T3" fmla="*/ 1208088 h 867"/>
              <a:gd name="T4" fmla="*/ 809625 w 3021"/>
              <a:gd name="T5" fmla="*/ 1150938 h 867"/>
              <a:gd name="T6" fmla="*/ 1187450 w 3021"/>
              <a:gd name="T7" fmla="*/ 1052513 h 867"/>
              <a:gd name="T8" fmla="*/ 1422400 w 3021"/>
              <a:gd name="T9" fmla="*/ 989013 h 867"/>
              <a:gd name="T10" fmla="*/ 1817687 w 3021"/>
              <a:gd name="T11" fmla="*/ 847725 h 867"/>
              <a:gd name="T12" fmla="*/ 2182812 w 3021"/>
              <a:gd name="T13" fmla="*/ 679450 h 867"/>
              <a:gd name="T14" fmla="*/ 2455862 w 3021"/>
              <a:gd name="T15" fmla="*/ 528638 h 867"/>
              <a:gd name="T16" fmla="*/ 2768600 w 3021"/>
              <a:gd name="T17" fmla="*/ 311150 h 867"/>
              <a:gd name="T18" fmla="*/ 3187700 w 3021"/>
              <a:gd name="T19" fmla="*/ 17463 h 867"/>
              <a:gd name="T20" fmla="*/ 3251200 w 3021"/>
              <a:gd name="T21" fmla="*/ 0 h 867"/>
              <a:gd name="T22" fmla="*/ 3286125 w 3021"/>
              <a:gd name="T23" fmla="*/ 0 h 867"/>
              <a:gd name="T24" fmla="*/ 3373437 w 3021"/>
              <a:gd name="T25" fmla="*/ 17463 h 867"/>
              <a:gd name="T26" fmla="*/ 3478212 w 3021"/>
              <a:gd name="T27" fmla="*/ 115888 h 867"/>
              <a:gd name="T28" fmla="*/ 3563937 w 3021"/>
              <a:gd name="T29" fmla="*/ 249238 h 867"/>
              <a:gd name="T30" fmla="*/ 3663950 w 3021"/>
              <a:gd name="T31" fmla="*/ 468313 h 867"/>
              <a:gd name="T32" fmla="*/ 3749675 w 3021"/>
              <a:gd name="T33" fmla="*/ 671513 h 867"/>
              <a:gd name="T34" fmla="*/ 3836987 w 3021"/>
              <a:gd name="T35" fmla="*/ 882650 h 867"/>
              <a:gd name="T36" fmla="*/ 3917950 w 3021"/>
              <a:gd name="T37" fmla="*/ 1046163 h 867"/>
              <a:gd name="T38" fmla="*/ 3997325 w 3021"/>
              <a:gd name="T39" fmla="*/ 1198563 h 867"/>
              <a:gd name="T40" fmla="*/ 4054475 w 3021"/>
              <a:gd name="T41" fmla="*/ 1262063 h 867"/>
              <a:gd name="T42" fmla="*/ 4097337 w 3021"/>
              <a:gd name="T43" fmla="*/ 1293813 h 867"/>
              <a:gd name="T44" fmla="*/ 4164012 w 3021"/>
              <a:gd name="T45" fmla="*/ 1322388 h 867"/>
              <a:gd name="T46" fmla="*/ 4252912 w 3021"/>
              <a:gd name="T47" fmla="*/ 1341438 h 867"/>
              <a:gd name="T48" fmla="*/ 4491037 w 3021"/>
              <a:gd name="T49" fmla="*/ 1360488 h 867"/>
              <a:gd name="T50" fmla="*/ 4795837 w 3021"/>
              <a:gd name="T51" fmla="*/ 1376363 h 8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3021" h="867">
                <a:moveTo>
                  <a:pt x="0" y="797"/>
                </a:moveTo>
                <a:lnTo>
                  <a:pt x="326" y="761"/>
                </a:lnTo>
                <a:lnTo>
                  <a:pt x="510" y="725"/>
                </a:lnTo>
                <a:lnTo>
                  <a:pt x="748" y="663"/>
                </a:lnTo>
                <a:lnTo>
                  <a:pt x="896" y="623"/>
                </a:lnTo>
                <a:lnTo>
                  <a:pt x="1145" y="534"/>
                </a:lnTo>
                <a:lnTo>
                  <a:pt x="1375" y="428"/>
                </a:lnTo>
                <a:lnTo>
                  <a:pt x="1547" y="333"/>
                </a:lnTo>
                <a:lnTo>
                  <a:pt x="1744" y="196"/>
                </a:lnTo>
                <a:lnTo>
                  <a:pt x="2008" y="11"/>
                </a:lnTo>
                <a:lnTo>
                  <a:pt x="2048" y="0"/>
                </a:lnTo>
                <a:lnTo>
                  <a:pt x="2070" y="0"/>
                </a:lnTo>
                <a:lnTo>
                  <a:pt x="2125" y="11"/>
                </a:lnTo>
                <a:lnTo>
                  <a:pt x="2191" y="73"/>
                </a:lnTo>
                <a:lnTo>
                  <a:pt x="2245" y="157"/>
                </a:lnTo>
                <a:lnTo>
                  <a:pt x="2308" y="295"/>
                </a:lnTo>
                <a:lnTo>
                  <a:pt x="2362" y="423"/>
                </a:lnTo>
                <a:lnTo>
                  <a:pt x="2417" y="556"/>
                </a:lnTo>
                <a:lnTo>
                  <a:pt x="2468" y="659"/>
                </a:lnTo>
                <a:lnTo>
                  <a:pt x="2518" y="755"/>
                </a:lnTo>
                <a:lnTo>
                  <a:pt x="2554" y="795"/>
                </a:lnTo>
                <a:lnTo>
                  <a:pt x="2581" y="815"/>
                </a:lnTo>
                <a:lnTo>
                  <a:pt x="2623" y="833"/>
                </a:lnTo>
                <a:lnTo>
                  <a:pt x="2679" y="845"/>
                </a:lnTo>
                <a:lnTo>
                  <a:pt x="2829" y="857"/>
                </a:lnTo>
                <a:lnTo>
                  <a:pt x="3021" y="867"/>
                </a:lnTo>
              </a:path>
            </a:pathLst>
          </a:custGeom>
          <a:noFill/>
          <a:ln w="9360" cap="flat">
            <a:solidFill>
              <a:srgbClr val="FFFFFF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  <p:sp>
        <p:nvSpPr>
          <p:cNvPr id="126983" name="Text Box 7"/>
          <p:cNvSpPr txBox="1">
            <a:spLocks noChangeArrowheads="1"/>
          </p:cNvSpPr>
          <p:nvPr/>
        </p:nvSpPr>
        <p:spPr bwMode="auto">
          <a:xfrm>
            <a:off x="1905000" y="714585"/>
            <a:ext cx="8382000" cy="58695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ctr">
            <a:spAutoFit/>
          </a:bodyPr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spcBef>
                <a:spcPts val="2000"/>
              </a:spcBef>
              <a:buClrTx/>
            </a:pPr>
            <a:r>
              <a:rPr lang="es-CO" altLang="es-CO" sz="3200" b="1">
                <a:solidFill>
                  <a:srgbClr val="FFFF99"/>
                </a:solidFill>
              </a:rPr>
              <a:t>Ondas “viajeras” en la membrana basilar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gradFill rotWithShape="0">
          <a:gsLst>
            <a:gs pos="0">
              <a:srgbClr val="000000"/>
            </a:gs>
            <a:gs pos="50000">
              <a:srgbClr val="333399"/>
            </a:gs>
            <a:gs pos="100000">
              <a:srgbClr val="000000"/>
            </a:gs>
          </a:gsLst>
          <a:lin ang="81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8001" name="Line 1"/>
          <p:cNvSpPr>
            <a:spLocks noChangeShapeType="1"/>
          </p:cNvSpPr>
          <p:nvPr/>
        </p:nvSpPr>
        <p:spPr bwMode="auto">
          <a:xfrm>
            <a:off x="3687763" y="3430589"/>
            <a:ext cx="4826000" cy="1587"/>
          </a:xfrm>
          <a:prstGeom prst="line">
            <a:avLst/>
          </a:prstGeom>
          <a:noFill/>
          <a:ln w="9360" cap="sq">
            <a:solidFill>
              <a:srgbClr val="FFFFFF"/>
            </a:solidFill>
            <a:prstDash val="dash"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CO"/>
          </a:p>
        </p:txBody>
      </p:sp>
      <p:sp>
        <p:nvSpPr>
          <p:cNvPr id="128002" name="Rectangle 2"/>
          <p:cNvSpPr>
            <a:spLocks noChangeArrowheads="1"/>
          </p:cNvSpPr>
          <p:nvPr/>
        </p:nvSpPr>
        <p:spPr bwMode="auto">
          <a:xfrm>
            <a:off x="8599488" y="3252788"/>
            <a:ext cx="622300" cy="2968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buClrTx/>
              <a:buFontTx/>
              <a:buNone/>
            </a:pPr>
            <a:r>
              <a:rPr lang="es-CO" altLang="es-CO" sz="1800" b="1">
                <a:solidFill>
                  <a:srgbClr val="FFFF00"/>
                </a:solidFill>
              </a:rPr>
              <a:t>Ápex</a:t>
            </a:r>
          </a:p>
        </p:txBody>
      </p:sp>
      <p:sp>
        <p:nvSpPr>
          <p:cNvPr id="128003" name="Rectangle 3"/>
          <p:cNvSpPr>
            <a:spLocks noChangeArrowheads="1"/>
          </p:cNvSpPr>
          <p:nvPr/>
        </p:nvSpPr>
        <p:spPr bwMode="auto">
          <a:xfrm>
            <a:off x="2973388" y="3248026"/>
            <a:ext cx="622300" cy="2968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buClrTx/>
              <a:buFontTx/>
              <a:buNone/>
            </a:pPr>
            <a:r>
              <a:rPr lang="es-CO" altLang="es-CO" sz="1800" b="1">
                <a:solidFill>
                  <a:srgbClr val="FFFF00"/>
                </a:solidFill>
              </a:rPr>
              <a:t>Base</a:t>
            </a:r>
          </a:p>
        </p:txBody>
      </p:sp>
      <p:sp>
        <p:nvSpPr>
          <p:cNvPr id="128004" name="Freeform 4"/>
          <p:cNvSpPr>
            <a:spLocks noChangeArrowheads="1"/>
          </p:cNvSpPr>
          <p:nvPr/>
        </p:nvSpPr>
        <p:spPr bwMode="auto">
          <a:xfrm>
            <a:off x="3700464" y="2019301"/>
            <a:ext cx="4795837" cy="1376363"/>
          </a:xfrm>
          <a:custGeom>
            <a:avLst/>
            <a:gdLst>
              <a:gd name="G0" fmla="+- 362 0 0"/>
              <a:gd name="G1" fmla="+- 1 0 0"/>
              <a:gd name="G2" fmla="*/ 1 0 0"/>
              <a:gd name="G3" fmla="+- 1 0 0"/>
              <a:gd name="G4" fmla="+- 1 0 0"/>
              <a:gd name="G5" fmla="+- 2070 0 0"/>
              <a:gd name="G6" fmla="+- 1 0 0"/>
              <a:gd name="G7" fmla="+- 1 0 0"/>
              <a:gd name="G8" fmla="+- 1 0 0"/>
              <a:gd name="G9" fmla="+- 1 0 0"/>
              <a:gd name="G10" fmla="+- 1 0 0"/>
              <a:gd name="G11" fmla="+- 1 0 0"/>
              <a:gd name="G12" fmla="*/ 1 56199 45376"/>
              <a:gd name="G13" fmla="+- 1 0 0"/>
              <a:gd name="G14" fmla="+- 1 0 0"/>
              <a:gd name="G15" fmla="+- 1 0 0"/>
              <a:gd name="G16" fmla="+- 1 0 0"/>
              <a:gd name="G17" fmla="+- 1 0 0"/>
              <a:gd name="G18" fmla="+- 1 0 0"/>
              <a:gd name="G19" fmla="+- 1 0 0"/>
              <a:gd name="G20" fmla="+- 38912 0 0"/>
              <a:gd name="G21" fmla="*/ 1 0 0"/>
              <a:gd name="G22" fmla="*/ 1 35987 55552"/>
              <a:gd name="G23" fmla="*/ G22 1 180"/>
              <a:gd name="G24" fmla="*/ G21 1 G23"/>
              <a:gd name="G25" fmla="+- 1 0 0"/>
              <a:gd name="G26" fmla="+- 1 0 0"/>
              <a:gd name="G27" fmla="+- 1 0 0"/>
              <a:gd name="G28" fmla="*/ 1 59531 7824"/>
              <a:gd name="T0" fmla="*/ 0 w 3021"/>
              <a:gd name="T1" fmla="*/ 1265238 h 867"/>
              <a:gd name="T2" fmla="*/ 517525 w 3021"/>
              <a:gd name="T3" fmla="*/ 1208088 h 867"/>
              <a:gd name="T4" fmla="*/ 809625 w 3021"/>
              <a:gd name="T5" fmla="*/ 1150938 h 867"/>
              <a:gd name="T6" fmla="*/ 1187450 w 3021"/>
              <a:gd name="T7" fmla="*/ 1052513 h 867"/>
              <a:gd name="T8" fmla="*/ 1422400 w 3021"/>
              <a:gd name="T9" fmla="*/ 989013 h 867"/>
              <a:gd name="T10" fmla="*/ 1817687 w 3021"/>
              <a:gd name="T11" fmla="*/ 847725 h 867"/>
              <a:gd name="T12" fmla="*/ 2182812 w 3021"/>
              <a:gd name="T13" fmla="*/ 679450 h 867"/>
              <a:gd name="T14" fmla="*/ 2455862 w 3021"/>
              <a:gd name="T15" fmla="*/ 528638 h 867"/>
              <a:gd name="T16" fmla="*/ 2768600 w 3021"/>
              <a:gd name="T17" fmla="*/ 311150 h 867"/>
              <a:gd name="T18" fmla="*/ 3187700 w 3021"/>
              <a:gd name="T19" fmla="*/ 17463 h 867"/>
              <a:gd name="T20" fmla="*/ 3251200 w 3021"/>
              <a:gd name="T21" fmla="*/ 0 h 867"/>
              <a:gd name="T22" fmla="*/ 3286125 w 3021"/>
              <a:gd name="T23" fmla="*/ 0 h 867"/>
              <a:gd name="T24" fmla="*/ 3373437 w 3021"/>
              <a:gd name="T25" fmla="*/ 17463 h 867"/>
              <a:gd name="T26" fmla="*/ 3478212 w 3021"/>
              <a:gd name="T27" fmla="*/ 115888 h 867"/>
              <a:gd name="T28" fmla="*/ 3563937 w 3021"/>
              <a:gd name="T29" fmla="*/ 249238 h 867"/>
              <a:gd name="T30" fmla="*/ 3663950 w 3021"/>
              <a:gd name="T31" fmla="*/ 468313 h 867"/>
              <a:gd name="T32" fmla="*/ 3749675 w 3021"/>
              <a:gd name="T33" fmla="*/ 671513 h 867"/>
              <a:gd name="T34" fmla="*/ 3836987 w 3021"/>
              <a:gd name="T35" fmla="*/ 882650 h 867"/>
              <a:gd name="T36" fmla="*/ 3917950 w 3021"/>
              <a:gd name="T37" fmla="*/ 1046163 h 867"/>
              <a:gd name="T38" fmla="*/ 3997325 w 3021"/>
              <a:gd name="T39" fmla="*/ 1198563 h 867"/>
              <a:gd name="T40" fmla="*/ 4054475 w 3021"/>
              <a:gd name="T41" fmla="*/ 1262063 h 867"/>
              <a:gd name="T42" fmla="*/ 4097337 w 3021"/>
              <a:gd name="T43" fmla="*/ 1293813 h 867"/>
              <a:gd name="T44" fmla="*/ 4164012 w 3021"/>
              <a:gd name="T45" fmla="*/ 1322388 h 867"/>
              <a:gd name="T46" fmla="*/ 4252912 w 3021"/>
              <a:gd name="T47" fmla="*/ 1341438 h 867"/>
              <a:gd name="T48" fmla="*/ 4491037 w 3021"/>
              <a:gd name="T49" fmla="*/ 1360488 h 867"/>
              <a:gd name="T50" fmla="*/ 4795837 w 3021"/>
              <a:gd name="T51" fmla="*/ 1376363 h 8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3021" h="867">
                <a:moveTo>
                  <a:pt x="0" y="797"/>
                </a:moveTo>
                <a:lnTo>
                  <a:pt x="326" y="761"/>
                </a:lnTo>
                <a:lnTo>
                  <a:pt x="510" y="725"/>
                </a:lnTo>
                <a:lnTo>
                  <a:pt x="748" y="663"/>
                </a:lnTo>
                <a:lnTo>
                  <a:pt x="896" y="623"/>
                </a:lnTo>
                <a:lnTo>
                  <a:pt x="1145" y="534"/>
                </a:lnTo>
                <a:lnTo>
                  <a:pt x="1375" y="428"/>
                </a:lnTo>
                <a:lnTo>
                  <a:pt x="1547" y="333"/>
                </a:lnTo>
                <a:lnTo>
                  <a:pt x="1744" y="196"/>
                </a:lnTo>
                <a:lnTo>
                  <a:pt x="2008" y="11"/>
                </a:lnTo>
                <a:lnTo>
                  <a:pt x="2048" y="0"/>
                </a:lnTo>
                <a:lnTo>
                  <a:pt x="2070" y="0"/>
                </a:lnTo>
                <a:lnTo>
                  <a:pt x="2125" y="11"/>
                </a:lnTo>
                <a:lnTo>
                  <a:pt x="2191" y="73"/>
                </a:lnTo>
                <a:lnTo>
                  <a:pt x="2245" y="157"/>
                </a:lnTo>
                <a:lnTo>
                  <a:pt x="2308" y="295"/>
                </a:lnTo>
                <a:lnTo>
                  <a:pt x="2362" y="423"/>
                </a:lnTo>
                <a:lnTo>
                  <a:pt x="2417" y="556"/>
                </a:lnTo>
                <a:lnTo>
                  <a:pt x="2468" y="659"/>
                </a:lnTo>
                <a:lnTo>
                  <a:pt x="2518" y="755"/>
                </a:lnTo>
                <a:lnTo>
                  <a:pt x="2554" y="795"/>
                </a:lnTo>
                <a:lnTo>
                  <a:pt x="2581" y="815"/>
                </a:lnTo>
                <a:lnTo>
                  <a:pt x="2623" y="833"/>
                </a:lnTo>
                <a:lnTo>
                  <a:pt x="2679" y="845"/>
                </a:lnTo>
                <a:lnTo>
                  <a:pt x="2829" y="857"/>
                </a:lnTo>
                <a:lnTo>
                  <a:pt x="3021" y="867"/>
                </a:lnTo>
              </a:path>
            </a:pathLst>
          </a:custGeom>
          <a:noFill/>
          <a:ln w="9360" cap="flat">
            <a:solidFill>
              <a:srgbClr val="FFFFFF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  <p:sp>
        <p:nvSpPr>
          <p:cNvPr id="128005" name="Freeform 5"/>
          <p:cNvSpPr>
            <a:spLocks noChangeArrowheads="1"/>
          </p:cNvSpPr>
          <p:nvPr/>
        </p:nvSpPr>
        <p:spPr bwMode="auto">
          <a:xfrm flipV="1">
            <a:off x="3697289" y="3473451"/>
            <a:ext cx="4795837" cy="1376363"/>
          </a:xfrm>
          <a:custGeom>
            <a:avLst/>
            <a:gdLst>
              <a:gd name="G0" fmla="+- 362 0 0"/>
              <a:gd name="G1" fmla="+- 1 0 0"/>
              <a:gd name="G2" fmla="*/ 1 0 0"/>
              <a:gd name="G3" fmla="+- 1 0 0"/>
              <a:gd name="G4" fmla="+- 1 0 0"/>
              <a:gd name="G5" fmla="+- 2070 0 0"/>
              <a:gd name="G6" fmla="+- 1 0 0"/>
              <a:gd name="G7" fmla="+- 1 0 0"/>
              <a:gd name="G8" fmla="+- 1 0 0"/>
              <a:gd name="G9" fmla="+- 1 0 0"/>
              <a:gd name="G10" fmla="+- 1 0 0"/>
              <a:gd name="G11" fmla="+- 1 0 0"/>
              <a:gd name="G12" fmla="*/ 1 56199 45376"/>
              <a:gd name="G13" fmla="+- 1 0 0"/>
              <a:gd name="G14" fmla="+- 1 0 0"/>
              <a:gd name="G15" fmla="+- 1 0 0"/>
              <a:gd name="G16" fmla="+- 1 0 0"/>
              <a:gd name="G17" fmla="+- 1 0 0"/>
              <a:gd name="G18" fmla="+- 1 0 0"/>
              <a:gd name="G19" fmla="+- 1 0 0"/>
              <a:gd name="G20" fmla="+- 38912 0 0"/>
              <a:gd name="G21" fmla="*/ 1 0 0"/>
              <a:gd name="G22" fmla="*/ 1 35987 55552"/>
              <a:gd name="G23" fmla="*/ G22 1 180"/>
              <a:gd name="G24" fmla="*/ G21 1 G23"/>
              <a:gd name="G25" fmla="+- 1 0 0"/>
              <a:gd name="G26" fmla="+- 1 0 0"/>
              <a:gd name="G27" fmla="+- 1 0 0"/>
              <a:gd name="G28" fmla="*/ 1 59531 7824"/>
              <a:gd name="T0" fmla="*/ 0 w 3021"/>
              <a:gd name="T1" fmla="*/ 1265238 h 867"/>
              <a:gd name="T2" fmla="*/ 517525 w 3021"/>
              <a:gd name="T3" fmla="*/ 1208088 h 867"/>
              <a:gd name="T4" fmla="*/ 809625 w 3021"/>
              <a:gd name="T5" fmla="*/ 1150938 h 867"/>
              <a:gd name="T6" fmla="*/ 1187450 w 3021"/>
              <a:gd name="T7" fmla="*/ 1052513 h 867"/>
              <a:gd name="T8" fmla="*/ 1422400 w 3021"/>
              <a:gd name="T9" fmla="*/ 989013 h 867"/>
              <a:gd name="T10" fmla="*/ 1817687 w 3021"/>
              <a:gd name="T11" fmla="*/ 847725 h 867"/>
              <a:gd name="T12" fmla="*/ 2182812 w 3021"/>
              <a:gd name="T13" fmla="*/ 679450 h 867"/>
              <a:gd name="T14" fmla="*/ 2455862 w 3021"/>
              <a:gd name="T15" fmla="*/ 528638 h 867"/>
              <a:gd name="T16" fmla="*/ 2768600 w 3021"/>
              <a:gd name="T17" fmla="*/ 311150 h 867"/>
              <a:gd name="T18" fmla="*/ 3187700 w 3021"/>
              <a:gd name="T19" fmla="*/ 17463 h 867"/>
              <a:gd name="T20" fmla="*/ 3251200 w 3021"/>
              <a:gd name="T21" fmla="*/ 0 h 867"/>
              <a:gd name="T22" fmla="*/ 3286125 w 3021"/>
              <a:gd name="T23" fmla="*/ 0 h 867"/>
              <a:gd name="T24" fmla="*/ 3373437 w 3021"/>
              <a:gd name="T25" fmla="*/ 17463 h 867"/>
              <a:gd name="T26" fmla="*/ 3478212 w 3021"/>
              <a:gd name="T27" fmla="*/ 115888 h 867"/>
              <a:gd name="T28" fmla="*/ 3563937 w 3021"/>
              <a:gd name="T29" fmla="*/ 249238 h 867"/>
              <a:gd name="T30" fmla="*/ 3663950 w 3021"/>
              <a:gd name="T31" fmla="*/ 468313 h 867"/>
              <a:gd name="T32" fmla="*/ 3749675 w 3021"/>
              <a:gd name="T33" fmla="*/ 671513 h 867"/>
              <a:gd name="T34" fmla="*/ 3836987 w 3021"/>
              <a:gd name="T35" fmla="*/ 882650 h 867"/>
              <a:gd name="T36" fmla="*/ 3917950 w 3021"/>
              <a:gd name="T37" fmla="*/ 1046163 h 867"/>
              <a:gd name="T38" fmla="*/ 3997325 w 3021"/>
              <a:gd name="T39" fmla="*/ 1198563 h 867"/>
              <a:gd name="T40" fmla="*/ 4054475 w 3021"/>
              <a:gd name="T41" fmla="*/ 1262063 h 867"/>
              <a:gd name="T42" fmla="*/ 4097337 w 3021"/>
              <a:gd name="T43" fmla="*/ 1293813 h 867"/>
              <a:gd name="T44" fmla="*/ 4164012 w 3021"/>
              <a:gd name="T45" fmla="*/ 1322388 h 867"/>
              <a:gd name="T46" fmla="*/ 4252912 w 3021"/>
              <a:gd name="T47" fmla="*/ 1341438 h 867"/>
              <a:gd name="T48" fmla="*/ 4491037 w 3021"/>
              <a:gd name="T49" fmla="*/ 1360488 h 867"/>
              <a:gd name="T50" fmla="*/ 4795837 w 3021"/>
              <a:gd name="T51" fmla="*/ 1376363 h 8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3021" h="867">
                <a:moveTo>
                  <a:pt x="0" y="797"/>
                </a:moveTo>
                <a:lnTo>
                  <a:pt x="326" y="761"/>
                </a:lnTo>
                <a:lnTo>
                  <a:pt x="510" y="725"/>
                </a:lnTo>
                <a:lnTo>
                  <a:pt x="748" y="663"/>
                </a:lnTo>
                <a:lnTo>
                  <a:pt x="896" y="623"/>
                </a:lnTo>
                <a:lnTo>
                  <a:pt x="1145" y="534"/>
                </a:lnTo>
                <a:lnTo>
                  <a:pt x="1375" y="428"/>
                </a:lnTo>
                <a:lnTo>
                  <a:pt x="1547" y="333"/>
                </a:lnTo>
                <a:lnTo>
                  <a:pt x="1744" y="196"/>
                </a:lnTo>
                <a:lnTo>
                  <a:pt x="2008" y="11"/>
                </a:lnTo>
                <a:lnTo>
                  <a:pt x="2048" y="0"/>
                </a:lnTo>
                <a:lnTo>
                  <a:pt x="2070" y="0"/>
                </a:lnTo>
                <a:lnTo>
                  <a:pt x="2125" y="11"/>
                </a:lnTo>
                <a:lnTo>
                  <a:pt x="2191" y="73"/>
                </a:lnTo>
                <a:lnTo>
                  <a:pt x="2245" y="157"/>
                </a:lnTo>
                <a:lnTo>
                  <a:pt x="2308" y="295"/>
                </a:lnTo>
                <a:lnTo>
                  <a:pt x="2362" y="423"/>
                </a:lnTo>
                <a:lnTo>
                  <a:pt x="2417" y="556"/>
                </a:lnTo>
                <a:lnTo>
                  <a:pt x="2468" y="659"/>
                </a:lnTo>
                <a:lnTo>
                  <a:pt x="2518" y="755"/>
                </a:lnTo>
                <a:lnTo>
                  <a:pt x="2554" y="795"/>
                </a:lnTo>
                <a:lnTo>
                  <a:pt x="2581" y="815"/>
                </a:lnTo>
                <a:lnTo>
                  <a:pt x="2623" y="833"/>
                </a:lnTo>
                <a:lnTo>
                  <a:pt x="2679" y="845"/>
                </a:lnTo>
                <a:lnTo>
                  <a:pt x="2829" y="857"/>
                </a:lnTo>
                <a:lnTo>
                  <a:pt x="3021" y="867"/>
                </a:lnTo>
              </a:path>
            </a:pathLst>
          </a:custGeom>
          <a:noFill/>
          <a:ln w="9360" cap="flat">
            <a:solidFill>
              <a:srgbClr val="FFFFFF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  <p:sp>
        <p:nvSpPr>
          <p:cNvPr id="128006" name="Text Box 6"/>
          <p:cNvSpPr txBox="1">
            <a:spLocks noChangeArrowheads="1"/>
          </p:cNvSpPr>
          <p:nvPr/>
        </p:nvSpPr>
        <p:spPr bwMode="auto">
          <a:xfrm>
            <a:off x="1905000" y="714585"/>
            <a:ext cx="8382000" cy="58695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ctr">
            <a:spAutoFit/>
          </a:bodyPr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spcBef>
                <a:spcPts val="2000"/>
              </a:spcBef>
              <a:buClrTx/>
            </a:pPr>
            <a:r>
              <a:rPr lang="es-CO" altLang="es-CO" sz="3200" b="1">
                <a:solidFill>
                  <a:srgbClr val="FFFF99"/>
                </a:solidFill>
              </a:rPr>
              <a:t>Ondas “viajeras” en la membrana basilar</a:t>
            </a:r>
          </a:p>
        </p:txBody>
      </p:sp>
      <p:sp>
        <p:nvSpPr>
          <p:cNvPr id="128007" name="Freeform 7"/>
          <p:cNvSpPr>
            <a:spLocks noChangeArrowheads="1"/>
          </p:cNvSpPr>
          <p:nvPr/>
        </p:nvSpPr>
        <p:spPr bwMode="auto">
          <a:xfrm>
            <a:off x="3700464" y="3305175"/>
            <a:ext cx="4791075" cy="1263650"/>
          </a:xfrm>
          <a:custGeom>
            <a:avLst/>
            <a:gdLst>
              <a:gd name="G0" fmla="+- 117 0 0"/>
              <a:gd name="G1" fmla="+- 1 0 0"/>
              <a:gd name="G2" fmla="+- 1 0 0"/>
              <a:gd name="G3" fmla="+- 1 0 0"/>
              <a:gd name="G4" fmla="+- 1 0 0"/>
              <a:gd name="G5" fmla="+- 1 0 0"/>
              <a:gd name="G6" fmla="+- 1 0 0"/>
              <a:gd name="G7" fmla="+- 1 0 0"/>
              <a:gd name="G8" fmla="+- 1 0 0"/>
              <a:gd name="G9" fmla="+- 1 0 0"/>
              <a:gd name="G10" fmla="+- 1 0 0"/>
              <a:gd name="G11" fmla="+- 1 0 0"/>
              <a:gd name="G12" fmla="+- 1 0 0"/>
              <a:gd name="G13" fmla="+- 1 0 0"/>
              <a:gd name="G14" fmla="+- 1 0 0"/>
              <a:gd name="G15" fmla="+- 1 0 0"/>
              <a:gd name="G16" fmla="+- 1 0 0"/>
              <a:gd name="G17" fmla="*/ 1 16385 2"/>
              <a:gd name="G18" fmla="+- 1 0 0"/>
              <a:gd name="G19" fmla="+- 1 0 0"/>
              <a:gd name="G20" fmla="+- 1 0 0"/>
              <a:gd name="G21" fmla="+- 1 0 0"/>
              <a:gd name="G22" fmla="+- 1 0 0"/>
              <a:gd name="G23" fmla="+- 1 0 0"/>
              <a:gd name="G24" fmla="+- 1 0 0"/>
              <a:gd name="G25" fmla="*/ 1 25817 50816"/>
              <a:gd name="G26" fmla="+- 1 0 0"/>
              <a:gd name="G27" fmla="+- 1 0 0"/>
              <a:gd name="G28" fmla="+- 1 0 0"/>
              <a:gd name="G29" fmla="+- 1 0 0"/>
              <a:gd name="G30" fmla="+- 1 0 0"/>
              <a:gd name="G31" fmla="+- 1 0 0"/>
              <a:gd name="G32" fmla="+- 1 0 0"/>
              <a:gd name="T0" fmla="*/ 0 w 3018"/>
              <a:gd name="T1" fmla="*/ 49213 h 796"/>
              <a:gd name="T2" fmla="*/ 190500 w 3018"/>
              <a:gd name="T3" fmla="*/ 53975 h 796"/>
              <a:gd name="T4" fmla="*/ 466725 w 3018"/>
              <a:gd name="T5" fmla="*/ 58738 h 796"/>
              <a:gd name="T6" fmla="*/ 771525 w 3018"/>
              <a:gd name="T7" fmla="*/ 68263 h 796"/>
              <a:gd name="T8" fmla="*/ 976313 w 3018"/>
              <a:gd name="T9" fmla="*/ 87313 h 796"/>
              <a:gd name="T10" fmla="*/ 1176338 w 3018"/>
              <a:gd name="T11" fmla="*/ 130175 h 796"/>
              <a:gd name="T12" fmla="*/ 1376363 w 3018"/>
              <a:gd name="T13" fmla="*/ 196850 h 796"/>
              <a:gd name="T14" fmla="*/ 1719263 w 3018"/>
              <a:gd name="T15" fmla="*/ 339725 h 796"/>
              <a:gd name="T16" fmla="*/ 2024063 w 3018"/>
              <a:gd name="T17" fmla="*/ 511175 h 796"/>
              <a:gd name="T18" fmla="*/ 2214563 w 3018"/>
              <a:gd name="T19" fmla="*/ 644525 h 796"/>
              <a:gd name="T20" fmla="*/ 2395538 w 3018"/>
              <a:gd name="T21" fmla="*/ 815975 h 796"/>
              <a:gd name="T22" fmla="*/ 2586038 w 3018"/>
              <a:gd name="T23" fmla="*/ 1035050 h 796"/>
              <a:gd name="T24" fmla="*/ 2695575 w 3018"/>
              <a:gd name="T25" fmla="*/ 1158875 h 796"/>
              <a:gd name="T26" fmla="*/ 2771775 w 3018"/>
              <a:gd name="T27" fmla="*/ 1235075 h 796"/>
              <a:gd name="T28" fmla="*/ 2833688 w 3018"/>
              <a:gd name="T29" fmla="*/ 1263650 h 796"/>
              <a:gd name="T30" fmla="*/ 2895600 w 3018"/>
              <a:gd name="T31" fmla="*/ 1258888 h 796"/>
              <a:gd name="T32" fmla="*/ 2957513 w 3018"/>
              <a:gd name="T33" fmla="*/ 1230313 h 796"/>
              <a:gd name="T34" fmla="*/ 3062288 w 3018"/>
              <a:gd name="T35" fmla="*/ 1111250 h 796"/>
              <a:gd name="T36" fmla="*/ 3190875 w 3018"/>
              <a:gd name="T37" fmla="*/ 925513 h 796"/>
              <a:gd name="T38" fmla="*/ 3390900 w 3018"/>
              <a:gd name="T39" fmla="*/ 596900 h 796"/>
              <a:gd name="T40" fmla="*/ 3533775 w 3018"/>
              <a:gd name="T41" fmla="*/ 344488 h 796"/>
              <a:gd name="T42" fmla="*/ 3667125 w 3018"/>
              <a:gd name="T43" fmla="*/ 128588 h 796"/>
              <a:gd name="T44" fmla="*/ 3729038 w 3018"/>
              <a:gd name="T45" fmla="*/ 66675 h 796"/>
              <a:gd name="T46" fmla="*/ 3800475 w 3018"/>
              <a:gd name="T47" fmla="*/ 19050 h 796"/>
              <a:gd name="T48" fmla="*/ 3890963 w 3018"/>
              <a:gd name="T49" fmla="*/ 0 h 796"/>
              <a:gd name="T50" fmla="*/ 3981450 w 3018"/>
              <a:gd name="T51" fmla="*/ 0 h 796"/>
              <a:gd name="T52" fmla="*/ 4052888 w 3018"/>
              <a:gd name="T53" fmla="*/ 14288 h 796"/>
              <a:gd name="T54" fmla="*/ 4110038 w 3018"/>
              <a:gd name="T55" fmla="*/ 28575 h 796"/>
              <a:gd name="T56" fmla="*/ 4181475 w 3018"/>
              <a:gd name="T57" fmla="*/ 47625 h 796"/>
              <a:gd name="T58" fmla="*/ 4257675 w 3018"/>
              <a:gd name="T59" fmla="*/ 71438 h 796"/>
              <a:gd name="T60" fmla="*/ 4381500 w 3018"/>
              <a:gd name="T61" fmla="*/ 104775 h 796"/>
              <a:gd name="T62" fmla="*/ 4467225 w 3018"/>
              <a:gd name="T63" fmla="*/ 128588 h 796"/>
              <a:gd name="T64" fmla="*/ 4791075 w 3018"/>
              <a:gd name="T65" fmla="*/ 130175 h 7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3018" h="796">
                <a:moveTo>
                  <a:pt x="0" y="31"/>
                </a:moveTo>
                <a:lnTo>
                  <a:pt x="120" y="34"/>
                </a:lnTo>
                <a:lnTo>
                  <a:pt x="294" y="37"/>
                </a:lnTo>
                <a:lnTo>
                  <a:pt x="486" y="43"/>
                </a:lnTo>
                <a:lnTo>
                  <a:pt x="615" y="55"/>
                </a:lnTo>
                <a:lnTo>
                  <a:pt x="741" y="82"/>
                </a:lnTo>
                <a:lnTo>
                  <a:pt x="867" y="124"/>
                </a:lnTo>
                <a:lnTo>
                  <a:pt x="1083" y="214"/>
                </a:lnTo>
                <a:lnTo>
                  <a:pt x="1275" y="322"/>
                </a:lnTo>
                <a:lnTo>
                  <a:pt x="1395" y="406"/>
                </a:lnTo>
                <a:lnTo>
                  <a:pt x="1509" y="514"/>
                </a:lnTo>
                <a:lnTo>
                  <a:pt x="1629" y="652"/>
                </a:lnTo>
                <a:lnTo>
                  <a:pt x="1698" y="730"/>
                </a:lnTo>
                <a:lnTo>
                  <a:pt x="1746" y="778"/>
                </a:lnTo>
                <a:lnTo>
                  <a:pt x="1785" y="796"/>
                </a:lnTo>
                <a:lnTo>
                  <a:pt x="1824" y="793"/>
                </a:lnTo>
                <a:lnTo>
                  <a:pt x="1863" y="775"/>
                </a:lnTo>
                <a:lnTo>
                  <a:pt x="1929" y="700"/>
                </a:lnTo>
                <a:lnTo>
                  <a:pt x="2010" y="583"/>
                </a:lnTo>
                <a:lnTo>
                  <a:pt x="2136" y="376"/>
                </a:lnTo>
                <a:lnTo>
                  <a:pt x="2226" y="217"/>
                </a:lnTo>
                <a:lnTo>
                  <a:pt x="2310" y="81"/>
                </a:lnTo>
                <a:lnTo>
                  <a:pt x="2349" y="42"/>
                </a:lnTo>
                <a:lnTo>
                  <a:pt x="2394" y="12"/>
                </a:lnTo>
                <a:lnTo>
                  <a:pt x="2451" y="0"/>
                </a:lnTo>
                <a:lnTo>
                  <a:pt x="2508" y="0"/>
                </a:lnTo>
                <a:lnTo>
                  <a:pt x="2553" y="9"/>
                </a:lnTo>
                <a:lnTo>
                  <a:pt x="2589" y="18"/>
                </a:lnTo>
                <a:lnTo>
                  <a:pt x="2634" y="30"/>
                </a:lnTo>
                <a:lnTo>
                  <a:pt x="2682" y="45"/>
                </a:lnTo>
                <a:lnTo>
                  <a:pt x="2760" y="66"/>
                </a:lnTo>
                <a:lnTo>
                  <a:pt x="2814" y="81"/>
                </a:lnTo>
                <a:lnTo>
                  <a:pt x="3018" y="82"/>
                </a:lnTo>
              </a:path>
            </a:pathLst>
          </a:custGeom>
          <a:noFill/>
          <a:ln w="38160" cap="flat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gradFill rotWithShape="0">
          <a:gsLst>
            <a:gs pos="0">
              <a:srgbClr val="000000"/>
            </a:gs>
            <a:gs pos="50000">
              <a:srgbClr val="333399"/>
            </a:gs>
            <a:gs pos="100000">
              <a:srgbClr val="000000"/>
            </a:gs>
          </a:gsLst>
          <a:lin ang="81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9025" name="Freeform 1"/>
          <p:cNvSpPr>
            <a:spLocks noChangeArrowheads="1"/>
          </p:cNvSpPr>
          <p:nvPr/>
        </p:nvSpPr>
        <p:spPr bwMode="auto">
          <a:xfrm>
            <a:off x="3722688" y="3279776"/>
            <a:ext cx="4773612" cy="1552575"/>
          </a:xfrm>
          <a:custGeom>
            <a:avLst/>
            <a:gdLst>
              <a:gd name="G0" fmla="+- 528 0 0"/>
              <a:gd name="G1" fmla="+- 1 0 0"/>
              <a:gd name="G2" fmla="+- 1 0 0"/>
              <a:gd name="G3" fmla="+- 1 0 0"/>
              <a:gd name="G4" fmla="+- 1 0 0"/>
              <a:gd name="G5" fmla="+- 1 0 0"/>
              <a:gd name="G6" fmla="+- 1 0 0"/>
              <a:gd name="G7" fmla="+- 1 0 0"/>
              <a:gd name="G8" fmla="+- 1 0 0"/>
              <a:gd name="G9" fmla="+- 1 0 0"/>
              <a:gd name="G10" fmla="+- 1 0 0"/>
              <a:gd name="G11" fmla="+- 1 0 0"/>
              <a:gd name="G12" fmla="+- 1 0 0"/>
              <a:gd name="G13" fmla="+- 1 0 0"/>
              <a:gd name="G14" fmla="+- 1 0 0"/>
              <a:gd name="G15" fmla="+- 1 0 0"/>
              <a:gd name="G16" fmla="+- 1 0 0"/>
              <a:gd name="G17" fmla="+- 1 0 0"/>
              <a:gd name="G18" fmla="+- 1 0 0"/>
              <a:gd name="G19" fmla="+- 1 0 0"/>
              <a:gd name="G20" fmla="+- 1 0 0"/>
              <a:gd name="G21" fmla="+- 1 0 0"/>
              <a:gd name="G22" fmla="+- 1 0 0"/>
              <a:gd name="G23" fmla="+- 1 0 0"/>
              <a:gd name="G24" fmla="+- 1 0 0"/>
              <a:gd name="G25" fmla="+- 1 0 0"/>
              <a:gd name="G26" fmla="*/ 1 21845 7824"/>
              <a:gd name="G27" fmla="*/ 1 0 0"/>
              <a:gd name="G28" fmla="*/ 1 35987 55552"/>
              <a:gd name="G29" fmla="*/ G28 1 180"/>
              <a:gd name="G30" fmla="*/ G27 1 G29"/>
              <a:gd name="G31" fmla="+- 51780 0 0"/>
              <a:gd name="G32" fmla="+- 16897 0 0"/>
              <a:gd name="G33" fmla="+- 63181 0 0"/>
              <a:gd name="G34" fmla="*/ 1 53101 35328"/>
              <a:gd name="G35" fmla="*/ 1 27643 55456"/>
              <a:gd name="G36" fmla="+- 11666 0 0"/>
              <a:gd name="T0" fmla="*/ 0 w 3007"/>
              <a:gd name="T1" fmla="*/ 0 h 978"/>
              <a:gd name="T2" fmla="*/ 852487 w 3007"/>
              <a:gd name="T3" fmla="*/ 14288 h 978"/>
              <a:gd name="T4" fmla="*/ 1304925 w 3007"/>
              <a:gd name="T5" fmla="*/ 42863 h 978"/>
              <a:gd name="T6" fmla="*/ 1571625 w 3007"/>
              <a:gd name="T7" fmla="*/ 66675 h 978"/>
              <a:gd name="T8" fmla="*/ 1824037 w 3007"/>
              <a:gd name="T9" fmla="*/ 104775 h 978"/>
              <a:gd name="T10" fmla="*/ 2057400 w 3007"/>
              <a:gd name="T11" fmla="*/ 152400 h 978"/>
              <a:gd name="T12" fmla="*/ 2185987 w 3007"/>
              <a:gd name="T13" fmla="*/ 209550 h 978"/>
              <a:gd name="T14" fmla="*/ 2366962 w 3007"/>
              <a:gd name="T15" fmla="*/ 333375 h 978"/>
              <a:gd name="T16" fmla="*/ 2500312 w 3007"/>
              <a:gd name="T17" fmla="*/ 452438 h 978"/>
              <a:gd name="T18" fmla="*/ 2595562 w 3007"/>
              <a:gd name="T19" fmla="*/ 566738 h 978"/>
              <a:gd name="T20" fmla="*/ 2686050 w 3007"/>
              <a:gd name="T21" fmla="*/ 706438 h 978"/>
              <a:gd name="T22" fmla="*/ 2755900 w 3007"/>
              <a:gd name="T23" fmla="*/ 833438 h 978"/>
              <a:gd name="T24" fmla="*/ 2833687 w 3007"/>
              <a:gd name="T25" fmla="*/ 985838 h 978"/>
              <a:gd name="T26" fmla="*/ 2976562 w 3007"/>
              <a:gd name="T27" fmla="*/ 1243013 h 978"/>
              <a:gd name="T28" fmla="*/ 3086100 w 3007"/>
              <a:gd name="T29" fmla="*/ 1438275 h 978"/>
              <a:gd name="T30" fmla="*/ 3148012 w 3007"/>
              <a:gd name="T31" fmla="*/ 1504950 h 978"/>
              <a:gd name="T32" fmla="*/ 3219450 w 3007"/>
              <a:gd name="T33" fmla="*/ 1552575 h 978"/>
              <a:gd name="T34" fmla="*/ 3281362 w 3007"/>
              <a:gd name="T35" fmla="*/ 1543050 h 978"/>
              <a:gd name="T36" fmla="*/ 3328987 w 3007"/>
              <a:gd name="T37" fmla="*/ 1504950 h 978"/>
              <a:gd name="T38" fmla="*/ 3381375 w 3007"/>
              <a:gd name="T39" fmla="*/ 1428750 h 978"/>
              <a:gd name="T40" fmla="*/ 3490912 w 3007"/>
              <a:gd name="T41" fmla="*/ 1204913 h 978"/>
              <a:gd name="T42" fmla="*/ 3657600 w 3007"/>
              <a:gd name="T43" fmla="*/ 795338 h 978"/>
              <a:gd name="T44" fmla="*/ 3768725 w 3007"/>
              <a:gd name="T45" fmla="*/ 468313 h 978"/>
              <a:gd name="T46" fmla="*/ 3863975 w 3007"/>
              <a:gd name="T47" fmla="*/ 220663 h 978"/>
              <a:gd name="T48" fmla="*/ 3905250 w 3007"/>
              <a:gd name="T49" fmla="*/ 152400 h 978"/>
              <a:gd name="T50" fmla="*/ 3940175 w 3007"/>
              <a:gd name="T51" fmla="*/ 106363 h 978"/>
              <a:gd name="T52" fmla="*/ 3978275 w 3007"/>
              <a:gd name="T53" fmla="*/ 73025 h 978"/>
              <a:gd name="T54" fmla="*/ 4064000 w 3007"/>
              <a:gd name="T55" fmla="*/ 68263 h 978"/>
              <a:gd name="T56" fmla="*/ 4140200 w 3007"/>
              <a:gd name="T57" fmla="*/ 73025 h 978"/>
              <a:gd name="T58" fmla="*/ 4221162 w 3007"/>
              <a:gd name="T59" fmla="*/ 87313 h 978"/>
              <a:gd name="T60" fmla="*/ 4302125 w 3007"/>
              <a:gd name="T61" fmla="*/ 101600 h 978"/>
              <a:gd name="T62" fmla="*/ 4411662 w 3007"/>
              <a:gd name="T63" fmla="*/ 120650 h 978"/>
              <a:gd name="T64" fmla="*/ 4516437 w 3007"/>
              <a:gd name="T65" fmla="*/ 144463 h 978"/>
              <a:gd name="T66" fmla="*/ 4773612 w 3007"/>
              <a:gd name="T67" fmla="*/ 144463 h 9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3007" h="978">
                <a:moveTo>
                  <a:pt x="0" y="0"/>
                </a:moveTo>
                <a:lnTo>
                  <a:pt x="537" y="9"/>
                </a:lnTo>
                <a:lnTo>
                  <a:pt x="822" y="27"/>
                </a:lnTo>
                <a:lnTo>
                  <a:pt x="990" y="42"/>
                </a:lnTo>
                <a:lnTo>
                  <a:pt x="1149" y="66"/>
                </a:lnTo>
                <a:lnTo>
                  <a:pt x="1296" y="96"/>
                </a:lnTo>
                <a:lnTo>
                  <a:pt x="1377" y="132"/>
                </a:lnTo>
                <a:lnTo>
                  <a:pt x="1491" y="210"/>
                </a:lnTo>
                <a:lnTo>
                  <a:pt x="1575" y="285"/>
                </a:lnTo>
                <a:lnTo>
                  <a:pt x="1635" y="357"/>
                </a:lnTo>
                <a:lnTo>
                  <a:pt x="1692" y="445"/>
                </a:lnTo>
                <a:lnTo>
                  <a:pt x="1736" y="525"/>
                </a:lnTo>
                <a:lnTo>
                  <a:pt x="1785" y="621"/>
                </a:lnTo>
                <a:lnTo>
                  <a:pt x="1875" y="783"/>
                </a:lnTo>
                <a:lnTo>
                  <a:pt x="1944" y="906"/>
                </a:lnTo>
                <a:lnTo>
                  <a:pt x="1983" y="948"/>
                </a:lnTo>
                <a:lnTo>
                  <a:pt x="2028" y="978"/>
                </a:lnTo>
                <a:lnTo>
                  <a:pt x="2067" y="972"/>
                </a:lnTo>
                <a:lnTo>
                  <a:pt x="2097" y="948"/>
                </a:lnTo>
                <a:lnTo>
                  <a:pt x="2130" y="900"/>
                </a:lnTo>
                <a:lnTo>
                  <a:pt x="2199" y="759"/>
                </a:lnTo>
                <a:lnTo>
                  <a:pt x="2304" y="501"/>
                </a:lnTo>
                <a:lnTo>
                  <a:pt x="2374" y="295"/>
                </a:lnTo>
                <a:lnTo>
                  <a:pt x="2434" y="139"/>
                </a:lnTo>
                <a:lnTo>
                  <a:pt x="2460" y="96"/>
                </a:lnTo>
                <a:lnTo>
                  <a:pt x="2482" y="67"/>
                </a:lnTo>
                <a:lnTo>
                  <a:pt x="2506" y="46"/>
                </a:lnTo>
                <a:lnTo>
                  <a:pt x="2560" y="43"/>
                </a:lnTo>
                <a:lnTo>
                  <a:pt x="2608" y="46"/>
                </a:lnTo>
                <a:lnTo>
                  <a:pt x="2659" y="55"/>
                </a:lnTo>
                <a:lnTo>
                  <a:pt x="2710" y="64"/>
                </a:lnTo>
                <a:lnTo>
                  <a:pt x="2779" y="76"/>
                </a:lnTo>
                <a:lnTo>
                  <a:pt x="2845" y="91"/>
                </a:lnTo>
                <a:lnTo>
                  <a:pt x="3007" y="91"/>
                </a:lnTo>
              </a:path>
            </a:pathLst>
          </a:custGeom>
          <a:noFill/>
          <a:ln w="38160" cap="flat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  <p:sp>
        <p:nvSpPr>
          <p:cNvPr id="129026" name="Line 2"/>
          <p:cNvSpPr>
            <a:spLocks noChangeShapeType="1"/>
          </p:cNvSpPr>
          <p:nvPr/>
        </p:nvSpPr>
        <p:spPr bwMode="auto">
          <a:xfrm>
            <a:off x="3687763" y="3430589"/>
            <a:ext cx="4826000" cy="1587"/>
          </a:xfrm>
          <a:prstGeom prst="line">
            <a:avLst/>
          </a:prstGeom>
          <a:noFill/>
          <a:ln w="9360" cap="sq">
            <a:solidFill>
              <a:srgbClr val="FFFFFF"/>
            </a:solidFill>
            <a:prstDash val="dash"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CO"/>
          </a:p>
        </p:txBody>
      </p:sp>
      <p:sp>
        <p:nvSpPr>
          <p:cNvPr id="129027" name="Rectangle 3"/>
          <p:cNvSpPr>
            <a:spLocks noChangeArrowheads="1"/>
          </p:cNvSpPr>
          <p:nvPr/>
        </p:nvSpPr>
        <p:spPr bwMode="auto">
          <a:xfrm>
            <a:off x="8599488" y="3252788"/>
            <a:ext cx="622300" cy="2968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buClrTx/>
              <a:buFontTx/>
              <a:buNone/>
            </a:pPr>
            <a:r>
              <a:rPr lang="es-CO" altLang="es-CO" sz="1800" b="1">
                <a:solidFill>
                  <a:srgbClr val="FFFF00"/>
                </a:solidFill>
              </a:rPr>
              <a:t>Ápex</a:t>
            </a:r>
          </a:p>
        </p:txBody>
      </p:sp>
      <p:sp>
        <p:nvSpPr>
          <p:cNvPr id="129028" name="Rectangle 4"/>
          <p:cNvSpPr>
            <a:spLocks noChangeArrowheads="1"/>
          </p:cNvSpPr>
          <p:nvPr/>
        </p:nvSpPr>
        <p:spPr bwMode="auto">
          <a:xfrm>
            <a:off x="2973388" y="3248026"/>
            <a:ext cx="622300" cy="2968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buClrTx/>
              <a:buFontTx/>
              <a:buNone/>
            </a:pPr>
            <a:r>
              <a:rPr lang="es-CO" altLang="es-CO" sz="1800" b="1">
                <a:solidFill>
                  <a:srgbClr val="FFFF00"/>
                </a:solidFill>
              </a:rPr>
              <a:t>Base</a:t>
            </a:r>
          </a:p>
        </p:txBody>
      </p:sp>
      <p:sp>
        <p:nvSpPr>
          <p:cNvPr id="129029" name="Freeform 5"/>
          <p:cNvSpPr>
            <a:spLocks noChangeArrowheads="1"/>
          </p:cNvSpPr>
          <p:nvPr/>
        </p:nvSpPr>
        <p:spPr bwMode="auto">
          <a:xfrm>
            <a:off x="3700464" y="2019301"/>
            <a:ext cx="4795837" cy="1376363"/>
          </a:xfrm>
          <a:custGeom>
            <a:avLst/>
            <a:gdLst>
              <a:gd name="G0" fmla="+- 362 0 0"/>
              <a:gd name="G1" fmla="+- 1 0 0"/>
              <a:gd name="G2" fmla="*/ 1 0 0"/>
              <a:gd name="G3" fmla="+- 1 0 0"/>
              <a:gd name="G4" fmla="+- 1 0 0"/>
              <a:gd name="G5" fmla="+- 2070 0 0"/>
              <a:gd name="G6" fmla="+- 1 0 0"/>
              <a:gd name="G7" fmla="+- 1 0 0"/>
              <a:gd name="G8" fmla="+- 1 0 0"/>
              <a:gd name="G9" fmla="+- 1 0 0"/>
              <a:gd name="G10" fmla="+- 1 0 0"/>
              <a:gd name="G11" fmla="+- 1 0 0"/>
              <a:gd name="G12" fmla="*/ 1 56199 45376"/>
              <a:gd name="G13" fmla="+- 1 0 0"/>
              <a:gd name="G14" fmla="+- 1 0 0"/>
              <a:gd name="G15" fmla="+- 1 0 0"/>
              <a:gd name="G16" fmla="+- 1 0 0"/>
              <a:gd name="G17" fmla="+- 1 0 0"/>
              <a:gd name="G18" fmla="+- 1 0 0"/>
              <a:gd name="G19" fmla="+- 1 0 0"/>
              <a:gd name="G20" fmla="+- 38912 0 0"/>
              <a:gd name="G21" fmla="*/ 1 0 0"/>
              <a:gd name="G22" fmla="*/ 1 35987 55552"/>
              <a:gd name="G23" fmla="*/ G22 1 180"/>
              <a:gd name="G24" fmla="*/ G21 1 G23"/>
              <a:gd name="G25" fmla="+- 1 0 0"/>
              <a:gd name="G26" fmla="+- 1 0 0"/>
              <a:gd name="G27" fmla="+- 1 0 0"/>
              <a:gd name="G28" fmla="*/ 1 59531 7824"/>
              <a:gd name="T0" fmla="*/ 0 w 3021"/>
              <a:gd name="T1" fmla="*/ 1265238 h 867"/>
              <a:gd name="T2" fmla="*/ 517525 w 3021"/>
              <a:gd name="T3" fmla="*/ 1208088 h 867"/>
              <a:gd name="T4" fmla="*/ 809625 w 3021"/>
              <a:gd name="T5" fmla="*/ 1150938 h 867"/>
              <a:gd name="T6" fmla="*/ 1187450 w 3021"/>
              <a:gd name="T7" fmla="*/ 1052513 h 867"/>
              <a:gd name="T8" fmla="*/ 1422400 w 3021"/>
              <a:gd name="T9" fmla="*/ 989013 h 867"/>
              <a:gd name="T10" fmla="*/ 1817687 w 3021"/>
              <a:gd name="T11" fmla="*/ 847725 h 867"/>
              <a:gd name="T12" fmla="*/ 2182812 w 3021"/>
              <a:gd name="T13" fmla="*/ 679450 h 867"/>
              <a:gd name="T14" fmla="*/ 2455862 w 3021"/>
              <a:gd name="T15" fmla="*/ 528638 h 867"/>
              <a:gd name="T16" fmla="*/ 2768600 w 3021"/>
              <a:gd name="T17" fmla="*/ 311150 h 867"/>
              <a:gd name="T18" fmla="*/ 3187700 w 3021"/>
              <a:gd name="T19" fmla="*/ 17463 h 867"/>
              <a:gd name="T20" fmla="*/ 3251200 w 3021"/>
              <a:gd name="T21" fmla="*/ 0 h 867"/>
              <a:gd name="T22" fmla="*/ 3286125 w 3021"/>
              <a:gd name="T23" fmla="*/ 0 h 867"/>
              <a:gd name="T24" fmla="*/ 3373437 w 3021"/>
              <a:gd name="T25" fmla="*/ 17463 h 867"/>
              <a:gd name="T26" fmla="*/ 3478212 w 3021"/>
              <a:gd name="T27" fmla="*/ 115888 h 867"/>
              <a:gd name="T28" fmla="*/ 3563937 w 3021"/>
              <a:gd name="T29" fmla="*/ 249238 h 867"/>
              <a:gd name="T30" fmla="*/ 3663950 w 3021"/>
              <a:gd name="T31" fmla="*/ 468313 h 867"/>
              <a:gd name="T32" fmla="*/ 3749675 w 3021"/>
              <a:gd name="T33" fmla="*/ 671513 h 867"/>
              <a:gd name="T34" fmla="*/ 3836987 w 3021"/>
              <a:gd name="T35" fmla="*/ 882650 h 867"/>
              <a:gd name="T36" fmla="*/ 3917950 w 3021"/>
              <a:gd name="T37" fmla="*/ 1046163 h 867"/>
              <a:gd name="T38" fmla="*/ 3997325 w 3021"/>
              <a:gd name="T39" fmla="*/ 1198563 h 867"/>
              <a:gd name="T40" fmla="*/ 4054475 w 3021"/>
              <a:gd name="T41" fmla="*/ 1262063 h 867"/>
              <a:gd name="T42" fmla="*/ 4097337 w 3021"/>
              <a:gd name="T43" fmla="*/ 1293813 h 867"/>
              <a:gd name="T44" fmla="*/ 4164012 w 3021"/>
              <a:gd name="T45" fmla="*/ 1322388 h 867"/>
              <a:gd name="T46" fmla="*/ 4252912 w 3021"/>
              <a:gd name="T47" fmla="*/ 1341438 h 867"/>
              <a:gd name="T48" fmla="*/ 4491037 w 3021"/>
              <a:gd name="T49" fmla="*/ 1360488 h 867"/>
              <a:gd name="T50" fmla="*/ 4795837 w 3021"/>
              <a:gd name="T51" fmla="*/ 1376363 h 8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3021" h="867">
                <a:moveTo>
                  <a:pt x="0" y="797"/>
                </a:moveTo>
                <a:lnTo>
                  <a:pt x="326" y="761"/>
                </a:lnTo>
                <a:lnTo>
                  <a:pt x="510" y="725"/>
                </a:lnTo>
                <a:lnTo>
                  <a:pt x="748" y="663"/>
                </a:lnTo>
                <a:lnTo>
                  <a:pt x="896" y="623"/>
                </a:lnTo>
                <a:lnTo>
                  <a:pt x="1145" y="534"/>
                </a:lnTo>
                <a:lnTo>
                  <a:pt x="1375" y="428"/>
                </a:lnTo>
                <a:lnTo>
                  <a:pt x="1547" y="333"/>
                </a:lnTo>
                <a:lnTo>
                  <a:pt x="1744" y="196"/>
                </a:lnTo>
                <a:lnTo>
                  <a:pt x="2008" y="11"/>
                </a:lnTo>
                <a:lnTo>
                  <a:pt x="2048" y="0"/>
                </a:lnTo>
                <a:lnTo>
                  <a:pt x="2070" y="0"/>
                </a:lnTo>
                <a:lnTo>
                  <a:pt x="2125" y="11"/>
                </a:lnTo>
                <a:lnTo>
                  <a:pt x="2191" y="73"/>
                </a:lnTo>
                <a:lnTo>
                  <a:pt x="2245" y="157"/>
                </a:lnTo>
                <a:lnTo>
                  <a:pt x="2308" y="295"/>
                </a:lnTo>
                <a:lnTo>
                  <a:pt x="2362" y="423"/>
                </a:lnTo>
                <a:lnTo>
                  <a:pt x="2417" y="556"/>
                </a:lnTo>
                <a:lnTo>
                  <a:pt x="2468" y="659"/>
                </a:lnTo>
                <a:lnTo>
                  <a:pt x="2518" y="755"/>
                </a:lnTo>
                <a:lnTo>
                  <a:pt x="2554" y="795"/>
                </a:lnTo>
                <a:lnTo>
                  <a:pt x="2581" y="815"/>
                </a:lnTo>
                <a:lnTo>
                  <a:pt x="2623" y="833"/>
                </a:lnTo>
                <a:lnTo>
                  <a:pt x="2679" y="845"/>
                </a:lnTo>
                <a:lnTo>
                  <a:pt x="2829" y="857"/>
                </a:lnTo>
                <a:lnTo>
                  <a:pt x="3021" y="867"/>
                </a:lnTo>
              </a:path>
            </a:pathLst>
          </a:custGeom>
          <a:noFill/>
          <a:ln w="9360" cap="flat">
            <a:solidFill>
              <a:srgbClr val="FFFFFF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  <p:sp>
        <p:nvSpPr>
          <p:cNvPr id="129030" name="Freeform 6"/>
          <p:cNvSpPr>
            <a:spLocks noChangeArrowheads="1"/>
          </p:cNvSpPr>
          <p:nvPr/>
        </p:nvSpPr>
        <p:spPr bwMode="auto">
          <a:xfrm flipV="1">
            <a:off x="3697289" y="3473451"/>
            <a:ext cx="4795837" cy="1376363"/>
          </a:xfrm>
          <a:custGeom>
            <a:avLst/>
            <a:gdLst>
              <a:gd name="G0" fmla="+- 362 0 0"/>
              <a:gd name="G1" fmla="+- 1 0 0"/>
              <a:gd name="G2" fmla="*/ 1 0 0"/>
              <a:gd name="G3" fmla="+- 1 0 0"/>
              <a:gd name="G4" fmla="+- 1 0 0"/>
              <a:gd name="G5" fmla="+- 2070 0 0"/>
              <a:gd name="G6" fmla="+- 1 0 0"/>
              <a:gd name="G7" fmla="+- 1 0 0"/>
              <a:gd name="G8" fmla="+- 1 0 0"/>
              <a:gd name="G9" fmla="+- 1 0 0"/>
              <a:gd name="G10" fmla="+- 1 0 0"/>
              <a:gd name="G11" fmla="+- 1 0 0"/>
              <a:gd name="G12" fmla="*/ 1 56199 45376"/>
              <a:gd name="G13" fmla="+- 1 0 0"/>
              <a:gd name="G14" fmla="+- 1 0 0"/>
              <a:gd name="G15" fmla="+- 1 0 0"/>
              <a:gd name="G16" fmla="+- 1 0 0"/>
              <a:gd name="G17" fmla="+- 1 0 0"/>
              <a:gd name="G18" fmla="+- 1 0 0"/>
              <a:gd name="G19" fmla="+- 1 0 0"/>
              <a:gd name="G20" fmla="+- 38912 0 0"/>
              <a:gd name="G21" fmla="*/ 1 0 0"/>
              <a:gd name="G22" fmla="*/ 1 35987 55552"/>
              <a:gd name="G23" fmla="*/ G22 1 180"/>
              <a:gd name="G24" fmla="*/ G21 1 G23"/>
              <a:gd name="G25" fmla="+- 1 0 0"/>
              <a:gd name="G26" fmla="+- 1 0 0"/>
              <a:gd name="G27" fmla="+- 1 0 0"/>
              <a:gd name="G28" fmla="*/ 1 59531 7824"/>
              <a:gd name="T0" fmla="*/ 0 w 3021"/>
              <a:gd name="T1" fmla="*/ 1265238 h 867"/>
              <a:gd name="T2" fmla="*/ 517525 w 3021"/>
              <a:gd name="T3" fmla="*/ 1208088 h 867"/>
              <a:gd name="T4" fmla="*/ 809625 w 3021"/>
              <a:gd name="T5" fmla="*/ 1150938 h 867"/>
              <a:gd name="T6" fmla="*/ 1187450 w 3021"/>
              <a:gd name="T7" fmla="*/ 1052513 h 867"/>
              <a:gd name="T8" fmla="*/ 1422400 w 3021"/>
              <a:gd name="T9" fmla="*/ 989013 h 867"/>
              <a:gd name="T10" fmla="*/ 1817687 w 3021"/>
              <a:gd name="T11" fmla="*/ 847725 h 867"/>
              <a:gd name="T12" fmla="*/ 2182812 w 3021"/>
              <a:gd name="T13" fmla="*/ 679450 h 867"/>
              <a:gd name="T14" fmla="*/ 2455862 w 3021"/>
              <a:gd name="T15" fmla="*/ 528638 h 867"/>
              <a:gd name="T16" fmla="*/ 2768600 w 3021"/>
              <a:gd name="T17" fmla="*/ 311150 h 867"/>
              <a:gd name="T18" fmla="*/ 3187700 w 3021"/>
              <a:gd name="T19" fmla="*/ 17463 h 867"/>
              <a:gd name="T20" fmla="*/ 3251200 w 3021"/>
              <a:gd name="T21" fmla="*/ 0 h 867"/>
              <a:gd name="T22" fmla="*/ 3286125 w 3021"/>
              <a:gd name="T23" fmla="*/ 0 h 867"/>
              <a:gd name="T24" fmla="*/ 3373437 w 3021"/>
              <a:gd name="T25" fmla="*/ 17463 h 867"/>
              <a:gd name="T26" fmla="*/ 3478212 w 3021"/>
              <a:gd name="T27" fmla="*/ 115888 h 867"/>
              <a:gd name="T28" fmla="*/ 3563937 w 3021"/>
              <a:gd name="T29" fmla="*/ 249238 h 867"/>
              <a:gd name="T30" fmla="*/ 3663950 w 3021"/>
              <a:gd name="T31" fmla="*/ 468313 h 867"/>
              <a:gd name="T32" fmla="*/ 3749675 w 3021"/>
              <a:gd name="T33" fmla="*/ 671513 h 867"/>
              <a:gd name="T34" fmla="*/ 3836987 w 3021"/>
              <a:gd name="T35" fmla="*/ 882650 h 867"/>
              <a:gd name="T36" fmla="*/ 3917950 w 3021"/>
              <a:gd name="T37" fmla="*/ 1046163 h 867"/>
              <a:gd name="T38" fmla="*/ 3997325 w 3021"/>
              <a:gd name="T39" fmla="*/ 1198563 h 867"/>
              <a:gd name="T40" fmla="*/ 4054475 w 3021"/>
              <a:gd name="T41" fmla="*/ 1262063 h 867"/>
              <a:gd name="T42" fmla="*/ 4097337 w 3021"/>
              <a:gd name="T43" fmla="*/ 1293813 h 867"/>
              <a:gd name="T44" fmla="*/ 4164012 w 3021"/>
              <a:gd name="T45" fmla="*/ 1322388 h 867"/>
              <a:gd name="T46" fmla="*/ 4252912 w 3021"/>
              <a:gd name="T47" fmla="*/ 1341438 h 867"/>
              <a:gd name="T48" fmla="*/ 4491037 w 3021"/>
              <a:gd name="T49" fmla="*/ 1360488 h 867"/>
              <a:gd name="T50" fmla="*/ 4795837 w 3021"/>
              <a:gd name="T51" fmla="*/ 1376363 h 8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3021" h="867">
                <a:moveTo>
                  <a:pt x="0" y="797"/>
                </a:moveTo>
                <a:lnTo>
                  <a:pt x="326" y="761"/>
                </a:lnTo>
                <a:lnTo>
                  <a:pt x="510" y="725"/>
                </a:lnTo>
                <a:lnTo>
                  <a:pt x="748" y="663"/>
                </a:lnTo>
                <a:lnTo>
                  <a:pt x="896" y="623"/>
                </a:lnTo>
                <a:lnTo>
                  <a:pt x="1145" y="534"/>
                </a:lnTo>
                <a:lnTo>
                  <a:pt x="1375" y="428"/>
                </a:lnTo>
                <a:lnTo>
                  <a:pt x="1547" y="333"/>
                </a:lnTo>
                <a:lnTo>
                  <a:pt x="1744" y="196"/>
                </a:lnTo>
                <a:lnTo>
                  <a:pt x="2008" y="11"/>
                </a:lnTo>
                <a:lnTo>
                  <a:pt x="2048" y="0"/>
                </a:lnTo>
                <a:lnTo>
                  <a:pt x="2070" y="0"/>
                </a:lnTo>
                <a:lnTo>
                  <a:pt x="2125" y="11"/>
                </a:lnTo>
                <a:lnTo>
                  <a:pt x="2191" y="73"/>
                </a:lnTo>
                <a:lnTo>
                  <a:pt x="2245" y="157"/>
                </a:lnTo>
                <a:lnTo>
                  <a:pt x="2308" y="295"/>
                </a:lnTo>
                <a:lnTo>
                  <a:pt x="2362" y="423"/>
                </a:lnTo>
                <a:lnTo>
                  <a:pt x="2417" y="556"/>
                </a:lnTo>
                <a:lnTo>
                  <a:pt x="2468" y="659"/>
                </a:lnTo>
                <a:lnTo>
                  <a:pt x="2518" y="755"/>
                </a:lnTo>
                <a:lnTo>
                  <a:pt x="2554" y="795"/>
                </a:lnTo>
                <a:lnTo>
                  <a:pt x="2581" y="815"/>
                </a:lnTo>
                <a:lnTo>
                  <a:pt x="2623" y="833"/>
                </a:lnTo>
                <a:lnTo>
                  <a:pt x="2679" y="845"/>
                </a:lnTo>
                <a:lnTo>
                  <a:pt x="2829" y="857"/>
                </a:lnTo>
                <a:lnTo>
                  <a:pt x="3021" y="867"/>
                </a:lnTo>
              </a:path>
            </a:pathLst>
          </a:custGeom>
          <a:noFill/>
          <a:ln w="9360" cap="flat">
            <a:solidFill>
              <a:srgbClr val="FFFFFF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  <p:sp>
        <p:nvSpPr>
          <p:cNvPr id="129031" name="Text Box 7"/>
          <p:cNvSpPr txBox="1">
            <a:spLocks noChangeArrowheads="1"/>
          </p:cNvSpPr>
          <p:nvPr/>
        </p:nvSpPr>
        <p:spPr bwMode="auto">
          <a:xfrm>
            <a:off x="1905000" y="714585"/>
            <a:ext cx="8382000" cy="58695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ctr">
            <a:spAutoFit/>
          </a:bodyPr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spcBef>
                <a:spcPts val="2000"/>
              </a:spcBef>
              <a:buClrTx/>
            </a:pPr>
            <a:r>
              <a:rPr lang="es-CO" altLang="es-CO" sz="3200" b="1">
                <a:solidFill>
                  <a:srgbClr val="FFFF99"/>
                </a:solidFill>
              </a:rPr>
              <a:t>Ondas “viajeras” en la membrana basilar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gradFill rotWithShape="0">
          <a:gsLst>
            <a:gs pos="0">
              <a:srgbClr val="000000"/>
            </a:gs>
            <a:gs pos="50000">
              <a:srgbClr val="333399"/>
            </a:gs>
            <a:gs pos="100000">
              <a:srgbClr val="000000"/>
            </a:gs>
          </a:gsLst>
          <a:lin ang="81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0049" name="Line 1"/>
          <p:cNvSpPr>
            <a:spLocks noChangeShapeType="1"/>
          </p:cNvSpPr>
          <p:nvPr/>
        </p:nvSpPr>
        <p:spPr bwMode="auto">
          <a:xfrm>
            <a:off x="3687763" y="3430589"/>
            <a:ext cx="4826000" cy="1587"/>
          </a:xfrm>
          <a:prstGeom prst="line">
            <a:avLst/>
          </a:prstGeom>
          <a:noFill/>
          <a:ln w="9360" cap="sq">
            <a:solidFill>
              <a:srgbClr val="FFFFFF"/>
            </a:solidFill>
            <a:prstDash val="dash"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CO"/>
          </a:p>
        </p:txBody>
      </p:sp>
      <p:sp>
        <p:nvSpPr>
          <p:cNvPr id="130050" name="Rectangle 2"/>
          <p:cNvSpPr>
            <a:spLocks noChangeArrowheads="1"/>
          </p:cNvSpPr>
          <p:nvPr/>
        </p:nvSpPr>
        <p:spPr bwMode="auto">
          <a:xfrm>
            <a:off x="8599488" y="3252788"/>
            <a:ext cx="622300" cy="2968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buClrTx/>
              <a:buFontTx/>
              <a:buNone/>
            </a:pPr>
            <a:r>
              <a:rPr lang="es-CO" altLang="es-CO" sz="1800" b="1">
                <a:solidFill>
                  <a:srgbClr val="FFFF00"/>
                </a:solidFill>
              </a:rPr>
              <a:t>Ápex</a:t>
            </a:r>
          </a:p>
        </p:txBody>
      </p:sp>
      <p:sp>
        <p:nvSpPr>
          <p:cNvPr id="130051" name="Rectangle 3"/>
          <p:cNvSpPr>
            <a:spLocks noChangeArrowheads="1"/>
          </p:cNvSpPr>
          <p:nvPr/>
        </p:nvSpPr>
        <p:spPr bwMode="auto">
          <a:xfrm>
            <a:off x="2973388" y="3248026"/>
            <a:ext cx="622300" cy="2968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buClrTx/>
              <a:buFontTx/>
              <a:buNone/>
            </a:pPr>
            <a:r>
              <a:rPr lang="es-CO" altLang="es-CO" sz="1800" b="1">
                <a:solidFill>
                  <a:srgbClr val="FFFF00"/>
                </a:solidFill>
              </a:rPr>
              <a:t>Base</a:t>
            </a:r>
          </a:p>
        </p:txBody>
      </p:sp>
      <p:sp>
        <p:nvSpPr>
          <p:cNvPr id="130052" name="Freeform 4"/>
          <p:cNvSpPr>
            <a:spLocks noChangeArrowheads="1"/>
          </p:cNvSpPr>
          <p:nvPr/>
        </p:nvSpPr>
        <p:spPr bwMode="auto">
          <a:xfrm>
            <a:off x="3700464" y="2019301"/>
            <a:ext cx="4795837" cy="1376363"/>
          </a:xfrm>
          <a:custGeom>
            <a:avLst/>
            <a:gdLst>
              <a:gd name="G0" fmla="+- 362 0 0"/>
              <a:gd name="G1" fmla="+- 1 0 0"/>
              <a:gd name="G2" fmla="*/ 1 0 0"/>
              <a:gd name="G3" fmla="+- 1 0 0"/>
              <a:gd name="G4" fmla="+- 1 0 0"/>
              <a:gd name="G5" fmla="+- 2070 0 0"/>
              <a:gd name="G6" fmla="+- 1 0 0"/>
              <a:gd name="G7" fmla="+- 1 0 0"/>
              <a:gd name="G8" fmla="+- 1 0 0"/>
              <a:gd name="G9" fmla="+- 1 0 0"/>
              <a:gd name="G10" fmla="+- 1 0 0"/>
              <a:gd name="G11" fmla="+- 1 0 0"/>
              <a:gd name="G12" fmla="*/ 1 56199 45376"/>
              <a:gd name="G13" fmla="+- 1 0 0"/>
              <a:gd name="G14" fmla="+- 1 0 0"/>
              <a:gd name="G15" fmla="+- 1 0 0"/>
              <a:gd name="G16" fmla="+- 1 0 0"/>
              <a:gd name="G17" fmla="+- 1 0 0"/>
              <a:gd name="G18" fmla="+- 1 0 0"/>
              <a:gd name="G19" fmla="+- 1 0 0"/>
              <a:gd name="G20" fmla="+- 38912 0 0"/>
              <a:gd name="G21" fmla="*/ 1 0 0"/>
              <a:gd name="G22" fmla="*/ 1 35987 55552"/>
              <a:gd name="G23" fmla="*/ G22 1 180"/>
              <a:gd name="G24" fmla="*/ G21 1 G23"/>
              <a:gd name="G25" fmla="+- 1 0 0"/>
              <a:gd name="G26" fmla="+- 1 0 0"/>
              <a:gd name="G27" fmla="+- 1 0 0"/>
              <a:gd name="G28" fmla="*/ 1 59531 7824"/>
              <a:gd name="T0" fmla="*/ 0 w 3021"/>
              <a:gd name="T1" fmla="*/ 1265238 h 867"/>
              <a:gd name="T2" fmla="*/ 517525 w 3021"/>
              <a:gd name="T3" fmla="*/ 1208088 h 867"/>
              <a:gd name="T4" fmla="*/ 809625 w 3021"/>
              <a:gd name="T5" fmla="*/ 1150938 h 867"/>
              <a:gd name="T6" fmla="*/ 1187450 w 3021"/>
              <a:gd name="T7" fmla="*/ 1052513 h 867"/>
              <a:gd name="T8" fmla="*/ 1422400 w 3021"/>
              <a:gd name="T9" fmla="*/ 989013 h 867"/>
              <a:gd name="T10" fmla="*/ 1817687 w 3021"/>
              <a:gd name="T11" fmla="*/ 847725 h 867"/>
              <a:gd name="T12" fmla="*/ 2182812 w 3021"/>
              <a:gd name="T13" fmla="*/ 679450 h 867"/>
              <a:gd name="T14" fmla="*/ 2455862 w 3021"/>
              <a:gd name="T15" fmla="*/ 528638 h 867"/>
              <a:gd name="T16" fmla="*/ 2768600 w 3021"/>
              <a:gd name="T17" fmla="*/ 311150 h 867"/>
              <a:gd name="T18" fmla="*/ 3187700 w 3021"/>
              <a:gd name="T19" fmla="*/ 17463 h 867"/>
              <a:gd name="T20" fmla="*/ 3251200 w 3021"/>
              <a:gd name="T21" fmla="*/ 0 h 867"/>
              <a:gd name="T22" fmla="*/ 3286125 w 3021"/>
              <a:gd name="T23" fmla="*/ 0 h 867"/>
              <a:gd name="T24" fmla="*/ 3373437 w 3021"/>
              <a:gd name="T25" fmla="*/ 17463 h 867"/>
              <a:gd name="T26" fmla="*/ 3478212 w 3021"/>
              <a:gd name="T27" fmla="*/ 115888 h 867"/>
              <a:gd name="T28" fmla="*/ 3563937 w 3021"/>
              <a:gd name="T29" fmla="*/ 249238 h 867"/>
              <a:gd name="T30" fmla="*/ 3663950 w 3021"/>
              <a:gd name="T31" fmla="*/ 468313 h 867"/>
              <a:gd name="T32" fmla="*/ 3749675 w 3021"/>
              <a:gd name="T33" fmla="*/ 671513 h 867"/>
              <a:gd name="T34" fmla="*/ 3836987 w 3021"/>
              <a:gd name="T35" fmla="*/ 882650 h 867"/>
              <a:gd name="T36" fmla="*/ 3917950 w 3021"/>
              <a:gd name="T37" fmla="*/ 1046163 h 867"/>
              <a:gd name="T38" fmla="*/ 3997325 w 3021"/>
              <a:gd name="T39" fmla="*/ 1198563 h 867"/>
              <a:gd name="T40" fmla="*/ 4054475 w 3021"/>
              <a:gd name="T41" fmla="*/ 1262063 h 867"/>
              <a:gd name="T42" fmla="*/ 4097337 w 3021"/>
              <a:gd name="T43" fmla="*/ 1293813 h 867"/>
              <a:gd name="T44" fmla="*/ 4164012 w 3021"/>
              <a:gd name="T45" fmla="*/ 1322388 h 867"/>
              <a:gd name="T46" fmla="*/ 4252912 w 3021"/>
              <a:gd name="T47" fmla="*/ 1341438 h 867"/>
              <a:gd name="T48" fmla="*/ 4491037 w 3021"/>
              <a:gd name="T49" fmla="*/ 1360488 h 867"/>
              <a:gd name="T50" fmla="*/ 4795837 w 3021"/>
              <a:gd name="T51" fmla="*/ 1376363 h 8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3021" h="867">
                <a:moveTo>
                  <a:pt x="0" y="797"/>
                </a:moveTo>
                <a:lnTo>
                  <a:pt x="326" y="761"/>
                </a:lnTo>
                <a:lnTo>
                  <a:pt x="510" y="725"/>
                </a:lnTo>
                <a:lnTo>
                  <a:pt x="748" y="663"/>
                </a:lnTo>
                <a:lnTo>
                  <a:pt x="896" y="623"/>
                </a:lnTo>
                <a:lnTo>
                  <a:pt x="1145" y="534"/>
                </a:lnTo>
                <a:lnTo>
                  <a:pt x="1375" y="428"/>
                </a:lnTo>
                <a:lnTo>
                  <a:pt x="1547" y="333"/>
                </a:lnTo>
                <a:lnTo>
                  <a:pt x="1744" y="196"/>
                </a:lnTo>
                <a:lnTo>
                  <a:pt x="2008" y="11"/>
                </a:lnTo>
                <a:lnTo>
                  <a:pt x="2048" y="0"/>
                </a:lnTo>
                <a:lnTo>
                  <a:pt x="2070" y="0"/>
                </a:lnTo>
                <a:lnTo>
                  <a:pt x="2125" y="11"/>
                </a:lnTo>
                <a:lnTo>
                  <a:pt x="2191" y="73"/>
                </a:lnTo>
                <a:lnTo>
                  <a:pt x="2245" y="157"/>
                </a:lnTo>
                <a:lnTo>
                  <a:pt x="2308" y="295"/>
                </a:lnTo>
                <a:lnTo>
                  <a:pt x="2362" y="423"/>
                </a:lnTo>
                <a:lnTo>
                  <a:pt x="2417" y="556"/>
                </a:lnTo>
                <a:lnTo>
                  <a:pt x="2468" y="659"/>
                </a:lnTo>
                <a:lnTo>
                  <a:pt x="2518" y="755"/>
                </a:lnTo>
                <a:lnTo>
                  <a:pt x="2554" y="795"/>
                </a:lnTo>
                <a:lnTo>
                  <a:pt x="2581" y="815"/>
                </a:lnTo>
                <a:lnTo>
                  <a:pt x="2623" y="833"/>
                </a:lnTo>
                <a:lnTo>
                  <a:pt x="2679" y="845"/>
                </a:lnTo>
                <a:lnTo>
                  <a:pt x="2829" y="857"/>
                </a:lnTo>
                <a:lnTo>
                  <a:pt x="3021" y="867"/>
                </a:lnTo>
              </a:path>
            </a:pathLst>
          </a:custGeom>
          <a:noFill/>
          <a:ln w="9360" cap="flat">
            <a:solidFill>
              <a:srgbClr val="FFFFFF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  <p:sp>
        <p:nvSpPr>
          <p:cNvPr id="130053" name="Freeform 5"/>
          <p:cNvSpPr>
            <a:spLocks noChangeArrowheads="1"/>
          </p:cNvSpPr>
          <p:nvPr/>
        </p:nvSpPr>
        <p:spPr bwMode="auto">
          <a:xfrm flipV="1">
            <a:off x="3697289" y="3473451"/>
            <a:ext cx="4795837" cy="1376363"/>
          </a:xfrm>
          <a:custGeom>
            <a:avLst/>
            <a:gdLst>
              <a:gd name="G0" fmla="+- 362 0 0"/>
              <a:gd name="G1" fmla="+- 1 0 0"/>
              <a:gd name="G2" fmla="*/ 1 0 0"/>
              <a:gd name="G3" fmla="+- 1 0 0"/>
              <a:gd name="G4" fmla="+- 1 0 0"/>
              <a:gd name="G5" fmla="+- 2070 0 0"/>
              <a:gd name="G6" fmla="+- 1 0 0"/>
              <a:gd name="G7" fmla="+- 1 0 0"/>
              <a:gd name="G8" fmla="+- 1 0 0"/>
              <a:gd name="G9" fmla="+- 1 0 0"/>
              <a:gd name="G10" fmla="+- 1 0 0"/>
              <a:gd name="G11" fmla="+- 1 0 0"/>
              <a:gd name="G12" fmla="*/ 1 56199 45376"/>
              <a:gd name="G13" fmla="+- 1 0 0"/>
              <a:gd name="G14" fmla="+- 1 0 0"/>
              <a:gd name="G15" fmla="+- 1 0 0"/>
              <a:gd name="G16" fmla="+- 1 0 0"/>
              <a:gd name="G17" fmla="+- 1 0 0"/>
              <a:gd name="G18" fmla="+- 1 0 0"/>
              <a:gd name="G19" fmla="+- 1 0 0"/>
              <a:gd name="G20" fmla="+- 38912 0 0"/>
              <a:gd name="G21" fmla="*/ 1 0 0"/>
              <a:gd name="G22" fmla="*/ 1 35987 55552"/>
              <a:gd name="G23" fmla="*/ G22 1 180"/>
              <a:gd name="G24" fmla="*/ G21 1 G23"/>
              <a:gd name="G25" fmla="+- 1 0 0"/>
              <a:gd name="G26" fmla="+- 1 0 0"/>
              <a:gd name="G27" fmla="+- 1 0 0"/>
              <a:gd name="G28" fmla="*/ 1 59531 7824"/>
              <a:gd name="T0" fmla="*/ 0 w 3021"/>
              <a:gd name="T1" fmla="*/ 1265238 h 867"/>
              <a:gd name="T2" fmla="*/ 517525 w 3021"/>
              <a:gd name="T3" fmla="*/ 1208088 h 867"/>
              <a:gd name="T4" fmla="*/ 809625 w 3021"/>
              <a:gd name="T5" fmla="*/ 1150938 h 867"/>
              <a:gd name="T6" fmla="*/ 1187450 w 3021"/>
              <a:gd name="T7" fmla="*/ 1052513 h 867"/>
              <a:gd name="T8" fmla="*/ 1422400 w 3021"/>
              <a:gd name="T9" fmla="*/ 989013 h 867"/>
              <a:gd name="T10" fmla="*/ 1817687 w 3021"/>
              <a:gd name="T11" fmla="*/ 847725 h 867"/>
              <a:gd name="T12" fmla="*/ 2182812 w 3021"/>
              <a:gd name="T13" fmla="*/ 679450 h 867"/>
              <a:gd name="T14" fmla="*/ 2455862 w 3021"/>
              <a:gd name="T15" fmla="*/ 528638 h 867"/>
              <a:gd name="T16" fmla="*/ 2768600 w 3021"/>
              <a:gd name="T17" fmla="*/ 311150 h 867"/>
              <a:gd name="T18" fmla="*/ 3187700 w 3021"/>
              <a:gd name="T19" fmla="*/ 17463 h 867"/>
              <a:gd name="T20" fmla="*/ 3251200 w 3021"/>
              <a:gd name="T21" fmla="*/ 0 h 867"/>
              <a:gd name="T22" fmla="*/ 3286125 w 3021"/>
              <a:gd name="T23" fmla="*/ 0 h 867"/>
              <a:gd name="T24" fmla="*/ 3373437 w 3021"/>
              <a:gd name="T25" fmla="*/ 17463 h 867"/>
              <a:gd name="T26" fmla="*/ 3478212 w 3021"/>
              <a:gd name="T27" fmla="*/ 115888 h 867"/>
              <a:gd name="T28" fmla="*/ 3563937 w 3021"/>
              <a:gd name="T29" fmla="*/ 249238 h 867"/>
              <a:gd name="T30" fmla="*/ 3663950 w 3021"/>
              <a:gd name="T31" fmla="*/ 468313 h 867"/>
              <a:gd name="T32" fmla="*/ 3749675 w 3021"/>
              <a:gd name="T33" fmla="*/ 671513 h 867"/>
              <a:gd name="T34" fmla="*/ 3836987 w 3021"/>
              <a:gd name="T35" fmla="*/ 882650 h 867"/>
              <a:gd name="T36" fmla="*/ 3917950 w 3021"/>
              <a:gd name="T37" fmla="*/ 1046163 h 867"/>
              <a:gd name="T38" fmla="*/ 3997325 w 3021"/>
              <a:gd name="T39" fmla="*/ 1198563 h 867"/>
              <a:gd name="T40" fmla="*/ 4054475 w 3021"/>
              <a:gd name="T41" fmla="*/ 1262063 h 867"/>
              <a:gd name="T42" fmla="*/ 4097337 w 3021"/>
              <a:gd name="T43" fmla="*/ 1293813 h 867"/>
              <a:gd name="T44" fmla="*/ 4164012 w 3021"/>
              <a:gd name="T45" fmla="*/ 1322388 h 867"/>
              <a:gd name="T46" fmla="*/ 4252912 w 3021"/>
              <a:gd name="T47" fmla="*/ 1341438 h 867"/>
              <a:gd name="T48" fmla="*/ 4491037 w 3021"/>
              <a:gd name="T49" fmla="*/ 1360488 h 867"/>
              <a:gd name="T50" fmla="*/ 4795837 w 3021"/>
              <a:gd name="T51" fmla="*/ 1376363 h 8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3021" h="867">
                <a:moveTo>
                  <a:pt x="0" y="797"/>
                </a:moveTo>
                <a:lnTo>
                  <a:pt x="326" y="761"/>
                </a:lnTo>
                <a:lnTo>
                  <a:pt x="510" y="725"/>
                </a:lnTo>
                <a:lnTo>
                  <a:pt x="748" y="663"/>
                </a:lnTo>
                <a:lnTo>
                  <a:pt x="896" y="623"/>
                </a:lnTo>
                <a:lnTo>
                  <a:pt x="1145" y="534"/>
                </a:lnTo>
                <a:lnTo>
                  <a:pt x="1375" y="428"/>
                </a:lnTo>
                <a:lnTo>
                  <a:pt x="1547" y="333"/>
                </a:lnTo>
                <a:lnTo>
                  <a:pt x="1744" y="196"/>
                </a:lnTo>
                <a:lnTo>
                  <a:pt x="2008" y="11"/>
                </a:lnTo>
                <a:lnTo>
                  <a:pt x="2048" y="0"/>
                </a:lnTo>
                <a:lnTo>
                  <a:pt x="2070" y="0"/>
                </a:lnTo>
                <a:lnTo>
                  <a:pt x="2125" y="11"/>
                </a:lnTo>
                <a:lnTo>
                  <a:pt x="2191" y="73"/>
                </a:lnTo>
                <a:lnTo>
                  <a:pt x="2245" y="157"/>
                </a:lnTo>
                <a:lnTo>
                  <a:pt x="2308" y="295"/>
                </a:lnTo>
                <a:lnTo>
                  <a:pt x="2362" y="423"/>
                </a:lnTo>
                <a:lnTo>
                  <a:pt x="2417" y="556"/>
                </a:lnTo>
                <a:lnTo>
                  <a:pt x="2468" y="659"/>
                </a:lnTo>
                <a:lnTo>
                  <a:pt x="2518" y="755"/>
                </a:lnTo>
                <a:lnTo>
                  <a:pt x="2554" y="795"/>
                </a:lnTo>
                <a:lnTo>
                  <a:pt x="2581" y="815"/>
                </a:lnTo>
                <a:lnTo>
                  <a:pt x="2623" y="833"/>
                </a:lnTo>
                <a:lnTo>
                  <a:pt x="2679" y="845"/>
                </a:lnTo>
                <a:lnTo>
                  <a:pt x="2829" y="857"/>
                </a:lnTo>
                <a:lnTo>
                  <a:pt x="3021" y="867"/>
                </a:lnTo>
              </a:path>
            </a:pathLst>
          </a:custGeom>
          <a:noFill/>
          <a:ln w="9360" cap="flat">
            <a:solidFill>
              <a:srgbClr val="FFFFFF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  <p:sp>
        <p:nvSpPr>
          <p:cNvPr id="130054" name="Freeform 6"/>
          <p:cNvSpPr>
            <a:spLocks noChangeArrowheads="1"/>
          </p:cNvSpPr>
          <p:nvPr/>
        </p:nvSpPr>
        <p:spPr bwMode="auto">
          <a:xfrm>
            <a:off x="3705225" y="2952750"/>
            <a:ext cx="4794250" cy="1270000"/>
          </a:xfrm>
          <a:custGeom>
            <a:avLst/>
            <a:gdLst>
              <a:gd name="G0" fmla="+- 234 0 0"/>
              <a:gd name="G1" fmla="+- 1 0 0"/>
              <a:gd name="G2" fmla="+- 1 0 0"/>
              <a:gd name="G3" fmla="+- 853 0 0"/>
              <a:gd name="G4" fmla="+- 1 0 0"/>
              <a:gd name="G5" fmla="+- 1 0 0"/>
              <a:gd name="G6" fmla="+- 1 0 0"/>
              <a:gd name="T0" fmla="*/ 1392 256 1"/>
              <a:gd name="T1" fmla="*/ 0 256 1"/>
              <a:gd name="G7" fmla="+- 0 T0 T1"/>
              <a:gd name="G8" fmla="cos 24 G7"/>
              <a:gd name="G9" fmla="+- 1 0 0"/>
              <a:gd name="G10" fmla="+- 1 0 0"/>
              <a:gd name="G11" fmla="+- 1 0 0"/>
              <a:gd name="G12" fmla="+- 1 0 0"/>
              <a:gd name="G13" fmla="+- 1 0 0"/>
              <a:gd name="G14" fmla="+- 1 0 0"/>
              <a:gd name="G15" fmla="+- 2343 0 0"/>
              <a:gd name="G16" fmla="+- 1 0 0"/>
              <a:gd name="G17" fmla="+- 1 0 0"/>
              <a:gd name="G18" fmla="+- 1 0 0"/>
              <a:gd name="G19" fmla="+- 1 0 0"/>
              <a:gd name="G20" fmla="+- 1 0 0"/>
              <a:gd name="G21" fmla="+- 1 0 0"/>
              <a:gd name="G22" fmla="*/ 1 12715 35328"/>
              <a:gd name="G23" fmla="+- 1 0 0"/>
              <a:gd name="G24" fmla="+- 1 0 0"/>
              <a:gd name="G25" fmla="+- 1 0 0"/>
              <a:gd name="G26" fmla="+- 1 0 0"/>
              <a:gd name="G27" fmla="+- 1 0 0"/>
              <a:gd name="G28" fmla="+- 1 0 0"/>
              <a:gd name="G29" fmla="+- 1 0 0"/>
              <a:gd name="G30" fmla="+- 1 0 0"/>
              <a:gd name="G31" fmla="+- 1 0 0"/>
              <a:gd name="G32" fmla="+- 1 0 0"/>
              <a:gd name="G33" fmla="+- 1 0 0"/>
              <a:gd name="G34" fmla="+- 1 0 0"/>
              <a:gd name="G35" fmla="+- 1 0 0"/>
              <a:gd name="G36" fmla="*/ 1 21845 29344"/>
              <a:gd name="G37" fmla="*/ 1 0 0"/>
              <a:gd name="G38" fmla="*/ 1 35987 55552"/>
              <a:gd name="G39" fmla="*/ G38 1 180"/>
              <a:gd name="G40" fmla="*/ G37 1 G39"/>
              <a:gd name="G41" fmla="+- 31095 0 0"/>
              <a:gd name="G42" fmla="+- 9 0 0"/>
              <a:gd name="G43" fmla="+- 64468 0 0"/>
              <a:gd name="G44" fmla="+- 12323 0 0"/>
              <a:gd name="G45" fmla="+- 23499 0 0"/>
              <a:gd name="G46" fmla="+- 52553 0 0"/>
              <a:gd name="G47" fmla="*/ 1 23845 45568"/>
              <a:gd name="G48" fmla="*/ 1 65215 64"/>
              <a:gd name="G49" fmla="+- 33466 0 0"/>
              <a:gd name="T2" fmla="*/ 0 w 3020"/>
              <a:gd name="T3" fmla="*/ 411163 h 800"/>
              <a:gd name="T4" fmla="*/ 319088 w 3020"/>
              <a:gd name="T5" fmla="*/ 358775 h 800"/>
              <a:gd name="T6" fmla="*/ 652463 w 3020"/>
              <a:gd name="T7" fmla="*/ 300038 h 800"/>
              <a:gd name="T8" fmla="*/ 850900 w 3020"/>
              <a:gd name="T9" fmla="*/ 257175 h 800"/>
              <a:gd name="T10" fmla="*/ 995363 w 3020"/>
              <a:gd name="T11" fmla="*/ 211138 h 800"/>
              <a:gd name="T12" fmla="*/ 1090613 w 3020"/>
              <a:gd name="T13" fmla="*/ 174625 h 800"/>
              <a:gd name="T14" fmla="*/ 1219200 w 3020"/>
              <a:gd name="T15" fmla="*/ 123825 h 800"/>
              <a:gd name="T16" fmla="*/ 1314450 w 3020"/>
              <a:gd name="T17" fmla="*/ 84138 h 800"/>
              <a:gd name="T18" fmla="*/ 1376363 w 3020"/>
              <a:gd name="T19" fmla="*/ 65088 h 800"/>
              <a:gd name="T20" fmla="*/ 1455738 w 3020"/>
              <a:gd name="T21" fmla="*/ 46038 h 800"/>
              <a:gd name="T22" fmla="*/ 1552575 w 3020"/>
              <a:gd name="T23" fmla="*/ 31750 h 800"/>
              <a:gd name="T24" fmla="*/ 1666875 w 3020"/>
              <a:gd name="T25" fmla="*/ 9525 h 800"/>
              <a:gd name="T26" fmla="*/ 1790700 w 3020"/>
              <a:gd name="T27" fmla="*/ 0 h 800"/>
              <a:gd name="T28" fmla="*/ 1924050 w 3020"/>
              <a:gd name="T29" fmla="*/ 19050 h 800"/>
              <a:gd name="T30" fmla="*/ 2047875 w 3020"/>
              <a:gd name="T31" fmla="*/ 38100 h 800"/>
              <a:gd name="T32" fmla="*/ 2209800 w 3020"/>
              <a:gd name="T33" fmla="*/ 95250 h 800"/>
              <a:gd name="T34" fmla="*/ 2362200 w 3020"/>
              <a:gd name="T35" fmla="*/ 171450 h 800"/>
              <a:gd name="T36" fmla="*/ 2505075 w 3020"/>
              <a:gd name="T37" fmla="*/ 257175 h 800"/>
              <a:gd name="T38" fmla="*/ 2667000 w 3020"/>
              <a:gd name="T39" fmla="*/ 352425 h 800"/>
              <a:gd name="T40" fmla="*/ 2827338 w 3020"/>
              <a:gd name="T41" fmla="*/ 476250 h 800"/>
              <a:gd name="T42" fmla="*/ 2995613 w 3020"/>
              <a:gd name="T43" fmla="*/ 612775 h 800"/>
              <a:gd name="T44" fmla="*/ 3171825 w 3020"/>
              <a:gd name="T45" fmla="*/ 774700 h 800"/>
              <a:gd name="T46" fmla="*/ 3289300 w 3020"/>
              <a:gd name="T47" fmla="*/ 893763 h 800"/>
              <a:gd name="T48" fmla="*/ 3371850 w 3020"/>
              <a:gd name="T49" fmla="*/ 993775 h 800"/>
              <a:gd name="T50" fmla="*/ 3460750 w 3020"/>
              <a:gd name="T51" fmla="*/ 1089025 h 800"/>
              <a:gd name="T52" fmla="*/ 3536950 w 3020"/>
              <a:gd name="T53" fmla="*/ 1174750 h 800"/>
              <a:gd name="T54" fmla="*/ 3586163 w 3020"/>
              <a:gd name="T55" fmla="*/ 1236663 h 800"/>
              <a:gd name="T56" fmla="*/ 3632200 w 3020"/>
              <a:gd name="T57" fmla="*/ 1266825 h 800"/>
              <a:gd name="T58" fmla="*/ 3657600 w 3020"/>
              <a:gd name="T59" fmla="*/ 1270000 h 800"/>
              <a:gd name="T60" fmla="*/ 3700463 w 3020"/>
              <a:gd name="T61" fmla="*/ 1250950 h 800"/>
              <a:gd name="T62" fmla="*/ 3733800 w 3020"/>
              <a:gd name="T63" fmla="*/ 1212850 h 800"/>
              <a:gd name="T64" fmla="*/ 3767138 w 3020"/>
              <a:gd name="T65" fmla="*/ 1112838 h 800"/>
              <a:gd name="T66" fmla="*/ 3800475 w 3020"/>
              <a:gd name="T67" fmla="*/ 993775 h 800"/>
              <a:gd name="T68" fmla="*/ 3843338 w 3020"/>
              <a:gd name="T69" fmla="*/ 855663 h 800"/>
              <a:gd name="T70" fmla="*/ 3908425 w 3020"/>
              <a:gd name="T71" fmla="*/ 727075 h 800"/>
              <a:gd name="T72" fmla="*/ 3970338 w 3020"/>
              <a:gd name="T73" fmla="*/ 619125 h 800"/>
              <a:gd name="T74" fmla="*/ 4013200 w 3020"/>
              <a:gd name="T75" fmla="*/ 569913 h 800"/>
              <a:gd name="T76" fmla="*/ 4067175 w 3020"/>
              <a:gd name="T77" fmla="*/ 527050 h 800"/>
              <a:gd name="T78" fmla="*/ 4162425 w 3020"/>
              <a:gd name="T79" fmla="*/ 479425 h 800"/>
              <a:gd name="T80" fmla="*/ 4260850 w 3020"/>
              <a:gd name="T81" fmla="*/ 447675 h 800"/>
              <a:gd name="T82" fmla="*/ 4376738 w 3020"/>
              <a:gd name="T83" fmla="*/ 431800 h 800"/>
              <a:gd name="T84" fmla="*/ 4441825 w 3020"/>
              <a:gd name="T85" fmla="*/ 428625 h 800"/>
              <a:gd name="T86" fmla="*/ 4491038 w 3020"/>
              <a:gd name="T87" fmla="*/ 436563 h 800"/>
              <a:gd name="T88" fmla="*/ 4527550 w 3020"/>
              <a:gd name="T89" fmla="*/ 446088 h 800"/>
              <a:gd name="T90" fmla="*/ 4598988 w 3020"/>
              <a:gd name="T91" fmla="*/ 477838 h 800"/>
              <a:gd name="T92" fmla="*/ 4794250 w 3020"/>
              <a:gd name="T93" fmla="*/ 477838 h 800"/>
            </a:gdLst>
            <a:ahLst/>
            <a:cxnLst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3020" h="800">
                <a:moveTo>
                  <a:pt x="0" y="259"/>
                </a:moveTo>
                <a:lnTo>
                  <a:pt x="201" y="226"/>
                </a:lnTo>
                <a:lnTo>
                  <a:pt x="411" y="189"/>
                </a:lnTo>
                <a:lnTo>
                  <a:pt x="536" y="162"/>
                </a:lnTo>
                <a:lnTo>
                  <a:pt x="627" y="133"/>
                </a:lnTo>
                <a:lnTo>
                  <a:pt x="687" y="110"/>
                </a:lnTo>
                <a:lnTo>
                  <a:pt x="768" y="78"/>
                </a:lnTo>
                <a:lnTo>
                  <a:pt x="828" y="53"/>
                </a:lnTo>
                <a:lnTo>
                  <a:pt x="867" y="41"/>
                </a:lnTo>
                <a:lnTo>
                  <a:pt x="917" y="29"/>
                </a:lnTo>
                <a:lnTo>
                  <a:pt x="978" y="20"/>
                </a:lnTo>
                <a:lnTo>
                  <a:pt x="1050" y="6"/>
                </a:lnTo>
                <a:lnTo>
                  <a:pt x="1128" y="0"/>
                </a:lnTo>
                <a:lnTo>
                  <a:pt x="1212" y="12"/>
                </a:lnTo>
                <a:lnTo>
                  <a:pt x="1290" y="24"/>
                </a:lnTo>
                <a:lnTo>
                  <a:pt x="1392" y="60"/>
                </a:lnTo>
                <a:lnTo>
                  <a:pt x="1488" y="108"/>
                </a:lnTo>
                <a:lnTo>
                  <a:pt x="1578" y="162"/>
                </a:lnTo>
                <a:lnTo>
                  <a:pt x="1680" y="222"/>
                </a:lnTo>
                <a:lnTo>
                  <a:pt x="1781" y="300"/>
                </a:lnTo>
                <a:lnTo>
                  <a:pt x="1887" y="386"/>
                </a:lnTo>
                <a:lnTo>
                  <a:pt x="1998" y="488"/>
                </a:lnTo>
                <a:lnTo>
                  <a:pt x="2072" y="563"/>
                </a:lnTo>
                <a:lnTo>
                  <a:pt x="2124" y="626"/>
                </a:lnTo>
                <a:lnTo>
                  <a:pt x="2180" y="686"/>
                </a:lnTo>
                <a:lnTo>
                  <a:pt x="2228" y="740"/>
                </a:lnTo>
                <a:lnTo>
                  <a:pt x="2259" y="779"/>
                </a:lnTo>
                <a:lnTo>
                  <a:pt x="2288" y="798"/>
                </a:lnTo>
                <a:lnTo>
                  <a:pt x="2304" y="800"/>
                </a:lnTo>
                <a:lnTo>
                  <a:pt x="2331" y="788"/>
                </a:lnTo>
                <a:lnTo>
                  <a:pt x="2352" y="764"/>
                </a:lnTo>
                <a:lnTo>
                  <a:pt x="2373" y="701"/>
                </a:lnTo>
                <a:lnTo>
                  <a:pt x="2394" y="626"/>
                </a:lnTo>
                <a:lnTo>
                  <a:pt x="2421" y="539"/>
                </a:lnTo>
                <a:lnTo>
                  <a:pt x="2462" y="458"/>
                </a:lnTo>
                <a:lnTo>
                  <a:pt x="2501" y="390"/>
                </a:lnTo>
                <a:lnTo>
                  <a:pt x="2528" y="359"/>
                </a:lnTo>
                <a:lnTo>
                  <a:pt x="2562" y="332"/>
                </a:lnTo>
                <a:lnTo>
                  <a:pt x="2622" y="302"/>
                </a:lnTo>
                <a:lnTo>
                  <a:pt x="2684" y="282"/>
                </a:lnTo>
                <a:lnTo>
                  <a:pt x="2757" y="272"/>
                </a:lnTo>
                <a:lnTo>
                  <a:pt x="2798" y="270"/>
                </a:lnTo>
                <a:lnTo>
                  <a:pt x="2829" y="275"/>
                </a:lnTo>
                <a:lnTo>
                  <a:pt x="2852" y="281"/>
                </a:lnTo>
                <a:lnTo>
                  <a:pt x="2897" y="301"/>
                </a:lnTo>
                <a:lnTo>
                  <a:pt x="3020" y="301"/>
                </a:lnTo>
              </a:path>
            </a:pathLst>
          </a:custGeom>
          <a:noFill/>
          <a:ln w="38160" cap="flat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  <p:sp>
        <p:nvSpPr>
          <p:cNvPr id="130055" name="Text Box 7"/>
          <p:cNvSpPr txBox="1">
            <a:spLocks noChangeArrowheads="1"/>
          </p:cNvSpPr>
          <p:nvPr/>
        </p:nvSpPr>
        <p:spPr bwMode="auto">
          <a:xfrm>
            <a:off x="1905000" y="714585"/>
            <a:ext cx="8382000" cy="58695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ctr">
            <a:spAutoFit/>
          </a:bodyPr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spcBef>
                <a:spcPts val="2000"/>
              </a:spcBef>
              <a:buClrTx/>
            </a:pPr>
            <a:r>
              <a:rPr lang="es-CO" altLang="es-CO" sz="3200" b="1">
                <a:solidFill>
                  <a:srgbClr val="FFFF99"/>
                </a:solidFill>
              </a:rPr>
              <a:t>Ondas “viajeras” en la membrana basilar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gradFill rotWithShape="0">
          <a:gsLst>
            <a:gs pos="0">
              <a:srgbClr val="000000"/>
            </a:gs>
            <a:gs pos="50000">
              <a:srgbClr val="333399"/>
            </a:gs>
            <a:gs pos="100000">
              <a:srgbClr val="000000"/>
            </a:gs>
          </a:gsLst>
          <a:lin ang="81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1073" name="Freeform 1"/>
          <p:cNvSpPr>
            <a:spLocks noChangeArrowheads="1"/>
          </p:cNvSpPr>
          <p:nvPr/>
        </p:nvSpPr>
        <p:spPr bwMode="auto">
          <a:xfrm>
            <a:off x="3687763" y="2735263"/>
            <a:ext cx="4805362" cy="1090612"/>
          </a:xfrm>
          <a:custGeom>
            <a:avLst/>
            <a:gdLst>
              <a:gd name="G0" fmla="+- 227 0 0"/>
              <a:gd name="G1" fmla="+- 1 0 0"/>
              <a:gd name="G2" fmla="+- 1 0 0"/>
              <a:gd name="G3" fmla="+- 1 0 0"/>
              <a:gd name="G4" fmla="+- 1 0 0"/>
              <a:gd name="G5" fmla="+- 1 0 0"/>
              <a:gd name="G6" fmla="+- 1 0 0"/>
              <a:gd name="G7" fmla="+- 1 0 0"/>
              <a:gd name="G8" fmla="+- 1 0 0"/>
              <a:gd name="G9" fmla="+- 1 0 0"/>
              <a:gd name="T0" fmla="*/ 2163 256 1"/>
              <a:gd name="T1" fmla="*/ 0 256 1"/>
              <a:gd name="G10" fmla="+- 0 T0 T1"/>
              <a:gd name="G11" fmla="sin 438 G10"/>
              <a:gd name="G12" fmla="+- 1 0 0"/>
              <a:gd name="G13" fmla="+- 1 0 0"/>
              <a:gd name="G14" fmla="+- 1 0 0"/>
              <a:gd name="G15" fmla="+- 1 0 0"/>
              <a:gd name="G16" fmla="+- 1 0 0"/>
              <a:gd name="G17" fmla="+- 1 0 0"/>
              <a:gd name="G18" fmla="+- 1 0 0"/>
              <a:gd name="G19" fmla="+- 1 0 0"/>
              <a:gd name="G20" fmla="+- 1 0 0"/>
              <a:gd name="G21" fmla="+- 1 0 0"/>
              <a:gd name="G22" fmla="+- 1 0 0"/>
              <a:gd name="G23" fmla="*/ 1 16385 2"/>
              <a:gd name="G24" fmla="+- 1 0 0"/>
              <a:gd name="G25" fmla="+- 1 0 0"/>
              <a:gd name="G26" fmla="+- 1 0 0"/>
              <a:gd name="G27" fmla="+- 1 0 0"/>
              <a:gd name="G28" fmla="+- 1 0 0"/>
              <a:gd name="G29" fmla="+- 1 0 0"/>
              <a:gd name="G30" fmla="+- 1 0 0"/>
              <a:gd name="G31" fmla="+- 1 0 0"/>
              <a:gd name="G32" fmla="+- 1 0 0"/>
              <a:gd name="G33" fmla="+- 1 0 0"/>
              <a:gd name="G34" fmla="+- 1 0 0"/>
              <a:gd name="G35" fmla="+- 43130 0 0"/>
              <a:gd name="G36" fmla="+- 1 0 0"/>
              <a:gd name="G37" fmla="+- 1 0 0"/>
              <a:gd name="G38" fmla="*/ 1 43117 25408"/>
              <a:gd name="G39" fmla="+- 1 0 0"/>
              <a:gd name="G40" fmla="+- 1 0 0"/>
              <a:gd name="G41" fmla="+- 1 0 0"/>
              <a:gd name="G42" fmla="+- 1 0 0"/>
              <a:gd name="G43" fmla="+- 1 0 0"/>
              <a:gd name="T2" fmla="*/ 0 w 3027"/>
              <a:gd name="T3" fmla="*/ 698500 h 687"/>
              <a:gd name="T4" fmla="*/ 307975 w 3027"/>
              <a:gd name="T5" fmla="*/ 646112 h 687"/>
              <a:gd name="T6" fmla="*/ 579437 w 3027"/>
              <a:gd name="T7" fmla="*/ 598487 h 687"/>
              <a:gd name="T8" fmla="*/ 852487 w 3027"/>
              <a:gd name="T9" fmla="*/ 527050 h 687"/>
              <a:gd name="T10" fmla="*/ 1147762 w 3027"/>
              <a:gd name="T11" fmla="*/ 428625 h 687"/>
              <a:gd name="T12" fmla="*/ 1450975 w 3027"/>
              <a:gd name="T13" fmla="*/ 322262 h 687"/>
              <a:gd name="T14" fmla="*/ 1671637 w 3027"/>
              <a:gd name="T15" fmla="*/ 222250 h 687"/>
              <a:gd name="T16" fmla="*/ 1851025 w 3027"/>
              <a:gd name="T17" fmla="*/ 133350 h 687"/>
              <a:gd name="T18" fmla="*/ 1971675 w 3027"/>
              <a:gd name="T19" fmla="*/ 66675 h 687"/>
              <a:gd name="T20" fmla="*/ 2043112 w 3027"/>
              <a:gd name="T21" fmla="*/ 36512 h 687"/>
              <a:gd name="T22" fmla="*/ 2114550 w 3027"/>
              <a:gd name="T23" fmla="*/ 14287 h 687"/>
              <a:gd name="T24" fmla="*/ 2179637 w 3027"/>
              <a:gd name="T25" fmla="*/ 0 h 687"/>
              <a:gd name="T26" fmla="*/ 2252662 w 3027"/>
              <a:gd name="T27" fmla="*/ 0 h 687"/>
              <a:gd name="T28" fmla="*/ 2351087 w 3027"/>
              <a:gd name="T29" fmla="*/ 19050 h 687"/>
              <a:gd name="T30" fmla="*/ 2417762 w 3027"/>
              <a:gd name="T31" fmla="*/ 41275 h 687"/>
              <a:gd name="T32" fmla="*/ 2479675 w 3027"/>
              <a:gd name="T33" fmla="*/ 66675 h 687"/>
              <a:gd name="T34" fmla="*/ 2562225 w 3027"/>
              <a:gd name="T35" fmla="*/ 114300 h 687"/>
              <a:gd name="T36" fmla="*/ 2665412 w 3027"/>
              <a:gd name="T37" fmla="*/ 184150 h 687"/>
              <a:gd name="T38" fmla="*/ 2784475 w 3027"/>
              <a:gd name="T39" fmla="*/ 276225 h 687"/>
              <a:gd name="T40" fmla="*/ 2976562 w 3027"/>
              <a:gd name="T41" fmla="*/ 436562 h 687"/>
              <a:gd name="T42" fmla="*/ 3265487 w 3027"/>
              <a:gd name="T43" fmla="*/ 695325 h 687"/>
              <a:gd name="T44" fmla="*/ 3433762 w 3027"/>
              <a:gd name="T45" fmla="*/ 836612 h 687"/>
              <a:gd name="T46" fmla="*/ 3614737 w 3027"/>
              <a:gd name="T47" fmla="*/ 979487 h 687"/>
              <a:gd name="T48" fmla="*/ 3738562 w 3027"/>
              <a:gd name="T49" fmla="*/ 1060450 h 687"/>
              <a:gd name="T50" fmla="*/ 3805237 w 3027"/>
              <a:gd name="T51" fmla="*/ 1085850 h 687"/>
              <a:gd name="T52" fmla="*/ 3843337 w 3027"/>
              <a:gd name="T53" fmla="*/ 1090612 h 687"/>
              <a:gd name="T54" fmla="*/ 3884612 w 3027"/>
              <a:gd name="T55" fmla="*/ 1076325 h 687"/>
              <a:gd name="T56" fmla="*/ 3913187 w 3027"/>
              <a:gd name="T57" fmla="*/ 1050925 h 687"/>
              <a:gd name="T58" fmla="*/ 3943350 w 3027"/>
              <a:gd name="T59" fmla="*/ 1003300 h 687"/>
              <a:gd name="T60" fmla="*/ 4016375 w 3027"/>
              <a:gd name="T61" fmla="*/ 863600 h 687"/>
              <a:gd name="T62" fmla="*/ 4054475 w 3027"/>
              <a:gd name="T63" fmla="*/ 820737 h 687"/>
              <a:gd name="T64" fmla="*/ 4097337 w 3027"/>
              <a:gd name="T65" fmla="*/ 787400 h 687"/>
              <a:gd name="T66" fmla="*/ 4140200 w 3027"/>
              <a:gd name="T67" fmla="*/ 763587 h 687"/>
              <a:gd name="T68" fmla="*/ 4184650 w 3027"/>
              <a:gd name="T69" fmla="*/ 744537 h 687"/>
              <a:gd name="T70" fmla="*/ 4264025 w 3027"/>
              <a:gd name="T71" fmla="*/ 717550 h 687"/>
              <a:gd name="T72" fmla="*/ 4333875 w 3027"/>
              <a:gd name="T73" fmla="*/ 698500 h 687"/>
              <a:gd name="T74" fmla="*/ 4430712 w 3027"/>
              <a:gd name="T75" fmla="*/ 673100 h 687"/>
              <a:gd name="T76" fmla="*/ 4497387 w 3027"/>
              <a:gd name="T77" fmla="*/ 658812 h 687"/>
              <a:gd name="T78" fmla="*/ 4554537 w 3027"/>
              <a:gd name="T79" fmla="*/ 654050 h 687"/>
              <a:gd name="T80" fmla="*/ 4592637 w 3027"/>
              <a:gd name="T81" fmla="*/ 660400 h 687"/>
              <a:gd name="T82" fmla="*/ 4630737 w 3027"/>
              <a:gd name="T83" fmla="*/ 677862 h 687"/>
              <a:gd name="T84" fmla="*/ 4673600 w 3027"/>
              <a:gd name="T85" fmla="*/ 698500 h 687"/>
              <a:gd name="T86" fmla="*/ 4805362 w 3027"/>
              <a:gd name="T87" fmla="*/ 698500 h 687"/>
            </a:gdLst>
            <a:ahLst/>
            <a:cxnLst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3027" h="687">
                <a:moveTo>
                  <a:pt x="0" y="440"/>
                </a:moveTo>
                <a:lnTo>
                  <a:pt x="194" y="407"/>
                </a:lnTo>
                <a:lnTo>
                  <a:pt x="365" y="377"/>
                </a:lnTo>
                <a:lnTo>
                  <a:pt x="537" y="332"/>
                </a:lnTo>
                <a:lnTo>
                  <a:pt x="723" y="270"/>
                </a:lnTo>
                <a:lnTo>
                  <a:pt x="914" y="203"/>
                </a:lnTo>
                <a:lnTo>
                  <a:pt x="1053" y="140"/>
                </a:lnTo>
                <a:lnTo>
                  <a:pt x="1166" y="84"/>
                </a:lnTo>
                <a:lnTo>
                  <a:pt x="1242" y="42"/>
                </a:lnTo>
                <a:lnTo>
                  <a:pt x="1287" y="23"/>
                </a:lnTo>
                <a:lnTo>
                  <a:pt x="1332" y="9"/>
                </a:lnTo>
                <a:lnTo>
                  <a:pt x="1373" y="0"/>
                </a:lnTo>
                <a:lnTo>
                  <a:pt x="1419" y="0"/>
                </a:lnTo>
                <a:lnTo>
                  <a:pt x="1481" y="12"/>
                </a:lnTo>
                <a:lnTo>
                  <a:pt x="1523" y="26"/>
                </a:lnTo>
                <a:lnTo>
                  <a:pt x="1562" y="42"/>
                </a:lnTo>
                <a:lnTo>
                  <a:pt x="1614" y="72"/>
                </a:lnTo>
                <a:lnTo>
                  <a:pt x="1679" y="116"/>
                </a:lnTo>
                <a:lnTo>
                  <a:pt x="1754" y="174"/>
                </a:lnTo>
                <a:lnTo>
                  <a:pt x="1875" y="275"/>
                </a:lnTo>
                <a:lnTo>
                  <a:pt x="2057" y="438"/>
                </a:lnTo>
                <a:lnTo>
                  <a:pt x="2163" y="527"/>
                </a:lnTo>
                <a:lnTo>
                  <a:pt x="2277" y="617"/>
                </a:lnTo>
                <a:lnTo>
                  <a:pt x="2355" y="668"/>
                </a:lnTo>
                <a:lnTo>
                  <a:pt x="2397" y="684"/>
                </a:lnTo>
                <a:lnTo>
                  <a:pt x="2421" y="687"/>
                </a:lnTo>
                <a:lnTo>
                  <a:pt x="2447" y="678"/>
                </a:lnTo>
                <a:lnTo>
                  <a:pt x="2465" y="662"/>
                </a:lnTo>
                <a:lnTo>
                  <a:pt x="2484" y="632"/>
                </a:lnTo>
                <a:lnTo>
                  <a:pt x="2530" y="544"/>
                </a:lnTo>
                <a:lnTo>
                  <a:pt x="2554" y="517"/>
                </a:lnTo>
                <a:lnTo>
                  <a:pt x="2581" y="496"/>
                </a:lnTo>
                <a:lnTo>
                  <a:pt x="2608" y="481"/>
                </a:lnTo>
                <a:lnTo>
                  <a:pt x="2636" y="469"/>
                </a:lnTo>
                <a:lnTo>
                  <a:pt x="2686" y="452"/>
                </a:lnTo>
                <a:lnTo>
                  <a:pt x="2730" y="440"/>
                </a:lnTo>
                <a:lnTo>
                  <a:pt x="2791" y="424"/>
                </a:lnTo>
                <a:lnTo>
                  <a:pt x="2833" y="415"/>
                </a:lnTo>
                <a:lnTo>
                  <a:pt x="2869" y="412"/>
                </a:lnTo>
                <a:lnTo>
                  <a:pt x="2893" y="416"/>
                </a:lnTo>
                <a:lnTo>
                  <a:pt x="2917" y="427"/>
                </a:lnTo>
                <a:lnTo>
                  <a:pt x="2944" y="440"/>
                </a:lnTo>
                <a:lnTo>
                  <a:pt x="3027" y="440"/>
                </a:lnTo>
              </a:path>
            </a:pathLst>
          </a:custGeom>
          <a:noFill/>
          <a:ln w="38160" cap="flat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  <p:sp>
        <p:nvSpPr>
          <p:cNvPr id="131074" name="Line 2"/>
          <p:cNvSpPr>
            <a:spLocks noChangeShapeType="1"/>
          </p:cNvSpPr>
          <p:nvPr/>
        </p:nvSpPr>
        <p:spPr bwMode="auto">
          <a:xfrm>
            <a:off x="3687763" y="3430589"/>
            <a:ext cx="4826000" cy="1587"/>
          </a:xfrm>
          <a:prstGeom prst="line">
            <a:avLst/>
          </a:prstGeom>
          <a:noFill/>
          <a:ln w="9360" cap="sq">
            <a:solidFill>
              <a:srgbClr val="FFFFFF"/>
            </a:solidFill>
            <a:prstDash val="dash"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CO"/>
          </a:p>
        </p:txBody>
      </p:sp>
      <p:sp>
        <p:nvSpPr>
          <p:cNvPr id="131075" name="Rectangle 3"/>
          <p:cNvSpPr>
            <a:spLocks noChangeArrowheads="1"/>
          </p:cNvSpPr>
          <p:nvPr/>
        </p:nvSpPr>
        <p:spPr bwMode="auto">
          <a:xfrm>
            <a:off x="8599488" y="3252788"/>
            <a:ext cx="622300" cy="2968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buClrTx/>
              <a:buFontTx/>
              <a:buNone/>
            </a:pPr>
            <a:r>
              <a:rPr lang="es-CO" altLang="es-CO" sz="1800" b="1">
                <a:solidFill>
                  <a:srgbClr val="FFFF00"/>
                </a:solidFill>
              </a:rPr>
              <a:t>Ápex</a:t>
            </a:r>
          </a:p>
        </p:txBody>
      </p:sp>
      <p:sp>
        <p:nvSpPr>
          <p:cNvPr id="131076" name="Rectangle 4"/>
          <p:cNvSpPr>
            <a:spLocks noChangeArrowheads="1"/>
          </p:cNvSpPr>
          <p:nvPr/>
        </p:nvSpPr>
        <p:spPr bwMode="auto">
          <a:xfrm>
            <a:off x="2973388" y="3248026"/>
            <a:ext cx="622300" cy="2968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buClrTx/>
              <a:buFontTx/>
              <a:buNone/>
            </a:pPr>
            <a:r>
              <a:rPr lang="es-CO" altLang="es-CO" sz="1800" b="1">
                <a:solidFill>
                  <a:srgbClr val="FFFF00"/>
                </a:solidFill>
              </a:rPr>
              <a:t>Base</a:t>
            </a:r>
          </a:p>
        </p:txBody>
      </p:sp>
      <p:sp>
        <p:nvSpPr>
          <p:cNvPr id="131077" name="Freeform 5"/>
          <p:cNvSpPr>
            <a:spLocks noChangeArrowheads="1"/>
          </p:cNvSpPr>
          <p:nvPr/>
        </p:nvSpPr>
        <p:spPr bwMode="auto">
          <a:xfrm>
            <a:off x="3700464" y="2019301"/>
            <a:ext cx="4795837" cy="1376363"/>
          </a:xfrm>
          <a:custGeom>
            <a:avLst/>
            <a:gdLst>
              <a:gd name="G0" fmla="+- 362 0 0"/>
              <a:gd name="G1" fmla="+- 1 0 0"/>
              <a:gd name="G2" fmla="*/ 1 0 0"/>
              <a:gd name="G3" fmla="+- 1 0 0"/>
              <a:gd name="G4" fmla="+- 1 0 0"/>
              <a:gd name="G5" fmla="+- 2070 0 0"/>
              <a:gd name="G6" fmla="+- 1 0 0"/>
              <a:gd name="G7" fmla="+- 1 0 0"/>
              <a:gd name="G8" fmla="+- 1 0 0"/>
              <a:gd name="G9" fmla="+- 1 0 0"/>
              <a:gd name="G10" fmla="+- 1 0 0"/>
              <a:gd name="G11" fmla="+- 1 0 0"/>
              <a:gd name="G12" fmla="*/ 1 56199 45376"/>
              <a:gd name="G13" fmla="+- 1 0 0"/>
              <a:gd name="G14" fmla="+- 1 0 0"/>
              <a:gd name="G15" fmla="+- 1 0 0"/>
              <a:gd name="G16" fmla="+- 1 0 0"/>
              <a:gd name="G17" fmla="+- 1 0 0"/>
              <a:gd name="G18" fmla="+- 1 0 0"/>
              <a:gd name="G19" fmla="+- 1 0 0"/>
              <a:gd name="G20" fmla="+- 38912 0 0"/>
              <a:gd name="G21" fmla="*/ 1 0 0"/>
              <a:gd name="G22" fmla="*/ 1 35987 55552"/>
              <a:gd name="G23" fmla="*/ G22 1 180"/>
              <a:gd name="G24" fmla="*/ G21 1 G23"/>
              <a:gd name="G25" fmla="+- 1 0 0"/>
              <a:gd name="G26" fmla="+- 1 0 0"/>
              <a:gd name="G27" fmla="+- 1 0 0"/>
              <a:gd name="G28" fmla="*/ 1 59531 7824"/>
              <a:gd name="T0" fmla="*/ 0 w 3021"/>
              <a:gd name="T1" fmla="*/ 1265238 h 867"/>
              <a:gd name="T2" fmla="*/ 517525 w 3021"/>
              <a:gd name="T3" fmla="*/ 1208088 h 867"/>
              <a:gd name="T4" fmla="*/ 809625 w 3021"/>
              <a:gd name="T5" fmla="*/ 1150938 h 867"/>
              <a:gd name="T6" fmla="*/ 1187450 w 3021"/>
              <a:gd name="T7" fmla="*/ 1052513 h 867"/>
              <a:gd name="T8" fmla="*/ 1422400 w 3021"/>
              <a:gd name="T9" fmla="*/ 989013 h 867"/>
              <a:gd name="T10" fmla="*/ 1817687 w 3021"/>
              <a:gd name="T11" fmla="*/ 847725 h 867"/>
              <a:gd name="T12" fmla="*/ 2182812 w 3021"/>
              <a:gd name="T13" fmla="*/ 679450 h 867"/>
              <a:gd name="T14" fmla="*/ 2455862 w 3021"/>
              <a:gd name="T15" fmla="*/ 528638 h 867"/>
              <a:gd name="T16" fmla="*/ 2768600 w 3021"/>
              <a:gd name="T17" fmla="*/ 311150 h 867"/>
              <a:gd name="T18" fmla="*/ 3187700 w 3021"/>
              <a:gd name="T19" fmla="*/ 17463 h 867"/>
              <a:gd name="T20" fmla="*/ 3251200 w 3021"/>
              <a:gd name="T21" fmla="*/ 0 h 867"/>
              <a:gd name="T22" fmla="*/ 3286125 w 3021"/>
              <a:gd name="T23" fmla="*/ 0 h 867"/>
              <a:gd name="T24" fmla="*/ 3373437 w 3021"/>
              <a:gd name="T25" fmla="*/ 17463 h 867"/>
              <a:gd name="T26" fmla="*/ 3478212 w 3021"/>
              <a:gd name="T27" fmla="*/ 115888 h 867"/>
              <a:gd name="T28" fmla="*/ 3563937 w 3021"/>
              <a:gd name="T29" fmla="*/ 249238 h 867"/>
              <a:gd name="T30" fmla="*/ 3663950 w 3021"/>
              <a:gd name="T31" fmla="*/ 468313 h 867"/>
              <a:gd name="T32" fmla="*/ 3749675 w 3021"/>
              <a:gd name="T33" fmla="*/ 671513 h 867"/>
              <a:gd name="T34" fmla="*/ 3836987 w 3021"/>
              <a:gd name="T35" fmla="*/ 882650 h 867"/>
              <a:gd name="T36" fmla="*/ 3917950 w 3021"/>
              <a:gd name="T37" fmla="*/ 1046163 h 867"/>
              <a:gd name="T38" fmla="*/ 3997325 w 3021"/>
              <a:gd name="T39" fmla="*/ 1198563 h 867"/>
              <a:gd name="T40" fmla="*/ 4054475 w 3021"/>
              <a:gd name="T41" fmla="*/ 1262063 h 867"/>
              <a:gd name="T42" fmla="*/ 4097337 w 3021"/>
              <a:gd name="T43" fmla="*/ 1293813 h 867"/>
              <a:gd name="T44" fmla="*/ 4164012 w 3021"/>
              <a:gd name="T45" fmla="*/ 1322388 h 867"/>
              <a:gd name="T46" fmla="*/ 4252912 w 3021"/>
              <a:gd name="T47" fmla="*/ 1341438 h 867"/>
              <a:gd name="T48" fmla="*/ 4491037 w 3021"/>
              <a:gd name="T49" fmla="*/ 1360488 h 867"/>
              <a:gd name="T50" fmla="*/ 4795837 w 3021"/>
              <a:gd name="T51" fmla="*/ 1376363 h 8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3021" h="867">
                <a:moveTo>
                  <a:pt x="0" y="797"/>
                </a:moveTo>
                <a:lnTo>
                  <a:pt x="326" y="761"/>
                </a:lnTo>
                <a:lnTo>
                  <a:pt x="510" y="725"/>
                </a:lnTo>
                <a:lnTo>
                  <a:pt x="748" y="663"/>
                </a:lnTo>
                <a:lnTo>
                  <a:pt x="896" y="623"/>
                </a:lnTo>
                <a:lnTo>
                  <a:pt x="1145" y="534"/>
                </a:lnTo>
                <a:lnTo>
                  <a:pt x="1375" y="428"/>
                </a:lnTo>
                <a:lnTo>
                  <a:pt x="1547" y="333"/>
                </a:lnTo>
                <a:lnTo>
                  <a:pt x="1744" y="196"/>
                </a:lnTo>
                <a:lnTo>
                  <a:pt x="2008" y="11"/>
                </a:lnTo>
                <a:lnTo>
                  <a:pt x="2048" y="0"/>
                </a:lnTo>
                <a:lnTo>
                  <a:pt x="2070" y="0"/>
                </a:lnTo>
                <a:lnTo>
                  <a:pt x="2125" y="11"/>
                </a:lnTo>
                <a:lnTo>
                  <a:pt x="2191" y="73"/>
                </a:lnTo>
                <a:lnTo>
                  <a:pt x="2245" y="157"/>
                </a:lnTo>
                <a:lnTo>
                  <a:pt x="2308" y="295"/>
                </a:lnTo>
                <a:lnTo>
                  <a:pt x="2362" y="423"/>
                </a:lnTo>
                <a:lnTo>
                  <a:pt x="2417" y="556"/>
                </a:lnTo>
                <a:lnTo>
                  <a:pt x="2468" y="659"/>
                </a:lnTo>
                <a:lnTo>
                  <a:pt x="2518" y="755"/>
                </a:lnTo>
                <a:lnTo>
                  <a:pt x="2554" y="795"/>
                </a:lnTo>
                <a:lnTo>
                  <a:pt x="2581" y="815"/>
                </a:lnTo>
                <a:lnTo>
                  <a:pt x="2623" y="833"/>
                </a:lnTo>
                <a:lnTo>
                  <a:pt x="2679" y="845"/>
                </a:lnTo>
                <a:lnTo>
                  <a:pt x="2829" y="857"/>
                </a:lnTo>
                <a:lnTo>
                  <a:pt x="3021" y="867"/>
                </a:lnTo>
              </a:path>
            </a:pathLst>
          </a:custGeom>
          <a:noFill/>
          <a:ln w="9360" cap="flat">
            <a:solidFill>
              <a:srgbClr val="FFFFFF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  <p:sp>
        <p:nvSpPr>
          <p:cNvPr id="131078" name="Freeform 6"/>
          <p:cNvSpPr>
            <a:spLocks noChangeArrowheads="1"/>
          </p:cNvSpPr>
          <p:nvPr/>
        </p:nvSpPr>
        <p:spPr bwMode="auto">
          <a:xfrm flipV="1">
            <a:off x="3697289" y="3473451"/>
            <a:ext cx="4795837" cy="1376363"/>
          </a:xfrm>
          <a:custGeom>
            <a:avLst/>
            <a:gdLst>
              <a:gd name="G0" fmla="+- 362 0 0"/>
              <a:gd name="G1" fmla="+- 1 0 0"/>
              <a:gd name="G2" fmla="*/ 1 0 0"/>
              <a:gd name="G3" fmla="+- 1 0 0"/>
              <a:gd name="G4" fmla="+- 1 0 0"/>
              <a:gd name="G5" fmla="+- 2070 0 0"/>
              <a:gd name="G6" fmla="+- 1 0 0"/>
              <a:gd name="G7" fmla="+- 1 0 0"/>
              <a:gd name="G8" fmla="+- 1 0 0"/>
              <a:gd name="G9" fmla="+- 1 0 0"/>
              <a:gd name="G10" fmla="+- 1 0 0"/>
              <a:gd name="G11" fmla="+- 1 0 0"/>
              <a:gd name="G12" fmla="*/ 1 56199 45376"/>
              <a:gd name="G13" fmla="+- 1 0 0"/>
              <a:gd name="G14" fmla="+- 1 0 0"/>
              <a:gd name="G15" fmla="+- 1 0 0"/>
              <a:gd name="G16" fmla="+- 1 0 0"/>
              <a:gd name="G17" fmla="+- 1 0 0"/>
              <a:gd name="G18" fmla="+- 1 0 0"/>
              <a:gd name="G19" fmla="+- 1 0 0"/>
              <a:gd name="G20" fmla="+- 38912 0 0"/>
              <a:gd name="G21" fmla="*/ 1 0 0"/>
              <a:gd name="G22" fmla="*/ 1 35987 55552"/>
              <a:gd name="G23" fmla="*/ G22 1 180"/>
              <a:gd name="G24" fmla="*/ G21 1 G23"/>
              <a:gd name="G25" fmla="+- 1 0 0"/>
              <a:gd name="G26" fmla="+- 1 0 0"/>
              <a:gd name="G27" fmla="+- 1 0 0"/>
              <a:gd name="G28" fmla="*/ 1 59531 7824"/>
              <a:gd name="T0" fmla="*/ 0 w 3021"/>
              <a:gd name="T1" fmla="*/ 1265238 h 867"/>
              <a:gd name="T2" fmla="*/ 517525 w 3021"/>
              <a:gd name="T3" fmla="*/ 1208088 h 867"/>
              <a:gd name="T4" fmla="*/ 809625 w 3021"/>
              <a:gd name="T5" fmla="*/ 1150938 h 867"/>
              <a:gd name="T6" fmla="*/ 1187450 w 3021"/>
              <a:gd name="T7" fmla="*/ 1052513 h 867"/>
              <a:gd name="T8" fmla="*/ 1422400 w 3021"/>
              <a:gd name="T9" fmla="*/ 989013 h 867"/>
              <a:gd name="T10" fmla="*/ 1817687 w 3021"/>
              <a:gd name="T11" fmla="*/ 847725 h 867"/>
              <a:gd name="T12" fmla="*/ 2182812 w 3021"/>
              <a:gd name="T13" fmla="*/ 679450 h 867"/>
              <a:gd name="T14" fmla="*/ 2455862 w 3021"/>
              <a:gd name="T15" fmla="*/ 528638 h 867"/>
              <a:gd name="T16" fmla="*/ 2768600 w 3021"/>
              <a:gd name="T17" fmla="*/ 311150 h 867"/>
              <a:gd name="T18" fmla="*/ 3187700 w 3021"/>
              <a:gd name="T19" fmla="*/ 17463 h 867"/>
              <a:gd name="T20" fmla="*/ 3251200 w 3021"/>
              <a:gd name="T21" fmla="*/ 0 h 867"/>
              <a:gd name="T22" fmla="*/ 3286125 w 3021"/>
              <a:gd name="T23" fmla="*/ 0 h 867"/>
              <a:gd name="T24" fmla="*/ 3373437 w 3021"/>
              <a:gd name="T25" fmla="*/ 17463 h 867"/>
              <a:gd name="T26" fmla="*/ 3478212 w 3021"/>
              <a:gd name="T27" fmla="*/ 115888 h 867"/>
              <a:gd name="T28" fmla="*/ 3563937 w 3021"/>
              <a:gd name="T29" fmla="*/ 249238 h 867"/>
              <a:gd name="T30" fmla="*/ 3663950 w 3021"/>
              <a:gd name="T31" fmla="*/ 468313 h 867"/>
              <a:gd name="T32" fmla="*/ 3749675 w 3021"/>
              <a:gd name="T33" fmla="*/ 671513 h 867"/>
              <a:gd name="T34" fmla="*/ 3836987 w 3021"/>
              <a:gd name="T35" fmla="*/ 882650 h 867"/>
              <a:gd name="T36" fmla="*/ 3917950 w 3021"/>
              <a:gd name="T37" fmla="*/ 1046163 h 867"/>
              <a:gd name="T38" fmla="*/ 3997325 w 3021"/>
              <a:gd name="T39" fmla="*/ 1198563 h 867"/>
              <a:gd name="T40" fmla="*/ 4054475 w 3021"/>
              <a:gd name="T41" fmla="*/ 1262063 h 867"/>
              <a:gd name="T42" fmla="*/ 4097337 w 3021"/>
              <a:gd name="T43" fmla="*/ 1293813 h 867"/>
              <a:gd name="T44" fmla="*/ 4164012 w 3021"/>
              <a:gd name="T45" fmla="*/ 1322388 h 867"/>
              <a:gd name="T46" fmla="*/ 4252912 w 3021"/>
              <a:gd name="T47" fmla="*/ 1341438 h 867"/>
              <a:gd name="T48" fmla="*/ 4491037 w 3021"/>
              <a:gd name="T49" fmla="*/ 1360488 h 867"/>
              <a:gd name="T50" fmla="*/ 4795837 w 3021"/>
              <a:gd name="T51" fmla="*/ 1376363 h 8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3021" h="867">
                <a:moveTo>
                  <a:pt x="0" y="797"/>
                </a:moveTo>
                <a:lnTo>
                  <a:pt x="326" y="761"/>
                </a:lnTo>
                <a:lnTo>
                  <a:pt x="510" y="725"/>
                </a:lnTo>
                <a:lnTo>
                  <a:pt x="748" y="663"/>
                </a:lnTo>
                <a:lnTo>
                  <a:pt x="896" y="623"/>
                </a:lnTo>
                <a:lnTo>
                  <a:pt x="1145" y="534"/>
                </a:lnTo>
                <a:lnTo>
                  <a:pt x="1375" y="428"/>
                </a:lnTo>
                <a:lnTo>
                  <a:pt x="1547" y="333"/>
                </a:lnTo>
                <a:lnTo>
                  <a:pt x="1744" y="196"/>
                </a:lnTo>
                <a:lnTo>
                  <a:pt x="2008" y="11"/>
                </a:lnTo>
                <a:lnTo>
                  <a:pt x="2048" y="0"/>
                </a:lnTo>
                <a:lnTo>
                  <a:pt x="2070" y="0"/>
                </a:lnTo>
                <a:lnTo>
                  <a:pt x="2125" y="11"/>
                </a:lnTo>
                <a:lnTo>
                  <a:pt x="2191" y="73"/>
                </a:lnTo>
                <a:lnTo>
                  <a:pt x="2245" y="157"/>
                </a:lnTo>
                <a:lnTo>
                  <a:pt x="2308" y="295"/>
                </a:lnTo>
                <a:lnTo>
                  <a:pt x="2362" y="423"/>
                </a:lnTo>
                <a:lnTo>
                  <a:pt x="2417" y="556"/>
                </a:lnTo>
                <a:lnTo>
                  <a:pt x="2468" y="659"/>
                </a:lnTo>
                <a:lnTo>
                  <a:pt x="2518" y="755"/>
                </a:lnTo>
                <a:lnTo>
                  <a:pt x="2554" y="795"/>
                </a:lnTo>
                <a:lnTo>
                  <a:pt x="2581" y="815"/>
                </a:lnTo>
                <a:lnTo>
                  <a:pt x="2623" y="833"/>
                </a:lnTo>
                <a:lnTo>
                  <a:pt x="2679" y="845"/>
                </a:lnTo>
                <a:lnTo>
                  <a:pt x="2829" y="857"/>
                </a:lnTo>
                <a:lnTo>
                  <a:pt x="3021" y="867"/>
                </a:lnTo>
              </a:path>
            </a:pathLst>
          </a:custGeom>
          <a:noFill/>
          <a:ln w="9360" cap="flat">
            <a:solidFill>
              <a:srgbClr val="FFFFFF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  <p:sp>
        <p:nvSpPr>
          <p:cNvPr id="131079" name="Text Box 7"/>
          <p:cNvSpPr txBox="1">
            <a:spLocks noChangeArrowheads="1"/>
          </p:cNvSpPr>
          <p:nvPr/>
        </p:nvSpPr>
        <p:spPr bwMode="auto">
          <a:xfrm>
            <a:off x="1905000" y="714585"/>
            <a:ext cx="8382000" cy="58695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ctr">
            <a:spAutoFit/>
          </a:bodyPr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spcBef>
                <a:spcPts val="2000"/>
              </a:spcBef>
              <a:buClrTx/>
            </a:pPr>
            <a:r>
              <a:rPr lang="es-CO" altLang="es-CO" sz="3200" b="1">
                <a:solidFill>
                  <a:srgbClr val="FFFF99"/>
                </a:solidFill>
              </a:rPr>
              <a:t>Ondas “viajeras” en la membrana basilar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gradFill rotWithShape="0">
          <a:gsLst>
            <a:gs pos="0">
              <a:srgbClr val="000000"/>
            </a:gs>
            <a:gs pos="50000">
              <a:srgbClr val="333399"/>
            </a:gs>
            <a:gs pos="100000">
              <a:srgbClr val="000000"/>
            </a:gs>
          </a:gsLst>
          <a:lin ang="81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2097" name="Line 1"/>
          <p:cNvSpPr>
            <a:spLocks noChangeShapeType="1"/>
          </p:cNvSpPr>
          <p:nvPr/>
        </p:nvSpPr>
        <p:spPr bwMode="auto">
          <a:xfrm>
            <a:off x="3687763" y="3430589"/>
            <a:ext cx="4826000" cy="1587"/>
          </a:xfrm>
          <a:prstGeom prst="line">
            <a:avLst/>
          </a:prstGeom>
          <a:noFill/>
          <a:ln w="9360" cap="sq">
            <a:solidFill>
              <a:srgbClr val="FFFFFF"/>
            </a:solidFill>
            <a:prstDash val="dash"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CO"/>
          </a:p>
        </p:txBody>
      </p:sp>
      <p:sp>
        <p:nvSpPr>
          <p:cNvPr id="132098" name="Rectangle 2"/>
          <p:cNvSpPr>
            <a:spLocks noChangeArrowheads="1"/>
          </p:cNvSpPr>
          <p:nvPr/>
        </p:nvSpPr>
        <p:spPr bwMode="auto">
          <a:xfrm>
            <a:off x="8599488" y="3252788"/>
            <a:ext cx="622300" cy="2968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buClrTx/>
              <a:buFontTx/>
              <a:buNone/>
            </a:pPr>
            <a:r>
              <a:rPr lang="es-CO" altLang="es-CO" sz="1800" b="1">
                <a:solidFill>
                  <a:srgbClr val="FFFF00"/>
                </a:solidFill>
              </a:rPr>
              <a:t>Ápex</a:t>
            </a:r>
          </a:p>
        </p:txBody>
      </p:sp>
      <p:sp>
        <p:nvSpPr>
          <p:cNvPr id="132099" name="Rectangle 3"/>
          <p:cNvSpPr>
            <a:spLocks noChangeArrowheads="1"/>
          </p:cNvSpPr>
          <p:nvPr/>
        </p:nvSpPr>
        <p:spPr bwMode="auto">
          <a:xfrm>
            <a:off x="2973388" y="3248026"/>
            <a:ext cx="622300" cy="2968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buClrTx/>
              <a:buFontTx/>
              <a:buNone/>
            </a:pPr>
            <a:r>
              <a:rPr lang="es-CO" altLang="es-CO" sz="1800" b="1">
                <a:solidFill>
                  <a:srgbClr val="FFFF00"/>
                </a:solidFill>
              </a:rPr>
              <a:t>Base</a:t>
            </a:r>
          </a:p>
        </p:txBody>
      </p:sp>
      <p:sp>
        <p:nvSpPr>
          <p:cNvPr id="132100" name="Freeform 4"/>
          <p:cNvSpPr>
            <a:spLocks noChangeArrowheads="1"/>
          </p:cNvSpPr>
          <p:nvPr/>
        </p:nvSpPr>
        <p:spPr bwMode="auto">
          <a:xfrm>
            <a:off x="3700464" y="2019301"/>
            <a:ext cx="4795837" cy="1376363"/>
          </a:xfrm>
          <a:custGeom>
            <a:avLst/>
            <a:gdLst>
              <a:gd name="G0" fmla="+- 362 0 0"/>
              <a:gd name="G1" fmla="+- 1 0 0"/>
              <a:gd name="G2" fmla="*/ 1 0 0"/>
              <a:gd name="G3" fmla="+- 1 0 0"/>
              <a:gd name="G4" fmla="+- 1 0 0"/>
              <a:gd name="G5" fmla="+- 2070 0 0"/>
              <a:gd name="G6" fmla="+- 1 0 0"/>
              <a:gd name="G7" fmla="+- 1 0 0"/>
              <a:gd name="G8" fmla="+- 1 0 0"/>
              <a:gd name="G9" fmla="+- 1 0 0"/>
              <a:gd name="G10" fmla="+- 1 0 0"/>
              <a:gd name="G11" fmla="+- 1 0 0"/>
              <a:gd name="G12" fmla="*/ 1 56199 45376"/>
              <a:gd name="G13" fmla="+- 1 0 0"/>
              <a:gd name="G14" fmla="+- 1 0 0"/>
              <a:gd name="G15" fmla="+- 1 0 0"/>
              <a:gd name="G16" fmla="+- 1 0 0"/>
              <a:gd name="G17" fmla="+- 1 0 0"/>
              <a:gd name="G18" fmla="+- 1 0 0"/>
              <a:gd name="G19" fmla="+- 1 0 0"/>
              <a:gd name="G20" fmla="+- 38912 0 0"/>
              <a:gd name="G21" fmla="*/ 1 0 0"/>
              <a:gd name="G22" fmla="*/ 1 35987 55552"/>
              <a:gd name="G23" fmla="*/ G22 1 180"/>
              <a:gd name="G24" fmla="*/ G21 1 G23"/>
              <a:gd name="G25" fmla="+- 1 0 0"/>
              <a:gd name="G26" fmla="+- 1 0 0"/>
              <a:gd name="G27" fmla="+- 1 0 0"/>
              <a:gd name="G28" fmla="*/ 1 59531 7824"/>
              <a:gd name="T0" fmla="*/ 0 w 3021"/>
              <a:gd name="T1" fmla="*/ 1265238 h 867"/>
              <a:gd name="T2" fmla="*/ 517525 w 3021"/>
              <a:gd name="T3" fmla="*/ 1208088 h 867"/>
              <a:gd name="T4" fmla="*/ 809625 w 3021"/>
              <a:gd name="T5" fmla="*/ 1150938 h 867"/>
              <a:gd name="T6" fmla="*/ 1187450 w 3021"/>
              <a:gd name="T7" fmla="*/ 1052513 h 867"/>
              <a:gd name="T8" fmla="*/ 1422400 w 3021"/>
              <a:gd name="T9" fmla="*/ 989013 h 867"/>
              <a:gd name="T10" fmla="*/ 1817687 w 3021"/>
              <a:gd name="T11" fmla="*/ 847725 h 867"/>
              <a:gd name="T12" fmla="*/ 2182812 w 3021"/>
              <a:gd name="T13" fmla="*/ 679450 h 867"/>
              <a:gd name="T14" fmla="*/ 2455862 w 3021"/>
              <a:gd name="T15" fmla="*/ 528638 h 867"/>
              <a:gd name="T16" fmla="*/ 2768600 w 3021"/>
              <a:gd name="T17" fmla="*/ 311150 h 867"/>
              <a:gd name="T18" fmla="*/ 3187700 w 3021"/>
              <a:gd name="T19" fmla="*/ 17463 h 867"/>
              <a:gd name="T20" fmla="*/ 3251200 w 3021"/>
              <a:gd name="T21" fmla="*/ 0 h 867"/>
              <a:gd name="T22" fmla="*/ 3286125 w 3021"/>
              <a:gd name="T23" fmla="*/ 0 h 867"/>
              <a:gd name="T24" fmla="*/ 3373437 w 3021"/>
              <a:gd name="T25" fmla="*/ 17463 h 867"/>
              <a:gd name="T26" fmla="*/ 3478212 w 3021"/>
              <a:gd name="T27" fmla="*/ 115888 h 867"/>
              <a:gd name="T28" fmla="*/ 3563937 w 3021"/>
              <a:gd name="T29" fmla="*/ 249238 h 867"/>
              <a:gd name="T30" fmla="*/ 3663950 w 3021"/>
              <a:gd name="T31" fmla="*/ 468313 h 867"/>
              <a:gd name="T32" fmla="*/ 3749675 w 3021"/>
              <a:gd name="T33" fmla="*/ 671513 h 867"/>
              <a:gd name="T34" fmla="*/ 3836987 w 3021"/>
              <a:gd name="T35" fmla="*/ 882650 h 867"/>
              <a:gd name="T36" fmla="*/ 3917950 w 3021"/>
              <a:gd name="T37" fmla="*/ 1046163 h 867"/>
              <a:gd name="T38" fmla="*/ 3997325 w 3021"/>
              <a:gd name="T39" fmla="*/ 1198563 h 867"/>
              <a:gd name="T40" fmla="*/ 4054475 w 3021"/>
              <a:gd name="T41" fmla="*/ 1262063 h 867"/>
              <a:gd name="T42" fmla="*/ 4097337 w 3021"/>
              <a:gd name="T43" fmla="*/ 1293813 h 867"/>
              <a:gd name="T44" fmla="*/ 4164012 w 3021"/>
              <a:gd name="T45" fmla="*/ 1322388 h 867"/>
              <a:gd name="T46" fmla="*/ 4252912 w 3021"/>
              <a:gd name="T47" fmla="*/ 1341438 h 867"/>
              <a:gd name="T48" fmla="*/ 4491037 w 3021"/>
              <a:gd name="T49" fmla="*/ 1360488 h 867"/>
              <a:gd name="T50" fmla="*/ 4795837 w 3021"/>
              <a:gd name="T51" fmla="*/ 1376363 h 8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3021" h="867">
                <a:moveTo>
                  <a:pt x="0" y="797"/>
                </a:moveTo>
                <a:lnTo>
                  <a:pt x="326" y="761"/>
                </a:lnTo>
                <a:lnTo>
                  <a:pt x="510" y="725"/>
                </a:lnTo>
                <a:lnTo>
                  <a:pt x="748" y="663"/>
                </a:lnTo>
                <a:lnTo>
                  <a:pt x="896" y="623"/>
                </a:lnTo>
                <a:lnTo>
                  <a:pt x="1145" y="534"/>
                </a:lnTo>
                <a:lnTo>
                  <a:pt x="1375" y="428"/>
                </a:lnTo>
                <a:lnTo>
                  <a:pt x="1547" y="333"/>
                </a:lnTo>
                <a:lnTo>
                  <a:pt x="1744" y="196"/>
                </a:lnTo>
                <a:lnTo>
                  <a:pt x="2008" y="11"/>
                </a:lnTo>
                <a:lnTo>
                  <a:pt x="2048" y="0"/>
                </a:lnTo>
                <a:lnTo>
                  <a:pt x="2070" y="0"/>
                </a:lnTo>
                <a:lnTo>
                  <a:pt x="2125" y="11"/>
                </a:lnTo>
                <a:lnTo>
                  <a:pt x="2191" y="73"/>
                </a:lnTo>
                <a:lnTo>
                  <a:pt x="2245" y="157"/>
                </a:lnTo>
                <a:lnTo>
                  <a:pt x="2308" y="295"/>
                </a:lnTo>
                <a:lnTo>
                  <a:pt x="2362" y="423"/>
                </a:lnTo>
                <a:lnTo>
                  <a:pt x="2417" y="556"/>
                </a:lnTo>
                <a:lnTo>
                  <a:pt x="2468" y="659"/>
                </a:lnTo>
                <a:lnTo>
                  <a:pt x="2518" y="755"/>
                </a:lnTo>
                <a:lnTo>
                  <a:pt x="2554" y="795"/>
                </a:lnTo>
                <a:lnTo>
                  <a:pt x="2581" y="815"/>
                </a:lnTo>
                <a:lnTo>
                  <a:pt x="2623" y="833"/>
                </a:lnTo>
                <a:lnTo>
                  <a:pt x="2679" y="845"/>
                </a:lnTo>
                <a:lnTo>
                  <a:pt x="2829" y="857"/>
                </a:lnTo>
                <a:lnTo>
                  <a:pt x="3021" y="867"/>
                </a:lnTo>
              </a:path>
            </a:pathLst>
          </a:custGeom>
          <a:noFill/>
          <a:ln w="9360" cap="flat">
            <a:solidFill>
              <a:srgbClr val="FFFFFF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  <p:sp>
        <p:nvSpPr>
          <p:cNvPr id="132101" name="Freeform 5"/>
          <p:cNvSpPr>
            <a:spLocks noChangeArrowheads="1"/>
          </p:cNvSpPr>
          <p:nvPr/>
        </p:nvSpPr>
        <p:spPr bwMode="auto">
          <a:xfrm flipV="1">
            <a:off x="3697289" y="3473451"/>
            <a:ext cx="4795837" cy="1376363"/>
          </a:xfrm>
          <a:custGeom>
            <a:avLst/>
            <a:gdLst>
              <a:gd name="G0" fmla="+- 362 0 0"/>
              <a:gd name="G1" fmla="+- 1 0 0"/>
              <a:gd name="G2" fmla="*/ 1 0 0"/>
              <a:gd name="G3" fmla="+- 1 0 0"/>
              <a:gd name="G4" fmla="+- 1 0 0"/>
              <a:gd name="G5" fmla="+- 2070 0 0"/>
              <a:gd name="G6" fmla="+- 1 0 0"/>
              <a:gd name="G7" fmla="+- 1 0 0"/>
              <a:gd name="G8" fmla="+- 1 0 0"/>
              <a:gd name="G9" fmla="+- 1 0 0"/>
              <a:gd name="G10" fmla="+- 1 0 0"/>
              <a:gd name="G11" fmla="+- 1 0 0"/>
              <a:gd name="G12" fmla="*/ 1 56199 45376"/>
              <a:gd name="G13" fmla="+- 1 0 0"/>
              <a:gd name="G14" fmla="+- 1 0 0"/>
              <a:gd name="G15" fmla="+- 1 0 0"/>
              <a:gd name="G16" fmla="+- 1 0 0"/>
              <a:gd name="G17" fmla="+- 1 0 0"/>
              <a:gd name="G18" fmla="+- 1 0 0"/>
              <a:gd name="G19" fmla="+- 1 0 0"/>
              <a:gd name="G20" fmla="+- 38912 0 0"/>
              <a:gd name="G21" fmla="*/ 1 0 0"/>
              <a:gd name="G22" fmla="*/ 1 35987 55552"/>
              <a:gd name="G23" fmla="*/ G22 1 180"/>
              <a:gd name="G24" fmla="*/ G21 1 G23"/>
              <a:gd name="G25" fmla="+- 1 0 0"/>
              <a:gd name="G26" fmla="+- 1 0 0"/>
              <a:gd name="G27" fmla="+- 1 0 0"/>
              <a:gd name="G28" fmla="*/ 1 59531 7824"/>
              <a:gd name="T0" fmla="*/ 0 w 3021"/>
              <a:gd name="T1" fmla="*/ 1265238 h 867"/>
              <a:gd name="T2" fmla="*/ 517525 w 3021"/>
              <a:gd name="T3" fmla="*/ 1208088 h 867"/>
              <a:gd name="T4" fmla="*/ 809625 w 3021"/>
              <a:gd name="T5" fmla="*/ 1150938 h 867"/>
              <a:gd name="T6" fmla="*/ 1187450 w 3021"/>
              <a:gd name="T7" fmla="*/ 1052513 h 867"/>
              <a:gd name="T8" fmla="*/ 1422400 w 3021"/>
              <a:gd name="T9" fmla="*/ 989013 h 867"/>
              <a:gd name="T10" fmla="*/ 1817687 w 3021"/>
              <a:gd name="T11" fmla="*/ 847725 h 867"/>
              <a:gd name="T12" fmla="*/ 2182812 w 3021"/>
              <a:gd name="T13" fmla="*/ 679450 h 867"/>
              <a:gd name="T14" fmla="*/ 2455862 w 3021"/>
              <a:gd name="T15" fmla="*/ 528638 h 867"/>
              <a:gd name="T16" fmla="*/ 2768600 w 3021"/>
              <a:gd name="T17" fmla="*/ 311150 h 867"/>
              <a:gd name="T18" fmla="*/ 3187700 w 3021"/>
              <a:gd name="T19" fmla="*/ 17463 h 867"/>
              <a:gd name="T20" fmla="*/ 3251200 w 3021"/>
              <a:gd name="T21" fmla="*/ 0 h 867"/>
              <a:gd name="T22" fmla="*/ 3286125 w 3021"/>
              <a:gd name="T23" fmla="*/ 0 h 867"/>
              <a:gd name="T24" fmla="*/ 3373437 w 3021"/>
              <a:gd name="T25" fmla="*/ 17463 h 867"/>
              <a:gd name="T26" fmla="*/ 3478212 w 3021"/>
              <a:gd name="T27" fmla="*/ 115888 h 867"/>
              <a:gd name="T28" fmla="*/ 3563937 w 3021"/>
              <a:gd name="T29" fmla="*/ 249238 h 867"/>
              <a:gd name="T30" fmla="*/ 3663950 w 3021"/>
              <a:gd name="T31" fmla="*/ 468313 h 867"/>
              <a:gd name="T32" fmla="*/ 3749675 w 3021"/>
              <a:gd name="T33" fmla="*/ 671513 h 867"/>
              <a:gd name="T34" fmla="*/ 3836987 w 3021"/>
              <a:gd name="T35" fmla="*/ 882650 h 867"/>
              <a:gd name="T36" fmla="*/ 3917950 w 3021"/>
              <a:gd name="T37" fmla="*/ 1046163 h 867"/>
              <a:gd name="T38" fmla="*/ 3997325 w 3021"/>
              <a:gd name="T39" fmla="*/ 1198563 h 867"/>
              <a:gd name="T40" fmla="*/ 4054475 w 3021"/>
              <a:gd name="T41" fmla="*/ 1262063 h 867"/>
              <a:gd name="T42" fmla="*/ 4097337 w 3021"/>
              <a:gd name="T43" fmla="*/ 1293813 h 867"/>
              <a:gd name="T44" fmla="*/ 4164012 w 3021"/>
              <a:gd name="T45" fmla="*/ 1322388 h 867"/>
              <a:gd name="T46" fmla="*/ 4252912 w 3021"/>
              <a:gd name="T47" fmla="*/ 1341438 h 867"/>
              <a:gd name="T48" fmla="*/ 4491037 w 3021"/>
              <a:gd name="T49" fmla="*/ 1360488 h 867"/>
              <a:gd name="T50" fmla="*/ 4795837 w 3021"/>
              <a:gd name="T51" fmla="*/ 1376363 h 8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3021" h="867">
                <a:moveTo>
                  <a:pt x="0" y="797"/>
                </a:moveTo>
                <a:lnTo>
                  <a:pt x="326" y="761"/>
                </a:lnTo>
                <a:lnTo>
                  <a:pt x="510" y="725"/>
                </a:lnTo>
                <a:lnTo>
                  <a:pt x="748" y="663"/>
                </a:lnTo>
                <a:lnTo>
                  <a:pt x="896" y="623"/>
                </a:lnTo>
                <a:lnTo>
                  <a:pt x="1145" y="534"/>
                </a:lnTo>
                <a:lnTo>
                  <a:pt x="1375" y="428"/>
                </a:lnTo>
                <a:lnTo>
                  <a:pt x="1547" y="333"/>
                </a:lnTo>
                <a:lnTo>
                  <a:pt x="1744" y="196"/>
                </a:lnTo>
                <a:lnTo>
                  <a:pt x="2008" y="11"/>
                </a:lnTo>
                <a:lnTo>
                  <a:pt x="2048" y="0"/>
                </a:lnTo>
                <a:lnTo>
                  <a:pt x="2070" y="0"/>
                </a:lnTo>
                <a:lnTo>
                  <a:pt x="2125" y="11"/>
                </a:lnTo>
                <a:lnTo>
                  <a:pt x="2191" y="73"/>
                </a:lnTo>
                <a:lnTo>
                  <a:pt x="2245" y="157"/>
                </a:lnTo>
                <a:lnTo>
                  <a:pt x="2308" y="295"/>
                </a:lnTo>
                <a:lnTo>
                  <a:pt x="2362" y="423"/>
                </a:lnTo>
                <a:lnTo>
                  <a:pt x="2417" y="556"/>
                </a:lnTo>
                <a:lnTo>
                  <a:pt x="2468" y="659"/>
                </a:lnTo>
                <a:lnTo>
                  <a:pt x="2518" y="755"/>
                </a:lnTo>
                <a:lnTo>
                  <a:pt x="2554" y="795"/>
                </a:lnTo>
                <a:lnTo>
                  <a:pt x="2581" y="815"/>
                </a:lnTo>
                <a:lnTo>
                  <a:pt x="2623" y="833"/>
                </a:lnTo>
                <a:lnTo>
                  <a:pt x="2679" y="845"/>
                </a:lnTo>
                <a:lnTo>
                  <a:pt x="2829" y="857"/>
                </a:lnTo>
                <a:lnTo>
                  <a:pt x="3021" y="867"/>
                </a:lnTo>
              </a:path>
            </a:pathLst>
          </a:custGeom>
          <a:noFill/>
          <a:ln w="9360" cap="flat">
            <a:solidFill>
              <a:srgbClr val="FFFFFF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  <p:sp>
        <p:nvSpPr>
          <p:cNvPr id="132102" name="Freeform 6"/>
          <p:cNvSpPr>
            <a:spLocks noChangeArrowheads="1"/>
          </p:cNvSpPr>
          <p:nvPr/>
        </p:nvSpPr>
        <p:spPr bwMode="auto">
          <a:xfrm>
            <a:off x="3690938" y="2295525"/>
            <a:ext cx="4800600" cy="1333500"/>
          </a:xfrm>
          <a:custGeom>
            <a:avLst/>
            <a:gdLst>
              <a:gd name="G0" fmla="+- 747 0 0"/>
              <a:gd name="G1" fmla="+- 1 0 0"/>
              <a:gd name="G2" fmla="+- 1 0 0"/>
              <a:gd name="G3" fmla="+- 1 0 0"/>
              <a:gd name="G4" fmla="+- 1 0 0"/>
              <a:gd name="G5" fmla="+- 1 0 0"/>
              <a:gd name="G6" fmla="+- 1 0 0"/>
              <a:gd name="G7" fmla="+- 1 0 0"/>
              <a:gd name="G8" fmla="+- 1 0 0"/>
              <a:gd name="G9" fmla="+- 2286 0 0"/>
              <a:gd name="G10" fmla="+- 1 0 0"/>
              <a:gd name="G11" fmla="+- 1 0 0"/>
              <a:gd name="G12" fmla="+- 1 0 0"/>
              <a:gd name="G13" fmla="+- 2615 0 0"/>
              <a:gd name="G14" fmla="+- 1 0 0"/>
              <a:gd name="G15" fmla="+- 1 0 0"/>
              <a:gd name="G16" fmla="+- 1 0 0"/>
              <a:gd name="G17" fmla="+- 1 0 0"/>
              <a:gd name="G18" fmla="+- 1 0 0"/>
              <a:gd name="G19" fmla="+- 1 0 0"/>
              <a:gd name="G20" fmla="+- 1 0 0"/>
              <a:gd name="G21" fmla="+- 1 0 0"/>
              <a:gd name="G22" fmla="+- 1 0 0"/>
              <a:gd name="G23" fmla="+- 1 0 0"/>
              <a:gd name="G24" fmla="+- 1 0 0"/>
              <a:gd name="G25" fmla="+- 1 0 0"/>
              <a:gd name="G26" fmla="+- 1 0 0"/>
              <a:gd name="G27" fmla="*/ 1 65535 32768"/>
              <a:gd name="G28" fmla="+- 1 0 0"/>
              <a:gd name="G29" fmla="+- 13165 0 0"/>
              <a:gd name="G30" fmla="+- 1 0 0"/>
              <a:gd name="G31" fmla="+- 1 0 0"/>
              <a:gd name="G32" fmla="+- 1 0 0"/>
              <a:gd name="G33" fmla="+- 1 0 0"/>
              <a:gd name="G34" fmla="+- 1 0 0"/>
              <a:gd name="G35" fmla="+- 1 0 0"/>
              <a:gd name="T0" fmla="*/ 0 w 3024"/>
              <a:gd name="T1" fmla="*/ 1133475 h 840"/>
              <a:gd name="T2" fmla="*/ 1185863 w 3024"/>
              <a:gd name="T3" fmla="*/ 1133475 h 840"/>
              <a:gd name="T4" fmla="*/ 1385888 w 3024"/>
              <a:gd name="T5" fmla="*/ 1066800 h 840"/>
              <a:gd name="T6" fmla="*/ 1728788 w 3024"/>
              <a:gd name="T7" fmla="*/ 923925 h 840"/>
              <a:gd name="T8" fmla="*/ 1917700 w 3024"/>
              <a:gd name="T9" fmla="*/ 828675 h 840"/>
              <a:gd name="T10" fmla="*/ 2028825 w 3024"/>
              <a:gd name="T11" fmla="*/ 760413 h 840"/>
              <a:gd name="T12" fmla="*/ 2224088 w 3024"/>
              <a:gd name="T13" fmla="*/ 619125 h 840"/>
              <a:gd name="T14" fmla="*/ 2405063 w 3024"/>
              <a:gd name="T15" fmla="*/ 447675 h 840"/>
              <a:gd name="T16" fmla="*/ 2595563 w 3024"/>
              <a:gd name="T17" fmla="*/ 228600 h 840"/>
              <a:gd name="T18" fmla="*/ 2705100 w 3024"/>
              <a:gd name="T19" fmla="*/ 104775 h 840"/>
              <a:gd name="T20" fmla="*/ 2781300 w 3024"/>
              <a:gd name="T21" fmla="*/ 28575 h 840"/>
              <a:gd name="T22" fmla="*/ 2843213 w 3024"/>
              <a:gd name="T23" fmla="*/ 0 h 840"/>
              <a:gd name="T24" fmla="*/ 2905125 w 3024"/>
              <a:gd name="T25" fmla="*/ 4763 h 840"/>
              <a:gd name="T26" fmla="*/ 2967038 w 3024"/>
              <a:gd name="T27" fmla="*/ 33338 h 840"/>
              <a:gd name="T28" fmla="*/ 3071813 w 3024"/>
              <a:gd name="T29" fmla="*/ 152400 h 840"/>
              <a:gd name="T30" fmla="*/ 3200400 w 3024"/>
              <a:gd name="T31" fmla="*/ 338138 h 840"/>
              <a:gd name="T32" fmla="*/ 3400425 w 3024"/>
              <a:gd name="T33" fmla="*/ 666750 h 840"/>
              <a:gd name="T34" fmla="*/ 3543300 w 3024"/>
              <a:gd name="T35" fmla="*/ 919163 h 840"/>
              <a:gd name="T36" fmla="*/ 3657600 w 3024"/>
              <a:gd name="T37" fmla="*/ 1133475 h 840"/>
              <a:gd name="T38" fmla="*/ 3695700 w 3024"/>
              <a:gd name="T39" fmla="*/ 1200150 h 840"/>
              <a:gd name="T40" fmla="*/ 3738563 w 3024"/>
              <a:gd name="T41" fmla="*/ 1247775 h 840"/>
              <a:gd name="T42" fmla="*/ 3789363 w 3024"/>
              <a:gd name="T43" fmla="*/ 1285875 h 840"/>
              <a:gd name="T44" fmla="*/ 3852863 w 3024"/>
              <a:gd name="T45" fmla="*/ 1314450 h 840"/>
              <a:gd name="T46" fmla="*/ 3908425 w 3024"/>
              <a:gd name="T47" fmla="*/ 1333500 h 840"/>
              <a:gd name="T48" fmla="*/ 3970338 w 3024"/>
              <a:gd name="T49" fmla="*/ 1333500 h 840"/>
              <a:gd name="T50" fmla="*/ 3995738 w 3024"/>
              <a:gd name="T51" fmla="*/ 1323975 h 840"/>
              <a:gd name="T52" fmla="*/ 4071938 w 3024"/>
              <a:gd name="T53" fmla="*/ 1274763 h 840"/>
              <a:gd name="T54" fmla="*/ 4151313 w 3024"/>
              <a:gd name="T55" fmla="*/ 1228725 h 840"/>
              <a:gd name="T56" fmla="*/ 4251325 w 3024"/>
              <a:gd name="T57" fmla="*/ 1185863 h 840"/>
              <a:gd name="T58" fmla="*/ 4375150 w 3024"/>
              <a:gd name="T59" fmla="*/ 1143000 h 840"/>
              <a:gd name="T60" fmla="*/ 4498975 w 3024"/>
              <a:gd name="T61" fmla="*/ 1109663 h 840"/>
              <a:gd name="T62" fmla="*/ 4572000 w 3024"/>
              <a:gd name="T63" fmla="*/ 1100138 h 840"/>
              <a:gd name="T64" fmla="*/ 4614863 w 3024"/>
              <a:gd name="T65" fmla="*/ 1103313 h 840"/>
              <a:gd name="T66" fmla="*/ 4652963 w 3024"/>
              <a:gd name="T67" fmla="*/ 1119188 h 840"/>
              <a:gd name="T68" fmla="*/ 4700588 w 3024"/>
              <a:gd name="T69" fmla="*/ 1133475 h 840"/>
              <a:gd name="T70" fmla="*/ 4800600 w 3024"/>
              <a:gd name="T71" fmla="*/ 1133475 h 8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3024" h="840">
                <a:moveTo>
                  <a:pt x="0" y="714"/>
                </a:moveTo>
                <a:lnTo>
                  <a:pt x="747" y="714"/>
                </a:lnTo>
                <a:lnTo>
                  <a:pt x="873" y="672"/>
                </a:lnTo>
                <a:lnTo>
                  <a:pt x="1089" y="582"/>
                </a:lnTo>
                <a:lnTo>
                  <a:pt x="1208" y="522"/>
                </a:lnTo>
                <a:lnTo>
                  <a:pt x="1278" y="479"/>
                </a:lnTo>
                <a:lnTo>
                  <a:pt x="1401" y="390"/>
                </a:lnTo>
                <a:lnTo>
                  <a:pt x="1515" y="282"/>
                </a:lnTo>
                <a:lnTo>
                  <a:pt x="1635" y="144"/>
                </a:lnTo>
                <a:lnTo>
                  <a:pt x="1704" y="66"/>
                </a:lnTo>
                <a:lnTo>
                  <a:pt x="1752" y="18"/>
                </a:lnTo>
                <a:lnTo>
                  <a:pt x="1791" y="0"/>
                </a:lnTo>
                <a:lnTo>
                  <a:pt x="1830" y="3"/>
                </a:lnTo>
                <a:lnTo>
                  <a:pt x="1869" y="21"/>
                </a:lnTo>
                <a:lnTo>
                  <a:pt x="1935" y="96"/>
                </a:lnTo>
                <a:lnTo>
                  <a:pt x="2016" y="213"/>
                </a:lnTo>
                <a:lnTo>
                  <a:pt x="2142" y="420"/>
                </a:lnTo>
                <a:lnTo>
                  <a:pt x="2232" y="579"/>
                </a:lnTo>
                <a:lnTo>
                  <a:pt x="2304" y="714"/>
                </a:lnTo>
                <a:lnTo>
                  <a:pt x="2328" y="756"/>
                </a:lnTo>
                <a:lnTo>
                  <a:pt x="2355" y="786"/>
                </a:lnTo>
                <a:lnTo>
                  <a:pt x="2387" y="810"/>
                </a:lnTo>
                <a:lnTo>
                  <a:pt x="2427" y="828"/>
                </a:lnTo>
                <a:lnTo>
                  <a:pt x="2462" y="840"/>
                </a:lnTo>
                <a:lnTo>
                  <a:pt x="2501" y="840"/>
                </a:lnTo>
                <a:lnTo>
                  <a:pt x="2517" y="834"/>
                </a:lnTo>
                <a:lnTo>
                  <a:pt x="2565" y="803"/>
                </a:lnTo>
                <a:lnTo>
                  <a:pt x="2615" y="774"/>
                </a:lnTo>
                <a:lnTo>
                  <a:pt x="2678" y="747"/>
                </a:lnTo>
                <a:lnTo>
                  <a:pt x="2756" y="720"/>
                </a:lnTo>
                <a:lnTo>
                  <a:pt x="2834" y="699"/>
                </a:lnTo>
                <a:lnTo>
                  <a:pt x="2880" y="693"/>
                </a:lnTo>
                <a:lnTo>
                  <a:pt x="2907" y="695"/>
                </a:lnTo>
                <a:lnTo>
                  <a:pt x="2931" y="705"/>
                </a:lnTo>
                <a:lnTo>
                  <a:pt x="2961" y="714"/>
                </a:lnTo>
                <a:lnTo>
                  <a:pt x="3024" y="714"/>
                </a:lnTo>
              </a:path>
            </a:pathLst>
          </a:custGeom>
          <a:noFill/>
          <a:ln w="38160" cap="flat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  <p:sp>
        <p:nvSpPr>
          <p:cNvPr id="132103" name="Text Box 7"/>
          <p:cNvSpPr txBox="1">
            <a:spLocks noChangeArrowheads="1"/>
          </p:cNvSpPr>
          <p:nvPr/>
        </p:nvSpPr>
        <p:spPr bwMode="auto">
          <a:xfrm>
            <a:off x="1905000" y="714585"/>
            <a:ext cx="8382000" cy="58695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ctr">
            <a:spAutoFit/>
          </a:bodyPr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spcBef>
                <a:spcPts val="2000"/>
              </a:spcBef>
              <a:buClrTx/>
            </a:pPr>
            <a:r>
              <a:rPr lang="es-CO" altLang="es-CO" sz="3200" b="1">
                <a:solidFill>
                  <a:srgbClr val="FFFF99"/>
                </a:solidFill>
              </a:rPr>
              <a:t>Ondas “viajeras” en la membrana basilar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gradFill rotWithShape="0">
          <a:gsLst>
            <a:gs pos="0">
              <a:srgbClr val="000000"/>
            </a:gs>
            <a:gs pos="50000">
              <a:srgbClr val="333399"/>
            </a:gs>
            <a:gs pos="100000">
              <a:srgbClr val="000000"/>
            </a:gs>
          </a:gsLst>
          <a:lin ang="81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21" name="Line 1"/>
          <p:cNvSpPr>
            <a:spLocks noChangeShapeType="1"/>
          </p:cNvSpPr>
          <p:nvPr/>
        </p:nvSpPr>
        <p:spPr bwMode="auto">
          <a:xfrm>
            <a:off x="3687763" y="3430589"/>
            <a:ext cx="4826000" cy="1587"/>
          </a:xfrm>
          <a:prstGeom prst="line">
            <a:avLst/>
          </a:prstGeom>
          <a:noFill/>
          <a:ln w="9360" cap="sq">
            <a:solidFill>
              <a:srgbClr val="FFFFFF"/>
            </a:solidFill>
            <a:prstDash val="dash"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CO"/>
          </a:p>
        </p:txBody>
      </p:sp>
      <p:sp>
        <p:nvSpPr>
          <p:cNvPr id="133122" name="Rectangle 2"/>
          <p:cNvSpPr>
            <a:spLocks noChangeArrowheads="1"/>
          </p:cNvSpPr>
          <p:nvPr/>
        </p:nvSpPr>
        <p:spPr bwMode="auto">
          <a:xfrm>
            <a:off x="8599488" y="3252788"/>
            <a:ext cx="622300" cy="2968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buClrTx/>
              <a:buFontTx/>
              <a:buNone/>
            </a:pPr>
            <a:r>
              <a:rPr lang="es-CO" altLang="es-CO" sz="1800" b="1">
                <a:solidFill>
                  <a:srgbClr val="FFFF00"/>
                </a:solidFill>
              </a:rPr>
              <a:t>Ápex</a:t>
            </a:r>
          </a:p>
        </p:txBody>
      </p:sp>
      <p:sp>
        <p:nvSpPr>
          <p:cNvPr id="133123" name="Rectangle 3"/>
          <p:cNvSpPr>
            <a:spLocks noChangeArrowheads="1"/>
          </p:cNvSpPr>
          <p:nvPr/>
        </p:nvSpPr>
        <p:spPr bwMode="auto">
          <a:xfrm>
            <a:off x="2973388" y="3248026"/>
            <a:ext cx="622300" cy="2968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buClrTx/>
              <a:buFontTx/>
              <a:buNone/>
            </a:pPr>
            <a:r>
              <a:rPr lang="es-CO" altLang="es-CO" sz="1800" b="1">
                <a:solidFill>
                  <a:srgbClr val="FFFF00"/>
                </a:solidFill>
              </a:rPr>
              <a:t>Base</a:t>
            </a:r>
          </a:p>
        </p:txBody>
      </p:sp>
      <p:sp>
        <p:nvSpPr>
          <p:cNvPr id="133124" name="Freeform 4"/>
          <p:cNvSpPr>
            <a:spLocks noChangeArrowheads="1"/>
          </p:cNvSpPr>
          <p:nvPr/>
        </p:nvSpPr>
        <p:spPr bwMode="auto">
          <a:xfrm>
            <a:off x="3695700" y="2028826"/>
            <a:ext cx="4795838" cy="1490663"/>
          </a:xfrm>
          <a:custGeom>
            <a:avLst/>
            <a:gdLst>
              <a:gd name="G0" fmla="+- 1319 0 0"/>
              <a:gd name="G1" fmla="+- 1 0 0"/>
              <a:gd name="G2" fmla="+- 1 0 0"/>
              <a:gd name="G3" fmla="+- 1 0 0"/>
              <a:gd name="G4" fmla="*/ 1 13261 64528"/>
              <a:gd name="G5" fmla="+- 1 0 0"/>
              <a:gd name="G6" fmla="+- 1 0 0"/>
              <a:gd name="G7" fmla="+- 1 0 0"/>
              <a:gd name="G8" fmla="+- 1 0 0"/>
              <a:gd name="G9" fmla="+- 1 0 0"/>
              <a:gd name="G10" fmla="+- 1 0 0"/>
              <a:gd name="G11" fmla="+- 1 0 0"/>
              <a:gd name="G12" fmla="+- 1 0 0"/>
              <a:gd name="G13" fmla="+- 1 0 0"/>
              <a:gd name="G14" fmla="+- 1 0 0"/>
              <a:gd name="G15" fmla="*/ 1 16385 2"/>
              <a:gd name="G16" fmla="+- 1 0 0"/>
              <a:gd name="G17" fmla="+- 1 0 0"/>
              <a:gd name="G18" fmla="+- 1 0 0"/>
              <a:gd name="G19" fmla="+- 1 0 0"/>
              <a:gd name="G20" fmla="+- 1 0 0"/>
              <a:gd name="G21" fmla="+- 1 0 0"/>
              <a:gd name="G22" fmla="*/ 1 49717 51840"/>
              <a:gd name="G23" fmla="+- 1 0 0"/>
              <a:gd name="G24" fmla="+- 1 0 0"/>
              <a:gd name="G25" fmla="+- 1 0 0"/>
              <a:gd name="G26" fmla="+- 1 0 0"/>
              <a:gd name="G27" fmla="+- 1 0 0"/>
              <a:gd name="G28" fmla="+- 1 0 0"/>
              <a:gd name="T0" fmla="*/ 0 w 3021"/>
              <a:gd name="T1" fmla="*/ 1403350 h 939"/>
              <a:gd name="T2" fmla="*/ 2093913 w 3021"/>
              <a:gd name="T3" fmla="*/ 1403350 h 939"/>
              <a:gd name="T4" fmla="*/ 2214563 w 3021"/>
              <a:gd name="T5" fmla="*/ 1343025 h 939"/>
              <a:gd name="T6" fmla="*/ 2395538 w 3021"/>
              <a:gd name="T7" fmla="*/ 1219200 h 939"/>
              <a:gd name="T8" fmla="*/ 2528888 w 3021"/>
              <a:gd name="T9" fmla="*/ 1100138 h 939"/>
              <a:gd name="T10" fmla="*/ 2624138 w 3021"/>
              <a:gd name="T11" fmla="*/ 985838 h 939"/>
              <a:gd name="T12" fmla="*/ 2714625 w 3021"/>
              <a:gd name="T13" fmla="*/ 846138 h 939"/>
              <a:gd name="T14" fmla="*/ 2784475 w 3021"/>
              <a:gd name="T15" fmla="*/ 719138 h 939"/>
              <a:gd name="T16" fmla="*/ 2862263 w 3021"/>
              <a:gd name="T17" fmla="*/ 566738 h 939"/>
              <a:gd name="T18" fmla="*/ 3005138 w 3021"/>
              <a:gd name="T19" fmla="*/ 309563 h 939"/>
              <a:gd name="T20" fmla="*/ 3114675 w 3021"/>
              <a:gd name="T21" fmla="*/ 114300 h 939"/>
              <a:gd name="T22" fmla="*/ 3176588 w 3021"/>
              <a:gd name="T23" fmla="*/ 47625 h 939"/>
              <a:gd name="T24" fmla="*/ 3248025 w 3021"/>
              <a:gd name="T25" fmla="*/ 0 h 939"/>
              <a:gd name="T26" fmla="*/ 3309938 w 3021"/>
              <a:gd name="T27" fmla="*/ 9525 h 939"/>
              <a:gd name="T28" fmla="*/ 3357563 w 3021"/>
              <a:gd name="T29" fmla="*/ 47625 h 939"/>
              <a:gd name="T30" fmla="*/ 3409950 w 3021"/>
              <a:gd name="T31" fmla="*/ 123825 h 939"/>
              <a:gd name="T32" fmla="*/ 3519488 w 3021"/>
              <a:gd name="T33" fmla="*/ 347663 h 939"/>
              <a:gd name="T34" fmla="*/ 3686175 w 3021"/>
              <a:gd name="T35" fmla="*/ 757238 h 939"/>
              <a:gd name="T36" fmla="*/ 3800475 w 3021"/>
              <a:gd name="T37" fmla="*/ 1095375 h 939"/>
              <a:gd name="T38" fmla="*/ 3867150 w 3021"/>
              <a:gd name="T39" fmla="*/ 1262063 h 939"/>
              <a:gd name="T40" fmla="*/ 3933825 w 3021"/>
              <a:gd name="T41" fmla="*/ 1400175 h 939"/>
              <a:gd name="T42" fmla="*/ 3971925 w 3021"/>
              <a:gd name="T43" fmla="*/ 1447800 h 939"/>
              <a:gd name="T44" fmla="*/ 4038600 w 3021"/>
              <a:gd name="T45" fmla="*/ 1476375 h 939"/>
              <a:gd name="T46" fmla="*/ 4110038 w 3021"/>
              <a:gd name="T47" fmla="*/ 1490663 h 939"/>
              <a:gd name="T48" fmla="*/ 4329113 w 3021"/>
              <a:gd name="T49" fmla="*/ 1471613 h 939"/>
              <a:gd name="T50" fmla="*/ 4429125 w 3021"/>
              <a:gd name="T51" fmla="*/ 1447800 h 939"/>
              <a:gd name="T52" fmla="*/ 4586288 w 3021"/>
              <a:gd name="T53" fmla="*/ 1419225 h 939"/>
              <a:gd name="T54" fmla="*/ 4724400 w 3021"/>
              <a:gd name="T55" fmla="*/ 1400175 h 939"/>
              <a:gd name="T56" fmla="*/ 4795838 w 3021"/>
              <a:gd name="T57" fmla="*/ 1395413 h 9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3021" h="939">
                <a:moveTo>
                  <a:pt x="0" y="884"/>
                </a:moveTo>
                <a:lnTo>
                  <a:pt x="1319" y="884"/>
                </a:lnTo>
                <a:lnTo>
                  <a:pt x="1395" y="846"/>
                </a:lnTo>
                <a:lnTo>
                  <a:pt x="1509" y="768"/>
                </a:lnTo>
                <a:lnTo>
                  <a:pt x="1593" y="693"/>
                </a:lnTo>
                <a:lnTo>
                  <a:pt x="1653" y="621"/>
                </a:lnTo>
                <a:lnTo>
                  <a:pt x="1710" y="533"/>
                </a:lnTo>
                <a:lnTo>
                  <a:pt x="1754" y="453"/>
                </a:lnTo>
                <a:lnTo>
                  <a:pt x="1803" y="357"/>
                </a:lnTo>
                <a:lnTo>
                  <a:pt x="1893" y="195"/>
                </a:lnTo>
                <a:lnTo>
                  <a:pt x="1962" y="72"/>
                </a:lnTo>
                <a:lnTo>
                  <a:pt x="2001" y="30"/>
                </a:lnTo>
                <a:lnTo>
                  <a:pt x="2046" y="0"/>
                </a:lnTo>
                <a:lnTo>
                  <a:pt x="2085" y="6"/>
                </a:lnTo>
                <a:lnTo>
                  <a:pt x="2115" y="30"/>
                </a:lnTo>
                <a:lnTo>
                  <a:pt x="2148" y="78"/>
                </a:lnTo>
                <a:lnTo>
                  <a:pt x="2217" y="219"/>
                </a:lnTo>
                <a:lnTo>
                  <a:pt x="2322" y="477"/>
                </a:lnTo>
                <a:lnTo>
                  <a:pt x="2394" y="690"/>
                </a:lnTo>
                <a:lnTo>
                  <a:pt x="2436" y="795"/>
                </a:lnTo>
                <a:lnTo>
                  <a:pt x="2478" y="882"/>
                </a:lnTo>
                <a:lnTo>
                  <a:pt x="2502" y="912"/>
                </a:lnTo>
                <a:lnTo>
                  <a:pt x="2544" y="930"/>
                </a:lnTo>
                <a:lnTo>
                  <a:pt x="2589" y="939"/>
                </a:lnTo>
                <a:lnTo>
                  <a:pt x="2727" y="927"/>
                </a:lnTo>
                <a:lnTo>
                  <a:pt x="2790" y="912"/>
                </a:lnTo>
                <a:lnTo>
                  <a:pt x="2889" y="894"/>
                </a:lnTo>
                <a:lnTo>
                  <a:pt x="2976" y="882"/>
                </a:lnTo>
                <a:lnTo>
                  <a:pt x="3021" y="879"/>
                </a:lnTo>
              </a:path>
            </a:pathLst>
          </a:custGeom>
          <a:noFill/>
          <a:ln w="38160" cap="flat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  <p:sp>
        <p:nvSpPr>
          <p:cNvPr id="133125" name="Freeform 5"/>
          <p:cNvSpPr>
            <a:spLocks noChangeArrowheads="1"/>
          </p:cNvSpPr>
          <p:nvPr/>
        </p:nvSpPr>
        <p:spPr bwMode="auto">
          <a:xfrm>
            <a:off x="3700464" y="2019301"/>
            <a:ext cx="4795837" cy="1376363"/>
          </a:xfrm>
          <a:custGeom>
            <a:avLst/>
            <a:gdLst>
              <a:gd name="G0" fmla="+- 362 0 0"/>
              <a:gd name="G1" fmla="+- 1 0 0"/>
              <a:gd name="G2" fmla="*/ 1 0 0"/>
              <a:gd name="G3" fmla="+- 1 0 0"/>
              <a:gd name="G4" fmla="+- 1 0 0"/>
              <a:gd name="G5" fmla="+- 2070 0 0"/>
              <a:gd name="G6" fmla="+- 1 0 0"/>
              <a:gd name="G7" fmla="+- 1 0 0"/>
              <a:gd name="G8" fmla="+- 1 0 0"/>
              <a:gd name="G9" fmla="+- 1 0 0"/>
              <a:gd name="G10" fmla="+- 1 0 0"/>
              <a:gd name="G11" fmla="+- 1 0 0"/>
              <a:gd name="G12" fmla="*/ 1 56199 45376"/>
              <a:gd name="G13" fmla="+- 1 0 0"/>
              <a:gd name="G14" fmla="+- 1 0 0"/>
              <a:gd name="G15" fmla="+- 1 0 0"/>
              <a:gd name="G16" fmla="+- 1 0 0"/>
              <a:gd name="G17" fmla="+- 1 0 0"/>
              <a:gd name="G18" fmla="+- 1 0 0"/>
              <a:gd name="G19" fmla="+- 1 0 0"/>
              <a:gd name="G20" fmla="+- 38912 0 0"/>
              <a:gd name="G21" fmla="*/ 1 0 0"/>
              <a:gd name="G22" fmla="*/ 1 35987 55552"/>
              <a:gd name="G23" fmla="*/ G22 1 180"/>
              <a:gd name="G24" fmla="*/ G21 1 G23"/>
              <a:gd name="G25" fmla="+- 1 0 0"/>
              <a:gd name="G26" fmla="+- 1 0 0"/>
              <a:gd name="G27" fmla="+- 1 0 0"/>
              <a:gd name="G28" fmla="*/ 1 59531 7824"/>
              <a:gd name="T0" fmla="*/ 0 w 3021"/>
              <a:gd name="T1" fmla="*/ 1265238 h 867"/>
              <a:gd name="T2" fmla="*/ 517525 w 3021"/>
              <a:gd name="T3" fmla="*/ 1208088 h 867"/>
              <a:gd name="T4" fmla="*/ 809625 w 3021"/>
              <a:gd name="T5" fmla="*/ 1150938 h 867"/>
              <a:gd name="T6" fmla="*/ 1187450 w 3021"/>
              <a:gd name="T7" fmla="*/ 1052513 h 867"/>
              <a:gd name="T8" fmla="*/ 1422400 w 3021"/>
              <a:gd name="T9" fmla="*/ 989013 h 867"/>
              <a:gd name="T10" fmla="*/ 1817687 w 3021"/>
              <a:gd name="T11" fmla="*/ 847725 h 867"/>
              <a:gd name="T12" fmla="*/ 2182812 w 3021"/>
              <a:gd name="T13" fmla="*/ 679450 h 867"/>
              <a:gd name="T14" fmla="*/ 2455862 w 3021"/>
              <a:gd name="T15" fmla="*/ 528638 h 867"/>
              <a:gd name="T16" fmla="*/ 2768600 w 3021"/>
              <a:gd name="T17" fmla="*/ 311150 h 867"/>
              <a:gd name="T18" fmla="*/ 3187700 w 3021"/>
              <a:gd name="T19" fmla="*/ 17463 h 867"/>
              <a:gd name="T20" fmla="*/ 3251200 w 3021"/>
              <a:gd name="T21" fmla="*/ 0 h 867"/>
              <a:gd name="T22" fmla="*/ 3286125 w 3021"/>
              <a:gd name="T23" fmla="*/ 0 h 867"/>
              <a:gd name="T24" fmla="*/ 3373437 w 3021"/>
              <a:gd name="T25" fmla="*/ 17463 h 867"/>
              <a:gd name="T26" fmla="*/ 3478212 w 3021"/>
              <a:gd name="T27" fmla="*/ 115888 h 867"/>
              <a:gd name="T28" fmla="*/ 3563937 w 3021"/>
              <a:gd name="T29" fmla="*/ 249238 h 867"/>
              <a:gd name="T30" fmla="*/ 3663950 w 3021"/>
              <a:gd name="T31" fmla="*/ 468313 h 867"/>
              <a:gd name="T32" fmla="*/ 3749675 w 3021"/>
              <a:gd name="T33" fmla="*/ 671513 h 867"/>
              <a:gd name="T34" fmla="*/ 3836987 w 3021"/>
              <a:gd name="T35" fmla="*/ 882650 h 867"/>
              <a:gd name="T36" fmla="*/ 3917950 w 3021"/>
              <a:gd name="T37" fmla="*/ 1046163 h 867"/>
              <a:gd name="T38" fmla="*/ 3997325 w 3021"/>
              <a:gd name="T39" fmla="*/ 1198563 h 867"/>
              <a:gd name="T40" fmla="*/ 4054475 w 3021"/>
              <a:gd name="T41" fmla="*/ 1262063 h 867"/>
              <a:gd name="T42" fmla="*/ 4097337 w 3021"/>
              <a:gd name="T43" fmla="*/ 1293813 h 867"/>
              <a:gd name="T44" fmla="*/ 4164012 w 3021"/>
              <a:gd name="T45" fmla="*/ 1322388 h 867"/>
              <a:gd name="T46" fmla="*/ 4252912 w 3021"/>
              <a:gd name="T47" fmla="*/ 1341438 h 867"/>
              <a:gd name="T48" fmla="*/ 4491037 w 3021"/>
              <a:gd name="T49" fmla="*/ 1360488 h 867"/>
              <a:gd name="T50" fmla="*/ 4795837 w 3021"/>
              <a:gd name="T51" fmla="*/ 1376363 h 8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3021" h="867">
                <a:moveTo>
                  <a:pt x="0" y="797"/>
                </a:moveTo>
                <a:lnTo>
                  <a:pt x="326" y="761"/>
                </a:lnTo>
                <a:lnTo>
                  <a:pt x="510" y="725"/>
                </a:lnTo>
                <a:lnTo>
                  <a:pt x="748" y="663"/>
                </a:lnTo>
                <a:lnTo>
                  <a:pt x="896" y="623"/>
                </a:lnTo>
                <a:lnTo>
                  <a:pt x="1145" y="534"/>
                </a:lnTo>
                <a:lnTo>
                  <a:pt x="1375" y="428"/>
                </a:lnTo>
                <a:lnTo>
                  <a:pt x="1547" y="333"/>
                </a:lnTo>
                <a:lnTo>
                  <a:pt x="1744" y="196"/>
                </a:lnTo>
                <a:lnTo>
                  <a:pt x="2008" y="11"/>
                </a:lnTo>
                <a:lnTo>
                  <a:pt x="2048" y="0"/>
                </a:lnTo>
                <a:lnTo>
                  <a:pt x="2070" y="0"/>
                </a:lnTo>
                <a:lnTo>
                  <a:pt x="2125" y="11"/>
                </a:lnTo>
                <a:lnTo>
                  <a:pt x="2191" y="73"/>
                </a:lnTo>
                <a:lnTo>
                  <a:pt x="2245" y="157"/>
                </a:lnTo>
                <a:lnTo>
                  <a:pt x="2308" y="295"/>
                </a:lnTo>
                <a:lnTo>
                  <a:pt x="2362" y="423"/>
                </a:lnTo>
                <a:lnTo>
                  <a:pt x="2417" y="556"/>
                </a:lnTo>
                <a:lnTo>
                  <a:pt x="2468" y="659"/>
                </a:lnTo>
                <a:lnTo>
                  <a:pt x="2518" y="755"/>
                </a:lnTo>
                <a:lnTo>
                  <a:pt x="2554" y="795"/>
                </a:lnTo>
                <a:lnTo>
                  <a:pt x="2581" y="815"/>
                </a:lnTo>
                <a:lnTo>
                  <a:pt x="2623" y="833"/>
                </a:lnTo>
                <a:lnTo>
                  <a:pt x="2679" y="845"/>
                </a:lnTo>
                <a:lnTo>
                  <a:pt x="2829" y="857"/>
                </a:lnTo>
                <a:lnTo>
                  <a:pt x="3021" y="867"/>
                </a:lnTo>
              </a:path>
            </a:pathLst>
          </a:custGeom>
          <a:noFill/>
          <a:ln w="9360" cap="flat">
            <a:solidFill>
              <a:srgbClr val="FFFFFF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  <p:sp>
        <p:nvSpPr>
          <p:cNvPr id="133126" name="Freeform 6"/>
          <p:cNvSpPr>
            <a:spLocks noChangeArrowheads="1"/>
          </p:cNvSpPr>
          <p:nvPr/>
        </p:nvSpPr>
        <p:spPr bwMode="auto">
          <a:xfrm flipV="1">
            <a:off x="3697289" y="3473451"/>
            <a:ext cx="4795837" cy="1376363"/>
          </a:xfrm>
          <a:custGeom>
            <a:avLst/>
            <a:gdLst>
              <a:gd name="G0" fmla="+- 362 0 0"/>
              <a:gd name="G1" fmla="+- 1 0 0"/>
              <a:gd name="G2" fmla="*/ 1 0 0"/>
              <a:gd name="G3" fmla="+- 1 0 0"/>
              <a:gd name="G4" fmla="+- 1 0 0"/>
              <a:gd name="G5" fmla="+- 2070 0 0"/>
              <a:gd name="G6" fmla="+- 1 0 0"/>
              <a:gd name="G7" fmla="+- 1 0 0"/>
              <a:gd name="G8" fmla="+- 1 0 0"/>
              <a:gd name="G9" fmla="+- 1 0 0"/>
              <a:gd name="G10" fmla="+- 1 0 0"/>
              <a:gd name="G11" fmla="+- 1 0 0"/>
              <a:gd name="G12" fmla="*/ 1 56199 45376"/>
              <a:gd name="G13" fmla="+- 1 0 0"/>
              <a:gd name="G14" fmla="+- 1 0 0"/>
              <a:gd name="G15" fmla="+- 1 0 0"/>
              <a:gd name="G16" fmla="+- 1 0 0"/>
              <a:gd name="G17" fmla="+- 1 0 0"/>
              <a:gd name="G18" fmla="+- 1 0 0"/>
              <a:gd name="G19" fmla="+- 1 0 0"/>
              <a:gd name="G20" fmla="+- 38912 0 0"/>
              <a:gd name="G21" fmla="*/ 1 0 0"/>
              <a:gd name="G22" fmla="*/ 1 35987 55552"/>
              <a:gd name="G23" fmla="*/ G22 1 180"/>
              <a:gd name="G24" fmla="*/ G21 1 G23"/>
              <a:gd name="G25" fmla="+- 1 0 0"/>
              <a:gd name="G26" fmla="+- 1 0 0"/>
              <a:gd name="G27" fmla="+- 1 0 0"/>
              <a:gd name="G28" fmla="*/ 1 59531 7824"/>
              <a:gd name="T0" fmla="*/ 0 w 3021"/>
              <a:gd name="T1" fmla="*/ 1265238 h 867"/>
              <a:gd name="T2" fmla="*/ 517525 w 3021"/>
              <a:gd name="T3" fmla="*/ 1208088 h 867"/>
              <a:gd name="T4" fmla="*/ 809625 w 3021"/>
              <a:gd name="T5" fmla="*/ 1150938 h 867"/>
              <a:gd name="T6" fmla="*/ 1187450 w 3021"/>
              <a:gd name="T7" fmla="*/ 1052513 h 867"/>
              <a:gd name="T8" fmla="*/ 1422400 w 3021"/>
              <a:gd name="T9" fmla="*/ 989013 h 867"/>
              <a:gd name="T10" fmla="*/ 1817687 w 3021"/>
              <a:gd name="T11" fmla="*/ 847725 h 867"/>
              <a:gd name="T12" fmla="*/ 2182812 w 3021"/>
              <a:gd name="T13" fmla="*/ 679450 h 867"/>
              <a:gd name="T14" fmla="*/ 2455862 w 3021"/>
              <a:gd name="T15" fmla="*/ 528638 h 867"/>
              <a:gd name="T16" fmla="*/ 2768600 w 3021"/>
              <a:gd name="T17" fmla="*/ 311150 h 867"/>
              <a:gd name="T18" fmla="*/ 3187700 w 3021"/>
              <a:gd name="T19" fmla="*/ 17463 h 867"/>
              <a:gd name="T20" fmla="*/ 3251200 w 3021"/>
              <a:gd name="T21" fmla="*/ 0 h 867"/>
              <a:gd name="T22" fmla="*/ 3286125 w 3021"/>
              <a:gd name="T23" fmla="*/ 0 h 867"/>
              <a:gd name="T24" fmla="*/ 3373437 w 3021"/>
              <a:gd name="T25" fmla="*/ 17463 h 867"/>
              <a:gd name="T26" fmla="*/ 3478212 w 3021"/>
              <a:gd name="T27" fmla="*/ 115888 h 867"/>
              <a:gd name="T28" fmla="*/ 3563937 w 3021"/>
              <a:gd name="T29" fmla="*/ 249238 h 867"/>
              <a:gd name="T30" fmla="*/ 3663950 w 3021"/>
              <a:gd name="T31" fmla="*/ 468313 h 867"/>
              <a:gd name="T32" fmla="*/ 3749675 w 3021"/>
              <a:gd name="T33" fmla="*/ 671513 h 867"/>
              <a:gd name="T34" fmla="*/ 3836987 w 3021"/>
              <a:gd name="T35" fmla="*/ 882650 h 867"/>
              <a:gd name="T36" fmla="*/ 3917950 w 3021"/>
              <a:gd name="T37" fmla="*/ 1046163 h 867"/>
              <a:gd name="T38" fmla="*/ 3997325 w 3021"/>
              <a:gd name="T39" fmla="*/ 1198563 h 867"/>
              <a:gd name="T40" fmla="*/ 4054475 w 3021"/>
              <a:gd name="T41" fmla="*/ 1262063 h 867"/>
              <a:gd name="T42" fmla="*/ 4097337 w 3021"/>
              <a:gd name="T43" fmla="*/ 1293813 h 867"/>
              <a:gd name="T44" fmla="*/ 4164012 w 3021"/>
              <a:gd name="T45" fmla="*/ 1322388 h 867"/>
              <a:gd name="T46" fmla="*/ 4252912 w 3021"/>
              <a:gd name="T47" fmla="*/ 1341438 h 867"/>
              <a:gd name="T48" fmla="*/ 4491037 w 3021"/>
              <a:gd name="T49" fmla="*/ 1360488 h 867"/>
              <a:gd name="T50" fmla="*/ 4795837 w 3021"/>
              <a:gd name="T51" fmla="*/ 1376363 h 8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3021" h="867">
                <a:moveTo>
                  <a:pt x="0" y="797"/>
                </a:moveTo>
                <a:lnTo>
                  <a:pt x="326" y="761"/>
                </a:lnTo>
                <a:lnTo>
                  <a:pt x="510" y="725"/>
                </a:lnTo>
                <a:lnTo>
                  <a:pt x="748" y="663"/>
                </a:lnTo>
                <a:lnTo>
                  <a:pt x="896" y="623"/>
                </a:lnTo>
                <a:lnTo>
                  <a:pt x="1145" y="534"/>
                </a:lnTo>
                <a:lnTo>
                  <a:pt x="1375" y="428"/>
                </a:lnTo>
                <a:lnTo>
                  <a:pt x="1547" y="333"/>
                </a:lnTo>
                <a:lnTo>
                  <a:pt x="1744" y="196"/>
                </a:lnTo>
                <a:lnTo>
                  <a:pt x="2008" y="11"/>
                </a:lnTo>
                <a:lnTo>
                  <a:pt x="2048" y="0"/>
                </a:lnTo>
                <a:lnTo>
                  <a:pt x="2070" y="0"/>
                </a:lnTo>
                <a:lnTo>
                  <a:pt x="2125" y="11"/>
                </a:lnTo>
                <a:lnTo>
                  <a:pt x="2191" y="73"/>
                </a:lnTo>
                <a:lnTo>
                  <a:pt x="2245" y="157"/>
                </a:lnTo>
                <a:lnTo>
                  <a:pt x="2308" y="295"/>
                </a:lnTo>
                <a:lnTo>
                  <a:pt x="2362" y="423"/>
                </a:lnTo>
                <a:lnTo>
                  <a:pt x="2417" y="556"/>
                </a:lnTo>
                <a:lnTo>
                  <a:pt x="2468" y="659"/>
                </a:lnTo>
                <a:lnTo>
                  <a:pt x="2518" y="755"/>
                </a:lnTo>
                <a:lnTo>
                  <a:pt x="2554" y="795"/>
                </a:lnTo>
                <a:lnTo>
                  <a:pt x="2581" y="815"/>
                </a:lnTo>
                <a:lnTo>
                  <a:pt x="2623" y="833"/>
                </a:lnTo>
                <a:lnTo>
                  <a:pt x="2679" y="845"/>
                </a:lnTo>
                <a:lnTo>
                  <a:pt x="2829" y="857"/>
                </a:lnTo>
                <a:lnTo>
                  <a:pt x="3021" y="867"/>
                </a:lnTo>
              </a:path>
            </a:pathLst>
          </a:custGeom>
          <a:noFill/>
          <a:ln w="9360" cap="flat">
            <a:solidFill>
              <a:srgbClr val="FFFFFF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  <p:sp>
        <p:nvSpPr>
          <p:cNvPr id="133127" name="Text Box 7"/>
          <p:cNvSpPr txBox="1">
            <a:spLocks noChangeArrowheads="1"/>
          </p:cNvSpPr>
          <p:nvPr/>
        </p:nvSpPr>
        <p:spPr bwMode="auto">
          <a:xfrm>
            <a:off x="1905000" y="714585"/>
            <a:ext cx="8382000" cy="58695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ctr">
            <a:spAutoFit/>
          </a:bodyPr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spcBef>
                <a:spcPts val="2000"/>
              </a:spcBef>
              <a:buClrTx/>
            </a:pPr>
            <a:r>
              <a:rPr lang="es-CO" altLang="es-CO" sz="3200" b="1">
                <a:solidFill>
                  <a:srgbClr val="FFFF99"/>
                </a:solidFill>
              </a:rPr>
              <a:t>Ondas “viajeras” en la membrana basilar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gradFill rotWithShape="0">
          <a:gsLst>
            <a:gs pos="0">
              <a:srgbClr val="000000"/>
            </a:gs>
            <a:gs pos="50000">
              <a:srgbClr val="333399"/>
            </a:gs>
            <a:gs pos="100000">
              <a:srgbClr val="000000"/>
            </a:gs>
          </a:gsLst>
          <a:lin ang="81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4145" name="Line 1"/>
          <p:cNvSpPr>
            <a:spLocks noChangeShapeType="1"/>
          </p:cNvSpPr>
          <p:nvPr/>
        </p:nvSpPr>
        <p:spPr bwMode="auto">
          <a:xfrm>
            <a:off x="3687763" y="3430589"/>
            <a:ext cx="4826000" cy="1587"/>
          </a:xfrm>
          <a:prstGeom prst="line">
            <a:avLst/>
          </a:prstGeom>
          <a:noFill/>
          <a:ln w="9360" cap="sq">
            <a:solidFill>
              <a:srgbClr val="FFFFFF"/>
            </a:solidFill>
            <a:prstDash val="dash"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CO"/>
          </a:p>
        </p:txBody>
      </p:sp>
      <p:sp>
        <p:nvSpPr>
          <p:cNvPr id="134146" name="Rectangle 2"/>
          <p:cNvSpPr>
            <a:spLocks noChangeArrowheads="1"/>
          </p:cNvSpPr>
          <p:nvPr/>
        </p:nvSpPr>
        <p:spPr bwMode="auto">
          <a:xfrm>
            <a:off x="8599488" y="3252788"/>
            <a:ext cx="622300" cy="2968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buClrTx/>
              <a:buFontTx/>
              <a:buNone/>
            </a:pPr>
            <a:r>
              <a:rPr lang="es-CO" altLang="es-CO" sz="1800" b="1">
                <a:solidFill>
                  <a:srgbClr val="FFFF00"/>
                </a:solidFill>
              </a:rPr>
              <a:t>Ápex</a:t>
            </a:r>
          </a:p>
        </p:txBody>
      </p:sp>
      <p:sp>
        <p:nvSpPr>
          <p:cNvPr id="134147" name="Rectangle 3"/>
          <p:cNvSpPr>
            <a:spLocks noChangeArrowheads="1"/>
          </p:cNvSpPr>
          <p:nvPr/>
        </p:nvSpPr>
        <p:spPr bwMode="auto">
          <a:xfrm>
            <a:off x="2973388" y="3248026"/>
            <a:ext cx="622300" cy="2968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buClrTx/>
              <a:buFontTx/>
              <a:buNone/>
            </a:pPr>
            <a:r>
              <a:rPr lang="es-CO" altLang="es-CO" sz="1800" b="1">
                <a:solidFill>
                  <a:srgbClr val="FFFF00"/>
                </a:solidFill>
              </a:rPr>
              <a:t>Base</a:t>
            </a:r>
          </a:p>
        </p:txBody>
      </p:sp>
      <p:sp>
        <p:nvSpPr>
          <p:cNvPr id="134148" name="Freeform 4"/>
          <p:cNvSpPr>
            <a:spLocks noChangeArrowheads="1"/>
          </p:cNvSpPr>
          <p:nvPr/>
        </p:nvSpPr>
        <p:spPr bwMode="auto">
          <a:xfrm>
            <a:off x="3700464" y="2019301"/>
            <a:ext cx="4795837" cy="1376363"/>
          </a:xfrm>
          <a:custGeom>
            <a:avLst/>
            <a:gdLst>
              <a:gd name="G0" fmla="+- 362 0 0"/>
              <a:gd name="G1" fmla="+- 1 0 0"/>
              <a:gd name="G2" fmla="*/ 1 0 0"/>
              <a:gd name="G3" fmla="+- 1 0 0"/>
              <a:gd name="G4" fmla="+- 1 0 0"/>
              <a:gd name="G5" fmla="+- 2070 0 0"/>
              <a:gd name="G6" fmla="+- 1 0 0"/>
              <a:gd name="G7" fmla="+- 1 0 0"/>
              <a:gd name="G8" fmla="+- 1 0 0"/>
              <a:gd name="G9" fmla="+- 1 0 0"/>
              <a:gd name="G10" fmla="+- 1 0 0"/>
              <a:gd name="G11" fmla="+- 1 0 0"/>
              <a:gd name="G12" fmla="*/ 1 56199 45376"/>
              <a:gd name="G13" fmla="+- 1 0 0"/>
              <a:gd name="G14" fmla="+- 1 0 0"/>
              <a:gd name="G15" fmla="+- 1 0 0"/>
              <a:gd name="G16" fmla="+- 1 0 0"/>
              <a:gd name="G17" fmla="+- 1 0 0"/>
              <a:gd name="G18" fmla="+- 1 0 0"/>
              <a:gd name="G19" fmla="+- 1 0 0"/>
              <a:gd name="G20" fmla="+- 38912 0 0"/>
              <a:gd name="G21" fmla="*/ 1 0 0"/>
              <a:gd name="G22" fmla="*/ 1 35987 55552"/>
              <a:gd name="G23" fmla="*/ G22 1 180"/>
              <a:gd name="G24" fmla="*/ G21 1 G23"/>
              <a:gd name="G25" fmla="+- 1 0 0"/>
              <a:gd name="G26" fmla="+- 1 0 0"/>
              <a:gd name="G27" fmla="+- 1 0 0"/>
              <a:gd name="G28" fmla="*/ 1 59531 7824"/>
              <a:gd name="T0" fmla="*/ 0 w 3021"/>
              <a:gd name="T1" fmla="*/ 1265238 h 867"/>
              <a:gd name="T2" fmla="*/ 517525 w 3021"/>
              <a:gd name="T3" fmla="*/ 1208088 h 867"/>
              <a:gd name="T4" fmla="*/ 809625 w 3021"/>
              <a:gd name="T5" fmla="*/ 1150938 h 867"/>
              <a:gd name="T6" fmla="*/ 1187450 w 3021"/>
              <a:gd name="T7" fmla="*/ 1052513 h 867"/>
              <a:gd name="T8" fmla="*/ 1422400 w 3021"/>
              <a:gd name="T9" fmla="*/ 989013 h 867"/>
              <a:gd name="T10" fmla="*/ 1817687 w 3021"/>
              <a:gd name="T11" fmla="*/ 847725 h 867"/>
              <a:gd name="T12" fmla="*/ 2182812 w 3021"/>
              <a:gd name="T13" fmla="*/ 679450 h 867"/>
              <a:gd name="T14" fmla="*/ 2455862 w 3021"/>
              <a:gd name="T15" fmla="*/ 528638 h 867"/>
              <a:gd name="T16" fmla="*/ 2768600 w 3021"/>
              <a:gd name="T17" fmla="*/ 311150 h 867"/>
              <a:gd name="T18" fmla="*/ 3187700 w 3021"/>
              <a:gd name="T19" fmla="*/ 17463 h 867"/>
              <a:gd name="T20" fmla="*/ 3251200 w 3021"/>
              <a:gd name="T21" fmla="*/ 0 h 867"/>
              <a:gd name="T22" fmla="*/ 3286125 w 3021"/>
              <a:gd name="T23" fmla="*/ 0 h 867"/>
              <a:gd name="T24" fmla="*/ 3373437 w 3021"/>
              <a:gd name="T25" fmla="*/ 17463 h 867"/>
              <a:gd name="T26" fmla="*/ 3478212 w 3021"/>
              <a:gd name="T27" fmla="*/ 115888 h 867"/>
              <a:gd name="T28" fmla="*/ 3563937 w 3021"/>
              <a:gd name="T29" fmla="*/ 249238 h 867"/>
              <a:gd name="T30" fmla="*/ 3663950 w 3021"/>
              <a:gd name="T31" fmla="*/ 468313 h 867"/>
              <a:gd name="T32" fmla="*/ 3749675 w 3021"/>
              <a:gd name="T33" fmla="*/ 671513 h 867"/>
              <a:gd name="T34" fmla="*/ 3836987 w 3021"/>
              <a:gd name="T35" fmla="*/ 882650 h 867"/>
              <a:gd name="T36" fmla="*/ 3917950 w 3021"/>
              <a:gd name="T37" fmla="*/ 1046163 h 867"/>
              <a:gd name="T38" fmla="*/ 3997325 w 3021"/>
              <a:gd name="T39" fmla="*/ 1198563 h 867"/>
              <a:gd name="T40" fmla="*/ 4054475 w 3021"/>
              <a:gd name="T41" fmla="*/ 1262063 h 867"/>
              <a:gd name="T42" fmla="*/ 4097337 w 3021"/>
              <a:gd name="T43" fmla="*/ 1293813 h 867"/>
              <a:gd name="T44" fmla="*/ 4164012 w 3021"/>
              <a:gd name="T45" fmla="*/ 1322388 h 867"/>
              <a:gd name="T46" fmla="*/ 4252912 w 3021"/>
              <a:gd name="T47" fmla="*/ 1341438 h 867"/>
              <a:gd name="T48" fmla="*/ 4491037 w 3021"/>
              <a:gd name="T49" fmla="*/ 1360488 h 867"/>
              <a:gd name="T50" fmla="*/ 4795837 w 3021"/>
              <a:gd name="T51" fmla="*/ 1376363 h 8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3021" h="867">
                <a:moveTo>
                  <a:pt x="0" y="797"/>
                </a:moveTo>
                <a:lnTo>
                  <a:pt x="326" y="761"/>
                </a:lnTo>
                <a:lnTo>
                  <a:pt x="510" y="725"/>
                </a:lnTo>
                <a:lnTo>
                  <a:pt x="748" y="663"/>
                </a:lnTo>
                <a:lnTo>
                  <a:pt x="896" y="623"/>
                </a:lnTo>
                <a:lnTo>
                  <a:pt x="1145" y="534"/>
                </a:lnTo>
                <a:lnTo>
                  <a:pt x="1375" y="428"/>
                </a:lnTo>
                <a:lnTo>
                  <a:pt x="1547" y="333"/>
                </a:lnTo>
                <a:lnTo>
                  <a:pt x="1744" y="196"/>
                </a:lnTo>
                <a:lnTo>
                  <a:pt x="2008" y="11"/>
                </a:lnTo>
                <a:lnTo>
                  <a:pt x="2048" y="0"/>
                </a:lnTo>
                <a:lnTo>
                  <a:pt x="2070" y="0"/>
                </a:lnTo>
                <a:lnTo>
                  <a:pt x="2125" y="11"/>
                </a:lnTo>
                <a:lnTo>
                  <a:pt x="2191" y="73"/>
                </a:lnTo>
                <a:lnTo>
                  <a:pt x="2245" y="157"/>
                </a:lnTo>
                <a:lnTo>
                  <a:pt x="2308" y="295"/>
                </a:lnTo>
                <a:lnTo>
                  <a:pt x="2362" y="423"/>
                </a:lnTo>
                <a:lnTo>
                  <a:pt x="2417" y="556"/>
                </a:lnTo>
                <a:lnTo>
                  <a:pt x="2468" y="659"/>
                </a:lnTo>
                <a:lnTo>
                  <a:pt x="2518" y="755"/>
                </a:lnTo>
                <a:lnTo>
                  <a:pt x="2554" y="795"/>
                </a:lnTo>
                <a:lnTo>
                  <a:pt x="2581" y="815"/>
                </a:lnTo>
                <a:lnTo>
                  <a:pt x="2623" y="833"/>
                </a:lnTo>
                <a:lnTo>
                  <a:pt x="2679" y="845"/>
                </a:lnTo>
                <a:lnTo>
                  <a:pt x="2829" y="857"/>
                </a:lnTo>
                <a:lnTo>
                  <a:pt x="3021" y="867"/>
                </a:lnTo>
              </a:path>
            </a:pathLst>
          </a:custGeom>
          <a:noFill/>
          <a:ln w="9360" cap="flat">
            <a:solidFill>
              <a:srgbClr val="FFFFFF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  <p:sp>
        <p:nvSpPr>
          <p:cNvPr id="134149" name="Freeform 5"/>
          <p:cNvSpPr>
            <a:spLocks noChangeArrowheads="1"/>
          </p:cNvSpPr>
          <p:nvPr/>
        </p:nvSpPr>
        <p:spPr bwMode="auto">
          <a:xfrm flipV="1">
            <a:off x="3697289" y="3473451"/>
            <a:ext cx="4795837" cy="1376363"/>
          </a:xfrm>
          <a:custGeom>
            <a:avLst/>
            <a:gdLst>
              <a:gd name="G0" fmla="+- 362 0 0"/>
              <a:gd name="G1" fmla="+- 1 0 0"/>
              <a:gd name="G2" fmla="*/ 1 0 0"/>
              <a:gd name="G3" fmla="+- 1 0 0"/>
              <a:gd name="G4" fmla="+- 1 0 0"/>
              <a:gd name="G5" fmla="+- 2070 0 0"/>
              <a:gd name="G6" fmla="+- 1 0 0"/>
              <a:gd name="G7" fmla="+- 1 0 0"/>
              <a:gd name="G8" fmla="+- 1 0 0"/>
              <a:gd name="G9" fmla="+- 1 0 0"/>
              <a:gd name="G10" fmla="+- 1 0 0"/>
              <a:gd name="G11" fmla="+- 1 0 0"/>
              <a:gd name="G12" fmla="*/ 1 56199 45376"/>
              <a:gd name="G13" fmla="+- 1 0 0"/>
              <a:gd name="G14" fmla="+- 1 0 0"/>
              <a:gd name="G15" fmla="+- 1 0 0"/>
              <a:gd name="G16" fmla="+- 1 0 0"/>
              <a:gd name="G17" fmla="+- 1 0 0"/>
              <a:gd name="G18" fmla="+- 1 0 0"/>
              <a:gd name="G19" fmla="+- 1 0 0"/>
              <a:gd name="G20" fmla="+- 38912 0 0"/>
              <a:gd name="G21" fmla="*/ 1 0 0"/>
              <a:gd name="G22" fmla="*/ 1 35987 55552"/>
              <a:gd name="G23" fmla="*/ G22 1 180"/>
              <a:gd name="G24" fmla="*/ G21 1 G23"/>
              <a:gd name="G25" fmla="+- 1 0 0"/>
              <a:gd name="G26" fmla="+- 1 0 0"/>
              <a:gd name="G27" fmla="+- 1 0 0"/>
              <a:gd name="G28" fmla="*/ 1 59531 7824"/>
              <a:gd name="T0" fmla="*/ 0 w 3021"/>
              <a:gd name="T1" fmla="*/ 1265238 h 867"/>
              <a:gd name="T2" fmla="*/ 517525 w 3021"/>
              <a:gd name="T3" fmla="*/ 1208088 h 867"/>
              <a:gd name="T4" fmla="*/ 809625 w 3021"/>
              <a:gd name="T5" fmla="*/ 1150938 h 867"/>
              <a:gd name="T6" fmla="*/ 1187450 w 3021"/>
              <a:gd name="T7" fmla="*/ 1052513 h 867"/>
              <a:gd name="T8" fmla="*/ 1422400 w 3021"/>
              <a:gd name="T9" fmla="*/ 989013 h 867"/>
              <a:gd name="T10" fmla="*/ 1817687 w 3021"/>
              <a:gd name="T11" fmla="*/ 847725 h 867"/>
              <a:gd name="T12" fmla="*/ 2182812 w 3021"/>
              <a:gd name="T13" fmla="*/ 679450 h 867"/>
              <a:gd name="T14" fmla="*/ 2455862 w 3021"/>
              <a:gd name="T15" fmla="*/ 528638 h 867"/>
              <a:gd name="T16" fmla="*/ 2768600 w 3021"/>
              <a:gd name="T17" fmla="*/ 311150 h 867"/>
              <a:gd name="T18" fmla="*/ 3187700 w 3021"/>
              <a:gd name="T19" fmla="*/ 17463 h 867"/>
              <a:gd name="T20" fmla="*/ 3251200 w 3021"/>
              <a:gd name="T21" fmla="*/ 0 h 867"/>
              <a:gd name="T22" fmla="*/ 3286125 w 3021"/>
              <a:gd name="T23" fmla="*/ 0 h 867"/>
              <a:gd name="T24" fmla="*/ 3373437 w 3021"/>
              <a:gd name="T25" fmla="*/ 17463 h 867"/>
              <a:gd name="T26" fmla="*/ 3478212 w 3021"/>
              <a:gd name="T27" fmla="*/ 115888 h 867"/>
              <a:gd name="T28" fmla="*/ 3563937 w 3021"/>
              <a:gd name="T29" fmla="*/ 249238 h 867"/>
              <a:gd name="T30" fmla="*/ 3663950 w 3021"/>
              <a:gd name="T31" fmla="*/ 468313 h 867"/>
              <a:gd name="T32" fmla="*/ 3749675 w 3021"/>
              <a:gd name="T33" fmla="*/ 671513 h 867"/>
              <a:gd name="T34" fmla="*/ 3836987 w 3021"/>
              <a:gd name="T35" fmla="*/ 882650 h 867"/>
              <a:gd name="T36" fmla="*/ 3917950 w 3021"/>
              <a:gd name="T37" fmla="*/ 1046163 h 867"/>
              <a:gd name="T38" fmla="*/ 3997325 w 3021"/>
              <a:gd name="T39" fmla="*/ 1198563 h 867"/>
              <a:gd name="T40" fmla="*/ 4054475 w 3021"/>
              <a:gd name="T41" fmla="*/ 1262063 h 867"/>
              <a:gd name="T42" fmla="*/ 4097337 w 3021"/>
              <a:gd name="T43" fmla="*/ 1293813 h 867"/>
              <a:gd name="T44" fmla="*/ 4164012 w 3021"/>
              <a:gd name="T45" fmla="*/ 1322388 h 867"/>
              <a:gd name="T46" fmla="*/ 4252912 w 3021"/>
              <a:gd name="T47" fmla="*/ 1341438 h 867"/>
              <a:gd name="T48" fmla="*/ 4491037 w 3021"/>
              <a:gd name="T49" fmla="*/ 1360488 h 867"/>
              <a:gd name="T50" fmla="*/ 4795837 w 3021"/>
              <a:gd name="T51" fmla="*/ 1376363 h 8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3021" h="867">
                <a:moveTo>
                  <a:pt x="0" y="797"/>
                </a:moveTo>
                <a:lnTo>
                  <a:pt x="326" y="761"/>
                </a:lnTo>
                <a:lnTo>
                  <a:pt x="510" y="725"/>
                </a:lnTo>
                <a:lnTo>
                  <a:pt x="748" y="663"/>
                </a:lnTo>
                <a:lnTo>
                  <a:pt x="896" y="623"/>
                </a:lnTo>
                <a:lnTo>
                  <a:pt x="1145" y="534"/>
                </a:lnTo>
                <a:lnTo>
                  <a:pt x="1375" y="428"/>
                </a:lnTo>
                <a:lnTo>
                  <a:pt x="1547" y="333"/>
                </a:lnTo>
                <a:lnTo>
                  <a:pt x="1744" y="196"/>
                </a:lnTo>
                <a:lnTo>
                  <a:pt x="2008" y="11"/>
                </a:lnTo>
                <a:lnTo>
                  <a:pt x="2048" y="0"/>
                </a:lnTo>
                <a:lnTo>
                  <a:pt x="2070" y="0"/>
                </a:lnTo>
                <a:lnTo>
                  <a:pt x="2125" y="11"/>
                </a:lnTo>
                <a:lnTo>
                  <a:pt x="2191" y="73"/>
                </a:lnTo>
                <a:lnTo>
                  <a:pt x="2245" y="157"/>
                </a:lnTo>
                <a:lnTo>
                  <a:pt x="2308" y="295"/>
                </a:lnTo>
                <a:lnTo>
                  <a:pt x="2362" y="423"/>
                </a:lnTo>
                <a:lnTo>
                  <a:pt x="2417" y="556"/>
                </a:lnTo>
                <a:lnTo>
                  <a:pt x="2468" y="659"/>
                </a:lnTo>
                <a:lnTo>
                  <a:pt x="2518" y="755"/>
                </a:lnTo>
                <a:lnTo>
                  <a:pt x="2554" y="795"/>
                </a:lnTo>
                <a:lnTo>
                  <a:pt x="2581" y="815"/>
                </a:lnTo>
                <a:lnTo>
                  <a:pt x="2623" y="833"/>
                </a:lnTo>
                <a:lnTo>
                  <a:pt x="2679" y="845"/>
                </a:lnTo>
                <a:lnTo>
                  <a:pt x="2829" y="857"/>
                </a:lnTo>
                <a:lnTo>
                  <a:pt x="3021" y="867"/>
                </a:lnTo>
              </a:path>
            </a:pathLst>
          </a:custGeom>
          <a:noFill/>
          <a:ln w="9360" cap="flat">
            <a:solidFill>
              <a:srgbClr val="FFFFFF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  <p:sp>
        <p:nvSpPr>
          <p:cNvPr id="134150" name="Freeform 6"/>
          <p:cNvSpPr>
            <a:spLocks noChangeArrowheads="1"/>
          </p:cNvSpPr>
          <p:nvPr/>
        </p:nvSpPr>
        <p:spPr bwMode="auto">
          <a:xfrm>
            <a:off x="3705225" y="2638426"/>
            <a:ext cx="4794250" cy="809625"/>
          </a:xfrm>
          <a:custGeom>
            <a:avLst/>
            <a:gdLst>
              <a:gd name="G0" fmla="+- 1779 0 0"/>
              <a:gd name="G1" fmla="+- 1 0 0"/>
              <a:gd name="G2" fmla="+- 1 0 0"/>
              <a:gd name="G3" fmla="+- 1 0 0"/>
              <a:gd name="G4" fmla="+- 1 0 0"/>
              <a:gd name="G5" fmla="+- 2319 0 0"/>
              <a:gd name="G6" fmla="+- 1 0 0"/>
              <a:gd name="G7" fmla="+- 1 0 0"/>
              <a:gd name="G8" fmla="+- 1 0 0"/>
              <a:gd name="G9" fmla="+- 1 0 0"/>
              <a:gd name="G10" fmla="+- 1 0 0"/>
              <a:gd name="G11" fmla="+- 1 0 0"/>
              <a:gd name="G12" fmla="+- 1 0 0"/>
              <a:gd name="G13" fmla="+- 1 0 0"/>
              <a:gd name="G14" fmla="+- 1 0 0"/>
              <a:gd name="G15" fmla="+- 1 0 0"/>
              <a:gd name="G16" fmla="+- 1 0 0"/>
              <a:gd name="G17" fmla="+- 1 0 0"/>
              <a:gd name="G18" fmla="*/ 1 65535 32768"/>
              <a:gd name="G19" fmla="+- 1 0 0"/>
              <a:gd name="G20" fmla="+- 60401 0 0"/>
              <a:gd name="G21" fmla="+- 1 0 0"/>
              <a:gd name="G22" fmla="+- 1 0 0"/>
              <a:gd name="G23" fmla="+- 1 0 0"/>
              <a:gd name="T0" fmla="*/ 0 w 3020"/>
              <a:gd name="T1" fmla="*/ 790575 h 510"/>
              <a:gd name="T2" fmla="*/ 2827338 w 3020"/>
              <a:gd name="T3" fmla="*/ 793750 h 510"/>
              <a:gd name="T4" fmla="*/ 2995613 w 3020"/>
              <a:gd name="T5" fmla="*/ 657225 h 510"/>
              <a:gd name="T6" fmla="*/ 3171825 w 3020"/>
              <a:gd name="T7" fmla="*/ 495300 h 510"/>
              <a:gd name="T8" fmla="*/ 3289300 w 3020"/>
              <a:gd name="T9" fmla="*/ 376238 h 510"/>
              <a:gd name="T10" fmla="*/ 3371850 w 3020"/>
              <a:gd name="T11" fmla="*/ 276225 h 510"/>
              <a:gd name="T12" fmla="*/ 3460750 w 3020"/>
              <a:gd name="T13" fmla="*/ 180975 h 510"/>
              <a:gd name="T14" fmla="*/ 3536950 w 3020"/>
              <a:gd name="T15" fmla="*/ 95250 h 510"/>
              <a:gd name="T16" fmla="*/ 3586163 w 3020"/>
              <a:gd name="T17" fmla="*/ 33338 h 510"/>
              <a:gd name="T18" fmla="*/ 3632200 w 3020"/>
              <a:gd name="T19" fmla="*/ 3175 h 510"/>
              <a:gd name="T20" fmla="*/ 3657600 w 3020"/>
              <a:gd name="T21" fmla="*/ 0 h 510"/>
              <a:gd name="T22" fmla="*/ 3700463 w 3020"/>
              <a:gd name="T23" fmla="*/ 19050 h 510"/>
              <a:gd name="T24" fmla="*/ 3733800 w 3020"/>
              <a:gd name="T25" fmla="*/ 57150 h 510"/>
              <a:gd name="T26" fmla="*/ 3767138 w 3020"/>
              <a:gd name="T27" fmla="*/ 157163 h 510"/>
              <a:gd name="T28" fmla="*/ 3805238 w 3020"/>
              <a:gd name="T29" fmla="*/ 280988 h 510"/>
              <a:gd name="T30" fmla="*/ 3852863 w 3020"/>
              <a:gd name="T31" fmla="*/ 414338 h 510"/>
              <a:gd name="T32" fmla="*/ 3900488 w 3020"/>
              <a:gd name="T33" fmla="*/ 527050 h 510"/>
              <a:gd name="T34" fmla="*/ 3976688 w 3020"/>
              <a:gd name="T35" fmla="*/ 652463 h 510"/>
              <a:gd name="T36" fmla="*/ 4010025 w 3020"/>
              <a:gd name="T37" fmla="*/ 695325 h 510"/>
              <a:gd name="T38" fmla="*/ 4057650 w 3020"/>
              <a:gd name="T39" fmla="*/ 733425 h 510"/>
              <a:gd name="T40" fmla="*/ 4162425 w 3020"/>
              <a:gd name="T41" fmla="*/ 790575 h 510"/>
              <a:gd name="T42" fmla="*/ 4267200 w 3020"/>
              <a:gd name="T43" fmla="*/ 809625 h 510"/>
              <a:gd name="T44" fmla="*/ 4419600 w 3020"/>
              <a:gd name="T45" fmla="*/ 790575 h 510"/>
              <a:gd name="T46" fmla="*/ 4794250 w 3020"/>
              <a:gd name="T47" fmla="*/ 792163 h 5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3020" h="510">
                <a:moveTo>
                  <a:pt x="0" y="498"/>
                </a:moveTo>
                <a:lnTo>
                  <a:pt x="1781" y="500"/>
                </a:lnTo>
                <a:lnTo>
                  <a:pt x="1887" y="414"/>
                </a:lnTo>
                <a:lnTo>
                  <a:pt x="1998" y="312"/>
                </a:lnTo>
                <a:lnTo>
                  <a:pt x="2072" y="237"/>
                </a:lnTo>
                <a:lnTo>
                  <a:pt x="2124" y="174"/>
                </a:lnTo>
                <a:lnTo>
                  <a:pt x="2180" y="114"/>
                </a:lnTo>
                <a:lnTo>
                  <a:pt x="2228" y="60"/>
                </a:lnTo>
                <a:lnTo>
                  <a:pt x="2259" y="21"/>
                </a:lnTo>
                <a:lnTo>
                  <a:pt x="2288" y="2"/>
                </a:lnTo>
                <a:lnTo>
                  <a:pt x="2304" y="0"/>
                </a:lnTo>
                <a:lnTo>
                  <a:pt x="2331" y="12"/>
                </a:lnTo>
                <a:lnTo>
                  <a:pt x="2352" y="36"/>
                </a:lnTo>
                <a:lnTo>
                  <a:pt x="2373" y="99"/>
                </a:lnTo>
                <a:lnTo>
                  <a:pt x="2397" y="177"/>
                </a:lnTo>
                <a:lnTo>
                  <a:pt x="2427" y="261"/>
                </a:lnTo>
                <a:lnTo>
                  <a:pt x="2457" y="332"/>
                </a:lnTo>
                <a:lnTo>
                  <a:pt x="2505" y="411"/>
                </a:lnTo>
                <a:lnTo>
                  <a:pt x="2526" y="438"/>
                </a:lnTo>
                <a:lnTo>
                  <a:pt x="2556" y="462"/>
                </a:lnTo>
                <a:lnTo>
                  <a:pt x="2622" y="498"/>
                </a:lnTo>
                <a:lnTo>
                  <a:pt x="2688" y="510"/>
                </a:lnTo>
                <a:lnTo>
                  <a:pt x="2784" y="498"/>
                </a:lnTo>
                <a:lnTo>
                  <a:pt x="3020" y="499"/>
                </a:lnTo>
              </a:path>
            </a:pathLst>
          </a:custGeom>
          <a:noFill/>
          <a:ln w="38160" cap="flat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  <p:sp>
        <p:nvSpPr>
          <p:cNvPr id="134151" name="Text Box 7"/>
          <p:cNvSpPr txBox="1">
            <a:spLocks noChangeArrowheads="1"/>
          </p:cNvSpPr>
          <p:nvPr/>
        </p:nvSpPr>
        <p:spPr bwMode="auto">
          <a:xfrm>
            <a:off x="1905000" y="714585"/>
            <a:ext cx="8382000" cy="58695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ctr">
            <a:spAutoFit/>
          </a:bodyPr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spcBef>
                <a:spcPts val="2000"/>
              </a:spcBef>
              <a:buClrTx/>
            </a:pPr>
            <a:r>
              <a:rPr lang="es-CO" altLang="es-CO" sz="3200" b="1">
                <a:solidFill>
                  <a:srgbClr val="FFFF99"/>
                </a:solidFill>
              </a:rPr>
              <a:t>Ondas “viajeras” en la membrana basilar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gradFill rotWithShape="0">
          <a:gsLst>
            <a:gs pos="0">
              <a:srgbClr val="000000"/>
            </a:gs>
            <a:gs pos="50000">
              <a:srgbClr val="333399"/>
            </a:gs>
            <a:gs pos="100000">
              <a:srgbClr val="000000"/>
            </a:gs>
          </a:gsLst>
          <a:lin ang="81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169" name="Line 1"/>
          <p:cNvSpPr>
            <a:spLocks noChangeShapeType="1"/>
          </p:cNvSpPr>
          <p:nvPr/>
        </p:nvSpPr>
        <p:spPr bwMode="auto">
          <a:xfrm>
            <a:off x="3687763" y="3430589"/>
            <a:ext cx="4826000" cy="1587"/>
          </a:xfrm>
          <a:prstGeom prst="line">
            <a:avLst/>
          </a:prstGeom>
          <a:noFill/>
          <a:ln w="9360" cap="sq">
            <a:solidFill>
              <a:srgbClr val="FFFFFF"/>
            </a:solidFill>
            <a:prstDash val="dash"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CO"/>
          </a:p>
        </p:txBody>
      </p:sp>
      <p:sp>
        <p:nvSpPr>
          <p:cNvPr id="135170" name="Rectangle 2"/>
          <p:cNvSpPr>
            <a:spLocks noChangeArrowheads="1"/>
          </p:cNvSpPr>
          <p:nvPr/>
        </p:nvSpPr>
        <p:spPr bwMode="auto">
          <a:xfrm>
            <a:off x="8599488" y="3252788"/>
            <a:ext cx="622300" cy="2968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buClrTx/>
              <a:buFontTx/>
              <a:buNone/>
            </a:pPr>
            <a:r>
              <a:rPr lang="es-CO" altLang="es-CO" sz="1800" b="1">
                <a:solidFill>
                  <a:srgbClr val="FFFF00"/>
                </a:solidFill>
              </a:rPr>
              <a:t>Ápex</a:t>
            </a:r>
          </a:p>
        </p:txBody>
      </p:sp>
      <p:sp>
        <p:nvSpPr>
          <p:cNvPr id="135171" name="Rectangle 3"/>
          <p:cNvSpPr>
            <a:spLocks noChangeArrowheads="1"/>
          </p:cNvSpPr>
          <p:nvPr/>
        </p:nvSpPr>
        <p:spPr bwMode="auto">
          <a:xfrm>
            <a:off x="2973388" y="3248026"/>
            <a:ext cx="622300" cy="2968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buClrTx/>
              <a:buFontTx/>
              <a:buNone/>
            </a:pPr>
            <a:r>
              <a:rPr lang="es-CO" altLang="es-CO" sz="1800" b="1">
                <a:solidFill>
                  <a:srgbClr val="FFFF00"/>
                </a:solidFill>
              </a:rPr>
              <a:t>Base</a:t>
            </a:r>
          </a:p>
        </p:txBody>
      </p:sp>
      <p:sp>
        <p:nvSpPr>
          <p:cNvPr id="135172" name="Freeform 4"/>
          <p:cNvSpPr>
            <a:spLocks noChangeArrowheads="1"/>
          </p:cNvSpPr>
          <p:nvPr/>
        </p:nvSpPr>
        <p:spPr bwMode="auto">
          <a:xfrm>
            <a:off x="3687763" y="3036889"/>
            <a:ext cx="4805362" cy="395287"/>
          </a:xfrm>
          <a:custGeom>
            <a:avLst/>
            <a:gdLst>
              <a:gd name="G0" fmla="+- 2055 0 0"/>
              <a:gd name="G1" fmla="+- 1 0 0"/>
              <a:gd name="G2" fmla="+- 1 0 0"/>
              <a:gd name="G3" fmla="+- 1 0 0"/>
              <a:gd name="G4" fmla="+- 1 0 0"/>
              <a:gd name="G5" fmla="+- 1 0 0"/>
              <a:gd name="G6" fmla="+- 1 0 0"/>
              <a:gd name="G7" fmla="+- 1 0 0"/>
              <a:gd name="G8" fmla="+- 1 0 0"/>
              <a:gd name="G9" fmla="+- 1 0 0"/>
              <a:gd name="G10" fmla="+- 1 0 0"/>
              <a:gd name="G11" fmla="+- 1 0 0"/>
              <a:gd name="G12" fmla="+- 1 0 0"/>
              <a:gd name="G13" fmla="+- 1 0 0"/>
              <a:gd name="G14" fmla="+- 47104 0 0"/>
              <a:gd name="G15" fmla="*/ 1 0 0"/>
              <a:gd name="G16" fmla="*/ 1 35987 55552"/>
              <a:gd name="G17" fmla="*/ G16 1 180"/>
              <a:gd name="G18" fmla="*/ G15 1 G17"/>
              <a:gd name="G19" fmla="+- 49 0 0"/>
              <a:gd name="G20" fmla="+- 52 0 0"/>
              <a:gd name="T0" fmla="*/ 0 w 3027"/>
              <a:gd name="T1" fmla="*/ 392112 h 249"/>
              <a:gd name="T2" fmla="*/ 3265487 w 3027"/>
              <a:gd name="T3" fmla="*/ 395287 h 249"/>
              <a:gd name="T4" fmla="*/ 3433762 w 3027"/>
              <a:gd name="T5" fmla="*/ 254000 h 249"/>
              <a:gd name="T6" fmla="*/ 3614737 w 3027"/>
              <a:gd name="T7" fmla="*/ 111125 h 249"/>
              <a:gd name="T8" fmla="*/ 3738562 w 3027"/>
              <a:gd name="T9" fmla="*/ 30162 h 249"/>
              <a:gd name="T10" fmla="*/ 3805237 w 3027"/>
              <a:gd name="T11" fmla="*/ 4762 h 249"/>
              <a:gd name="T12" fmla="*/ 3843337 w 3027"/>
              <a:gd name="T13" fmla="*/ 0 h 249"/>
              <a:gd name="T14" fmla="*/ 3884612 w 3027"/>
              <a:gd name="T15" fmla="*/ 14287 h 249"/>
              <a:gd name="T16" fmla="*/ 3913187 w 3027"/>
              <a:gd name="T17" fmla="*/ 39687 h 249"/>
              <a:gd name="T18" fmla="*/ 3943350 w 3027"/>
              <a:gd name="T19" fmla="*/ 87312 h 249"/>
              <a:gd name="T20" fmla="*/ 4006850 w 3027"/>
              <a:gd name="T21" fmla="*/ 196850 h 249"/>
              <a:gd name="T22" fmla="*/ 4041775 w 3027"/>
              <a:gd name="T23" fmla="*/ 247650 h 249"/>
              <a:gd name="T24" fmla="*/ 4098925 w 3027"/>
              <a:gd name="T25" fmla="*/ 304800 h 249"/>
              <a:gd name="T26" fmla="*/ 4144962 w 3027"/>
              <a:gd name="T27" fmla="*/ 333375 h 249"/>
              <a:gd name="T28" fmla="*/ 4198937 w 3027"/>
              <a:gd name="T29" fmla="*/ 363537 h 249"/>
              <a:gd name="T30" fmla="*/ 4265612 w 3027"/>
              <a:gd name="T31" fmla="*/ 382587 h 249"/>
              <a:gd name="T32" fmla="*/ 4333875 w 3027"/>
              <a:gd name="T33" fmla="*/ 392112 h 249"/>
              <a:gd name="T34" fmla="*/ 4805362 w 3027"/>
              <a:gd name="T35" fmla="*/ 392112 h 2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3027" h="249">
                <a:moveTo>
                  <a:pt x="0" y="247"/>
                </a:moveTo>
                <a:lnTo>
                  <a:pt x="2057" y="249"/>
                </a:lnTo>
                <a:lnTo>
                  <a:pt x="2163" y="160"/>
                </a:lnTo>
                <a:lnTo>
                  <a:pt x="2277" y="70"/>
                </a:lnTo>
                <a:lnTo>
                  <a:pt x="2355" y="19"/>
                </a:lnTo>
                <a:lnTo>
                  <a:pt x="2397" y="3"/>
                </a:lnTo>
                <a:lnTo>
                  <a:pt x="2421" y="0"/>
                </a:lnTo>
                <a:lnTo>
                  <a:pt x="2447" y="9"/>
                </a:lnTo>
                <a:lnTo>
                  <a:pt x="2465" y="25"/>
                </a:lnTo>
                <a:lnTo>
                  <a:pt x="2484" y="55"/>
                </a:lnTo>
                <a:lnTo>
                  <a:pt x="2524" y="124"/>
                </a:lnTo>
                <a:lnTo>
                  <a:pt x="2546" y="156"/>
                </a:lnTo>
                <a:lnTo>
                  <a:pt x="2582" y="192"/>
                </a:lnTo>
                <a:lnTo>
                  <a:pt x="2611" y="210"/>
                </a:lnTo>
                <a:lnTo>
                  <a:pt x="2645" y="229"/>
                </a:lnTo>
                <a:lnTo>
                  <a:pt x="2687" y="241"/>
                </a:lnTo>
                <a:lnTo>
                  <a:pt x="2730" y="247"/>
                </a:lnTo>
                <a:lnTo>
                  <a:pt x="3027" y="247"/>
                </a:lnTo>
              </a:path>
            </a:pathLst>
          </a:custGeom>
          <a:noFill/>
          <a:ln w="38160" cap="flat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  <p:sp>
        <p:nvSpPr>
          <p:cNvPr id="135173" name="Freeform 5"/>
          <p:cNvSpPr>
            <a:spLocks noChangeArrowheads="1"/>
          </p:cNvSpPr>
          <p:nvPr/>
        </p:nvSpPr>
        <p:spPr bwMode="auto">
          <a:xfrm>
            <a:off x="3700464" y="2019301"/>
            <a:ext cx="4795837" cy="1376363"/>
          </a:xfrm>
          <a:custGeom>
            <a:avLst/>
            <a:gdLst>
              <a:gd name="G0" fmla="+- 362 0 0"/>
              <a:gd name="G1" fmla="+- 1 0 0"/>
              <a:gd name="G2" fmla="*/ 1 0 0"/>
              <a:gd name="G3" fmla="+- 1 0 0"/>
              <a:gd name="G4" fmla="+- 1 0 0"/>
              <a:gd name="G5" fmla="+- 2070 0 0"/>
              <a:gd name="G6" fmla="+- 1 0 0"/>
              <a:gd name="G7" fmla="+- 1 0 0"/>
              <a:gd name="G8" fmla="+- 1 0 0"/>
              <a:gd name="G9" fmla="+- 1 0 0"/>
              <a:gd name="G10" fmla="+- 1 0 0"/>
              <a:gd name="G11" fmla="+- 1 0 0"/>
              <a:gd name="G12" fmla="*/ 1 56199 45376"/>
              <a:gd name="G13" fmla="+- 1 0 0"/>
              <a:gd name="G14" fmla="+- 1 0 0"/>
              <a:gd name="G15" fmla="+- 1 0 0"/>
              <a:gd name="G16" fmla="+- 1 0 0"/>
              <a:gd name="G17" fmla="+- 1 0 0"/>
              <a:gd name="G18" fmla="+- 1 0 0"/>
              <a:gd name="G19" fmla="+- 1 0 0"/>
              <a:gd name="G20" fmla="+- 38912 0 0"/>
              <a:gd name="G21" fmla="*/ 1 0 0"/>
              <a:gd name="G22" fmla="*/ 1 35987 55552"/>
              <a:gd name="G23" fmla="*/ G22 1 180"/>
              <a:gd name="G24" fmla="*/ G21 1 G23"/>
              <a:gd name="G25" fmla="+- 1 0 0"/>
              <a:gd name="G26" fmla="+- 1 0 0"/>
              <a:gd name="G27" fmla="+- 1 0 0"/>
              <a:gd name="G28" fmla="*/ 1 59531 7824"/>
              <a:gd name="T0" fmla="*/ 0 w 3021"/>
              <a:gd name="T1" fmla="*/ 1265238 h 867"/>
              <a:gd name="T2" fmla="*/ 517525 w 3021"/>
              <a:gd name="T3" fmla="*/ 1208088 h 867"/>
              <a:gd name="T4" fmla="*/ 809625 w 3021"/>
              <a:gd name="T5" fmla="*/ 1150938 h 867"/>
              <a:gd name="T6" fmla="*/ 1187450 w 3021"/>
              <a:gd name="T7" fmla="*/ 1052513 h 867"/>
              <a:gd name="T8" fmla="*/ 1422400 w 3021"/>
              <a:gd name="T9" fmla="*/ 989013 h 867"/>
              <a:gd name="T10" fmla="*/ 1817687 w 3021"/>
              <a:gd name="T11" fmla="*/ 847725 h 867"/>
              <a:gd name="T12" fmla="*/ 2182812 w 3021"/>
              <a:gd name="T13" fmla="*/ 679450 h 867"/>
              <a:gd name="T14" fmla="*/ 2455862 w 3021"/>
              <a:gd name="T15" fmla="*/ 528638 h 867"/>
              <a:gd name="T16" fmla="*/ 2768600 w 3021"/>
              <a:gd name="T17" fmla="*/ 311150 h 867"/>
              <a:gd name="T18" fmla="*/ 3187700 w 3021"/>
              <a:gd name="T19" fmla="*/ 17463 h 867"/>
              <a:gd name="T20" fmla="*/ 3251200 w 3021"/>
              <a:gd name="T21" fmla="*/ 0 h 867"/>
              <a:gd name="T22" fmla="*/ 3286125 w 3021"/>
              <a:gd name="T23" fmla="*/ 0 h 867"/>
              <a:gd name="T24" fmla="*/ 3373437 w 3021"/>
              <a:gd name="T25" fmla="*/ 17463 h 867"/>
              <a:gd name="T26" fmla="*/ 3478212 w 3021"/>
              <a:gd name="T27" fmla="*/ 115888 h 867"/>
              <a:gd name="T28" fmla="*/ 3563937 w 3021"/>
              <a:gd name="T29" fmla="*/ 249238 h 867"/>
              <a:gd name="T30" fmla="*/ 3663950 w 3021"/>
              <a:gd name="T31" fmla="*/ 468313 h 867"/>
              <a:gd name="T32" fmla="*/ 3749675 w 3021"/>
              <a:gd name="T33" fmla="*/ 671513 h 867"/>
              <a:gd name="T34" fmla="*/ 3836987 w 3021"/>
              <a:gd name="T35" fmla="*/ 882650 h 867"/>
              <a:gd name="T36" fmla="*/ 3917950 w 3021"/>
              <a:gd name="T37" fmla="*/ 1046163 h 867"/>
              <a:gd name="T38" fmla="*/ 3997325 w 3021"/>
              <a:gd name="T39" fmla="*/ 1198563 h 867"/>
              <a:gd name="T40" fmla="*/ 4054475 w 3021"/>
              <a:gd name="T41" fmla="*/ 1262063 h 867"/>
              <a:gd name="T42" fmla="*/ 4097337 w 3021"/>
              <a:gd name="T43" fmla="*/ 1293813 h 867"/>
              <a:gd name="T44" fmla="*/ 4164012 w 3021"/>
              <a:gd name="T45" fmla="*/ 1322388 h 867"/>
              <a:gd name="T46" fmla="*/ 4252912 w 3021"/>
              <a:gd name="T47" fmla="*/ 1341438 h 867"/>
              <a:gd name="T48" fmla="*/ 4491037 w 3021"/>
              <a:gd name="T49" fmla="*/ 1360488 h 867"/>
              <a:gd name="T50" fmla="*/ 4795837 w 3021"/>
              <a:gd name="T51" fmla="*/ 1376363 h 8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3021" h="867">
                <a:moveTo>
                  <a:pt x="0" y="797"/>
                </a:moveTo>
                <a:lnTo>
                  <a:pt x="326" y="761"/>
                </a:lnTo>
                <a:lnTo>
                  <a:pt x="510" y="725"/>
                </a:lnTo>
                <a:lnTo>
                  <a:pt x="748" y="663"/>
                </a:lnTo>
                <a:lnTo>
                  <a:pt x="896" y="623"/>
                </a:lnTo>
                <a:lnTo>
                  <a:pt x="1145" y="534"/>
                </a:lnTo>
                <a:lnTo>
                  <a:pt x="1375" y="428"/>
                </a:lnTo>
                <a:lnTo>
                  <a:pt x="1547" y="333"/>
                </a:lnTo>
                <a:lnTo>
                  <a:pt x="1744" y="196"/>
                </a:lnTo>
                <a:lnTo>
                  <a:pt x="2008" y="11"/>
                </a:lnTo>
                <a:lnTo>
                  <a:pt x="2048" y="0"/>
                </a:lnTo>
                <a:lnTo>
                  <a:pt x="2070" y="0"/>
                </a:lnTo>
                <a:lnTo>
                  <a:pt x="2125" y="11"/>
                </a:lnTo>
                <a:lnTo>
                  <a:pt x="2191" y="73"/>
                </a:lnTo>
                <a:lnTo>
                  <a:pt x="2245" y="157"/>
                </a:lnTo>
                <a:lnTo>
                  <a:pt x="2308" y="295"/>
                </a:lnTo>
                <a:lnTo>
                  <a:pt x="2362" y="423"/>
                </a:lnTo>
                <a:lnTo>
                  <a:pt x="2417" y="556"/>
                </a:lnTo>
                <a:lnTo>
                  <a:pt x="2468" y="659"/>
                </a:lnTo>
                <a:lnTo>
                  <a:pt x="2518" y="755"/>
                </a:lnTo>
                <a:lnTo>
                  <a:pt x="2554" y="795"/>
                </a:lnTo>
                <a:lnTo>
                  <a:pt x="2581" y="815"/>
                </a:lnTo>
                <a:lnTo>
                  <a:pt x="2623" y="833"/>
                </a:lnTo>
                <a:lnTo>
                  <a:pt x="2679" y="845"/>
                </a:lnTo>
                <a:lnTo>
                  <a:pt x="2829" y="857"/>
                </a:lnTo>
                <a:lnTo>
                  <a:pt x="3021" y="867"/>
                </a:lnTo>
              </a:path>
            </a:pathLst>
          </a:custGeom>
          <a:noFill/>
          <a:ln w="9360" cap="flat">
            <a:solidFill>
              <a:srgbClr val="FFFFFF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  <p:sp>
        <p:nvSpPr>
          <p:cNvPr id="135174" name="Freeform 6"/>
          <p:cNvSpPr>
            <a:spLocks noChangeArrowheads="1"/>
          </p:cNvSpPr>
          <p:nvPr/>
        </p:nvSpPr>
        <p:spPr bwMode="auto">
          <a:xfrm flipV="1">
            <a:off x="3697289" y="3473451"/>
            <a:ext cx="4795837" cy="1376363"/>
          </a:xfrm>
          <a:custGeom>
            <a:avLst/>
            <a:gdLst>
              <a:gd name="G0" fmla="+- 362 0 0"/>
              <a:gd name="G1" fmla="+- 1 0 0"/>
              <a:gd name="G2" fmla="*/ 1 0 0"/>
              <a:gd name="G3" fmla="+- 1 0 0"/>
              <a:gd name="G4" fmla="+- 1 0 0"/>
              <a:gd name="G5" fmla="+- 2070 0 0"/>
              <a:gd name="G6" fmla="+- 1 0 0"/>
              <a:gd name="G7" fmla="+- 1 0 0"/>
              <a:gd name="G8" fmla="+- 1 0 0"/>
              <a:gd name="G9" fmla="+- 1 0 0"/>
              <a:gd name="G10" fmla="+- 1 0 0"/>
              <a:gd name="G11" fmla="+- 1 0 0"/>
              <a:gd name="G12" fmla="*/ 1 56199 45376"/>
              <a:gd name="G13" fmla="+- 1 0 0"/>
              <a:gd name="G14" fmla="+- 1 0 0"/>
              <a:gd name="G15" fmla="+- 1 0 0"/>
              <a:gd name="G16" fmla="+- 1 0 0"/>
              <a:gd name="G17" fmla="+- 1 0 0"/>
              <a:gd name="G18" fmla="+- 1 0 0"/>
              <a:gd name="G19" fmla="+- 1 0 0"/>
              <a:gd name="G20" fmla="+- 38912 0 0"/>
              <a:gd name="G21" fmla="*/ 1 0 0"/>
              <a:gd name="G22" fmla="*/ 1 35987 55552"/>
              <a:gd name="G23" fmla="*/ G22 1 180"/>
              <a:gd name="G24" fmla="*/ G21 1 G23"/>
              <a:gd name="G25" fmla="+- 1 0 0"/>
              <a:gd name="G26" fmla="+- 1 0 0"/>
              <a:gd name="G27" fmla="+- 1 0 0"/>
              <a:gd name="G28" fmla="*/ 1 59531 7824"/>
              <a:gd name="T0" fmla="*/ 0 w 3021"/>
              <a:gd name="T1" fmla="*/ 1265238 h 867"/>
              <a:gd name="T2" fmla="*/ 517525 w 3021"/>
              <a:gd name="T3" fmla="*/ 1208088 h 867"/>
              <a:gd name="T4" fmla="*/ 809625 w 3021"/>
              <a:gd name="T5" fmla="*/ 1150938 h 867"/>
              <a:gd name="T6" fmla="*/ 1187450 w 3021"/>
              <a:gd name="T7" fmla="*/ 1052513 h 867"/>
              <a:gd name="T8" fmla="*/ 1422400 w 3021"/>
              <a:gd name="T9" fmla="*/ 989013 h 867"/>
              <a:gd name="T10" fmla="*/ 1817687 w 3021"/>
              <a:gd name="T11" fmla="*/ 847725 h 867"/>
              <a:gd name="T12" fmla="*/ 2182812 w 3021"/>
              <a:gd name="T13" fmla="*/ 679450 h 867"/>
              <a:gd name="T14" fmla="*/ 2455862 w 3021"/>
              <a:gd name="T15" fmla="*/ 528638 h 867"/>
              <a:gd name="T16" fmla="*/ 2768600 w 3021"/>
              <a:gd name="T17" fmla="*/ 311150 h 867"/>
              <a:gd name="T18" fmla="*/ 3187700 w 3021"/>
              <a:gd name="T19" fmla="*/ 17463 h 867"/>
              <a:gd name="T20" fmla="*/ 3251200 w 3021"/>
              <a:gd name="T21" fmla="*/ 0 h 867"/>
              <a:gd name="T22" fmla="*/ 3286125 w 3021"/>
              <a:gd name="T23" fmla="*/ 0 h 867"/>
              <a:gd name="T24" fmla="*/ 3373437 w 3021"/>
              <a:gd name="T25" fmla="*/ 17463 h 867"/>
              <a:gd name="T26" fmla="*/ 3478212 w 3021"/>
              <a:gd name="T27" fmla="*/ 115888 h 867"/>
              <a:gd name="T28" fmla="*/ 3563937 w 3021"/>
              <a:gd name="T29" fmla="*/ 249238 h 867"/>
              <a:gd name="T30" fmla="*/ 3663950 w 3021"/>
              <a:gd name="T31" fmla="*/ 468313 h 867"/>
              <a:gd name="T32" fmla="*/ 3749675 w 3021"/>
              <a:gd name="T33" fmla="*/ 671513 h 867"/>
              <a:gd name="T34" fmla="*/ 3836987 w 3021"/>
              <a:gd name="T35" fmla="*/ 882650 h 867"/>
              <a:gd name="T36" fmla="*/ 3917950 w 3021"/>
              <a:gd name="T37" fmla="*/ 1046163 h 867"/>
              <a:gd name="T38" fmla="*/ 3997325 w 3021"/>
              <a:gd name="T39" fmla="*/ 1198563 h 867"/>
              <a:gd name="T40" fmla="*/ 4054475 w 3021"/>
              <a:gd name="T41" fmla="*/ 1262063 h 867"/>
              <a:gd name="T42" fmla="*/ 4097337 w 3021"/>
              <a:gd name="T43" fmla="*/ 1293813 h 867"/>
              <a:gd name="T44" fmla="*/ 4164012 w 3021"/>
              <a:gd name="T45" fmla="*/ 1322388 h 867"/>
              <a:gd name="T46" fmla="*/ 4252912 w 3021"/>
              <a:gd name="T47" fmla="*/ 1341438 h 867"/>
              <a:gd name="T48" fmla="*/ 4491037 w 3021"/>
              <a:gd name="T49" fmla="*/ 1360488 h 867"/>
              <a:gd name="T50" fmla="*/ 4795837 w 3021"/>
              <a:gd name="T51" fmla="*/ 1376363 h 8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3021" h="867">
                <a:moveTo>
                  <a:pt x="0" y="797"/>
                </a:moveTo>
                <a:lnTo>
                  <a:pt x="326" y="761"/>
                </a:lnTo>
                <a:lnTo>
                  <a:pt x="510" y="725"/>
                </a:lnTo>
                <a:lnTo>
                  <a:pt x="748" y="663"/>
                </a:lnTo>
                <a:lnTo>
                  <a:pt x="896" y="623"/>
                </a:lnTo>
                <a:lnTo>
                  <a:pt x="1145" y="534"/>
                </a:lnTo>
                <a:lnTo>
                  <a:pt x="1375" y="428"/>
                </a:lnTo>
                <a:lnTo>
                  <a:pt x="1547" y="333"/>
                </a:lnTo>
                <a:lnTo>
                  <a:pt x="1744" y="196"/>
                </a:lnTo>
                <a:lnTo>
                  <a:pt x="2008" y="11"/>
                </a:lnTo>
                <a:lnTo>
                  <a:pt x="2048" y="0"/>
                </a:lnTo>
                <a:lnTo>
                  <a:pt x="2070" y="0"/>
                </a:lnTo>
                <a:lnTo>
                  <a:pt x="2125" y="11"/>
                </a:lnTo>
                <a:lnTo>
                  <a:pt x="2191" y="73"/>
                </a:lnTo>
                <a:lnTo>
                  <a:pt x="2245" y="157"/>
                </a:lnTo>
                <a:lnTo>
                  <a:pt x="2308" y="295"/>
                </a:lnTo>
                <a:lnTo>
                  <a:pt x="2362" y="423"/>
                </a:lnTo>
                <a:lnTo>
                  <a:pt x="2417" y="556"/>
                </a:lnTo>
                <a:lnTo>
                  <a:pt x="2468" y="659"/>
                </a:lnTo>
                <a:lnTo>
                  <a:pt x="2518" y="755"/>
                </a:lnTo>
                <a:lnTo>
                  <a:pt x="2554" y="795"/>
                </a:lnTo>
                <a:lnTo>
                  <a:pt x="2581" y="815"/>
                </a:lnTo>
                <a:lnTo>
                  <a:pt x="2623" y="833"/>
                </a:lnTo>
                <a:lnTo>
                  <a:pt x="2679" y="845"/>
                </a:lnTo>
                <a:lnTo>
                  <a:pt x="2829" y="857"/>
                </a:lnTo>
                <a:lnTo>
                  <a:pt x="3021" y="867"/>
                </a:lnTo>
              </a:path>
            </a:pathLst>
          </a:custGeom>
          <a:noFill/>
          <a:ln w="9360" cap="flat">
            <a:solidFill>
              <a:srgbClr val="FFFFFF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  <p:sp>
        <p:nvSpPr>
          <p:cNvPr id="135175" name="Text Box 7"/>
          <p:cNvSpPr txBox="1">
            <a:spLocks noChangeArrowheads="1"/>
          </p:cNvSpPr>
          <p:nvPr/>
        </p:nvSpPr>
        <p:spPr bwMode="auto">
          <a:xfrm>
            <a:off x="1905000" y="714585"/>
            <a:ext cx="8382000" cy="58695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ctr">
            <a:spAutoFit/>
          </a:bodyPr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spcBef>
                <a:spcPts val="2000"/>
              </a:spcBef>
              <a:buClrTx/>
            </a:pPr>
            <a:r>
              <a:rPr lang="es-CO" altLang="es-CO" sz="3200" b="1">
                <a:solidFill>
                  <a:srgbClr val="FFFF99"/>
                </a:solidFill>
              </a:rPr>
              <a:t>Ondas “viajeras” en la membrana basilar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gradFill rotWithShape="0">
          <a:gsLst>
            <a:gs pos="0">
              <a:srgbClr val="000000"/>
            </a:gs>
            <a:gs pos="50000">
              <a:srgbClr val="003399"/>
            </a:gs>
            <a:gs pos="100000">
              <a:srgbClr val="000000"/>
            </a:gs>
          </a:gsLst>
          <a:lin ang="81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385" name="Group 1"/>
          <p:cNvGrpSpPr>
            <a:grpSpLocks/>
          </p:cNvGrpSpPr>
          <p:nvPr/>
        </p:nvGrpSpPr>
        <p:grpSpPr bwMode="auto">
          <a:xfrm>
            <a:off x="4419600" y="1660526"/>
            <a:ext cx="4084638" cy="4308475"/>
            <a:chOff x="1824" y="1046"/>
            <a:chExt cx="2573" cy="2714"/>
          </a:xfrm>
        </p:grpSpPr>
        <p:sp>
          <p:nvSpPr>
            <p:cNvPr id="16386" name="Freeform 2"/>
            <p:cNvSpPr>
              <a:spLocks noChangeArrowheads="1"/>
            </p:cNvSpPr>
            <p:nvPr/>
          </p:nvSpPr>
          <p:spPr bwMode="auto">
            <a:xfrm>
              <a:off x="2395" y="1152"/>
              <a:ext cx="1712" cy="1368"/>
            </a:xfrm>
            <a:custGeom>
              <a:avLst/>
              <a:gdLst>
                <a:gd name="G0" fmla="+- 1 0 0"/>
                <a:gd name="G1" fmla="+- 1 0 0"/>
                <a:gd name="G2" fmla="+- 1 0 0"/>
                <a:gd name="G3" fmla="+- 1 0 0"/>
                <a:gd name="G4" fmla="+- 1 0 0"/>
                <a:gd name="G5" fmla="+- 1 0 0"/>
                <a:gd name="G6" fmla="+- 1 0 0"/>
                <a:gd name="G7" fmla="+- 1 0 0"/>
                <a:gd name="G8" fmla="+- 1 0 0"/>
                <a:gd name="G9" fmla="+- 1 0 0"/>
                <a:gd name="G10" fmla="+- 1 0 0"/>
                <a:gd name="T0" fmla="*/ 224 256 1"/>
                <a:gd name="T1" fmla="*/ 0 256 1"/>
                <a:gd name="G11" fmla="+- 0 T0 T1"/>
                <a:gd name="G12" fmla="sin 1343 G11"/>
                <a:gd name="G13" fmla="+- 1 0 0"/>
                <a:gd name="G14" fmla="+- 1 0 0"/>
                <a:gd name="G15" fmla="+- 1 0 0"/>
                <a:gd name="G16" fmla="+- 1 0 0"/>
                <a:gd name="G17" fmla="+- 42 0 0"/>
                <a:gd name="G18" fmla="+- 1 0 0"/>
                <a:gd name="G19" fmla="+- 1 0 0"/>
                <a:gd name="G20" fmla="+- 1 0 0"/>
                <a:gd name="G21" fmla="+- 1 0 0"/>
                <a:gd name="G22" fmla="+- 1 0 0"/>
                <a:gd name="G23" fmla="+- 1 0 0"/>
                <a:gd name="G24" fmla="+- 1 0 0"/>
                <a:gd name="G25" fmla="+- 1 0 0"/>
                <a:gd name="G26" fmla="+- 1 0 0"/>
                <a:gd name="G27" fmla="+- 1 0 0"/>
                <a:gd name="G28" fmla="+- 1 0 0"/>
                <a:gd name="G29" fmla="+- 1 0 0"/>
                <a:gd name="G30" fmla="+- 1 0 0"/>
                <a:gd name="G31" fmla="+- 1 0 0"/>
                <a:gd name="G32" fmla="+- 1 0 0"/>
                <a:gd name="G33" fmla="+- 1 0 0"/>
                <a:gd name="G34" fmla="+- 1 0 0"/>
                <a:gd name="G35" fmla="+- 1 0 0"/>
                <a:gd name="G36" fmla="+- 1 0 0"/>
                <a:gd name="G37" fmla="*/ 1 65535 32768"/>
                <a:gd name="G38" fmla="+- 1 0 0"/>
                <a:gd name="G39" fmla="+- 64688 0 0"/>
                <a:gd name="G40" fmla="+- 64575 0 0"/>
                <a:gd name="G41" fmla="+- 65069 0 0"/>
                <a:gd name="G42" fmla="+- 65075 0 0"/>
                <a:gd name="G43" fmla="+- 64966 0 0"/>
                <a:gd name="G44" fmla="+- 65106 0 0"/>
                <a:gd name="G45" fmla="+- 65120 0 0"/>
                <a:gd name="G46" fmla="+- 65153 0 0"/>
                <a:gd name="G47" fmla="+- 65286 0 0"/>
                <a:gd name="G48" fmla="+- 65406 0 0"/>
                <a:gd name="T2" fmla="*/ 437 w 1717"/>
                <a:gd name="T3" fmla="*/ 62 h 1373"/>
                <a:gd name="T4" fmla="*/ 910 w 1717"/>
                <a:gd name="T5" fmla="*/ 315 h 1373"/>
                <a:gd name="T6" fmla="*/ 1276 w 1717"/>
                <a:gd name="T7" fmla="*/ 917 h 1373"/>
                <a:gd name="T8" fmla="*/ 1384 w 1717"/>
                <a:gd name="T9" fmla="*/ 1038 h 1373"/>
                <a:gd name="T10" fmla="*/ 1499 w 1717"/>
                <a:gd name="T11" fmla="*/ 1102 h 1373"/>
                <a:gd name="T12" fmla="*/ 1672 w 1717"/>
                <a:gd name="T13" fmla="*/ 1268 h 1373"/>
                <a:gd name="T14" fmla="*/ 1698 w 1717"/>
                <a:gd name="T15" fmla="*/ 1297 h 1373"/>
                <a:gd name="T16" fmla="*/ 1713 w 1717"/>
                <a:gd name="T17" fmla="*/ 1320 h 1373"/>
                <a:gd name="T18" fmla="*/ 1703 w 1717"/>
                <a:gd name="T19" fmla="*/ 1342 h 1373"/>
                <a:gd name="T20" fmla="*/ 1592 w 1717"/>
                <a:gd name="T21" fmla="*/ 1315 h 1373"/>
                <a:gd name="T22" fmla="*/ 1445 w 1717"/>
                <a:gd name="T23" fmla="*/ 1300 h 1373"/>
                <a:gd name="T24" fmla="*/ 1346 w 1717"/>
                <a:gd name="T25" fmla="*/ 1289 h 1373"/>
                <a:gd name="T26" fmla="*/ 1261 w 1717"/>
                <a:gd name="T27" fmla="*/ 1288 h 1373"/>
                <a:gd name="T28" fmla="*/ 1147 w 1717"/>
                <a:gd name="T29" fmla="*/ 1304 h 1373"/>
                <a:gd name="T30" fmla="*/ 952 w 1717"/>
                <a:gd name="T31" fmla="*/ 1332 h 1373"/>
                <a:gd name="T32" fmla="*/ 845 w 1717"/>
                <a:gd name="T33" fmla="*/ 1355 h 1373"/>
                <a:gd name="T34" fmla="*/ 731 w 1717"/>
                <a:gd name="T35" fmla="*/ 1369 h 1373"/>
                <a:gd name="T36" fmla="*/ 613 w 1717"/>
                <a:gd name="T37" fmla="*/ 1357 h 1373"/>
                <a:gd name="T38" fmla="*/ 550 w 1717"/>
                <a:gd name="T39" fmla="*/ 1364 h 1373"/>
                <a:gd name="T40" fmla="*/ 512 w 1717"/>
                <a:gd name="T41" fmla="*/ 1349 h 1373"/>
                <a:gd name="T42" fmla="*/ 423 w 1717"/>
                <a:gd name="T43" fmla="*/ 1333 h 1373"/>
                <a:gd name="T44" fmla="*/ 333 w 1717"/>
                <a:gd name="T45" fmla="*/ 1334 h 1373"/>
                <a:gd name="T46" fmla="*/ 264 w 1717"/>
                <a:gd name="T47" fmla="*/ 1339 h 1373"/>
                <a:gd name="T48" fmla="*/ 223 w 1717"/>
                <a:gd name="T49" fmla="*/ 1339 h 1373"/>
                <a:gd name="T50" fmla="*/ 185 w 1717"/>
                <a:gd name="T51" fmla="*/ 1339 h 1373"/>
                <a:gd name="T52" fmla="*/ 164 w 1717"/>
                <a:gd name="T53" fmla="*/ 1339 h 1373"/>
                <a:gd name="T54" fmla="*/ 122 w 1717"/>
                <a:gd name="T55" fmla="*/ 1330 h 1373"/>
                <a:gd name="T56" fmla="*/ 84 w 1717"/>
                <a:gd name="T57" fmla="*/ 1313 h 1373"/>
                <a:gd name="T58" fmla="*/ 57 w 1717"/>
                <a:gd name="T59" fmla="*/ 1303 h 1373"/>
                <a:gd name="T60" fmla="*/ 38 w 1717"/>
                <a:gd name="T61" fmla="*/ 1283 h 1373"/>
                <a:gd name="T62" fmla="*/ 23 w 1717"/>
                <a:gd name="T63" fmla="*/ 1244 h 1373"/>
                <a:gd name="T64" fmla="*/ 4 w 1717"/>
                <a:gd name="T65" fmla="*/ 1192 h 1373"/>
                <a:gd name="T66" fmla="*/ 0 w 1717"/>
                <a:gd name="T67" fmla="*/ 1150 h 1373"/>
                <a:gd name="T68" fmla="*/ 4 w 1717"/>
                <a:gd name="T69" fmla="*/ 1112 h 1373"/>
                <a:gd name="T70" fmla="*/ 22 w 1717"/>
                <a:gd name="T71" fmla="*/ 1071 h 1373"/>
                <a:gd name="T72" fmla="*/ 32 w 1717"/>
                <a:gd name="T73" fmla="*/ 1017 h 1373"/>
                <a:gd name="T74" fmla="*/ 23 w 1717"/>
                <a:gd name="T75" fmla="*/ 964 h 1373"/>
                <a:gd name="T76" fmla="*/ 4 w 1717"/>
                <a:gd name="T77" fmla="*/ 901 h 1373"/>
                <a:gd name="T78" fmla="*/ 43 w 1717"/>
                <a:gd name="T79" fmla="*/ 779 h 1373"/>
                <a:gd name="T80" fmla="*/ 92 w 1717"/>
                <a:gd name="T81" fmla="*/ 684 h 1373"/>
                <a:gd name="T82" fmla="*/ 144 w 1717"/>
                <a:gd name="T83" fmla="*/ 603 h 1373"/>
                <a:gd name="T84" fmla="*/ 193 w 1717"/>
                <a:gd name="T85" fmla="*/ 526 h 1373"/>
                <a:gd name="T86" fmla="*/ 231 w 1717"/>
                <a:gd name="T87" fmla="*/ 411 h 1373"/>
                <a:gd name="T88" fmla="*/ 231 w 1717"/>
                <a:gd name="T89" fmla="*/ 323 h 1373"/>
                <a:gd name="T90" fmla="*/ 252 w 1717"/>
                <a:gd name="T91" fmla="*/ 253 h 1373"/>
                <a:gd name="T92" fmla="*/ 252 w 1717"/>
                <a:gd name="T93" fmla="*/ 175 h 1373"/>
                <a:gd name="T94" fmla="*/ 272 w 1717"/>
                <a:gd name="T95" fmla="*/ 113 h 1373"/>
                <a:gd name="T96" fmla="*/ 332 w 1717"/>
                <a:gd name="T97" fmla="*/ 0 h 1373"/>
              </a:gdLst>
              <a:ahLst/>
              <a:cxnLst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717" h="1373">
                  <a:moveTo>
                    <a:pt x="438" y="62"/>
                  </a:moveTo>
                  <a:lnTo>
                    <a:pt x="912" y="316"/>
                  </a:lnTo>
                  <a:lnTo>
                    <a:pt x="1279" y="920"/>
                  </a:lnTo>
                  <a:lnTo>
                    <a:pt x="1387" y="1041"/>
                  </a:lnTo>
                  <a:lnTo>
                    <a:pt x="1503" y="1105"/>
                  </a:lnTo>
                  <a:lnTo>
                    <a:pt x="1676" y="1272"/>
                  </a:lnTo>
                  <a:lnTo>
                    <a:pt x="1702" y="1301"/>
                  </a:lnTo>
                  <a:lnTo>
                    <a:pt x="1717" y="1324"/>
                  </a:lnTo>
                  <a:lnTo>
                    <a:pt x="1707" y="1346"/>
                  </a:lnTo>
                  <a:lnTo>
                    <a:pt x="1596" y="1319"/>
                  </a:lnTo>
                  <a:lnTo>
                    <a:pt x="1448" y="1304"/>
                  </a:lnTo>
                  <a:lnTo>
                    <a:pt x="1349" y="1293"/>
                  </a:lnTo>
                  <a:lnTo>
                    <a:pt x="1264" y="1292"/>
                  </a:lnTo>
                  <a:lnTo>
                    <a:pt x="1150" y="1308"/>
                  </a:lnTo>
                  <a:lnTo>
                    <a:pt x="954" y="1336"/>
                  </a:lnTo>
                  <a:lnTo>
                    <a:pt x="847" y="1359"/>
                  </a:lnTo>
                  <a:lnTo>
                    <a:pt x="733" y="1373"/>
                  </a:lnTo>
                  <a:lnTo>
                    <a:pt x="614" y="1361"/>
                  </a:lnTo>
                  <a:lnTo>
                    <a:pt x="551" y="1368"/>
                  </a:lnTo>
                  <a:lnTo>
                    <a:pt x="513" y="1353"/>
                  </a:lnTo>
                  <a:lnTo>
                    <a:pt x="424" y="1337"/>
                  </a:lnTo>
                  <a:lnTo>
                    <a:pt x="334" y="1338"/>
                  </a:lnTo>
                  <a:lnTo>
                    <a:pt x="265" y="1343"/>
                  </a:lnTo>
                  <a:lnTo>
                    <a:pt x="224" y="1343"/>
                  </a:lnTo>
                  <a:lnTo>
                    <a:pt x="185" y="1343"/>
                  </a:lnTo>
                  <a:lnTo>
                    <a:pt x="164" y="1343"/>
                  </a:lnTo>
                  <a:lnTo>
                    <a:pt x="122" y="1334"/>
                  </a:lnTo>
                  <a:lnTo>
                    <a:pt x="84" y="1317"/>
                  </a:lnTo>
                  <a:lnTo>
                    <a:pt x="57" y="1307"/>
                  </a:lnTo>
                  <a:lnTo>
                    <a:pt x="38" y="1287"/>
                  </a:lnTo>
                  <a:lnTo>
                    <a:pt x="23" y="1248"/>
                  </a:lnTo>
                  <a:lnTo>
                    <a:pt x="4" y="1195"/>
                  </a:lnTo>
                  <a:lnTo>
                    <a:pt x="0" y="1153"/>
                  </a:lnTo>
                  <a:lnTo>
                    <a:pt x="4" y="1115"/>
                  </a:lnTo>
                  <a:lnTo>
                    <a:pt x="22" y="1074"/>
                  </a:lnTo>
                  <a:lnTo>
                    <a:pt x="32" y="1020"/>
                  </a:lnTo>
                  <a:lnTo>
                    <a:pt x="23" y="967"/>
                  </a:lnTo>
                  <a:lnTo>
                    <a:pt x="4" y="904"/>
                  </a:lnTo>
                  <a:lnTo>
                    <a:pt x="43" y="781"/>
                  </a:lnTo>
                  <a:lnTo>
                    <a:pt x="92" y="686"/>
                  </a:lnTo>
                  <a:lnTo>
                    <a:pt x="144" y="605"/>
                  </a:lnTo>
                  <a:lnTo>
                    <a:pt x="193" y="528"/>
                  </a:lnTo>
                  <a:lnTo>
                    <a:pt x="232" y="412"/>
                  </a:lnTo>
                  <a:lnTo>
                    <a:pt x="232" y="324"/>
                  </a:lnTo>
                  <a:lnTo>
                    <a:pt x="253" y="254"/>
                  </a:lnTo>
                  <a:lnTo>
                    <a:pt x="253" y="176"/>
                  </a:lnTo>
                  <a:lnTo>
                    <a:pt x="273" y="113"/>
                  </a:lnTo>
                  <a:lnTo>
                    <a:pt x="333" y="0"/>
                  </a:lnTo>
                </a:path>
              </a:pathLst>
            </a:custGeom>
            <a:gradFill rotWithShape="0">
              <a:gsLst>
                <a:gs pos="0">
                  <a:srgbClr val="DDD800"/>
                </a:gs>
                <a:gs pos="100000">
                  <a:srgbClr val="FFFFCC"/>
                </a:gs>
              </a:gsLst>
              <a:lin ang="108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  <p:sp>
          <p:nvSpPr>
            <p:cNvPr id="16387" name="Freeform 3"/>
            <p:cNvSpPr>
              <a:spLocks noChangeArrowheads="1"/>
            </p:cNvSpPr>
            <p:nvPr/>
          </p:nvSpPr>
          <p:spPr bwMode="auto">
            <a:xfrm>
              <a:off x="1826" y="1055"/>
              <a:ext cx="2503" cy="2573"/>
            </a:xfrm>
            <a:custGeom>
              <a:avLst/>
              <a:gdLst>
                <a:gd name="G0" fmla="+- 1 0 0"/>
                <a:gd name="G1" fmla="+- 1 0 0"/>
                <a:gd name="G2" fmla="+- 1 0 0"/>
                <a:gd name="G3" fmla="+- 1 0 0"/>
                <a:gd name="G4" fmla="+- 1 0 0"/>
                <a:gd name="G5" fmla="+- 1 0 0"/>
                <a:gd name="G6" fmla="+- 1 0 0"/>
                <a:gd name="G7" fmla="+- 1 0 0"/>
                <a:gd name="G8" fmla="+- 1 0 0"/>
                <a:gd name="G9" fmla="+- 1 0 0"/>
                <a:gd name="G10" fmla="+- 1 0 0"/>
                <a:gd name="G11" fmla="+- 1 0 0"/>
                <a:gd name="G12" fmla="+- 1 0 0"/>
                <a:gd name="G13" fmla="+- 1 0 0"/>
                <a:gd name="G14" fmla="+- 1 0 0"/>
                <a:gd name="G15" fmla="+- 1 0 0"/>
                <a:gd name="G16" fmla="+- 1 0 0"/>
                <a:gd name="G17" fmla="*/ 1 53519 12704"/>
                <a:gd name="G18" fmla="+- 1 0 0"/>
                <a:gd name="G19" fmla="+- 1 0 0"/>
                <a:gd name="G20" fmla="+- 1 0 0"/>
                <a:gd name="G21" fmla="+- 1 0 0"/>
                <a:gd name="G22" fmla="+- 1 0 0"/>
                <a:gd name="G23" fmla="+- 1 0 0"/>
                <a:gd name="G24" fmla="*/ 1 0 0"/>
                <a:gd name="G25" fmla="+- 11 0 0"/>
                <a:gd name="G26" fmla="+- 1 0 0"/>
                <a:gd name="G27" fmla="+- 1 0 0"/>
                <a:gd name="G28" fmla="+- 1 0 0"/>
                <a:gd name="G29" fmla="*/ 1 0 0"/>
                <a:gd name="G30" fmla="sin 580 G29"/>
                <a:gd name="G31" fmla="+- 11 0 0"/>
                <a:gd name="G32" fmla="+- 1 0 0"/>
                <a:gd name="G33" fmla="+- 1 0 0"/>
                <a:gd name="G34" fmla="+- 1 0 0"/>
                <a:gd name="G35" fmla="+- 1 0 0"/>
                <a:gd name="G36" fmla="+- 1 0 0"/>
                <a:gd name="G37" fmla="+- 1 0 0"/>
                <a:gd name="G38" fmla="+- 1 0 0"/>
                <a:gd name="G39" fmla="*/ 1 62133 25600"/>
                <a:gd name="G40" fmla="*/ 1 35987 55552"/>
                <a:gd name="G41" fmla="*/ G40 1 180"/>
                <a:gd name="G42" fmla="*/ G39 1 G41"/>
                <a:gd name="G43" fmla="+- 1 0 0"/>
                <a:gd name="G44" fmla="+- 1 0 0"/>
                <a:gd name="G45" fmla="+- 1 0 0"/>
                <a:gd name="G46" fmla="+- 1 0 0"/>
                <a:gd name="G47" fmla="+- 1 0 0"/>
                <a:gd name="G48" fmla="+- 1 0 0"/>
                <a:gd name="G49" fmla="+- 1 0 0"/>
                <a:gd name="G50" fmla="+- 1 0 0"/>
                <a:gd name="G51" fmla="+- 1 0 0"/>
                <a:gd name="G52" fmla="+- 1 0 0"/>
                <a:gd name="G53" fmla="+- 1 0 0"/>
                <a:gd name="G54" fmla="+- 1 0 0"/>
                <a:gd name="G55" fmla="+- 1 0 0"/>
                <a:gd name="G56" fmla="+- 1 0 0"/>
                <a:gd name="G57" fmla="*/ 1 16385 2"/>
                <a:gd name="G58" fmla="+- 1 0 0"/>
                <a:gd name="G59" fmla="+- 1 0 0"/>
                <a:gd name="G60" fmla="+- 1 0 0"/>
                <a:gd name="G61" fmla="+- 1 0 0"/>
                <a:gd name="G62" fmla="+- 1 0 0"/>
                <a:gd name="G63" fmla="+- 1 0 0"/>
                <a:gd name="G64" fmla="+- 1 0 0"/>
                <a:gd name="G65" fmla="+- 1 0 0"/>
                <a:gd name="G66" fmla="+- 1 0 0"/>
                <a:gd name="G67" fmla="+- 1 0 0"/>
                <a:gd name="G68" fmla="+- 1 0 0"/>
                <a:gd name="G69" fmla="+- 1 0 0"/>
                <a:gd name="G70" fmla="+- 1 0 0"/>
                <a:gd name="G71" fmla="+- 1 0 0"/>
                <a:gd name="G72" fmla="+- 1 0 0"/>
                <a:gd name="G73" fmla="+- 1 0 0"/>
                <a:gd name="G74" fmla="+- 1 0 0"/>
                <a:gd name="G75" fmla="+- 1 0 0"/>
                <a:gd name="G76" fmla="+- 1 0 0"/>
                <a:gd name="G77" fmla="+- 1 0 0"/>
                <a:gd name="G78" fmla="+- 1 0 0"/>
                <a:gd name="G79" fmla="+- 1 0 0"/>
                <a:gd name="G80" fmla="+- 1 0 0"/>
                <a:gd name="G81" fmla="+- 1 0 0"/>
                <a:gd name="G82" fmla="+- 1 0 0"/>
                <a:gd name="G83" fmla="*/ 1 60495 32264"/>
                <a:gd name="G84" fmla="+- 1 0 0"/>
                <a:gd name="G85" fmla="+- 1 0 0"/>
                <a:gd name="G86" fmla="+- 1 0 0"/>
                <a:gd name="G87" fmla="+- 1 0 0"/>
                <a:gd name="G88" fmla="+- 1 0 0"/>
                <a:gd name="G89" fmla="+- 1 0 0"/>
                <a:gd name="G90" fmla="+- 1 0 0"/>
                <a:gd name="G91" fmla="+- 1 0 0"/>
                <a:gd name="G92" fmla="+- 1 0 0"/>
                <a:gd name="G93" fmla="+- 1 0 0"/>
                <a:gd name="G94" fmla="+- 1 0 0"/>
                <a:gd name="G95" fmla="+- 1 0 0"/>
                <a:gd name="G96" fmla="+- 1 0 0"/>
                <a:gd name="G97" fmla="+- 1 0 0"/>
                <a:gd name="G98" fmla="+- 1 0 0"/>
                <a:gd name="G99" fmla="+- 1 0 0"/>
                <a:gd name="G100" fmla="+- 1 0 0"/>
                <a:gd name="G101" fmla="+- 442 0 0"/>
                <a:gd name="G102" fmla="+- 1 0 0"/>
                <a:gd name="G103" fmla="*/ 1 0 0"/>
                <a:gd name="G104" fmla="+- 1 0 0"/>
                <a:gd name="G105" fmla="+- 1 0 0"/>
                <a:gd name="G106" fmla="+- 1 0 0"/>
                <a:gd name="G107" fmla="+- 1 0 0"/>
                <a:gd name="G108" fmla="+- 1 0 0"/>
                <a:gd name="T0" fmla="*/ 2320 w 2508"/>
                <a:gd name="T1" fmla="*/ 1583 h 2578"/>
                <a:gd name="T2" fmla="*/ 2416 w 2508"/>
                <a:gd name="T3" fmla="*/ 1748 h 2578"/>
                <a:gd name="T4" fmla="*/ 2504 w 2508"/>
                <a:gd name="T5" fmla="*/ 1857 h 2578"/>
                <a:gd name="T6" fmla="*/ 2268 w 2508"/>
                <a:gd name="T7" fmla="*/ 1788 h 2578"/>
                <a:gd name="T8" fmla="*/ 2033 w 2508"/>
                <a:gd name="T9" fmla="*/ 1760 h 2578"/>
                <a:gd name="T10" fmla="*/ 1800 w 2508"/>
                <a:gd name="T11" fmla="*/ 1748 h 2578"/>
                <a:gd name="T12" fmla="*/ 1515 w 2508"/>
                <a:gd name="T13" fmla="*/ 1703 h 2578"/>
                <a:gd name="T14" fmla="*/ 1311 w 2508"/>
                <a:gd name="T15" fmla="*/ 1712 h 2578"/>
                <a:gd name="T16" fmla="*/ 1093 w 2508"/>
                <a:gd name="T17" fmla="*/ 1752 h 2578"/>
                <a:gd name="T18" fmla="*/ 888 w 2508"/>
                <a:gd name="T19" fmla="*/ 1764 h 2578"/>
                <a:gd name="T20" fmla="*/ 683 w 2508"/>
                <a:gd name="T21" fmla="*/ 1791 h 2578"/>
                <a:gd name="T22" fmla="*/ 643 w 2508"/>
                <a:gd name="T23" fmla="*/ 1887 h 2578"/>
                <a:gd name="T24" fmla="*/ 678 w 2508"/>
                <a:gd name="T25" fmla="*/ 1998 h 2578"/>
                <a:gd name="T26" fmla="*/ 731 w 2508"/>
                <a:gd name="T27" fmla="*/ 2169 h 2578"/>
                <a:gd name="T28" fmla="*/ 767 w 2508"/>
                <a:gd name="T29" fmla="*/ 2389 h 2578"/>
                <a:gd name="T30" fmla="*/ 778 w 2508"/>
                <a:gd name="T31" fmla="*/ 2516 h 2578"/>
                <a:gd name="T32" fmla="*/ 630 w 2508"/>
                <a:gd name="T33" fmla="*/ 2574 h 2578"/>
                <a:gd name="T34" fmla="*/ 442 w 2508"/>
                <a:gd name="T35" fmla="*/ 2504 h 2578"/>
                <a:gd name="T36" fmla="*/ 323 w 2508"/>
                <a:gd name="T37" fmla="*/ 2319 h 2578"/>
                <a:gd name="T38" fmla="*/ 286 w 2508"/>
                <a:gd name="T39" fmla="*/ 2095 h 2578"/>
                <a:gd name="T40" fmla="*/ 260 w 2508"/>
                <a:gd name="T41" fmla="*/ 1964 h 2578"/>
                <a:gd name="T42" fmla="*/ 176 w 2508"/>
                <a:gd name="T43" fmla="*/ 1767 h 2578"/>
                <a:gd name="T44" fmla="*/ 71 w 2508"/>
                <a:gd name="T45" fmla="*/ 1528 h 2578"/>
                <a:gd name="T46" fmla="*/ 10 w 2508"/>
                <a:gd name="T47" fmla="*/ 1307 h 2578"/>
                <a:gd name="T48" fmla="*/ 0 w 2508"/>
                <a:gd name="T49" fmla="*/ 1212 h 2578"/>
                <a:gd name="T50" fmla="*/ 11 w 2508"/>
                <a:gd name="T51" fmla="*/ 1099 h 2578"/>
                <a:gd name="T52" fmla="*/ 40 w 2508"/>
                <a:gd name="T53" fmla="*/ 924 h 2578"/>
                <a:gd name="T54" fmla="*/ 40 w 2508"/>
                <a:gd name="T55" fmla="*/ 791 h 2578"/>
                <a:gd name="T56" fmla="*/ 20 w 2508"/>
                <a:gd name="T57" fmla="*/ 642 h 2578"/>
                <a:gd name="T58" fmla="*/ 0 w 2508"/>
                <a:gd name="T59" fmla="*/ 501 h 2578"/>
                <a:gd name="T60" fmla="*/ 11 w 2508"/>
                <a:gd name="T61" fmla="*/ 396 h 2578"/>
                <a:gd name="T62" fmla="*/ 40 w 2508"/>
                <a:gd name="T63" fmla="*/ 282 h 2578"/>
                <a:gd name="T64" fmla="*/ 92 w 2508"/>
                <a:gd name="T65" fmla="*/ 186 h 2578"/>
                <a:gd name="T66" fmla="*/ 193 w 2508"/>
                <a:gd name="T67" fmla="*/ 70 h 2578"/>
                <a:gd name="T68" fmla="*/ 273 w 2508"/>
                <a:gd name="T69" fmla="*/ 18 h 2578"/>
                <a:gd name="T70" fmla="*/ 352 w 2508"/>
                <a:gd name="T71" fmla="*/ 0 h 2578"/>
                <a:gd name="T72" fmla="*/ 420 w 2508"/>
                <a:gd name="T73" fmla="*/ 10 h 2578"/>
                <a:gd name="T74" fmla="*/ 493 w 2508"/>
                <a:gd name="T75" fmla="*/ 63 h 2578"/>
                <a:gd name="T76" fmla="*/ 541 w 2508"/>
                <a:gd name="T77" fmla="*/ 151 h 2578"/>
                <a:gd name="T78" fmla="*/ 579 w 2508"/>
                <a:gd name="T79" fmla="*/ 265 h 2578"/>
                <a:gd name="T80" fmla="*/ 601 w 2508"/>
                <a:gd name="T81" fmla="*/ 449 h 2578"/>
                <a:gd name="T82" fmla="*/ 652 w 2508"/>
                <a:gd name="T83" fmla="*/ 642 h 2578"/>
                <a:gd name="T84" fmla="*/ 667 w 2508"/>
                <a:gd name="T85" fmla="*/ 787 h 2578"/>
                <a:gd name="T86" fmla="*/ 582 w 2508"/>
                <a:gd name="T87" fmla="*/ 1010 h 2578"/>
                <a:gd name="T88" fmla="*/ 611 w 2508"/>
                <a:gd name="T89" fmla="*/ 1132 h 2578"/>
                <a:gd name="T90" fmla="*/ 581 w 2508"/>
                <a:gd name="T91" fmla="*/ 1265 h 2578"/>
                <a:gd name="T92" fmla="*/ 616 w 2508"/>
                <a:gd name="T93" fmla="*/ 1383 h 2578"/>
                <a:gd name="T94" fmla="*/ 727 w 2508"/>
                <a:gd name="T95" fmla="*/ 1437 h 2578"/>
                <a:gd name="T96" fmla="*/ 992 w 2508"/>
                <a:gd name="T97" fmla="*/ 1432 h 2578"/>
                <a:gd name="T98" fmla="*/ 1307 w 2508"/>
                <a:gd name="T99" fmla="*/ 1467 h 2578"/>
                <a:gd name="T100" fmla="*/ 1729 w 2508"/>
                <a:gd name="T101" fmla="*/ 1401 h 2578"/>
                <a:gd name="T102" fmla="*/ 2064 w 2508"/>
                <a:gd name="T103" fmla="*/ 1402 h 25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08" h="2578">
                  <a:moveTo>
                    <a:pt x="2278" y="1448"/>
                  </a:moveTo>
                  <a:lnTo>
                    <a:pt x="2324" y="1585"/>
                  </a:lnTo>
                  <a:lnTo>
                    <a:pt x="2388" y="1706"/>
                  </a:lnTo>
                  <a:lnTo>
                    <a:pt x="2420" y="1751"/>
                  </a:lnTo>
                  <a:lnTo>
                    <a:pt x="2448" y="1798"/>
                  </a:lnTo>
                  <a:lnTo>
                    <a:pt x="2508" y="1860"/>
                  </a:lnTo>
                  <a:lnTo>
                    <a:pt x="2364" y="1840"/>
                  </a:lnTo>
                  <a:lnTo>
                    <a:pt x="2272" y="1791"/>
                  </a:lnTo>
                  <a:lnTo>
                    <a:pt x="2147" y="1774"/>
                  </a:lnTo>
                  <a:lnTo>
                    <a:pt x="2036" y="1763"/>
                  </a:lnTo>
                  <a:lnTo>
                    <a:pt x="1893" y="1734"/>
                  </a:lnTo>
                  <a:lnTo>
                    <a:pt x="1803" y="1751"/>
                  </a:lnTo>
                  <a:lnTo>
                    <a:pt x="1657" y="1737"/>
                  </a:lnTo>
                  <a:lnTo>
                    <a:pt x="1517" y="1706"/>
                  </a:lnTo>
                  <a:lnTo>
                    <a:pt x="1420" y="1703"/>
                  </a:lnTo>
                  <a:lnTo>
                    <a:pt x="1313" y="1715"/>
                  </a:lnTo>
                  <a:lnTo>
                    <a:pt x="1216" y="1729"/>
                  </a:lnTo>
                  <a:lnTo>
                    <a:pt x="1095" y="1755"/>
                  </a:lnTo>
                  <a:lnTo>
                    <a:pt x="981" y="1762"/>
                  </a:lnTo>
                  <a:lnTo>
                    <a:pt x="889" y="1767"/>
                  </a:lnTo>
                  <a:lnTo>
                    <a:pt x="785" y="1778"/>
                  </a:lnTo>
                  <a:lnTo>
                    <a:pt x="684" y="1794"/>
                  </a:lnTo>
                  <a:lnTo>
                    <a:pt x="644" y="1838"/>
                  </a:lnTo>
                  <a:lnTo>
                    <a:pt x="644" y="1890"/>
                  </a:lnTo>
                  <a:lnTo>
                    <a:pt x="647" y="1944"/>
                  </a:lnTo>
                  <a:lnTo>
                    <a:pt x="679" y="2001"/>
                  </a:lnTo>
                  <a:lnTo>
                    <a:pt x="712" y="2076"/>
                  </a:lnTo>
                  <a:lnTo>
                    <a:pt x="732" y="2172"/>
                  </a:lnTo>
                  <a:lnTo>
                    <a:pt x="742" y="2260"/>
                  </a:lnTo>
                  <a:lnTo>
                    <a:pt x="768" y="2393"/>
                  </a:lnTo>
                  <a:lnTo>
                    <a:pt x="797" y="2485"/>
                  </a:lnTo>
                  <a:lnTo>
                    <a:pt x="779" y="2520"/>
                  </a:lnTo>
                  <a:lnTo>
                    <a:pt x="707" y="2560"/>
                  </a:lnTo>
                  <a:lnTo>
                    <a:pt x="631" y="2578"/>
                  </a:lnTo>
                  <a:lnTo>
                    <a:pt x="519" y="2561"/>
                  </a:lnTo>
                  <a:lnTo>
                    <a:pt x="443" y="2508"/>
                  </a:lnTo>
                  <a:lnTo>
                    <a:pt x="375" y="2427"/>
                  </a:lnTo>
                  <a:lnTo>
                    <a:pt x="324" y="2323"/>
                  </a:lnTo>
                  <a:lnTo>
                    <a:pt x="313" y="2225"/>
                  </a:lnTo>
                  <a:lnTo>
                    <a:pt x="286" y="2098"/>
                  </a:lnTo>
                  <a:lnTo>
                    <a:pt x="274" y="2041"/>
                  </a:lnTo>
                  <a:lnTo>
                    <a:pt x="260" y="1967"/>
                  </a:lnTo>
                  <a:lnTo>
                    <a:pt x="231" y="1867"/>
                  </a:lnTo>
                  <a:lnTo>
                    <a:pt x="176" y="1770"/>
                  </a:lnTo>
                  <a:lnTo>
                    <a:pt x="120" y="1653"/>
                  </a:lnTo>
                  <a:lnTo>
                    <a:pt x="71" y="1530"/>
                  </a:lnTo>
                  <a:lnTo>
                    <a:pt x="32" y="1399"/>
                  </a:lnTo>
                  <a:lnTo>
                    <a:pt x="10" y="1309"/>
                  </a:lnTo>
                  <a:lnTo>
                    <a:pt x="4" y="1247"/>
                  </a:lnTo>
                  <a:lnTo>
                    <a:pt x="0" y="1214"/>
                  </a:lnTo>
                  <a:lnTo>
                    <a:pt x="4" y="1151"/>
                  </a:lnTo>
                  <a:lnTo>
                    <a:pt x="11" y="1101"/>
                  </a:lnTo>
                  <a:lnTo>
                    <a:pt x="32" y="1002"/>
                  </a:lnTo>
                  <a:lnTo>
                    <a:pt x="40" y="925"/>
                  </a:lnTo>
                  <a:lnTo>
                    <a:pt x="45" y="856"/>
                  </a:lnTo>
                  <a:lnTo>
                    <a:pt x="40" y="792"/>
                  </a:lnTo>
                  <a:lnTo>
                    <a:pt x="33" y="727"/>
                  </a:lnTo>
                  <a:lnTo>
                    <a:pt x="20" y="643"/>
                  </a:lnTo>
                  <a:lnTo>
                    <a:pt x="9" y="580"/>
                  </a:lnTo>
                  <a:lnTo>
                    <a:pt x="0" y="502"/>
                  </a:lnTo>
                  <a:lnTo>
                    <a:pt x="4" y="447"/>
                  </a:lnTo>
                  <a:lnTo>
                    <a:pt x="11" y="397"/>
                  </a:lnTo>
                  <a:lnTo>
                    <a:pt x="23" y="343"/>
                  </a:lnTo>
                  <a:lnTo>
                    <a:pt x="40" y="282"/>
                  </a:lnTo>
                  <a:lnTo>
                    <a:pt x="66" y="230"/>
                  </a:lnTo>
                  <a:lnTo>
                    <a:pt x="92" y="186"/>
                  </a:lnTo>
                  <a:lnTo>
                    <a:pt x="136" y="126"/>
                  </a:lnTo>
                  <a:lnTo>
                    <a:pt x="193" y="70"/>
                  </a:lnTo>
                  <a:lnTo>
                    <a:pt x="227" y="43"/>
                  </a:lnTo>
                  <a:lnTo>
                    <a:pt x="273" y="18"/>
                  </a:lnTo>
                  <a:lnTo>
                    <a:pt x="316" y="3"/>
                  </a:lnTo>
                  <a:lnTo>
                    <a:pt x="353" y="0"/>
                  </a:lnTo>
                  <a:lnTo>
                    <a:pt x="388" y="3"/>
                  </a:lnTo>
                  <a:lnTo>
                    <a:pt x="421" y="10"/>
                  </a:lnTo>
                  <a:lnTo>
                    <a:pt x="463" y="34"/>
                  </a:lnTo>
                  <a:lnTo>
                    <a:pt x="494" y="63"/>
                  </a:lnTo>
                  <a:lnTo>
                    <a:pt x="520" y="104"/>
                  </a:lnTo>
                  <a:lnTo>
                    <a:pt x="542" y="151"/>
                  </a:lnTo>
                  <a:lnTo>
                    <a:pt x="561" y="205"/>
                  </a:lnTo>
                  <a:lnTo>
                    <a:pt x="580" y="265"/>
                  </a:lnTo>
                  <a:lnTo>
                    <a:pt x="593" y="334"/>
                  </a:lnTo>
                  <a:lnTo>
                    <a:pt x="602" y="450"/>
                  </a:lnTo>
                  <a:lnTo>
                    <a:pt x="623" y="563"/>
                  </a:lnTo>
                  <a:lnTo>
                    <a:pt x="653" y="643"/>
                  </a:lnTo>
                  <a:lnTo>
                    <a:pt x="702" y="730"/>
                  </a:lnTo>
                  <a:lnTo>
                    <a:pt x="668" y="788"/>
                  </a:lnTo>
                  <a:lnTo>
                    <a:pt x="614" y="916"/>
                  </a:lnTo>
                  <a:lnTo>
                    <a:pt x="583" y="1012"/>
                  </a:lnTo>
                  <a:lnTo>
                    <a:pt x="602" y="1070"/>
                  </a:lnTo>
                  <a:lnTo>
                    <a:pt x="612" y="1134"/>
                  </a:lnTo>
                  <a:lnTo>
                    <a:pt x="588" y="1209"/>
                  </a:lnTo>
                  <a:lnTo>
                    <a:pt x="582" y="1267"/>
                  </a:lnTo>
                  <a:lnTo>
                    <a:pt x="593" y="1328"/>
                  </a:lnTo>
                  <a:lnTo>
                    <a:pt x="617" y="1385"/>
                  </a:lnTo>
                  <a:lnTo>
                    <a:pt x="647" y="1422"/>
                  </a:lnTo>
                  <a:lnTo>
                    <a:pt x="728" y="1439"/>
                  </a:lnTo>
                  <a:lnTo>
                    <a:pt x="857" y="1439"/>
                  </a:lnTo>
                  <a:lnTo>
                    <a:pt x="994" y="1434"/>
                  </a:lnTo>
                  <a:lnTo>
                    <a:pt x="1105" y="1464"/>
                  </a:lnTo>
                  <a:lnTo>
                    <a:pt x="1309" y="1469"/>
                  </a:lnTo>
                  <a:lnTo>
                    <a:pt x="1507" y="1440"/>
                  </a:lnTo>
                  <a:lnTo>
                    <a:pt x="1732" y="1403"/>
                  </a:lnTo>
                  <a:lnTo>
                    <a:pt x="1896" y="1396"/>
                  </a:lnTo>
                  <a:lnTo>
                    <a:pt x="2067" y="1404"/>
                  </a:lnTo>
                  <a:lnTo>
                    <a:pt x="2277" y="1446"/>
                  </a:lnTo>
                </a:path>
              </a:pathLst>
            </a:custGeom>
            <a:gradFill rotWithShape="0">
              <a:gsLst>
                <a:gs pos="0">
                  <a:srgbClr val="FF459B"/>
                </a:gs>
                <a:gs pos="100000">
                  <a:srgbClr val="FFD9D9"/>
                </a:gs>
              </a:gsLst>
              <a:lin ang="135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  <p:sp>
          <p:nvSpPr>
            <p:cNvPr id="16388" name="Freeform 4"/>
            <p:cNvSpPr>
              <a:spLocks noChangeArrowheads="1"/>
            </p:cNvSpPr>
            <p:nvPr/>
          </p:nvSpPr>
          <p:spPr bwMode="auto">
            <a:xfrm>
              <a:off x="2455" y="2746"/>
              <a:ext cx="1942" cy="1014"/>
            </a:xfrm>
            <a:custGeom>
              <a:avLst/>
              <a:gdLst>
                <a:gd name="G0" fmla="+- 1 0 0"/>
                <a:gd name="G1" fmla="+- 1 0 0"/>
                <a:gd name="G2" fmla="+- 1 0 0"/>
                <a:gd name="G3" fmla="+- 1 0 0"/>
                <a:gd name="G4" fmla="+- 40 0 0"/>
                <a:gd name="G5" fmla="*/ 1 39069 35328"/>
                <a:gd name="G6" fmla="+- 1 0 0"/>
                <a:gd name="G7" fmla="+- 362 0 0"/>
                <a:gd name="G8" fmla="+- 1 0 0"/>
                <a:gd name="G9" fmla="+- 1 0 0"/>
                <a:gd name="G10" fmla="+- 1 0 0"/>
                <a:gd name="G11" fmla="+- 1 0 0"/>
                <a:gd name="G12" fmla="+- 1 0 0"/>
                <a:gd name="G13" fmla="+- 1 0 0"/>
                <a:gd name="G14" fmla="+- 1 0 0"/>
                <a:gd name="G15" fmla="+- 1 0 0"/>
                <a:gd name="G16" fmla="+- 1 0 0"/>
                <a:gd name="G17" fmla="+- 1 0 0"/>
                <a:gd name="G18" fmla="+- 1 0 0"/>
                <a:gd name="G19" fmla="+- 1 0 0"/>
                <a:gd name="G20" fmla="+- 1 0 0"/>
                <a:gd name="G21" fmla="+- 1 0 0"/>
                <a:gd name="G22" fmla="+- 1 0 0"/>
                <a:gd name="G23" fmla="+- 1 0 0"/>
                <a:gd name="G24" fmla="+- 1 0 0"/>
                <a:gd name="G25" fmla="+- 1 0 0"/>
                <a:gd name="G26" fmla="+- 1 0 0"/>
                <a:gd name="G27" fmla="*/ 1 65535 32768"/>
                <a:gd name="G28" fmla="+- 1 0 0"/>
                <a:gd name="G29" fmla="+- 823 0 0"/>
                <a:gd name="G30" fmla="+- 705 0 0"/>
                <a:gd name="G31" fmla="+- 657 0 0"/>
                <a:gd name="G32" fmla="+- 546 0 0"/>
                <a:gd name="G33" fmla="+- 435 0 0"/>
                <a:gd name="G34" fmla="+- 322 0 0"/>
                <a:gd name="G35" fmla="+- 311 0 0"/>
                <a:gd name="T0" fmla="*/ 213 w 1526"/>
                <a:gd name="T1" fmla="*/ 1015 h 911"/>
                <a:gd name="T2" fmla="*/ 192 w 1526"/>
                <a:gd name="T3" fmla="*/ 865 h 911"/>
                <a:gd name="T4" fmla="*/ 160 w 1526"/>
                <a:gd name="T5" fmla="*/ 777 h 911"/>
                <a:gd name="T6" fmla="*/ 120 w 1526"/>
                <a:gd name="T7" fmla="*/ 647 h 911"/>
                <a:gd name="T8" fmla="*/ 101 w 1526"/>
                <a:gd name="T9" fmla="*/ 508 h 911"/>
                <a:gd name="T10" fmla="*/ 73 w 1526"/>
                <a:gd name="T11" fmla="*/ 374 h 911"/>
                <a:gd name="T12" fmla="*/ 52 w 1526"/>
                <a:gd name="T13" fmla="*/ 322 h 911"/>
                <a:gd name="T14" fmla="*/ 11 w 1526"/>
                <a:gd name="T15" fmla="*/ 245 h 911"/>
                <a:gd name="T16" fmla="*/ 0 w 1526"/>
                <a:gd name="T17" fmla="*/ 182 h 911"/>
                <a:gd name="T18" fmla="*/ 4 w 1526"/>
                <a:gd name="T19" fmla="*/ 140 h 911"/>
                <a:gd name="T20" fmla="*/ 20 w 1526"/>
                <a:gd name="T21" fmla="*/ 114 h 911"/>
                <a:gd name="T22" fmla="*/ 52 w 1526"/>
                <a:gd name="T23" fmla="*/ 95 h 911"/>
                <a:gd name="T24" fmla="*/ 132 w 1526"/>
                <a:gd name="T25" fmla="*/ 77 h 911"/>
                <a:gd name="T26" fmla="*/ 224 w 1526"/>
                <a:gd name="T27" fmla="*/ 70 h 911"/>
                <a:gd name="T28" fmla="*/ 332 w 1526"/>
                <a:gd name="T29" fmla="*/ 59 h 911"/>
                <a:gd name="T30" fmla="*/ 461 w 1526"/>
                <a:gd name="T31" fmla="*/ 52 h 911"/>
                <a:gd name="T32" fmla="*/ 541 w 1526"/>
                <a:gd name="T33" fmla="*/ 35 h 911"/>
                <a:gd name="T34" fmla="*/ 653 w 1526"/>
                <a:gd name="T35" fmla="*/ 18 h 911"/>
                <a:gd name="T36" fmla="*/ 700 w 1526"/>
                <a:gd name="T37" fmla="*/ 7 h 911"/>
                <a:gd name="T38" fmla="*/ 773 w 1526"/>
                <a:gd name="T39" fmla="*/ 0 h 911"/>
                <a:gd name="T40" fmla="*/ 861 w 1526"/>
                <a:gd name="T41" fmla="*/ 0 h 911"/>
                <a:gd name="T42" fmla="*/ 893 w 1526"/>
                <a:gd name="T43" fmla="*/ 7 h 911"/>
                <a:gd name="T44" fmla="*/ 1001 w 1526"/>
                <a:gd name="T45" fmla="*/ 35 h 911"/>
                <a:gd name="T46" fmla="*/ 1081 w 1526"/>
                <a:gd name="T47" fmla="*/ 42 h 911"/>
                <a:gd name="T48" fmla="*/ 1154 w 1526"/>
                <a:gd name="T49" fmla="*/ 52 h 911"/>
                <a:gd name="T50" fmla="*/ 1245 w 1526"/>
                <a:gd name="T51" fmla="*/ 35 h 911"/>
                <a:gd name="T52" fmla="*/ 1333 w 1526"/>
                <a:gd name="T53" fmla="*/ 52 h 911"/>
                <a:gd name="T54" fmla="*/ 1445 w 1526"/>
                <a:gd name="T55" fmla="*/ 70 h 911"/>
                <a:gd name="T56" fmla="*/ 1542 w 1526"/>
                <a:gd name="T57" fmla="*/ 77 h 911"/>
                <a:gd name="T58" fmla="*/ 1634 w 1526"/>
                <a:gd name="T59" fmla="*/ 91 h 911"/>
                <a:gd name="T60" fmla="*/ 1721 w 1526"/>
                <a:gd name="T61" fmla="*/ 131 h 911"/>
                <a:gd name="T62" fmla="*/ 1882 w 1526"/>
                <a:gd name="T63" fmla="*/ 165 h 911"/>
                <a:gd name="T64" fmla="*/ 1943 w 1526"/>
                <a:gd name="T65" fmla="*/ 312 h 911"/>
                <a:gd name="T66" fmla="*/ 1446 w 1526"/>
                <a:gd name="T67" fmla="*/ 533 h 911"/>
                <a:gd name="T68" fmla="*/ 812 w 1526"/>
                <a:gd name="T69" fmla="*/ 626 h 911"/>
                <a:gd name="T70" fmla="*/ 530 w 1526"/>
                <a:gd name="T71" fmla="*/ 847 h 9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526" h="911">
                  <a:moveTo>
                    <a:pt x="167" y="911"/>
                  </a:moveTo>
                  <a:lnTo>
                    <a:pt x="151" y="776"/>
                  </a:lnTo>
                  <a:lnTo>
                    <a:pt x="126" y="697"/>
                  </a:lnTo>
                  <a:lnTo>
                    <a:pt x="94" y="581"/>
                  </a:lnTo>
                  <a:lnTo>
                    <a:pt x="79" y="456"/>
                  </a:lnTo>
                  <a:lnTo>
                    <a:pt x="57" y="336"/>
                  </a:lnTo>
                  <a:lnTo>
                    <a:pt x="41" y="289"/>
                  </a:lnTo>
                  <a:lnTo>
                    <a:pt x="9" y="220"/>
                  </a:lnTo>
                  <a:lnTo>
                    <a:pt x="0" y="163"/>
                  </a:lnTo>
                  <a:lnTo>
                    <a:pt x="3" y="126"/>
                  </a:lnTo>
                  <a:lnTo>
                    <a:pt x="16" y="102"/>
                  </a:lnTo>
                  <a:lnTo>
                    <a:pt x="41" y="85"/>
                  </a:lnTo>
                  <a:lnTo>
                    <a:pt x="104" y="69"/>
                  </a:lnTo>
                  <a:lnTo>
                    <a:pt x="176" y="63"/>
                  </a:lnTo>
                  <a:lnTo>
                    <a:pt x="261" y="53"/>
                  </a:lnTo>
                  <a:lnTo>
                    <a:pt x="362" y="47"/>
                  </a:lnTo>
                  <a:lnTo>
                    <a:pt x="425" y="31"/>
                  </a:lnTo>
                  <a:lnTo>
                    <a:pt x="513" y="16"/>
                  </a:lnTo>
                  <a:lnTo>
                    <a:pt x="550" y="6"/>
                  </a:lnTo>
                  <a:lnTo>
                    <a:pt x="607" y="0"/>
                  </a:lnTo>
                  <a:lnTo>
                    <a:pt x="676" y="0"/>
                  </a:lnTo>
                  <a:lnTo>
                    <a:pt x="701" y="6"/>
                  </a:lnTo>
                  <a:lnTo>
                    <a:pt x="786" y="31"/>
                  </a:lnTo>
                  <a:lnTo>
                    <a:pt x="849" y="38"/>
                  </a:lnTo>
                  <a:lnTo>
                    <a:pt x="906" y="47"/>
                  </a:lnTo>
                  <a:lnTo>
                    <a:pt x="978" y="31"/>
                  </a:lnTo>
                  <a:lnTo>
                    <a:pt x="1047" y="47"/>
                  </a:lnTo>
                  <a:lnTo>
                    <a:pt x="1135" y="63"/>
                  </a:lnTo>
                  <a:lnTo>
                    <a:pt x="1211" y="69"/>
                  </a:lnTo>
                  <a:lnTo>
                    <a:pt x="1283" y="82"/>
                  </a:lnTo>
                  <a:lnTo>
                    <a:pt x="1352" y="118"/>
                  </a:lnTo>
                  <a:lnTo>
                    <a:pt x="1478" y="148"/>
                  </a:lnTo>
                  <a:lnTo>
                    <a:pt x="1526" y="280"/>
                  </a:lnTo>
                  <a:lnTo>
                    <a:pt x="1136" y="478"/>
                  </a:lnTo>
                  <a:lnTo>
                    <a:pt x="638" y="562"/>
                  </a:lnTo>
                  <a:lnTo>
                    <a:pt x="416" y="760"/>
                  </a:lnTo>
                </a:path>
              </a:pathLst>
            </a:custGeom>
            <a:gradFill rotWithShape="0">
              <a:gsLst>
                <a:gs pos="0">
                  <a:srgbClr val="DDD800"/>
                </a:gs>
                <a:gs pos="100000">
                  <a:srgbClr val="FFFFCC"/>
                </a:gs>
              </a:gsLst>
              <a:lin ang="108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  <p:sp>
          <p:nvSpPr>
            <p:cNvPr id="16389" name="Freeform 5"/>
            <p:cNvSpPr>
              <a:spLocks noChangeArrowheads="1"/>
            </p:cNvSpPr>
            <p:nvPr/>
          </p:nvSpPr>
          <p:spPr bwMode="auto">
            <a:xfrm>
              <a:off x="2040" y="2888"/>
              <a:ext cx="576" cy="731"/>
            </a:xfrm>
            <a:custGeom>
              <a:avLst/>
              <a:gdLst>
                <a:gd name="G0" fmla="+- 1 0 0"/>
                <a:gd name="G1" fmla="+- 1 0 0"/>
                <a:gd name="G2" fmla="+- 1 0 0"/>
                <a:gd name="G3" fmla="+- 1 0 0"/>
                <a:gd name="G4" fmla="*/ 1 9597 15648"/>
                <a:gd name="G5" fmla="+- 1 0 0"/>
                <a:gd name="G6" fmla="+- 1 0 0"/>
                <a:gd name="G7" fmla="*/ 1 0 0"/>
                <a:gd name="G8" fmla="+- 1 0 0"/>
                <a:gd name="G9" fmla="+- 1 0 0"/>
                <a:gd name="G10" fmla="+- 1 0 0"/>
                <a:gd name="G11" fmla="+- 36864 0 0"/>
                <a:gd name="G12" fmla="*/ 1 0 0"/>
                <a:gd name="G13" fmla="*/ 1 35987 55552"/>
                <a:gd name="G14" fmla="*/ G13 1 180"/>
                <a:gd name="G15" fmla="*/ G12 1 G14"/>
                <a:gd name="G16" fmla="+- 65401 0 0"/>
                <a:gd name="T0" fmla="*/ 576 w 20000"/>
                <a:gd name="T1" fmla="*/ 633 h 20000"/>
                <a:gd name="T2" fmla="*/ 544 w 20000"/>
                <a:gd name="T3" fmla="*/ 679 h 20000"/>
                <a:gd name="T4" fmla="*/ 484 w 20000"/>
                <a:gd name="T5" fmla="*/ 714 h 20000"/>
                <a:gd name="T6" fmla="*/ 400 w 20000"/>
                <a:gd name="T7" fmla="*/ 731 h 20000"/>
                <a:gd name="T8" fmla="*/ 304 w 20000"/>
                <a:gd name="T9" fmla="*/ 714 h 20000"/>
                <a:gd name="T10" fmla="*/ 224 w 20000"/>
                <a:gd name="T11" fmla="*/ 661 h 20000"/>
                <a:gd name="T12" fmla="*/ 156 w 20000"/>
                <a:gd name="T13" fmla="*/ 581 h 20000"/>
                <a:gd name="T14" fmla="*/ 104 w 20000"/>
                <a:gd name="T15" fmla="*/ 476 h 20000"/>
                <a:gd name="T16" fmla="*/ 96 w 20000"/>
                <a:gd name="T17" fmla="*/ 381 h 20000"/>
                <a:gd name="T18" fmla="*/ 76 w 20000"/>
                <a:gd name="T19" fmla="*/ 301 h 20000"/>
                <a:gd name="T20" fmla="*/ 64 w 20000"/>
                <a:gd name="T21" fmla="*/ 241 h 20000"/>
                <a:gd name="T22" fmla="*/ 56 w 20000"/>
                <a:gd name="T23" fmla="*/ 178 h 20000"/>
                <a:gd name="T24" fmla="*/ 36 w 20000"/>
                <a:gd name="T25" fmla="*/ 91 h 20000"/>
                <a:gd name="T26" fmla="*/ 0 w 20000"/>
                <a:gd name="T27" fmla="*/ 0 h 200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000" h="20000">
                  <a:moveTo>
                    <a:pt x="19977" y="17307"/>
                  </a:moveTo>
                  <a:lnTo>
                    <a:pt x="18867" y="18550"/>
                  </a:lnTo>
                  <a:lnTo>
                    <a:pt x="16786" y="19506"/>
                  </a:lnTo>
                  <a:lnTo>
                    <a:pt x="13873" y="19984"/>
                  </a:lnTo>
                  <a:lnTo>
                    <a:pt x="10543" y="19506"/>
                  </a:lnTo>
                  <a:lnTo>
                    <a:pt x="7769" y="18072"/>
                  </a:lnTo>
                  <a:lnTo>
                    <a:pt x="5410" y="15873"/>
                  </a:lnTo>
                  <a:lnTo>
                    <a:pt x="3607" y="13004"/>
                  </a:lnTo>
                  <a:lnTo>
                    <a:pt x="3329" y="10422"/>
                  </a:lnTo>
                  <a:lnTo>
                    <a:pt x="2636" y="8223"/>
                  </a:lnTo>
                  <a:lnTo>
                    <a:pt x="2220" y="6598"/>
                  </a:lnTo>
                  <a:lnTo>
                    <a:pt x="1942" y="4876"/>
                  </a:lnTo>
                  <a:lnTo>
                    <a:pt x="1249" y="2486"/>
                  </a:lnTo>
                  <a:lnTo>
                    <a:pt x="0" y="0"/>
                  </a:lnTo>
                </a:path>
              </a:pathLst>
            </a:custGeom>
            <a:noFill/>
            <a:ln w="19080" cap="flat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  <p:sp>
          <p:nvSpPr>
            <p:cNvPr id="16390" name="Freeform 6"/>
            <p:cNvSpPr>
              <a:spLocks noChangeArrowheads="1"/>
            </p:cNvSpPr>
            <p:nvPr/>
          </p:nvSpPr>
          <p:spPr bwMode="auto">
            <a:xfrm>
              <a:off x="1824" y="1046"/>
              <a:ext cx="690" cy="1958"/>
            </a:xfrm>
            <a:custGeom>
              <a:avLst/>
              <a:gdLst>
                <a:gd name="G0" fmla="+- 1 0 0"/>
                <a:gd name="G1" fmla="+- 180 0 0"/>
                <a:gd name="G2" fmla="+- 1 0 0"/>
                <a:gd name="G3" fmla="*/ 1 38179 25408"/>
                <a:gd name="G4" fmla="+- 112 0 0"/>
                <a:gd name="G5" fmla="+- 1 0 0"/>
                <a:gd name="G6" fmla="+- 1 0 0"/>
                <a:gd name="G7" fmla="+- 1 0 0"/>
                <a:gd name="G8" fmla="+- 1 0 0"/>
                <a:gd name="G9" fmla="+- 100 0 0"/>
                <a:gd name="G10" fmla="+- 1 0 0"/>
                <a:gd name="G11" fmla="+- 1 0 0"/>
                <a:gd name="G12" fmla="+- 1 0 0"/>
                <a:gd name="G13" fmla="+- 1 0 0"/>
                <a:gd name="G14" fmla="+- 1 0 0"/>
                <a:gd name="G15" fmla="*/ 1 0 0"/>
                <a:gd name="G16" fmla="+- 1 0 0"/>
                <a:gd name="G17" fmla="+- 1 0 0"/>
                <a:gd name="G18" fmla="+- 1 0 0"/>
                <a:gd name="G19" fmla="+- 1 0 0"/>
                <a:gd name="G20" fmla="+- 1 0 0"/>
                <a:gd name="G21" fmla="+- 1 0 0"/>
                <a:gd name="G22" fmla="+- 1 0 0"/>
                <a:gd name="G23" fmla="+- 1 0 0"/>
                <a:gd name="G24" fmla="+- 1 0 0"/>
                <a:gd name="G25" fmla="+- 1 0 0"/>
                <a:gd name="G26" fmla="+- 1 0 0"/>
                <a:gd name="G27" fmla="+- 1 0 0"/>
                <a:gd name="G28" fmla="+- 1 0 0"/>
                <a:gd name="G29" fmla="+- 1 0 0"/>
                <a:gd name="G30" fmla="+- 1 0 0"/>
                <a:gd name="G31" fmla="+- 1 0 0"/>
                <a:gd name="G32" fmla="+- 1 0 0"/>
                <a:gd name="G33" fmla="*/ 1 65535 32768"/>
                <a:gd name="G34" fmla="+- 1 0 0"/>
                <a:gd name="G35" fmla="+- 1729 0 0"/>
                <a:gd name="G36" fmla="+- 1690 0 0"/>
                <a:gd name="G37" fmla="+- 1648 0 0"/>
                <a:gd name="G38" fmla="+- 1578 0 0"/>
                <a:gd name="G39" fmla="+- 1495 0 0"/>
                <a:gd name="G40" fmla="+- 1386 0 0"/>
                <a:gd name="G41" fmla="+- 1303 0 0"/>
                <a:gd name="G42" fmla="+- 1245 0 0"/>
                <a:gd name="G43" fmla="+- 1208 0 0"/>
                <a:gd name="T0" fmla="*/ 300 w 1038"/>
                <a:gd name="T1" fmla="*/ 1959 h 3348"/>
                <a:gd name="T2" fmla="*/ 230 w 1038"/>
                <a:gd name="T3" fmla="*/ 1864 h 3348"/>
                <a:gd name="T4" fmla="*/ 174 w 1038"/>
                <a:gd name="T5" fmla="*/ 1768 h 3348"/>
                <a:gd name="T6" fmla="*/ 120 w 1038"/>
                <a:gd name="T7" fmla="*/ 1650 h 3348"/>
                <a:gd name="T8" fmla="*/ 72 w 1038"/>
                <a:gd name="T9" fmla="*/ 1527 h 3348"/>
                <a:gd name="T10" fmla="*/ 32 w 1038"/>
                <a:gd name="T11" fmla="*/ 1397 h 3348"/>
                <a:gd name="T12" fmla="*/ 11 w 1038"/>
                <a:gd name="T13" fmla="*/ 1306 h 3348"/>
                <a:gd name="T14" fmla="*/ 3 w 1038"/>
                <a:gd name="T15" fmla="*/ 1245 h 3348"/>
                <a:gd name="T16" fmla="*/ 0 w 1038"/>
                <a:gd name="T17" fmla="*/ 1211 h 3348"/>
                <a:gd name="T18" fmla="*/ 3 w 1038"/>
                <a:gd name="T19" fmla="*/ 1148 h 3348"/>
                <a:gd name="T20" fmla="*/ 12 w 1038"/>
                <a:gd name="T21" fmla="*/ 1099 h 3348"/>
                <a:gd name="T22" fmla="*/ 32 w 1038"/>
                <a:gd name="T23" fmla="*/ 1001 h 3348"/>
                <a:gd name="T24" fmla="*/ 40 w 1038"/>
                <a:gd name="T25" fmla="*/ 923 h 3348"/>
                <a:gd name="T26" fmla="*/ 45 w 1038"/>
                <a:gd name="T27" fmla="*/ 855 h 3348"/>
                <a:gd name="T28" fmla="*/ 40 w 1038"/>
                <a:gd name="T29" fmla="*/ 790 h 3348"/>
                <a:gd name="T30" fmla="*/ 33 w 1038"/>
                <a:gd name="T31" fmla="*/ 725 h 3348"/>
                <a:gd name="T32" fmla="*/ 20 w 1038"/>
                <a:gd name="T33" fmla="*/ 642 h 3348"/>
                <a:gd name="T34" fmla="*/ 9 w 1038"/>
                <a:gd name="T35" fmla="*/ 579 h 3348"/>
                <a:gd name="T36" fmla="*/ 0 w 1038"/>
                <a:gd name="T37" fmla="*/ 502 h 3348"/>
                <a:gd name="T38" fmla="*/ 3 w 1038"/>
                <a:gd name="T39" fmla="*/ 446 h 3348"/>
                <a:gd name="T40" fmla="*/ 12 w 1038"/>
                <a:gd name="T41" fmla="*/ 397 h 3348"/>
                <a:gd name="T42" fmla="*/ 23 w 1038"/>
                <a:gd name="T43" fmla="*/ 342 h 3348"/>
                <a:gd name="T44" fmla="*/ 40 w 1038"/>
                <a:gd name="T45" fmla="*/ 281 h 3348"/>
                <a:gd name="T46" fmla="*/ 67 w 1038"/>
                <a:gd name="T47" fmla="*/ 230 h 3348"/>
                <a:gd name="T48" fmla="*/ 92 w 1038"/>
                <a:gd name="T49" fmla="*/ 186 h 3348"/>
                <a:gd name="T50" fmla="*/ 136 w 1038"/>
                <a:gd name="T51" fmla="*/ 126 h 3348"/>
                <a:gd name="T52" fmla="*/ 192 w 1038"/>
                <a:gd name="T53" fmla="*/ 70 h 3348"/>
                <a:gd name="T54" fmla="*/ 226 w 1038"/>
                <a:gd name="T55" fmla="*/ 42 h 3348"/>
                <a:gd name="T56" fmla="*/ 272 w 1038"/>
                <a:gd name="T57" fmla="*/ 18 h 3348"/>
                <a:gd name="T58" fmla="*/ 314 w 1038"/>
                <a:gd name="T59" fmla="*/ 4 h 3348"/>
                <a:gd name="T60" fmla="*/ 351 w 1038"/>
                <a:gd name="T61" fmla="*/ 0 h 3348"/>
                <a:gd name="T62" fmla="*/ 386 w 1038"/>
                <a:gd name="T63" fmla="*/ 4 h 3348"/>
                <a:gd name="T64" fmla="*/ 419 w 1038"/>
                <a:gd name="T65" fmla="*/ 11 h 3348"/>
                <a:gd name="T66" fmla="*/ 462 w 1038"/>
                <a:gd name="T67" fmla="*/ 33 h 3348"/>
                <a:gd name="T68" fmla="*/ 491 w 1038"/>
                <a:gd name="T69" fmla="*/ 63 h 3348"/>
                <a:gd name="T70" fmla="*/ 518 w 1038"/>
                <a:gd name="T71" fmla="*/ 104 h 3348"/>
                <a:gd name="T72" fmla="*/ 539 w 1038"/>
                <a:gd name="T73" fmla="*/ 151 h 3348"/>
                <a:gd name="T74" fmla="*/ 560 w 1038"/>
                <a:gd name="T75" fmla="*/ 205 h 3348"/>
                <a:gd name="T76" fmla="*/ 578 w 1038"/>
                <a:gd name="T77" fmla="*/ 265 h 3348"/>
                <a:gd name="T78" fmla="*/ 591 w 1038"/>
                <a:gd name="T79" fmla="*/ 334 h 3348"/>
                <a:gd name="T80" fmla="*/ 599 w 1038"/>
                <a:gd name="T81" fmla="*/ 449 h 3348"/>
                <a:gd name="T82" fmla="*/ 619 w 1038"/>
                <a:gd name="T83" fmla="*/ 562 h 3348"/>
                <a:gd name="T84" fmla="*/ 651 w 1038"/>
                <a:gd name="T85" fmla="*/ 642 h 3348"/>
                <a:gd name="T86" fmla="*/ 691 w 1038"/>
                <a:gd name="T87" fmla="*/ 720 h 33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038" h="3348">
                  <a:moveTo>
                    <a:pt x="450" y="3348"/>
                  </a:moveTo>
                  <a:lnTo>
                    <a:pt x="346" y="3186"/>
                  </a:lnTo>
                  <a:lnTo>
                    <a:pt x="262" y="3021"/>
                  </a:lnTo>
                  <a:lnTo>
                    <a:pt x="180" y="2820"/>
                  </a:lnTo>
                  <a:lnTo>
                    <a:pt x="108" y="2610"/>
                  </a:lnTo>
                  <a:lnTo>
                    <a:pt x="48" y="2388"/>
                  </a:lnTo>
                  <a:lnTo>
                    <a:pt x="16" y="2232"/>
                  </a:lnTo>
                  <a:lnTo>
                    <a:pt x="4" y="2127"/>
                  </a:lnTo>
                  <a:lnTo>
                    <a:pt x="0" y="2070"/>
                  </a:lnTo>
                  <a:lnTo>
                    <a:pt x="4" y="1962"/>
                  </a:lnTo>
                  <a:lnTo>
                    <a:pt x="18" y="1878"/>
                  </a:lnTo>
                  <a:lnTo>
                    <a:pt x="48" y="1710"/>
                  </a:lnTo>
                  <a:lnTo>
                    <a:pt x="60" y="1578"/>
                  </a:lnTo>
                  <a:lnTo>
                    <a:pt x="67" y="1461"/>
                  </a:lnTo>
                  <a:lnTo>
                    <a:pt x="60" y="1350"/>
                  </a:lnTo>
                  <a:lnTo>
                    <a:pt x="49" y="1239"/>
                  </a:lnTo>
                  <a:lnTo>
                    <a:pt x="30" y="1098"/>
                  </a:lnTo>
                  <a:lnTo>
                    <a:pt x="13" y="990"/>
                  </a:lnTo>
                  <a:lnTo>
                    <a:pt x="0" y="858"/>
                  </a:lnTo>
                  <a:lnTo>
                    <a:pt x="4" y="762"/>
                  </a:lnTo>
                  <a:lnTo>
                    <a:pt x="18" y="678"/>
                  </a:lnTo>
                  <a:lnTo>
                    <a:pt x="34" y="585"/>
                  </a:lnTo>
                  <a:lnTo>
                    <a:pt x="60" y="480"/>
                  </a:lnTo>
                  <a:lnTo>
                    <a:pt x="100" y="393"/>
                  </a:lnTo>
                  <a:lnTo>
                    <a:pt x="138" y="318"/>
                  </a:lnTo>
                  <a:lnTo>
                    <a:pt x="205" y="216"/>
                  </a:lnTo>
                  <a:lnTo>
                    <a:pt x="288" y="120"/>
                  </a:lnTo>
                  <a:lnTo>
                    <a:pt x="340" y="72"/>
                  </a:lnTo>
                  <a:lnTo>
                    <a:pt x="408" y="30"/>
                  </a:lnTo>
                  <a:lnTo>
                    <a:pt x="472" y="6"/>
                  </a:lnTo>
                  <a:lnTo>
                    <a:pt x="528" y="0"/>
                  </a:lnTo>
                  <a:lnTo>
                    <a:pt x="580" y="6"/>
                  </a:lnTo>
                  <a:lnTo>
                    <a:pt x="630" y="18"/>
                  </a:lnTo>
                  <a:lnTo>
                    <a:pt x="694" y="57"/>
                  </a:lnTo>
                  <a:lnTo>
                    <a:pt x="738" y="108"/>
                  </a:lnTo>
                  <a:lnTo>
                    <a:pt x="778" y="177"/>
                  </a:lnTo>
                  <a:lnTo>
                    <a:pt x="810" y="258"/>
                  </a:lnTo>
                  <a:lnTo>
                    <a:pt x="841" y="351"/>
                  </a:lnTo>
                  <a:lnTo>
                    <a:pt x="868" y="453"/>
                  </a:lnTo>
                  <a:lnTo>
                    <a:pt x="888" y="570"/>
                  </a:lnTo>
                  <a:lnTo>
                    <a:pt x="900" y="768"/>
                  </a:lnTo>
                  <a:lnTo>
                    <a:pt x="930" y="960"/>
                  </a:lnTo>
                  <a:lnTo>
                    <a:pt x="978" y="1098"/>
                  </a:lnTo>
                  <a:lnTo>
                    <a:pt x="1038" y="1230"/>
                  </a:lnTo>
                </a:path>
              </a:pathLst>
            </a:custGeom>
            <a:noFill/>
            <a:ln w="19080" cap="flat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  <p:sp>
          <p:nvSpPr>
            <p:cNvPr id="16391" name="Freeform 7"/>
            <p:cNvSpPr>
              <a:spLocks noChangeArrowheads="1"/>
            </p:cNvSpPr>
            <p:nvPr/>
          </p:nvSpPr>
          <p:spPr bwMode="auto">
            <a:xfrm>
              <a:off x="2017" y="1990"/>
              <a:ext cx="224" cy="933"/>
            </a:xfrm>
            <a:custGeom>
              <a:avLst/>
              <a:gdLst>
                <a:gd name="G0" fmla="+- 1 0 0"/>
                <a:gd name="G1" fmla="+- 1 0 0"/>
                <a:gd name="G2" fmla="+- 1 0 0"/>
                <a:gd name="G3" fmla="+- 1 0 0"/>
                <a:gd name="G4" fmla="+- 108 0 0"/>
                <a:gd name="G5" fmla="*/ 1 42747 57218"/>
                <a:gd name="G6" fmla="+- 1 0 0"/>
                <a:gd name="G7" fmla="+- 1 0 0"/>
                <a:gd name="G8" fmla="+- 1 0 0"/>
                <a:gd name="G9" fmla="+- 1 0 0"/>
                <a:gd name="G10" fmla="+- 1 0 0"/>
                <a:gd name="G11" fmla="+- 1 0 0"/>
                <a:gd name="G12" fmla="*/ 1 65535 32768"/>
                <a:gd name="G13" fmla="*/ 1 54367 49408"/>
                <a:gd name="G14" fmla="+- 746 0 0"/>
                <a:gd name="G15" fmla="+- 738 0 0"/>
                <a:gd name="T0" fmla="*/ 225 w 342"/>
                <a:gd name="T1" fmla="*/ 934 h 1602"/>
                <a:gd name="T2" fmla="*/ 188 w 342"/>
                <a:gd name="T3" fmla="*/ 876 h 1602"/>
                <a:gd name="T4" fmla="*/ 138 w 342"/>
                <a:gd name="T5" fmla="*/ 794 h 1602"/>
                <a:gd name="T6" fmla="*/ 103 w 342"/>
                <a:gd name="T7" fmla="*/ 728 h 1602"/>
                <a:gd name="T8" fmla="*/ 72 w 342"/>
                <a:gd name="T9" fmla="*/ 663 h 1602"/>
                <a:gd name="T10" fmla="*/ 39 w 342"/>
                <a:gd name="T11" fmla="*/ 584 h 1602"/>
                <a:gd name="T12" fmla="*/ 20 w 342"/>
                <a:gd name="T13" fmla="*/ 525 h 1602"/>
                <a:gd name="T14" fmla="*/ 8 w 342"/>
                <a:gd name="T15" fmla="*/ 472 h 1602"/>
                <a:gd name="T16" fmla="*/ 0 w 342"/>
                <a:gd name="T17" fmla="*/ 402 h 1602"/>
                <a:gd name="T18" fmla="*/ 0 w 342"/>
                <a:gd name="T19" fmla="*/ 339 h 1602"/>
                <a:gd name="T20" fmla="*/ 8 w 342"/>
                <a:gd name="T21" fmla="*/ 269 h 1602"/>
                <a:gd name="T22" fmla="*/ 24 w 342"/>
                <a:gd name="T23" fmla="*/ 213 h 1602"/>
                <a:gd name="T24" fmla="*/ 48 w 342"/>
                <a:gd name="T25" fmla="*/ 168 h 1602"/>
                <a:gd name="T26" fmla="*/ 80 w 342"/>
                <a:gd name="T27" fmla="*/ 122 h 1602"/>
                <a:gd name="T28" fmla="*/ 119 w 342"/>
                <a:gd name="T29" fmla="*/ 73 h 1602"/>
                <a:gd name="T30" fmla="*/ 186 w 342"/>
                <a:gd name="T31" fmla="*/ 0 h 16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42" h="1602">
                  <a:moveTo>
                    <a:pt x="342" y="1602"/>
                  </a:moveTo>
                  <a:lnTo>
                    <a:pt x="286" y="1503"/>
                  </a:lnTo>
                  <a:lnTo>
                    <a:pt x="210" y="1362"/>
                  </a:lnTo>
                  <a:lnTo>
                    <a:pt x="157" y="1248"/>
                  </a:lnTo>
                  <a:lnTo>
                    <a:pt x="109" y="1137"/>
                  </a:lnTo>
                  <a:lnTo>
                    <a:pt x="60" y="1002"/>
                  </a:lnTo>
                  <a:lnTo>
                    <a:pt x="30" y="900"/>
                  </a:lnTo>
                  <a:lnTo>
                    <a:pt x="12" y="810"/>
                  </a:lnTo>
                  <a:lnTo>
                    <a:pt x="0" y="690"/>
                  </a:lnTo>
                  <a:lnTo>
                    <a:pt x="0" y="582"/>
                  </a:lnTo>
                  <a:lnTo>
                    <a:pt x="12" y="462"/>
                  </a:lnTo>
                  <a:lnTo>
                    <a:pt x="37" y="366"/>
                  </a:lnTo>
                  <a:lnTo>
                    <a:pt x="73" y="288"/>
                  </a:lnTo>
                  <a:lnTo>
                    <a:pt x="121" y="210"/>
                  </a:lnTo>
                  <a:lnTo>
                    <a:pt x="181" y="126"/>
                  </a:lnTo>
                  <a:lnTo>
                    <a:pt x="282" y="0"/>
                  </a:lnTo>
                </a:path>
              </a:pathLst>
            </a:custGeom>
            <a:noFill/>
            <a:ln w="19080" cap="flat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  <p:sp>
          <p:nvSpPr>
            <p:cNvPr id="16392" name="Freeform 8"/>
            <p:cNvSpPr>
              <a:spLocks noChangeArrowheads="1"/>
            </p:cNvSpPr>
            <p:nvPr/>
          </p:nvSpPr>
          <p:spPr bwMode="auto">
            <a:xfrm>
              <a:off x="2174" y="2084"/>
              <a:ext cx="180" cy="552"/>
            </a:xfrm>
            <a:custGeom>
              <a:avLst/>
              <a:gdLst>
                <a:gd name="G0" fmla="+- 1 0 0"/>
                <a:gd name="G1" fmla="+- 1 0 0"/>
                <a:gd name="G2" fmla="*/ 1 0 0"/>
                <a:gd name="T0" fmla="*/ 32 256 1"/>
                <a:gd name="T1" fmla="*/ 0 256 1"/>
                <a:gd name="G3" fmla="+- 0 T0 T1"/>
                <a:gd name="G4" fmla="sin 447 G3"/>
                <a:gd name="G5" fmla="+- 1 0 0"/>
                <a:gd name="G6" fmla="+- 1 0 0"/>
                <a:gd name="G7" fmla="+- 1 0 0"/>
                <a:gd name="G8" fmla="+- 1 0 0"/>
                <a:gd name="G9" fmla="+- 1 0 0"/>
                <a:gd name="G10" fmla="+- 1 0 0"/>
                <a:gd name="G11" fmla="+- 1 0 0"/>
                <a:gd name="G12" fmla="+- 1 0 0"/>
                <a:gd name="G13" fmla="+- 1 0 0"/>
                <a:gd name="G14" fmla="+- 1 0 0"/>
                <a:gd name="G15" fmla="+- 1 0 0"/>
                <a:gd name="G16" fmla="+- 1 0 0"/>
                <a:gd name="G17" fmla="+- 1 0 0"/>
                <a:gd name="G18" fmla="+- 43008 0 0"/>
                <a:gd name="G19" fmla="*/ 1 0 0"/>
                <a:gd name="G20" fmla="*/ 1 35987 55552"/>
                <a:gd name="G21" fmla="*/ G20 1 180"/>
                <a:gd name="G22" fmla="*/ G19 1 G21"/>
                <a:gd name="G23" fmla="+- 9 0 0"/>
                <a:gd name="G24" fmla="+- 65478 0 0"/>
                <a:gd name="G25" fmla="+- 65410 0 0"/>
                <a:gd name="T2" fmla="*/ 79 w 276"/>
                <a:gd name="T3" fmla="*/ 0 h 948"/>
                <a:gd name="T4" fmla="*/ 53 w 276"/>
                <a:gd name="T5" fmla="*/ 44 h 948"/>
                <a:gd name="T6" fmla="*/ 30 w 276"/>
                <a:gd name="T7" fmla="*/ 88 h 948"/>
                <a:gd name="T8" fmla="*/ 11 w 276"/>
                <a:gd name="T9" fmla="*/ 137 h 948"/>
                <a:gd name="T10" fmla="*/ 4 w 276"/>
                <a:gd name="T11" fmla="*/ 172 h 948"/>
                <a:gd name="T12" fmla="*/ 0 w 276"/>
                <a:gd name="T13" fmla="*/ 215 h 948"/>
                <a:gd name="T14" fmla="*/ 6 w 276"/>
                <a:gd name="T15" fmla="*/ 261 h 948"/>
                <a:gd name="T16" fmla="*/ 21 w 276"/>
                <a:gd name="T17" fmla="*/ 326 h 948"/>
                <a:gd name="T18" fmla="*/ 37 w 276"/>
                <a:gd name="T19" fmla="*/ 364 h 948"/>
                <a:gd name="T20" fmla="*/ 62 w 276"/>
                <a:gd name="T21" fmla="*/ 413 h 948"/>
                <a:gd name="T22" fmla="*/ 89 w 276"/>
                <a:gd name="T23" fmla="*/ 457 h 948"/>
                <a:gd name="T24" fmla="*/ 117 w 276"/>
                <a:gd name="T25" fmla="*/ 497 h 948"/>
                <a:gd name="T26" fmla="*/ 181 w 276"/>
                <a:gd name="T27" fmla="*/ 553 h 948"/>
                <a:gd name="T28" fmla="*/ 155 w 276"/>
                <a:gd name="T29" fmla="*/ 494 h 948"/>
                <a:gd name="T30" fmla="*/ 141 w 276"/>
                <a:gd name="T31" fmla="*/ 445 h 948"/>
                <a:gd name="T32" fmla="*/ 128 w 276"/>
                <a:gd name="T33" fmla="*/ 397 h 948"/>
                <a:gd name="T34" fmla="*/ 121 w 276"/>
                <a:gd name="T35" fmla="*/ 343 h 948"/>
                <a:gd name="T36" fmla="*/ 120 w 276"/>
                <a:gd name="T37" fmla="*/ 277 h 948"/>
                <a:gd name="T38" fmla="*/ 117 w 276"/>
                <a:gd name="T39" fmla="*/ 217 h 948"/>
                <a:gd name="T40" fmla="*/ 106 w 276"/>
                <a:gd name="T41" fmla="*/ 133 h 948"/>
                <a:gd name="T42" fmla="*/ 92 w 276"/>
                <a:gd name="T43" fmla="*/ 63 h 948"/>
                <a:gd name="T44" fmla="*/ 81 w 276"/>
                <a:gd name="T45" fmla="*/ 0 h 948"/>
              </a:gdLst>
              <a:ahLst/>
              <a:cxnLst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76" h="948">
                  <a:moveTo>
                    <a:pt x="120" y="0"/>
                  </a:moveTo>
                  <a:lnTo>
                    <a:pt x="81" y="75"/>
                  </a:lnTo>
                  <a:lnTo>
                    <a:pt x="45" y="150"/>
                  </a:lnTo>
                  <a:lnTo>
                    <a:pt x="17" y="234"/>
                  </a:lnTo>
                  <a:lnTo>
                    <a:pt x="6" y="294"/>
                  </a:lnTo>
                  <a:lnTo>
                    <a:pt x="0" y="369"/>
                  </a:lnTo>
                  <a:lnTo>
                    <a:pt x="9" y="447"/>
                  </a:lnTo>
                  <a:lnTo>
                    <a:pt x="32" y="558"/>
                  </a:lnTo>
                  <a:lnTo>
                    <a:pt x="57" y="624"/>
                  </a:lnTo>
                  <a:lnTo>
                    <a:pt x="95" y="708"/>
                  </a:lnTo>
                  <a:lnTo>
                    <a:pt x="135" y="783"/>
                  </a:lnTo>
                  <a:lnTo>
                    <a:pt x="179" y="852"/>
                  </a:lnTo>
                  <a:lnTo>
                    <a:pt x="276" y="948"/>
                  </a:lnTo>
                  <a:lnTo>
                    <a:pt x="237" y="846"/>
                  </a:lnTo>
                  <a:lnTo>
                    <a:pt x="215" y="762"/>
                  </a:lnTo>
                  <a:lnTo>
                    <a:pt x="195" y="681"/>
                  </a:lnTo>
                  <a:lnTo>
                    <a:pt x="185" y="588"/>
                  </a:lnTo>
                  <a:lnTo>
                    <a:pt x="183" y="474"/>
                  </a:lnTo>
                  <a:lnTo>
                    <a:pt x="179" y="372"/>
                  </a:lnTo>
                  <a:lnTo>
                    <a:pt x="161" y="228"/>
                  </a:lnTo>
                  <a:lnTo>
                    <a:pt x="141" y="108"/>
                  </a:lnTo>
                  <a:lnTo>
                    <a:pt x="124" y="0"/>
                  </a:lnTo>
                </a:path>
              </a:pathLst>
            </a:custGeom>
            <a:noFill/>
            <a:ln w="19080" cap="flat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  <p:sp>
          <p:nvSpPr>
            <p:cNvPr id="16393" name="Freeform 9"/>
            <p:cNvSpPr>
              <a:spLocks noChangeArrowheads="1"/>
            </p:cNvSpPr>
            <p:nvPr/>
          </p:nvSpPr>
          <p:spPr bwMode="auto">
            <a:xfrm>
              <a:off x="4102" y="2502"/>
              <a:ext cx="267" cy="426"/>
            </a:xfrm>
            <a:custGeom>
              <a:avLst/>
              <a:gdLst>
                <a:gd name="G0" fmla="*/ 1 0 0"/>
                <a:gd name="G1" fmla="+- 1 0 0"/>
                <a:gd name="G2" fmla="+- 1 0 0"/>
                <a:gd name="G3" fmla="+- 1 0 0"/>
                <a:gd name="G4" fmla="+- 1 0 0"/>
                <a:gd name="G5" fmla="*/ 1 0 0"/>
                <a:gd name="G6" fmla="*/ 1 16385 2"/>
                <a:gd name="G7" fmla="+- 1 0 0"/>
                <a:gd name="G8" fmla="+- 1 0 0"/>
                <a:gd name="G9" fmla="+- 1 0 0"/>
                <a:gd name="G10" fmla="*/ 1 0 0"/>
                <a:gd name="T0" fmla="*/ 2 w 163"/>
                <a:gd name="T1" fmla="*/ 0 h 294"/>
                <a:gd name="T2" fmla="*/ 20 w 163"/>
                <a:gd name="T3" fmla="*/ 76 h 294"/>
                <a:gd name="T4" fmla="*/ 35 w 163"/>
                <a:gd name="T5" fmla="*/ 126 h 294"/>
                <a:gd name="T6" fmla="*/ 54 w 163"/>
                <a:gd name="T7" fmla="*/ 179 h 294"/>
                <a:gd name="T8" fmla="*/ 79 w 163"/>
                <a:gd name="T9" fmla="*/ 228 h 294"/>
                <a:gd name="T10" fmla="*/ 110 w 163"/>
                <a:gd name="T11" fmla="*/ 289 h 294"/>
                <a:gd name="T12" fmla="*/ 163 w 163"/>
                <a:gd name="T13" fmla="*/ 353 h 294"/>
                <a:gd name="T14" fmla="*/ 215 w 163"/>
                <a:gd name="T15" fmla="*/ 389 h 294"/>
                <a:gd name="T16" fmla="*/ 268 w 163"/>
                <a:gd name="T17" fmla="*/ 427 h 294"/>
                <a:gd name="T18" fmla="*/ 230 w 163"/>
                <a:gd name="T19" fmla="*/ 180 h 294"/>
                <a:gd name="T20" fmla="*/ 0 w 163"/>
                <a:gd name="T21" fmla="*/ 0 h 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3" h="294">
                  <a:moveTo>
                    <a:pt x="1" y="0"/>
                  </a:moveTo>
                  <a:lnTo>
                    <a:pt x="12" y="52"/>
                  </a:lnTo>
                  <a:lnTo>
                    <a:pt x="21" y="87"/>
                  </a:lnTo>
                  <a:lnTo>
                    <a:pt x="33" y="123"/>
                  </a:lnTo>
                  <a:lnTo>
                    <a:pt x="48" y="157"/>
                  </a:lnTo>
                  <a:lnTo>
                    <a:pt x="67" y="199"/>
                  </a:lnTo>
                  <a:lnTo>
                    <a:pt x="99" y="243"/>
                  </a:lnTo>
                  <a:lnTo>
                    <a:pt x="131" y="268"/>
                  </a:lnTo>
                  <a:lnTo>
                    <a:pt x="163" y="294"/>
                  </a:lnTo>
                  <a:lnTo>
                    <a:pt x="140" y="124"/>
                  </a:lnTo>
                  <a:lnTo>
                    <a:pt x="0" y="0"/>
                  </a:lnTo>
                </a:path>
              </a:pathLst>
            </a:custGeom>
            <a:gradFill rotWithShape="0">
              <a:gsLst>
                <a:gs pos="0">
                  <a:srgbClr val="BCA690"/>
                </a:gs>
                <a:gs pos="100000">
                  <a:srgbClr val="F7E88D"/>
                </a:gs>
              </a:gsLst>
              <a:lin ang="8100000" scaled="1"/>
            </a:gradFill>
            <a:ln w="28440" cap="flat">
              <a:solidFill>
                <a:srgbClr val="B49C84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  <p:sp>
          <p:nvSpPr>
            <p:cNvPr id="16394" name="Freeform 10"/>
            <p:cNvSpPr>
              <a:spLocks noChangeArrowheads="1"/>
            </p:cNvSpPr>
            <p:nvPr/>
          </p:nvSpPr>
          <p:spPr bwMode="auto">
            <a:xfrm>
              <a:off x="1978" y="1440"/>
              <a:ext cx="433" cy="745"/>
            </a:xfrm>
            <a:custGeom>
              <a:avLst/>
              <a:gdLst>
                <a:gd name="G0" fmla="+- 1 0 0"/>
                <a:gd name="G1" fmla="+- 1 0 0"/>
                <a:gd name="G2" fmla="+- 1 0 0"/>
                <a:gd name="G3" fmla="+- 1 0 0"/>
                <a:gd name="G4" fmla="+- 1 0 0"/>
                <a:gd name="G5" fmla="+- 1 0 0"/>
                <a:gd name="G6" fmla="+- 1 0 0"/>
                <a:gd name="G7" fmla="+- 1 0 0"/>
                <a:gd name="G8" fmla="+- 1 0 0"/>
                <a:gd name="G9" fmla="+- 1 0 0"/>
                <a:gd name="G10" fmla="+- 1 0 0"/>
                <a:gd name="G11" fmla="+- 635 0 0"/>
                <a:gd name="G12" fmla="*/ 1 16385 2"/>
                <a:gd name="G13" fmla="+- 1 0 0"/>
                <a:gd name="G14" fmla="+- 1 0 0"/>
                <a:gd name="G15" fmla="+- 1 0 0"/>
                <a:gd name="G16" fmla="+- 1 0 0"/>
                <a:gd name="G17" fmla="+- 1 0 0"/>
                <a:gd name="G18" fmla="+- 1 0 0"/>
                <a:gd name="G19" fmla="+- 1 0 0"/>
                <a:gd name="G20" fmla="+- 1 0 0"/>
                <a:gd name="G21" fmla="+- 1 0 0"/>
                <a:gd name="G22" fmla="+- 1 0 0"/>
                <a:gd name="T0" fmla="*/ 434 w 319"/>
                <a:gd name="T1" fmla="*/ 653 h 643"/>
                <a:gd name="T2" fmla="*/ 400 w 319"/>
                <a:gd name="T3" fmla="*/ 635 h 643"/>
                <a:gd name="T4" fmla="*/ 375 w 319"/>
                <a:gd name="T5" fmla="*/ 617 h 643"/>
                <a:gd name="T6" fmla="*/ 356 w 319"/>
                <a:gd name="T7" fmla="*/ 599 h 643"/>
                <a:gd name="T8" fmla="*/ 336 w 319"/>
                <a:gd name="T9" fmla="*/ 562 h 643"/>
                <a:gd name="T10" fmla="*/ 306 w 319"/>
                <a:gd name="T11" fmla="*/ 488 h 643"/>
                <a:gd name="T12" fmla="*/ 287 w 319"/>
                <a:gd name="T13" fmla="*/ 429 h 643"/>
                <a:gd name="T14" fmla="*/ 272 w 319"/>
                <a:gd name="T15" fmla="*/ 368 h 643"/>
                <a:gd name="T16" fmla="*/ 250 w 319"/>
                <a:gd name="T17" fmla="*/ 288 h 643"/>
                <a:gd name="T18" fmla="*/ 234 w 319"/>
                <a:gd name="T19" fmla="*/ 225 h 643"/>
                <a:gd name="T20" fmla="*/ 199 w 319"/>
                <a:gd name="T21" fmla="*/ 106 h 643"/>
                <a:gd name="T22" fmla="*/ 176 w 319"/>
                <a:gd name="T23" fmla="*/ 38 h 643"/>
                <a:gd name="T24" fmla="*/ 163 w 319"/>
                <a:gd name="T25" fmla="*/ 19 h 643"/>
                <a:gd name="T26" fmla="*/ 143 w 319"/>
                <a:gd name="T27" fmla="*/ 3 h 643"/>
                <a:gd name="T28" fmla="*/ 118 w 319"/>
                <a:gd name="T29" fmla="*/ 0 h 643"/>
                <a:gd name="T30" fmla="*/ 101 w 319"/>
                <a:gd name="T31" fmla="*/ 3 h 643"/>
                <a:gd name="T32" fmla="*/ 87 w 319"/>
                <a:gd name="T33" fmla="*/ 16 h 643"/>
                <a:gd name="T34" fmla="*/ 79 w 319"/>
                <a:gd name="T35" fmla="*/ 39 h 643"/>
                <a:gd name="T36" fmla="*/ 71 w 319"/>
                <a:gd name="T37" fmla="*/ 87 h 643"/>
                <a:gd name="T38" fmla="*/ 65 w 319"/>
                <a:gd name="T39" fmla="*/ 189 h 643"/>
                <a:gd name="T40" fmla="*/ 49 w 319"/>
                <a:gd name="T41" fmla="*/ 335 h 643"/>
                <a:gd name="T42" fmla="*/ 24 w 319"/>
                <a:gd name="T43" fmla="*/ 509 h 643"/>
                <a:gd name="T44" fmla="*/ 0 w 319"/>
                <a:gd name="T45" fmla="*/ 746 h 6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19" h="643">
                  <a:moveTo>
                    <a:pt x="319" y="563"/>
                  </a:moveTo>
                  <a:lnTo>
                    <a:pt x="294" y="547"/>
                  </a:lnTo>
                  <a:lnTo>
                    <a:pt x="276" y="532"/>
                  </a:lnTo>
                  <a:lnTo>
                    <a:pt x="262" y="516"/>
                  </a:lnTo>
                  <a:lnTo>
                    <a:pt x="247" y="484"/>
                  </a:lnTo>
                  <a:lnTo>
                    <a:pt x="225" y="421"/>
                  </a:lnTo>
                  <a:lnTo>
                    <a:pt x="211" y="370"/>
                  </a:lnTo>
                  <a:lnTo>
                    <a:pt x="200" y="317"/>
                  </a:lnTo>
                  <a:lnTo>
                    <a:pt x="184" y="248"/>
                  </a:lnTo>
                  <a:lnTo>
                    <a:pt x="172" y="194"/>
                  </a:lnTo>
                  <a:lnTo>
                    <a:pt x="146" y="91"/>
                  </a:lnTo>
                  <a:lnTo>
                    <a:pt x="129" y="33"/>
                  </a:lnTo>
                  <a:lnTo>
                    <a:pt x="120" y="16"/>
                  </a:lnTo>
                  <a:lnTo>
                    <a:pt x="105" y="3"/>
                  </a:lnTo>
                  <a:lnTo>
                    <a:pt x="87" y="0"/>
                  </a:lnTo>
                  <a:lnTo>
                    <a:pt x="74" y="3"/>
                  </a:lnTo>
                  <a:lnTo>
                    <a:pt x="64" y="14"/>
                  </a:lnTo>
                  <a:lnTo>
                    <a:pt x="58" y="34"/>
                  </a:lnTo>
                  <a:lnTo>
                    <a:pt x="52" y="75"/>
                  </a:lnTo>
                  <a:lnTo>
                    <a:pt x="48" y="163"/>
                  </a:lnTo>
                  <a:lnTo>
                    <a:pt x="36" y="289"/>
                  </a:lnTo>
                  <a:lnTo>
                    <a:pt x="18" y="439"/>
                  </a:lnTo>
                  <a:lnTo>
                    <a:pt x="0" y="643"/>
                  </a:lnTo>
                </a:path>
              </a:pathLst>
            </a:custGeom>
            <a:noFill/>
            <a:ln w="19080" cap="flat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  <p:grpSp>
          <p:nvGrpSpPr>
            <p:cNvPr id="16395" name="Group 11"/>
            <p:cNvGrpSpPr>
              <a:grpSpLocks/>
            </p:cNvGrpSpPr>
            <p:nvPr/>
          </p:nvGrpSpPr>
          <p:grpSpPr bwMode="auto">
            <a:xfrm>
              <a:off x="2493" y="2486"/>
              <a:ext cx="518" cy="345"/>
              <a:chOff x="2493" y="2486"/>
              <a:chExt cx="518" cy="345"/>
            </a:xfrm>
          </p:grpSpPr>
          <p:sp>
            <p:nvSpPr>
              <p:cNvPr id="16396" name="Freeform 12"/>
              <p:cNvSpPr>
                <a:spLocks noChangeArrowheads="1"/>
              </p:cNvSpPr>
              <p:nvPr/>
            </p:nvSpPr>
            <p:spPr bwMode="auto">
              <a:xfrm>
                <a:off x="2589" y="2496"/>
                <a:ext cx="34" cy="91"/>
              </a:xfrm>
              <a:custGeom>
                <a:avLst/>
                <a:gdLst>
                  <a:gd name="G0" fmla="+- 1 0 0"/>
                  <a:gd name="G1" fmla="+- 1 0 0"/>
                  <a:gd name="G2" fmla="+- 8 0 0"/>
                  <a:gd name="G3" fmla="*/ 1 65535 32768"/>
                  <a:gd name="T0" fmla="*/ 35 w 39"/>
                  <a:gd name="T1" fmla="*/ 0 h 96"/>
                  <a:gd name="T2" fmla="*/ 31 w 39"/>
                  <a:gd name="T3" fmla="*/ 28 h 96"/>
                  <a:gd name="T4" fmla="*/ 22 w 39"/>
                  <a:gd name="T5" fmla="*/ 60 h 96"/>
                  <a:gd name="T6" fmla="*/ 0 w 39"/>
                  <a:gd name="T7" fmla="*/ 92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9" h="96">
                    <a:moveTo>
                      <a:pt x="39" y="0"/>
                    </a:moveTo>
                    <a:lnTo>
                      <a:pt x="35" y="29"/>
                    </a:lnTo>
                    <a:lnTo>
                      <a:pt x="24" y="63"/>
                    </a:lnTo>
                    <a:lnTo>
                      <a:pt x="0" y="96"/>
                    </a:lnTo>
                  </a:path>
                </a:pathLst>
              </a:custGeom>
              <a:noFill/>
              <a:ln w="12600" cap="sq">
                <a:solidFill>
                  <a:srgbClr val="9933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CO"/>
              </a:p>
            </p:txBody>
          </p:sp>
          <p:sp>
            <p:nvSpPr>
              <p:cNvPr id="16397" name="Freeform 13"/>
              <p:cNvSpPr>
                <a:spLocks noChangeArrowheads="1"/>
              </p:cNvSpPr>
              <p:nvPr/>
            </p:nvSpPr>
            <p:spPr bwMode="auto">
              <a:xfrm>
                <a:off x="2696" y="2492"/>
                <a:ext cx="4" cy="95"/>
              </a:xfrm>
              <a:custGeom>
                <a:avLst/>
                <a:gdLst>
                  <a:gd name="G0" fmla="*/ 1 65411 25216"/>
                  <a:gd name="G1" fmla="+- 65509 0 0"/>
                  <a:gd name="G2" fmla="+- 8 0 0"/>
                  <a:gd name="G3" fmla="*/ 1 65535 32768"/>
                  <a:gd name="T0" fmla="*/ 4 w 9"/>
                  <a:gd name="T1" fmla="*/ 0 h 100"/>
                  <a:gd name="T2" fmla="*/ 5 w 9"/>
                  <a:gd name="T3" fmla="*/ 32 h 100"/>
                  <a:gd name="T4" fmla="*/ 0 w 9"/>
                  <a:gd name="T5" fmla="*/ 66 h 100"/>
                  <a:gd name="T6" fmla="*/ 2 w 9"/>
                  <a:gd name="T7" fmla="*/ 96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100">
                    <a:moveTo>
                      <a:pt x="7" y="0"/>
                    </a:moveTo>
                    <a:lnTo>
                      <a:pt x="9" y="33"/>
                    </a:lnTo>
                    <a:lnTo>
                      <a:pt x="0" y="69"/>
                    </a:lnTo>
                    <a:lnTo>
                      <a:pt x="4" y="100"/>
                    </a:lnTo>
                  </a:path>
                </a:pathLst>
              </a:custGeom>
              <a:noFill/>
              <a:ln w="12600" cap="sq">
                <a:solidFill>
                  <a:srgbClr val="9933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CO"/>
              </a:p>
            </p:txBody>
          </p:sp>
          <p:sp>
            <p:nvSpPr>
              <p:cNvPr id="16398" name="Freeform 14"/>
              <p:cNvSpPr>
                <a:spLocks noChangeArrowheads="1"/>
              </p:cNvSpPr>
              <p:nvPr/>
            </p:nvSpPr>
            <p:spPr bwMode="auto">
              <a:xfrm>
                <a:off x="2737" y="2488"/>
                <a:ext cx="6" cy="99"/>
              </a:xfrm>
              <a:custGeom>
                <a:avLst/>
                <a:gdLst>
                  <a:gd name="G0" fmla="*/ 1 0 0"/>
                  <a:gd name="T0" fmla="*/ 11 256 1"/>
                  <a:gd name="T1" fmla="*/ 0 256 1"/>
                  <a:gd name="G1" fmla="+- 0 T0 T1"/>
                  <a:gd name="G2" fmla="sin 69 G1"/>
                  <a:gd name="G3" fmla="+- 8 0 0"/>
                  <a:gd name="G4" fmla="*/ 1 65535 32768"/>
                  <a:gd name="T2" fmla="*/ 1 w 11"/>
                  <a:gd name="T3" fmla="*/ 0 h 104"/>
                  <a:gd name="T4" fmla="*/ 0 w 11"/>
                  <a:gd name="T5" fmla="*/ 32 h 104"/>
                  <a:gd name="T6" fmla="*/ 6 w 11"/>
                  <a:gd name="T7" fmla="*/ 66 h 104"/>
                  <a:gd name="T8" fmla="*/ 7 w 11"/>
                  <a:gd name="T9" fmla="*/ 100 h 104"/>
                </a:gdLst>
                <a:ahLst/>
                <a:cxnLst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04">
                    <a:moveTo>
                      <a:pt x="2" y="0"/>
                    </a:moveTo>
                    <a:lnTo>
                      <a:pt x="0" y="33"/>
                    </a:lnTo>
                    <a:lnTo>
                      <a:pt x="9" y="69"/>
                    </a:lnTo>
                    <a:lnTo>
                      <a:pt x="11" y="104"/>
                    </a:lnTo>
                  </a:path>
                </a:pathLst>
              </a:custGeom>
              <a:noFill/>
              <a:ln w="12600" cap="sq">
                <a:solidFill>
                  <a:srgbClr val="9933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CO"/>
              </a:p>
            </p:txBody>
          </p:sp>
          <p:sp>
            <p:nvSpPr>
              <p:cNvPr id="16399" name="Freeform 15"/>
              <p:cNvSpPr>
                <a:spLocks noChangeArrowheads="1"/>
              </p:cNvSpPr>
              <p:nvPr/>
            </p:nvSpPr>
            <p:spPr bwMode="auto">
              <a:xfrm>
                <a:off x="2559" y="2492"/>
                <a:ext cx="13" cy="110"/>
              </a:xfrm>
              <a:custGeom>
                <a:avLst/>
                <a:gdLst>
                  <a:gd name="G0" fmla="+- 1 0 0"/>
                  <a:gd name="G1" fmla="+- 63 0 0"/>
                  <a:gd name="G2" fmla="+- 8 0 0"/>
                  <a:gd name="G3" fmla="*/ 1 65535 32768"/>
                  <a:gd name="T0" fmla="*/ 14 w 18"/>
                  <a:gd name="T1" fmla="*/ 0 h 115"/>
                  <a:gd name="T2" fmla="*/ 11 w 18"/>
                  <a:gd name="T3" fmla="*/ 28 h 115"/>
                  <a:gd name="T4" fmla="*/ 2 w 18"/>
                  <a:gd name="T5" fmla="*/ 61 h 115"/>
                  <a:gd name="T6" fmla="*/ 0 w 18"/>
                  <a:gd name="T7" fmla="*/ 111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8" h="115">
                    <a:moveTo>
                      <a:pt x="18" y="0"/>
                    </a:moveTo>
                    <a:lnTo>
                      <a:pt x="14" y="29"/>
                    </a:lnTo>
                    <a:lnTo>
                      <a:pt x="3" y="63"/>
                    </a:lnTo>
                    <a:lnTo>
                      <a:pt x="0" y="115"/>
                    </a:lnTo>
                  </a:path>
                </a:pathLst>
              </a:custGeom>
              <a:noFill/>
              <a:ln w="12600" cap="sq">
                <a:solidFill>
                  <a:srgbClr val="9933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CO"/>
              </a:p>
            </p:txBody>
          </p:sp>
          <p:sp>
            <p:nvSpPr>
              <p:cNvPr id="16400" name="Freeform 16"/>
              <p:cNvSpPr>
                <a:spLocks noChangeArrowheads="1"/>
              </p:cNvSpPr>
              <p:nvPr/>
            </p:nvSpPr>
            <p:spPr bwMode="auto">
              <a:xfrm>
                <a:off x="2646" y="2498"/>
                <a:ext cx="13" cy="95"/>
              </a:xfrm>
              <a:custGeom>
                <a:avLst/>
                <a:gdLst>
                  <a:gd name="G0" fmla="*/ 1 0 0"/>
                  <a:gd name="G1" fmla="+- 1 0 0"/>
                  <a:gd name="G2" fmla="+- 98 0 0"/>
                  <a:gd name="G3" fmla="*/ 1 16385 2"/>
                  <a:gd name="G4" fmla="*/ 1 32768 5"/>
                  <a:gd name="T0" fmla="*/ 10 w 18"/>
                  <a:gd name="T1" fmla="*/ 0 h 100"/>
                  <a:gd name="T2" fmla="*/ 7 w 18"/>
                  <a:gd name="T3" fmla="*/ 28 h 100"/>
                  <a:gd name="T4" fmla="*/ 14 w 18"/>
                  <a:gd name="T5" fmla="*/ 50 h 100"/>
                  <a:gd name="T6" fmla="*/ 7 w 18"/>
                  <a:gd name="T7" fmla="*/ 87 h 100"/>
                  <a:gd name="T8" fmla="*/ 0 w 18"/>
                  <a:gd name="T9" fmla="*/ 96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100">
                    <a:moveTo>
                      <a:pt x="13" y="0"/>
                    </a:moveTo>
                    <a:lnTo>
                      <a:pt x="9" y="29"/>
                    </a:lnTo>
                    <a:lnTo>
                      <a:pt x="18" y="52"/>
                    </a:lnTo>
                    <a:lnTo>
                      <a:pt x="9" y="91"/>
                    </a:lnTo>
                    <a:lnTo>
                      <a:pt x="0" y="100"/>
                    </a:lnTo>
                  </a:path>
                </a:pathLst>
              </a:custGeom>
              <a:noFill/>
              <a:ln w="12600" cap="sq">
                <a:solidFill>
                  <a:srgbClr val="9933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CO"/>
              </a:p>
            </p:txBody>
          </p:sp>
          <p:sp>
            <p:nvSpPr>
              <p:cNvPr id="16401" name="Freeform 17"/>
              <p:cNvSpPr>
                <a:spLocks noChangeArrowheads="1"/>
              </p:cNvSpPr>
              <p:nvPr/>
            </p:nvSpPr>
            <p:spPr bwMode="auto">
              <a:xfrm>
                <a:off x="2493" y="2486"/>
                <a:ext cx="25" cy="106"/>
              </a:xfrm>
              <a:custGeom>
                <a:avLst/>
                <a:gdLst>
                  <a:gd name="G0" fmla="+- 1 0 0"/>
                  <a:gd name="G1" fmla="*/ 1 0 0"/>
                  <a:gd name="G2" fmla="+- 8 0 0"/>
                  <a:gd name="G3" fmla="*/ 1 65535 32768"/>
                  <a:gd name="T0" fmla="*/ 26 w 30"/>
                  <a:gd name="T1" fmla="*/ 0 h 111"/>
                  <a:gd name="T2" fmla="*/ 23 w 30"/>
                  <a:gd name="T3" fmla="*/ 28 h 111"/>
                  <a:gd name="T4" fmla="*/ 5 w 30"/>
                  <a:gd name="T5" fmla="*/ 65 h 111"/>
                  <a:gd name="T6" fmla="*/ 0 w 30"/>
                  <a:gd name="T7" fmla="*/ 10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0" h="111">
                    <a:moveTo>
                      <a:pt x="30" y="0"/>
                    </a:moveTo>
                    <a:lnTo>
                      <a:pt x="26" y="29"/>
                    </a:lnTo>
                    <a:lnTo>
                      <a:pt x="6" y="67"/>
                    </a:lnTo>
                    <a:lnTo>
                      <a:pt x="0" y="111"/>
                    </a:lnTo>
                  </a:path>
                </a:pathLst>
              </a:custGeom>
              <a:noFill/>
              <a:ln w="12600" cap="sq">
                <a:solidFill>
                  <a:srgbClr val="9933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CO"/>
              </a:p>
            </p:txBody>
          </p:sp>
          <p:sp>
            <p:nvSpPr>
              <p:cNvPr id="16402" name="Freeform 18"/>
              <p:cNvSpPr>
                <a:spLocks noChangeArrowheads="1"/>
              </p:cNvSpPr>
              <p:nvPr/>
            </p:nvSpPr>
            <p:spPr bwMode="auto">
              <a:xfrm>
                <a:off x="2555" y="2724"/>
                <a:ext cx="10" cy="98"/>
              </a:xfrm>
              <a:custGeom>
                <a:avLst/>
                <a:gdLst>
                  <a:gd name="G0" fmla="+- 29 0 0"/>
                  <a:gd name="G1" fmla="+- 65497 0 0"/>
                  <a:gd name="G2" fmla="+- 8 0 0"/>
                  <a:gd name="G3" fmla="*/ 1 65535 32768"/>
                  <a:gd name="T0" fmla="*/ 11 w 15"/>
                  <a:gd name="T1" fmla="*/ 0 h 103"/>
                  <a:gd name="T2" fmla="*/ 8 w 15"/>
                  <a:gd name="T3" fmla="*/ 28 h 103"/>
                  <a:gd name="T4" fmla="*/ 0 w 15"/>
                  <a:gd name="T5" fmla="*/ 61 h 103"/>
                  <a:gd name="T6" fmla="*/ 1 w 15"/>
                  <a:gd name="T7" fmla="*/ 99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" h="103">
                    <a:moveTo>
                      <a:pt x="15" y="0"/>
                    </a:moveTo>
                    <a:lnTo>
                      <a:pt x="11" y="29"/>
                    </a:lnTo>
                    <a:lnTo>
                      <a:pt x="0" y="63"/>
                    </a:lnTo>
                    <a:lnTo>
                      <a:pt x="1" y="103"/>
                    </a:lnTo>
                  </a:path>
                </a:pathLst>
              </a:custGeom>
              <a:noFill/>
              <a:ln w="12600" cap="sq">
                <a:solidFill>
                  <a:srgbClr val="9933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CO"/>
              </a:p>
            </p:txBody>
          </p:sp>
          <p:sp>
            <p:nvSpPr>
              <p:cNvPr id="16403" name="Freeform 19"/>
              <p:cNvSpPr>
                <a:spLocks noChangeArrowheads="1"/>
              </p:cNvSpPr>
              <p:nvPr/>
            </p:nvSpPr>
            <p:spPr bwMode="auto">
              <a:xfrm>
                <a:off x="2640" y="2712"/>
                <a:ext cx="12" cy="100"/>
              </a:xfrm>
              <a:custGeom>
                <a:avLst/>
                <a:gdLst>
                  <a:gd name="G0" fmla="+- 1 0 0"/>
                  <a:gd name="G1" fmla="*/ 1 63 2"/>
                  <a:gd name="G2" fmla="+- 8 0 0"/>
                  <a:gd name="G3" fmla="*/ 1 65535 32768"/>
                  <a:gd name="T0" fmla="*/ 13 w 17"/>
                  <a:gd name="T1" fmla="*/ 0 h 105"/>
                  <a:gd name="T2" fmla="*/ 0 w 17"/>
                  <a:gd name="T3" fmla="*/ 29 h 105"/>
                  <a:gd name="T4" fmla="*/ 2 w 17"/>
                  <a:gd name="T5" fmla="*/ 61 h 105"/>
                  <a:gd name="T6" fmla="*/ 0 w 17"/>
                  <a:gd name="T7" fmla="*/ 101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7" h="105">
                    <a:moveTo>
                      <a:pt x="17" y="0"/>
                    </a:moveTo>
                    <a:lnTo>
                      <a:pt x="0" y="30"/>
                    </a:lnTo>
                    <a:lnTo>
                      <a:pt x="2" y="63"/>
                    </a:lnTo>
                    <a:lnTo>
                      <a:pt x="0" y="105"/>
                    </a:lnTo>
                  </a:path>
                </a:pathLst>
              </a:custGeom>
              <a:noFill/>
              <a:ln w="12600" cap="sq">
                <a:solidFill>
                  <a:srgbClr val="9933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CO"/>
              </a:p>
            </p:txBody>
          </p:sp>
          <p:sp>
            <p:nvSpPr>
              <p:cNvPr id="16404" name="Freeform 20"/>
              <p:cNvSpPr>
                <a:spLocks noChangeArrowheads="1"/>
              </p:cNvSpPr>
              <p:nvPr/>
            </p:nvSpPr>
            <p:spPr bwMode="auto">
              <a:xfrm>
                <a:off x="2591" y="2742"/>
                <a:ext cx="10" cy="74"/>
              </a:xfrm>
              <a:custGeom>
                <a:avLst/>
                <a:gdLst>
                  <a:gd name="G0" fmla="+- 34 0 0"/>
                  <a:gd name="G1" fmla="+- 65516 0 0"/>
                  <a:gd name="G2" fmla="+- 8 0 0"/>
                  <a:gd name="G3" fmla="*/ 1 65535 32768"/>
                  <a:gd name="T0" fmla="*/ 11 w 15"/>
                  <a:gd name="T1" fmla="*/ 0 h 79"/>
                  <a:gd name="T2" fmla="*/ 3 w 15"/>
                  <a:gd name="T3" fmla="*/ 32 h 79"/>
                  <a:gd name="T4" fmla="*/ 0 w 15"/>
                  <a:gd name="T5" fmla="*/ 52 h 79"/>
                  <a:gd name="T6" fmla="*/ 3 w 15"/>
                  <a:gd name="T7" fmla="*/ 75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" h="79">
                    <a:moveTo>
                      <a:pt x="15" y="0"/>
                    </a:moveTo>
                    <a:lnTo>
                      <a:pt x="4" y="34"/>
                    </a:lnTo>
                    <a:lnTo>
                      <a:pt x="0" y="55"/>
                    </a:lnTo>
                    <a:lnTo>
                      <a:pt x="4" y="79"/>
                    </a:lnTo>
                  </a:path>
                </a:pathLst>
              </a:custGeom>
              <a:noFill/>
              <a:ln w="12600" cap="sq">
                <a:solidFill>
                  <a:srgbClr val="9933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CO"/>
              </a:p>
            </p:txBody>
          </p:sp>
          <p:sp>
            <p:nvSpPr>
              <p:cNvPr id="16405" name="Freeform 21"/>
              <p:cNvSpPr>
                <a:spLocks noChangeArrowheads="1"/>
              </p:cNvSpPr>
              <p:nvPr/>
            </p:nvSpPr>
            <p:spPr bwMode="auto">
              <a:xfrm>
                <a:off x="2666" y="2706"/>
                <a:ext cx="21" cy="106"/>
              </a:xfrm>
              <a:custGeom>
                <a:avLst/>
                <a:gdLst>
                  <a:gd name="G0" fmla="+- 1 0 0"/>
                  <a:gd name="G1" fmla="*/ 1 0 0"/>
                  <a:gd name="G2" fmla="+- 8 0 0"/>
                  <a:gd name="G3" fmla="*/ 1 65535 32768"/>
                  <a:gd name="T0" fmla="*/ 18 w 26"/>
                  <a:gd name="T1" fmla="*/ 0 h 111"/>
                  <a:gd name="T2" fmla="*/ 22 w 26"/>
                  <a:gd name="T3" fmla="*/ 28 h 111"/>
                  <a:gd name="T4" fmla="*/ 13 w 26"/>
                  <a:gd name="T5" fmla="*/ 61 h 111"/>
                  <a:gd name="T6" fmla="*/ 0 w 26"/>
                  <a:gd name="T7" fmla="*/ 10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6" h="111">
                    <a:moveTo>
                      <a:pt x="21" y="0"/>
                    </a:moveTo>
                    <a:lnTo>
                      <a:pt x="26" y="29"/>
                    </a:lnTo>
                    <a:lnTo>
                      <a:pt x="15" y="63"/>
                    </a:lnTo>
                    <a:lnTo>
                      <a:pt x="0" y="111"/>
                    </a:lnTo>
                  </a:path>
                </a:pathLst>
              </a:custGeom>
              <a:noFill/>
              <a:ln w="12600" cap="sq">
                <a:solidFill>
                  <a:srgbClr val="9933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CO"/>
              </a:p>
            </p:txBody>
          </p:sp>
          <p:sp>
            <p:nvSpPr>
              <p:cNvPr id="16406" name="Freeform 22"/>
              <p:cNvSpPr>
                <a:spLocks noChangeArrowheads="1"/>
              </p:cNvSpPr>
              <p:nvPr/>
            </p:nvSpPr>
            <p:spPr bwMode="auto">
              <a:xfrm>
                <a:off x="2733" y="2705"/>
                <a:ext cx="6" cy="101"/>
              </a:xfrm>
              <a:custGeom>
                <a:avLst/>
                <a:gdLst>
                  <a:gd name="G0" fmla="*/ 1 0 0"/>
                  <a:gd name="G1" fmla="+- 65503 0 0"/>
                  <a:gd name="G2" fmla="+- 8 0 0"/>
                  <a:gd name="G3" fmla="*/ 1 65535 32768"/>
                  <a:gd name="T0" fmla="*/ 7 w 11"/>
                  <a:gd name="T1" fmla="*/ 0 h 106"/>
                  <a:gd name="T2" fmla="*/ 4 w 11"/>
                  <a:gd name="T3" fmla="*/ 28 h 106"/>
                  <a:gd name="T4" fmla="*/ 0 w 11"/>
                  <a:gd name="T5" fmla="*/ 68 h 106"/>
                  <a:gd name="T6" fmla="*/ 1 w 11"/>
                  <a:gd name="T7" fmla="*/ 102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106">
                    <a:moveTo>
                      <a:pt x="11" y="0"/>
                    </a:moveTo>
                    <a:lnTo>
                      <a:pt x="7" y="29"/>
                    </a:lnTo>
                    <a:lnTo>
                      <a:pt x="0" y="71"/>
                    </a:lnTo>
                    <a:lnTo>
                      <a:pt x="2" y="106"/>
                    </a:lnTo>
                  </a:path>
                </a:pathLst>
              </a:custGeom>
              <a:noFill/>
              <a:ln w="12600" cap="sq">
                <a:solidFill>
                  <a:srgbClr val="9933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CO"/>
              </a:p>
            </p:txBody>
          </p:sp>
          <p:sp>
            <p:nvSpPr>
              <p:cNvPr id="16407" name="Freeform 23"/>
              <p:cNvSpPr>
                <a:spLocks noChangeArrowheads="1"/>
              </p:cNvSpPr>
              <p:nvPr/>
            </p:nvSpPr>
            <p:spPr bwMode="auto">
              <a:xfrm>
                <a:off x="2751" y="2701"/>
                <a:ext cx="9" cy="105"/>
              </a:xfrm>
              <a:custGeom>
                <a:avLst/>
                <a:gdLst>
                  <a:gd name="G0" fmla="+- 65517 0 0"/>
                  <a:gd name="G1" fmla="*/ 1 0 0"/>
                  <a:gd name="G2" fmla="*/ 1 35987 55552"/>
                  <a:gd name="G3" fmla="*/ G2 1 180"/>
                  <a:gd name="G4" fmla="*/ G1 1 G3"/>
                  <a:gd name="G5" fmla="+- 8 0 0"/>
                  <a:gd name="G6" fmla="*/ 1 65535 32768"/>
                  <a:gd name="T0" fmla="*/ 10 w 14"/>
                  <a:gd name="T1" fmla="*/ 0 h 110"/>
                  <a:gd name="T2" fmla="*/ 7 w 14"/>
                  <a:gd name="T3" fmla="*/ 28 h 110"/>
                  <a:gd name="T4" fmla="*/ 6 w 14"/>
                  <a:gd name="T5" fmla="*/ 72 h 110"/>
                  <a:gd name="T6" fmla="*/ 0 w 14"/>
                  <a:gd name="T7" fmla="*/ 106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" h="110">
                    <a:moveTo>
                      <a:pt x="14" y="0"/>
                    </a:moveTo>
                    <a:lnTo>
                      <a:pt x="10" y="29"/>
                    </a:lnTo>
                    <a:lnTo>
                      <a:pt x="8" y="75"/>
                    </a:lnTo>
                    <a:lnTo>
                      <a:pt x="0" y="110"/>
                    </a:lnTo>
                  </a:path>
                </a:pathLst>
              </a:custGeom>
              <a:noFill/>
              <a:ln w="12600" cap="sq">
                <a:solidFill>
                  <a:srgbClr val="9933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CO"/>
              </a:p>
            </p:txBody>
          </p:sp>
          <p:sp>
            <p:nvSpPr>
              <p:cNvPr id="16408" name="Freeform 24"/>
              <p:cNvSpPr>
                <a:spLocks noChangeArrowheads="1"/>
              </p:cNvSpPr>
              <p:nvPr/>
            </p:nvSpPr>
            <p:spPr bwMode="auto">
              <a:xfrm>
                <a:off x="2787" y="2701"/>
                <a:ext cx="12" cy="100"/>
              </a:xfrm>
              <a:custGeom>
                <a:avLst/>
                <a:gdLst>
                  <a:gd name="G0" fmla="+- 1 0 0"/>
                  <a:gd name="G1" fmla="*/ 1 65 2"/>
                  <a:gd name="G2" fmla="+- 8 0 0"/>
                  <a:gd name="G3" fmla="*/ 1 65535 32768"/>
                  <a:gd name="T0" fmla="*/ 13 w 17"/>
                  <a:gd name="T1" fmla="*/ 0 h 105"/>
                  <a:gd name="T2" fmla="*/ 0 w 17"/>
                  <a:gd name="T3" fmla="*/ 28 h 105"/>
                  <a:gd name="T4" fmla="*/ 2 w 17"/>
                  <a:gd name="T5" fmla="*/ 61 h 105"/>
                  <a:gd name="T6" fmla="*/ 2 w 17"/>
                  <a:gd name="T7" fmla="*/ 101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7" h="105">
                    <a:moveTo>
                      <a:pt x="17" y="0"/>
                    </a:moveTo>
                    <a:lnTo>
                      <a:pt x="0" y="29"/>
                    </a:lnTo>
                    <a:lnTo>
                      <a:pt x="2" y="63"/>
                    </a:lnTo>
                    <a:lnTo>
                      <a:pt x="2" y="105"/>
                    </a:lnTo>
                  </a:path>
                </a:pathLst>
              </a:custGeom>
              <a:noFill/>
              <a:ln w="12600" cap="sq">
                <a:solidFill>
                  <a:srgbClr val="9933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CO"/>
              </a:p>
            </p:txBody>
          </p:sp>
          <p:sp>
            <p:nvSpPr>
              <p:cNvPr id="16409" name="Freeform 25"/>
              <p:cNvSpPr>
                <a:spLocks noChangeArrowheads="1"/>
              </p:cNvSpPr>
              <p:nvPr/>
            </p:nvSpPr>
            <p:spPr bwMode="auto">
              <a:xfrm>
                <a:off x="2828" y="2701"/>
                <a:ext cx="4" cy="96"/>
              </a:xfrm>
              <a:custGeom>
                <a:avLst/>
                <a:gdLst>
                  <a:gd name="G0" fmla="*/ 1 0 0"/>
                  <a:gd name="G1" fmla="*/ 1 0 0"/>
                  <a:gd name="G2" fmla="sin G0 G1"/>
                  <a:gd name="G3" fmla="+- 61 0 0"/>
                  <a:gd name="G4" fmla="+- 8 0 0"/>
                  <a:gd name="G5" fmla="*/ 1 65535 32768"/>
                  <a:gd name="T0" fmla="*/ 5 w 9"/>
                  <a:gd name="T1" fmla="*/ 0 h 101"/>
                  <a:gd name="T2" fmla="*/ 0 w 9"/>
                  <a:gd name="T3" fmla="*/ 23 h 101"/>
                  <a:gd name="T4" fmla="*/ 2 w 9"/>
                  <a:gd name="T5" fmla="*/ 59 h 101"/>
                  <a:gd name="T6" fmla="*/ 1 w 9"/>
                  <a:gd name="T7" fmla="*/ 97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101">
                    <a:moveTo>
                      <a:pt x="9" y="0"/>
                    </a:moveTo>
                    <a:lnTo>
                      <a:pt x="0" y="24"/>
                    </a:lnTo>
                    <a:lnTo>
                      <a:pt x="3" y="61"/>
                    </a:lnTo>
                    <a:lnTo>
                      <a:pt x="1" y="101"/>
                    </a:lnTo>
                  </a:path>
                </a:pathLst>
              </a:custGeom>
              <a:noFill/>
              <a:ln w="12600" cap="sq">
                <a:solidFill>
                  <a:srgbClr val="9933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CO"/>
              </a:p>
            </p:txBody>
          </p:sp>
          <p:sp>
            <p:nvSpPr>
              <p:cNvPr id="16410" name="Freeform 26"/>
              <p:cNvSpPr>
                <a:spLocks noChangeArrowheads="1"/>
              </p:cNvSpPr>
              <p:nvPr/>
            </p:nvSpPr>
            <p:spPr bwMode="auto">
              <a:xfrm>
                <a:off x="2856" y="2719"/>
                <a:ext cx="16" cy="75"/>
              </a:xfrm>
              <a:custGeom>
                <a:avLst/>
                <a:gdLst>
                  <a:gd name="G0" fmla="+- 1 0 0"/>
                  <a:gd name="G1" fmla="+- 65508 0 0"/>
                  <a:gd name="G2" fmla="+- 8 0 0"/>
                  <a:gd name="G3" fmla="*/ 1 65535 32768"/>
                  <a:gd name="T0" fmla="*/ 0 w 21"/>
                  <a:gd name="T1" fmla="*/ 0 h 80"/>
                  <a:gd name="T2" fmla="*/ 17 w 21"/>
                  <a:gd name="T3" fmla="*/ 19 h 80"/>
                  <a:gd name="T4" fmla="*/ 11 w 21"/>
                  <a:gd name="T5" fmla="*/ 42 h 80"/>
                  <a:gd name="T6" fmla="*/ 6 w 21"/>
                  <a:gd name="T7" fmla="*/ 76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" h="80">
                    <a:moveTo>
                      <a:pt x="0" y="0"/>
                    </a:moveTo>
                    <a:lnTo>
                      <a:pt x="21" y="20"/>
                    </a:lnTo>
                    <a:lnTo>
                      <a:pt x="14" y="44"/>
                    </a:lnTo>
                    <a:lnTo>
                      <a:pt x="8" y="80"/>
                    </a:lnTo>
                  </a:path>
                </a:pathLst>
              </a:custGeom>
              <a:noFill/>
              <a:ln w="12600" cap="sq">
                <a:solidFill>
                  <a:srgbClr val="9933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CO"/>
              </a:p>
            </p:txBody>
          </p:sp>
          <p:sp>
            <p:nvSpPr>
              <p:cNvPr id="16411" name="Freeform 27"/>
              <p:cNvSpPr>
                <a:spLocks noChangeArrowheads="1"/>
              </p:cNvSpPr>
              <p:nvPr/>
            </p:nvSpPr>
            <p:spPr bwMode="auto">
              <a:xfrm>
                <a:off x="2775" y="2489"/>
                <a:ext cx="15" cy="86"/>
              </a:xfrm>
              <a:custGeom>
                <a:avLst/>
                <a:gdLst>
                  <a:gd name="G0" fmla="+- 1 0 0"/>
                  <a:gd name="G1" fmla="+- 65497 0 0"/>
                  <a:gd name="G2" fmla="+- 8 0 0"/>
                  <a:gd name="G3" fmla="*/ 1 65535 32768"/>
                  <a:gd name="T0" fmla="*/ 16 w 20"/>
                  <a:gd name="T1" fmla="*/ 0 h 91"/>
                  <a:gd name="T2" fmla="*/ 13 w 20"/>
                  <a:gd name="T3" fmla="*/ 28 h 91"/>
                  <a:gd name="T4" fmla="*/ 0 w 20"/>
                  <a:gd name="T5" fmla="*/ 50 h 91"/>
                  <a:gd name="T6" fmla="*/ 0 w 20"/>
                  <a:gd name="T7" fmla="*/ 87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91">
                    <a:moveTo>
                      <a:pt x="20" y="0"/>
                    </a:moveTo>
                    <a:lnTo>
                      <a:pt x="16" y="29"/>
                    </a:lnTo>
                    <a:lnTo>
                      <a:pt x="0" y="52"/>
                    </a:lnTo>
                    <a:lnTo>
                      <a:pt x="0" y="91"/>
                    </a:lnTo>
                  </a:path>
                </a:pathLst>
              </a:custGeom>
              <a:noFill/>
              <a:ln w="12600" cap="sq">
                <a:solidFill>
                  <a:srgbClr val="9933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CO"/>
              </a:p>
            </p:txBody>
          </p:sp>
          <p:sp>
            <p:nvSpPr>
              <p:cNvPr id="16412" name="Freeform 28"/>
              <p:cNvSpPr>
                <a:spLocks noChangeArrowheads="1"/>
              </p:cNvSpPr>
              <p:nvPr/>
            </p:nvSpPr>
            <p:spPr bwMode="auto">
              <a:xfrm>
                <a:off x="2808" y="2498"/>
                <a:ext cx="23" cy="83"/>
              </a:xfrm>
              <a:custGeom>
                <a:avLst/>
                <a:gdLst>
                  <a:gd name="G0" fmla="+- 1 0 0"/>
                  <a:gd name="G1" fmla="*/ 1 0 0"/>
                  <a:gd name="G2" fmla="sin 52 G1"/>
                  <a:gd name="G3" fmla="+- 8 0 0"/>
                  <a:gd name="G4" fmla="*/ 1 65535 32768"/>
                  <a:gd name="T0" fmla="*/ 24 w 28"/>
                  <a:gd name="T1" fmla="*/ 0 h 88"/>
                  <a:gd name="T2" fmla="*/ 21 w 28"/>
                  <a:gd name="T3" fmla="*/ 28 h 88"/>
                  <a:gd name="T4" fmla="*/ 8 w 28"/>
                  <a:gd name="T5" fmla="*/ 50 h 88"/>
                  <a:gd name="T6" fmla="*/ 0 w 28"/>
                  <a:gd name="T7" fmla="*/ 84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88">
                    <a:moveTo>
                      <a:pt x="28" y="0"/>
                    </a:moveTo>
                    <a:lnTo>
                      <a:pt x="24" y="29"/>
                    </a:lnTo>
                    <a:lnTo>
                      <a:pt x="9" y="52"/>
                    </a:lnTo>
                    <a:lnTo>
                      <a:pt x="0" y="88"/>
                    </a:lnTo>
                  </a:path>
                </a:pathLst>
              </a:custGeom>
              <a:noFill/>
              <a:ln w="12600" cap="sq">
                <a:solidFill>
                  <a:srgbClr val="9933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CO"/>
              </a:p>
            </p:txBody>
          </p:sp>
          <p:sp>
            <p:nvSpPr>
              <p:cNvPr id="16413" name="Freeform 29"/>
              <p:cNvSpPr>
                <a:spLocks noChangeArrowheads="1"/>
              </p:cNvSpPr>
              <p:nvPr/>
            </p:nvSpPr>
            <p:spPr bwMode="auto">
              <a:xfrm>
                <a:off x="2856" y="2506"/>
                <a:ext cx="14" cy="102"/>
              </a:xfrm>
              <a:custGeom>
                <a:avLst/>
                <a:gdLst>
                  <a:gd name="G0" fmla="+- 1 0 0"/>
                  <a:gd name="G1" fmla="*/ 1 0 0"/>
                  <a:gd name="G2" fmla="+- 8 0 0"/>
                  <a:gd name="G3" fmla="*/ 1 65535 32768"/>
                  <a:gd name="T0" fmla="*/ 15 w 19"/>
                  <a:gd name="T1" fmla="*/ 0 h 107"/>
                  <a:gd name="T2" fmla="*/ 12 w 19"/>
                  <a:gd name="T3" fmla="*/ 28 h 107"/>
                  <a:gd name="T4" fmla="*/ 3 w 19"/>
                  <a:gd name="T5" fmla="*/ 61 h 107"/>
                  <a:gd name="T6" fmla="*/ 0 w 19"/>
                  <a:gd name="T7" fmla="*/ 103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107">
                    <a:moveTo>
                      <a:pt x="19" y="0"/>
                    </a:moveTo>
                    <a:lnTo>
                      <a:pt x="15" y="29"/>
                    </a:lnTo>
                    <a:lnTo>
                      <a:pt x="4" y="63"/>
                    </a:lnTo>
                    <a:lnTo>
                      <a:pt x="0" y="107"/>
                    </a:lnTo>
                  </a:path>
                </a:pathLst>
              </a:custGeom>
              <a:noFill/>
              <a:ln w="12600" cap="sq">
                <a:solidFill>
                  <a:srgbClr val="9933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CO"/>
              </a:p>
            </p:txBody>
          </p:sp>
          <p:sp>
            <p:nvSpPr>
              <p:cNvPr id="16414" name="Freeform 30"/>
              <p:cNvSpPr>
                <a:spLocks noChangeArrowheads="1"/>
              </p:cNvSpPr>
              <p:nvPr/>
            </p:nvSpPr>
            <p:spPr bwMode="auto">
              <a:xfrm>
                <a:off x="2898" y="2514"/>
                <a:ext cx="23" cy="94"/>
              </a:xfrm>
              <a:custGeom>
                <a:avLst/>
                <a:gdLst>
                  <a:gd name="G0" fmla="+- 1 0 0"/>
                  <a:gd name="G1" fmla="+- 65506 0 0"/>
                  <a:gd name="G2" fmla="+- 8 0 0"/>
                  <a:gd name="G3" fmla="*/ 1 65535 32768"/>
                  <a:gd name="T0" fmla="*/ 24 w 28"/>
                  <a:gd name="T1" fmla="*/ 0 h 99"/>
                  <a:gd name="T2" fmla="*/ 5 w 28"/>
                  <a:gd name="T3" fmla="*/ 29 h 99"/>
                  <a:gd name="T4" fmla="*/ 0 w 28"/>
                  <a:gd name="T5" fmla="*/ 63 h 99"/>
                  <a:gd name="T6" fmla="*/ 3 w 28"/>
                  <a:gd name="T7" fmla="*/ 95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99">
                    <a:moveTo>
                      <a:pt x="28" y="0"/>
                    </a:moveTo>
                    <a:lnTo>
                      <a:pt x="6" y="30"/>
                    </a:lnTo>
                    <a:lnTo>
                      <a:pt x="0" y="66"/>
                    </a:lnTo>
                    <a:lnTo>
                      <a:pt x="3" y="99"/>
                    </a:lnTo>
                  </a:path>
                </a:pathLst>
              </a:custGeom>
              <a:noFill/>
              <a:ln w="12600" cap="sq">
                <a:solidFill>
                  <a:srgbClr val="9933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CO"/>
              </a:p>
            </p:txBody>
          </p:sp>
          <p:sp>
            <p:nvSpPr>
              <p:cNvPr id="16415" name="Freeform 31"/>
              <p:cNvSpPr>
                <a:spLocks noChangeArrowheads="1"/>
              </p:cNvSpPr>
              <p:nvPr/>
            </p:nvSpPr>
            <p:spPr bwMode="auto">
              <a:xfrm>
                <a:off x="2904" y="2698"/>
                <a:ext cx="4" cy="96"/>
              </a:xfrm>
              <a:custGeom>
                <a:avLst/>
                <a:gdLst>
                  <a:gd name="G0" fmla="+- 65512 0 0"/>
                  <a:gd name="T0" fmla="*/ 5 256 1"/>
                  <a:gd name="T1" fmla="*/ 0 256 1"/>
                  <a:gd name="G1" fmla="+- 0 T0 T1"/>
                  <a:gd name="G2" fmla="sin 61 G1"/>
                  <a:gd name="G3" fmla="+- 8 0 0"/>
                  <a:gd name="G4" fmla="*/ 1 65535 32768"/>
                  <a:gd name="T2" fmla="*/ 0 w 9"/>
                  <a:gd name="T3" fmla="*/ 0 h 101"/>
                  <a:gd name="T4" fmla="*/ 3 w 9"/>
                  <a:gd name="T5" fmla="*/ 29 h 101"/>
                  <a:gd name="T6" fmla="*/ 5 w 9"/>
                  <a:gd name="T7" fmla="*/ 59 h 101"/>
                  <a:gd name="T8" fmla="*/ 3 w 9"/>
                  <a:gd name="T9" fmla="*/ 97 h 101"/>
                </a:gdLst>
                <a:ahLst/>
                <a:cxnLst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01">
                    <a:moveTo>
                      <a:pt x="0" y="0"/>
                    </a:moveTo>
                    <a:lnTo>
                      <a:pt x="6" y="30"/>
                    </a:lnTo>
                    <a:lnTo>
                      <a:pt x="9" y="61"/>
                    </a:lnTo>
                    <a:lnTo>
                      <a:pt x="5" y="101"/>
                    </a:lnTo>
                  </a:path>
                </a:pathLst>
              </a:custGeom>
              <a:noFill/>
              <a:ln w="12600" cap="sq">
                <a:solidFill>
                  <a:srgbClr val="9933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CO"/>
              </a:p>
            </p:txBody>
          </p:sp>
          <p:sp>
            <p:nvSpPr>
              <p:cNvPr id="16416" name="Freeform 32"/>
              <p:cNvSpPr>
                <a:spLocks noChangeArrowheads="1"/>
              </p:cNvSpPr>
              <p:nvPr/>
            </p:nvSpPr>
            <p:spPr bwMode="auto">
              <a:xfrm>
                <a:off x="2935" y="2519"/>
                <a:ext cx="25" cy="106"/>
              </a:xfrm>
              <a:custGeom>
                <a:avLst/>
                <a:gdLst>
                  <a:gd name="G0" fmla="+- 1 0 0"/>
                  <a:gd name="G1" fmla="+- 36 0 0"/>
                  <a:gd name="G2" fmla="+- 8 0 0"/>
                  <a:gd name="G3" fmla="*/ 1 65535 32768"/>
                  <a:gd name="T0" fmla="*/ 26 w 30"/>
                  <a:gd name="T1" fmla="*/ 0 h 111"/>
                  <a:gd name="T2" fmla="*/ 12 w 30"/>
                  <a:gd name="T3" fmla="*/ 23 h 111"/>
                  <a:gd name="T4" fmla="*/ 2 w 30"/>
                  <a:gd name="T5" fmla="*/ 69 h 111"/>
                  <a:gd name="T6" fmla="*/ 0 w 30"/>
                  <a:gd name="T7" fmla="*/ 10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0" h="111">
                    <a:moveTo>
                      <a:pt x="30" y="0"/>
                    </a:moveTo>
                    <a:lnTo>
                      <a:pt x="14" y="24"/>
                    </a:lnTo>
                    <a:lnTo>
                      <a:pt x="2" y="72"/>
                    </a:lnTo>
                    <a:lnTo>
                      <a:pt x="0" y="111"/>
                    </a:lnTo>
                  </a:path>
                </a:pathLst>
              </a:custGeom>
              <a:noFill/>
              <a:ln w="12600" cap="sq">
                <a:solidFill>
                  <a:srgbClr val="9933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CO"/>
              </a:p>
            </p:txBody>
          </p:sp>
          <p:sp>
            <p:nvSpPr>
              <p:cNvPr id="16417" name="Freeform 33"/>
              <p:cNvSpPr>
                <a:spLocks noChangeArrowheads="1"/>
              </p:cNvSpPr>
              <p:nvPr/>
            </p:nvSpPr>
            <p:spPr bwMode="auto">
              <a:xfrm>
                <a:off x="2982" y="2521"/>
                <a:ext cx="29" cy="87"/>
              </a:xfrm>
              <a:custGeom>
                <a:avLst/>
                <a:gdLst>
                  <a:gd name="G0" fmla="+- 1 0 0"/>
                  <a:gd name="G1" fmla="+- 1 0 0"/>
                  <a:gd name="G2" fmla="+- 8 0 0"/>
                  <a:gd name="G3" fmla="*/ 1 65535 32768"/>
                  <a:gd name="T0" fmla="*/ 30 w 34"/>
                  <a:gd name="T1" fmla="*/ 0 h 92"/>
                  <a:gd name="T2" fmla="*/ 26 w 34"/>
                  <a:gd name="T3" fmla="*/ 28 h 92"/>
                  <a:gd name="T4" fmla="*/ 17 w 34"/>
                  <a:gd name="T5" fmla="*/ 60 h 92"/>
                  <a:gd name="T6" fmla="*/ 0 w 34"/>
                  <a:gd name="T7" fmla="*/ 88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4" h="92">
                    <a:moveTo>
                      <a:pt x="34" y="0"/>
                    </a:moveTo>
                    <a:lnTo>
                      <a:pt x="30" y="29"/>
                    </a:lnTo>
                    <a:lnTo>
                      <a:pt x="19" y="63"/>
                    </a:lnTo>
                    <a:lnTo>
                      <a:pt x="0" y="92"/>
                    </a:lnTo>
                  </a:path>
                </a:pathLst>
              </a:custGeom>
              <a:noFill/>
              <a:ln w="12600" cap="sq">
                <a:solidFill>
                  <a:srgbClr val="9933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CO"/>
              </a:p>
            </p:txBody>
          </p:sp>
          <p:sp>
            <p:nvSpPr>
              <p:cNvPr id="16418" name="Freeform 34"/>
              <p:cNvSpPr>
                <a:spLocks noChangeArrowheads="1"/>
              </p:cNvSpPr>
              <p:nvPr/>
            </p:nvSpPr>
            <p:spPr bwMode="auto">
              <a:xfrm>
                <a:off x="2694" y="2713"/>
                <a:ext cx="17" cy="96"/>
              </a:xfrm>
              <a:custGeom>
                <a:avLst/>
                <a:gdLst>
                  <a:gd name="G0" fmla="+- 1 0 0"/>
                  <a:gd name="G1" fmla="+- 63 0 0"/>
                  <a:gd name="G2" fmla="+- 8 0 0"/>
                  <a:gd name="G3" fmla="*/ 1 65535 32768"/>
                  <a:gd name="T0" fmla="*/ 18 w 22"/>
                  <a:gd name="T1" fmla="*/ 0 h 101"/>
                  <a:gd name="T2" fmla="*/ 15 w 22"/>
                  <a:gd name="T3" fmla="*/ 28 h 101"/>
                  <a:gd name="T4" fmla="*/ 2 w 22"/>
                  <a:gd name="T5" fmla="*/ 61 h 101"/>
                  <a:gd name="T6" fmla="*/ 0 w 22"/>
                  <a:gd name="T7" fmla="*/ 97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101">
                    <a:moveTo>
                      <a:pt x="22" y="0"/>
                    </a:moveTo>
                    <a:lnTo>
                      <a:pt x="18" y="29"/>
                    </a:lnTo>
                    <a:lnTo>
                      <a:pt x="3" y="63"/>
                    </a:lnTo>
                    <a:lnTo>
                      <a:pt x="0" y="101"/>
                    </a:lnTo>
                  </a:path>
                </a:pathLst>
              </a:custGeom>
              <a:noFill/>
              <a:ln w="12600" cap="sq">
                <a:solidFill>
                  <a:srgbClr val="9933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CO"/>
              </a:p>
            </p:txBody>
          </p:sp>
          <p:sp>
            <p:nvSpPr>
              <p:cNvPr id="16419" name="Freeform 35"/>
              <p:cNvSpPr>
                <a:spLocks noChangeArrowheads="1"/>
              </p:cNvSpPr>
              <p:nvPr/>
            </p:nvSpPr>
            <p:spPr bwMode="auto">
              <a:xfrm>
                <a:off x="2946" y="2682"/>
                <a:ext cx="24" cy="104"/>
              </a:xfrm>
              <a:custGeom>
                <a:avLst/>
                <a:gdLst>
                  <a:gd name="G0" fmla="+- 1 0 0"/>
                  <a:gd name="G1" fmla="+- 65496 0 0"/>
                  <a:gd name="G2" fmla="+- 8 0 0"/>
                  <a:gd name="G3" fmla="*/ 1 65535 32768"/>
                  <a:gd name="T0" fmla="*/ 25 w 29"/>
                  <a:gd name="T1" fmla="*/ 0 h 109"/>
                  <a:gd name="T2" fmla="*/ 5 w 29"/>
                  <a:gd name="T3" fmla="*/ 32 h 109"/>
                  <a:gd name="T4" fmla="*/ 0 w 29"/>
                  <a:gd name="T5" fmla="*/ 64 h 109"/>
                  <a:gd name="T6" fmla="*/ 3 w 29"/>
                  <a:gd name="T7" fmla="*/ 105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" h="109">
                    <a:moveTo>
                      <a:pt x="29" y="0"/>
                    </a:moveTo>
                    <a:lnTo>
                      <a:pt x="6" y="33"/>
                    </a:lnTo>
                    <a:lnTo>
                      <a:pt x="0" y="66"/>
                    </a:lnTo>
                    <a:lnTo>
                      <a:pt x="3" y="109"/>
                    </a:lnTo>
                  </a:path>
                </a:pathLst>
              </a:custGeom>
              <a:noFill/>
              <a:ln w="12600" cap="sq">
                <a:solidFill>
                  <a:srgbClr val="9933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CO"/>
              </a:p>
            </p:txBody>
          </p:sp>
          <p:sp>
            <p:nvSpPr>
              <p:cNvPr id="16420" name="Freeform 36"/>
              <p:cNvSpPr>
                <a:spLocks noChangeArrowheads="1"/>
              </p:cNvSpPr>
              <p:nvPr/>
            </p:nvSpPr>
            <p:spPr bwMode="auto">
              <a:xfrm>
                <a:off x="2496" y="2734"/>
                <a:ext cx="18" cy="97"/>
              </a:xfrm>
              <a:custGeom>
                <a:avLst/>
                <a:gdLst>
                  <a:gd name="G0" fmla="+- 65511 0 0"/>
                  <a:gd name="G1" fmla="*/ 1 0 0"/>
                  <a:gd name="G2" fmla="+- 8 0 0"/>
                  <a:gd name="G3" fmla="*/ 1 65535 32768"/>
                  <a:gd name="T0" fmla="*/ 0 w 23"/>
                  <a:gd name="T1" fmla="*/ 0 h 102"/>
                  <a:gd name="T2" fmla="*/ 3 w 23"/>
                  <a:gd name="T3" fmla="*/ 28 h 102"/>
                  <a:gd name="T4" fmla="*/ 12 w 23"/>
                  <a:gd name="T5" fmla="*/ 61 h 102"/>
                  <a:gd name="T6" fmla="*/ 19 w 23"/>
                  <a:gd name="T7" fmla="*/ 98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102">
                    <a:moveTo>
                      <a:pt x="0" y="0"/>
                    </a:moveTo>
                    <a:lnTo>
                      <a:pt x="4" y="29"/>
                    </a:lnTo>
                    <a:lnTo>
                      <a:pt x="15" y="63"/>
                    </a:lnTo>
                    <a:lnTo>
                      <a:pt x="23" y="102"/>
                    </a:lnTo>
                  </a:path>
                </a:pathLst>
              </a:custGeom>
              <a:noFill/>
              <a:ln w="12600" cap="sq">
                <a:solidFill>
                  <a:srgbClr val="9933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CO"/>
              </a:p>
            </p:txBody>
          </p:sp>
        </p:grpSp>
        <p:sp>
          <p:nvSpPr>
            <p:cNvPr id="16421" name="Freeform 37"/>
            <p:cNvSpPr>
              <a:spLocks noChangeArrowheads="1"/>
            </p:cNvSpPr>
            <p:nvPr/>
          </p:nvSpPr>
          <p:spPr bwMode="auto">
            <a:xfrm>
              <a:off x="2455" y="2746"/>
              <a:ext cx="1881" cy="1014"/>
            </a:xfrm>
            <a:custGeom>
              <a:avLst/>
              <a:gdLst>
                <a:gd name="G0" fmla="+- 1 0 0"/>
                <a:gd name="G1" fmla="+- 1 0 0"/>
                <a:gd name="G2" fmla="+- 1 0 0"/>
                <a:gd name="G3" fmla="+- 1 0 0"/>
                <a:gd name="G4" fmla="+- 40 0 0"/>
                <a:gd name="G5" fmla="*/ 1 39069 35328"/>
                <a:gd name="G6" fmla="+- 1 0 0"/>
                <a:gd name="G7" fmla="+- 362 0 0"/>
                <a:gd name="G8" fmla="+- 1 0 0"/>
                <a:gd name="G9" fmla="+- 1 0 0"/>
                <a:gd name="G10" fmla="+- 1 0 0"/>
                <a:gd name="G11" fmla="+- 1 0 0"/>
                <a:gd name="G12" fmla="+- 1 0 0"/>
                <a:gd name="G13" fmla="+- 1 0 0"/>
                <a:gd name="G14" fmla="+- 1 0 0"/>
                <a:gd name="G15" fmla="+- 1 0 0"/>
                <a:gd name="G16" fmla="+- 1 0 0"/>
                <a:gd name="G17" fmla="+- 1 0 0"/>
                <a:gd name="G18" fmla="+- 1 0 0"/>
                <a:gd name="G19" fmla="+- 1 0 0"/>
                <a:gd name="G20" fmla="+- 1 0 0"/>
                <a:gd name="G21" fmla="+- 1 0 0"/>
                <a:gd name="G22" fmla="+- 1 0 0"/>
                <a:gd name="G23" fmla="+- 1 0 0"/>
                <a:gd name="G24" fmla="*/ 1 65535 32768"/>
                <a:gd name="G25" fmla="+- 1 0 0"/>
                <a:gd name="G26" fmla="+- 823 0 0"/>
                <a:gd name="G27" fmla="+- 705 0 0"/>
                <a:gd name="G28" fmla="+- 657 0 0"/>
                <a:gd name="G29" fmla="+- 546 0 0"/>
                <a:gd name="G30" fmla="+- 435 0 0"/>
                <a:gd name="G31" fmla="+- 322 0 0"/>
                <a:gd name="T0" fmla="*/ 213 w 1478"/>
                <a:gd name="T1" fmla="*/ 1015 h 911"/>
                <a:gd name="T2" fmla="*/ 192 w 1478"/>
                <a:gd name="T3" fmla="*/ 865 h 911"/>
                <a:gd name="T4" fmla="*/ 160 w 1478"/>
                <a:gd name="T5" fmla="*/ 777 h 911"/>
                <a:gd name="T6" fmla="*/ 120 w 1478"/>
                <a:gd name="T7" fmla="*/ 647 h 911"/>
                <a:gd name="T8" fmla="*/ 101 w 1478"/>
                <a:gd name="T9" fmla="*/ 508 h 911"/>
                <a:gd name="T10" fmla="*/ 73 w 1478"/>
                <a:gd name="T11" fmla="*/ 374 h 911"/>
                <a:gd name="T12" fmla="*/ 52 w 1478"/>
                <a:gd name="T13" fmla="*/ 322 h 911"/>
                <a:gd name="T14" fmla="*/ 11 w 1478"/>
                <a:gd name="T15" fmla="*/ 245 h 911"/>
                <a:gd name="T16" fmla="*/ 0 w 1478"/>
                <a:gd name="T17" fmla="*/ 182 h 911"/>
                <a:gd name="T18" fmla="*/ 4 w 1478"/>
                <a:gd name="T19" fmla="*/ 140 h 911"/>
                <a:gd name="T20" fmla="*/ 20 w 1478"/>
                <a:gd name="T21" fmla="*/ 114 h 911"/>
                <a:gd name="T22" fmla="*/ 52 w 1478"/>
                <a:gd name="T23" fmla="*/ 95 h 911"/>
                <a:gd name="T24" fmla="*/ 132 w 1478"/>
                <a:gd name="T25" fmla="*/ 77 h 911"/>
                <a:gd name="T26" fmla="*/ 224 w 1478"/>
                <a:gd name="T27" fmla="*/ 70 h 911"/>
                <a:gd name="T28" fmla="*/ 332 w 1478"/>
                <a:gd name="T29" fmla="*/ 59 h 911"/>
                <a:gd name="T30" fmla="*/ 461 w 1478"/>
                <a:gd name="T31" fmla="*/ 52 h 911"/>
                <a:gd name="T32" fmla="*/ 541 w 1478"/>
                <a:gd name="T33" fmla="*/ 35 h 911"/>
                <a:gd name="T34" fmla="*/ 653 w 1478"/>
                <a:gd name="T35" fmla="*/ 18 h 911"/>
                <a:gd name="T36" fmla="*/ 700 w 1478"/>
                <a:gd name="T37" fmla="*/ 7 h 911"/>
                <a:gd name="T38" fmla="*/ 773 w 1478"/>
                <a:gd name="T39" fmla="*/ 0 h 911"/>
                <a:gd name="T40" fmla="*/ 861 w 1478"/>
                <a:gd name="T41" fmla="*/ 0 h 911"/>
                <a:gd name="T42" fmla="*/ 893 w 1478"/>
                <a:gd name="T43" fmla="*/ 7 h 911"/>
                <a:gd name="T44" fmla="*/ 1001 w 1478"/>
                <a:gd name="T45" fmla="*/ 35 h 911"/>
                <a:gd name="T46" fmla="*/ 1081 w 1478"/>
                <a:gd name="T47" fmla="*/ 42 h 911"/>
                <a:gd name="T48" fmla="*/ 1154 w 1478"/>
                <a:gd name="T49" fmla="*/ 52 h 911"/>
                <a:gd name="T50" fmla="*/ 1245 w 1478"/>
                <a:gd name="T51" fmla="*/ 35 h 911"/>
                <a:gd name="T52" fmla="*/ 1333 w 1478"/>
                <a:gd name="T53" fmla="*/ 52 h 911"/>
                <a:gd name="T54" fmla="*/ 1445 w 1478"/>
                <a:gd name="T55" fmla="*/ 70 h 911"/>
                <a:gd name="T56" fmla="*/ 1542 w 1478"/>
                <a:gd name="T57" fmla="*/ 77 h 911"/>
                <a:gd name="T58" fmla="*/ 1634 w 1478"/>
                <a:gd name="T59" fmla="*/ 91 h 911"/>
                <a:gd name="T60" fmla="*/ 1722 w 1478"/>
                <a:gd name="T61" fmla="*/ 131 h 911"/>
                <a:gd name="T62" fmla="*/ 1882 w 1478"/>
                <a:gd name="T63" fmla="*/ 165 h 9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478" h="911">
                  <a:moveTo>
                    <a:pt x="167" y="911"/>
                  </a:moveTo>
                  <a:lnTo>
                    <a:pt x="151" y="776"/>
                  </a:lnTo>
                  <a:lnTo>
                    <a:pt x="126" y="697"/>
                  </a:lnTo>
                  <a:lnTo>
                    <a:pt x="94" y="581"/>
                  </a:lnTo>
                  <a:lnTo>
                    <a:pt x="79" y="456"/>
                  </a:lnTo>
                  <a:lnTo>
                    <a:pt x="57" y="336"/>
                  </a:lnTo>
                  <a:lnTo>
                    <a:pt x="41" y="289"/>
                  </a:lnTo>
                  <a:lnTo>
                    <a:pt x="9" y="220"/>
                  </a:lnTo>
                  <a:lnTo>
                    <a:pt x="0" y="163"/>
                  </a:lnTo>
                  <a:lnTo>
                    <a:pt x="3" y="126"/>
                  </a:lnTo>
                  <a:lnTo>
                    <a:pt x="16" y="102"/>
                  </a:lnTo>
                  <a:lnTo>
                    <a:pt x="41" y="85"/>
                  </a:lnTo>
                  <a:lnTo>
                    <a:pt x="104" y="69"/>
                  </a:lnTo>
                  <a:lnTo>
                    <a:pt x="176" y="63"/>
                  </a:lnTo>
                  <a:lnTo>
                    <a:pt x="261" y="53"/>
                  </a:lnTo>
                  <a:lnTo>
                    <a:pt x="362" y="47"/>
                  </a:lnTo>
                  <a:lnTo>
                    <a:pt x="425" y="31"/>
                  </a:lnTo>
                  <a:lnTo>
                    <a:pt x="513" y="16"/>
                  </a:lnTo>
                  <a:lnTo>
                    <a:pt x="550" y="6"/>
                  </a:lnTo>
                  <a:lnTo>
                    <a:pt x="607" y="0"/>
                  </a:lnTo>
                  <a:lnTo>
                    <a:pt x="676" y="0"/>
                  </a:lnTo>
                  <a:lnTo>
                    <a:pt x="701" y="6"/>
                  </a:lnTo>
                  <a:lnTo>
                    <a:pt x="786" y="31"/>
                  </a:lnTo>
                  <a:lnTo>
                    <a:pt x="849" y="38"/>
                  </a:lnTo>
                  <a:lnTo>
                    <a:pt x="906" y="47"/>
                  </a:lnTo>
                  <a:lnTo>
                    <a:pt x="978" y="31"/>
                  </a:lnTo>
                  <a:lnTo>
                    <a:pt x="1047" y="47"/>
                  </a:lnTo>
                  <a:lnTo>
                    <a:pt x="1135" y="63"/>
                  </a:lnTo>
                  <a:lnTo>
                    <a:pt x="1211" y="69"/>
                  </a:lnTo>
                  <a:lnTo>
                    <a:pt x="1283" y="82"/>
                  </a:lnTo>
                  <a:lnTo>
                    <a:pt x="1352" y="118"/>
                  </a:lnTo>
                  <a:lnTo>
                    <a:pt x="1478" y="148"/>
                  </a:lnTo>
                </a:path>
              </a:pathLst>
            </a:custGeom>
            <a:noFill/>
            <a:ln w="28440" cap="flat">
              <a:solidFill>
                <a:srgbClr val="FF99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  <p:sp>
          <p:nvSpPr>
            <p:cNvPr id="16422" name="Freeform 38"/>
            <p:cNvSpPr>
              <a:spLocks noChangeArrowheads="1"/>
            </p:cNvSpPr>
            <p:nvPr/>
          </p:nvSpPr>
          <p:spPr bwMode="auto">
            <a:xfrm>
              <a:off x="2400" y="1152"/>
              <a:ext cx="1704" cy="1366"/>
            </a:xfrm>
            <a:custGeom>
              <a:avLst/>
              <a:gdLst>
                <a:gd name="G0" fmla="+- 1 0 0"/>
                <a:gd name="G1" fmla="+- 1 0 0"/>
                <a:gd name="G2" fmla="+- 1 0 0"/>
                <a:gd name="G3" fmla="+- 1 0 0"/>
                <a:gd name="G4" fmla="+- 1 0 0"/>
                <a:gd name="G5" fmla="+- 1 0 0"/>
                <a:gd name="G6" fmla="+- 1 0 0"/>
                <a:gd name="G7" fmla="*/ 1 62969 36864"/>
                <a:gd name="G8" fmla="*/ 1 35987 55552"/>
                <a:gd name="G9" fmla="*/ G8 1 180"/>
                <a:gd name="G10" fmla="*/ G7 1 G9"/>
                <a:gd name="G11" fmla="+- 1 0 0"/>
                <a:gd name="G12" fmla="+- 1 0 0"/>
                <a:gd name="G13" fmla="+- 1 0 0"/>
                <a:gd name="G14" fmla="*/ 1 0 0"/>
                <a:gd name="G15" fmla="+- 22 0 0"/>
                <a:gd name="G16" fmla="+- 1 0 0"/>
                <a:gd name="T0" fmla="*/ 18 256 1"/>
                <a:gd name="T1" fmla="*/ 0 256 1"/>
                <a:gd name="G17" fmla="+- 0 T0 T1"/>
                <a:gd name="G18" fmla="sin 904 G17"/>
                <a:gd name="G19" fmla="+- 1 0 0"/>
                <a:gd name="G20" fmla="+- 1 0 0"/>
                <a:gd name="G21" fmla="+- 1 0 0"/>
                <a:gd name="G22" fmla="+- 1 0 0"/>
                <a:gd name="G23" fmla="+- 1 0 0"/>
                <a:gd name="G24" fmla="+- 1 0 0"/>
                <a:gd name="G25" fmla="+- 1 0 0"/>
                <a:gd name="G26" fmla="+- 1 0 0"/>
                <a:gd name="G27" fmla="+- 1 0 0"/>
                <a:gd name="G28" fmla="+- 1 0 0"/>
                <a:gd name="G29" fmla="+- 1 0 0"/>
                <a:gd name="G30" fmla="+- 1 0 0"/>
                <a:gd name="G31" fmla="+- 1 0 0"/>
                <a:gd name="G32" fmla="+- 1 0 0"/>
                <a:gd name="G33" fmla="+- 1 0 0"/>
                <a:gd name="G34" fmla="*/ 1 65535 32768"/>
                <a:gd name="G35" fmla="+- 1 0 0"/>
                <a:gd name="G36" fmla="+- 65284 0 0"/>
                <a:gd name="G37" fmla="+- 65402 0 0"/>
                <a:gd name="G38" fmla="+- 65490 0 0"/>
                <a:gd name="G39" fmla="+- 147 0 0"/>
                <a:gd name="G40" fmla="+- 349 0 0"/>
                <a:gd name="G41" fmla="+- 530 0 0"/>
                <a:gd name="G42" fmla="+- 627 0 0"/>
                <a:gd name="G43" fmla="+- 684 0 0"/>
                <a:gd name="T2" fmla="*/ 1705 w 1709"/>
                <a:gd name="T3" fmla="*/ 1342 h 1371"/>
                <a:gd name="T4" fmla="*/ 1594 w 1709"/>
                <a:gd name="T5" fmla="*/ 1315 h 1371"/>
                <a:gd name="T6" fmla="*/ 1449 w 1709"/>
                <a:gd name="T7" fmla="*/ 1301 h 1371"/>
                <a:gd name="T8" fmla="*/ 1347 w 1709"/>
                <a:gd name="T9" fmla="*/ 1289 h 1371"/>
                <a:gd name="T10" fmla="*/ 1142 w 1709"/>
                <a:gd name="T11" fmla="*/ 1303 h 1371"/>
                <a:gd name="T12" fmla="*/ 954 w 1709"/>
                <a:gd name="T13" fmla="*/ 1332 h 1371"/>
                <a:gd name="T14" fmla="*/ 802 w 1709"/>
                <a:gd name="T15" fmla="*/ 1360 h 1371"/>
                <a:gd name="T16" fmla="*/ 733 w 1709"/>
                <a:gd name="T17" fmla="*/ 1363 h 1371"/>
                <a:gd name="T18" fmla="*/ 679 w 1709"/>
                <a:gd name="T19" fmla="*/ 1367 h 1371"/>
                <a:gd name="T20" fmla="*/ 614 w 1709"/>
                <a:gd name="T21" fmla="*/ 1361 h 1371"/>
                <a:gd name="T22" fmla="*/ 554 w 1709"/>
                <a:gd name="T23" fmla="*/ 1363 h 1371"/>
                <a:gd name="T24" fmla="*/ 512 w 1709"/>
                <a:gd name="T25" fmla="*/ 1349 h 1371"/>
                <a:gd name="T26" fmla="*/ 421 w 1709"/>
                <a:gd name="T27" fmla="*/ 1333 h 1371"/>
                <a:gd name="T28" fmla="*/ 334 w 1709"/>
                <a:gd name="T29" fmla="*/ 1334 h 1371"/>
                <a:gd name="T30" fmla="*/ 263 w 1709"/>
                <a:gd name="T31" fmla="*/ 1332 h 1371"/>
                <a:gd name="T32" fmla="*/ 195 w 1709"/>
                <a:gd name="T33" fmla="*/ 1342 h 1371"/>
                <a:gd name="T34" fmla="*/ 164 w 1709"/>
                <a:gd name="T35" fmla="*/ 1336 h 1371"/>
                <a:gd name="T36" fmla="*/ 124 w 1709"/>
                <a:gd name="T37" fmla="*/ 1322 h 1371"/>
                <a:gd name="T38" fmla="*/ 84 w 1709"/>
                <a:gd name="T39" fmla="*/ 1313 h 1371"/>
                <a:gd name="T40" fmla="*/ 57 w 1709"/>
                <a:gd name="T41" fmla="*/ 1303 h 1371"/>
                <a:gd name="T42" fmla="*/ 38 w 1709"/>
                <a:gd name="T43" fmla="*/ 1283 h 1371"/>
                <a:gd name="T44" fmla="*/ 23 w 1709"/>
                <a:gd name="T45" fmla="*/ 1244 h 1371"/>
                <a:gd name="T46" fmla="*/ 4 w 1709"/>
                <a:gd name="T47" fmla="*/ 1192 h 1371"/>
                <a:gd name="T48" fmla="*/ 0 w 1709"/>
                <a:gd name="T49" fmla="*/ 1150 h 1371"/>
                <a:gd name="T50" fmla="*/ 4 w 1709"/>
                <a:gd name="T51" fmla="*/ 1112 h 1371"/>
                <a:gd name="T52" fmla="*/ 22 w 1709"/>
                <a:gd name="T53" fmla="*/ 1071 h 1371"/>
                <a:gd name="T54" fmla="*/ 32 w 1709"/>
                <a:gd name="T55" fmla="*/ 1017 h 1371"/>
                <a:gd name="T56" fmla="*/ 23 w 1709"/>
                <a:gd name="T57" fmla="*/ 964 h 1371"/>
                <a:gd name="T58" fmla="*/ 9 w 1709"/>
                <a:gd name="T59" fmla="*/ 901 h 1371"/>
                <a:gd name="T60" fmla="*/ 18 w 1709"/>
                <a:gd name="T61" fmla="*/ 840 h 1371"/>
                <a:gd name="T62" fmla="*/ 43 w 1709"/>
                <a:gd name="T63" fmla="*/ 779 h 1371"/>
                <a:gd name="T64" fmla="*/ 92 w 1709"/>
                <a:gd name="T65" fmla="*/ 684 h 1371"/>
                <a:gd name="T66" fmla="*/ 144 w 1709"/>
                <a:gd name="T67" fmla="*/ 603 h 1371"/>
                <a:gd name="T68" fmla="*/ 193 w 1709"/>
                <a:gd name="T69" fmla="*/ 526 h 1371"/>
                <a:gd name="T70" fmla="*/ 231 w 1709"/>
                <a:gd name="T71" fmla="*/ 411 h 1371"/>
                <a:gd name="T72" fmla="*/ 231 w 1709"/>
                <a:gd name="T73" fmla="*/ 323 h 1371"/>
                <a:gd name="T74" fmla="*/ 252 w 1709"/>
                <a:gd name="T75" fmla="*/ 253 h 1371"/>
                <a:gd name="T76" fmla="*/ 252 w 1709"/>
                <a:gd name="T77" fmla="*/ 175 h 1371"/>
                <a:gd name="T78" fmla="*/ 272 w 1709"/>
                <a:gd name="T79" fmla="*/ 113 h 1371"/>
                <a:gd name="T80" fmla="*/ 332 w 1709"/>
                <a:gd name="T81" fmla="*/ 0 h 1371"/>
              </a:gdLst>
              <a:ahLst/>
              <a:cxnLst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709" h="1371">
                  <a:moveTo>
                    <a:pt x="1709" y="1346"/>
                  </a:moveTo>
                  <a:lnTo>
                    <a:pt x="1598" y="1319"/>
                  </a:lnTo>
                  <a:lnTo>
                    <a:pt x="1452" y="1305"/>
                  </a:lnTo>
                  <a:lnTo>
                    <a:pt x="1350" y="1293"/>
                  </a:lnTo>
                  <a:lnTo>
                    <a:pt x="1145" y="1307"/>
                  </a:lnTo>
                  <a:lnTo>
                    <a:pt x="956" y="1336"/>
                  </a:lnTo>
                  <a:lnTo>
                    <a:pt x="804" y="1364"/>
                  </a:lnTo>
                  <a:lnTo>
                    <a:pt x="735" y="1367"/>
                  </a:lnTo>
                  <a:lnTo>
                    <a:pt x="681" y="1371"/>
                  </a:lnTo>
                  <a:lnTo>
                    <a:pt x="615" y="1365"/>
                  </a:lnTo>
                  <a:lnTo>
                    <a:pt x="555" y="1367"/>
                  </a:lnTo>
                  <a:lnTo>
                    <a:pt x="513" y="1353"/>
                  </a:lnTo>
                  <a:lnTo>
                    <a:pt x="422" y="1337"/>
                  </a:lnTo>
                  <a:lnTo>
                    <a:pt x="335" y="1338"/>
                  </a:lnTo>
                  <a:lnTo>
                    <a:pt x="264" y="1336"/>
                  </a:lnTo>
                  <a:lnTo>
                    <a:pt x="195" y="1346"/>
                  </a:lnTo>
                  <a:lnTo>
                    <a:pt x="164" y="1340"/>
                  </a:lnTo>
                  <a:lnTo>
                    <a:pt x="124" y="1326"/>
                  </a:lnTo>
                  <a:lnTo>
                    <a:pt x="84" y="1317"/>
                  </a:lnTo>
                  <a:lnTo>
                    <a:pt x="57" y="1307"/>
                  </a:lnTo>
                  <a:lnTo>
                    <a:pt x="38" y="1287"/>
                  </a:lnTo>
                  <a:lnTo>
                    <a:pt x="23" y="1248"/>
                  </a:lnTo>
                  <a:lnTo>
                    <a:pt x="4" y="1195"/>
                  </a:lnTo>
                  <a:lnTo>
                    <a:pt x="0" y="1153"/>
                  </a:lnTo>
                  <a:lnTo>
                    <a:pt x="4" y="1115"/>
                  </a:lnTo>
                  <a:lnTo>
                    <a:pt x="22" y="1074"/>
                  </a:lnTo>
                  <a:lnTo>
                    <a:pt x="32" y="1020"/>
                  </a:lnTo>
                  <a:lnTo>
                    <a:pt x="23" y="967"/>
                  </a:lnTo>
                  <a:lnTo>
                    <a:pt x="9" y="904"/>
                  </a:lnTo>
                  <a:lnTo>
                    <a:pt x="18" y="842"/>
                  </a:lnTo>
                  <a:lnTo>
                    <a:pt x="43" y="781"/>
                  </a:lnTo>
                  <a:lnTo>
                    <a:pt x="92" y="686"/>
                  </a:lnTo>
                  <a:lnTo>
                    <a:pt x="144" y="605"/>
                  </a:lnTo>
                  <a:lnTo>
                    <a:pt x="193" y="528"/>
                  </a:lnTo>
                  <a:lnTo>
                    <a:pt x="232" y="412"/>
                  </a:lnTo>
                  <a:lnTo>
                    <a:pt x="232" y="324"/>
                  </a:lnTo>
                  <a:lnTo>
                    <a:pt x="253" y="254"/>
                  </a:lnTo>
                  <a:lnTo>
                    <a:pt x="253" y="176"/>
                  </a:lnTo>
                  <a:lnTo>
                    <a:pt x="273" y="113"/>
                  </a:lnTo>
                  <a:lnTo>
                    <a:pt x="333" y="0"/>
                  </a:lnTo>
                </a:path>
              </a:pathLst>
            </a:custGeom>
            <a:noFill/>
            <a:ln w="28440" cap="flat">
              <a:solidFill>
                <a:srgbClr val="FF99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</p:grpSp>
      <p:sp>
        <p:nvSpPr>
          <p:cNvPr id="16423" name="Text Box 39"/>
          <p:cNvSpPr txBox="1">
            <a:spLocks noChangeArrowheads="1"/>
          </p:cNvSpPr>
          <p:nvPr/>
        </p:nvSpPr>
        <p:spPr bwMode="auto">
          <a:xfrm>
            <a:off x="2324100" y="592138"/>
            <a:ext cx="7543800" cy="7032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ctr">
            <a:spAutoFit/>
          </a:bodyPr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spcBef>
                <a:spcPts val="2500"/>
              </a:spcBef>
              <a:buClrTx/>
            </a:pPr>
            <a:r>
              <a:rPr lang="es-CO" altLang="es-CO" sz="4000" b="1">
                <a:solidFill>
                  <a:srgbClr val="FDEA9B"/>
                </a:solidFill>
              </a:rPr>
              <a:t>Oído externo</a:t>
            </a:r>
          </a:p>
        </p:txBody>
      </p:sp>
      <p:grpSp>
        <p:nvGrpSpPr>
          <p:cNvPr id="16424" name="Group 40"/>
          <p:cNvGrpSpPr>
            <a:grpSpLocks/>
          </p:cNvGrpSpPr>
          <p:nvPr/>
        </p:nvGrpSpPr>
        <p:grpSpPr bwMode="auto">
          <a:xfrm>
            <a:off x="1752600" y="2743201"/>
            <a:ext cx="4440238" cy="2665413"/>
            <a:chOff x="144" y="1728"/>
            <a:chExt cx="2797" cy="1679"/>
          </a:xfrm>
        </p:grpSpPr>
        <p:sp>
          <p:nvSpPr>
            <p:cNvPr id="16425" name="Line 41"/>
            <p:cNvSpPr>
              <a:spLocks noChangeShapeType="1"/>
            </p:cNvSpPr>
            <p:nvPr/>
          </p:nvSpPr>
          <p:spPr bwMode="auto">
            <a:xfrm>
              <a:off x="894" y="1930"/>
              <a:ext cx="0" cy="12"/>
            </a:xfrm>
            <a:prstGeom prst="line">
              <a:avLst/>
            </a:prstGeom>
            <a:noFill/>
            <a:ln w="38160" cap="sq">
              <a:solidFill>
                <a:srgbClr val="CCFFCC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6426" name="Line 42"/>
            <p:cNvSpPr>
              <a:spLocks noChangeShapeType="1"/>
            </p:cNvSpPr>
            <p:nvPr/>
          </p:nvSpPr>
          <p:spPr bwMode="auto">
            <a:xfrm>
              <a:off x="1039" y="1975"/>
              <a:ext cx="9" cy="9"/>
            </a:xfrm>
            <a:prstGeom prst="line">
              <a:avLst/>
            </a:prstGeom>
            <a:noFill/>
            <a:ln w="38160" cap="sq">
              <a:solidFill>
                <a:srgbClr val="CCCC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6427" name="Line 43"/>
            <p:cNvSpPr>
              <a:spLocks noChangeShapeType="1"/>
            </p:cNvSpPr>
            <p:nvPr/>
          </p:nvSpPr>
          <p:spPr bwMode="auto">
            <a:xfrm flipH="1">
              <a:off x="1194" y="2975"/>
              <a:ext cx="31" cy="0"/>
            </a:xfrm>
            <a:prstGeom prst="line">
              <a:avLst/>
            </a:prstGeom>
            <a:noFill/>
            <a:ln w="38160" cap="sq">
              <a:solidFill>
                <a:srgbClr val="FFFFCC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6428" name="Line 44"/>
            <p:cNvSpPr>
              <a:spLocks noChangeShapeType="1"/>
            </p:cNvSpPr>
            <p:nvPr/>
          </p:nvSpPr>
          <p:spPr bwMode="auto">
            <a:xfrm flipH="1">
              <a:off x="1291" y="2208"/>
              <a:ext cx="21" cy="3"/>
            </a:xfrm>
            <a:prstGeom prst="line">
              <a:avLst/>
            </a:prstGeom>
            <a:noFill/>
            <a:ln w="38160" cap="sq">
              <a:solidFill>
                <a:srgbClr val="DDDDDD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6429" name="Line 45"/>
            <p:cNvSpPr>
              <a:spLocks noChangeShapeType="1"/>
            </p:cNvSpPr>
            <p:nvPr/>
          </p:nvSpPr>
          <p:spPr bwMode="auto">
            <a:xfrm flipH="1">
              <a:off x="1138" y="2311"/>
              <a:ext cx="26" cy="0"/>
            </a:xfrm>
            <a:prstGeom prst="line">
              <a:avLst/>
            </a:prstGeom>
            <a:noFill/>
            <a:ln w="38160" cap="sq">
              <a:solidFill>
                <a:srgbClr val="DDDDDD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6430" name="Line 46"/>
            <p:cNvSpPr>
              <a:spLocks noChangeShapeType="1"/>
            </p:cNvSpPr>
            <p:nvPr/>
          </p:nvSpPr>
          <p:spPr bwMode="auto">
            <a:xfrm flipH="1">
              <a:off x="1291" y="2064"/>
              <a:ext cx="21" cy="3"/>
            </a:xfrm>
            <a:prstGeom prst="line">
              <a:avLst/>
            </a:prstGeom>
            <a:noFill/>
            <a:ln w="38160" cap="sq">
              <a:solidFill>
                <a:srgbClr val="CCCC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6431" name="Line 47"/>
            <p:cNvSpPr>
              <a:spLocks noChangeShapeType="1"/>
            </p:cNvSpPr>
            <p:nvPr/>
          </p:nvSpPr>
          <p:spPr bwMode="auto">
            <a:xfrm flipH="1">
              <a:off x="898" y="2265"/>
              <a:ext cx="21" cy="4"/>
            </a:xfrm>
            <a:prstGeom prst="line">
              <a:avLst/>
            </a:prstGeom>
            <a:noFill/>
            <a:ln w="38160" cap="sq">
              <a:solidFill>
                <a:srgbClr val="CCFFCC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6432" name="Line 48"/>
            <p:cNvSpPr>
              <a:spLocks noChangeShapeType="1"/>
            </p:cNvSpPr>
            <p:nvPr/>
          </p:nvSpPr>
          <p:spPr bwMode="auto">
            <a:xfrm flipH="1">
              <a:off x="1339" y="2399"/>
              <a:ext cx="30" cy="0"/>
            </a:xfrm>
            <a:prstGeom prst="line">
              <a:avLst/>
            </a:prstGeom>
            <a:noFill/>
            <a:ln w="38160" cap="sq">
              <a:solidFill>
                <a:srgbClr val="FFFFCC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6433" name="Line 49"/>
            <p:cNvSpPr>
              <a:spLocks noChangeShapeType="1"/>
            </p:cNvSpPr>
            <p:nvPr/>
          </p:nvSpPr>
          <p:spPr bwMode="auto">
            <a:xfrm>
              <a:off x="672" y="2016"/>
              <a:ext cx="10" cy="9"/>
            </a:xfrm>
            <a:prstGeom prst="line">
              <a:avLst/>
            </a:prstGeom>
            <a:noFill/>
            <a:ln w="38160" cap="sq">
              <a:solidFill>
                <a:srgbClr val="CCCC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6434" name="Line 50"/>
            <p:cNvSpPr>
              <a:spLocks noChangeShapeType="1"/>
            </p:cNvSpPr>
            <p:nvPr/>
          </p:nvSpPr>
          <p:spPr bwMode="auto">
            <a:xfrm>
              <a:off x="1200" y="1728"/>
              <a:ext cx="9" cy="9"/>
            </a:xfrm>
            <a:prstGeom prst="line">
              <a:avLst/>
            </a:prstGeom>
            <a:noFill/>
            <a:ln w="38160" cap="sq">
              <a:solidFill>
                <a:srgbClr val="CCCC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6435" name="Line 51"/>
            <p:cNvSpPr>
              <a:spLocks noChangeShapeType="1"/>
            </p:cNvSpPr>
            <p:nvPr/>
          </p:nvSpPr>
          <p:spPr bwMode="auto">
            <a:xfrm flipH="1">
              <a:off x="1576" y="2304"/>
              <a:ext cx="21" cy="3"/>
            </a:xfrm>
            <a:prstGeom prst="line">
              <a:avLst/>
            </a:prstGeom>
            <a:noFill/>
            <a:ln w="38160" cap="sq">
              <a:solidFill>
                <a:srgbClr val="CCCC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6436" name="Line 52"/>
            <p:cNvSpPr>
              <a:spLocks noChangeShapeType="1"/>
            </p:cNvSpPr>
            <p:nvPr/>
          </p:nvSpPr>
          <p:spPr bwMode="auto">
            <a:xfrm>
              <a:off x="1248" y="2591"/>
              <a:ext cx="18" cy="0"/>
            </a:xfrm>
            <a:prstGeom prst="line">
              <a:avLst/>
            </a:prstGeom>
            <a:noFill/>
            <a:ln w="38160" cap="sq">
              <a:solidFill>
                <a:srgbClr val="CCFFCC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6437" name="Line 53"/>
            <p:cNvSpPr>
              <a:spLocks noChangeShapeType="1"/>
            </p:cNvSpPr>
            <p:nvPr/>
          </p:nvSpPr>
          <p:spPr bwMode="auto">
            <a:xfrm flipH="1">
              <a:off x="715" y="1776"/>
              <a:ext cx="21" cy="9"/>
            </a:xfrm>
            <a:prstGeom prst="line">
              <a:avLst/>
            </a:prstGeom>
            <a:noFill/>
            <a:ln w="38160" cap="sq">
              <a:solidFill>
                <a:srgbClr val="CCFFCC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6438" name="Line 54"/>
            <p:cNvSpPr>
              <a:spLocks noChangeShapeType="1"/>
            </p:cNvSpPr>
            <p:nvPr/>
          </p:nvSpPr>
          <p:spPr bwMode="auto">
            <a:xfrm flipH="1">
              <a:off x="859" y="2448"/>
              <a:ext cx="17" cy="12"/>
            </a:xfrm>
            <a:prstGeom prst="line">
              <a:avLst/>
            </a:prstGeom>
            <a:noFill/>
            <a:ln w="38160" cap="sq">
              <a:solidFill>
                <a:srgbClr val="FFFFCC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6439" name="Line 55"/>
            <p:cNvSpPr>
              <a:spLocks noChangeShapeType="1"/>
            </p:cNvSpPr>
            <p:nvPr/>
          </p:nvSpPr>
          <p:spPr bwMode="auto">
            <a:xfrm flipH="1">
              <a:off x="1051" y="2448"/>
              <a:ext cx="21" cy="3"/>
            </a:xfrm>
            <a:prstGeom prst="line">
              <a:avLst/>
            </a:prstGeom>
            <a:noFill/>
            <a:ln w="38160" cap="sq">
              <a:solidFill>
                <a:srgbClr val="FFFFCC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6440" name="Line 56"/>
            <p:cNvSpPr>
              <a:spLocks noChangeShapeType="1"/>
            </p:cNvSpPr>
            <p:nvPr/>
          </p:nvSpPr>
          <p:spPr bwMode="auto">
            <a:xfrm flipH="1">
              <a:off x="1099" y="2735"/>
              <a:ext cx="21" cy="3"/>
            </a:xfrm>
            <a:prstGeom prst="line">
              <a:avLst/>
            </a:prstGeom>
            <a:noFill/>
            <a:ln w="38160" cap="sq">
              <a:solidFill>
                <a:srgbClr val="DDDDDD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6441" name="Line 57"/>
            <p:cNvSpPr>
              <a:spLocks noChangeShapeType="1"/>
            </p:cNvSpPr>
            <p:nvPr/>
          </p:nvSpPr>
          <p:spPr bwMode="auto">
            <a:xfrm flipH="1">
              <a:off x="1385" y="2879"/>
              <a:ext cx="21" cy="3"/>
            </a:xfrm>
            <a:prstGeom prst="line">
              <a:avLst/>
            </a:prstGeom>
            <a:noFill/>
            <a:ln w="38160" cap="sq">
              <a:solidFill>
                <a:srgbClr val="DDDDDD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6442" name="Line 58"/>
            <p:cNvSpPr>
              <a:spLocks noChangeShapeType="1"/>
            </p:cNvSpPr>
            <p:nvPr/>
          </p:nvSpPr>
          <p:spPr bwMode="auto">
            <a:xfrm flipH="1">
              <a:off x="1039" y="2167"/>
              <a:ext cx="21" cy="3"/>
            </a:xfrm>
            <a:prstGeom prst="line">
              <a:avLst/>
            </a:prstGeom>
            <a:noFill/>
            <a:ln w="38160" cap="sq">
              <a:solidFill>
                <a:srgbClr val="DDDDDD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6443" name="Line 59"/>
            <p:cNvSpPr>
              <a:spLocks noChangeShapeType="1"/>
            </p:cNvSpPr>
            <p:nvPr/>
          </p:nvSpPr>
          <p:spPr bwMode="auto">
            <a:xfrm flipH="1">
              <a:off x="1386" y="2639"/>
              <a:ext cx="20" cy="13"/>
            </a:xfrm>
            <a:prstGeom prst="line">
              <a:avLst/>
            </a:prstGeom>
            <a:noFill/>
            <a:ln w="38160" cap="sq">
              <a:solidFill>
                <a:srgbClr val="FFFFCC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6444" name="Line 60"/>
            <p:cNvSpPr>
              <a:spLocks noChangeShapeType="1"/>
            </p:cNvSpPr>
            <p:nvPr/>
          </p:nvSpPr>
          <p:spPr bwMode="auto">
            <a:xfrm flipH="1">
              <a:off x="1673" y="1968"/>
              <a:ext cx="21" cy="4"/>
            </a:xfrm>
            <a:prstGeom prst="line">
              <a:avLst/>
            </a:prstGeom>
            <a:noFill/>
            <a:ln w="38160" cap="sq">
              <a:solidFill>
                <a:srgbClr val="FFFF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6445" name="Line 61"/>
            <p:cNvSpPr>
              <a:spLocks noChangeShapeType="1"/>
            </p:cNvSpPr>
            <p:nvPr/>
          </p:nvSpPr>
          <p:spPr bwMode="auto">
            <a:xfrm flipH="1" flipV="1">
              <a:off x="1147" y="2107"/>
              <a:ext cx="25" cy="6"/>
            </a:xfrm>
            <a:prstGeom prst="line">
              <a:avLst/>
            </a:prstGeom>
            <a:noFill/>
            <a:ln w="38160" cap="sq">
              <a:solidFill>
                <a:srgbClr val="FFFF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6446" name="Line 62"/>
            <p:cNvSpPr>
              <a:spLocks noChangeShapeType="1"/>
            </p:cNvSpPr>
            <p:nvPr/>
          </p:nvSpPr>
          <p:spPr bwMode="auto">
            <a:xfrm flipH="1" flipV="1">
              <a:off x="1224" y="1916"/>
              <a:ext cx="11" cy="19"/>
            </a:xfrm>
            <a:prstGeom prst="line">
              <a:avLst/>
            </a:prstGeom>
            <a:noFill/>
            <a:ln w="38160" cap="sq">
              <a:solidFill>
                <a:srgbClr val="FFFF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6447" name="Line 63"/>
            <p:cNvSpPr>
              <a:spLocks noChangeShapeType="1"/>
            </p:cNvSpPr>
            <p:nvPr/>
          </p:nvSpPr>
          <p:spPr bwMode="auto">
            <a:xfrm flipH="1">
              <a:off x="1031" y="1831"/>
              <a:ext cx="29" cy="0"/>
            </a:xfrm>
            <a:prstGeom prst="line">
              <a:avLst/>
            </a:prstGeom>
            <a:noFill/>
            <a:ln w="38160" cap="sq">
              <a:solidFill>
                <a:srgbClr val="FFFF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6448" name="Line 64"/>
            <p:cNvSpPr>
              <a:spLocks noChangeShapeType="1"/>
            </p:cNvSpPr>
            <p:nvPr/>
          </p:nvSpPr>
          <p:spPr bwMode="auto">
            <a:xfrm flipH="1" flipV="1">
              <a:off x="1576" y="2394"/>
              <a:ext cx="10" cy="30"/>
            </a:xfrm>
            <a:prstGeom prst="line">
              <a:avLst/>
            </a:prstGeom>
            <a:noFill/>
            <a:ln w="38160" cap="sq">
              <a:solidFill>
                <a:srgbClr val="FFFFCC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6449" name="Line 65"/>
            <p:cNvSpPr>
              <a:spLocks noChangeShapeType="1"/>
            </p:cNvSpPr>
            <p:nvPr/>
          </p:nvSpPr>
          <p:spPr bwMode="auto">
            <a:xfrm>
              <a:off x="1584" y="2735"/>
              <a:ext cx="18" cy="0"/>
            </a:xfrm>
            <a:prstGeom prst="line">
              <a:avLst/>
            </a:prstGeom>
            <a:noFill/>
            <a:ln w="38160" cap="sq">
              <a:solidFill>
                <a:srgbClr val="CCFFCC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6450" name="Line 66"/>
            <p:cNvSpPr>
              <a:spLocks noChangeShapeType="1"/>
            </p:cNvSpPr>
            <p:nvPr/>
          </p:nvSpPr>
          <p:spPr bwMode="auto">
            <a:xfrm>
              <a:off x="960" y="2160"/>
              <a:ext cx="0" cy="19"/>
            </a:xfrm>
            <a:prstGeom prst="line">
              <a:avLst/>
            </a:prstGeom>
            <a:noFill/>
            <a:ln w="38160" cap="sq">
              <a:solidFill>
                <a:srgbClr val="FFFF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6451" name="Line 67"/>
            <p:cNvSpPr>
              <a:spLocks noChangeShapeType="1"/>
            </p:cNvSpPr>
            <p:nvPr/>
          </p:nvSpPr>
          <p:spPr bwMode="auto">
            <a:xfrm>
              <a:off x="1536" y="3167"/>
              <a:ext cx="0" cy="12"/>
            </a:xfrm>
            <a:prstGeom prst="line">
              <a:avLst/>
            </a:prstGeom>
            <a:noFill/>
            <a:ln w="38160" cap="sq">
              <a:solidFill>
                <a:srgbClr val="CCFFCC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6452" name="Line 68"/>
            <p:cNvSpPr>
              <a:spLocks noChangeShapeType="1"/>
            </p:cNvSpPr>
            <p:nvPr/>
          </p:nvSpPr>
          <p:spPr bwMode="auto">
            <a:xfrm>
              <a:off x="436" y="2064"/>
              <a:ext cx="10" cy="8"/>
            </a:xfrm>
            <a:prstGeom prst="line">
              <a:avLst/>
            </a:prstGeom>
            <a:noFill/>
            <a:ln w="38160" cap="sq">
              <a:solidFill>
                <a:srgbClr val="CCCC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6453" name="Line 69"/>
            <p:cNvSpPr>
              <a:spLocks noChangeShapeType="1"/>
            </p:cNvSpPr>
            <p:nvPr/>
          </p:nvSpPr>
          <p:spPr bwMode="auto">
            <a:xfrm flipH="1">
              <a:off x="235" y="3023"/>
              <a:ext cx="31" cy="0"/>
            </a:xfrm>
            <a:prstGeom prst="line">
              <a:avLst/>
            </a:prstGeom>
            <a:noFill/>
            <a:ln w="38160" cap="sq">
              <a:solidFill>
                <a:srgbClr val="FFFFCC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6454" name="Line 70"/>
            <p:cNvSpPr>
              <a:spLocks noChangeShapeType="1"/>
            </p:cNvSpPr>
            <p:nvPr/>
          </p:nvSpPr>
          <p:spPr bwMode="auto">
            <a:xfrm flipH="1">
              <a:off x="619" y="2879"/>
              <a:ext cx="21" cy="3"/>
            </a:xfrm>
            <a:prstGeom prst="line">
              <a:avLst/>
            </a:prstGeom>
            <a:noFill/>
            <a:ln w="38160" cap="sq">
              <a:solidFill>
                <a:srgbClr val="DDDDDD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6455" name="Line 71"/>
            <p:cNvSpPr>
              <a:spLocks noChangeShapeType="1"/>
            </p:cNvSpPr>
            <p:nvPr/>
          </p:nvSpPr>
          <p:spPr bwMode="auto">
            <a:xfrm flipH="1">
              <a:off x="1243" y="3407"/>
              <a:ext cx="26" cy="0"/>
            </a:xfrm>
            <a:prstGeom prst="line">
              <a:avLst/>
            </a:prstGeom>
            <a:noFill/>
            <a:ln w="38160" cap="sq">
              <a:solidFill>
                <a:srgbClr val="DDDDDD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6456" name="Line 72"/>
            <p:cNvSpPr>
              <a:spLocks noChangeShapeType="1"/>
            </p:cNvSpPr>
            <p:nvPr/>
          </p:nvSpPr>
          <p:spPr bwMode="auto">
            <a:xfrm flipH="1">
              <a:off x="619" y="2399"/>
              <a:ext cx="21" cy="4"/>
            </a:xfrm>
            <a:prstGeom prst="line">
              <a:avLst/>
            </a:prstGeom>
            <a:noFill/>
            <a:ln w="38160" cap="sq">
              <a:solidFill>
                <a:srgbClr val="CCCC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6457" name="Line 73"/>
            <p:cNvSpPr>
              <a:spLocks noChangeShapeType="1"/>
            </p:cNvSpPr>
            <p:nvPr/>
          </p:nvSpPr>
          <p:spPr bwMode="auto">
            <a:xfrm flipH="1">
              <a:off x="143" y="2543"/>
              <a:ext cx="21" cy="4"/>
            </a:xfrm>
            <a:prstGeom prst="line">
              <a:avLst/>
            </a:prstGeom>
            <a:noFill/>
            <a:ln w="38160" cap="sq">
              <a:solidFill>
                <a:srgbClr val="CCFFCC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6458" name="Line 74"/>
            <p:cNvSpPr>
              <a:spLocks noChangeShapeType="1"/>
            </p:cNvSpPr>
            <p:nvPr/>
          </p:nvSpPr>
          <p:spPr bwMode="auto">
            <a:xfrm flipH="1">
              <a:off x="811" y="2879"/>
              <a:ext cx="30" cy="0"/>
            </a:xfrm>
            <a:prstGeom prst="line">
              <a:avLst/>
            </a:prstGeom>
            <a:noFill/>
            <a:ln w="38160" cap="sq">
              <a:solidFill>
                <a:srgbClr val="FFFFCC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6459" name="Line 75"/>
            <p:cNvSpPr>
              <a:spLocks noChangeShapeType="1"/>
            </p:cNvSpPr>
            <p:nvPr/>
          </p:nvSpPr>
          <p:spPr bwMode="auto">
            <a:xfrm>
              <a:off x="912" y="1728"/>
              <a:ext cx="9" cy="9"/>
            </a:xfrm>
            <a:prstGeom prst="line">
              <a:avLst/>
            </a:prstGeom>
            <a:noFill/>
            <a:ln w="38160" cap="sq">
              <a:solidFill>
                <a:srgbClr val="CCCC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6460" name="Line 76"/>
            <p:cNvSpPr>
              <a:spLocks noChangeShapeType="1"/>
            </p:cNvSpPr>
            <p:nvPr/>
          </p:nvSpPr>
          <p:spPr bwMode="auto">
            <a:xfrm>
              <a:off x="482" y="3215"/>
              <a:ext cx="9" cy="8"/>
            </a:xfrm>
            <a:prstGeom prst="line">
              <a:avLst/>
            </a:prstGeom>
            <a:noFill/>
            <a:ln w="38160" cap="sq">
              <a:solidFill>
                <a:srgbClr val="CCCC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6461" name="Line 77"/>
            <p:cNvSpPr>
              <a:spLocks noChangeShapeType="1"/>
            </p:cNvSpPr>
            <p:nvPr/>
          </p:nvSpPr>
          <p:spPr bwMode="auto">
            <a:xfrm flipH="1">
              <a:off x="715" y="2255"/>
              <a:ext cx="21" cy="4"/>
            </a:xfrm>
            <a:prstGeom prst="line">
              <a:avLst/>
            </a:prstGeom>
            <a:noFill/>
            <a:ln w="38160" cap="sq">
              <a:solidFill>
                <a:srgbClr val="CCCC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6462" name="Line 78"/>
            <p:cNvSpPr>
              <a:spLocks noChangeShapeType="1"/>
            </p:cNvSpPr>
            <p:nvPr/>
          </p:nvSpPr>
          <p:spPr bwMode="auto">
            <a:xfrm>
              <a:off x="196" y="2783"/>
              <a:ext cx="18" cy="0"/>
            </a:xfrm>
            <a:prstGeom prst="line">
              <a:avLst/>
            </a:prstGeom>
            <a:noFill/>
            <a:ln w="38160" cap="sq">
              <a:solidFill>
                <a:srgbClr val="CCFFCC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6463" name="Line 79"/>
            <p:cNvSpPr>
              <a:spLocks noChangeShapeType="1"/>
            </p:cNvSpPr>
            <p:nvPr/>
          </p:nvSpPr>
          <p:spPr bwMode="auto">
            <a:xfrm flipH="1">
              <a:off x="1529" y="1776"/>
              <a:ext cx="21" cy="9"/>
            </a:xfrm>
            <a:prstGeom prst="line">
              <a:avLst/>
            </a:prstGeom>
            <a:noFill/>
            <a:ln w="38160" cap="sq">
              <a:solidFill>
                <a:srgbClr val="CCFFCC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6464" name="Line 80"/>
            <p:cNvSpPr>
              <a:spLocks noChangeShapeType="1"/>
            </p:cNvSpPr>
            <p:nvPr/>
          </p:nvSpPr>
          <p:spPr bwMode="auto">
            <a:xfrm flipH="1">
              <a:off x="1767" y="3119"/>
              <a:ext cx="17" cy="12"/>
            </a:xfrm>
            <a:prstGeom prst="line">
              <a:avLst/>
            </a:prstGeom>
            <a:noFill/>
            <a:ln w="38160" cap="sq">
              <a:solidFill>
                <a:srgbClr val="FFFFCC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6465" name="Line 81"/>
            <p:cNvSpPr>
              <a:spLocks noChangeShapeType="1"/>
            </p:cNvSpPr>
            <p:nvPr/>
          </p:nvSpPr>
          <p:spPr bwMode="auto">
            <a:xfrm flipH="1">
              <a:off x="331" y="2543"/>
              <a:ext cx="21" cy="4"/>
            </a:xfrm>
            <a:prstGeom prst="line">
              <a:avLst/>
            </a:prstGeom>
            <a:noFill/>
            <a:ln w="38160" cap="sq">
              <a:solidFill>
                <a:srgbClr val="FFFFCC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6466" name="Line 82"/>
            <p:cNvSpPr>
              <a:spLocks noChangeShapeType="1"/>
            </p:cNvSpPr>
            <p:nvPr/>
          </p:nvSpPr>
          <p:spPr bwMode="auto">
            <a:xfrm flipH="1">
              <a:off x="523" y="3071"/>
              <a:ext cx="21" cy="3"/>
            </a:xfrm>
            <a:prstGeom prst="line">
              <a:avLst/>
            </a:prstGeom>
            <a:noFill/>
            <a:ln w="38160" cap="sq">
              <a:solidFill>
                <a:srgbClr val="DDDDDD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6467" name="Line 83"/>
            <p:cNvSpPr>
              <a:spLocks noChangeShapeType="1"/>
            </p:cNvSpPr>
            <p:nvPr/>
          </p:nvSpPr>
          <p:spPr bwMode="auto">
            <a:xfrm flipH="1">
              <a:off x="619" y="2591"/>
              <a:ext cx="21" cy="3"/>
            </a:xfrm>
            <a:prstGeom prst="line">
              <a:avLst/>
            </a:prstGeom>
            <a:noFill/>
            <a:ln w="38160" cap="sq">
              <a:solidFill>
                <a:srgbClr val="DDDDDD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6468" name="Line 84"/>
            <p:cNvSpPr>
              <a:spLocks noChangeShapeType="1"/>
            </p:cNvSpPr>
            <p:nvPr/>
          </p:nvSpPr>
          <p:spPr bwMode="auto">
            <a:xfrm flipH="1">
              <a:off x="379" y="2639"/>
              <a:ext cx="21" cy="3"/>
            </a:xfrm>
            <a:prstGeom prst="line">
              <a:avLst/>
            </a:prstGeom>
            <a:noFill/>
            <a:ln w="38160" cap="sq">
              <a:solidFill>
                <a:srgbClr val="DDDDDD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6469" name="Line 85"/>
            <p:cNvSpPr>
              <a:spLocks noChangeShapeType="1"/>
            </p:cNvSpPr>
            <p:nvPr/>
          </p:nvSpPr>
          <p:spPr bwMode="auto">
            <a:xfrm flipH="1">
              <a:off x="571" y="2735"/>
              <a:ext cx="20" cy="13"/>
            </a:xfrm>
            <a:prstGeom prst="line">
              <a:avLst/>
            </a:prstGeom>
            <a:noFill/>
            <a:ln w="38160" cap="sq">
              <a:solidFill>
                <a:srgbClr val="FFFFCC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6470" name="Line 86"/>
            <p:cNvSpPr>
              <a:spLocks noChangeShapeType="1"/>
            </p:cNvSpPr>
            <p:nvPr/>
          </p:nvSpPr>
          <p:spPr bwMode="auto">
            <a:xfrm flipH="1">
              <a:off x="955" y="2543"/>
              <a:ext cx="21" cy="4"/>
            </a:xfrm>
            <a:prstGeom prst="line">
              <a:avLst/>
            </a:prstGeom>
            <a:noFill/>
            <a:ln w="38160" cap="sq">
              <a:solidFill>
                <a:srgbClr val="FFFF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6471" name="Line 87"/>
            <p:cNvSpPr>
              <a:spLocks noChangeShapeType="1"/>
            </p:cNvSpPr>
            <p:nvPr/>
          </p:nvSpPr>
          <p:spPr bwMode="auto">
            <a:xfrm flipH="1" flipV="1">
              <a:off x="475" y="2394"/>
              <a:ext cx="25" cy="6"/>
            </a:xfrm>
            <a:prstGeom prst="line">
              <a:avLst/>
            </a:prstGeom>
            <a:noFill/>
            <a:ln w="38160" cap="sq">
              <a:solidFill>
                <a:srgbClr val="FFFF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6472" name="Line 88"/>
            <p:cNvSpPr>
              <a:spLocks noChangeShapeType="1"/>
            </p:cNvSpPr>
            <p:nvPr/>
          </p:nvSpPr>
          <p:spPr bwMode="auto">
            <a:xfrm flipH="1" flipV="1">
              <a:off x="522" y="2106"/>
              <a:ext cx="12" cy="19"/>
            </a:xfrm>
            <a:prstGeom prst="line">
              <a:avLst/>
            </a:prstGeom>
            <a:noFill/>
            <a:ln w="38160" cap="sq">
              <a:solidFill>
                <a:srgbClr val="FFFF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6473" name="Line 89"/>
            <p:cNvSpPr>
              <a:spLocks noChangeShapeType="1"/>
            </p:cNvSpPr>
            <p:nvPr/>
          </p:nvSpPr>
          <p:spPr bwMode="auto">
            <a:xfrm flipH="1">
              <a:off x="332" y="2255"/>
              <a:ext cx="29" cy="0"/>
            </a:xfrm>
            <a:prstGeom prst="line">
              <a:avLst/>
            </a:prstGeom>
            <a:noFill/>
            <a:ln w="38160" cap="sq">
              <a:solidFill>
                <a:srgbClr val="FFFF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6474" name="Line 90"/>
            <p:cNvSpPr>
              <a:spLocks noChangeShapeType="1"/>
            </p:cNvSpPr>
            <p:nvPr/>
          </p:nvSpPr>
          <p:spPr bwMode="auto">
            <a:xfrm flipH="1" flipV="1">
              <a:off x="966" y="3027"/>
              <a:ext cx="10" cy="30"/>
            </a:xfrm>
            <a:prstGeom prst="line">
              <a:avLst/>
            </a:prstGeom>
            <a:noFill/>
            <a:ln w="38160" cap="sq">
              <a:solidFill>
                <a:srgbClr val="FFFFCC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6475" name="Line 91"/>
            <p:cNvSpPr>
              <a:spLocks noChangeShapeType="1"/>
            </p:cNvSpPr>
            <p:nvPr/>
          </p:nvSpPr>
          <p:spPr bwMode="auto">
            <a:xfrm>
              <a:off x="816" y="2064"/>
              <a:ext cx="18" cy="0"/>
            </a:xfrm>
            <a:prstGeom prst="line">
              <a:avLst/>
            </a:prstGeom>
            <a:noFill/>
            <a:ln w="38160" cap="sq">
              <a:solidFill>
                <a:srgbClr val="CCFFCC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6476" name="Line 92"/>
            <p:cNvSpPr>
              <a:spLocks noChangeShapeType="1"/>
            </p:cNvSpPr>
            <p:nvPr/>
          </p:nvSpPr>
          <p:spPr bwMode="auto">
            <a:xfrm>
              <a:off x="1632" y="3359"/>
              <a:ext cx="0" cy="19"/>
            </a:xfrm>
            <a:prstGeom prst="line">
              <a:avLst/>
            </a:prstGeom>
            <a:noFill/>
            <a:ln w="38160" cap="sq">
              <a:solidFill>
                <a:srgbClr val="FFFF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6477" name="Line 93"/>
            <p:cNvSpPr>
              <a:spLocks noChangeShapeType="1"/>
            </p:cNvSpPr>
            <p:nvPr/>
          </p:nvSpPr>
          <p:spPr bwMode="auto">
            <a:xfrm flipH="1" flipV="1">
              <a:off x="763" y="3162"/>
              <a:ext cx="10" cy="30"/>
            </a:xfrm>
            <a:prstGeom prst="line">
              <a:avLst/>
            </a:prstGeom>
            <a:noFill/>
            <a:ln w="38160" cap="sq">
              <a:solidFill>
                <a:srgbClr val="FFFFCC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6478" name="Line 94"/>
            <p:cNvSpPr>
              <a:spLocks noChangeShapeType="1"/>
            </p:cNvSpPr>
            <p:nvPr/>
          </p:nvSpPr>
          <p:spPr bwMode="auto">
            <a:xfrm>
              <a:off x="1104" y="3215"/>
              <a:ext cx="18" cy="0"/>
            </a:xfrm>
            <a:prstGeom prst="line">
              <a:avLst/>
            </a:prstGeom>
            <a:noFill/>
            <a:ln w="38160" cap="sq">
              <a:solidFill>
                <a:srgbClr val="CCFFCC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6479" name="Line 95"/>
            <p:cNvSpPr>
              <a:spLocks noChangeShapeType="1"/>
            </p:cNvSpPr>
            <p:nvPr/>
          </p:nvSpPr>
          <p:spPr bwMode="auto">
            <a:xfrm flipH="1">
              <a:off x="235" y="3263"/>
              <a:ext cx="21" cy="4"/>
            </a:xfrm>
            <a:prstGeom prst="line">
              <a:avLst/>
            </a:prstGeom>
            <a:noFill/>
            <a:ln w="38160" cap="sq">
              <a:solidFill>
                <a:srgbClr val="DDDDDD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6480" name="Line 96"/>
            <p:cNvSpPr>
              <a:spLocks noChangeShapeType="1"/>
            </p:cNvSpPr>
            <p:nvPr/>
          </p:nvSpPr>
          <p:spPr bwMode="auto">
            <a:xfrm>
              <a:off x="1830" y="2865"/>
              <a:ext cx="18" cy="0"/>
            </a:xfrm>
            <a:prstGeom prst="line">
              <a:avLst/>
            </a:prstGeom>
            <a:noFill/>
            <a:ln w="38160" cap="sq">
              <a:solidFill>
                <a:srgbClr val="CCFFCC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6481" name="Line 97"/>
            <p:cNvSpPr>
              <a:spLocks noChangeShapeType="1"/>
            </p:cNvSpPr>
            <p:nvPr/>
          </p:nvSpPr>
          <p:spPr bwMode="auto">
            <a:xfrm>
              <a:off x="1823" y="2399"/>
              <a:ext cx="0" cy="19"/>
            </a:xfrm>
            <a:prstGeom prst="line">
              <a:avLst/>
            </a:prstGeom>
            <a:noFill/>
            <a:ln w="38160" cap="sq">
              <a:solidFill>
                <a:srgbClr val="FFFF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6482" name="Line 98"/>
            <p:cNvSpPr>
              <a:spLocks noChangeShapeType="1"/>
            </p:cNvSpPr>
            <p:nvPr/>
          </p:nvSpPr>
          <p:spPr bwMode="auto">
            <a:xfrm flipH="1">
              <a:off x="1385" y="3071"/>
              <a:ext cx="21" cy="3"/>
            </a:xfrm>
            <a:prstGeom prst="line">
              <a:avLst/>
            </a:prstGeom>
            <a:noFill/>
            <a:ln w="38160" cap="sq">
              <a:solidFill>
                <a:srgbClr val="DDDDDD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6483" name="Line 99"/>
            <p:cNvSpPr>
              <a:spLocks noChangeShapeType="1"/>
            </p:cNvSpPr>
            <p:nvPr/>
          </p:nvSpPr>
          <p:spPr bwMode="auto">
            <a:xfrm flipH="1">
              <a:off x="1433" y="2064"/>
              <a:ext cx="21" cy="3"/>
            </a:xfrm>
            <a:prstGeom prst="line">
              <a:avLst/>
            </a:prstGeom>
            <a:noFill/>
            <a:ln w="38160" cap="sq">
              <a:solidFill>
                <a:srgbClr val="DDDDDD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6484" name="Line 100"/>
            <p:cNvSpPr>
              <a:spLocks noChangeShapeType="1"/>
            </p:cNvSpPr>
            <p:nvPr/>
          </p:nvSpPr>
          <p:spPr bwMode="auto">
            <a:xfrm flipH="1">
              <a:off x="1720" y="2591"/>
              <a:ext cx="21" cy="3"/>
            </a:xfrm>
            <a:prstGeom prst="line">
              <a:avLst/>
            </a:prstGeom>
            <a:noFill/>
            <a:ln w="38160" cap="sq">
              <a:solidFill>
                <a:srgbClr val="CCCC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6485" name="Line 101"/>
            <p:cNvSpPr>
              <a:spLocks noChangeShapeType="1"/>
            </p:cNvSpPr>
            <p:nvPr/>
          </p:nvSpPr>
          <p:spPr bwMode="auto">
            <a:xfrm flipH="1">
              <a:off x="1663" y="2199"/>
              <a:ext cx="25" cy="0"/>
            </a:xfrm>
            <a:prstGeom prst="line">
              <a:avLst/>
            </a:prstGeom>
            <a:noFill/>
            <a:ln w="38160" cap="sq">
              <a:solidFill>
                <a:srgbClr val="FFFF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6486" name="Line 102"/>
            <p:cNvSpPr>
              <a:spLocks noChangeShapeType="1"/>
            </p:cNvSpPr>
            <p:nvPr/>
          </p:nvSpPr>
          <p:spPr bwMode="auto">
            <a:xfrm flipH="1">
              <a:off x="235" y="2064"/>
              <a:ext cx="21" cy="3"/>
            </a:xfrm>
            <a:prstGeom prst="line">
              <a:avLst/>
            </a:prstGeom>
            <a:noFill/>
            <a:ln w="38160" cap="sq">
              <a:solidFill>
                <a:srgbClr val="DDDDDD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6487" name="Line 103"/>
            <p:cNvSpPr>
              <a:spLocks noChangeShapeType="1"/>
            </p:cNvSpPr>
            <p:nvPr/>
          </p:nvSpPr>
          <p:spPr bwMode="auto">
            <a:xfrm flipH="1">
              <a:off x="1867" y="2672"/>
              <a:ext cx="20" cy="14"/>
            </a:xfrm>
            <a:prstGeom prst="line">
              <a:avLst/>
            </a:prstGeom>
            <a:noFill/>
            <a:ln w="38160" cap="sq">
              <a:solidFill>
                <a:srgbClr val="FFFFCC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6488" name="Line 104"/>
            <p:cNvSpPr>
              <a:spLocks noChangeShapeType="1"/>
            </p:cNvSpPr>
            <p:nvPr/>
          </p:nvSpPr>
          <p:spPr bwMode="auto">
            <a:xfrm flipH="1">
              <a:off x="2199" y="2879"/>
              <a:ext cx="31" cy="0"/>
            </a:xfrm>
            <a:prstGeom prst="line">
              <a:avLst/>
            </a:prstGeom>
            <a:noFill/>
            <a:ln w="38160" cap="sq">
              <a:solidFill>
                <a:srgbClr val="FFFFCC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6489" name="Line 105"/>
            <p:cNvSpPr>
              <a:spLocks noChangeShapeType="1"/>
            </p:cNvSpPr>
            <p:nvPr/>
          </p:nvSpPr>
          <p:spPr bwMode="auto">
            <a:xfrm>
              <a:off x="2109" y="2591"/>
              <a:ext cx="0" cy="12"/>
            </a:xfrm>
            <a:prstGeom prst="line">
              <a:avLst/>
            </a:prstGeom>
            <a:noFill/>
            <a:ln w="38160" cap="sq">
              <a:solidFill>
                <a:srgbClr val="CCFFCC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6490" name="Line 106"/>
            <p:cNvSpPr>
              <a:spLocks noChangeShapeType="1"/>
            </p:cNvSpPr>
            <p:nvPr/>
          </p:nvSpPr>
          <p:spPr bwMode="auto">
            <a:xfrm flipH="1">
              <a:off x="2295" y="2496"/>
              <a:ext cx="21" cy="3"/>
            </a:xfrm>
            <a:prstGeom prst="line">
              <a:avLst/>
            </a:prstGeom>
            <a:noFill/>
            <a:ln w="38160" cap="sq">
              <a:solidFill>
                <a:srgbClr val="CCCC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6491" name="Line 107"/>
            <p:cNvSpPr>
              <a:spLocks noChangeShapeType="1"/>
            </p:cNvSpPr>
            <p:nvPr/>
          </p:nvSpPr>
          <p:spPr bwMode="auto">
            <a:xfrm flipH="1" flipV="1">
              <a:off x="1911" y="2250"/>
              <a:ext cx="11" cy="19"/>
            </a:xfrm>
            <a:prstGeom prst="line">
              <a:avLst/>
            </a:prstGeom>
            <a:noFill/>
            <a:ln w="38160" cap="sq">
              <a:solidFill>
                <a:srgbClr val="FFFF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6492" name="Line 108"/>
            <p:cNvSpPr>
              <a:spLocks noChangeShapeType="1"/>
            </p:cNvSpPr>
            <p:nvPr/>
          </p:nvSpPr>
          <p:spPr bwMode="auto">
            <a:xfrm flipH="1">
              <a:off x="1910" y="2575"/>
              <a:ext cx="21" cy="4"/>
            </a:xfrm>
            <a:prstGeom prst="line">
              <a:avLst/>
            </a:prstGeom>
            <a:noFill/>
            <a:ln w="38160" cap="sq">
              <a:solidFill>
                <a:srgbClr val="CCFFCC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6493" name="Line 109"/>
            <p:cNvSpPr>
              <a:spLocks noChangeShapeType="1"/>
            </p:cNvSpPr>
            <p:nvPr/>
          </p:nvSpPr>
          <p:spPr bwMode="auto">
            <a:xfrm flipH="1">
              <a:off x="2251" y="2759"/>
              <a:ext cx="21" cy="3"/>
            </a:xfrm>
            <a:prstGeom prst="line">
              <a:avLst/>
            </a:prstGeom>
            <a:noFill/>
            <a:ln w="38160" cap="sq">
              <a:solidFill>
                <a:srgbClr val="DDDDDD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6494" name="Line 110"/>
            <p:cNvSpPr>
              <a:spLocks noChangeShapeType="1"/>
            </p:cNvSpPr>
            <p:nvPr/>
          </p:nvSpPr>
          <p:spPr bwMode="auto">
            <a:xfrm flipH="1">
              <a:off x="2146" y="2426"/>
              <a:ext cx="21" cy="3"/>
            </a:xfrm>
            <a:prstGeom prst="line">
              <a:avLst/>
            </a:prstGeom>
            <a:noFill/>
            <a:ln w="38160" cap="sq">
              <a:solidFill>
                <a:srgbClr val="DDDDDD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6495" name="Line 111"/>
            <p:cNvSpPr>
              <a:spLocks noChangeShapeType="1"/>
            </p:cNvSpPr>
            <p:nvPr/>
          </p:nvSpPr>
          <p:spPr bwMode="auto">
            <a:xfrm flipH="1">
              <a:off x="2007" y="2735"/>
              <a:ext cx="21" cy="3"/>
            </a:xfrm>
            <a:prstGeom prst="line">
              <a:avLst/>
            </a:prstGeom>
            <a:noFill/>
            <a:ln w="38160" cap="sq">
              <a:solidFill>
                <a:srgbClr val="CCCC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6496" name="Line 112"/>
            <p:cNvSpPr>
              <a:spLocks noChangeShapeType="1"/>
            </p:cNvSpPr>
            <p:nvPr/>
          </p:nvSpPr>
          <p:spPr bwMode="auto">
            <a:xfrm flipH="1">
              <a:off x="2716" y="2586"/>
              <a:ext cx="21" cy="3"/>
            </a:xfrm>
            <a:prstGeom prst="line">
              <a:avLst/>
            </a:prstGeom>
            <a:noFill/>
            <a:ln w="38160" cap="sq">
              <a:solidFill>
                <a:srgbClr val="CCCC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6497" name="Line 113"/>
            <p:cNvSpPr>
              <a:spLocks noChangeShapeType="1"/>
            </p:cNvSpPr>
            <p:nvPr/>
          </p:nvSpPr>
          <p:spPr bwMode="auto">
            <a:xfrm flipH="1">
              <a:off x="2439" y="2783"/>
              <a:ext cx="21" cy="3"/>
            </a:xfrm>
            <a:prstGeom prst="line">
              <a:avLst/>
            </a:prstGeom>
            <a:noFill/>
            <a:ln w="38160" cap="sq">
              <a:solidFill>
                <a:srgbClr val="DDDDDD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6498" name="Line 114"/>
            <p:cNvSpPr>
              <a:spLocks noChangeShapeType="1"/>
            </p:cNvSpPr>
            <p:nvPr/>
          </p:nvSpPr>
          <p:spPr bwMode="auto">
            <a:xfrm flipH="1">
              <a:off x="2439" y="2543"/>
              <a:ext cx="21" cy="4"/>
            </a:xfrm>
            <a:prstGeom prst="line">
              <a:avLst/>
            </a:prstGeom>
            <a:noFill/>
            <a:ln w="38160" cap="sq">
              <a:solidFill>
                <a:srgbClr val="CCCC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6499" name="Line 115"/>
            <p:cNvSpPr>
              <a:spLocks noChangeShapeType="1"/>
            </p:cNvSpPr>
            <p:nvPr/>
          </p:nvSpPr>
          <p:spPr bwMode="auto">
            <a:xfrm>
              <a:off x="2252" y="2687"/>
              <a:ext cx="0" cy="12"/>
            </a:xfrm>
            <a:prstGeom prst="line">
              <a:avLst/>
            </a:prstGeom>
            <a:noFill/>
            <a:ln w="38160" cap="sq">
              <a:solidFill>
                <a:srgbClr val="CCFFCC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6500" name="Line 116"/>
            <p:cNvSpPr>
              <a:spLocks noChangeShapeType="1"/>
            </p:cNvSpPr>
            <p:nvPr/>
          </p:nvSpPr>
          <p:spPr bwMode="auto">
            <a:xfrm flipH="1">
              <a:off x="2295" y="2927"/>
              <a:ext cx="21" cy="3"/>
            </a:xfrm>
            <a:prstGeom prst="line">
              <a:avLst/>
            </a:prstGeom>
            <a:noFill/>
            <a:ln w="38160" cap="sq">
              <a:solidFill>
                <a:srgbClr val="DDDDDD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6501" name="Line 117"/>
            <p:cNvSpPr>
              <a:spLocks noChangeShapeType="1"/>
            </p:cNvSpPr>
            <p:nvPr/>
          </p:nvSpPr>
          <p:spPr bwMode="auto">
            <a:xfrm flipH="1">
              <a:off x="1672" y="2831"/>
              <a:ext cx="17" cy="12"/>
            </a:xfrm>
            <a:prstGeom prst="line">
              <a:avLst/>
            </a:prstGeom>
            <a:noFill/>
            <a:ln w="38160" cap="sq">
              <a:solidFill>
                <a:srgbClr val="FFFFCC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6502" name="Line 118"/>
            <p:cNvSpPr>
              <a:spLocks noChangeShapeType="1"/>
            </p:cNvSpPr>
            <p:nvPr/>
          </p:nvSpPr>
          <p:spPr bwMode="auto">
            <a:xfrm flipH="1">
              <a:off x="907" y="2735"/>
              <a:ext cx="21" cy="3"/>
            </a:xfrm>
            <a:prstGeom prst="line">
              <a:avLst/>
            </a:prstGeom>
            <a:noFill/>
            <a:ln w="38160" cap="sq">
              <a:solidFill>
                <a:srgbClr val="DDDDDD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6503" name="Line 119"/>
            <p:cNvSpPr>
              <a:spLocks noChangeShapeType="1"/>
            </p:cNvSpPr>
            <p:nvPr/>
          </p:nvSpPr>
          <p:spPr bwMode="auto">
            <a:xfrm flipH="1">
              <a:off x="2391" y="2611"/>
              <a:ext cx="21" cy="10"/>
            </a:xfrm>
            <a:prstGeom prst="line">
              <a:avLst/>
            </a:prstGeom>
            <a:noFill/>
            <a:ln w="38160" cap="sq">
              <a:solidFill>
                <a:srgbClr val="CCFFCC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6504" name="Line 120"/>
            <p:cNvSpPr>
              <a:spLocks noChangeShapeType="1"/>
            </p:cNvSpPr>
            <p:nvPr/>
          </p:nvSpPr>
          <p:spPr bwMode="auto">
            <a:xfrm flipH="1">
              <a:off x="2343" y="2783"/>
              <a:ext cx="31" cy="0"/>
            </a:xfrm>
            <a:prstGeom prst="line">
              <a:avLst/>
            </a:prstGeom>
            <a:noFill/>
            <a:ln w="38160" cap="sq">
              <a:solidFill>
                <a:srgbClr val="FFFFCC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6505" name="Line 121"/>
            <p:cNvSpPr>
              <a:spLocks noChangeShapeType="1"/>
            </p:cNvSpPr>
            <p:nvPr/>
          </p:nvSpPr>
          <p:spPr bwMode="auto">
            <a:xfrm flipH="1">
              <a:off x="2391" y="2448"/>
              <a:ext cx="29" cy="0"/>
            </a:xfrm>
            <a:prstGeom prst="line">
              <a:avLst/>
            </a:prstGeom>
            <a:noFill/>
            <a:ln w="38160" cap="sq">
              <a:solidFill>
                <a:srgbClr val="FFFF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6506" name="Line 122"/>
            <p:cNvSpPr>
              <a:spLocks noChangeShapeType="1"/>
            </p:cNvSpPr>
            <p:nvPr/>
          </p:nvSpPr>
          <p:spPr bwMode="auto">
            <a:xfrm flipH="1">
              <a:off x="2052" y="2475"/>
              <a:ext cx="26" cy="0"/>
            </a:xfrm>
            <a:prstGeom prst="line">
              <a:avLst/>
            </a:prstGeom>
            <a:noFill/>
            <a:ln w="38160" cap="sq">
              <a:solidFill>
                <a:srgbClr val="DDDDDD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6507" name="Line 123"/>
            <p:cNvSpPr>
              <a:spLocks noChangeShapeType="1"/>
            </p:cNvSpPr>
            <p:nvPr/>
          </p:nvSpPr>
          <p:spPr bwMode="auto">
            <a:xfrm flipH="1">
              <a:off x="379" y="2831"/>
              <a:ext cx="31" cy="0"/>
            </a:xfrm>
            <a:prstGeom prst="line">
              <a:avLst/>
            </a:prstGeom>
            <a:noFill/>
            <a:ln w="38160" cap="sq">
              <a:solidFill>
                <a:srgbClr val="FFFFCC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6508" name="Line 124"/>
            <p:cNvSpPr>
              <a:spLocks noChangeShapeType="1"/>
            </p:cNvSpPr>
            <p:nvPr/>
          </p:nvSpPr>
          <p:spPr bwMode="auto">
            <a:xfrm flipH="1">
              <a:off x="2055" y="2399"/>
              <a:ext cx="31" cy="0"/>
            </a:xfrm>
            <a:prstGeom prst="line">
              <a:avLst/>
            </a:prstGeom>
            <a:noFill/>
            <a:ln w="38160" cap="sq">
              <a:solidFill>
                <a:srgbClr val="FFFFCC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6509" name="Line 125"/>
            <p:cNvSpPr>
              <a:spLocks noChangeShapeType="1"/>
            </p:cNvSpPr>
            <p:nvPr/>
          </p:nvSpPr>
          <p:spPr bwMode="auto">
            <a:xfrm flipH="1">
              <a:off x="284" y="2399"/>
              <a:ext cx="21" cy="4"/>
            </a:xfrm>
            <a:prstGeom prst="line">
              <a:avLst/>
            </a:prstGeom>
            <a:noFill/>
            <a:ln w="38160" cap="sq">
              <a:solidFill>
                <a:srgbClr val="CCCC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6510" name="Line 126"/>
            <p:cNvSpPr>
              <a:spLocks noChangeShapeType="1"/>
            </p:cNvSpPr>
            <p:nvPr/>
          </p:nvSpPr>
          <p:spPr bwMode="auto">
            <a:xfrm flipH="1">
              <a:off x="476" y="1872"/>
              <a:ext cx="29" cy="0"/>
            </a:xfrm>
            <a:prstGeom prst="line">
              <a:avLst/>
            </a:prstGeom>
            <a:noFill/>
            <a:ln w="38160" cap="sq">
              <a:solidFill>
                <a:srgbClr val="FFFF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6511" name="Line 127"/>
            <p:cNvSpPr>
              <a:spLocks noChangeShapeType="1"/>
            </p:cNvSpPr>
            <p:nvPr/>
          </p:nvSpPr>
          <p:spPr bwMode="auto">
            <a:xfrm flipH="1">
              <a:off x="2439" y="2610"/>
              <a:ext cx="29" cy="0"/>
            </a:xfrm>
            <a:prstGeom prst="line">
              <a:avLst/>
            </a:prstGeom>
            <a:noFill/>
            <a:ln w="38160" cap="sq">
              <a:solidFill>
                <a:srgbClr val="FFFF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6512" name="Line 128"/>
            <p:cNvSpPr>
              <a:spLocks noChangeShapeType="1"/>
            </p:cNvSpPr>
            <p:nvPr/>
          </p:nvSpPr>
          <p:spPr bwMode="auto">
            <a:xfrm flipH="1">
              <a:off x="2535" y="2687"/>
              <a:ext cx="21" cy="4"/>
            </a:xfrm>
            <a:prstGeom prst="line">
              <a:avLst/>
            </a:prstGeom>
            <a:noFill/>
            <a:ln w="38160" cap="sq">
              <a:solidFill>
                <a:srgbClr val="FFFF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6513" name="Line 129"/>
            <p:cNvSpPr>
              <a:spLocks noChangeShapeType="1"/>
            </p:cNvSpPr>
            <p:nvPr/>
          </p:nvSpPr>
          <p:spPr bwMode="auto">
            <a:xfrm>
              <a:off x="2109" y="2879"/>
              <a:ext cx="18" cy="0"/>
            </a:xfrm>
            <a:prstGeom prst="line">
              <a:avLst/>
            </a:prstGeom>
            <a:noFill/>
            <a:ln w="38160" cap="sq">
              <a:solidFill>
                <a:srgbClr val="CCFFCC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6514" name="Line 130"/>
            <p:cNvSpPr>
              <a:spLocks noChangeShapeType="1"/>
            </p:cNvSpPr>
            <p:nvPr/>
          </p:nvSpPr>
          <p:spPr bwMode="auto">
            <a:xfrm flipH="1">
              <a:off x="1959" y="2496"/>
              <a:ext cx="21" cy="3"/>
            </a:xfrm>
            <a:prstGeom prst="line">
              <a:avLst/>
            </a:prstGeom>
            <a:noFill/>
            <a:ln w="38160" cap="sq">
              <a:solidFill>
                <a:srgbClr val="CCCC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6515" name="Line 131"/>
            <p:cNvSpPr>
              <a:spLocks noChangeShapeType="1"/>
            </p:cNvSpPr>
            <p:nvPr/>
          </p:nvSpPr>
          <p:spPr bwMode="auto">
            <a:xfrm flipH="1" flipV="1">
              <a:off x="2391" y="2682"/>
              <a:ext cx="10" cy="30"/>
            </a:xfrm>
            <a:prstGeom prst="line">
              <a:avLst/>
            </a:prstGeom>
            <a:noFill/>
            <a:ln w="38160" cap="sq">
              <a:solidFill>
                <a:srgbClr val="FFFFCC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6516" name="Line 132"/>
            <p:cNvSpPr>
              <a:spLocks noChangeShapeType="1"/>
            </p:cNvSpPr>
            <p:nvPr/>
          </p:nvSpPr>
          <p:spPr bwMode="auto">
            <a:xfrm flipH="1">
              <a:off x="2487" y="2543"/>
              <a:ext cx="21" cy="4"/>
            </a:xfrm>
            <a:prstGeom prst="line">
              <a:avLst/>
            </a:prstGeom>
            <a:noFill/>
            <a:ln w="38160" cap="sq">
              <a:solidFill>
                <a:srgbClr val="DDDDDD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6517" name="Line 133"/>
            <p:cNvSpPr>
              <a:spLocks noChangeShapeType="1"/>
            </p:cNvSpPr>
            <p:nvPr/>
          </p:nvSpPr>
          <p:spPr bwMode="auto">
            <a:xfrm flipH="1">
              <a:off x="2583" y="2735"/>
              <a:ext cx="21" cy="3"/>
            </a:xfrm>
            <a:prstGeom prst="line">
              <a:avLst/>
            </a:prstGeom>
            <a:noFill/>
            <a:ln w="38160" cap="sq">
              <a:solidFill>
                <a:srgbClr val="CCCC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6518" name="Line 134"/>
            <p:cNvSpPr>
              <a:spLocks noChangeShapeType="1"/>
            </p:cNvSpPr>
            <p:nvPr/>
          </p:nvSpPr>
          <p:spPr bwMode="auto">
            <a:xfrm>
              <a:off x="2684" y="2543"/>
              <a:ext cx="0" cy="19"/>
            </a:xfrm>
            <a:prstGeom prst="line">
              <a:avLst/>
            </a:prstGeom>
            <a:noFill/>
            <a:ln w="38160" cap="sq">
              <a:solidFill>
                <a:srgbClr val="FFFF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6519" name="Line 135"/>
            <p:cNvSpPr>
              <a:spLocks noChangeShapeType="1"/>
            </p:cNvSpPr>
            <p:nvPr/>
          </p:nvSpPr>
          <p:spPr bwMode="auto">
            <a:xfrm>
              <a:off x="2636" y="2543"/>
              <a:ext cx="0" cy="12"/>
            </a:xfrm>
            <a:prstGeom prst="line">
              <a:avLst/>
            </a:prstGeom>
            <a:noFill/>
            <a:ln w="38160" cap="sq">
              <a:solidFill>
                <a:srgbClr val="CCFFCC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6520" name="Line 136"/>
            <p:cNvSpPr>
              <a:spLocks noChangeShapeType="1"/>
            </p:cNvSpPr>
            <p:nvPr/>
          </p:nvSpPr>
          <p:spPr bwMode="auto">
            <a:xfrm flipH="1">
              <a:off x="2659" y="2747"/>
              <a:ext cx="31" cy="0"/>
            </a:xfrm>
            <a:prstGeom prst="line">
              <a:avLst/>
            </a:prstGeom>
            <a:noFill/>
            <a:ln w="38160" cap="sq">
              <a:solidFill>
                <a:srgbClr val="FFFFCC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6521" name="Line 137"/>
            <p:cNvSpPr>
              <a:spLocks noChangeShapeType="1"/>
            </p:cNvSpPr>
            <p:nvPr/>
          </p:nvSpPr>
          <p:spPr bwMode="auto">
            <a:xfrm flipH="1">
              <a:off x="2742" y="2686"/>
              <a:ext cx="21" cy="3"/>
            </a:xfrm>
            <a:prstGeom prst="line">
              <a:avLst/>
            </a:prstGeom>
            <a:noFill/>
            <a:ln w="38160" cap="sq">
              <a:solidFill>
                <a:srgbClr val="DDDDDD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6522" name="Line 138"/>
            <p:cNvSpPr>
              <a:spLocks noChangeShapeType="1"/>
            </p:cNvSpPr>
            <p:nvPr/>
          </p:nvSpPr>
          <p:spPr bwMode="auto">
            <a:xfrm flipH="1">
              <a:off x="2777" y="2551"/>
              <a:ext cx="21" cy="3"/>
            </a:xfrm>
            <a:prstGeom prst="line">
              <a:avLst/>
            </a:prstGeom>
            <a:noFill/>
            <a:ln w="38160" cap="sq">
              <a:solidFill>
                <a:srgbClr val="CCCC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6523" name="Line 139"/>
            <p:cNvSpPr>
              <a:spLocks noChangeShapeType="1"/>
            </p:cNvSpPr>
            <p:nvPr/>
          </p:nvSpPr>
          <p:spPr bwMode="auto">
            <a:xfrm flipH="1">
              <a:off x="2614" y="2602"/>
              <a:ext cx="31" cy="0"/>
            </a:xfrm>
            <a:prstGeom prst="line">
              <a:avLst/>
            </a:prstGeom>
            <a:noFill/>
            <a:ln w="38160" cap="sq">
              <a:solidFill>
                <a:srgbClr val="FFFFCC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6524" name="Line 140"/>
            <p:cNvSpPr>
              <a:spLocks noChangeShapeType="1"/>
            </p:cNvSpPr>
            <p:nvPr/>
          </p:nvSpPr>
          <p:spPr bwMode="auto">
            <a:xfrm>
              <a:off x="2828" y="2687"/>
              <a:ext cx="0" cy="12"/>
            </a:xfrm>
            <a:prstGeom prst="line">
              <a:avLst/>
            </a:prstGeom>
            <a:noFill/>
            <a:ln w="38160" cap="sq">
              <a:solidFill>
                <a:srgbClr val="CCFFCC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6525" name="Line 141"/>
            <p:cNvSpPr>
              <a:spLocks noChangeShapeType="1"/>
            </p:cNvSpPr>
            <p:nvPr/>
          </p:nvSpPr>
          <p:spPr bwMode="auto">
            <a:xfrm flipH="1" flipV="1">
              <a:off x="2726" y="2538"/>
              <a:ext cx="10" cy="30"/>
            </a:xfrm>
            <a:prstGeom prst="line">
              <a:avLst/>
            </a:prstGeom>
            <a:noFill/>
            <a:ln w="38160" cap="sq">
              <a:solidFill>
                <a:srgbClr val="FFFFCC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6526" name="Line 142"/>
            <p:cNvSpPr>
              <a:spLocks noChangeShapeType="1"/>
            </p:cNvSpPr>
            <p:nvPr/>
          </p:nvSpPr>
          <p:spPr bwMode="auto">
            <a:xfrm>
              <a:off x="2206" y="2543"/>
              <a:ext cx="0" cy="12"/>
            </a:xfrm>
            <a:prstGeom prst="line">
              <a:avLst/>
            </a:prstGeom>
            <a:noFill/>
            <a:ln w="38160" cap="sq">
              <a:solidFill>
                <a:srgbClr val="CCFFCC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6527" name="Line 143"/>
            <p:cNvSpPr>
              <a:spLocks noChangeShapeType="1"/>
            </p:cNvSpPr>
            <p:nvPr/>
          </p:nvSpPr>
          <p:spPr bwMode="auto">
            <a:xfrm flipH="1">
              <a:off x="2535" y="2591"/>
              <a:ext cx="21" cy="3"/>
            </a:xfrm>
            <a:prstGeom prst="line">
              <a:avLst/>
            </a:prstGeom>
            <a:noFill/>
            <a:ln w="38160" cap="sq">
              <a:solidFill>
                <a:srgbClr val="CCCC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6528" name="Line 144"/>
            <p:cNvSpPr>
              <a:spLocks noChangeShapeType="1"/>
            </p:cNvSpPr>
            <p:nvPr/>
          </p:nvSpPr>
          <p:spPr bwMode="auto">
            <a:xfrm flipH="1">
              <a:off x="2589" y="2526"/>
              <a:ext cx="21" cy="3"/>
            </a:xfrm>
            <a:prstGeom prst="line">
              <a:avLst/>
            </a:prstGeom>
            <a:noFill/>
            <a:ln w="38160" cap="sq">
              <a:solidFill>
                <a:srgbClr val="DDDDDD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6529" name="Line 145"/>
            <p:cNvSpPr>
              <a:spLocks noChangeShapeType="1"/>
            </p:cNvSpPr>
            <p:nvPr/>
          </p:nvSpPr>
          <p:spPr bwMode="auto">
            <a:xfrm>
              <a:off x="2544" y="2765"/>
              <a:ext cx="0" cy="12"/>
            </a:xfrm>
            <a:prstGeom prst="line">
              <a:avLst/>
            </a:prstGeom>
            <a:noFill/>
            <a:ln w="38160" cap="sq">
              <a:solidFill>
                <a:srgbClr val="CCFFCC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6530" name="Line 146"/>
            <p:cNvSpPr>
              <a:spLocks noChangeShapeType="1"/>
            </p:cNvSpPr>
            <p:nvPr/>
          </p:nvSpPr>
          <p:spPr bwMode="auto">
            <a:xfrm flipH="1">
              <a:off x="2759" y="2719"/>
              <a:ext cx="31" cy="0"/>
            </a:xfrm>
            <a:prstGeom prst="line">
              <a:avLst/>
            </a:prstGeom>
            <a:noFill/>
            <a:ln w="38160" cap="sq">
              <a:solidFill>
                <a:srgbClr val="FFFFCC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6531" name="Line 147"/>
            <p:cNvSpPr>
              <a:spLocks noChangeShapeType="1"/>
            </p:cNvSpPr>
            <p:nvPr/>
          </p:nvSpPr>
          <p:spPr bwMode="auto">
            <a:xfrm>
              <a:off x="2547" y="2553"/>
              <a:ext cx="0" cy="12"/>
            </a:xfrm>
            <a:prstGeom prst="line">
              <a:avLst/>
            </a:prstGeom>
            <a:noFill/>
            <a:ln w="38160" cap="sq">
              <a:solidFill>
                <a:srgbClr val="CCFFCC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6532" name="Line 148"/>
            <p:cNvSpPr>
              <a:spLocks noChangeShapeType="1"/>
            </p:cNvSpPr>
            <p:nvPr/>
          </p:nvSpPr>
          <p:spPr bwMode="auto">
            <a:xfrm>
              <a:off x="2472" y="2726"/>
              <a:ext cx="18" cy="0"/>
            </a:xfrm>
            <a:prstGeom prst="line">
              <a:avLst/>
            </a:prstGeom>
            <a:noFill/>
            <a:ln w="38160" cap="sq">
              <a:solidFill>
                <a:srgbClr val="CCFFCC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6533" name="Line 149"/>
            <p:cNvSpPr>
              <a:spLocks noChangeShapeType="1"/>
            </p:cNvSpPr>
            <p:nvPr/>
          </p:nvSpPr>
          <p:spPr bwMode="auto">
            <a:xfrm flipH="1">
              <a:off x="2102" y="2742"/>
              <a:ext cx="21" cy="3"/>
            </a:xfrm>
            <a:prstGeom prst="line">
              <a:avLst/>
            </a:prstGeom>
            <a:noFill/>
            <a:ln w="38160" cap="sq">
              <a:solidFill>
                <a:srgbClr val="FFFF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6534" name="Line 150"/>
            <p:cNvSpPr>
              <a:spLocks noChangeShapeType="1"/>
            </p:cNvSpPr>
            <p:nvPr/>
          </p:nvSpPr>
          <p:spPr bwMode="auto">
            <a:xfrm flipH="1">
              <a:off x="2629" y="2649"/>
              <a:ext cx="21" cy="3"/>
            </a:xfrm>
            <a:prstGeom prst="line">
              <a:avLst/>
            </a:prstGeom>
            <a:noFill/>
            <a:ln w="38160" cap="sq">
              <a:solidFill>
                <a:srgbClr val="CCCC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6535" name="Line 151"/>
            <p:cNvSpPr>
              <a:spLocks noChangeShapeType="1"/>
            </p:cNvSpPr>
            <p:nvPr/>
          </p:nvSpPr>
          <p:spPr bwMode="auto">
            <a:xfrm flipH="1">
              <a:off x="2858" y="2570"/>
              <a:ext cx="21" cy="4"/>
            </a:xfrm>
            <a:prstGeom prst="line">
              <a:avLst/>
            </a:prstGeom>
            <a:noFill/>
            <a:ln w="38160" cap="sq">
              <a:solidFill>
                <a:srgbClr val="DDDDDD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6536" name="Line 152"/>
            <p:cNvSpPr>
              <a:spLocks noChangeShapeType="1"/>
            </p:cNvSpPr>
            <p:nvPr/>
          </p:nvSpPr>
          <p:spPr bwMode="auto">
            <a:xfrm flipH="1">
              <a:off x="2910" y="2725"/>
              <a:ext cx="31" cy="0"/>
            </a:xfrm>
            <a:prstGeom prst="line">
              <a:avLst/>
            </a:prstGeom>
            <a:noFill/>
            <a:ln w="38160" cap="sq">
              <a:solidFill>
                <a:srgbClr val="FFFFCC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</p:grpSp>
    </p:spTree>
  </p:cSld>
  <p:clrMapOvr>
    <a:masterClrMapping/>
  </p:clrMapOvr>
  <p:transition>
    <p:dissolve/>
  </p:transition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3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gradFill rotWithShape="0">
          <a:gsLst>
            <a:gs pos="0">
              <a:srgbClr val="000000"/>
            </a:gs>
            <a:gs pos="50000">
              <a:srgbClr val="333399"/>
            </a:gs>
            <a:gs pos="100000">
              <a:srgbClr val="000000"/>
            </a:gs>
          </a:gsLst>
          <a:lin ang="81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193" name="Line 1"/>
          <p:cNvSpPr>
            <a:spLocks noChangeShapeType="1"/>
          </p:cNvSpPr>
          <p:nvPr/>
        </p:nvSpPr>
        <p:spPr bwMode="auto">
          <a:xfrm>
            <a:off x="3687763" y="3430589"/>
            <a:ext cx="4826000" cy="1587"/>
          </a:xfrm>
          <a:prstGeom prst="line">
            <a:avLst/>
          </a:prstGeom>
          <a:noFill/>
          <a:ln w="9360" cap="sq">
            <a:solidFill>
              <a:srgbClr val="FFFFFF"/>
            </a:solidFill>
            <a:prstDash val="dash"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CO"/>
          </a:p>
        </p:txBody>
      </p:sp>
      <p:sp>
        <p:nvSpPr>
          <p:cNvPr id="136194" name="Rectangle 2"/>
          <p:cNvSpPr>
            <a:spLocks noChangeArrowheads="1"/>
          </p:cNvSpPr>
          <p:nvPr/>
        </p:nvSpPr>
        <p:spPr bwMode="auto">
          <a:xfrm>
            <a:off x="8599488" y="3252788"/>
            <a:ext cx="622300" cy="2968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buClrTx/>
              <a:buFontTx/>
              <a:buNone/>
            </a:pPr>
            <a:r>
              <a:rPr lang="es-CO" altLang="es-CO" sz="1800" b="1">
                <a:solidFill>
                  <a:srgbClr val="FFFF00"/>
                </a:solidFill>
              </a:rPr>
              <a:t>Ápex</a:t>
            </a:r>
          </a:p>
        </p:txBody>
      </p:sp>
      <p:sp>
        <p:nvSpPr>
          <p:cNvPr id="136195" name="Rectangle 3"/>
          <p:cNvSpPr>
            <a:spLocks noChangeArrowheads="1"/>
          </p:cNvSpPr>
          <p:nvPr/>
        </p:nvSpPr>
        <p:spPr bwMode="auto">
          <a:xfrm>
            <a:off x="2973388" y="3248026"/>
            <a:ext cx="622300" cy="2968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buClrTx/>
              <a:buFontTx/>
              <a:buNone/>
            </a:pPr>
            <a:r>
              <a:rPr lang="es-CO" altLang="es-CO" sz="1800" b="1">
                <a:solidFill>
                  <a:srgbClr val="FFFF00"/>
                </a:solidFill>
              </a:rPr>
              <a:t>Base</a:t>
            </a:r>
          </a:p>
        </p:txBody>
      </p:sp>
      <p:sp>
        <p:nvSpPr>
          <p:cNvPr id="136196" name="Freeform 4"/>
          <p:cNvSpPr>
            <a:spLocks noChangeArrowheads="1"/>
          </p:cNvSpPr>
          <p:nvPr/>
        </p:nvSpPr>
        <p:spPr bwMode="auto">
          <a:xfrm>
            <a:off x="3700464" y="2019301"/>
            <a:ext cx="4795837" cy="1376363"/>
          </a:xfrm>
          <a:custGeom>
            <a:avLst/>
            <a:gdLst>
              <a:gd name="G0" fmla="+- 362 0 0"/>
              <a:gd name="G1" fmla="+- 1 0 0"/>
              <a:gd name="G2" fmla="*/ 1 0 0"/>
              <a:gd name="G3" fmla="+- 1 0 0"/>
              <a:gd name="G4" fmla="+- 1 0 0"/>
              <a:gd name="G5" fmla="+- 2070 0 0"/>
              <a:gd name="G6" fmla="+- 1 0 0"/>
              <a:gd name="G7" fmla="+- 1 0 0"/>
              <a:gd name="G8" fmla="+- 1 0 0"/>
              <a:gd name="G9" fmla="+- 1 0 0"/>
              <a:gd name="G10" fmla="+- 1 0 0"/>
              <a:gd name="G11" fmla="+- 1 0 0"/>
              <a:gd name="G12" fmla="*/ 1 56199 45376"/>
              <a:gd name="G13" fmla="+- 1 0 0"/>
              <a:gd name="G14" fmla="+- 1 0 0"/>
              <a:gd name="G15" fmla="+- 1 0 0"/>
              <a:gd name="G16" fmla="+- 1 0 0"/>
              <a:gd name="G17" fmla="+- 1 0 0"/>
              <a:gd name="G18" fmla="+- 1 0 0"/>
              <a:gd name="G19" fmla="+- 1 0 0"/>
              <a:gd name="G20" fmla="+- 38912 0 0"/>
              <a:gd name="G21" fmla="*/ 1 0 0"/>
              <a:gd name="G22" fmla="*/ 1 35987 55552"/>
              <a:gd name="G23" fmla="*/ G22 1 180"/>
              <a:gd name="G24" fmla="*/ G21 1 G23"/>
              <a:gd name="G25" fmla="+- 1 0 0"/>
              <a:gd name="G26" fmla="+- 1 0 0"/>
              <a:gd name="G27" fmla="+- 1 0 0"/>
              <a:gd name="G28" fmla="*/ 1 59531 7824"/>
              <a:gd name="T0" fmla="*/ 0 w 3021"/>
              <a:gd name="T1" fmla="*/ 1265238 h 867"/>
              <a:gd name="T2" fmla="*/ 517525 w 3021"/>
              <a:gd name="T3" fmla="*/ 1208088 h 867"/>
              <a:gd name="T4" fmla="*/ 809625 w 3021"/>
              <a:gd name="T5" fmla="*/ 1150938 h 867"/>
              <a:gd name="T6" fmla="*/ 1187450 w 3021"/>
              <a:gd name="T7" fmla="*/ 1052513 h 867"/>
              <a:gd name="T8" fmla="*/ 1422400 w 3021"/>
              <a:gd name="T9" fmla="*/ 989013 h 867"/>
              <a:gd name="T10" fmla="*/ 1817687 w 3021"/>
              <a:gd name="T11" fmla="*/ 847725 h 867"/>
              <a:gd name="T12" fmla="*/ 2182812 w 3021"/>
              <a:gd name="T13" fmla="*/ 679450 h 867"/>
              <a:gd name="T14" fmla="*/ 2455862 w 3021"/>
              <a:gd name="T15" fmla="*/ 528638 h 867"/>
              <a:gd name="T16" fmla="*/ 2768600 w 3021"/>
              <a:gd name="T17" fmla="*/ 311150 h 867"/>
              <a:gd name="T18" fmla="*/ 3187700 w 3021"/>
              <a:gd name="T19" fmla="*/ 17463 h 867"/>
              <a:gd name="T20" fmla="*/ 3251200 w 3021"/>
              <a:gd name="T21" fmla="*/ 0 h 867"/>
              <a:gd name="T22" fmla="*/ 3286125 w 3021"/>
              <a:gd name="T23" fmla="*/ 0 h 867"/>
              <a:gd name="T24" fmla="*/ 3373437 w 3021"/>
              <a:gd name="T25" fmla="*/ 17463 h 867"/>
              <a:gd name="T26" fmla="*/ 3478212 w 3021"/>
              <a:gd name="T27" fmla="*/ 115888 h 867"/>
              <a:gd name="T28" fmla="*/ 3563937 w 3021"/>
              <a:gd name="T29" fmla="*/ 249238 h 867"/>
              <a:gd name="T30" fmla="*/ 3663950 w 3021"/>
              <a:gd name="T31" fmla="*/ 468313 h 867"/>
              <a:gd name="T32" fmla="*/ 3749675 w 3021"/>
              <a:gd name="T33" fmla="*/ 671513 h 867"/>
              <a:gd name="T34" fmla="*/ 3836987 w 3021"/>
              <a:gd name="T35" fmla="*/ 882650 h 867"/>
              <a:gd name="T36" fmla="*/ 3917950 w 3021"/>
              <a:gd name="T37" fmla="*/ 1046163 h 867"/>
              <a:gd name="T38" fmla="*/ 3997325 w 3021"/>
              <a:gd name="T39" fmla="*/ 1198563 h 867"/>
              <a:gd name="T40" fmla="*/ 4054475 w 3021"/>
              <a:gd name="T41" fmla="*/ 1262063 h 867"/>
              <a:gd name="T42" fmla="*/ 4097337 w 3021"/>
              <a:gd name="T43" fmla="*/ 1293813 h 867"/>
              <a:gd name="T44" fmla="*/ 4164012 w 3021"/>
              <a:gd name="T45" fmla="*/ 1322388 h 867"/>
              <a:gd name="T46" fmla="*/ 4252912 w 3021"/>
              <a:gd name="T47" fmla="*/ 1341438 h 867"/>
              <a:gd name="T48" fmla="*/ 4491037 w 3021"/>
              <a:gd name="T49" fmla="*/ 1360488 h 867"/>
              <a:gd name="T50" fmla="*/ 4795837 w 3021"/>
              <a:gd name="T51" fmla="*/ 1376363 h 8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3021" h="867">
                <a:moveTo>
                  <a:pt x="0" y="797"/>
                </a:moveTo>
                <a:lnTo>
                  <a:pt x="326" y="761"/>
                </a:lnTo>
                <a:lnTo>
                  <a:pt x="510" y="725"/>
                </a:lnTo>
                <a:lnTo>
                  <a:pt x="748" y="663"/>
                </a:lnTo>
                <a:lnTo>
                  <a:pt x="896" y="623"/>
                </a:lnTo>
                <a:lnTo>
                  <a:pt x="1145" y="534"/>
                </a:lnTo>
                <a:lnTo>
                  <a:pt x="1375" y="428"/>
                </a:lnTo>
                <a:lnTo>
                  <a:pt x="1547" y="333"/>
                </a:lnTo>
                <a:lnTo>
                  <a:pt x="1744" y="196"/>
                </a:lnTo>
                <a:lnTo>
                  <a:pt x="2008" y="11"/>
                </a:lnTo>
                <a:lnTo>
                  <a:pt x="2048" y="0"/>
                </a:lnTo>
                <a:lnTo>
                  <a:pt x="2070" y="0"/>
                </a:lnTo>
                <a:lnTo>
                  <a:pt x="2125" y="11"/>
                </a:lnTo>
                <a:lnTo>
                  <a:pt x="2191" y="73"/>
                </a:lnTo>
                <a:lnTo>
                  <a:pt x="2245" y="157"/>
                </a:lnTo>
                <a:lnTo>
                  <a:pt x="2308" y="295"/>
                </a:lnTo>
                <a:lnTo>
                  <a:pt x="2362" y="423"/>
                </a:lnTo>
                <a:lnTo>
                  <a:pt x="2417" y="556"/>
                </a:lnTo>
                <a:lnTo>
                  <a:pt x="2468" y="659"/>
                </a:lnTo>
                <a:lnTo>
                  <a:pt x="2518" y="755"/>
                </a:lnTo>
                <a:lnTo>
                  <a:pt x="2554" y="795"/>
                </a:lnTo>
                <a:lnTo>
                  <a:pt x="2581" y="815"/>
                </a:lnTo>
                <a:lnTo>
                  <a:pt x="2623" y="833"/>
                </a:lnTo>
                <a:lnTo>
                  <a:pt x="2679" y="845"/>
                </a:lnTo>
                <a:lnTo>
                  <a:pt x="2829" y="857"/>
                </a:lnTo>
                <a:lnTo>
                  <a:pt x="3021" y="867"/>
                </a:lnTo>
              </a:path>
            </a:pathLst>
          </a:custGeom>
          <a:noFill/>
          <a:ln w="9360" cap="flat">
            <a:solidFill>
              <a:srgbClr val="FFFFFF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  <p:sp>
        <p:nvSpPr>
          <p:cNvPr id="136197" name="Freeform 5"/>
          <p:cNvSpPr>
            <a:spLocks noChangeArrowheads="1"/>
          </p:cNvSpPr>
          <p:nvPr/>
        </p:nvSpPr>
        <p:spPr bwMode="auto">
          <a:xfrm flipV="1">
            <a:off x="3697289" y="3473451"/>
            <a:ext cx="4795837" cy="1376363"/>
          </a:xfrm>
          <a:custGeom>
            <a:avLst/>
            <a:gdLst>
              <a:gd name="G0" fmla="+- 362 0 0"/>
              <a:gd name="G1" fmla="+- 1 0 0"/>
              <a:gd name="G2" fmla="*/ 1 0 0"/>
              <a:gd name="G3" fmla="+- 1 0 0"/>
              <a:gd name="G4" fmla="+- 1 0 0"/>
              <a:gd name="G5" fmla="+- 2070 0 0"/>
              <a:gd name="G6" fmla="+- 1 0 0"/>
              <a:gd name="G7" fmla="+- 1 0 0"/>
              <a:gd name="G8" fmla="+- 1 0 0"/>
              <a:gd name="G9" fmla="+- 1 0 0"/>
              <a:gd name="G10" fmla="+- 1 0 0"/>
              <a:gd name="G11" fmla="+- 1 0 0"/>
              <a:gd name="G12" fmla="*/ 1 56199 45376"/>
              <a:gd name="G13" fmla="+- 1 0 0"/>
              <a:gd name="G14" fmla="+- 1 0 0"/>
              <a:gd name="G15" fmla="+- 1 0 0"/>
              <a:gd name="G16" fmla="+- 1 0 0"/>
              <a:gd name="G17" fmla="+- 1 0 0"/>
              <a:gd name="G18" fmla="+- 1 0 0"/>
              <a:gd name="G19" fmla="+- 1 0 0"/>
              <a:gd name="G20" fmla="+- 38912 0 0"/>
              <a:gd name="G21" fmla="*/ 1 0 0"/>
              <a:gd name="G22" fmla="*/ 1 35987 55552"/>
              <a:gd name="G23" fmla="*/ G22 1 180"/>
              <a:gd name="G24" fmla="*/ G21 1 G23"/>
              <a:gd name="G25" fmla="+- 1 0 0"/>
              <a:gd name="G26" fmla="+- 1 0 0"/>
              <a:gd name="G27" fmla="+- 1 0 0"/>
              <a:gd name="G28" fmla="*/ 1 59531 7824"/>
              <a:gd name="T0" fmla="*/ 0 w 3021"/>
              <a:gd name="T1" fmla="*/ 1265238 h 867"/>
              <a:gd name="T2" fmla="*/ 517525 w 3021"/>
              <a:gd name="T3" fmla="*/ 1208088 h 867"/>
              <a:gd name="T4" fmla="*/ 809625 w 3021"/>
              <a:gd name="T5" fmla="*/ 1150938 h 867"/>
              <a:gd name="T6" fmla="*/ 1187450 w 3021"/>
              <a:gd name="T7" fmla="*/ 1052513 h 867"/>
              <a:gd name="T8" fmla="*/ 1422400 w 3021"/>
              <a:gd name="T9" fmla="*/ 989013 h 867"/>
              <a:gd name="T10" fmla="*/ 1817687 w 3021"/>
              <a:gd name="T11" fmla="*/ 847725 h 867"/>
              <a:gd name="T12" fmla="*/ 2182812 w 3021"/>
              <a:gd name="T13" fmla="*/ 679450 h 867"/>
              <a:gd name="T14" fmla="*/ 2455862 w 3021"/>
              <a:gd name="T15" fmla="*/ 528638 h 867"/>
              <a:gd name="T16" fmla="*/ 2768600 w 3021"/>
              <a:gd name="T17" fmla="*/ 311150 h 867"/>
              <a:gd name="T18" fmla="*/ 3187700 w 3021"/>
              <a:gd name="T19" fmla="*/ 17463 h 867"/>
              <a:gd name="T20" fmla="*/ 3251200 w 3021"/>
              <a:gd name="T21" fmla="*/ 0 h 867"/>
              <a:gd name="T22" fmla="*/ 3286125 w 3021"/>
              <a:gd name="T23" fmla="*/ 0 h 867"/>
              <a:gd name="T24" fmla="*/ 3373437 w 3021"/>
              <a:gd name="T25" fmla="*/ 17463 h 867"/>
              <a:gd name="T26" fmla="*/ 3478212 w 3021"/>
              <a:gd name="T27" fmla="*/ 115888 h 867"/>
              <a:gd name="T28" fmla="*/ 3563937 w 3021"/>
              <a:gd name="T29" fmla="*/ 249238 h 867"/>
              <a:gd name="T30" fmla="*/ 3663950 w 3021"/>
              <a:gd name="T31" fmla="*/ 468313 h 867"/>
              <a:gd name="T32" fmla="*/ 3749675 w 3021"/>
              <a:gd name="T33" fmla="*/ 671513 h 867"/>
              <a:gd name="T34" fmla="*/ 3836987 w 3021"/>
              <a:gd name="T35" fmla="*/ 882650 h 867"/>
              <a:gd name="T36" fmla="*/ 3917950 w 3021"/>
              <a:gd name="T37" fmla="*/ 1046163 h 867"/>
              <a:gd name="T38" fmla="*/ 3997325 w 3021"/>
              <a:gd name="T39" fmla="*/ 1198563 h 867"/>
              <a:gd name="T40" fmla="*/ 4054475 w 3021"/>
              <a:gd name="T41" fmla="*/ 1262063 h 867"/>
              <a:gd name="T42" fmla="*/ 4097337 w 3021"/>
              <a:gd name="T43" fmla="*/ 1293813 h 867"/>
              <a:gd name="T44" fmla="*/ 4164012 w 3021"/>
              <a:gd name="T45" fmla="*/ 1322388 h 867"/>
              <a:gd name="T46" fmla="*/ 4252912 w 3021"/>
              <a:gd name="T47" fmla="*/ 1341438 h 867"/>
              <a:gd name="T48" fmla="*/ 4491037 w 3021"/>
              <a:gd name="T49" fmla="*/ 1360488 h 867"/>
              <a:gd name="T50" fmla="*/ 4795837 w 3021"/>
              <a:gd name="T51" fmla="*/ 1376363 h 8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3021" h="867">
                <a:moveTo>
                  <a:pt x="0" y="797"/>
                </a:moveTo>
                <a:lnTo>
                  <a:pt x="326" y="761"/>
                </a:lnTo>
                <a:lnTo>
                  <a:pt x="510" y="725"/>
                </a:lnTo>
                <a:lnTo>
                  <a:pt x="748" y="663"/>
                </a:lnTo>
                <a:lnTo>
                  <a:pt x="896" y="623"/>
                </a:lnTo>
                <a:lnTo>
                  <a:pt x="1145" y="534"/>
                </a:lnTo>
                <a:lnTo>
                  <a:pt x="1375" y="428"/>
                </a:lnTo>
                <a:lnTo>
                  <a:pt x="1547" y="333"/>
                </a:lnTo>
                <a:lnTo>
                  <a:pt x="1744" y="196"/>
                </a:lnTo>
                <a:lnTo>
                  <a:pt x="2008" y="11"/>
                </a:lnTo>
                <a:lnTo>
                  <a:pt x="2048" y="0"/>
                </a:lnTo>
                <a:lnTo>
                  <a:pt x="2070" y="0"/>
                </a:lnTo>
                <a:lnTo>
                  <a:pt x="2125" y="11"/>
                </a:lnTo>
                <a:lnTo>
                  <a:pt x="2191" y="73"/>
                </a:lnTo>
                <a:lnTo>
                  <a:pt x="2245" y="157"/>
                </a:lnTo>
                <a:lnTo>
                  <a:pt x="2308" y="295"/>
                </a:lnTo>
                <a:lnTo>
                  <a:pt x="2362" y="423"/>
                </a:lnTo>
                <a:lnTo>
                  <a:pt x="2417" y="556"/>
                </a:lnTo>
                <a:lnTo>
                  <a:pt x="2468" y="659"/>
                </a:lnTo>
                <a:lnTo>
                  <a:pt x="2518" y="755"/>
                </a:lnTo>
                <a:lnTo>
                  <a:pt x="2554" y="795"/>
                </a:lnTo>
                <a:lnTo>
                  <a:pt x="2581" y="815"/>
                </a:lnTo>
                <a:lnTo>
                  <a:pt x="2623" y="833"/>
                </a:lnTo>
                <a:lnTo>
                  <a:pt x="2679" y="845"/>
                </a:lnTo>
                <a:lnTo>
                  <a:pt x="2829" y="857"/>
                </a:lnTo>
                <a:lnTo>
                  <a:pt x="3021" y="867"/>
                </a:lnTo>
              </a:path>
            </a:pathLst>
          </a:custGeom>
          <a:noFill/>
          <a:ln w="9360" cap="flat">
            <a:solidFill>
              <a:srgbClr val="FFFFFF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  <p:sp>
        <p:nvSpPr>
          <p:cNvPr id="136198" name="Text Box 6"/>
          <p:cNvSpPr txBox="1">
            <a:spLocks noChangeArrowheads="1"/>
          </p:cNvSpPr>
          <p:nvPr/>
        </p:nvSpPr>
        <p:spPr bwMode="auto">
          <a:xfrm>
            <a:off x="1905000" y="714585"/>
            <a:ext cx="8382000" cy="58695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ctr">
            <a:spAutoFit/>
          </a:bodyPr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spcBef>
                <a:spcPts val="2000"/>
              </a:spcBef>
              <a:buClrTx/>
            </a:pPr>
            <a:r>
              <a:rPr lang="es-CO" altLang="es-CO" sz="3200" b="1">
                <a:solidFill>
                  <a:srgbClr val="FFFF99"/>
                </a:solidFill>
              </a:rPr>
              <a:t>Ondas “viajeras” en la membrana basilar</a:t>
            </a:r>
          </a:p>
        </p:txBody>
      </p:sp>
      <p:sp>
        <p:nvSpPr>
          <p:cNvPr id="136199" name="Freeform 7"/>
          <p:cNvSpPr>
            <a:spLocks noChangeArrowheads="1"/>
          </p:cNvSpPr>
          <p:nvPr/>
        </p:nvSpPr>
        <p:spPr bwMode="auto">
          <a:xfrm>
            <a:off x="3705226" y="3311526"/>
            <a:ext cx="4786313" cy="130175"/>
          </a:xfrm>
          <a:custGeom>
            <a:avLst/>
            <a:gdLst>
              <a:gd name="G0" fmla="+- 2304 0 0"/>
              <a:gd name="G1" fmla="+- 1 0 0"/>
              <a:gd name="G2" fmla="+- 1 0 0"/>
              <a:gd name="G3" fmla="+- 1 0 0"/>
              <a:gd name="G4" fmla="+- 1 0 0"/>
              <a:gd name="G5" fmla="+- 1 0 0"/>
              <a:gd name="G6" fmla="+- 1 0 0"/>
              <a:gd name="G7" fmla="*/ 1 16385 2"/>
              <a:gd name="G8" fmla="+- 1 0 0"/>
              <a:gd name="G9" fmla="+- 1 0 0"/>
              <a:gd name="G10" fmla="*/ 1 10083 12704"/>
              <a:gd name="G11" fmla="*/ 1 0 0"/>
              <a:gd name="G12" fmla="+- 1 0 0"/>
              <a:gd name="T0" fmla="*/ 0 w 3015"/>
              <a:gd name="T1" fmla="*/ 114300 h 82"/>
              <a:gd name="T2" fmla="*/ 3657600 w 3015"/>
              <a:gd name="T3" fmla="*/ 114300 h 82"/>
              <a:gd name="T4" fmla="*/ 3724275 w 3015"/>
              <a:gd name="T5" fmla="*/ 66675 h 82"/>
              <a:gd name="T6" fmla="*/ 3795713 w 3015"/>
              <a:gd name="T7" fmla="*/ 19050 h 82"/>
              <a:gd name="T8" fmla="*/ 3886200 w 3015"/>
              <a:gd name="T9" fmla="*/ 0 h 82"/>
              <a:gd name="T10" fmla="*/ 3976688 w 3015"/>
              <a:gd name="T11" fmla="*/ 0 h 82"/>
              <a:gd name="T12" fmla="*/ 4048125 w 3015"/>
              <a:gd name="T13" fmla="*/ 14288 h 82"/>
              <a:gd name="T14" fmla="*/ 4105275 w 3015"/>
              <a:gd name="T15" fmla="*/ 28575 h 82"/>
              <a:gd name="T16" fmla="*/ 4176713 w 3015"/>
              <a:gd name="T17" fmla="*/ 47625 h 82"/>
              <a:gd name="T18" fmla="*/ 4252913 w 3015"/>
              <a:gd name="T19" fmla="*/ 71438 h 82"/>
              <a:gd name="T20" fmla="*/ 4376738 w 3015"/>
              <a:gd name="T21" fmla="*/ 104775 h 82"/>
              <a:gd name="T22" fmla="*/ 4462463 w 3015"/>
              <a:gd name="T23" fmla="*/ 128588 h 82"/>
              <a:gd name="T24" fmla="*/ 4786313 w 3015"/>
              <a:gd name="T25" fmla="*/ 130175 h 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015" h="82">
                <a:moveTo>
                  <a:pt x="0" y="72"/>
                </a:moveTo>
                <a:lnTo>
                  <a:pt x="2304" y="72"/>
                </a:lnTo>
                <a:lnTo>
                  <a:pt x="2346" y="42"/>
                </a:lnTo>
                <a:lnTo>
                  <a:pt x="2391" y="12"/>
                </a:lnTo>
                <a:lnTo>
                  <a:pt x="2448" y="0"/>
                </a:lnTo>
                <a:lnTo>
                  <a:pt x="2505" y="0"/>
                </a:lnTo>
                <a:lnTo>
                  <a:pt x="2550" y="9"/>
                </a:lnTo>
                <a:lnTo>
                  <a:pt x="2586" y="18"/>
                </a:lnTo>
                <a:lnTo>
                  <a:pt x="2631" y="30"/>
                </a:lnTo>
                <a:lnTo>
                  <a:pt x="2679" y="45"/>
                </a:lnTo>
                <a:lnTo>
                  <a:pt x="2757" y="66"/>
                </a:lnTo>
                <a:lnTo>
                  <a:pt x="2811" y="81"/>
                </a:lnTo>
                <a:lnTo>
                  <a:pt x="3015" y="82"/>
                </a:lnTo>
              </a:path>
            </a:pathLst>
          </a:custGeom>
          <a:noFill/>
          <a:ln w="38160" cap="flat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3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gradFill rotWithShape="0">
          <a:gsLst>
            <a:gs pos="0">
              <a:srgbClr val="000000"/>
            </a:gs>
            <a:gs pos="50000">
              <a:srgbClr val="333399"/>
            </a:gs>
            <a:gs pos="100000">
              <a:srgbClr val="000000"/>
            </a:gs>
          </a:gsLst>
          <a:lin ang="81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7217" name="Rectangle 1"/>
          <p:cNvSpPr>
            <a:spLocks noChangeArrowheads="1"/>
          </p:cNvSpPr>
          <p:nvPr/>
        </p:nvSpPr>
        <p:spPr bwMode="auto">
          <a:xfrm>
            <a:off x="8599488" y="3252788"/>
            <a:ext cx="622300" cy="2968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buClrTx/>
              <a:buFontTx/>
              <a:buNone/>
            </a:pPr>
            <a:r>
              <a:rPr lang="es-CO" altLang="es-CO" sz="1800" b="1">
                <a:solidFill>
                  <a:srgbClr val="FFFF00"/>
                </a:solidFill>
              </a:rPr>
              <a:t>Ápex</a:t>
            </a:r>
          </a:p>
        </p:txBody>
      </p:sp>
      <p:sp>
        <p:nvSpPr>
          <p:cNvPr id="137218" name="Rectangle 2"/>
          <p:cNvSpPr>
            <a:spLocks noChangeArrowheads="1"/>
          </p:cNvSpPr>
          <p:nvPr/>
        </p:nvSpPr>
        <p:spPr bwMode="auto">
          <a:xfrm>
            <a:off x="2973388" y="3248026"/>
            <a:ext cx="622300" cy="2968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buClrTx/>
              <a:buFontTx/>
              <a:buNone/>
            </a:pPr>
            <a:r>
              <a:rPr lang="es-CO" altLang="es-CO" sz="1800" b="1">
                <a:solidFill>
                  <a:srgbClr val="FFFF00"/>
                </a:solidFill>
              </a:rPr>
              <a:t>Base</a:t>
            </a:r>
          </a:p>
        </p:txBody>
      </p:sp>
      <p:sp>
        <p:nvSpPr>
          <p:cNvPr id="137219" name="Freeform 3"/>
          <p:cNvSpPr>
            <a:spLocks noChangeArrowheads="1"/>
          </p:cNvSpPr>
          <p:nvPr/>
        </p:nvSpPr>
        <p:spPr bwMode="auto">
          <a:xfrm>
            <a:off x="3700464" y="2019301"/>
            <a:ext cx="4795837" cy="1376363"/>
          </a:xfrm>
          <a:custGeom>
            <a:avLst/>
            <a:gdLst>
              <a:gd name="G0" fmla="+- 362 0 0"/>
              <a:gd name="G1" fmla="+- 1 0 0"/>
              <a:gd name="G2" fmla="*/ 1 0 0"/>
              <a:gd name="G3" fmla="+- 1 0 0"/>
              <a:gd name="G4" fmla="+- 1 0 0"/>
              <a:gd name="G5" fmla="+- 2070 0 0"/>
              <a:gd name="G6" fmla="+- 1 0 0"/>
              <a:gd name="G7" fmla="+- 1 0 0"/>
              <a:gd name="G8" fmla="+- 1 0 0"/>
              <a:gd name="G9" fmla="+- 1 0 0"/>
              <a:gd name="G10" fmla="+- 1 0 0"/>
              <a:gd name="G11" fmla="+- 1 0 0"/>
              <a:gd name="G12" fmla="*/ 1 56199 45376"/>
              <a:gd name="G13" fmla="+- 1 0 0"/>
              <a:gd name="G14" fmla="+- 1 0 0"/>
              <a:gd name="G15" fmla="+- 1 0 0"/>
              <a:gd name="G16" fmla="+- 1 0 0"/>
              <a:gd name="G17" fmla="+- 1 0 0"/>
              <a:gd name="G18" fmla="+- 1 0 0"/>
              <a:gd name="G19" fmla="+- 1 0 0"/>
              <a:gd name="G20" fmla="+- 38912 0 0"/>
              <a:gd name="G21" fmla="*/ 1 0 0"/>
              <a:gd name="G22" fmla="*/ 1 35987 55552"/>
              <a:gd name="G23" fmla="*/ G22 1 180"/>
              <a:gd name="G24" fmla="*/ G21 1 G23"/>
              <a:gd name="G25" fmla="+- 1 0 0"/>
              <a:gd name="G26" fmla="+- 1 0 0"/>
              <a:gd name="G27" fmla="+- 1 0 0"/>
              <a:gd name="G28" fmla="*/ 1 59531 7824"/>
              <a:gd name="T0" fmla="*/ 0 w 3021"/>
              <a:gd name="T1" fmla="*/ 1265238 h 867"/>
              <a:gd name="T2" fmla="*/ 517525 w 3021"/>
              <a:gd name="T3" fmla="*/ 1208088 h 867"/>
              <a:gd name="T4" fmla="*/ 809625 w 3021"/>
              <a:gd name="T5" fmla="*/ 1150938 h 867"/>
              <a:gd name="T6" fmla="*/ 1187450 w 3021"/>
              <a:gd name="T7" fmla="*/ 1052513 h 867"/>
              <a:gd name="T8" fmla="*/ 1422400 w 3021"/>
              <a:gd name="T9" fmla="*/ 989013 h 867"/>
              <a:gd name="T10" fmla="*/ 1817687 w 3021"/>
              <a:gd name="T11" fmla="*/ 847725 h 867"/>
              <a:gd name="T12" fmla="*/ 2182812 w 3021"/>
              <a:gd name="T13" fmla="*/ 679450 h 867"/>
              <a:gd name="T14" fmla="*/ 2455862 w 3021"/>
              <a:gd name="T15" fmla="*/ 528638 h 867"/>
              <a:gd name="T16" fmla="*/ 2768600 w 3021"/>
              <a:gd name="T17" fmla="*/ 311150 h 867"/>
              <a:gd name="T18" fmla="*/ 3187700 w 3021"/>
              <a:gd name="T19" fmla="*/ 17463 h 867"/>
              <a:gd name="T20" fmla="*/ 3251200 w 3021"/>
              <a:gd name="T21" fmla="*/ 0 h 867"/>
              <a:gd name="T22" fmla="*/ 3286125 w 3021"/>
              <a:gd name="T23" fmla="*/ 0 h 867"/>
              <a:gd name="T24" fmla="*/ 3373437 w 3021"/>
              <a:gd name="T25" fmla="*/ 17463 h 867"/>
              <a:gd name="T26" fmla="*/ 3478212 w 3021"/>
              <a:gd name="T27" fmla="*/ 115888 h 867"/>
              <a:gd name="T28" fmla="*/ 3563937 w 3021"/>
              <a:gd name="T29" fmla="*/ 249238 h 867"/>
              <a:gd name="T30" fmla="*/ 3663950 w 3021"/>
              <a:gd name="T31" fmla="*/ 468313 h 867"/>
              <a:gd name="T32" fmla="*/ 3749675 w 3021"/>
              <a:gd name="T33" fmla="*/ 671513 h 867"/>
              <a:gd name="T34" fmla="*/ 3836987 w 3021"/>
              <a:gd name="T35" fmla="*/ 882650 h 867"/>
              <a:gd name="T36" fmla="*/ 3917950 w 3021"/>
              <a:gd name="T37" fmla="*/ 1046163 h 867"/>
              <a:gd name="T38" fmla="*/ 3997325 w 3021"/>
              <a:gd name="T39" fmla="*/ 1198563 h 867"/>
              <a:gd name="T40" fmla="*/ 4054475 w 3021"/>
              <a:gd name="T41" fmla="*/ 1262063 h 867"/>
              <a:gd name="T42" fmla="*/ 4097337 w 3021"/>
              <a:gd name="T43" fmla="*/ 1293813 h 867"/>
              <a:gd name="T44" fmla="*/ 4164012 w 3021"/>
              <a:gd name="T45" fmla="*/ 1322388 h 867"/>
              <a:gd name="T46" fmla="*/ 4252912 w 3021"/>
              <a:gd name="T47" fmla="*/ 1341438 h 867"/>
              <a:gd name="T48" fmla="*/ 4491037 w 3021"/>
              <a:gd name="T49" fmla="*/ 1360488 h 867"/>
              <a:gd name="T50" fmla="*/ 4795837 w 3021"/>
              <a:gd name="T51" fmla="*/ 1376363 h 8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3021" h="867">
                <a:moveTo>
                  <a:pt x="0" y="797"/>
                </a:moveTo>
                <a:lnTo>
                  <a:pt x="326" y="761"/>
                </a:lnTo>
                <a:lnTo>
                  <a:pt x="510" y="725"/>
                </a:lnTo>
                <a:lnTo>
                  <a:pt x="748" y="663"/>
                </a:lnTo>
                <a:lnTo>
                  <a:pt x="896" y="623"/>
                </a:lnTo>
                <a:lnTo>
                  <a:pt x="1145" y="534"/>
                </a:lnTo>
                <a:lnTo>
                  <a:pt x="1375" y="428"/>
                </a:lnTo>
                <a:lnTo>
                  <a:pt x="1547" y="333"/>
                </a:lnTo>
                <a:lnTo>
                  <a:pt x="1744" y="196"/>
                </a:lnTo>
                <a:lnTo>
                  <a:pt x="2008" y="11"/>
                </a:lnTo>
                <a:lnTo>
                  <a:pt x="2048" y="0"/>
                </a:lnTo>
                <a:lnTo>
                  <a:pt x="2070" y="0"/>
                </a:lnTo>
                <a:lnTo>
                  <a:pt x="2125" y="11"/>
                </a:lnTo>
                <a:lnTo>
                  <a:pt x="2191" y="73"/>
                </a:lnTo>
                <a:lnTo>
                  <a:pt x="2245" y="157"/>
                </a:lnTo>
                <a:lnTo>
                  <a:pt x="2308" y="295"/>
                </a:lnTo>
                <a:lnTo>
                  <a:pt x="2362" y="423"/>
                </a:lnTo>
                <a:lnTo>
                  <a:pt x="2417" y="556"/>
                </a:lnTo>
                <a:lnTo>
                  <a:pt x="2468" y="659"/>
                </a:lnTo>
                <a:lnTo>
                  <a:pt x="2518" y="755"/>
                </a:lnTo>
                <a:lnTo>
                  <a:pt x="2554" y="795"/>
                </a:lnTo>
                <a:lnTo>
                  <a:pt x="2581" y="815"/>
                </a:lnTo>
                <a:lnTo>
                  <a:pt x="2623" y="833"/>
                </a:lnTo>
                <a:lnTo>
                  <a:pt x="2679" y="845"/>
                </a:lnTo>
                <a:lnTo>
                  <a:pt x="2829" y="857"/>
                </a:lnTo>
                <a:lnTo>
                  <a:pt x="3021" y="867"/>
                </a:lnTo>
              </a:path>
            </a:pathLst>
          </a:custGeom>
          <a:noFill/>
          <a:ln w="9360" cap="flat">
            <a:solidFill>
              <a:srgbClr val="FFFFFF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  <p:sp>
        <p:nvSpPr>
          <p:cNvPr id="137220" name="Freeform 4"/>
          <p:cNvSpPr>
            <a:spLocks noChangeArrowheads="1"/>
          </p:cNvSpPr>
          <p:nvPr/>
        </p:nvSpPr>
        <p:spPr bwMode="auto">
          <a:xfrm flipV="1">
            <a:off x="3697289" y="3473451"/>
            <a:ext cx="4795837" cy="1376363"/>
          </a:xfrm>
          <a:custGeom>
            <a:avLst/>
            <a:gdLst>
              <a:gd name="G0" fmla="+- 362 0 0"/>
              <a:gd name="G1" fmla="+- 1 0 0"/>
              <a:gd name="G2" fmla="*/ 1 0 0"/>
              <a:gd name="G3" fmla="+- 1 0 0"/>
              <a:gd name="G4" fmla="+- 1 0 0"/>
              <a:gd name="G5" fmla="+- 2070 0 0"/>
              <a:gd name="G6" fmla="+- 1 0 0"/>
              <a:gd name="G7" fmla="+- 1 0 0"/>
              <a:gd name="G8" fmla="+- 1 0 0"/>
              <a:gd name="G9" fmla="+- 1 0 0"/>
              <a:gd name="G10" fmla="+- 1 0 0"/>
              <a:gd name="G11" fmla="+- 1 0 0"/>
              <a:gd name="G12" fmla="*/ 1 56199 45376"/>
              <a:gd name="G13" fmla="+- 1 0 0"/>
              <a:gd name="G14" fmla="+- 1 0 0"/>
              <a:gd name="G15" fmla="+- 1 0 0"/>
              <a:gd name="G16" fmla="+- 1 0 0"/>
              <a:gd name="G17" fmla="+- 1 0 0"/>
              <a:gd name="G18" fmla="+- 1 0 0"/>
              <a:gd name="G19" fmla="+- 1 0 0"/>
              <a:gd name="G20" fmla="+- 38912 0 0"/>
              <a:gd name="G21" fmla="*/ 1 0 0"/>
              <a:gd name="G22" fmla="*/ 1 35987 55552"/>
              <a:gd name="G23" fmla="*/ G22 1 180"/>
              <a:gd name="G24" fmla="*/ G21 1 G23"/>
              <a:gd name="G25" fmla="+- 1 0 0"/>
              <a:gd name="G26" fmla="+- 1 0 0"/>
              <a:gd name="G27" fmla="+- 1 0 0"/>
              <a:gd name="G28" fmla="*/ 1 59531 7824"/>
              <a:gd name="T0" fmla="*/ 0 w 3021"/>
              <a:gd name="T1" fmla="*/ 1265238 h 867"/>
              <a:gd name="T2" fmla="*/ 517525 w 3021"/>
              <a:gd name="T3" fmla="*/ 1208088 h 867"/>
              <a:gd name="T4" fmla="*/ 809625 w 3021"/>
              <a:gd name="T5" fmla="*/ 1150938 h 867"/>
              <a:gd name="T6" fmla="*/ 1187450 w 3021"/>
              <a:gd name="T7" fmla="*/ 1052513 h 867"/>
              <a:gd name="T8" fmla="*/ 1422400 w 3021"/>
              <a:gd name="T9" fmla="*/ 989013 h 867"/>
              <a:gd name="T10" fmla="*/ 1817687 w 3021"/>
              <a:gd name="T11" fmla="*/ 847725 h 867"/>
              <a:gd name="T12" fmla="*/ 2182812 w 3021"/>
              <a:gd name="T13" fmla="*/ 679450 h 867"/>
              <a:gd name="T14" fmla="*/ 2455862 w 3021"/>
              <a:gd name="T15" fmla="*/ 528638 h 867"/>
              <a:gd name="T16" fmla="*/ 2768600 w 3021"/>
              <a:gd name="T17" fmla="*/ 311150 h 867"/>
              <a:gd name="T18" fmla="*/ 3187700 w 3021"/>
              <a:gd name="T19" fmla="*/ 17463 h 867"/>
              <a:gd name="T20" fmla="*/ 3251200 w 3021"/>
              <a:gd name="T21" fmla="*/ 0 h 867"/>
              <a:gd name="T22" fmla="*/ 3286125 w 3021"/>
              <a:gd name="T23" fmla="*/ 0 h 867"/>
              <a:gd name="T24" fmla="*/ 3373437 w 3021"/>
              <a:gd name="T25" fmla="*/ 17463 h 867"/>
              <a:gd name="T26" fmla="*/ 3478212 w 3021"/>
              <a:gd name="T27" fmla="*/ 115888 h 867"/>
              <a:gd name="T28" fmla="*/ 3563937 w 3021"/>
              <a:gd name="T29" fmla="*/ 249238 h 867"/>
              <a:gd name="T30" fmla="*/ 3663950 w 3021"/>
              <a:gd name="T31" fmla="*/ 468313 h 867"/>
              <a:gd name="T32" fmla="*/ 3749675 w 3021"/>
              <a:gd name="T33" fmla="*/ 671513 h 867"/>
              <a:gd name="T34" fmla="*/ 3836987 w 3021"/>
              <a:gd name="T35" fmla="*/ 882650 h 867"/>
              <a:gd name="T36" fmla="*/ 3917950 w 3021"/>
              <a:gd name="T37" fmla="*/ 1046163 h 867"/>
              <a:gd name="T38" fmla="*/ 3997325 w 3021"/>
              <a:gd name="T39" fmla="*/ 1198563 h 867"/>
              <a:gd name="T40" fmla="*/ 4054475 w 3021"/>
              <a:gd name="T41" fmla="*/ 1262063 h 867"/>
              <a:gd name="T42" fmla="*/ 4097337 w 3021"/>
              <a:gd name="T43" fmla="*/ 1293813 h 867"/>
              <a:gd name="T44" fmla="*/ 4164012 w 3021"/>
              <a:gd name="T45" fmla="*/ 1322388 h 867"/>
              <a:gd name="T46" fmla="*/ 4252912 w 3021"/>
              <a:gd name="T47" fmla="*/ 1341438 h 867"/>
              <a:gd name="T48" fmla="*/ 4491037 w 3021"/>
              <a:gd name="T49" fmla="*/ 1360488 h 867"/>
              <a:gd name="T50" fmla="*/ 4795837 w 3021"/>
              <a:gd name="T51" fmla="*/ 1376363 h 8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3021" h="867">
                <a:moveTo>
                  <a:pt x="0" y="797"/>
                </a:moveTo>
                <a:lnTo>
                  <a:pt x="326" y="761"/>
                </a:lnTo>
                <a:lnTo>
                  <a:pt x="510" y="725"/>
                </a:lnTo>
                <a:lnTo>
                  <a:pt x="748" y="663"/>
                </a:lnTo>
                <a:lnTo>
                  <a:pt x="896" y="623"/>
                </a:lnTo>
                <a:lnTo>
                  <a:pt x="1145" y="534"/>
                </a:lnTo>
                <a:lnTo>
                  <a:pt x="1375" y="428"/>
                </a:lnTo>
                <a:lnTo>
                  <a:pt x="1547" y="333"/>
                </a:lnTo>
                <a:lnTo>
                  <a:pt x="1744" y="196"/>
                </a:lnTo>
                <a:lnTo>
                  <a:pt x="2008" y="11"/>
                </a:lnTo>
                <a:lnTo>
                  <a:pt x="2048" y="0"/>
                </a:lnTo>
                <a:lnTo>
                  <a:pt x="2070" y="0"/>
                </a:lnTo>
                <a:lnTo>
                  <a:pt x="2125" y="11"/>
                </a:lnTo>
                <a:lnTo>
                  <a:pt x="2191" y="73"/>
                </a:lnTo>
                <a:lnTo>
                  <a:pt x="2245" y="157"/>
                </a:lnTo>
                <a:lnTo>
                  <a:pt x="2308" y="295"/>
                </a:lnTo>
                <a:lnTo>
                  <a:pt x="2362" y="423"/>
                </a:lnTo>
                <a:lnTo>
                  <a:pt x="2417" y="556"/>
                </a:lnTo>
                <a:lnTo>
                  <a:pt x="2468" y="659"/>
                </a:lnTo>
                <a:lnTo>
                  <a:pt x="2518" y="755"/>
                </a:lnTo>
                <a:lnTo>
                  <a:pt x="2554" y="795"/>
                </a:lnTo>
                <a:lnTo>
                  <a:pt x="2581" y="815"/>
                </a:lnTo>
                <a:lnTo>
                  <a:pt x="2623" y="833"/>
                </a:lnTo>
                <a:lnTo>
                  <a:pt x="2679" y="845"/>
                </a:lnTo>
                <a:lnTo>
                  <a:pt x="2829" y="857"/>
                </a:lnTo>
                <a:lnTo>
                  <a:pt x="3021" y="867"/>
                </a:lnTo>
              </a:path>
            </a:pathLst>
          </a:custGeom>
          <a:noFill/>
          <a:ln w="9360" cap="flat">
            <a:solidFill>
              <a:srgbClr val="FFFFFF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  <p:sp>
        <p:nvSpPr>
          <p:cNvPr id="137221" name="Text Box 5"/>
          <p:cNvSpPr txBox="1">
            <a:spLocks noChangeArrowheads="1"/>
          </p:cNvSpPr>
          <p:nvPr/>
        </p:nvSpPr>
        <p:spPr bwMode="auto">
          <a:xfrm>
            <a:off x="1905000" y="714585"/>
            <a:ext cx="8382000" cy="58695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ctr">
            <a:spAutoFit/>
          </a:bodyPr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spcBef>
                <a:spcPts val="2000"/>
              </a:spcBef>
              <a:buClrTx/>
            </a:pPr>
            <a:r>
              <a:rPr lang="es-CO" altLang="es-CO" sz="3200" b="1">
                <a:solidFill>
                  <a:srgbClr val="FFFF99"/>
                </a:solidFill>
              </a:rPr>
              <a:t>Ondas “viajeras” en la membrana basilar</a:t>
            </a:r>
          </a:p>
        </p:txBody>
      </p:sp>
      <p:sp>
        <p:nvSpPr>
          <p:cNvPr id="137222" name="Line 6"/>
          <p:cNvSpPr>
            <a:spLocks noChangeShapeType="1"/>
          </p:cNvSpPr>
          <p:nvPr/>
        </p:nvSpPr>
        <p:spPr bwMode="auto">
          <a:xfrm>
            <a:off x="3687763" y="3430589"/>
            <a:ext cx="4826000" cy="1587"/>
          </a:xfrm>
          <a:prstGeom prst="line">
            <a:avLst/>
          </a:prstGeom>
          <a:noFill/>
          <a:ln w="9360" cap="sq">
            <a:solidFill>
              <a:srgbClr val="FFFFFF"/>
            </a:solidFill>
            <a:prstDash val="dash"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CO"/>
          </a:p>
        </p:txBody>
      </p:sp>
      <p:sp>
        <p:nvSpPr>
          <p:cNvPr id="137223" name="Freeform 7"/>
          <p:cNvSpPr>
            <a:spLocks noChangeArrowheads="1"/>
          </p:cNvSpPr>
          <p:nvPr/>
        </p:nvSpPr>
        <p:spPr bwMode="auto">
          <a:xfrm>
            <a:off x="3714750" y="3348039"/>
            <a:ext cx="4781550" cy="84137"/>
          </a:xfrm>
          <a:custGeom>
            <a:avLst/>
            <a:gdLst>
              <a:gd name="G0" fmla="+- 2463 0 0"/>
              <a:gd name="G1" fmla="+- 1 0 0"/>
              <a:gd name="G2" fmla="+- 2613 0 0"/>
              <a:gd name="G3" fmla="+- 1 0 0"/>
              <a:gd name="G4" fmla="+- 1 0 0"/>
              <a:gd name="G5" fmla="+- 1 0 0"/>
              <a:gd name="G6" fmla="*/ 1 16385 2"/>
              <a:gd name="G7" fmla="+- 1 0 0"/>
              <a:gd name="G8" fmla="+- 1 0 0"/>
              <a:gd name="G9" fmla="+- 1 0 0"/>
              <a:gd name="G10" fmla="+- 15425 0 0"/>
              <a:gd name="T0" fmla="*/ 0 w 3012"/>
              <a:gd name="T1" fmla="*/ 80962 h 53"/>
              <a:gd name="T2" fmla="*/ 3913188 w 3012"/>
              <a:gd name="T3" fmla="*/ 84137 h 53"/>
              <a:gd name="T4" fmla="*/ 3957638 w 3012"/>
              <a:gd name="T5" fmla="*/ 47625 h 53"/>
              <a:gd name="T6" fmla="*/ 4014788 w 3012"/>
              <a:gd name="T7" fmla="*/ 14287 h 53"/>
              <a:gd name="T8" fmla="*/ 4071938 w 3012"/>
              <a:gd name="T9" fmla="*/ 0 h 53"/>
              <a:gd name="T10" fmla="*/ 4148138 w 3012"/>
              <a:gd name="T11" fmla="*/ 4762 h 53"/>
              <a:gd name="T12" fmla="*/ 4229100 w 3012"/>
              <a:gd name="T13" fmla="*/ 19050 h 53"/>
              <a:gd name="T14" fmla="*/ 4310063 w 3012"/>
              <a:gd name="T15" fmla="*/ 33337 h 53"/>
              <a:gd name="T16" fmla="*/ 4419600 w 3012"/>
              <a:gd name="T17" fmla="*/ 52387 h 53"/>
              <a:gd name="T18" fmla="*/ 4524375 w 3012"/>
              <a:gd name="T19" fmla="*/ 76200 h 53"/>
              <a:gd name="T20" fmla="*/ 4781550 w 3012"/>
              <a:gd name="T21" fmla="*/ 76200 h 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012" h="53">
                <a:moveTo>
                  <a:pt x="0" y="51"/>
                </a:moveTo>
                <a:lnTo>
                  <a:pt x="2465" y="53"/>
                </a:lnTo>
                <a:lnTo>
                  <a:pt x="2493" y="30"/>
                </a:lnTo>
                <a:lnTo>
                  <a:pt x="2529" y="9"/>
                </a:lnTo>
                <a:lnTo>
                  <a:pt x="2565" y="0"/>
                </a:lnTo>
                <a:lnTo>
                  <a:pt x="2613" y="3"/>
                </a:lnTo>
                <a:lnTo>
                  <a:pt x="2664" y="12"/>
                </a:lnTo>
                <a:lnTo>
                  <a:pt x="2715" y="21"/>
                </a:lnTo>
                <a:lnTo>
                  <a:pt x="2784" y="33"/>
                </a:lnTo>
                <a:lnTo>
                  <a:pt x="2850" y="48"/>
                </a:lnTo>
                <a:lnTo>
                  <a:pt x="3012" y="48"/>
                </a:lnTo>
              </a:path>
            </a:pathLst>
          </a:custGeom>
          <a:noFill/>
          <a:ln w="38160" cap="flat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3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gradFill rotWithShape="0">
          <a:gsLst>
            <a:gs pos="0">
              <a:srgbClr val="000000"/>
            </a:gs>
            <a:gs pos="50000">
              <a:srgbClr val="333399"/>
            </a:gs>
            <a:gs pos="100000">
              <a:srgbClr val="000000"/>
            </a:gs>
          </a:gsLst>
          <a:lin ang="81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8241" name="Line 1"/>
          <p:cNvSpPr>
            <a:spLocks noChangeShapeType="1"/>
          </p:cNvSpPr>
          <p:nvPr/>
        </p:nvSpPr>
        <p:spPr bwMode="auto">
          <a:xfrm>
            <a:off x="3687763" y="3430589"/>
            <a:ext cx="4826000" cy="1587"/>
          </a:xfrm>
          <a:prstGeom prst="line">
            <a:avLst/>
          </a:prstGeom>
          <a:noFill/>
          <a:ln w="9360" cap="sq">
            <a:solidFill>
              <a:srgbClr val="FFFFFF"/>
            </a:solidFill>
            <a:prstDash val="dash"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CO"/>
          </a:p>
        </p:txBody>
      </p:sp>
      <p:sp>
        <p:nvSpPr>
          <p:cNvPr id="138242" name="Rectangle 2"/>
          <p:cNvSpPr>
            <a:spLocks noChangeArrowheads="1"/>
          </p:cNvSpPr>
          <p:nvPr/>
        </p:nvSpPr>
        <p:spPr bwMode="auto">
          <a:xfrm>
            <a:off x="8599488" y="3252788"/>
            <a:ext cx="622300" cy="2968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buClrTx/>
              <a:buFontTx/>
              <a:buNone/>
            </a:pPr>
            <a:r>
              <a:rPr lang="es-CO" altLang="es-CO" sz="1800" b="1">
                <a:solidFill>
                  <a:srgbClr val="FFFF00"/>
                </a:solidFill>
              </a:rPr>
              <a:t>Ápex</a:t>
            </a:r>
          </a:p>
        </p:txBody>
      </p:sp>
      <p:sp>
        <p:nvSpPr>
          <p:cNvPr id="138243" name="Rectangle 3"/>
          <p:cNvSpPr>
            <a:spLocks noChangeArrowheads="1"/>
          </p:cNvSpPr>
          <p:nvPr/>
        </p:nvSpPr>
        <p:spPr bwMode="auto">
          <a:xfrm>
            <a:off x="2973388" y="3248026"/>
            <a:ext cx="622300" cy="2968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buClrTx/>
              <a:buFontTx/>
              <a:buNone/>
            </a:pPr>
            <a:r>
              <a:rPr lang="es-CO" altLang="es-CO" sz="1800" b="1">
                <a:solidFill>
                  <a:srgbClr val="FFFF00"/>
                </a:solidFill>
              </a:rPr>
              <a:t>Base</a:t>
            </a:r>
          </a:p>
        </p:txBody>
      </p:sp>
      <p:sp>
        <p:nvSpPr>
          <p:cNvPr id="138244" name="Freeform 4"/>
          <p:cNvSpPr>
            <a:spLocks noChangeArrowheads="1"/>
          </p:cNvSpPr>
          <p:nvPr/>
        </p:nvSpPr>
        <p:spPr bwMode="auto">
          <a:xfrm>
            <a:off x="3700464" y="2019301"/>
            <a:ext cx="4795837" cy="1376363"/>
          </a:xfrm>
          <a:custGeom>
            <a:avLst/>
            <a:gdLst>
              <a:gd name="G0" fmla="+- 362 0 0"/>
              <a:gd name="G1" fmla="+- 1 0 0"/>
              <a:gd name="G2" fmla="*/ 1 0 0"/>
              <a:gd name="G3" fmla="+- 1 0 0"/>
              <a:gd name="G4" fmla="+- 1 0 0"/>
              <a:gd name="G5" fmla="+- 2070 0 0"/>
              <a:gd name="G6" fmla="+- 1 0 0"/>
              <a:gd name="G7" fmla="+- 1 0 0"/>
              <a:gd name="G8" fmla="+- 1 0 0"/>
              <a:gd name="G9" fmla="+- 1 0 0"/>
              <a:gd name="G10" fmla="+- 1 0 0"/>
              <a:gd name="G11" fmla="+- 1 0 0"/>
              <a:gd name="G12" fmla="*/ 1 56199 45376"/>
              <a:gd name="G13" fmla="+- 1 0 0"/>
              <a:gd name="G14" fmla="+- 1 0 0"/>
              <a:gd name="G15" fmla="+- 1 0 0"/>
              <a:gd name="G16" fmla="+- 1 0 0"/>
              <a:gd name="G17" fmla="+- 1 0 0"/>
              <a:gd name="G18" fmla="+- 1 0 0"/>
              <a:gd name="G19" fmla="+- 1 0 0"/>
              <a:gd name="G20" fmla="+- 38912 0 0"/>
              <a:gd name="G21" fmla="*/ 1 0 0"/>
              <a:gd name="G22" fmla="*/ 1 35987 55552"/>
              <a:gd name="G23" fmla="*/ G22 1 180"/>
              <a:gd name="G24" fmla="*/ G21 1 G23"/>
              <a:gd name="G25" fmla="+- 1 0 0"/>
              <a:gd name="G26" fmla="+- 1 0 0"/>
              <a:gd name="G27" fmla="+- 1 0 0"/>
              <a:gd name="G28" fmla="*/ 1 59531 7824"/>
              <a:gd name="T0" fmla="*/ 0 w 3021"/>
              <a:gd name="T1" fmla="*/ 1265238 h 867"/>
              <a:gd name="T2" fmla="*/ 517525 w 3021"/>
              <a:gd name="T3" fmla="*/ 1208088 h 867"/>
              <a:gd name="T4" fmla="*/ 809625 w 3021"/>
              <a:gd name="T5" fmla="*/ 1150938 h 867"/>
              <a:gd name="T6" fmla="*/ 1187450 w 3021"/>
              <a:gd name="T7" fmla="*/ 1052513 h 867"/>
              <a:gd name="T8" fmla="*/ 1422400 w 3021"/>
              <a:gd name="T9" fmla="*/ 989013 h 867"/>
              <a:gd name="T10" fmla="*/ 1817687 w 3021"/>
              <a:gd name="T11" fmla="*/ 847725 h 867"/>
              <a:gd name="T12" fmla="*/ 2182812 w 3021"/>
              <a:gd name="T13" fmla="*/ 679450 h 867"/>
              <a:gd name="T14" fmla="*/ 2455862 w 3021"/>
              <a:gd name="T15" fmla="*/ 528638 h 867"/>
              <a:gd name="T16" fmla="*/ 2768600 w 3021"/>
              <a:gd name="T17" fmla="*/ 311150 h 867"/>
              <a:gd name="T18" fmla="*/ 3187700 w 3021"/>
              <a:gd name="T19" fmla="*/ 17463 h 867"/>
              <a:gd name="T20" fmla="*/ 3251200 w 3021"/>
              <a:gd name="T21" fmla="*/ 0 h 867"/>
              <a:gd name="T22" fmla="*/ 3286125 w 3021"/>
              <a:gd name="T23" fmla="*/ 0 h 867"/>
              <a:gd name="T24" fmla="*/ 3373437 w 3021"/>
              <a:gd name="T25" fmla="*/ 17463 h 867"/>
              <a:gd name="T26" fmla="*/ 3478212 w 3021"/>
              <a:gd name="T27" fmla="*/ 115888 h 867"/>
              <a:gd name="T28" fmla="*/ 3563937 w 3021"/>
              <a:gd name="T29" fmla="*/ 249238 h 867"/>
              <a:gd name="T30" fmla="*/ 3663950 w 3021"/>
              <a:gd name="T31" fmla="*/ 468313 h 867"/>
              <a:gd name="T32" fmla="*/ 3749675 w 3021"/>
              <a:gd name="T33" fmla="*/ 671513 h 867"/>
              <a:gd name="T34" fmla="*/ 3836987 w 3021"/>
              <a:gd name="T35" fmla="*/ 882650 h 867"/>
              <a:gd name="T36" fmla="*/ 3917950 w 3021"/>
              <a:gd name="T37" fmla="*/ 1046163 h 867"/>
              <a:gd name="T38" fmla="*/ 3997325 w 3021"/>
              <a:gd name="T39" fmla="*/ 1198563 h 867"/>
              <a:gd name="T40" fmla="*/ 4054475 w 3021"/>
              <a:gd name="T41" fmla="*/ 1262063 h 867"/>
              <a:gd name="T42" fmla="*/ 4097337 w 3021"/>
              <a:gd name="T43" fmla="*/ 1293813 h 867"/>
              <a:gd name="T44" fmla="*/ 4164012 w 3021"/>
              <a:gd name="T45" fmla="*/ 1322388 h 867"/>
              <a:gd name="T46" fmla="*/ 4252912 w 3021"/>
              <a:gd name="T47" fmla="*/ 1341438 h 867"/>
              <a:gd name="T48" fmla="*/ 4491037 w 3021"/>
              <a:gd name="T49" fmla="*/ 1360488 h 867"/>
              <a:gd name="T50" fmla="*/ 4795837 w 3021"/>
              <a:gd name="T51" fmla="*/ 1376363 h 8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3021" h="867">
                <a:moveTo>
                  <a:pt x="0" y="797"/>
                </a:moveTo>
                <a:lnTo>
                  <a:pt x="326" y="761"/>
                </a:lnTo>
                <a:lnTo>
                  <a:pt x="510" y="725"/>
                </a:lnTo>
                <a:lnTo>
                  <a:pt x="748" y="663"/>
                </a:lnTo>
                <a:lnTo>
                  <a:pt x="896" y="623"/>
                </a:lnTo>
                <a:lnTo>
                  <a:pt x="1145" y="534"/>
                </a:lnTo>
                <a:lnTo>
                  <a:pt x="1375" y="428"/>
                </a:lnTo>
                <a:lnTo>
                  <a:pt x="1547" y="333"/>
                </a:lnTo>
                <a:lnTo>
                  <a:pt x="1744" y="196"/>
                </a:lnTo>
                <a:lnTo>
                  <a:pt x="2008" y="11"/>
                </a:lnTo>
                <a:lnTo>
                  <a:pt x="2048" y="0"/>
                </a:lnTo>
                <a:lnTo>
                  <a:pt x="2070" y="0"/>
                </a:lnTo>
                <a:lnTo>
                  <a:pt x="2125" y="11"/>
                </a:lnTo>
                <a:lnTo>
                  <a:pt x="2191" y="73"/>
                </a:lnTo>
                <a:lnTo>
                  <a:pt x="2245" y="157"/>
                </a:lnTo>
                <a:lnTo>
                  <a:pt x="2308" y="295"/>
                </a:lnTo>
                <a:lnTo>
                  <a:pt x="2362" y="423"/>
                </a:lnTo>
                <a:lnTo>
                  <a:pt x="2417" y="556"/>
                </a:lnTo>
                <a:lnTo>
                  <a:pt x="2468" y="659"/>
                </a:lnTo>
                <a:lnTo>
                  <a:pt x="2518" y="755"/>
                </a:lnTo>
                <a:lnTo>
                  <a:pt x="2554" y="795"/>
                </a:lnTo>
                <a:lnTo>
                  <a:pt x="2581" y="815"/>
                </a:lnTo>
                <a:lnTo>
                  <a:pt x="2623" y="833"/>
                </a:lnTo>
                <a:lnTo>
                  <a:pt x="2679" y="845"/>
                </a:lnTo>
                <a:lnTo>
                  <a:pt x="2829" y="857"/>
                </a:lnTo>
                <a:lnTo>
                  <a:pt x="3021" y="867"/>
                </a:lnTo>
              </a:path>
            </a:pathLst>
          </a:custGeom>
          <a:noFill/>
          <a:ln w="9360" cap="flat">
            <a:solidFill>
              <a:srgbClr val="FFFFFF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  <p:sp>
        <p:nvSpPr>
          <p:cNvPr id="138245" name="Freeform 5"/>
          <p:cNvSpPr>
            <a:spLocks noChangeArrowheads="1"/>
          </p:cNvSpPr>
          <p:nvPr/>
        </p:nvSpPr>
        <p:spPr bwMode="auto">
          <a:xfrm flipV="1">
            <a:off x="3697289" y="3473451"/>
            <a:ext cx="4795837" cy="1376363"/>
          </a:xfrm>
          <a:custGeom>
            <a:avLst/>
            <a:gdLst>
              <a:gd name="G0" fmla="+- 362 0 0"/>
              <a:gd name="G1" fmla="+- 1 0 0"/>
              <a:gd name="G2" fmla="*/ 1 0 0"/>
              <a:gd name="G3" fmla="+- 1 0 0"/>
              <a:gd name="G4" fmla="+- 1 0 0"/>
              <a:gd name="G5" fmla="+- 2070 0 0"/>
              <a:gd name="G6" fmla="+- 1 0 0"/>
              <a:gd name="G7" fmla="+- 1 0 0"/>
              <a:gd name="G8" fmla="+- 1 0 0"/>
              <a:gd name="G9" fmla="+- 1 0 0"/>
              <a:gd name="G10" fmla="+- 1 0 0"/>
              <a:gd name="G11" fmla="+- 1 0 0"/>
              <a:gd name="G12" fmla="*/ 1 56199 45376"/>
              <a:gd name="G13" fmla="+- 1 0 0"/>
              <a:gd name="G14" fmla="+- 1 0 0"/>
              <a:gd name="G15" fmla="+- 1 0 0"/>
              <a:gd name="G16" fmla="+- 1 0 0"/>
              <a:gd name="G17" fmla="+- 1 0 0"/>
              <a:gd name="G18" fmla="+- 1 0 0"/>
              <a:gd name="G19" fmla="+- 1 0 0"/>
              <a:gd name="G20" fmla="+- 38912 0 0"/>
              <a:gd name="G21" fmla="*/ 1 0 0"/>
              <a:gd name="G22" fmla="*/ 1 35987 55552"/>
              <a:gd name="G23" fmla="*/ G22 1 180"/>
              <a:gd name="G24" fmla="*/ G21 1 G23"/>
              <a:gd name="G25" fmla="+- 1 0 0"/>
              <a:gd name="G26" fmla="+- 1 0 0"/>
              <a:gd name="G27" fmla="+- 1 0 0"/>
              <a:gd name="G28" fmla="*/ 1 59531 7824"/>
              <a:gd name="T0" fmla="*/ 0 w 3021"/>
              <a:gd name="T1" fmla="*/ 1265238 h 867"/>
              <a:gd name="T2" fmla="*/ 517525 w 3021"/>
              <a:gd name="T3" fmla="*/ 1208088 h 867"/>
              <a:gd name="T4" fmla="*/ 809625 w 3021"/>
              <a:gd name="T5" fmla="*/ 1150938 h 867"/>
              <a:gd name="T6" fmla="*/ 1187450 w 3021"/>
              <a:gd name="T7" fmla="*/ 1052513 h 867"/>
              <a:gd name="T8" fmla="*/ 1422400 w 3021"/>
              <a:gd name="T9" fmla="*/ 989013 h 867"/>
              <a:gd name="T10" fmla="*/ 1817687 w 3021"/>
              <a:gd name="T11" fmla="*/ 847725 h 867"/>
              <a:gd name="T12" fmla="*/ 2182812 w 3021"/>
              <a:gd name="T13" fmla="*/ 679450 h 867"/>
              <a:gd name="T14" fmla="*/ 2455862 w 3021"/>
              <a:gd name="T15" fmla="*/ 528638 h 867"/>
              <a:gd name="T16" fmla="*/ 2768600 w 3021"/>
              <a:gd name="T17" fmla="*/ 311150 h 867"/>
              <a:gd name="T18" fmla="*/ 3187700 w 3021"/>
              <a:gd name="T19" fmla="*/ 17463 h 867"/>
              <a:gd name="T20" fmla="*/ 3251200 w 3021"/>
              <a:gd name="T21" fmla="*/ 0 h 867"/>
              <a:gd name="T22" fmla="*/ 3286125 w 3021"/>
              <a:gd name="T23" fmla="*/ 0 h 867"/>
              <a:gd name="T24" fmla="*/ 3373437 w 3021"/>
              <a:gd name="T25" fmla="*/ 17463 h 867"/>
              <a:gd name="T26" fmla="*/ 3478212 w 3021"/>
              <a:gd name="T27" fmla="*/ 115888 h 867"/>
              <a:gd name="T28" fmla="*/ 3563937 w 3021"/>
              <a:gd name="T29" fmla="*/ 249238 h 867"/>
              <a:gd name="T30" fmla="*/ 3663950 w 3021"/>
              <a:gd name="T31" fmla="*/ 468313 h 867"/>
              <a:gd name="T32" fmla="*/ 3749675 w 3021"/>
              <a:gd name="T33" fmla="*/ 671513 h 867"/>
              <a:gd name="T34" fmla="*/ 3836987 w 3021"/>
              <a:gd name="T35" fmla="*/ 882650 h 867"/>
              <a:gd name="T36" fmla="*/ 3917950 w 3021"/>
              <a:gd name="T37" fmla="*/ 1046163 h 867"/>
              <a:gd name="T38" fmla="*/ 3997325 w 3021"/>
              <a:gd name="T39" fmla="*/ 1198563 h 867"/>
              <a:gd name="T40" fmla="*/ 4054475 w 3021"/>
              <a:gd name="T41" fmla="*/ 1262063 h 867"/>
              <a:gd name="T42" fmla="*/ 4097337 w 3021"/>
              <a:gd name="T43" fmla="*/ 1293813 h 867"/>
              <a:gd name="T44" fmla="*/ 4164012 w 3021"/>
              <a:gd name="T45" fmla="*/ 1322388 h 867"/>
              <a:gd name="T46" fmla="*/ 4252912 w 3021"/>
              <a:gd name="T47" fmla="*/ 1341438 h 867"/>
              <a:gd name="T48" fmla="*/ 4491037 w 3021"/>
              <a:gd name="T49" fmla="*/ 1360488 h 867"/>
              <a:gd name="T50" fmla="*/ 4795837 w 3021"/>
              <a:gd name="T51" fmla="*/ 1376363 h 8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3021" h="867">
                <a:moveTo>
                  <a:pt x="0" y="797"/>
                </a:moveTo>
                <a:lnTo>
                  <a:pt x="326" y="761"/>
                </a:lnTo>
                <a:lnTo>
                  <a:pt x="510" y="725"/>
                </a:lnTo>
                <a:lnTo>
                  <a:pt x="748" y="663"/>
                </a:lnTo>
                <a:lnTo>
                  <a:pt x="896" y="623"/>
                </a:lnTo>
                <a:lnTo>
                  <a:pt x="1145" y="534"/>
                </a:lnTo>
                <a:lnTo>
                  <a:pt x="1375" y="428"/>
                </a:lnTo>
                <a:lnTo>
                  <a:pt x="1547" y="333"/>
                </a:lnTo>
                <a:lnTo>
                  <a:pt x="1744" y="196"/>
                </a:lnTo>
                <a:lnTo>
                  <a:pt x="2008" y="11"/>
                </a:lnTo>
                <a:lnTo>
                  <a:pt x="2048" y="0"/>
                </a:lnTo>
                <a:lnTo>
                  <a:pt x="2070" y="0"/>
                </a:lnTo>
                <a:lnTo>
                  <a:pt x="2125" y="11"/>
                </a:lnTo>
                <a:lnTo>
                  <a:pt x="2191" y="73"/>
                </a:lnTo>
                <a:lnTo>
                  <a:pt x="2245" y="157"/>
                </a:lnTo>
                <a:lnTo>
                  <a:pt x="2308" y="295"/>
                </a:lnTo>
                <a:lnTo>
                  <a:pt x="2362" y="423"/>
                </a:lnTo>
                <a:lnTo>
                  <a:pt x="2417" y="556"/>
                </a:lnTo>
                <a:lnTo>
                  <a:pt x="2468" y="659"/>
                </a:lnTo>
                <a:lnTo>
                  <a:pt x="2518" y="755"/>
                </a:lnTo>
                <a:lnTo>
                  <a:pt x="2554" y="795"/>
                </a:lnTo>
                <a:lnTo>
                  <a:pt x="2581" y="815"/>
                </a:lnTo>
                <a:lnTo>
                  <a:pt x="2623" y="833"/>
                </a:lnTo>
                <a:lnTo>
                  <a:pt x="2679" y="845"/>
                </a:lnTo>
                <a:lnTo>
                  <a:pt x="2829" y="857"/>
                </a:lnTo>
                <a:lnTo>
                  <a:pt x="3021" y="867"/>
                </a:lnTo>
              </a:path>
            </a:pathLst>
          </a:custGeom>
          <a:noFill/>
          <a:ln w="9360" cap="flat">
            <a:solidFill>
              <a:srgbClr val="FFFFFF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  <p:sp>
        <p:nvSpPr>
          <p:cNvPr id="138246" name="Text Box 6"/>
          <p:cNvSpPr txBox="1">
            <a:spLocks noChangeArrowheads="1"/>
          </p:cNvSpPr>
          <p:nvPr/>
        </p:nvSpPr>
        <p:spPr bwMode="auto">
          <a:xfrm>
            <a:off x="1905000" y="714585"/>
            <a:ext cx="8382000" cy="58695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ctr">
            <a:spAutoFit/>
          </a:bodyPr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spcBef>
                <a:spcPts val="2000"/>
              </a:spcBef>
              <a:buClrTx/>
            </a:pPr>
            <a:r>
              <a:rPr lang="es-CO" altLang="es-CO" sz="3200" b="1">
                <a:solidFill>
                  <a:srgbClr val="FFFF99"/>
                </a:solidFill>
              </a:rPr>
              <a:t>Ondas “viajeras” en la membrana basilar</a:t>
            </a:r>
          </a:p>
        </p:txBody>
      </p:sp>
      <p:sp>
        <p:nvSpPr>
          <p:cNvPr id="138247" name="Freeform 7"/>
          <p:cNvSpPr>
            <a:spLocks noChangeArrowheads="1"/>
          </p:cNvSpPr>
          <p:nvPr/>
        </p:nvSpPr>
        <p:spPr bwMode="auto">
          <a:xfrm>
            <a:off x="3686175" y="3381375"/>
            <a:ext cx="4813300" cy="50800"/>
          </a:xfrm>
          <a:custGeom>
            <a:avLst/>
            <a:gdLst>
              <a:gd name="G0" fmla="+- 2632 0 0"/>
              <a:gd name="G1" fmla="+- 1 0 0"/>
              <a:gd name="G2" fmla="+- 1 0 0"/>
              <a:gd name="G3" fmla="+- 1 0 0"/>
              <a:gd name="G4" fmla="+- 1 0 0"/>
              <a:gd name="G5" fmla="*/ 1 16385 2"/>
              <a:gd name="G6" fmla="+- 1 0 0"/>
              <a:gd name="G7" fmla="*/ 1 36409 25408"/>
              <a:gd name="G8" fmla="*/ 1 0 0"/>
              <a:gd name="T0" fmla="*/ 0 w 3032"/>
              <a:gd name="T1" fmla="*/ 47625 h 32"/>
              <a:gd name="T2" fmla="*/ 4181475 w 3032"/>
              <a:gd name="T3" fmla="*/ 50800 h 32"/>
              <a:gd name="T4" fmla="*/ 4279900 w 3032"/>
              <a:gd name="T5" fmla="*/ 19050 h 32"/>
              <a:gd name="T6" fmla="*/ 4395788 w 3032"/>
              <a:gd name="T7" fmla="*/ 3175 h 32"/>
              <a:gd name="T8" fmla="*/ 4460875 w 3032"/>
              <a:gd name="T9" fmla="*/ 0 h 32"/>
              <a:gd name="T10" fmla="*/ 4510088 w 3032"/>
              <a:gd name="T11" fmla="*/ 7938 h 32"/>
              <a:gd name="T12" fmla="*/ 4546600 w 3032"/>
              <a:gd name="T13" fmla="*/ 17463 h 32"/>
              <a:gd name="T14" fmla="*/ 4618038 w 3032"/>
              <a:gd name="T15" fmla="*/ 49213 h 32"/>
              <a:gd name="T16" fmla="*/ 4813300 w 3032"/>
              <a:gd name="T17" fmla="*/ 49213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032" h="32">
                <a:moveTo>
                  <a:pt x="0" y="30"/>
                </a:moveTo>
                <a:lnTo>
                  <a:pt x="2634" y="32"/>
                </a:lnTo>
                <a:lnTo>
                  <a:pt x="2696" y="12"/>
                </a:lnTo>
                <a:lnTo>
                  <a:pt x="2769" y="2"/>
                </a:lnTo>
                <a:lnTo>
                  <a:pt x="2810" y="0"/>
                </a:lnTo>
                <a:lnTo>
                  <a:pt x="2841" y="5"/>
                </a:lnTo>
                <a:lnTo>
                  <a:pt x="2864" y="11"/>
                </a:lnTo>
                <a:lnTo>
                  <a:pt x="2909" y="31"/>
                </a:lnTo>
                <a:lnTo>
                  <a:pt x="3032" y="31"/>
                </a:lnTo>
              </a:path>
            </a:pathLst>
          </a:custGeom>
          <a:noFill/>
          <a:ln w="38160" cap="flat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3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gradFill rotWithShape="0">
          <a:gsLst>
            <a:gs pos="0">
              <a:srgbClr val="000000"/>
            </a:gs>
            <a:gs pos="50000">
              <a:srgbClr val="333399"/>
            </a:gs>
            <a:gs pos="100000">
              <a:srgbClr val="000000"/>
            </a:gs>
          </a:gsLst>
          <a:lin ang="81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9265" name="Rectangle 1"/>
          <p:cNvSpPr>
            <a:spLocks noChangeArrowheads="1"/>
          </p:cNvSpPr>
          <p:nvPr/>
        </p:nvSpPr>
        <p:spPr bwMode="auto">
          <a:xfrm>
            <a:off x="8599488" y="3252788"/>
            <a:ext cx="622300" cy="2968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buClrTx/>
              <a:buFontTx/>
              <a:buNone/>
            </a:pPr>
            <a:r>
              <a:rPr lang="es-CO" altLang="es-CO" sz="1800" b="1">
                <a:solidFill>
                  <a:srgbClr val="FFFF00"/>
                </a:solidFill>
              </a:rPr>
              <a:t>Ápex</a:t>
            </a:r>
          </a:p>
        </p:txBody>
      </p:sp>
      <p:sp>
        <p:nvSpPr>
          <p:cNvPr id="139266" name="Rectangle 2"/>
          <p:cNvSpPr>
            <a:spLocks noChangeArrowheads="1"/>
          </p:cNvSpPr>
          <p:nvPr/>
        </p:nvSpPr>
        <p:spPr bwMode="auto">
          <a:xfrm>
            <a:off x="2973388" y="3248026"/>
            <a:ext cx="622300" cy="2968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buClrTx/>
              <a:buFontTx/>
              <a:buNone/>
            </a:pPr>
            <a:r>
              <a:rPr lang="es-CO" altLang="es-CO" sz="1800" b="1">
                <a:solidFill>
                  <a:srgbClr val="FFFF00"/>
                </a:solidFill>
              </a:rPr>
              <a:t>Base</a:t>
            </a:r>
          </a:p>
        </p:txBody>
      </p:sp>
      <p:sp>
        <p:nvSpPr>
          <p:cNvPr id="139267" name="Freeform 3"/>
          <p:cNvSpPr>
            <a:spLocks noChangeArrowheads="1"/>
          </p:cNvSpPr>
          <p:nvPr/>
        </p:nvSpPr>
        <p:spPr bwMode="auto">
          <a:xfrm>
            <a:off x="3700464" y="2019301"/>
            <a:ext cx="4795837" cy="1376363"/>
          </a:xfrm>
          <a:custGeom>
            <a:avLst/>
            <a:gdLst>
              <a:gd name="G0" fmla="+- 362 0 0"/>
              <a:gd name="G1" fmla="+- 1 0 0"/>
              <a:gd name="G2" fmla="*/ 1 0 0"/>
              <a:gd name="G3" fmla="+- 1 0 0"/>
              <a:gd name="G4" fmla="+- 1 0 0"/>
              <a:gd name="G5" fmla="+- 2070 0 0"/>
              <a:gd name="G6" fmla="+- 1 0 0"/>
              <a:gd name="G7" fmla="+- 1 0 0"/>
              <a:gd name="G8" fmla="+- 1 0 0"/>
              <a:gd name="G9" fmla="+- 1 0 0"/>
              <a:gd name="G10" fmla="+- 1 0 0"/>
              <a:gd name="G11" fmla="+- 1 0 0"/>
              <a:gd name="G12" fmla="*/ 1 56199 45376"/>
              <a:gd name="G13" fmla="+- 1 0 0"/>
              <a:gd name="G14" fmla="+- 1 0 0"/>
              <a:gd name="G15" fmla="+- 1 0 0"/>
              <a:gd name="G16" fmla="+- 1 0 0"/>
              <a:gd name="G17" fmla="+- 1 0 0"/>
              <a:gd name="G18" fmla="+- 1 0 0"/>
              <a:gd name="G19" fmla="+- 1 0 0"/>
              <a:gd name="G20" fmla="+- 38912 0 0"/>
              <a:gd name="G21" fmla="*/ 1 0 0"/>
              <a:gd name="G22" fmla="*/ 1 35987 55552"/>
              <a:gd name="G23" fmla="*/ G22 1 180"/>
              <a:gd name="G24" fmla="*/ G21 1 G23"/>
              <a:gd name="G25" fmla="+- 1 0 0"/>
              <a:gd name="G26" fmla="+- 1 0 0"/>
              <a:gd name="G27" fmla="+- 1 0 0"/>
              <a:gd name="G28" fmla="*/ 1 59531 7824"/>
              <a:gd name="T0" fmla="*/ 0 w 3021"/>
              <a:gd name="T1" fmla="*/ 1265238 h 867"/>
              <a:gd name="T2" fmla="*/ 517525 w 3021"/>
              <a:gd name="T3" fmla="*/ 1208088 h 867"/>
              <a:gd name="T4" fmla="*/ 809625 w 3021"/>
              <a:gd name="T5" fmla="*/ 1150938 h 867"/>
              <a:gd name="T6" fmla="*/ 1187450 w 3021"/>
              <a:gd name="T7" fmla="*/ 1052513 h 867"/>
              <a:gd name="T8" fmla="*/ 1422400 w 3021"/>
              <a:gd name="T9" fmla="*/ 989013 h 867"/>
              <a:gd name="T10" fmla="*/ 1817687 w 3021"/>
              <a:gd name="T11" fmla="*/ 847725 h 867"/>
              <a:gd name="T12" fmla="*/ 2182812 w 3021"/>
              <a:gd name="T13" fmla="*/ 679450 h 867"/>
              <a:gd name="T14" fmla="*/ 2455862 w 3021"/>
              <a:gd name="T15" fmla="*/ 528638 h 867"/>
              <a:gd name="T16" fmla="*/ 2768600 w 3021"/>
              <a:gd name="T17" fmla="*/ 311150 h 867"/>
              <a:gd name="T18" fmla="*/ 3187700 w 3021"/>
              <a:gd name="T19" fmla="*/ 17463 h 867"/>
              <a:gd name="T20" fmla="*/ 3251200 w 3021"/>
              <a:gd name="T21" fmla="*/ 0 h 867"/>
              <a:gd name="T22" fmla="*/ 3286125 w 3021"/>
              <a:gd name="T23" fmla="*/ 0 h 867"/>
              <a:gd name="T24" fmla="*/ 3373437 w 3021"/>
              <a:gd name="T25" fmla="*/ 17463 h 867"/>
              <a:gd name="T26" fmla="*/ 3478212 w 3021"/>
              <a:gd name="T27" fmla="*/ 115888 h 867"/>
              <a:gd name="T28" fmla="*/ 3563937 w 3021"/>
              <a:gd name="T29" fmla="*/ 249238 h 867"/>
              <a:gd name="T30" fmla="*/ 3663950 w 3021"/>
              <a:gd name="T31" fmla="*/ 468313 h 867"/>
              <a:gd name="T32" fmla="*/ 3749675 w 3021"/>
              <a:gd name="T33" fmla="*/ 671513 h 867"/>
              <a:gd name="T34" fmla="*/ 3836987 w 3021"/>
              <a:gd name="T35" fmla="*/ 882650 h 867"/>
              <a:gd name="T36" fmla="*/ 3917950 w 3021"/>
              <a:gd name="T37" fmla="*/ 1046163 h 867"/>
              <a:gd name="T38" fmla="*/ 3997325 w 3021"/>
              <a:gd name="T39" fmla="*/ 1198563 h 867"/>
              <a:gd name="T40" fmla="*/ 4054475 w 3021"/>
              <a:gd name="T41" fmla="*/ 1262063 h 867"/>
              <a:gd name="T42" fmla="*/ 4097337 w 3021"/>
              <a:gd name="T43" fmla="*/ 1293813 h 867"/>
              <a:gd name="T44" fmla="*/ 4164012 w 3021"/>
              <a:gd name="T45" fmla="*/ 1322388 h 867"/>
              <a:gd name="T46" fmla="*/ 4252912 w 3021"/>
              <a:gd name="T47" fmla="*/ 1341438 h 867"/>
              <a:gd name="T48" fmla="*/ 4491037 w 3021"/>
              <a:gd name="T49" fmla="*/ 1360488 h 867"/>
              <a:gd name="T50" fmla="*/ 4795837 w 3021"/>
              <a:gd name="T51" fmla="*/ 1376363 h 8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3021" h="867">
                <a:moveTo>
                  <a:pt x="0" y="797"/>
                </a:moveTo>
                <a:lnTo>
                  <a:pt x="326" y="761"/>
                </a:lnTo>
                <a:lnTo>
                  <a:pt x="510" y="725"/>
                </a:lnTo>
                <a:lnTo>
                  <a:pt x="748" y="663"/>
                </a:lnTo>
                <a:lnTo>
                  <a:pt x="896" y="623"/>
                </a:lnTo>
                <a:lnTo>
                  <a:pt x="1145" y="534"/>
                </a:lnTo>
                <a:lnTo>
                  <a:pt x="1375" y="428"/>
                </a:lnTo>
                <a:lnTo>
                  <a:pt x="1547" y="333"/>
                </a:lnTo>
                <a:lnTo>
                  <a:pt x="1744" y="196"/>
                </a:lnTo>
                <a:lnTo>
                  <a:pt x="2008" y="11"/>
                </a:lnTo>
                <a:lnTo>
                  <a:pt x="2048" y="0"/>
                </a:lnTo>
                <a:lnTo>
                  <a:pt x="2070" y="0"/>
                </a:lnTo>
                <a:lnTo>
                  <a:pt x="2125" y="11"/>
                </a:lnTo>
                <a:lnTo>
                  <a:pt x="2191" y="73"/>
                </a:lnTo>
                <a:lnTo>
                  <a:pt x="2245" y="157"/>
                </a:lnTo>
                <a:lnTo>
                  <a:pt x="2308" y="295"/>
                </a:lnTo>
                <a:lnTo>
                  <a:pt x="2362" y="423"/>
                </a:lnTo>
                <a:lnTo>
                  <a:pt x="2417" y="556"/>
                </a:lnTo>
                <a:lnTo>
                  <a:pt x="2468" y="659"/>
                </a:lnTo>
                <a:lnTo>
                  <a:pt x="2518" y="755"/>
                </a:lnTo>
                <a:lnTo>
                  <a:pt x="2554" y="795"/>
                </a:lnTo>
                <a:lnTo>
                  <a:pt x="2581" y="815"/>
                </a:lnTo>
                <a:lnTo>
                  <a:pt x="2623" y="833"/>
                </a:lnTo>
                <a:lnTo>
                  <a:pt x="2679" y="845"/>
                </a:lnTo>
                <a:lnTo>
                  <a:pt x="2829" y="857"/>
                </a:lnTo>
                <a:lnTo>
                  <a:pt x="3021" y="867"/>
                </a:lnTo>
              </a:path>
            </a:pathLst>
          </a:custGeom>
          <a:noFill/>
          <a:ln w="9360" cap="flat">
            <a:solidFill>
              <a:srgbClr val="FFFFFF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  <p:sp>
        <p:nvSpPr>
          <p:cNvPr id="139268" name="Freeform 4"/>
          <p:cNvSpPr>
            <a:spLocks noChangeArrowheads="1"/>
          </p:cNvSpPr>
          <p:nvPr/>
        </p:nvSpPr>
        <p:spPr bwMode="auto">
          <a:xfrm flipV="1">
            <a:off x="3697289" y="3473451"/>
            <a:ext cx="4795837" cy="1376363"/>
          </a:xfrm>
          <a:custGeom>
            <a:avLst/>
            <a:gdLst>
              <a:gd name="G0" fmla="+- 362 0 0"/>
              <a:gd name="G1" fmla="+- 1 0 0"/>
              <a:gd name="G2" fmla="*/ 1 0 0"/>
              <a:gd name="G3" fmla="+- 1 0 0"/>
              <a:gd name="G4" fmla="+- 1 0 0"/>
              <a:gd name="G5" fmla="+- 2070 0 0"/>
              <a:gd name="G6" fmla="+- 1 0 0"/>
              <a:gd name="G7" fmla="+- 1 0 0"/>
              <a:gd name="G8" fmla="+- 1 0 0"/>
              <a:gd name="G9" fmla="+- 1 0 0"/>
              <a:gd name="G10" fmla="+- 1 0 0"/>
              <a:gd name="G11" fmla="+- 1 0 0"/>
              <a:gd name="G12" fmla="*/ 1 56199 45376"/>
              <a:gd name="G13" fmla="+- 1 0 0"/>
              <a:gd name="G14" fmla="+- 1 0 0"/>
              <a:gd name="G15" fmla="+- 1 0 0"/>
              <a:gd name="G16" fmla="+- 1 0 0"/>
              <a:gd name="G17" fmla="+- 1 0 0"/>
              <a:gd name="G18" fmla="+- 1 0 0"/>
              <a:gd name="G19" fmla="+- 1 0 0"/>
              <a:gd name="G20" fmla="+- 38912 0 0"/>
              <a:gd name="G21" fmla="*/ 1 0 0"/>
              <a:gd name="G22" fmla="*/ 1 35987 55552"/>
              <a:gd name="G23" fmla="*/ G22 1 180"/>
              <a:gd name="G24" fmla="*/ G21 1 G23"/>
              <a:gd name="G25" fmla="+- 1 0 0"/>
              <a:gd name="G26" fmla="+- 1 0 0"/>
              <a:gd name="G27" fmla="+- 1 0 0"/>
              <a:gd name="G28" fmla="*/ 1 59531 7824"/>
              <a:gd name="T0" fmla="*/ 0 w 3021"/>
              <a:gd name="T1" fmla="*/ 1265238 h 867"/>
              <a:gd name="T2" fmla="*/ 517525 w 3021"/>
              <a:gd name="T3" fmla="*/ 1208088 h 867"/>
              <a:gd name="T4" fmla="*/ 809625 w 3021"/>
              <a:gd name="T5" fmla="*/ 1150938 h 867"/>
              <a:gd name="T6" fmla="*/ 1187450 w 3021"/>
              <a:gd name="T7" fmla="*/ 1052513 h 867"/>
              <a:gd name="T8" fmla="*/ 1422400 w 3021"/>
              <a:gd name="T9" fmla="*/ 989013 h 867"/>
              <a:gd name="T10" fmla="*/ 1817687 w 3021"/>
              <a:gd name="T11" fmla="*/ 847725 h 867"/>
              <a:gd name="T12" fmla="*/ 2182812 w 3021"/>
              <a:gd name="T13" fmla="*/ 679450 h 867"/>
              <a:gd name="T14" fmla="*/ 2455862 w 3021"/>
              <a:gd name="T15" fmla="*/ 528638 h 867"/>
              <a:gd name="T16" fmla="*/ 2768600 w 3021"/>
              <a:gd name="T17" fmla="*/ 311150 h 867"/>
              <a:gd name="T18" fmla="*/ 3187700 w 3021"/>
              <a:gd name="T19" fmla="*/ 17463 h 867"/>
              <a:gd name="T20" fmla="*/ 3251200 w 3021"/>
              <a:gd name="T21" fmla="*/ 0 h 867"/>
              <a:gd name="T22" fmla="*/ 3286125 w 3021"/>
              <a:gd name="T23" fmla="*/ 0 h 867"/>
              <a:gd name="T24" fmla="*/ 3373437 w 3021"/>
              <a:gd name="T25" fmla="*/ 17463 h 867"/>
              <a:gd name="T26" fmla="*/ 3478212 w 3021"/>
              <a:gd name="T27" fmla="*/ 115888 h 867"/>
              <a:gd name="T28" fmla="*/ 3563937 w 3021"/>
              <a:gd name="T29" fmla="*/ 249238 h 867"/>
              <a:gd name="T30" fmla="*/ 3663950 w 3021"/>
              <a:gd name="T31" fmla="*/ 468313 h 867"/>
              <a:gd name="T32" fmla="*/ 3749675 w 3021"/>
              <a:gd name="T33" fmla="*/ 671513 h 867"/>
              <a:gd name="T34" fmla="*/ 3836987 w 3021"/>
              <a:gd name="T35" fmla="*/ 882650 h 867"/>
              <a:gd name="T36" fmla="*/ 3917950 w 3021"/>
              <a:gd name="T37" fmla="*/ 1046163 h 867"/>
              <a:gd name="T38" fmla="*/ 3997325 w 3021"/>
              <a:gd name="T39" fmla="*/ 1198563 h 867"/>
              <a:gd name="T40" fmla="*/ 4054475 w 3021"/>
              <a:gd name="T41" fmla="*/ 1262063 h 867"/>
              <a:gd name="T42" fmla="*/ 4097337 w 3021"/>
              <a:gd name="T43" fmla="*/ 1293813 h 867"/>
              <a:gd name="T44" fmla="*/ 4164012 w 3021"/>
              <a:gd name="T45" fmla="*/ 1322388 h 867"/>
              <a:gd name="T46" fmla="*/ 4252912 w 3021"/>
              <a:gd name="T47" fmla="*/ 1341438 h 867"/>
              <a:gd name="T48" fmla="*/ 4491037 w 3021"/>
              <a:gd name="T49" fmla="*/ 1360488 h 867"/>
              <a:gd name="T50" fmla="*/ 4795837 w 3021"/>
              <a:gd name="T51" fmla="*/ 1376363 h 8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3021" h="867">
                <a:moveTo>
                  <a:pt x="0" y="797"/>
                </a:moveTo>
                <a:lnTo>
                  <a:pt x="326" y="761"/>
                </a:lnTo>
                <a:lnTo>
                  <a:pt x="510" y="725"/>
                </a:lnTo>
                <a:lnTo>
                  <a:pt x="748" y="663"/>
                </a:lnTo>
                <a:lnTo>
                  <a:pt x="896" y="623"/>
                </a:lnTo>
                <a:lnTo>
                  <a:pt x="1145" y="534"/>
                </a:lnTo>
                <a:lnTo>
                  <a:pt x="1375" y="428"/>
                </a:lnTo>
                <a:lnTo>
                  <a:pt x="1547" y="333"/>
                </a:lnTo>
                <a:lnTo>
                  <a:pt x="1744" y="196"/>
                </a:lnTo>
                <a:lnTo>
                  <a:pt x="2008" y="11"/>
                </a:lnTo>
                <a:lnTo>
                  <a:pt x="2048" y="0"/>
                </a:lnTo>
                <a:lnTo>
                  <a:pt x="2070" y="0"/>
                </a:lnTo>
                <a:lnTo>
                  <a:pt x="2125" y="11"/>
                </a:lnTo>
                <a:lnTo>
                  <a:pt x="2191" y="73"/>
                </a:lnTo>
                <a:lnTo>
                  <a:pt x="2245" y="157"/>
                </a:lnTo>
                <a:lnTo>
                  <a:pt x="2308" y="295"/>
                </a:lnTo>
                <a:lnTo>
                  <a:pt x="2362" y="423"/>
                </a:lnTo>
                <a:lnTo>
                  <a:pt x="2417" y="556"/>
                </a:lnTo>
                <a:lnTo>
                  <a:pt x="2468" y="659"/>
                </a:lnTo>
                <a:lnTo>
                  <a:pt x="2518" y="755"/>
                </a:lnTo>
                <a:lnTo>
                  <a:pt x="2554" y="795"/>
                </a:lnTo>
                <a:lnTo>
                  <a:pt x="2581" y="815"/>
                </a:lnTo>
                <a:lnTo>
                  <a:pt x="2623" y="833"/>
                </a:lnTo>
                <a:lnTo>
                  <a:pt x="2679" y="845"/>
                </a:lnTo>
                <a:lnTo>
                  <a:pt x="2829" y="857"/>
                </a:lnTo>
                <a:lnTo>
                  <a:pt x="3021" y="867"/>
                </a:lnTo>
              </a:path>
            </a:pathLst>
          </a:custGeom>
          <a:noFill/>
          <a:ln w="9360" cap="flat">
            <a:solidFill>
              <a:srgbClr val="FFFFFF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  <p:sp>
        <p:nvSpPr>
          <p:cNvPr id="139269" name="Text Box 5"/>
          <p:cNvSpPr txBox="1">
            <a:spLocks noChangeArrowheads="1"/>
          </p:cNvSpPr>
          <p:nvPr/>
        </p:nvSpPr>
        <p:spPr bwMode="auto">
          <a:xfrm>
            <a:off x="1905000" y="714585"/>
            <a:ext cx="8382000" cy="58695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ctr">
            <a:spAutoFit/>
          </a:bodyPr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spcBef>
                <a:spcPts val="2000"/>
              </a:spcBef>
              <a:buClrTx/>
            </a:pPr>
            <a:r>
              <a:rPr lang="es-CO" altLang="es-CO" sz="3200" b="1">
                <a:solidFill>
                  <a:srgbClr val="FFFF99"/>
                </a:solidFill>
              </a:rPr>
              <a:t>Ondas “viajeras” en la membrana basilar</a:t>
            </a:r>
          </a:p>
        </p:txBody>
      </p:sp>
      <p:sp>
        <p:nvSpPr>
          <p:cNvPr id="139270" name="Line 6"/>
          <p:cNvSpPr>
            <a:spLocks noChangeShapeType="1"/>
          </p:cNvSpPr>
          <p:nvPr/>
        </p:nvSpPr>
        <p:spPr bwMode="auto">
          <a:xfrm>
            <a:off x="3687763" y="3430589"/>
            <a:ext cx="4826000" cy="1587"/>
          </a:xfrm>
          <a:prstGeom prst="line">
            <a:avLst/>
          </a:prstGeom>
          <a:noFill/>
          <a:ln w="9360" cap="sq">
            <a:solidFill>
              <a:srgbClr val="000000"/>
            </a:solidFill>
            <a:prstDash val="sysDot"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CO"/>
          </a:p>
        </p:txBody>
      </p:sp>
      <p:sp>
        <p:nvSpPr>
          <p:cNvPr id="139271" name="Freeform 7"/>
          <p:cNvSpPr>
            <a:spLocks noChangeArrowheads="1"/>
          </p:cNvSpPr>
          <p:nvPr/>
        </p:nvSpPr>
        <p:spPr bwMode="auto">
          <a:xfrm>
            <a:off x="3695701" y="3429000"/>
            <a:ext cx="4799013" cy="1588"/>
          </a:xfrm>
          <a:custGeom>
            <a:avLst/>
            <a:gdLst>
              <a:gd name="G0" fmla="+- 3023 0 0"/>
              <a:gd name="G1" fmla="+- 4 0 0"/>
              <a:gd name="T0" fmla="*/ 0 w 3023"/>
              <a:gd name="T1" fmla="*/ 0 h 1"/>
              <a:gd name="T2" fmla="*/ 4799013 w 3023"/>
              <a:gd name="T3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3023" h="1">
                <a:moveTo>
                  <a:pt x="0" y="0"/>
                </a:moveTo>
                <a:lnTo>
                  <a:pt x="3023" y="0"/>
                </a:lnTo>
              </a:path>
            </a:pathLst>
          </a:custGeom>
          <a:noFill/>
          <a:ln w="38160" cap="flat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  <p:sp>
        <p:nvSpPr>
          <p:cNvPr id="139272" name="Text Box 8"/>
          <p:cNvSpPr txBox="1">
            <a:spLocks noChangeArrowheads="1"/>
          </p:cNvSpPr>
          <p:nvPr/>
        </p:nvSpPr>
        <p:spPr bwMode="auto">
          <a:xfrm>
            <a:off x="5600700" y="4841875"/>
            <a:ext cx="2732088" cy="9477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ctr">
            <a:spAutoFit/>
          </a:bodyPr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spcBef>
                <a:spcPts val="1750"/>
              </a:spcBef>
              <a:buClrTx/>
            </a:pPr>
            <a:r>
              <a:rPr lang="es-CO" altLang="es-CO" sz="2800" b="1" i="1">
                <a:solidFill>
                  <a:srgbClr val="FFFF00"/>
                </a:solidFill>
              </a:rPr>
              <a:t>Zona de máxima oscilación</a:t>
            </a:r>
          </a:p>
        </p:txBody>
      </p:sp>
      <p:sp>
        <p:nvSpPr>
          <p:cNvPr id="139273" name="Line 9"/>
          <p:cNvSpPr>
            <a:spLocks noChangeShapeType="1"/>
          </p:cNvSpPr>
          <p:nvPr/>
        </p:nvSpPr>
        <p:spPr bwMode="auto">
          <a:xfrm flipV="1">
            <a:off x="7000875" y="2011364"/>
            <a:ext cx="1588" cy="2846387"/>
          </a:xfrm>
          <a:prstGeom prst="line">
            <a:avLst/>
          </a:prstGeom>
          <a:noFill/>
          <a:ln w="19080" cap="sq">
            <a:solidFill>
              <a:srgbClr val="FFFF00"/>
            </a:solidFill>
            <a:prstDash val="dash"/>
            <a:miter lim="800000"/>
            <a:headEnd type="triangle" w="med" len="med"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CO"/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0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2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 additive="repl">
                                        <p:cTn id="7" dur="500"/>
                                        <p:tgtEl>
                                          <p:spTgt spid="1392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9" presetID="4" presetClass="entr" presetSubtype="32" fill="hold" nodeType="after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 additive="repl"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2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 additive="repl">
                                        <p:cTn id="11" dur="500"/>
                                        <p:tgtEl>
                                          <p:spTgt spid="1392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3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gradFill rotWithShape="0">
          <a:gsLst>
            <a:gs pos="0">
              <a:srgbClr val="000000"/>
            </a:gs>
            <a:gs pos="50000">
              <a:srgbClr val="333399"/>
            </a:gs>
            <a:gs pos="100000">
              <a:srgbClr val="000000"/>
            </a:gs>
          </a:gsLst>
          <a:lin ang="81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0289" name="Text Box 1"/>
          <p:cNvSpPr txBox="1">
            <a:spLocks noChangeArrowheads="1"/>
          </p:cNvSpPr>
          <p:nvPr/>
        </p:nvSpPr>
        <p:spPr bwMode="auto">
          <a:xfrm>
            <a:off x="2590800" y="2272955"/>
            <a:ext cx="7010400" cy="231050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ctr">
            <a:spAutoFit/>
          </a:bodyPr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spcBef>
                <a:spcPts val="3000"/>
              </a:spcBef>
              <a:buClrTx/>
            </a:pPr>
            <a:r>
              <a:rPr lang="es-CO" altLang="es-CO" sz="4800" b="1">
                <a:solidFill>
                  <a:srgbClr val="FFFF99"/>
                </a:solidFill>
              </a:rPr>
              <a:t>La zona de máxima oscilación depende de la frecuencia del sonido </a:t>
            </a:r>
          </a:p>
        </p:txBody>
      </p:sp>
    </p:spTree>
  </p:cSld>
  <p:clrMapOvr>
    <a:masterClrMapping/>
  </p:clrMapOvr>
  <p:transition>
    <p:dissolve/>
  </p:transition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3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gradFill rotWithShape="0">
          <a:gsLst>
            <a:gs pos="0">
              <a:srgbClr val="000000"/>
            </a:gs>
            <a:gs pos="50000">
              <a:srgbClr val="333399"/>
            </a:gs>
            <a:gs pos="100000">
              <a:srgbClr val="000000"/>
            </a:gs>
          </a:gsLst>
          <a:lin ang="81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1313" name="Rectangle 1"/>
          <p:cNvSpPr>
            <a:spLocks noChangeArrowheads="1"/>
          </p:cNvSpPr>
          <p:nvPr/>
        </p:nvSpPr>
        <p:spPr bwMode="auto">
          <a:xfrm>
            <a:off x="8599488" y="3633788"/>
            <a:ext cx="622300" cy="2968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buClrTx/>
              <a:buFontTx/>
              <a:buNone/>
            </a:pPr>
            <a:r>
              <a:rPr lang="es-CO" altLang="es-CO" sz="1800" b="1">
                <a:solidFill>
                  <a:srgbClr val="FFFF00"/>
                </a:solidFill>
              </a:rPr>
              <a:t>Ápex</a:t>
            </a:r>
          </a:p>
        </p:txBody>
      </p:sp>
      <p:sp>
        <p:nvSpPr>
          <p:cNvPr id="141314" name="Rectangle 2"/>
          <p:cNvSpPr>
            <a:spLocks noChangeArrowheads="1"/>
          </p:cNvSpPr>
          <p:nvPr/>
        </p:nvSpPr>
        <p:spPr bwMode="auto">
          <a:xfrm>
            <a:off x="2973388" y="3629026"/>
            <a:ext cx="622300" cy="2968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buClrTx/>
              <a:buFontTx/>
              <a:buNone/>
            </a:pPr>
            <a:r>
              <a:rPr lang="es-CO" altLang="es-CO" sz="1800" b="1">
                <a:solidFill>
                  <a:srgbClr val="FFFF00"/>
                </a:solidFill>
              </a:rPr>
              <a:t>Base</a:t>
            </a:r>
          </a:p>
        </p:txBody>
      </p:sp>
      <p:sp>
        <p:nvSpPr>
          <p:cNvPr id="141315" name="Text Box 3"/>
          <p:cNvSpPr txBox="1">
            <a:spLocks noChangeArrowheads="1"/>
          </p:cNvSpPr>
          <p:nvPr/>
        </p:nvSpPr>
        <p:spPr bwMode="auto">
          <a:xfrm>
            <a:off x="1905000" y="714585"/>
            <a:ext cx="8382000" cy="58695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ctr">
            <a:spAutoFit/>
          </a:bodyPr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spcBef>
                <a:spcPts val="2000"/>
              </a:spcBef>
              <a:buClrTx/>
            </a:pPr>
            <a:r>
              <a:rPr lang="es-CO" altLang="es-CO" sz="3200" b="1">
                <a:solidFill>
                  <a:srgbClr val="FFFF99"/>
                </a:solidFill>
              </a:rPr>
              <a:t>Zonas de máxima oscilación</a:t>
            </a:r>
          </a:p>
        </p:txBody>
      </p:sp>
      <p:sp>
        <p:nvSpPr>
          <p:cNvPr id="141316" name="Line 4"/>
          <p:cNvSpPr>
            <a:spLocks noChangeShapeType="1"/>
          </p:cNvSpPr>
          <p:nvPr/>
        </p:nvSpPr>
        <p:spPr bwMode="auto">
          <a:xfrm>
            <a:off x="3687763" y="3811589"/>
            <a:ext cx="4826000" cy="1587"/>
          </a:xfrm>
          <a:prstGeom prst="line">
            <a:avLst/>
          </a:prstGeom>
          <a:noFill/>
          <a:ln w="9360" cap="sq">
            <a:solidFill>
              <a:srgbClr val="000000"/>
            </a:solidFill>
            <a:prstDash val="sysDot"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CO"/>
          </a:p>
        </p:txBody>
      </p:sp>
      <p:sp>
        <p:nvSpPr>
          <p:cNvPr id="141317" name="Rectangle 5"/>
          <p:cNvSpPr>
            <a:spLocks noChangeArrowheads="1"/>
          </p:cNvSpPr>
          <p:nvPr/>
        </p:nvSpPr>
        <p:spPr bwMode="auto">
          <a:xfrm>
            <a:off x="3810001" y="1924050"/>
            <a:ext cx="866775" cy="323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buClrTx/>
              <a:buFontTx/>
              <a:buNone/>
            </a:pPr>
            <a:r>
              <a:rPr lang="es-CO" altLang="es-CO" sz="1800" b="1">
                <a:solidFill>
                  <a:srgbClr val="FFFF00"/>
                </a:solidFill>
              </a:rPr>
              <a:t>11 kHz</a:t>
            </a:r>
          </a:p>
        </p:txBody>
      </p:sp>
      <p:sp>
        <p:nvSpPr>
          <p:cNvPr id="141318" name="Rectangle 6"/>
          <p:cNvSpPr>
            <a:spLocks noChangeArrowheads="1"/>
          </p:cNvSpPr>
          <p:nvPr/>
        </p:nvSpPr>
        <p:spPr bwMode="auto">
          <a:xfrm>
            <a:off x="5305426" y="1905000"/>
            <a:ext cx="868363" cy="323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buClrTx/>
              <a:buFontTx/>
              <a:buNone/>
            </a:pPr>
            <a:r>
              <a:rPr lang="es-CO" altLang="es-CO" sz="1800" b="1">
                <a:solidFill>
                  <a:srgbClr val="FFFF00"/>
                </a:solidFill>
              </a:rPr>
              <a:t>2 kHz</a:t>
            </a:r>
          </a:p>
        </p:txBody>
      </p:sp>
      <p:sp>
        <p:nvSpPr>
          <p:cNvPr id="141319" name="Rectangle 7"/>
          <p:cNvSpPr>
            <a:spLocks noChangeArrowheads="1"/>
          </p:cNvSpPr>
          <p:nvPr/>
        </p:nvSpPr>
        <p:spPr bwMode="auto">
          <a:xfrm>
            <a:off x="6350001" y="1905000"/>
            <a:ext cx="868363" cy="323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buClrTx/>
              <a:buFontTx/>
              <a:buNone/>
            </a:pPr>
            <a:r>
              <a:rPr lang="es-CO" altLang="es-CO" sz="1800" b="1">
                <a:solidFill>
                  <a:srgbClr val="FFFF00"/>
                </a:solidFill>
              </a:rPr>
              <a:t>500 Hz</a:t>
            </a:r>
          </a:p>
        </p:txBody>
      </p:sp>
      <p:sp>
        <p:nvSpPr>
          <p:cNvPr id="141320" name="Rectangle 8"/>
          <p:cNvSpPr>
            <a:spLocks noChangeArrowheads="1"/>
          </p:cNvSpPr>
          <p:nvPr/>
        </p:nvSpPr>
        <p:spPr bwMode="auto">
          <a:xfrm>
            <a:off x="7323139" y="1911350"/>
            <a:ext cx="866775" cy="323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buClrTx/>
              <a:buFontTx/>
              <a:buNone/>
            </a:pPr>
            <a:r>
              <a:rPr lang="es-CO" altLang="es-CO" sz="1800" b="1">
                <a:solidFill>
                  <a:srgbClr val="FFFF00"/>
                </a:solidFill>
              </a:rPr>
              <a:t>200 Hz</a:t>
            </a:r>
          </a:p>
        </p:txBody>
      </p:sp>
      <p:grpSp>
        <p:nvGrpSpPr>
          <p:cNvPr id="141321" name="Group 9"/>
          <p:cNvGrpSpPr>
            <a:grpSpLocks/>
          </p:cNvGrpSpPr>
          <p:nvPr/>
        </p:nvGrpSpPr>
        <p:grpSpPr bwMode="auto">
          <a:xfrm>
            <a:off x="3675064" y="2381250"/>
            <a:ext cx="4262437" cy="2844800"/>
            <a:chOff x="1355" y="1500"/>
            <a:chExt cx="2685" cy="1792"/>
          </a:xfrm>
        </p:grpSpPr>
        <p:sp>
          <p:nvSpPr>
            <p:cNvPr id="141322" name="Freeform 10"/>
            <p:cNvSpPr>
              <a:spLocks noChangeArrowheads="1"/>
            </p:cNvSpPr>
            <p:nvPr/>
          </p:nvSpPr>
          <p:spPr bwMode="auto">
            <a:xfrm>
              <a:off x="1355" y="1500"/>
              <a:ext cx="2685" cy="888"/>
            </a:xfrm>
            <a:custGeom>
              <a:avLst/>
              <a:gdLst>
                <a:gd name="G0" fmla="+- 1790 0 0"/>
                <a:gd name="G1" fmla="+- 1 0 0"/>
                <a:gd name="G2" fmla="+- 1 0 0"/>
                <a:gd name="G3" fmla="+- 1 0 0"/>
                <a:gd name="G4" fmla="+- 1 0 0"/>
                <a:gd name="G5" fmla="+- 1 0 0"/>
                <a:gd name="G6" fmla="+- 1 0 0"/>
                <a:gd name="G7" fmla="+- 1 0 0"/>
                <a:gd name="G8" fmla="+- 1 0 0"/>
                <a:gd name="G9" fmla="+- 1 0 0"/>
                <a:gd name="G10" fmla="+- 1 0 0"/>
                <a:gd name="G11" fmla="+- 1 0 0"/>
                <a:gd name="G12" fmla="+- 1 0 0"/>
                <a:gd name="G13" fmla="+- 1 0 0"/>
                <a:gd name="G14" fmla="+- 1 0 0"/>
                <a:gd name="G15" fmla="+- 1 0 0"/>
                <a:gd name="G16" fmla="+- 1 0 0"/>
                <a:gd name="G17" fmla="+- 1 0 0"/>
                <a:gd name="G18" fmla="*/ 1 16385 2"/>
                <a:gd name="G19" fmla="+- 1 0 0"/>
                <a:gd name="G20" fmla="+- 1 0 0"/>
                <a:gd name="G21" fmla="+- 1 0 0"/>
                <a:gd name="G22" fmla="+- 1 0 0"/>
                <a:gd name="G23" fmla="+- 1 0 0"/>
                <a:gd name="G24" fmla="+- 1 0 0"/>
                <a:gd name="G25" fmla="+- 1 0 0"/>
                <a:gd name="G26" fmla="+- 1 0 0"/>
                <a:gd name="G27" fmla="+- 1 0 0"/>
                <a:gd name="G28" fmla="+- 629 0 0"/>
                <a:gd name="G29" fmla="+- 1 0 0"/>
                <a:gd name="G30" fmla="+- 1 0 0"/>
                <a:gd name="G31" fmla="+- 1 0 0"/>
                <a:gd name="G32" fmla="+- 1 0 0"/>
                <a:gd name="G33" fmla="+- 1 0 0"/>
                <a:gd name="G34" fmla="+- 1 0 0"/>
                <a:gd name="T0" fmla="*/ 0 w 20000"/>
                <a:gd name="T1" fmla="*/ 629 h 20000"/>
                <a:gd name="T2" fmla="*/ 174 w 20000"/>
                <a:gd name="T3" fmla="*/ 607 h 20000"/>
                <a:gd name="T4" fmla="*/ 288 w 20000"/>
                <a:gd name="T5" fmla="*/ 589 h 20000"/>
                <a:gd name="T6" fmla="*/ 405 w 20000"/>
                <a:gd name="T7" fmla="*/ 570 h 20000"/>
                <a:gd name="T8" fmla="*/ 536 w 20000"/>
                <a:gd name="T9" fmla="*/ 545 h 20000"/>
                <a:gd name="T10" fmla="*/ 654 w 20000"/>
                <a:gd name="T11" fmla="*/ 519 h 20000"/>
                <a:gd name="T12" fmla="*/ 753 w 20000"/>
                <a:gd name="T13" fmla="*/ 494 h 20000"/>
                <a:gd name="T14" fmla="*/ 892 w 20000"/>
                <a:gd name="T15" fmla="*/ 457 h 20000"/>
                <a:gd name="T16" fmla="*/ 1012 w 20000"/>
                <a:gd name="T17" fmla="*/ 420 h 20000"/>
                <a:gd name="T18" fmla="*/ 1158 w 20000"/>
                <a:gd name="T19" fmla="*/ 369 h 20000"/>
                <a:gd name="T20" fmla="*/ 1300 w 20000"/>
                <a:gd name="T21" fmla="*/ 322 h 20000"/>
                <a:gd name="T22" fmla="*/ 1417 w 20000"/>
                <a:gd name="T23" fmla="*/ 278 h 20000"/>
                <a:gd name="T24" fmla="*/ 1531 w 20000"/>
                <a:gd name="T25" fmla="*/ 234 h 20000"/>
                <a:gd name="T26" fmla="*/ 1634 w 20000"/>
                <a:gd name="T27" fmla="*/ 190 h 20000"/>
                <a:gd name="T28" fmla="*/ 1712 w 20000"/>
                <a:gd name="T29" fmla="*/ 154 h 20000"/>
                <a:gd name="T30" fmla="*/ 1794 w 20000"/>
                <a:gd name="T31" fmla="*/ 110 h 20000"/>
                <a:gd name="T32" fmla="*/ 1865 w 20000"/>
                <a:gd name="T33" fmla="*/ 66 h 20000"/>
                <a:gd name="T34" fmla="*/ 1918 w 20000"/>
                <a:gd name="T35" fmla="*/ 29 h 20000"/>
                <a:gd name="T36" fmla="*/ 1954 w 20000"/>
                <a:gd name="T37" fmla="*/ 11 h 20000"/>
                <a:gd name="T38" fmla="*/ 1989 w 20000"/>
                <a:gd name="T39" fmla="*/ 0 h 20000"/>
                <a:gd name="T40" fmla="*/ 2014 w 20000"/>
                <a:gd name="T41" fmla="*/ 0 h 20000"/>
                <a:gd name="T42" fmla="*/ 2057 w 20000"/>
                <a:gd name="T43" fmla="*/ 11 h 20000"/>
                <a:gd name="T44" fmla="*/ 2099 w 20000"/>
                <a:gd name="T45" fmla="*/ 40 h 20000"/>
                <a:gd name="T46" fmla="*/ 2149 w 20000"/>
                <a:gd name="T47" fmla="*/ 102 h 20000"/>
                <a:gd name="T48" fmla="*/ 2202 w 20000"/>
                <a:gd name="T49" fmla="*/ 201 h 20000"/>
                <a:gd name="T50" fmla="*/ 2259 w 20000"/>
                <a:gd name="T51" fmla="*/ 344 h 20000"/>
                <a:gd name="T52" fmla="*/ 2312 w 20000"/>
                <a:gd name="T53" fmla="*/ 486 h 20000"/>
                <a:gd name="T54" fmla="*/ 2348 w 20000"/>
                <a:gd name="T55" fmla="*/ 589 h 20000"/>
                <a:gd name="T56" fmla="*/ 2380 w 20000"/>
                <a:gd name="T57" fmla="*/ 665 h 20000"/>
                <a:gd name="T58" fmla="*/ 2405 w 20000"/>
                <a:gd name="T59" fmla="*/ 746 h 20000"/>
                <a:gd name="T60" fmla="*/ 2433 w 20000"/>
                <a:gd name="T61" fmla="*/ 812 h 20000"/>
                <a:gd name="T62" fmla="*/ 2454 w 20000"/>
                <a:gd name="T63" fmla="*/ 848 h 20000"/>
                <a:gd name="T64" fmla="*/ 2486 w 20000"/>
                <a:gd name="T65" fmla="*/ 874 h 20000"/>
                <a:gd name="T66" fmla="*/ 2572 w 20000"/>
                <a:gd name="T67" fmla="*/ 888 h 20000"/>
                <a:gd name="T68" fmla="*/ 2685 w 20000"/>
                <a:gd name="T69" fmla="*/ 888 h 200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0000" h="20000">
                  <a:moveTo>
                    <a:pt x="0" y="14147"/>
                  </a:moveTo>
                  <a:lnTo>
                    <a:pt x="1296" y="13653"/>
                  </a:lnTo>
                  <a:lnTo>
                    <a:pt x="2142" y="13242"/>
                  </a:lnTo>
                  <a:lnTo>
                    <a:pt x="3015" y="12831"/>
                  </a:lnTo>
                  <a:lnTo>
                    <a:pt x="3994" y="12255"/>
                  </a:lnTo>
                  <a:lnTo>
                    <a:pt x="4867" y="11679"/>
                  </a:lnTo>
                  <a:lnTo>
                    <a:pt x="5607" y="11103"/>
                  </a:lnTo>
                  <a:lnTo>
                    <a:pt x="6639" y="10281"/>
                  </a:lnTo>
                  <a:lnTo>
                    <a:pt x="7538" y="9459"/>
                  </a:lnTo>
                  <a:lnTo>
                    <a:pt x="8622" y="8307"/>
                  </a:lnTo>
                  <a:lnTo>
                    <a:pt x="9680" y="7238"/>
                  </a:lnTo>
                  <a:lnTo>
                    <a:pt x="10553" y="6251"/>
                  </a:lnTo>
                  <a:lnTo>
                    <a:pt x="11400" y="5264"/>
                  </a:lnTo>
                  <a:lnTo>
                    <a:pt x="12167" y="4277"/>
                  </a:lnTo>
                  <a:lnTo>
                    <a:pt x="12749" y="3454"/>
                  </a:lnTo>
                  <a:lnTo>
                    <a:pt x="13357" y="2467"/>
                  </a:lnTo>
                  <a:lnTo>
                    <a:pt x="13886" y="1480"/>
                  </a:lnTo>
                  <a:lnTo>
                    <a:pt x="14283" y="658"/>
                  </a:lnTo>
                  <a:lnTo>
                    <a:pt x="14547" y="247"/>
                  </a:lnTo>
                  <a:lnTo>
                    <a:pt x="14812" y="0"/>
                  </a:lnTo>
                  <a:lnTo>
                    <a:pt x="14997" y="0"/>
                  </a:lnTo>
                  <a:lnTo>
                    <a:pt x="15314" y="247"/>
                  </a:lnTo>
                  <a:lnTo>
                    <a:pt x="15631" y="905"/>
                  </a:lnTo>
                  <a:lnTo>
                    <a:pt x="16002" y="2303"/>
                  </a:lnTo>
                  <a:lnTo>
                    <a:pt x="16399" y="4524"/>
                  </a:lnTo>
                  <a:lnTo>
                    <a:pt x="16822" y="7731"/>
                  </a:lnTo>
                  <a:lnTo>
                    <a:pt x="17218" y="10939"/>
                  </a:lnTo>
                  <a:lnTo>
                    <a:pt x="17483" y="13242"/>
                  </a:lnTo>
                  <a:lnTo>
                    <a:pt x="17721" y="14969"/>
                  </a:lnTo>
                  <a:lnTo>
                    <a:pt x="17906" y="16779"/>
                  </a:lnTo>
                  <a:lnTo>
                    <a:pt x="18118" y="18259"/>
                  </a:lnTo>
                  <a:lnTo>
                    <a:pt x="18276" y="19082"/>
                  </a:lnTo>
                  <a:lnTo>
                    <a:pt x="18514" y="19657"/>
                  </a:lnTo>
                  <a:lnTo>
                    <a:pt x="19149" y="19986"/>
                  </a:lnTo>
                  <a:lnTo>
                    <a:pt x="19996" y="19986"/>
                  </a:lnTo>
                </a:path>
              </a:pathLst>
            </a:custGeom>
            <a:noFill/>
            <a:ln w="9360" cap="flat">
              <a:solidFill>
                <a:srgbClr val="FFFFFF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  <p:sp>
          <p:nvSpPr>
            <p:cNvPr id="141323" name="Freeform 11"/>
            <p:cNvSpPr>
              <a:spLocks noChangeArrowheads="1"/>
            </p:cNvSpPr>
            <p:nvPr/>
          </p:nvSpPr>
          <p:spPr bwMode="auto">
            <a:xfrm flipV="1">
              <a:off x="1355" y="2404"/>
              <a:ext cx="2685" cy="888"/>
            </a:xfrm>
            <a:custGeom>
              <a:avLst/>
              <a:gdLst>
                <a:gd name="G0" fmla="+- 1790 0 0"/>
                <a:gd name="G1" fmla="+- 1 0 0"/>
                <a:gd name="G2" fmla="+- 1 0 0"/>
                <a:gd name="G3" fmla="+- 1 0 0"/>
                <a:gd name="G4" fmla="+- 1 0 0"/>
                <a:gd name="G5" fmla="+- 1 0 0"/>
                <a:gd name="G6" fmla="+- 1 0 0"/>
                <a:gd name="G7" fmla="+- 1 0 0"/>
                <a:gd name="G8" fmla="+- 1 0 0"/>
                <a:gd name="G9" fmla="+- 1 0 0"/>
                <a:gd name="G10" fmla="+- 1 0 0"/>
                <a:gd name="G11" fmla="+- 1 0 0"/>
                <a:gd name="G12" fmla="+- 1 0 0"/>
                <a:gd name="G13" fmla="+- 1 0 0"/>
                <a:gd name="G14" fmla="+- 1 0 0"/>
                <a:gd name="G15" fmla="+- 1 0 0"/>
                <a:gd name="G16" fmla="+- 1 0 0"/>
                <a:gd name="G17" fmla="+- 1 0 0"/>
                <a:gd name="G18" fmla="*/ 1 16385 2"/>
                <a:gd name="G19" fmla="+- 1 0 0"/>
                <a:gd name="G20" fmla="+- 1 0 0"/>
                <a:gd name="G21" fmla="+- 1 0 0"/>
                <a:gd name="G22" fmla="+- 1 0 0"/>
                <a:gd name="G23" fmla="+- 1 0 0"/>
                <a:gd name="G24" fmla="+- 1 0 0"/>
                <a:gd name="G25" fmla="+- 1 0 0"/>
                <a:gd name="G26" fmla="+- 1 0 0"/>
                <a:gd name="G27" fmla="+- 1 0 0"/>
                <a:gd name="G28" fmla="+- 629 0 0"/>
                <a:gd name="G29" fmla="+- 1 0 0"/>
                <a:gd name="G30" fmla="+- 1 0 0"/>
                <a:gd name="G31" fmla="+- 1 0 0"/>
                <a:gd name="G32" fmla="+- 1 0 0"/>
                <a:gd name="G33" fmla="+- 1 0 0"/>
                <a:gd name="G34" fmla="+- 1 0 0"/>
                <a:gd name="T0" fmla="*/ 0 w 20000"/>
                <a:gd name="T1" fmla="*/ 629 h 20000"/>
                <a:gd name="T2" fmla="*/ 174 w 20000"/>
                <a:gd name="T3" fmla="*/ 607 h 20000"/>
                <a:gd name="T4" fmla="*/ 288 w 20000"/>
                <a:gd name="T5" fmla="*/ 589 h 20000"/>
                <a:gd name="T6" fmla="*/ 405 w 20000"/>
                <a:gd name="T7" fmla="*/ 570 h 20000"/>
                <a:gd name="T8" fmla="*/ 536 w 20000"/>
                <a:gd name="T9" fmla="*/ 545 h 20000"/>
                <a:gd name="T10" fmla="*/ 654 w 20000"/>
                <a:gd name="T11" fmla="*/ 519 h 20000"/>
                <a:gd name="T12" fmla="*/ 753 w 20000"/>
                <a:gd name="T13" fmla="*/ 494 h 20000"/>
                <a:gd name="T14" fmla="*/ 892 w 20000"/>
                <a:gd name="T15" fmla="*/ 457 h 20000"/>
                <a:gd name="T16" fmla="*/ 1012 w 20000"/>
                <a:gd name="T17" fmla="*/ 420 h 20000"/>
                <a:gd name="T18" fmla="*/ 1158 w 20000"/>
                <a:gd name="T19" fmla="*/ 369 h 20000"/>
                <a:gd name="T20" fmla="*/ 1300 w 20000"/>
                <a:gd name="T21" fmla="*/ 322 h 20000"/>
                <a:gd name="T22" fmla="*/ 1417 w 20000"/>
                <a:gd name="T23" fmla="*/ 278 h 20000"/>
                <a:gd name="T24" fmla="*/ 1531 w 20000"/>
                <a:gd name="T25" fmla="*/ 234 h 20000"/>
                <a:gd name="T26" fmla="*/ 1634 w 20000"/>
                <a:gd name="T27" fmla="*/ 190 h 20000"/>
                <a:gd name="T28" fmla="*/ 1712 w 20000"/>
                <a:gd name="T29" fmla="*/ 154 h 20000"/>
                <a:gd name="T30" fmla="*/ 1794 w 20000"/>
                <a:gd name="T31" fmla="*/ 110 h 20000"/>
                <a:gd name="T32" fmla="*/ 1865 w 20000"/>
                <a:gd name="T33" fmla="*/ 66 h 20000"/>
                <a:gd name="T34" fmla="*/ 1918 w 20000"/>
                <a:gd name="T35" fmla="*/ 29 h 20000"/>
                <a:gd name="T36" fmla="*/ 1954 w 20000"/>
                <a:gd name="T37" fmla="*/ 11 h 20000"/>
                <a:gd name="T38" fmla="*/ 1989 w 20000"/>
                <a:gd name="T39" fmla="*/ 0 h 20000"/>
                <a:gd name="T40" fmla="*/ 2014 w 20000"/>
                <a:gd name="T41" fmla="*/ 0 h 20000"/>
                <a:gd name="T42" fmla="*/ 2057 w 20000"/>
                <a:gd name="T43" fmla="*/ 11 h 20000"/>
                <a:gd name="T44" fmla="*/ 2099 w 20000"/>
                <a:gd name="T45" fmla="*/ 40 h 20000"/>
                <a:gd name="T46" fmla="*/ 2149 w 20000"/>
                <a:gd name="T47" fmla="*/ 102 h 20000"/>
                <a:gd name="T48" fmla="*/ 2202 w 20000"/>
                <a:gd name="T49" fmla="*/ 201 h 20000"/>
                <a:gd name="T50" fmla="*/ 2259 w 20000"/>
                <a:gd name="T51" fmla="*/ 344 h 20000"/>
                <a:gd name="T52" fmla="*/ 2312 w 20000"/>
                <a:gd name="T53" fmla="*/ 486 h 20000"/>
                <a:gd name="T54" fmla="*/ 2348 w 20000"/>
                <a:gd name="T55" fmla="*/ 589 h 20000"/>
                <a:gd name="T56" fmla="*/ 2380 w 20000"/>
                <a:gd name="T57" fmla="*/ 665 h 20000"/>
                <a:gd name="T58" fmla="*/ 2405 w 20000"/>
                <a:gd name="T59" fmla="*/ 746 h 20000"/>
                <a:gd name="T60" fmla="*/ 2433 w 20000"/>
                <a:gd name="T61" fmla="*/ 812 h 20000"/>
                <a:gd name="T62" fmla="*/ 2454 w 20000"/>
                <a:gd name="T63" fmla="*/ 848 h 20000"/>
                <a:gd name="T64" fmla="*/ 2486 w 20000"/>
                <a:gd name="T65" fmla="*/ 874 h 20000"/>
                <a:gd name="T66" fmla="*/ 2572 w 20000"/>
                <a:gd name="T67" fmla="*/ 888 h 20000"/>
                <a:gd name="T68" fmla="*/ 2685 w 20000"/>
                <a:gd name="T69" fmla="*/ 888 h 200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0000" h="20000">
                  <a:moveTo>
                    <a:pt x="0" y="14147"/>
                  </a:moveTo>
                  <a:lnTo>
                    <a:pt x="1296" y="13653"/>
                  </a:lnTo>
                  <a:lnTo>
                    <a:pt x="2142" y="13242"/>
                  </a:lnTo>
                  <a:lnTo>
                    <a:pt x="3015" y="12831"/>
                  </a:lnTo>
                  <a:lnTo>
                    <a:pt x="3994" y="12255"/>
                  </a:lnTo>
                  <a:lnTo>
                    <a:pt x="4867" y="11679"/>
                  </a:lnTo>
                  <a:lnTo>
                    <a:pt x="5607" y="11103"/>
                  </a:lnTo>
                  <a:lnTo>
                    <a:pt x="6639" y="10281"/>
                  </a:lnTo>
                  <a:lnTo>
                    <a:pt x="7538" y="9459"/>
                  </a:lnTo>
                  <a:lnTo>
                    <a:pt x="8622" y="8307"/>
                  </a:lnTo>
                  <a:lnTo>
                    <a:pt x="9680" y="7238"/>
                  </a:lnTo>
                  <a:lnTo>
                    <a:pt x="10553" y="6251"/>
                  </a:lnTo>
                  <a:lnTo>
                    <a:pt x="11400" y="5264"/>
                  </a:lnTo>
                  <a:lnTo>
                    <a:pt x="12167" y="4277"/>
                  </a:lnTo>
                  <a:lnTo>
                    <a:pt x="12749" y="3454"/>
                  </a:lnTo>
                  <a:lnTo>
                    <a:pt x="13357" y="2467"/>
                  </a:lnTo>
                  <a:lnTo>
                    <a:pt x="13886" y="1480"/>
                  </a:lnTo>
                  <a:lnTo>
                    <a:pt x="14283" y="658"/>
                  </a:lnTo>
                  <a:lnTo>
                    <a:pt x="14547" y="247"/>
                  </a:lnTo>
                  <a:lnTo>
                    <a:pt x="14812" y="0"/>
                  </a:lnTo>
                  <a:lnTo>
                    <a:pt x="14997" y="0"/>
                  </a:lnTo>
                  <a:lnTo>
                    <a:pt x="15314" y="247"/>
                  </a:lnTo>
                  <a:lnTo>
                    <a:pt x="15631" y="905"/>
                  </a:lnTo>
                  <a:lnTo>
                    <a:pt x="16002" y="2303"/>
                  </a:lnTo>
                  <a:lnTo>
                    <a:pt x="16399" y="4524"/>
                  </a:lnTo>
                  <a:lnTo>
                    <a:pt x="16822" y="7731"/>
                  </a:lnTo>
                  <a:lnTo>
                    <a:pt x="17218" y="10939"/>
                  </a:lnTo>
                  <a:lnTo>
                    <a:pt x="17483" y="13242"/>
                  </a:lnTo>
                  <a:lnTo>
                    <a:pt x="17721" y="14969"/>
                  </a:lnTo>
                  <a:lnTo>
                    <a:pt x="17906" y="16779"/>
                  </a:lnTo>
                  <a:lnTo>
                    <a:pt x="18118" y="18259"/>
                  </a:lnTo>
                  <a:lnTo>
                    <a:pt x="18276" y="19082"/>
                  </a:lnTo>
                  <a:lnTo>
                    <a:pt x="18514" y="19657"/>
                  </a:lnTo>
                  <a:lnTo>
                    <a:pt x="19149" y="19986"/>
                  </a:lnTo>
                  <a:lnTo>
                    <a:pt x="19996" y="19986"/>
                  </a:lnTo>
                </a:path>
              </a:pathLst>
            </a:custGeom>
            <a:noFill/>
            <a:ln w="9360" cap="flat">
              <a:solidFill>
                <a:srgbClr val="FFFFFF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</p:grpSp>
      <p:grpSp>
        <p:nvGrpSpPr>
          <p:cNvPr id="141324" name="Group 12"/>
          <p:cNvGrpSpPr>
            <a:grpSpLocks/>
          </p:cNvGrpSpPr>
          <p:nvPr/>
        </p:nvGrpSpPr>
        <p:grpSpPr bwMode="auto">
          <a:xfrm>
            <a:off x="3675064" y="2381250"/>
            <a:ext cx="3348037" cy="2844800"/>
            <a:chOff x="1355" y="1500"/>
            <a:chExt cx="2109" cy="1792"/>
          </a:xfrm>
        </p:grpSpPr>
        <p:sp>
          <p:nvSpPr>
            <p:cNvPr id="141325" name="Freeform 13"/>
            <p:cNvSpPr>
              <a:spLocks noChangeArrowheads="1"/>
            </p:cNvSpPr>
            <p:nvPr/>
          </p:nvSpPr>
          <p:spPr bwMode="auto">
            <a:xfrm>
              <a:off x="1355" y="1500"/>
              <a:ext cx="2109" cy="888"/>
            </a:xfrm>
            <a:custGeom>
              <a:avLst/>
              <a:gdLst>
                <a:gd name="G0" fmla="+- 969 0 0"/>
                <a:gd name="G1" fmla="+- 1 0 0"/>
                <a:gd name="G2" fmla="+- 1 0 0"/>
                <a:gd name="G3" fmla="+- 1 0 0"/>
                <a:gd name="G4" fmla="+- 1 0 0"/>
                <a:gd name="G5" fmla="+- 1 0 0"/>
                <a:gd name="G6" fmla="+- 1 0 0"/>
                <a:gd name="G7" fmla="+- 1 0 0"/>
                <a:gd name="G8" fmla="+- 1 0 0"/>
                <a:gd name="G9" fmla="+- 1 0 0"/>
                <a:gd name="G10" fmla="+- 1 0 0"/>
                <a:gd name="G11" fmla="+- 1 0 0"/>
                <a:gd name="G12" fmla="+- 1 0 0"/>
                <a:gd name="G13" fmla="+- 1 0 0"/>
                <a:gd name="G14" fmla="+- 1 0 0"/>
                <a:gd name="G15" fmla="+- 1 0 0"/>
                <a:gd name="G16" fmla="+- 1 0 0"/>
                <a:gd name="G17" fmla="+- 1 0 0"/>
                <a:gd name="G18" fmla="*/ 1 16385 2"/>
                <a:gd name="G19" fmla="+- 1 0 0"/>
                <a:gd name="G20" fmla="+- 1 0 0"/>
                <a:gd name="G21" fmla="+- 1 0 0"/>
                <a:gd name="G22" fmla="+- 1 0 0"/>
                <a:gd name="G23" fmla="+- 1 0 0"/>
                <a:gd name="G24" fmla="+- 1 0 0"/>
                <a:gd name="G25" fmla="+- 1 0 0"/>
                <a:gd name="G26" fmla="+- 1 0 0"/>
                <a:gd name="G27" fmla="+- 1 0 0"/>
                <a:gd name="G28" fmla="+- 340 0 0"/>
                <a:gd name="G29" fmla="+- 1 0 0"/>
                <a:gd name="G30" fmla="+- 1 0 0"/>
                <a:gd name="G31" fmla="+- 1 0 0"/>
                <a:gd name="G32" fmla="+- 274 0 0"/>
                <a:gd name="G33" fmla="+- 1 0 0"/>
                <a:gd name="G34" fmla="+- 1 0 0"/>
                <a:gd name="T0" fmla="*/ 0 w 20000"/>
                <a:gd name="T1" fmla="*/ 340 h 20000"/>
                <a:gd name="T2" fmla="*/ 68 w 20000"/>
                <a:gd name="T3" fmla="*/ 325 h 20000"/>
                <a:gd name="T4" fmla="*/ 131 w 20000"/>
                <a:gd name="T5" fmla="*/ 307 h 20000"/>
                <a:gd name="T6" fmla="*/ 202 w 20000"/>
                <a:gd name="T7" fmla="*/ 292 h 20000"/>
                <a:gd name="T8" fmla="*/ 270 w 20000"/>
                <a:gd name="T9" fmla="*/ 274 h 20000"/>
                <a:gd name="T10" fmla="*/ 352 w 20000"/>
                <a:gd name="T11" fmla="*/ 256 h 20000"/>
                <a:gd name="T12" fmla="*/ 430 w 20000"/>
                <a:gd name="T13" fmla="*/ 238 h 20000"/>
                <a:gd name="T14" fmla="*/ 529 w 20000"/>
                <a:gd name="T15" fmla="*/ 216 h 20000"/>
                <a:gd name="T16" fmla="*/ 629 w 20000"/>
                <a:gd name="T17" fmla="*/ 194 h 20000"/>
                <a:gd name="T18" fmla="*/ 732 w 20000"/>
                <a:gd name="T19" fmla="*/ 165 h 20000"/>
                <a:gd name="T20" fmla="*/ 831 w 20000"/>
                <a:gd name="T21" fmla="*/ 143 h 20000"/>
                <a:gd name="T22" fmla="*/ 895 w 20000"/>
                <a:gd name="T23" fmla="*/ 124 h 20000"/>
                <a:gd name="T24" fmla="*/ 955 w 20000"/>
                <a:gd name="T25" fmla="*/ 106 h 20000"/>
                <a:gd name="T26" fmla="*/ 994 w 20000"/>
                <a:gd name="T27" fmla="*/ 95 h 20000"/>
                <a:gd name="T28" fmla="*/ 1044 w 20000"/>
                <a:gd name="T29" fmla="*/ 84 h 20000"/>
                <a:gd name="T30" fmla="*/ 1097 w 20000"/>
                <a:gd name="T31" fmla="*/ 66 h 20000"/>
                <a:gd name="T32" fmla="*/ 1154 w 20000"/>
                <a:gd name="T33" fmla="*/ 48 h 20000"/>
                <a:gd name="T34" fmla="*/ 1204 w 20000"/>
                <a:gd name="T35" fmla="*/ 29 h 20000"/>
                <a:gd name="T36" fmla="*/ 1257 w 20000"/>
                <a:gd name="T37" fmla="*/ 15 h 20000"/>
                <a:gd name="T38" fmla="*/ 1303 w 20000"/>
                <a:gd name="T39" fmla="*/ 0 h 20000"/>
                <a:gd name="T40" fmla="*/ 1349 w 20000"/>
                <a:gd name="T41" fmla="*/ 0 h 20000"/>
                <a:gd name="T42" fmla="*/ 1392 w 20000"/>
                <a:gd name="T43" fmla="*/ 4 h 20000"/>
                <a:gd name="T44" fmla="*/ 1452 w 20000"/>
                <a:gd name="T45" fmla="*/ 40 h 20000"/>
                <a:gd name="T46" fmla="*/ 1502 w 20000"/>
                <a:gd name="T47" fmla="*/ 102 h 20000"/>
                <a:gd name="T48" fmla="*/ 1563 w 20000"/>
                <a:gd name="T49" fmla="*/ 212 h 20000"/>
                <a:gd name="T50" fmla="*/ 1623 w 20000"/>
                <a:gd name="T51" fmla="*/ 344 h 20000"/>
                <a:gd name="T52" fmla="*/ 1683 w 20000"/>
                <a:gd name="T53" fmla="*/ 475 h 20000"/>
                <a:gd name="T54" fmla="*/ 1729 w 20000"/>
                <a:gd name="T55" fmla="*/ 581 h 20000"/>
                <a:gd name="T56" fmla="*/ 1765 w 20000"/>
                <a:gd name="T57" fmla="*/ 662 h 20000"/>
                <a:gd name="T58" fmla="*/ 1811 w 20000"/>
                <a:gd name="T59" fmla="*/ 742 h 20000"/>
                <a:gd name="T60" fmla="*/ 1868 w 20000"/>
                <a:gd name="T61" fmla="*/ 819 h 20000"/>
                <a:gd name="T62" fmla="*/ 1900 w 20000"/>
                <a:gd name="T63" fmla="*/ 845 h 20000"/>
                <a:gd name="T64" fmla="*/ 1935 w 20000"/>
                <a:gd name="T65" fmla="*/ 870 h 20000"/>
                <a:gd name="T66" fmla="*/ 1992 w 20000"/>
                <a:gd name="T67" fmla="*/ 877 h 20000"/>
                <a:gd name="T68" fmla="*/ 2109 w 20000"/>
                <a:gd name="T69" fmla="*/ 888 h 200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0000" h="20000">
                  <a:moveTo>
                    <a:pt x="0" y="7649"/>
                  </a:moveTo>
                  <a:lnTo>
                    <a:pt x="640" y="7320"/>
                  </a:lnTo>
                  <a:lnTo>
                    <a:pt x="1245" y="6909"/>
                  </a:lnTo>
                  <a:lnTo>
                    <a:pt x="1919" y="6580"/>
                  </a:lnTo>
                  <a:lnTo>
                    <a:pt x="2558" y="6169"/>
                  </a:lnTo>
                  <a:lnTo>
                    <a:pt x="3332" y="5757"/>
                  </a:lnTo>
                  <a:lnTo>
                    <a:pt x="4073" y="5346"/>
                  </a:lnTo>
                  <a:lnTo>
                    <a:pt x="5015" y="4853"/>
                  </a:lnTo>
                  <a:lnTo>
                    <a:pt x="5958" y="4359"/>
                  </a:lnTo>
                  <a:lnTo>
                    <a:pt x="6934" y="3701"/>
                  </a:lnTo>
                  <a:lnTo>
                    <a:pt x="7877" y="3208"/>
                  </a:lnTo>
                  <a:lnTo>
                    <a:pt x="8482" y="2796"/>
                  </a:lnTo>
                  <a:lnTo>
                    <a:pt x="9055" y="2385"/>
                  </a:lnTo>
                  <a:lnTo>
                    <a:pt x="9425" y="2138"/>
                  </a:lnTo>
                  <a:lnTo>
                    <a:pt x="9896" y="1892"/>
                  </a:lnTo>
                  <a:lnTo>
                    <a:pt x="10401" y="1480"/>
                  </a:lnTo>
                  <a:lnTo>
                    <a:pt x="10940" y="1069"/>
                  </a:lnTo>
                  <a:lnTo>
                    <a:pt x="11411" y="658"/>
                  </a:lnTo>
                  <a:lnTo>
                    <a:pt x="11916" y="329"/>
                  </a:lnTo>
                  <a:lnTo>
                    <a:pt x="12353" y="0"/>
                  </a:lnTo>
                  <a:lnTo>
                    <a:pt x="12791" y="0"/>
                  </a:lnTo>
                  <a:lnTo>
                    <a:pt x="13195" y="82"/>
                  </a:lnTo>
                  <a:lnTo>
                    <a:pt x="13767" y="905"/>
                  </a:lnTo>
                  <a:lnTo>
                    <a:pt x="14238" y="2303"/>
                  </a:lnTo>
                  <a:lnTo>
                    <a:pt x="14811" y="4770"/>
                  </a:lnTo>
                  <a:lnTo>
                    <a:pt x="15383" y="7731"/>
                  </a:lnTo>
                  <a:lnTo>
                    <a:pt x="15955" y="10692"/>
                  </a:lnTo>
                  <a:lnTo>
                    <a:pt x="16393" y="13077"/>
                  </a:lnTo>
                  <a:lnTo>
                    <a:pt x="16729" y="14887"/>
                  </a:lnTo>
                  <a:lnTo>
                    <a:pt x="17167" y="16696"/>
                  </a:lnTo>
                  <a:lnTo>
                    <a:pt x="17705" y="18424"/>
                  </a:lnTo>
                  <a:lnTo>
                    <a:pt x="18008" y="18999"/>
                  </a:lnTo>
                  <a:lnTo>
                    <a:pt x="18345" y="19575"/>
                  </a:lnTo>
                  <a:lnTo>
                    <a:pt x="18884" y="19740"/>
                  </a:lnTo>
                  <a:lnTo>
                    <a:pt x="19994" y="19986"/>
                  </a:lnTo>
                </a:path>
              </a:pathLst>
            </a:custGeom>
            <a:noFill/>
            <a:ln w="9360" cap="flat">
              <a:solidFill>
                <a:srgbClr val="FFFFFF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  <p:sp>
          <p:nvSpPr>
            <p:cNvPr id="141326" name="Freeform 14"/>
            <p:cNvSpPr>
              <a:spLocks noChangeArrowheads="1"/>
            </p:cNvSpPr>
            <p:nvPr/>
          </p:nvSpPr>
          <p:spPr bwMode="auto">
            <a:xfrm flipV="1">
              <a:off x="1355" y="2404"/>
              <a:ext cx="2109" cy="888"/>
            </a:xfrm>
            <a:custGeom>
              <a:avLst/>
              <a:gdLst>
                <a:gd name="G0" fmla="+- 969 0 0"/>
                <a:gd name="G1" fmla="+- 1 0 0"/>
                <a:gd name="G2" fmla="+- 1 0 0"/>
                <a:gd name="G3" fmla="+- 1 0 0"/>
                <a:gd name="G4" fmla="+- 1 0 0"/>
                <a:gd name="G5" fmla="+- 1 0 0"/>
                <a:gd name="G6" fmla="+- 1 0 0"/>
                <a:gd name="G7" fmla="+- 1 0 0"/>
                <a:gd name="G8" fmla="+- 1 0 0"/>
                <a:gd name="G9" fmla="+- 1 0 0"/>
                <a:gd name="G10" fmla="+- 1 0 0"/>
                <a:gd name="G11" fmla="+- 1 0 0"/>
                <a:gd name="G12" fmla="+- 1 0 0"/>
                <a:gd name="G13" fmla="+- 1 0 0"/>
                <a:gd name="G14" fmla="+- 1 0 0"/>
                <a:gd name="G15" fmla="+- 1 0 0"/>
                <a:gd name="G16" fmla="+- 1 0 0"/>
                <a:gd name="G17" fmla="+- 1 0 0"/>
                <a:gd name="G18" fmla="*/ 1 16385 2"/>
                <a:gd name="G19" fmla="+- 1 0 0"/>
                <a:gd name="G20" fmla="+- 1 0 0"/>
                <a:gd name="G21" fmla="+- 1 0 0"/>
                <a:gd name="G22" fmla="+- 1 0 0"/>
                <a:gd name="G23" fmla="+- 1 0 0"/>
                <a:gd name="G24" fmla="+- 1 0 0"/>
                <a:gd name="G25" fmla="+- 1 0 0"/>
                <a:gd name="G26" fmla="+- 1 0 0"/>
                <a:gd name="G27" fmla="+- 1 0 0"/>
                <a:gd name="G28" fmla="+- 340 0 0"/>
                <a:gd name="G29" fmla="+- 1 0 0"/>
                <a:gd name="G30" fmla="+- 1 0 0"/>
                <a:gd name="G31" fmla="+- 1 0 0"/>
                <a:gd name="G32" fmla="+- 274 0 0"/>
                <a:gd name="G33" fmla="+- 1 0 0"/>
                <a:gd name="G34" fmla="+- 1 0 0"/>
                <a:gd name="T0" fmla="*/ 0 w 20000"/>
                <a:gd name="T1" fmla="*/ 340 h 20000"/>
                <a:gd name="T2" fmla="*/ 68 w 20000"/>
                <a:gd name="T3" fmla="*/ 325 h 20000"/>
                <a:gd name="T4" fmla="*/ 131 w 20000"/>
                <a:gd name="T5" fmla="*/ 307 h 20000"/>
                <a:gd name="T6" fmla="*/ 202 w 20000"/>
                <a:gd name="T7" fmla="*/ 292 h 20000"/>
                <a:gd name="T8" fmla="*/ 270 w 20000"/>
                <a:gd name="T9" fmla="*/ 274 h 20000"/>
                <a:gd name="T10" fmla="*/ 352 w 20000"/>
                <a:gd name="T11" fmla="*/ 256 h 20000"/>
                <a:gd name="T12" fmla="*/ 430 w 20000"/>
                <a:gd name="T13" fmla="*/ 238 h 20000"/>
                <a:gd name="T14" fmla="*/ 529 w 20000"/>
                <a:gd name="T15" fmla="*/ 216 h 20000"/>
                <a:gd name="T16" fmla="*/ 629 w 20000"/>
                <a:gd name="T17" fmla="*/ 194 h 20000"/>
                <a:gd name="T18" fmla="*/ 732 w 20000"/>
                <a:gd name="T19" fmla="*/ 165 h 20000"/>
                <a:gd name="T20" fmla="*/ 831 w 20000"/>
                <a:gd name="T21" fmla="*/ 143 h 20000"/>
                <a:gd name="T22" fmla="*/ 895 w 20000"/>
                <a:gd name="T23" fmla="*/ 124 h 20000"/>
                <a:gd name="T24" fmla="*/ 955 w 20000"/>
                <a:gd name="T25" fmla="*/ 106 h 20000"/>
                <a:gd name="T26" fmla="*/ 994 w 20000"/>
                <a:gd name="T27" fmla="*/ 95 h 20000"/>
                <a:gd name="T28" fmla="*/ 1044 w 20000"/>
                <a:gd name="T29" fmla="*/ 84 h 20000"/>
                <a:gd name="T30" fmla="*/ 1097 w 20000"/>
                <a:gd name="T31" fmla="*/ 66 h 20000"/>
                <a:gd name="T32" fmla="*/ 1154 w 20000"/>
                <a:gd name="T33" fmla="*/ 48 h 20000"/>
                <a:gd name="T34" fmla="*/ 1204 w 20000"/>
                <a:gd name="T35" fmla="*/ 29 h 20000"/>
                <a:gd name="T36" fmla="*/ 1257 w 20000"/>
                <a:gd name="T37" fmla="*/ 15 h 20000"/>
                <a:gd name="T38" fmla="*/ 1303 w 20000"/>
                <a:gd name="T39" fmla="*/ 0 h 20000"/>
                <a:gd name="T40" fmla="*/ 1349 w 20000"/>
                <a:gd name="T41" fmla="*/ 0 h 20000"/>
                <a:gd name="T42" fmla="*/ 1392 w 20000"/>
                <a:gd name="T43" fmla="*/ 4 h 20000"/>
                <a:gd name="T44" fmla="*/ 1452 w 20000"/>
                <a:gd name="T45" fmla="*/ 40 h 20000"/>
                <a:gd name="T46" fmla="*/ 1502 w 20000"/>
                <a:gd name="T47" fmla="*/ 102 h 20000"/>
                <a:gd name="T48" fmla="*/ 1563 w 20000"/>
                <a:gd name="T49" fmla="*/ 212 h 20000"/>
                <a:gd name="T50" fmla="*/ 1623 w 20000"/>
                <a:gd name="T51" fmla="*/ 344 h 20000"/>
                <a:gd name="T52" fmla="*/ 1683 w 20000"/>
                <a:gd name="T53" fmla="*/ 475 h 20000"/>
                <a:gd name="T54" fmla="*/ 1729 w 20000"/>
                <a:gd name="T55" fmla="*/ 581 h 20000"/>
                <a:gd name="T56" fmla="*/ 1765 w 20000"/>
                <a:gd name="T57" fmla="*/ 662 h 20000"/>
                <a:gd name="T58" fmla="*/ 1811 w 20000"/>
                <a:gd name="T59" fmla="*/ 742 h 20000"/>
                <a:gd name="T60" fmla="*/ 1868 w 20000"/>
                <a:gd name="T61" fmla="*/ 819 h 20000"/>
                <a:gd name="T62" fmla="*/ 1900 w 20000"/>
                <a:gd name="T63" fmla="*/ 845 h 20000"/>
                <a:gd name="T64" fmla="*/ 1935 w 20000"/>
                <a:gd name="T65" fmla="*/ 870 h 20000"/>
                <a:gd name="T66" fmla="*/ 1992 w 20000"/>
                <a:gd name="T67" fmla="*/ 877 h 20000"/>
                <a:gd name="T68" fmla="*/ 2109 w 20000"/>
                <a:gd name="T69" fmla="*/ 888 h 200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0000" h="20000">
                  <a:moveTo>
                    <a:pt x="0" y="7649"/>
                  </a:moveTo>
                  <a:lnTo>
                    <a:pt x="640" y="7320"/>
                  </a:lnTo>
                  <a:lnTo>
                    <a:pt x="1245" y="6909"/>
                  </a:lnTo>
                  <a:lnTo>
                    <a:pt x="1919" y="6580"/>
                  </a:lnTo>
                  <a:lnTo>
                    <a:pt x="2558" y="6169"/>
                  </a:lnTo>
                  <a:lnTo>
                    <a:pt x="3332" y="5757"/>
                  </a:lnTo>
                  <a:lnTo>
                    <a:pt x="4073" y="5346"/>
                  </a:lnTo>
                  <a:lnTo>
                    <a:pt x="5015" y="4853"/>
                  </a:lnTo>
                  <a:lnTo>
                    <a:pt x="5958" y="4359"/>
                  </a:lnTo>
                  <a:lnTo>
                    <a:pt x="6934" y="3701"/>
                  </a:lnTo>
                  <a:lnTo>
                    <a:pt x="7877" y="3208"/>
                  </a:lnTo>
                  <a:lnTo>
                    <a:pt x="8482" y="2796"/>
                  </a:lnTo>
                  <a:lnTo>
                    <a:pt x="9055" y="2385"/>
                  </a:lnTo>
                  <a:lnTo>
                    <a:pt x="9425" y="2138"/>
                  </a:lnTo>
                  <a:lnTo>
                    <a:pt x="9896" y="1892"/>
                  </a:lnTo>
                  <a:lnTo>
                    <a:pt x="10401" y="1480"/>
                  </a:lnTo>
                  <a:lnTo>
                    <a:pt x="10940" y="1069"/>
                  </a:lnTo>
                  <a:lnTo>
                    <a:pt x="11411" y="658"/>
                  </a:lnTo>
                  <a:lnTo>
                    <a:pt x="11916" y="329"/>
                  </a:lnTo>
                  <a:lnTo>
                    <a:pt x="12353" y="0"/>
                  </a:lnTo>
                  <a:lnTo>
                    <a:pt x="12791" y="0"/>
                  </a:lnTo>
                  <a:lnTo>
                    <a:pt x="13195" y="82"/>
                  </a:lnTo>
                  <a:lnTo>
                    <a:pt x="13767" y="905"/>
                  </a:lnTo>
                  <a:lnTo>
                    <a:pt x="14238" y="2303"/>
                  </a:lnTo>
                  <a:lnTo>
                    <a:pt x="14811" y="4770"/>
                  </a:lnTo>
                  <a:lnTo>
                    <a:pt x="15383" y="7731"/>
                  </a:lnTo>
                  <a:lnTo>
                    <a:pt x="15955" y="10692"/>
                  </a:lnTo>
                  <a:lnTo>
                    <a:pt x="16393" y="13077"/>
                  </a:lnTo>
                  <a:lnTo>
                    <a:pt x="16729" y="14887"/>
                  </a:lnTo>
                  <a:lnTo>
                    <a:pt x="17167" y="16696"/>
                  </a:lnTo>
                  <a:lnTo>
                    <a:pt x="17705" y="18424"/>
                  </a:lnTo>
                  <a:lnTo>
                    <a:pt x="18008" y="18999"/>
                  </a:lnTo>
                  <a:lnTo>
                    <a:pt x="18345" y="19575"/>
                  </a:lnTo>
                  <a:lnTo>
                    <a:pt x="18884" y="19740"/>
                  </a:lnTo>
                  <a:lnTo>
                    <a:pt x="19994" y="19986"/>
                  </a:lnTo>
                </a:path>
              </a:pathLst>
            </a:custGeom>
            <a:noFill/>
            <a:ln w="9360" cap="flat">
              <a:solidFill>
                <a:srgbClr val="FFFFFF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</p:grpSp>
      <p:grpSp>
        <p:nvGrpSpPr>
          <p:cNvPr id="141327" name="Group 15"/>
          <p:cNvGrpSpPr>
            <a:grpSpLocks/>
          </p:cNvGrpSpPr>
          <p:nvPr/>
        </p:nvGrpSpPr>
        <p:grpSpPr bwMode="auto">
          <a:xfrm>
            <a:off x="3657600" y="2381250"/>
            <a:ext cx="2241550" cy="2844800"/>
            <a:chOff x="1344" y="1500"/>
            <a:chExt cx="1412" cy="1792"/>
          </a:xfrm>
        </p:grpSpPr>
        <p:sp>
          <p:nvSpPr>
            <p:cNvPr id="141328" name="Freeform 16"/>
            <p:cNvSpPr>
              <a:spLocks noChangeArrowheads="1"/>
            </p:cNvSpPr>
            <p:nvPr/>
          </p:nvSpPr>
          <p:spPr bwMode="auto">
            <a:xfrm>
              <a:off x="1344" y="1500"/>
              <a:ext cx="1412" cy="888"/>
            </a:xfrm>
            <a:custGeom>
              <a:avLst/>
              <a:gdLst>
                <a:gd name="G0" fmla="+- 1170 0 0"/>
                <a:gd name="G1" fmla="+- 1 0 0"/>
                <a:gd name="G2" fmla="+- 1 0 0"/>
                <a:gd name="G3" fmla="+- 1 0 0"/>
                <a:gd name="G4" fmla="+- 1 0 0"/>
                <a:gd name="G5" fmla="+- 1 0 0"/>
                <a:gd name="G6" fmla="+- 1 0 0"/>
                <a:gd name="G7" fmla="+- 1 0 0"/>
                <a:gd name="G8" fmla="+- 1 0 0"/>
                <a:gd name="G9" fmla="+- 1 0 0"/>
                <a:gd name="G10" fmla="+- 1 0 0"/>
                <a:gd name="G11" fmla="+- 1 0 0"/>
                <a:gd name="G12" fmla="+- 1 0 0"/>
                <a:gd name="G13" fmla="*/ 1 16385 2"/>
                <a:gd name="G14" fmla="+- 1 0 0"/>
                <a:gd name="G15" fmla="+- 1 0 0"/>
                <a:gd name="G16" fmla="+- 1 0 0"/>
                <a:gd name="G17" fmla="+- 1 0 0"/>
                <a:gd name="G18" fmla="+- 1 0 0"/>
                <a:gd name="G19" fmla="*/ 1 32768 25"/>
                <a:gd name="G20" fmla="+- 1 0 0"/>
                <a:gd name="G21" fmla="+- 1 0 0"/>
                <a:gd name="G22" fmla="+- 1 0 0"/>
                <a:gd name="G23" fmla="+- 1 0 0"/>
                <a:gd name="G24" fmla="+- 1 0 0"/>
                <a:gd name="T0" fmla="*/ 0 w 20000"/>
                <a:gd name="T1" fmla="*/ 58 h 20000"/>
                <a:gd name="T2" fmla="*/ 71 w 20000"/>
                <a:gd name="T3" fmla="*/ 51 h 20000"/>
                <a:gd name="T4" fmla="*/ 135 w 20000"/>
                <a:gd name="T5" fmla="*/ 40 h 20000"/>
                <a:gd name="T6" fmla="*/ 202 w 20000"/>
                <a:gd name="T7" fmla="*/ 29 h 20000"/>
                <a:gd name="T8" fmla="*/ 266 w 20000"/>
                <a:gd name="T9" fmla="*/ 15 h 20000"/>
                <a:gd name="T10" fmla="*/ 326 w 20000"/>
                <a:gd name="T11" fmla="*/ 4 h 20000"/>
                <a:gd name="T12" fmla="*/ 373 w 20000"/>
                <a:gd name="T13" fmla="*/ 0 h 20000"/>
                <a:gd name="T14" fmla="*/ 415 w 20000"/>
                <a:gd name="T15" fmla="*/ 0 h 20000"/>
                <a:gd name="T16" fmla="*/ 472 w 20000"/>
                <a:gd name="T17" fmla="*/ 4 h 20000"/>
                <a:gd name="T18" fmla="*/ 522 w 20000"/>
                <a:gd name="T19" fmla="*/ 18 h 20000"/>
                <a:gd name="T20" fmla="*/ 582 w 20000"/>
                <a:gd name="T21" fmla="*/ 48 h 20000"/>
                <a:gd name="T22" fmla="*/ 628 w 20000"/>
                <a:gd name="T23" fmla="*/ 77 h 20000"/>
                <a:gd name="T24" fmla="*/ 657 w 20000"/>
                <a:gd name="T25" fmla="*/ 102 h 20000"/>
                <a:gd name="T26" fmla="*/ 706 w 20000"/>
                <a:gd name="T27" fmla="*/ 143 h 20000"/>
                <a:gd name="T28" fmla="*/ 763 w 20000"/>
                <a:gd name="T29" fmla="*/ 223 h 20000"/>
                <a:gd name="T30" fmla="*/ 823 w 20000"/>
                <a:gd name="T31" fmla="*/ 340 h 20000"/>
                <a:gd name="T32" fmla="*/ 869 w 20000"/>
                <a:gd name="T33" fmla="*/ 450 h 20000"/>
                <a:gd name="T34" fmla="*/ 940 w 20000"/>
                <a:gd name="T35" fmla="*/ 607 h 20000"/>
                <a:gd name="T36" fmla="*/ 1001 w 20000"/>
                <a:gd name="T37" fmla="*/ 724 h 20000"/>
                <a:gd name="T38" fmla="*/ 1043 w 20000"/>
                <a:gd name="T39" fmla="*/ 790 h 20000"/>
                <a:gd name="T40" fmla="*/ 1082 w 20000"/>
                <a:gd name="T41" fmla="*/ 834 h 20000"/>
                <a:gd name="T42" fmla="*/ 1118 w 20000"/>
                <a:gd name="T43" fmla="*/ 859 h 20000"/>
                <a:gd name="T44" fmla="*/ 1168 w 20000"/>
                <a:gd name="T45" fmla="*/ 877 h 20000"/>
                <a:gd name="T46" fmla="*/ 1274 w 20000"/>
                <a:gd name="T47" fmla="*/ 881 h 20000"/>
                <a:gd name="T48" fmla="*/ 1412 w 20000"/>
                <a:gd name="T49" fmla="*/ 888 h 200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0000" h="20000">
                  <a:moveTo>
                    <a:pt x="0" y="1316"/>
                  </a:moveTo>
                  <a:lnTo>
                    <a:pt x="1005" y="1151"/>
                  </a:lnTo>
                  <a:lnTo>
                    <a:pt x="1909" y="905"/>
                  </a:lnTo>
                  <a:lnTo>
                    <a:pt x="2863" y="658"/>
                  </a:lnTo>
                  <a:lnTo>
                    <a:pt x="3767" y="329"/>
                  </a:lnTo>
                  <a:lnTo>
                    <a:pt x="4621" y="82"/>
                  </a:lnTo>
                  <a:lnTo>
                    <a:pt x="5274" y="0"/>
                  </a:lnTo>
                  <a:lnTo>
                    <a:pt x="5877" y="0"/>
                  </a:lnTo>
                  <a:lnTo>
                    <a:pt x="6681" y="82"/>
                  </a:lnTo>
                  <a:lnTo>
                    <a:pt x="7384" y="411"/>
                  </a:lnTo>
                  <a:lnTo>
                    <a:pt x="8238" y="1069"/>
                  </a:lnTo>
                  <a:lnTo>
                    <a:pt x="8891" y="1727"/>
                  </a:lnTo>
                  <a:lnTo>
                    <a:pt x="9293" y="2303"/>
                  </a:lnTo>
                  <a:lnTo>
                    <a:pt x="9996" y="3208"/>
                  </a:lnTo>
                  <a:lnTo>
                    <a:pt x="10799" y="5017"/>
                  </a:lnTo>
                  <a:lnTo>
                    <a:pt x="11653" y="7649"/>
                  </a:lnTo>
                  <a:lnTo>
                    <a:pt x="12306" y="10117"/>
                  </a:lnTo>
                  <a:lnTo>
                    <a:pt x="13311" y="13653"/>
                  </a:lnTo>
                  <a:lnTo>
                    <a:pt x="14165" y="16285"/>
                  </a:lnTo>
                  <a:lnTo>
                    <a:pt x="14768" y="17766"/>
                  </a:lnTo>
                  <a:lnTo>
                    <a:pt x="15320" y="18753"/>
                  </a:lnTo>
                  <a:lnTo>
                    <a:pt x="15823" y="19328"/>
                  </a:lnTo>
                  <a:lnTo>
                    <a:pt x="16526" y="19740"/>
                  </a:lnTo>
                  <a:lnTo>
                    <a:pt x="18033" y="19822"/>
                  </a:lnTo>
                  <a:lnTo>
                    <a:pt x="19992" y="19986"/>
                  </a:lnTo>
                </a:path>
              </a:pathLst>
            </a:custGeom>
            <a:noFill/>
            <a:ln w="9360" cap="flat">
              <a:solidFill>
                <a:srgbClr val="FFFFFF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  <p:sp>
          <p:nvSpPr>
            <p:cNvPr id="141329" name="Freeform 17"/>
            <p:cNvSpPr>
              <a:spLocks noChangeArrowheads="1"/>
            </p:cNvSpPr>
            <p:nvPr/>
          </p:nvSpPr>
          <p:spPr bwMode="auto">
            <a:xfrm flipV="1">
              <a:off x="1344" y="2404"/>
              <a:ext cx="1412" cy="888"/>
            </a:xfrm>
            <a:custGeom>
              <a:avLst/>
              <a:gdLst>
                <a:gd name="G0" fmla="+- 1170 0 0"/>
                <a:gd name="G1" fmla="+- 1 0 0"/>
                <a:gd name="G2" fmla="+- 1 0 0"/>
                <a:gd name="G3" fmla="+- 1 0 0"/>
                <a:gd name="G4" fmla="+- 1 0 0"/>
                <a:gd name="G5" fmla="+- 1 0 0"/>
                <a:gd name="G6" fmla="+- 1 0 0"/>
                <a:gd name="G7" fmla="+- 1 0 0"/>
                <a:gd name="G8" fmla="+- 1 0 0"/>
                <a:gd name="G9" fmla="+- 1 0 0"/>
                <a:gd name="G10" fmla="+- 1 0 0"/>
                <a:gd name="G11" fmla="+- 1 0 0"/>
                <a:gd name="G12" fmla="+- 1 0 0"/>
                <a:gd name="G13" fmla="*/ 1 16385 2"/>
                <a:gd name="G14" fmla="+- 1 0 0"/>
                <a:gd name="G15" fmla="+- 1 0 0"/>
                <a:gd name="G16" fmla="+- 1 0 0"/>
                <a:gd name="G17" fmla="+- 1 0 0"/>
                <a:gd name="G18" fmla="+- 1 0 0"/>
                <a:gd name="G19" fmla="*/ 1 32768 25"/>
                <a:gd name="G20" fmla="+- 1 0 0"/>
                <a:gd name="G21" fmla="+- 1 0 0"/>
                <a:gd name="G22" fmla="+- 1 0 0"/>
                <a:gd name="G23" fmla="+- 1 0 0"/>
                <a:gd name="G24" fmla="+- 1 0 0"/>
                <a:gd name="T0" fmla="*/ 0 w 20000"/>
                <a:gd name="T1" fmla="*/ 58 h 20000"/>
                <a:gd name="T2" fmla="*/ 71 w 20000"/>
                <a:gd name="T3" fmla="*/ 51 h 20000"/>
                <a:gd name="T4" fmla="*/ 135 w 20000"/>
                <a:gd name="T5" fmla="*/ 40 h 20000"/>
                <a:gd name="T6" fmla="*/ 202 w 20000"/>
                <a:gd name="T7" fmla="*/ 29 h 20000"/>
                <a:gd name="T8" fmla="*/ 266 w 20000"/>
                <a:gd name="T9" fmla="*/ 15 h 20000"/>
                <a:gd name="T10" fmla="*/ 326 w 20000"/>
                <a:gd name="T11" fmla="*/ 4 h 20000"/>
                <a:gd name="T12" fmla="*/ 373 w 20000"/>
                <a:gd name="T13" fmla="*/ 0 h 20000"/>
                <a:gd name="T14" fmla="*/ 415 w 20000"/>
                <a:gd name="T15" fmla="*/ 0 h 20000"/>
                <a:gd name="T16" fmla="*/ 472 w 20000"/>
                <a:gd name="T17" fmla="*/ 4 h 20000"/>
                <a:gd name="T18" fmla="*/ 522 w 20000"/>
                <a:gd name="T19" fmla="*/ 18 h 20000"/>
                <a:gd name="T20" fmla="*/ 582 w 20000"/>
                <a:gd name="T21" fmla="*/ 48 h 20000"/>
                <a:gd name="T22" fmla="*/ 628 w 20000"/>
                <a:gd name="T23" fmla="*/ 77 h 20000"/>
                <a:gd name="T24" fmla="*/ 657 w 20000"/>
                <a:gd name="T25" fmla="*/ 102 h 20000"/>
                <a:gd name="T26" fmla="*/ 706 w 20000"/>
                <a:gd name="T27" fmla="*/ 143 h 20000"/>
                <a:gd name="T28" fmla="*/ 763 w 20000"/>
                <a:gd name="T29" fmla="*/ 223 h 20000"/>
                <a:gd name="T30" fmla="*/ 823 w 20000"/>
                <a:gd name="T31" fmla="*/ 340 h 20000"/>
                <a:gd name="T32" fmla="*/ 869 w 20000"/>
                <a:gd name="T33" fmla="*/ 450 h 20000"/>
                <a:gd name="T34" fmla="*/ 940 w 20000"/>
                <a:gd name="T35" fmla="*/ 607 h 20000"/>
                <a:gd name="T36" fmla="*/ 1001 w 20000"/>
                <a:gd name="T37" fmla="*/ 724 h 20000"/>
                <a:gd name="T38" fmla="*/ 1043 w 20000"/>
                <a:gd name="T39" fmla="*/ 790 h 20000"/>
                <a:gd name="T40" fmla="*/ 1082 w 20000"/>
                <a:gd name="T41" fmla="*/ 834 h 20000"/>
                <a:gd name="T42" fmla="*/ 1118 w 20000"/>
                <a:gd name="T43" fmla="*/ 859 h 20000"/>
                <a:gd name="T44" fmla="*/ 1168 w 20000"/>
                <a:gd name="T45" fmla="*/ 877 h 20000"/>
                <a:gd name="T46" fmla="*/ 1274 w 20000"/>
                <a:gd name="T47" fmla="*/ 881 h 20000"/>
                <a:gd name="T48" fmla="*/ 1412 w 20000"/>
                <a:gd name="T49" fmla="*/ 888 h 200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0000" h="20000">
                  <a:moveTo>
                    <a:pt x="0" y="1316"/>
                  </a:moveTo>
                  <a:lnTo>
                    <a:pt x="1005" y="1151"/>
                  </a:lnTo>
                  <a:lnTo>
                    <a:pt x="1909" y="905"/>
                  </a:lnTo>
                  <a:lnTo>
                    <a:pt x="2863" y="658"/>
                  </a:lnTo>
                  <a:lnTo>
                    <a:pt x="3767" y="329"/>
                  </a:lnTo>
                  <a:lnTo>
                    <a:pt x="4621" y="82"/>
                  </a:lnTo>
                  <a:lnTo>
                    <a:pt x="5274" y="0"/>
                  </a:lnTo>
                  <a:lnTo>
                    <a:pt x="5877" y="0"/>
                  </a:lnTo>
                  <a:lnTo>
                    <a:pt x="6681" y="82"/>
                  </a:lnTo>
                  <a:lnTo>
                    <a:pt x="7384" y="411"/>
                  </a:lnTo>
                  <a:lnTo>
                    <a:pt x="8238" y="1069"/>
                  </a:lnTo>
                  <a:lnTo>
                    <a:pt x="8891" y="1727"/>
                  </a:lnTo>
                  <a:lnTo>
                    <a:pt x="9293" y="2303"/>
                  </a:lnTo>
                  <a:lnTo>
                    <a:pt x="9996" y="3208"/>
                  </a:lnTo>
                  <a:lnTo>
                    <a:pt x="10799" y="5017"/>
                  </a:lnTo>
                  <a:lnTo>
                    <a:pt x="11653" y="7649"/>
                  </a:lnTo>
                  <a:lnTo>
                    <a:pt x="12306" y="10117"/>
                  </a:lnTo>
                  <a:lnTo>
                    <a:pt x="13311" y="13653"/>
                  </a:lnTo>
                  <a:lnTo>
                    <a:pt x="14165" y="16285"/>
                  </a:lnTo>
                  <a:lnTo>
                    <a:pt x="14768" y="17766"/>
                  </a:lnTo>
                  <a:lnTo>
                    <a:pt x="15320" y="18753"/>
                  </a:lnTo>
                  <a:lnTo>
                    <a:pt x="15823" y="19328"/>
                  </a:lnTo>
                  <a:lnTo>
                    <a:pt x="16526" y="19740"/>
                  </a:lnTo>
                  <a:lnTo>
                    <a:pt x="18033" y="19822"/>
                  </a:lnTo>
                  <a:lnTo>
                    <a:pt x="19992" y="19986"/>
                  </a:lnTo>
                </a:path>
              </a:pathLst>
            </a:custGeom>
            <a:noFill/>
            <a:ln w="9360" cap="flat">
              <a:solidFill>
                <a:srgbClr val="FFFFFF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</p:grpSp>
      <p:grpSp>
        <p:nvGrpSpPr>
          <p:cNvPr id="141330" name="Group 18"/>
          <p:cNvGrpSpPr>
            <a:grpSpLocks/>
          </p:cNvGrpSpPr>
          <p:nvPr/>
        </p:nvGrpSpPr>
        <p:grpSpPr bwMode="auto">
          <a:xfrm>
            <a:off x="3657600" y="2278063"/>
            <a:ext cx="4533900" cy="3046412"/>
            <a:chOff x="1344" y="1435"/>
            <a:chExt cx="2856" cy="1919"/>
          </a:xfrm>
        </p:grpSpPr>
        <p:sp>
          <p:nvSpPr>
            <p:cNvPr id="141331" name="Freeform 19"/>
            <p:cNvSpPr>
              <a:spLocks noChangeArrowheads="1"/>
            </p:cNvSpPr>
            <p:nvPr/>
          </p:nvSpPr>
          <p:spPr bwMode="auto">
            <a:xfrm>
              <a:off x="1344" y="1435"/>
              <a:ext cx="2856" cy="965"/>
            </a:xfrm>
            <a:custGeom>
              <a:avLst/>
              <a:gdLst>
                <a:gd name="G0" fmla="+- 2077 0 0"/>
                <a:gd name="G1" fmla="+- 1 0 0"/>
                <a:gd name="G2" fmla="+- 1 0 0"/>
                <a:gd name="G3" fmla="+- 1 0 0"/>
                <a:gd name="G4" fmla="+- 1 0 0"/>
                <a:gd name="G5" fmla="+- 1 0 0"/>
                <a:gd name="G6" fmla="+- 1 0 0"/>
                <a:gd name="G7" fmla="+- 1 0 0"/>
                <a:gd name="G8" fmla="+- 1 0 0"/>
                <a:gd name="G9" fmla="+- 1 0 0"/>
                <a:gd name="G10" fmla="*/ 1 0 0"/>
                <a:gd name="G11" fmla="max G10 G0"/>
                <a:gd name="G12" fmla="+- 1 0 0"/>
                <a:gd name="G13" fmla="+- 1 0 0"/>
                <a:gd name="G14" fmla="+- 1 0 0"/>
                <a:gd name="G15" fmla="+- 1 0 0"/>
                <a:gd name="G16" fmla="+- 1 0 0"/>
                <a:gd name="G17" fmla="+- 1 0 0"/>
                <a:gd name="G18" fmla="+- 1 0 0"/>
                <a:gd name="G19" fmla="*/ 1 16385 2"/>
                <a:gd name="G20" fmla="+- 1 0 0"/>
                <a:gd name="G21" fmla="+- 1 0 0"/>
                <a:gd name="G22" fmla="+- 1 0 0"/>
                <a:gd name="G23" fmla="+- 1 0 0"/>
                <a:gd name="G24" fmla="+- 1 0 0"/>
                <a:gd name="G25" fmla="+- 1 0 0"/>
                <a:gd name="G26" fmla="+- 1 0 0"/>
                <a:gd name="G27" fmla="+- 1 0 0"/>
                <a:gd name="G28" fmla="+- 1 0 0"/>
                <a:gd name="G29" fmla="+- 850 0 0"/>
                <a:gd name="G30" fmla="+- 1 0 0"/>
                <a:gd name="G31" fmla="+- 1 0 0"/>
                <a:gd name="G32" fmla="+- 1 0 0"/>
                <a:gd name="G33" fmla="+- 1 0 0"/>
                <a:gd name="G34" fmla="+- 1 0 0"/>
                <a:gd name="G35" fmla="+- 1 0 0"/>
                <a:gd name="T0" fmla="*/ 0 w 20000"/>
                <a:gd name="T1" fmla="*/ 850 h 20000"/>
                <a:gd name="T2" fmla="*/ 238 w 20000"/>
                <a:gd name="T3" fmla="*/ 830 h 20000"/>
                <a:gd name="T4" fmla="*/ 391 w 20000"/>
                <a:gd name="T5" fmla="*/ 814 h 20000"/>
                <a:gd name="T6" fmla="*/ 593 w 20000"/>
                <a:gd name="T7" fmla="*/ 787 h 20000"/>
                <a:gd name="T8" fmla="*/ 789 w 20000"/>
                <a:gd name="T9" fmla="*/ 759 h 20000"/>
                <a:gd name="T10" fmla="*/ 959 w 20000"/>
                <a:gd name="T11" fmla="*/ 731 h 20000"/>
                <a:gd name="T12" fmla="*/ 1197 w 20000"/>
                <a:gd name="T13" fmla="*/ 679 h 20000"/>
                <a:gd name="T14" fmla="*/ 1464 w 20000"/>
                <a:gd name="T15" fmla="*/ 620 h 20000"/>
                <a:gd name="T16" fmla="*/ 1680 w 20000"/>
                <a:gd name="T17" fmla="*/ 556 h 20000"/>
                <a:gd name="T18" fmla="*/ 1894 w 20000"/>
                <a:gd name="T19" fmla="*/ 481 h 20000"/>
                <a:gd name="T20" fmla="*/ 2043 w 20000"/>
                <a:gd name="T21" fmla="*/ 413 h 20000"/>
                <a:gd name="T22" fmla="*/ 2160 w 20000"/>
                <a:gd name="T23" fmla="*/ 334 h 20000"/>
                <a:gd name="T24" fmla="*/ 2220 w 20000"/>
                <a:gd name="T25" fmla="*/ 282 h 20000"/>
                <a:gd name="T26" fmla="*/ 2281 w 20000"/>
                <a:gd name="T27" fmla="*/ 230 h 20000"/>
                <a:gd name="T28" fmla="*/ 2320 w 20000"/>
                <a:gd name="T29" fmla="*/ 183 h 20000"/>
                <a:gd name="T30" fmla="*/ 2363 w 20000"/>
                <a:gd name="T31" fmla="*/ 131 h 20000"/>
                <a:gd name="T32" fmla="*/ 2405 w 20000"/>
                <a:gd name="T33" fmla="*/ 71 h 20000"/>
                <a:gd name="T34" fmla="*/ 2435 w 20000"/>
                <a:gd name="T35" fmla="*/ 32 h 20000"/>
                <a:gd name="T36" fmla="*/ 2454 w 20000"/>
                <a:gd name="T37" fmla="*/ 12 h 20000"/>
                <a:gd name="T38" fmla="*/ 2474 w 20000"/>
                <a:gd name="T39" fmla="*/ 0 h 20000"/>
                <a:gd name="T40" fmla="*/ 2487 w 20000"/>
                <a:gd name="T41" fmla="*/ 0 h 20000"/>
                <a:gd name="T42" fmla="*/ 2511 w 20000"/>
                <a:gd name="T43" fmla="*/ 12 h 20000"/>
                <a:gd name="T44" fmla="*/ 2535 w 20000"/>
                <a:gd name="T45" fmla="*/ 44 h 20000"/>
                <a:gd name="T46" fmla="*/ 2562 w 20000"/>
                <a:gd name="T47" fmla="*/ 111 h 20000"/>
                <a:gd name="T48" fmla="*/ 2592 w 20000"/>
                <a:gd name="T49" fmla="*/ 219 h 20000"/>
                <a:gd name="T50" fmla="*/ 2623 w 20000"/>
                <a:gd name="T51" fmla="*/ 373 h 20000"/>
                <a:gd name="T52" fmla="*/ 2653 w 20000"/>
                <a:gd name="T53" fmla="*/ 528 h 20000"/>
                <a:gd name="T54" fmla="*/ 2678 w 20000"/>
                <a:gd name="T55" fmla="*/ 636 h 20000"/>
                <a:gd name="T56" fmla="*/ 2698 w 20000"/>
                <a:gd name="T57" fmla="*/ 719 h 20000"/>
                <a:gd name="T58" fmla="*/ 2719 w 20000"/>
                <a:gd name="T59" fmla="*/ 798 h 20000"/>
                <a:gd name="T60" fmla="*/ 2739 w 20000"/>
                <a:gd name="T61" fmla="*/ 858 h 20000"/>
                <a:gd name="T62" fmla="*/ 2766 w 20000"/>
                <a:gd name="T63" fmla="*/ 918 h 20000"/>
                <a:gd name="T64" fmla="*/ 2786 w 20000"/>
                <a:gd name="T65" fmla="*/ 949 h 20000"/>
                <a:gd name="T66" fmla="*/ 2814 w 20000"/>
                <a:gd name="T67" fmla="*/ 965 h 20000"/>
                <a:gd name="T68" fmla="*/ 2856 w 20000"/>
                <a:gd name="T69" fmla="*/ 965 h 200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0000" h="20000">
                  <a:moveTo>
                    <a:pt x="0" y="17601"/>
                  </a:moveTo>
                  <a:lnTo>
                    <a:pt x="1666" y="17190"/>
                  </a:lnTo>
                  <a:lnTo>
                    <a:pt x="2736" y="16861"/>
                  </a:lnTo>
                  <a:lnTo>
                    <a:pt x="4153" y="16285"/>
                  </a:lnTo>
                  <a:lnTo>
                    <a:pt x="5521" y="15709"/>
                  </a:lnTo>
                  <a:lnTo>
                    <a:pt x="6715" y="15134"/>
                  </a:lnTo>
                  <a:lnTo>
                    <a:pt x="8381" y="14064"/>
                  </a:lnTo>
                  <a:lnTo>
                    <a:pt x="10247" y="12831"/>
                  </a:lnTo>
                  <a:lnTo>
                    <a:pt x="11764" y="11515"/>
                  </a:lnTo>
                  <a:lnTo>
                    <a:pt x="13256" y="9952"/>
                  </a:lnTo>
                  <a:lnTo>
                    <a:pt x="14301" y="8554"/>
                  </a:lnTo>
                  <a:lnTo>
                    <a:pt x="15121" y="6909"/>
                  </a:lnTo>
                  <a:lnTo>
                    <a:pt x="15544" y="5840"/>
                  </a:lnTo>
                  <a:lnTo>
                    <a:pt x="15967" y="4770"/>
                  </a:lnTo>
                  <a:lnTo>
                    <a:pt x="16240" y="3783"/>
                  </a:lnTo>
                  <a:lnTo>
                    <a:pt x="16539" y="2714"/>
                  </a:lnTo>
                  <a:lnTo>
                    <a:pt x="16837" y="1480"/>
                  </a:lnTo>
                  <a:lnTo>
                    <a:pt x="17045" y="658"/>
                  </a:lnTo>
                  <a:lnTo>
                    <a:pt x="17181" y="247"/>
                  </a:lnTo>
                  <a:lnTo>
                    <a:pt x="17318" y="0"/>
                  </a:lnTo>
                  <a:lnTo>
                    <a:pt x="17413" y="0"/>
                  </a:lnTo>
                  <a:lnTo>
                    <a:pt x="17579" y="247"/>
                  </a:lnTo>
                  <a:lnTo>
                    <a:pt x="17745" y="905"/>
                  </a:lnTo>
                  <a:lnTo>
                    <a:pt x="17936" y="2303"/>
                  </a:lnTo>
                  <a:lnTo>
                    <a:pt x="18143" y="4524"/>
                  </a:lnTo>
                  <a:lnTo>
                    <a:pt x="18363" y="7731"/>
                  </a:lnTo>
                  <a:lnTo>
                    <a:pt x="18570" y="10939"/>
                  </a:lnTo>
                  <a:lnTo>
                    <a:pt x="18748" y="13160"/>
                  </a:lnTo>
                  <a:lnTo>
                    <a:pt x="18885" y="14887"/>
                  </a:lnTo>
                  <a:lnTo>
                    <a:pt x="19034" y="16532"/>
                  </a:lnTo>
                  <a:lnTo>
                    <a:pt x="19175" y="17766"/>
                  </a:lnTo>
                  <a:lnTo>
                    <a:pt x="19366" y="18999"/>
                  </a:lnTo>
                  <a:lnTo>
                    <a:pt x="19503" y="19657"/>
                  </a:lnTo>
                  <a:lnTo>
                    <a:pt x="19697" y="19986"/>
                  </a:lnTo>
                  <a:lnTo>
                    <a:pt x="19996" y="19986"/>
                  </a:lnTo>
                </a:path>
              </a:pathLst>
            </a:custGeom>
            <a:noFill/>
            <a:ln w="9360" cap="flat">
              <a:solidFill>
                <a:srgbClr val="FFFFFF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  <p:sp>
          <p:nvSpPr>
            <p:cNvPr id="141332" name="Freeform 20"/>
            <p:cNvSpPr>
              <a:spLocks noChangeArrowheads="1"/>
            </p:cNvSpPr>
            <p:nvPr/>
          </p:nvSpPr>
          <p:spPr bwMode="auto">
            <a:xfrm flipV="1">
              <a:off x="1344" y="2389"/>
              <a:ext cx="2856" cy="965"/>
            </a:xfrm>
            <a:custGeom>
              <a:avLst/>
              <a:gdLst>
                <a:gd name="G0" fmla="+- 2077 0 0"/>
                <a:gd name="G1" fmla="+- 1 0 0"/>
                <a:gd name="G2" fmla="+- 1 0 0"/>
                <a:gd name="G3" fmla="+- 1 0 0"/>
                <a:gd name="G4" fmla="+- 1 0 0"/>
                <a:gd name="G5" fmla="+- 1 0 0"/>
                <a:gd name="G6" fmla="+- 1 0 0"/>
                <a:gd name="G7" fmla="+- 1 0 0"/>
                <a:gd name="G8" fmla="+- 1 0 0"/>
                <a:gd name="G9" fmla="+- 1 0 0"/>
                <a:gd name="G10" fmla="*/ 1 0 0"/>
                <a:gd name="G11" fmla="max G10 G0"/>
                <a:gd name="G12" fmla="+- 1 0 0"/>
                <a:gd name="G13" fmla="+- 1 0 0"/>
                <a:gd name="G14" fmla="+- 1 0 0"/>
                <a:gd name="G15" fmla="+- 1 0 0"/>
                <a:gd name="G16" fmla="+- 1 0 0"/>
                <a:gd name="G17" fmla="+- 1 0 0"/>
                <a:gd name="G18" fmla="+- 1 0 0"/>
                <a:gd name="G19" fmla="*/ 1 16385 2"/>
                <a:gd name="G20" fmla="+- 1 0 0"/>
                <a:gd name="G21" fmla="+- 1 0 0"/>
                <a:gd name="G22" fmla="+- 1 0 0"/>
                <a:gd name="G23" fmla="+- 1 0 0"/>
                <a:gd name="G24" fmla="+- 1 0 0"/>
                <a:gd name="G25" fmla="+- 1 0 0"/>
                <a:gd name="G26" fmla="+- 1 0 0"/>
                <a:gd name="G27" fmla="+- 1 0 0"/>
                <a:gd name="G28" fmla="+- 1 0 0"/>
                <a:gd name="G29" fmla="+- 850 0 0"/>
                <a:gd name="G30" fmla="+- 1 0 0"/>
                <a:gd name="G31" fmla="+- 1 0 0"/>
                <a:gd name="G32" fmla="+- 1 0 0"/>
                <a:gd name="G33" fmla="+- 1 0 0"/>
                <a:gd name="G34" fmla="+- 1 0 0"/>
                <a:gd name="G35" fmla="+- 1 0 0"/>
                <a:gd name="T0" fmla="*/ 0 w 20000"/>
                <a:gd name="T1" fmla="*/ 850 h 20000"/>
                <a:gd name="T2" fmla="*/ 238 w 20000"/>
                <a:gd name="T3" fmla="*/ 830 h 20000"/>
                <a:gd name="T4" fmla="*/ 391 w 20000"/>
                <a:gd name="T5" fmla="*/ 814 h 20000"/>
                <a:gd name="T6" fmla="*/ 593 w 20000"/>
                <a:gd name="T7" fmla="*/ 787 h 20000"/>
                <a:gd name="T8" fmla="*/ 789 w 20000"/>
                <a:gd name="T9" fmla="*/ 759 h 20000"/>
                <a:gd name="T10" fmla="*/ 959 w 20000"/>
                <a:gd name="T11" fmla="*/ 731 h 20000"/>
                <a:gd name="T12" fmla="*/ 1197 w 20000"/>
                <a:gd name="T13" fmla="*/ 679 h 20000"/>
                <a:gd name="T14" fmla="*/ 1464 w 20000"/>
                <a:gd name="T15" fmla="*/ 620 h 20000"/>
                <a:gd name="T16" fmla="*/ 1680 w 20000"/>
                <a:gd name="T17" fmla="*/ 556 h 20000"/>
                <a:gd name="T18" fmla="*/ 1894 w 20000"/>
                <a:gd name="T19" fmla="*/ 481 h 20000"/>
                <a:gd name="T20" fmla="*/ 2043 w 20000"/>
                <a:gd name="T21" fmla="*/ 413 h 20000"/>
                <a:gd name="T22" fmla="*/ 2160 w 20000"/>
                <a:gd name="T23" fmla="*/ 334 h 20000"/>
                <a:gd name="T24" fmla="*/ 2220 w 20000"/>
                <a:gd name="T25" fmla="*/ 282 h 20000"/>
                <a:gd name="T26" fmla="*/ 2281 w 20000"/>
                <a:gd name="T27" fmla="*/ 230 h 20000"/>
                <a:gd name="T28" fmla="*/ 2320 w 20000"/>
                <a:gd name="T29" fmla="*/ 183 h 20000"/>
                <a:gd name="T30" fmla="*/ 2363 w 20000"/>
                <a:gd name="T31" fmla="*/ 131 h 20000"/>
                <a:gd name="T32" fmla="*/ 2405 w 20000"/>
                <a:gd name="T33" fmla="*/ 71 h 20000"/>
                <a:gd name="T34" fmla="*/ 2435 w 20000"/>
                <a:gd name="T35" fmla="*/ 32 h 20000"/>
                <a:gd name="T36" fmla="*/ 2454 w 20000"/>
                <a:gd name="T37" fmla="*/ 12 h 20000"/>
                <a:gd name="T38" fmla="*/ 2474 w 20000"/>
                <a:gd name="T39" fmla="*/ 0 h 20000"/>
                <a:gd name="T40" fmla="*/ 2487 w 20000"/>
                <a:gd name="T41" fmla="*/ 0 h 20000"/>
                <a:gd name="T42" fmla="*/ 2511 w 20000"/>
                <a:gd name="T43" fmla="*/ 12 h 20000"/>
                <a:gd name="T44" fmla="*/ 2535 w 20000"/>
                <a:gd name="T45" fmla="*/ 44 h 20000"/>
                <a:gd name="T46" fmla="*/ 2562 w 20000"/>
                <a:gd name="T47" fmla="*/ 111 h 20000"/>
                <a:gd name="T48" fmla="*/ 2592 w 20000"/>
                <a:gd name="T49" fmla="*/ 219 h 20000"/>
                <a:gd name="T50" fmla="*/ 2623 w 20000"/>
                <a:gd name="T51" fmla="*/ 373 h 20000"/>
                <a:gd name="T52" fmla="*/ 2653 w 20000"/>
                <a:gd name="T53" fmla="*/ 528 h 20000"/>
                <a:gd name="T54" fmla="*/ 2678 w 20000"/>
                <a:gd name="T55" fmla="*/ 636 h 20000"/>
                <a:gd name="T56" fmla="*/ 2698 w 20000"/>
                <a:gd name="T57" fmla="*/ 719 h 20000"/>
                <a:gd name="T58" fmla="*/ 2719 w 20000"/>
                <a:gd name="T59" fmla="*/ 798 h 20000"/>
                <a:gd name="T60" fmla="*/ 2739 w 20000"/>
                <a:gd name="T61" fmla="*/ 858 h 20000"/>
                <a:gd name="T62" fmla="*/ 2766 w 20000"/>
                <a:gd name="T63" fmla="*/ 918 h 20000"/>
                <a:gd name="T64" fmla="*/ 2786 w 20000"/>
                <a:gd name="T65" fmla="*/ 949 h 20000"/>
                <a:gd name="T66" fmla="*/ 2814 w 20000"/>
                <a:gd name="T67" fmla="*/ 965 h 20000"/>
                <a:gd name="T68" fmla="*/ 2856 w 20000"/>
                <a:gd name="T69" fmla="*/ 965 h 200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0000" h="20000">
                  <a:moveTo>
                    <a:pt x="0" y="17601"/>
                  </a:moveTo>
                  <a:lnTo>
                    <a:pt x="1666" y="17190"/>
                  </a:lnTo>
                  <a:lnTo>
                    <a:pt x="2736" y="16861"/>
                  </a:lnTo>
                  <a:lnTo>
                    <a:pt x="4153" y="16285"/>
                  </a:lnTo>
                  <a:lnTo>
                    <a:pt x="5521" y="15709"/>
                  </a:lnTo>
                  <a:lnTo>
                    <a:pt x="6715" y="15134"/>
                  </a:lnTo>
                  <a:lnTo>
                    <a:pt x="8381" y="14064"/>
                  </a:lnTo>
                  <a:lnTo>
                    <a:pt x="10247" y="12831"/>
                  </a:lnTo>
                  <a:lnTo>
                    <a:pt x="11764" y="11515"/>
                  </a:lnTo>
                  <a:lnTo>
                    <a:pt x="13256" y="9952"/>
                  </a:lnTo>
                  <a:lnTo>
                    <a:pt x="14301" y="8554"/>
                  </a:lnTo>
                  <a:lnTo>
                    <a:pt x="15121" y="6909"/>
                  </a:lnTo>
                  <a:lnTo>
                    <a:pt x="15544" y="5840"/>
                  </a:lnTo>
                  <a:lnTo>
                    <a:pt x="15967" y="4770"/>
                  </a:lnTo>
                  <a:lnTo>
                    <a:pt x="16240" y="3783"/>
                  </a:lnTo>
                  <a:lnTo>
                    <a:pt x="16539" y="2714"/>
                  </a:lnTo>
                  <a:lnTo>
                    <a:pt x="16837" y="1480"/>
                  </a:lnTo>
                  <a:lnTo>
                    <a:pt x="17045" y="658"/>
                  </a:lnTo>
                  <a:lnTo>
                    <a:pt x="17181" y="247"/>
                  </a:lnTo>
                  <a:lnTo>
                    <a:pt x="17318" y="0"/>
                  </a:lnTo>
                  <a:lnTo>
                    <a:pt x="17413" y="0"/>
                  </a:lnTo>
                  <a:lnTo>
                    <a:pt x="17579" y="247"/>
                  </a:lnTo>
                  <a:lnTo>
                    <a:pt x="17745" y="905"/>
                  </a:lnTo>
                  <a:lnTo>
                    <a:pt x="17936" y="2303"/>
                  </a:lnTo>
                  <a:lnTo>
                    <a:pt x="18143" y="4524"/>
                  </a:lnTo>
                  <a:lnTo>
                    <a:pt x="18363" y="7731"/>
                  </a:lnTo>
                  <a:lnTo>
                    <a:pt x="18570" y="10939"/>
                  </a:lnTo>
                  <a:lnTo>
                    <a:pt x="18748" y="13160"/>
                  </a:lnTo>
                  <a:lnTo>
                    <a:pt x="18885" y="14887"/>
                  </a:lnTo>
                  <a:lnTo>
                    <a:pt x="19034" y="16532"/>
                  </a:lnTo>
                  <a:lnTo>
                    <a:pt x="19175" y="17766"/>
                  </a:lnTo>
                  <a:lnTo>
                    <a:pt x="19366" y="18999"/>
                  </a:lnTo>
                  <a:lnTo>
                    <a:pt x="19503" y="19657"/>
                  </a:lnTo>
                  <a:lnTo>
                    <a:pt x="19697" y="19986"/>
                  </a:lnTo>
                  <a:lnTo>
                    <a:pt x="19996" y="19986"/>
                  </a:lnTo>
                </a:path>
              </a:pathLst>
            </a:custGeom>
            <a:noFill/>
            <a:ln w="9360" cap="flat">
              <a:solidFill>
                <a:srgbClr val="FFFFFF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</p:grpSp>
      <p:sp>
        <p:nvSpPr>
          <p:cNvPr id="141333" name="Freeform 21"/>
          <p:cNvSpPr>
            <a:spLocks noChangeArrowheads="1"/>
          </p:cNvSpPr>
          <p:nvPr/>
        </p:nvSpPr>
        <p:spPr bwMode="auto">
          <a:xfrm>
            <a:off x="3695701" y="3810000"/>
            <a:ext cx="4799013" cy="1588"/>
          </a:xfrm>
          <a:custGeom>
            <a:avLst/>
            <a:gdLst>
              <a:gd name="G0" fmla="+- 3023 0 0"/>
              <a:gd name="G1" fmla="+- 4 0 0"/>
              <a:gd name="T0" fmla="*/ 0 w 3023"/>
              <a:gd name="T1" fmla="*/ 0 h 1"/>
              <a:gd name="T2" fmla="*/ 4799013 w 3023"/>
              <a:gd name="T3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3023" h="1">
                <a:moveTo>
                  <a:pt x="0" y="0"/>
                </a:moveTo>
                <a:lnTo>
                  <a:pt x="3023" y="0"/>
                </a:lnTo>
              </a:path>
            </a:pathLst>
          </a:custGeom>
          <a:noFill/>
          <a:ln w="38160" cap="flat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</p:spTree>
  </p:cSld>
  <p:clrMapOvr>
    <a:masterClrMapping/>
  </p:clrMapOvr>
  <p:transition>
    <p:dissolv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0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3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 additive="repl">
                                        <p:cTn id="7" dur="500"/>
                                        <p:tgtEl>
                                          <p:spTgt spid="1413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9" presetID="9" presetClass="entr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3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 additive="repl">
                                        <p:cTn id="11" dur="500"/>
                                        <p:tgtEl>
                                          <p:spTgt spid="1413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 nodeType="clickPar">
                      <p:stCondLst>
                        <p:cond delay="indefinite"/>
                      </p:stCondLst>
                      <p:childTnLst>
                        <p:par>
                          <p:cTn id="1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4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3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 additive="repl">
                                        <p:cTn id="16" dur="500"/>
                                        <p:tgtEl>
                                          <p:spTgt spid="1413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8" presetID="9" presetClass="entr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3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 additive="repl">
                                        <p:cTn id="20" dur="500"/>
                                        <p:tgtEl>
                                          <p:spTgt spid="1413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3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 additive="repl">
                                        <p:cTn id="25" dur="500"/>
                                        <p:tgtEl>
                                          <p:spTgt spid="1413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27" presetID="9" presetClass="entr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3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 additive="repl">
                                        <p:cTn id="29" dur="500"/>
                                        <p:tgtEl>
                                          <p:spTgt spid="1413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 nodeType="clickPar">
                      <p:stCondLst>
                        <p:cond delay="indefinite"/>
                      </p:stCondLst>
                      <p:childTnLst>
                        <p:par>
                          <p:cTn id="3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2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3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 additive="repl">
                                        <p:cTn id="34" dur="500"/>
                                        <p:tgtEl>
                                          <p:spTgt spid="1413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36" presetID="9" presetClass="entr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3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 additive="repl">
                                        <p:cTn id="38" dur="500"/>
                                        <p:tgtEl>
                                          <p:spTgt spid="1413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3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gradFill rotWithShape="0">
          <a:gsLst>
            <a:gs pos="0">
              <a:srgbClr val="000000"/>
            </a:gs>
            <a:gs pos="50000">
              <a:srgbClr val="333399"/>
            </a:gs>
            <a:gs pos="100000">
              <a:srgbClr val="000000"/>
            </a:gs>
          </a:gsLst>
          <a:lin ang="81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2337" name="Text Box 1"/>
          <p:cNvSpPr txBox="1">
            <a:spLocks noChangeArrowheads="1"/>
          </p:cNvSpPr>
          <p:nvPr/>
        </p:nvSpPr>
        <p:spPr bwMode="auto">
          <a:xfrm>
            <a:off x="2667000" y="1906798"/>
            <a:ext cx="6858000" cy="304916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ctr">
            <a:spAutoFit/>
          </a:bodyPr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spcBef>
                <a:spcPts val="3000"/>
              </a:spcBef>
              <a:buClrTx/>
            </a:pPr>
            <a:r>
              <a:rPr lang="es-CO" altLang="es-CO" sz="4800" b="1">
                <a:solidFill>
                  <a:srgbClr val="FFFF99"/>
                </a:solidFill>
              </a:rPr>
              <a:t>Este comportamiento se debe a las propiedades </a:t>
            </a:r>
            <a:r>
              <a:rPr lang="es-CO" altLang="es-CO" sz="4800" b="1">
                <a:solidFill>
                  <a:srgbClr val="63FFB1"/>
                </a:solidFill>
              </a:rPr>
              <a:t>elásticas</a:t>
            </a:r>
            <a:r>
              <a:rPr lang="es-CO" altLang="es-CO" sz="4800" b="1">
                <a:solidFill>
                  <a:srgbClr val="FFFF99"/>
                </a:solidFill>
              </a:rPr>
              <a:t> de la membrana basilar.</a:t>
            </a:r>
          </a:p>
        </p:txBody>
      </p:sp>
    </p:spTree>
  </p:cSld>
  <p:clrMapOvr>
    <a:masterClrMapping/>
  </p:clrMapOvr>
  <p:transition>
    <p:wipe dir="d"/>
  </p:transition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3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gradFill rotWithShape="0">
          <a:gsLst>
            <a:gs pos="0">
              <a:srgbClr val="000000"/>
            </a:gs>
            <a:gs pos="50000">
              <a:srgbClr val="333399"/>
            </a:gs>
            <a:gs pos="100000">
              <a:srgbClr val="000000"/>
            </a:gs>
          </a:gsLst>
          <a:lin ang="81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361" name="Text Box 1"/>
          <p:cNvSpPr txBox="1">
            <a:spLocks noChangeArrowheads="1"/>
          </p:cNvSpPr>
          <p:nvPr/>
        </p:nvSpPr>
        <p:spPr bwMode="auto">
          <a:xfrm>
            <a:off x="2667000" y="1543022"/>
            <a:ext cx="6858000" cy="378783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ctr">
            <a:spAutoFit/>
          </a:bodyPr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spcBef>
                <a:spcPts val="3000"/>
              </a:spcBef>
              <a:buClrTx/>
            </a:pPr>
            <a:r>
              <a:rPr lang="es-CO" altLang="es-CO" sz="4800" b="1">
                <a:solidFill>
                  <a:srgbClr val="FFFF99"/>
                </a:solidFill>
              </a:rPr>
              <a:t>La membrana basilar es más </a:t>
            </a:r>
            <a:r>
              <a:rPr lang="es-CO" altLang="es-CO" sz="4800" b="1">
                <a:solidFill>
                  <a:srgbClr val="63FFB1"/>
                </a:solidFill>
              </a:rPr>
              <a:t>pequeña</a:t>
            </a:r>
            <a:r>
              <a:rPr lang="es-CO" altLang="es-CO" sz="4800" b="1">
                <a:solidFill>
                  <a:srgbClr val="FFFF99"/>
                </a:solidFill>
              </a:rPr>
              <a:t> y </a:t>
            </a:r>
            <a:r>
              <a:rPr lang="es-CO" altLang="es-CO" sz="4800" b="1">
                <a:solidFill>
                  <a:srgbClr val="63FFB1"/>
                </a:solidFill>
              </a:rPr>
              <a:t>rígida</a:t>
            </a:r>
            <a:r>
              <a:rPr lang="es-CO" altLang="es-CO" sz="4800" b="1">
                <a:solidFill>
                  <a:srgbClr val="FFFF99"/>
                </a:solidFill>
              </a:rPr>
              <a:t> en la base, por eso en dicha zona la </a:t>
            </a:r>
            <a:r>
              <a:rPr lang="es-CO" altLang="es-CO" sz="4800" b="1">
                <a:solidFill>
                  <a:srgbClr val="63FFB1"/>
                </a:solidFill>
              </a:rPr>
              <a:t>frecuencia</a:t>
            </a:r>
            <a:r>
              <a:rPr lang="es-CO" altLang="es-CO" sz="4800" b="1">
                <a:solidFill>
                  <a:srgbClr val="FFFF99"/>
                </a:solidFill>
              </a:rPr>
              <a:t> </a:t>
            </a:r>
            <a:r>
              <a:rPr lang="es-CO" altLang="es-CO" sz="4800" b="1">
                <a:solidFill>
                  <a:srgbClr val="63FFB1"/>
                </a:solidFill>
              </a:rPr>
              <a:t>de</a:t>
            </a:r>
            <a:r>
              <a:rPr lang="es-CO" altLang="es-CO" sz="4800" b="1">
                <a:solidFill>
                  <a:srgbClr val="FFFF99"/>
                </a:solidFill>
              </a:rPr>
              <a:t> </a:t>
            </a:r>
            <a:r>
              <a:rPr lang="es-CO" altLang="es-CO" sz="4800" b="1">
                <a:solidFill>
                  <a:srgbClr val="63FFB1"/>
                </a:solidFill>
              </a:rPr>
              <a:t>resonancia</a:t>
            </a:r>
            <a:r>
              <a:rPr lang="es-CO" altLang="es-CO" sz="4800" b="1">
                <a:solidFill>
                  <a:srgbClr val="FFFF99"/>
                </a:solidFill>
              </a:rPr>
              <a:t> es </a:t>
            </a:r>
            <a:r>
              <a:rPr lang="es-CO" altLang="es-CO" sz="4800" b="1">
                <a:solidFill>
                  <a:srgbClr val="63FFB1"/>
                </a:solidFill>
              </a:rPr>
              <a:t>alta</a:t>
            </a:r>
            <a:r>
              <a:rPr lang="es-CO" altLang="es-CO" sz="4800" b="1">
                <a:solidFill>
                  <a:srgbClr val="FFFF99"/>
                </a:solidFill>
              </a:rPr>
              <a:t>.</a:t>
            </a:r>
          </a:p>
        </p:txBody>
      </p:sp>
    </p:spTree>
  </p:cSld>
  <p:clrMapOvr>
    <a:masterClrMapping/>
  </p:clrMapOvr>
  <p:transition>
    <p:wipe dir="d"/>
  </p:transition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3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gradFill rotWithShape="0">
          <a:gsLst>
            <a:gs pos="0">
              <a:srgbClr val="000000"/>
            </a:gs>
            <a:gs pos="50000">
              <a:srgbClr val="333399"/>
            </a:gs>
            <a:gs pos="100000">
              <a:srgbClr val="000000"/>
            </a:gs>
          </a:gsLst>
          <a:lin ang="81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4385" name="Text Box 1"/>
          <p:cNvSpPr txBox="1">
            <a:spLocks noChangeArrowheads="1"/>
          </p:cNvSpPr>
          <p:nvPr/>
        </p:nvSpPr>
        <p:spPr bwMode="auto">
          <a:xfrm>
            <a:off x="2667000" y="1909973"/>
            <a:ext cx="6858000" cy="304916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ctr">
            <a:spAutoFit/>
          </a:bodyPr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spcBef>
                <a:spcPts val="3000"/>
              </a:spcBef>
              <a:buClrTx/>
            </a:pPr>
            <a:r>
              <a:rPr lang="es-CO" altLang="es-CO" sz="4800" b="1">
                <a:solidFill>
                  <a:srgbClr val="FFFF99"/>
                </a:solidFill>
              </a:rPr>
              <a:t>En cambio, es más </a:t>
            </a:r>
            <a:r>
              <a:rPr lang="es-CO" altLang="es-CO" sz="4800" b="1">
                <a:solidFill>
                  <a:srgbClr val="63FFB1"/>
                </a:solidFill>
              </a:rPr>
              <a:t>ancha</a:t>
            </a:r>
            <a:r>
              <a:rPr lang="es-CO" altLang="es-CO" sz="4800" b="1">
                <a:solidFill>
                  <a:srgbClr val="FFFF99"/>
                </a:solidFill>
              </a:rPr>
              <a:t> y </a:t>
            </a:r>
            <a:r>
              <a:rPr lang="es-CO" altLang="es-CO" sz="4800" b="1">
                <a:solidFill>
                  <a:srgbClr val="63FFB1"/>
                </a:solidFill>
              </a:rPr>
              <a:t>flexible</a:t>
            </a:r>
            <a:r>
              <a:rPr lang="es-CO" altLang="es-CO" sz="4800" b="1">
                <a:solidFill>
                  <a:srgbClr val="FFFF99"/>
                </a:solidFill>
              </a:rPr>
              <a:t> en el ápex, por lo cual allí la </a:t>
            </a:r>
            <a:r>
              <a:rPr lang="es-CO" altLang="es-CO" sz="4800" b="1">
                <a:solidFill>
                  <a:srgbClr val="63FFB1"/>
                </a:solidFill>
              </a:rPr>
              <a:t>frecuencia</a:t>
            </a:r>
            <a:r>
              <a:rPr lang="es-CO" altLang="es-CO" sz="4800" b="1">
                <a:solidFill>
                  <a:srgbClr val="FFFF99"/>
                </a:solidFill>
              </a:rPr>
              <a:t> de </a:t>
            </a:r>
            <a:r>
              <a:rPr lang="es-CO" altLang="es-CO" sz="4800" b="1">
                <a:solidFill>
                  <a:srgbClr val="63FFB1"/>
                </a:solidFill>
              </a:rPr>
              <a:t>resonancia</a:t>
            </a:r>
            <a:r>
              <a:rPr lang="es-CO" altLang="es-CO" sz="4800" b="1">
                <a:solidFill>
                  <a:srgbClr val="FFFF99"/>
                </a:solidFill>
              </a:rPr>
              <a:t> es </a:t>
            </a:r>
            <a:r>
              <a:rPr lang="es-CO" altLang="es-CO" sz="4800" b="1">
                <a:solidFill>
                  <a:srgbClr val="63FFB1"/>
                </a:solidFill>
              </a:rPr>
              <a:t>baja</a:t>
            </a:r>
            <a:r>
              <a:rPr lang="es-CO" altLang="es-CO" sz="4800" b="1">
                <a:solidFill>
                  <a:srgbClr val="FFFF99"/>
                </a:solidFill>
              </a:rPr>
              <a:t>.</a:t>
            </a:r>
          </a:p>
        </p:txBody>
      </p:sp>
    </p:spTree>
  </p:cSld>
  <p:clrMapOvr>
    <a:masterClrMapping/>
  </p:clrMapOvr>
  <p:transition>
    <p:wipe dir="d"/>
  </p:transition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3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gradFill rotWithShape="0">
          <a:gsLst>
            <a:gs pos="0">
              <a:srgbClr val="000000"/>
            </a:gs>
            <a:gs pos="50000">
              <a:srgbClr val="333399"/>
            </a:gs>
            <a:gs pos="100000">
              <a:srgbClr val="000000"/>
            </a:gs>
          </a:gsLst>
          <a:lin ang="81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5409" name="Text Box 1"/>
          <p:cNvSpPr txBox="1">
            <a:spLocks noChangeArrowheads="1"/>
          </p:cNvSpPr>
          <p:nvPr/>
        </p:nvSpPr>
        <p:spPr bwMode="auto">
          <a:xfrm>
            <a:off x="1905000" y="1535085"/>
            <a:ext cx="8382000" cy="378783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ctr">
            <a:spAutoFit/>
          </a:bodyPr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spcBef>
                <a:spcPts val="3000"/>
              </a:spcBef>
              <a:buClrTx/>
            </a:pPr>
            <a:r>
              <a:rPr lang="es-CO" altLang="es-CO" sz="4800" b="1">
                <a:solidFill>
                  <a:srgbClr val="FFFF99"/>
                </a:solidFill>
              </a:rPr>
              <a:t>En la zona de máxima oscilación las células ciliadas experimentan deformaciones </a:t>
            </a:r>
            <a:r>
              <a:rPr lang="es-CO" altLang="es-CO" sz="4800" b="1">
                <a:solidFill>
                  <a:srgbClr val="63FFB1"/>
                </a:solidFill>
              </a:rPr>
              <a:t>más intensas</a:t>
            </a:r>
            <a:r>
              <a:rPr lang="es-CO" altLang="es-CO" sz="4800" b="1">
                <a:solidFill>
                  <a:srgbClr val="FFFF99"/>
                </a:solidFill>
              </a:rPr>
              <a:t>, enviando más impulsos nerviosos al cerebro </a:t>
            </a:r>
          </a:p>
        </p:txBody>
      </p:sp>
    </p:spTree>
  </p:cSld>
  <p:clrMapOvr>
    <a:masterClrMapping/>
  </p:clrMapOvr>
  <p:transition>
    <p:wipe dir="d"/>
  </p:transition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gradFill rotWithShape="0">
          <a:gsLst>
            <a:gs pos="0">
              <a:srgbClr val="000000"/>
            </a:gs>
            <a:gs pos="50000">
              <a:srgbClr val="003399"/>
            </a:gs>
            <a:gs pos="100000">
              <a:srgbClr val="000000"/>
            </a:gs>
          </a:gsLst>
          <a:lin ang="81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409" name="Group 1"/>
          <p:cNvGrpSpPr>
            <a:grpSpLocks/>
          </p:cNvGrpSpPr>
          <p:nvPr/>
        </p:nvGrpSpPr>
        <p:grpSpPr bwMode="auto">
          <a:xfrm>
            <a:off x="4419600" y="1660526"/>
            <a:ext cx="4084638" cy="4308475"/>
            <a:chOff x="1824" y="1046"/>
            <a:chExt cx="2573" cy="2714"/>
          </a:xfrm>
        </p:grpSpPr>
        <p:sp>
          <p:nvSpPr>
            <p:cNvPr id="17410" name="Freeform 2"/>
            <p:cNvSpPr>
              <a:spLocks noChangeArrowheads="1"/>
            </p:cNvSpPr>
            <p:nvPr/>
          </p:nvSpPr>
          <p:spPr bwMode="auto">
            <a:xfrm>
              <a:off x="2395" y="1152"/>
              <a:ext cx="1712" cy="1368"/>
            </a:xfrm>
            <a:custGeom>
              <a:avLst/>
              <a:gdLst>
                <a:gd name="G0" fmla="+- 1 0 0"/>
                <a:gd name="G1" fmla="+- 1 0 0"/>
                <a:gd name="G2" fmla="+- 1 0 0"/>
                <a:gd name="G3" fmla="+- 1 0 0"/>
                <a:gd name="G4" fmla="+- 1 0 0"/>
                <a:gd name="G5" fmla="+- 1 0 0"/>
                <a:gd name="G6" fmla="+- 1 0 0"/>
                <a:gd name="G7" fmla="+- 1 0 0"/>
                <a:gd name="G8" fmla="+- 1 0 0"/>
                <a:gd name="G9" fmla="+- 1 0 0"/>
                <a:gd name="G10" fmla="+- 1 0 0"/>
                <a:gd name="T0" fmla="*/ 224 256 1"/>
                <a:gd name="T1" fmla="*/ 0 256 1"/>
                <a:gd name="G11" fmla="+- 0 T0 T1"/>
                <a:gd name="G12" fmla="sin 1343 G11"/>
                <a:gd name="G13" fmla="+- 1 0 0"/>
                <a:gd name="G14" fmla="+- 1 0 0"/>
                <a:gd name="G15" fmla="+- 1 0 0"/>
                <a:gd name="G16" fmla="+- 1 0 0"/>
                <a:gd name="G17" fmla="+- 42 0 0"/>
                <a:gd name="G18" fmla="+- 1 0 0"/>
                <a:gd name="G19" fmla="+- 1 0 0"/>
                <a:gd name="G20" fmla="+- 1 0 0"/>
                <a:gd name="G21" fmla="+- 1 0 0"/>
                <a:gd name="G22" fmla="+- 1 0 0"/>
                <a:gd name="G23" fmla="+- 1 0 0"/>
                <a:gd name="G24" fmla="+- 1 0 0"/>
                <a:gd name="G25" fmla="+- 1 0 0"/>
                <a:gd name="G26" fmla="+- 1 0 0"/>
                <a:gd name="G27" fmla="+- 1 0 0"/>
                <a:gd name="G28" fmla="+- 1 0 0"/>
                <a:gd name="G29" fmla="+- 1 0 0"/>
                <a:gd name="G30" fmla="+- 1 0 0"/>
                <a:gd name="G31" fmla="+- 1 0 0"/>
                <a:gd name="G32" fmla="+- 1 0 0"/>
                <a:gd name="G33" fmla="+- 1 0 0"/>
                <a:gd name="G34" fmla="+- 1 0 0"/>
                <a:gd name="G35" fmla="+- 1 0 0"/>
                <a:gd name="G36" fmla="+- 1 0 0"/>
                <a:gd name="G37" fmla="*/ 1 65535 32768"/>
                <a:gd name="G38" fmla="+- 1 0 0"/>
                <a:gd name="G39" fmla="+- 64688 0 0"/>
                <a:gd name="G40" fmla="+- 64575 0 0"/>
                <a:gd name="G41" fmla="+- 65069 0 0"/>
                <a:gd name="G42" fmla="+- 65075 0 0"/>
                <a:gd name="G43" fmla="+- 64966 0 0"/>
                <a:gd name="G44" fmla="+- 65106 0 0"/>
                <a:gd name="G45" fmla="+- 65120 0 0"/>
                <a:gd name="G46" fmla="+- 65153 0 0"/>
                <a:gd name="G47" fmla="+- 65286 0 0"/>
                <a:gd name="G48" fmla="+- 65406 0 0"/>
                <a:gd name="T2" fmla="*/ 437 w 1717"/>
                <a:gd name="T3" fmla="*/ 62 h 1373"/>
                <a:gd name="T4" fmla="*/ 910 w 1717"/>
                <a:gd name="T5" fmla="*/ 315 h 1373"/>
                <a:gd name="T6" fmla="*/ 1276 w 1717"/>
                <a:gd name="T7" fmla="*/ 917 h 1373"/>
                <a:gd name="T8" fmla="*/ 1384 w 1717"/>
                <a:gd name="T9" fmla="*/ 1038 h 1373"/>
                <a:gd name="T10" fmla="*/ 1499 w 1717"/>
                <a:gd name="T11" fmla="*/ 1102 h 1373"/>
                <a:gd name="T12" fmla="*/ 1672 w 1717"/>
                <a:gd name="T13" fmla="*/ 1268 h 1373"/>
                <a:gd name="T14" fmla="*/ 1698 w 1717"/>
                <a:gd name="T15" fmla="*/ 1297 h 1373"/>
                <a:gd name="T16" fmla="*/ 1713 w 1717"/>
                <a:gd name="T17" fmla="*/ 1320 h 1373"/>
                <a:gd name="T18" fmla="*/ 1703 w 1717"/>
                <a:gd name="T19" fmla="*/ 1342 h 1373"/>
                <a:gd name="T20" fmla="*/ 1592 w 1717"/>
                <a:gd name="T21" fmla="*/ 1315 h 1373"/>
                <a:gd name="T22" fmla="*/ 1445 w 1717"/>
                <a:gd name="T23" fmla="*/ 1300 h 1373"/>
                <a:gd name="T24" fmla="*/ 1346 w 1717"/>
                <a:gd name="T25" fmla="*/ 1289 h 1373"/>
                <a:gd name="T26" fmla="*/ 1261 w 1717"/>
                <a:gd name="T27" fmla="*/ 1288 h 1373"/>
                <a:gd name="T28" fmla="*/ 1147 w 1717"/>
                <a:gd name="T29" fmla="*/ 1304 h 1373"/>
                <a:gd name="T30" fmla="*/ 952 w 1717"/>
                <a:gd name="T31" fmla="*/ 1332 h 1373"/>
                <a:gd name="T32" fmla="*/ 845 w 1717"/>
                <a:gd name="T33" fmla="*/ 1355 h 1373"/>
                <a:gd name="T34" fmla="*/ 731 w 1717"/>
                <a:gd name="T35" fmla="*/ 1369 h 1373"/>
                <a:gd name="T36" fmla="*/ 613 w 1717"/>
                <a:gd name="T37" fmla="*/ 1357 h 1373"/>
                <a:gd name="T38" fmla="*/ 550 w 1717"/>
                <a:gd name="T39" fmla="*/ 1364 h 1373"/>
                <a:gd name="T40" fmla="*/ 512 w 1717"/>
                <a:gd name="T41" fmla="*/ 1349 h 1373"/>
                <a:gd name="T42" fmla="*/ 423 w 1717"/>
                <a:gd name="T43" fmla="*/ 1333 h 1373"/>
                <a:gd name="T44" fmla="*/ 333 w 1717"/>
                <a:gd name="T45" fmla="*/ 1334 h 1373"/>
                <a:gd name="T46" fmla="*/ 264 w 1717"/>
                <a:gd name="T47" fmla="*/ 1339 h 1373"/>
                <a:gd name="T48" fmla="*/ 223 w 1717"/>
                <a:gd name="T49" fmla="*/ 1339 h 1373"/>
                <a:gd name="T50" fmla="*/ 185 w 1717"/>
                <a:gd name="T51" fmla="*/ 1339 h 1373"/>
                <a:gd name="T52" fmla="*/ 164 w 1717"/>
                <a:gd name="T53" fmla="*/ 1339 h 1373"/>
                <a:gd name="T54" fmla="*/ 122 w 1717"/>
                <a:gd name="T55" fmla="*/ 1330 h 1373"/>
                <a:gd name="T56" fmla="*/ 84 w 1717"/>
                <a:gd name="T57" fmla="*/ 1313 h 1373"/>
                <a:gd name="T58" fmla="*/ 57 w 1717"/>
                <a:gd name="T59" fmla="*/ 1303 h 1373"/>
                <a:gd name="T60" fmla="*/ 38 w 1717"/>
                <a:gd name="T61" fmla="*/ 1283 h 1373"/>
                <a:gd name="T62" fmla="*/ 23 w 1717"/>
                <a:gd name="T63" fmla="*/ 1244 h 1373"/>
                <a:gd name="T64" fmla="*/ 4 w 1717"/>
                <a:gd name="T65" fmla="*/ 1192 h 1373"/>
                <a:gd name="T66" fmla="*/ 0 w 1717"/>
                <a:gd name="T67" fmla="*/ 1150 h 1373"/>
                <a:gd name="T68" fmla="*/ 4 w 1717"/>
                <a:gd name="T69" fmla="*/ 1112 h 1373"/>
                <a:gd name="T70" fmla="*/ 22 w 1717"/>
                <a:gd name="T71" fmla="*/ 1071 h 1373"/>
                <a:gd name="T72" fmla="*/ 32 w 1717"/>
                <a:gd name="T73" fmla="*/ 1017 h 1373"/>
                <a:gd name="T74" fmla="*/ 23 w 1717"/>
                <a:gd name="T75" fmla="*/ 964 h 1373"/>
                <a:gd name="T76" fmla="*/ 4 w 1717"/>
                <a:gd name="T77" fmla="*/ 901 h 1373"/>
                <a:gd name="T78" fmla="*/ 43 w 1717"/>
                <a:gd name="T79" fmla="*/ 779 h 1373"/>
                <a:gd name="T80" fmla="*/ 92 w 1717"/>
                <a:gd name="T81" fmla="*/ 684 h 1373"/>
                <a:gd name="T82" fmla="*/ 144 w 1717"/>
                <a:gd name="T83" fmla="*/ 603 h 1373"/>
                <a:gd name="T84" fmla="*/ 193 w 1717"/>
                <a:gd name="T85" fmla="*/ 526 h 1373"/>
                <a:gd name="T86" fmla="*/ 231 w 1717"/>
                <a:gd name="T87" fmla="*/ 411 h 1373"/>
                <a:gd name="T88" fmla="*/ 231 w 1717"/>
                <a:gd name="T89" fmla="*/ 323 h 1373"/>
                <a:gd name="T90" fmla="*/ 252 w 1717"/>
                <a:gd name="T91" fmla="*/ 253 h 1373"/>
                <a:gd name="T92" fmla="*/ 252 w 1717"/>
                <a:gd name="T93" fmla="*/ 175 h 1373"/>
                <a:gd name="T94" fmla="*/ 272 w 1717"/>
                <a:gd name="T95" fmla="*/ 113 h 1373"/>
                <a:gd name="T96" fmla="*/ 332 w 1717"/>
                <a:gd name="T97" fmla="*/ 0 h 1373"/>
              </a:gdLst>
              <a:ahLst/>
              <a:cxnLst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717" h="1373">
                  <a:moveTo>
                    <a:pt x="438" y="62"/>
                  </a:moveTo>
                  <a:lnTo>
                    <a:pt x="912" y="316"/>
                  </a:lnTo>
                  <a:lnTo>
                    <a:pt x="1279" y="920"/>
                  </a:lnTo>
                  <a:lnTo>
                    <a:pt x="1387" y="1041"/>
                  </a:lnTo>
                  <a:lnTo>
                    <a:pt x="1503" y="1105"/>
                  </a:lnTo>
                  <a:lnTo>
                    <a:pt x="1676" y="1272"/>
                  </a:lnTo>
                  <a:lnTo>
                    <a:pt x="1702" y="1301"/>
                  </a:lnTo>
                  <a:lnTo>
                    <a:pt x="1717" y="1324"/>
                  </a:lnTo>
                  <a:lnTo>
                    <a:pt x="1707" y="1346"/>
                  </a:lnTo>
                  <a:lnTo>
                    <a:pt x="1596" y="1319"/>
                  </a:lnTo>
                  <a:lnTo>
                    <a:pt x="1448" y="1304"/>
                  </a:lnTo>
                  <a:lnTo>
                    <a:pt x="1349" y="1293"/>
                  </a:lnTo>
                  <a:lnTo>
                    <a:pt x="1264" y="1292"/>
                  </a:lnTo>
                  <a:lnTo>
                    <a:pt x="1150" y="1308"/>
                  </a:lnTo>
                  <a:lnTo>
                    <a:pt x="954" y="1336"/>
                  </a:lnTo>
                  <a:lnTo>
                    <a:pt x="847" y="1359"/>
                  </a:lnTo>
                  <a:lnTo>
                    <a:pt x="733" y="1373"/>
                  </a:lnTo>
                  <a:lnTo>
                    <a:pt x="614" y="1361"/>
                  </a:lnTo>
                  <a:lnTo>
                    <a:pt x="551" y="1368"/>
                  </a:lnTo>
                  <a:lnTo>
                    <a:pt x="513" y="1353"/>
                  </a:lnTo>
                  <a:lnTo>
                    <a:pt x="424" y="1337"/>
                  </a:lnTo>
                  <a:lnTo>
                    <a:pt x="334" y="1338"/>
                  </a:lnTo>
                  <a:lnTo>
                    <a:pt x="265" y="1343"/>
                  </a:lnTo>
                  <a:lnTo>
                    <a:pt x="224" y="1343"/>
                  </a:lnTo>
                  <a:lnTo>
                    <a:pt x="185" y="1343"/>
                  </a:lnTo>
                  <a:lnTo>
                    <a:pt x="164" y="1343"/>
                  </a:lnTo>
                  <a:lnTo>
                    <a:pt x="122" y="1334"/>
                  </a:lnTo>
                  <a:lnTo>
                    <a:pt x="84" y="1317"/>
                  </a:lnTo>
                  <a:lnTo>
                    <a:pt x="57" y="1307"/>
                  </a:lnTo>
                  <a:lnTo>
                    <a:pt x="38" y="1287"/>
                  </a:lnTo>
                  <a:lnTo>
                    <a:pt x="23" y="1248"/>
                  </a:lnTo>
                  <a:lnTo>
                    <a:pt x="4" y="1195"/>
                  </a:lnTo>
                  <a:lnTo>
                    <a:pt x="0" y="1153"/>
                  </a:lnTo>
                  <a:lnTo>
                    <a:pt x="4" y="1115"/>
                  </a:lnTo>
                  <a:lnTo>
                    <a:pt x="22" y="1074"/>
                  </a:lnTo>
                  <a:lnTo>
                    <a:pt x="32" y="1020"/>
                  </a:lnTo>
                  <a:lnTo>
                    <a:pt x="23" y="967"/>
                  </a:lnTo>
                  <a:lnTo>
                    <a:pt x="4" y="904"/>
                  </a:lnTo>
                  <a:lnTo>
                    <a:pt x="43" y="781"/>
                  </a:lnTo>
                  <a:lnTo>
                    <a:pt x="92" y="686"/>
                  </a:lnTo>
                  <a:lnTo>
                    <a:pt x="144" y="605"/>
                  </a:lnTo>
                  <a:lnTo>
                    <a:pt x="193" y="528"/>
                  </a:lnTo>
                  <a:lnTo>
                    <a:pt x="232" y="412"/>
                  </a:lnTo>
                  <a:lnTo>
                    <a:pt x="232" y="324"/>
                  </a:lnTo>
                  <a:lnTo>
                    <a:pt x="253" y="254"/>
                  </a:lnTo>
                  <a:lnTo>
                    <a:pt x="253" y="176"/>
                  </a:lnTo>
                  <a:lnTo>
                    <a:pt x="273" y="113"/>
                  </a:lnTo>
                  <a:lnTo>
                    <a:pt x="333" y="0"/>
                  </a:lnTo>
                </a:path>
              </a:pathLst>
            </a:custGeom>
            <a:gradFill rotWithShape="0">
              <a:gsLst>
                <a:gs pos="0">
                  <a:srgbClr val="DDD800"/>
                </a:gs>
                <a:gs pos="100000">
                  <a:srgbClr val="FFFFCC"/>
                </a:gs>
              </a:gsLst>
              <a:lin ang="108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  <p:sp>
          <p:nvSpPr>
            <p:cNvPr id="17411" name="Freeform 3"/>
            <p:cNvSpPr>
              <a:spLocks noChangeArrowheads="1"/>
            </p:cNvSpPr>
            <p:nvPr/>
          </p:nvSpPr>
          <p:spPr bwMode="auto">
            <a:xfrm>
              <a:off x="1826" y="1055"/>
              <a:ext cx="2503" cy="2573"/>
            </a:xfrm>
            <a:custGeom>
              <a:avLst/>
              <a:gdLst>
                <a:gd name="G0" fmla="+- 1 0 0"/>
                <a:gd name="G1" fmla="+- 1 0 0"/>
                <a:gd name="G2" fmla="+- 1 0 0"/>
                <a:gd name="G3" fmla="+- 1 0 0"/>
                <a:gd name="G4" fmla="+- 1 0 0"/>
                <a:gd name="G5" fmla="+- 1 0 0"/>
                <a:gd name="G6" fmla="+- 1 0 0"/>
                <a:gd name="G7" fmla="+- 1 0 0"/>
                <a:gd name="G8" fmla="+- 1 0 0"/>
                <a:gd name="G9" fmla="+- 1 0 0"/>
                <a:gd name="G10" fmla="+- 1 0 0"/>
                <a:gd name="G11" fmla="+- 1 0 0"/>
                <a:gd name="G12" fmla="+- 1 0 0"/>
                <a:gd name="G13" fmla="+- 1 0 0"/>
                <a:gd name="G14" fmla="+- 1 0 0"/>
                <a:gd name="G15" fmla="+- 1 0 0"/>
                <a:gd name="G16" fmla="+- 1 0 0"/>
                <a:gd name="G17" fmla="*/ 1 53519 12704"/>
                <a:gd name="G18" fmla="+- 1 0 0"/>
                <a:gd name="G19" fmla="+- 1 0 0"/>
                <a:gd name="G20" fmla="+- 1 0 0"/>
                <a:gd name="G21" fmla="+- 1 0 0"/>
                <a:gd name="G22" fmla="+- 1 0 0"/>
                <a:gd name="G23" fmla="+- 1 0 0"/>
                <a:gd name="G24" fmla="*/ 1 0 0"/>
                <a:gd name="G25" fmla="+- 11 0 0"/>
                <a:gd name="G26" fmla="+- 1 0 0"/>
                <a:gd name="G27" fmla="+- 1 0 0"/>
                <a:gd name="G28" fmla="+- 1 0 0"/>
                <a:gd name="G29" fmla="*/ 1 0 0"/>
                <a:gd name="G30" fmla="sin 580 G29"/>
                <a:gd name="G31" fmla="+- 11 0 0"/>
                <a:gd name="G32" fmla="+- 1 0 0"/>
                <a:gd name="G33" fmla="+- 1 0 0"/>
                <a:gd name="G34" fmla="+- 1 0 0"/>
                <a:gd name="G35" fmla="+- 1 0 0"/>
                <a:gd name="G36" fmla="+- 1 0 0"/>
                <a:gd name="G37" fmla="+- 1 0 0"/>
                <a:gd name="G38" fmla="+- 1 0 0"/>
                <a:gd name="G39" fmla="*/ 1 62133 25600"/>
                <a:gd name="G40" fmla="*/ 1 35987 55552"/>
                <a:gd name="G41" fmla="*/ G40 1 180"/>
                <a:gd name="G42" fmla="*/ G39 1 G41"/>
                <a:gd name="G43" fmla="+- 1 0 0"/>
                <a:gd name="G44" fmla="+- 1 0 0"/>
                <a:gd name="G45" fmla="+- 1 0 0"/>
                <a:gd name="G46" fmla="+- 1 0 0"/>
                <a:gd name="G47" fmla="+- 1 0 0"/>
                <a:gd name="G48" fmla="+- 1 0 0"/>
                <a:gd name="G49" fmla="+- 1 0 0"/>
                <a:gd name="G50" fmla="+- 1 0 0"/>
                <a:gd name="G51" fmla="+- 1 0 0"/>
                <a:gd name="G52" fmla="+- 1 0 0"/>
                <a:gd name="G53" fmla="+- 1 0 0"/>
                <a:gd name="G54" fmla="+- 1 0 0"/>
                <a:gd name="G55" fmla="+- 1 0 0"/>
                <a:gd name="G56" fmla="+- 1 0 0"/>
                <a:gd name="G57" fmla="*/ 1 16385 2"/>
                <a:gd name="G58" fmla="+- 1 0 0"/>
                <a:gd name="G59" fmla="+- 1 0 0"/>
                <a:gd name="G60" fmla="+- 1 0 0"/>
                <a:gd name="G61" fmla="+- 1 0 0"/>
                <a:gd name="G62" fmla="+- 1 0 0"/>
                <a:gd name="G63" fmla="+- 1 0 0"/>
                <a:gd name="G64" fmla="+- 1 0 0"/>
                <a:gd name="G65" fmla="+- 1 0 0"/>
                <a:gd name="G66" fmla="+- 1 0 0"/>
                <a:gd name="G67" fmla="+- 1 0 0"/>
                <a:gd name="G68" fmla="+- 1 0 0"/>
                <a:gd name="G69" fmla="+- 1 0 0"/>
                <a:gd name="G70" fmla="+- 1 0 0"/>
                <a:gd name="G71" fmla="+- 1 0 0"/>
                <a:gd name="G72" fmla="+- 1 0 0"/>
                <a:gd name="G73" fmla="+- 1 0 0"/>
                <a:gd name="G74" fmla="+- 1 0 0"/>
                <a:gd name="G75" fmla="+- 1 0 0"/>
                <a:gd name="G76" fmla="+- 1 0 0"/>
                <a:gd name="G77" fmla="+- 1 0 0"/>
                <a:gd name="G78" fmla="+- 1 0 0"/>
                <a:gd name="G79" fmla="+- 1 0 0"/>
                <a:gd name="G80" fmla="+- 1 0 0"/>
                <a:gd name="G81" fmla="+- 1 0 0"/>
                <a:gd name="G82" fmla="+- 1 0 0"/>
                <a:gd name="G83" fmla="*/ 1 60495 32264"/>
                <a:gd name="G84" fmla="+- 1 0 0"/>
                <a:gd name="G85" fmla="+- 1 0 0"/>
                <a:gd name="G86" fmla="+- 1 0 0"/>
                <a:gd name="G87" fmla="+- 1 0 0"/>
                <a:gd name="G88" fmla="+- 1 0 0"/>
                <a:gd name="G89" fmla="+- 1 0 0"/>
                <a:gd name="G90" fmla="+- 1 0 0"/>
                <a:gd name="G91" fmla="+- 1 0 0"/>
                <a:gd name="G92" fmla="+- 1 0 0"/>
                <a:gd name="G93" fmla="+- 1 0 0"/>
                <a:gd name="G94" fmla="+- 1 0 0"/>
                <a:gd name="G95" fmla="+- 1 0 0"/>
                <a:gd name="G96" fmla="+- 1 0 0"/>
                <a:gd name="G97" fmla="+- 1 0 0"/>
                <a:gd name="G98" fmla="+- 1 0 0"/>
                <a:gd name="G99" fmla="+- 1 0 0"/>
                <a:gd name="G100" fmla="+- 1 0 0"/>
                <a:gd name="G101" fmla="+- 442 0 0"/>
                <a:gd name="G102" fmla="+- 1 0 0"/>
                <a:gd name="G103" fmla="*/ 1 0 0"/>
                <a:gd name="G104" fmla="+- 1 0 0"/>
                <a:gd name="G105" fmla="+- 1 0 0"/>
                <a:gd name="G106" fmla="+- 1 0 0"/>
                <a:gd name="G107" fmla="+- 1 0 0"/>
                <a:gd name="G108" fmla="+- 1 0 0"/>
                <a:gd name="T0" fmla="*/ 2320 w 2508"/>
                <a:gd name="T1" fmla="*/ 1583 h 2578"/>
                <a:gd name="T2" fmla="*/ 2416 w 2508"/>
                <a:gd name="T3" fmla="*/ 1748 h 2578"/>
                <a:gd name="T4" fmla="*/ 2504 w 2508"/>
                <a:gd name="T5" fmla="*/ 1857 h 2578"/>
                <a:gd name="T6" fmla="*/ 2268 w 2508"/>
                <a:gd name="T7" fmla="*/ 1788 h 2578"/>
                <a:gd name="T8" fmla="*/ 2033 w 2508"/>
                <a:gd name="T9" fmla="*/ 1760 h 2578"/>
                <a:gd name="T10" fmla="*/ 1800 w 2508"/>
                <a:gd name="T11" fmla="*/ 1748 h 2578"/>
                <a:gd name="T12" fmla="*/ 1515 w 2508"/>
                <a:gd name="T13" fmla="*/ 1703 h 2578"/>
                <a:gd name="T14" fmla="*/ 1311 w 2508"/>
                <a:gd name="T15" fmla="*/ 1712 h 2578"/>
                <a:gd name="T16" fmla="*/ 1093 w 2508"/>
                <a:gd name="T17" fmla="*/ 1752 h 2578"/>
                <a:gd name="T18" fmla="*/ 888 w 2508"/>
                <a:gd name="T19" fmla="*/ 1764 h 2578"/>
                <a:gd name="T20" fmla="*/ 683 w 2508"/>
                <a:gd name="T21" fmla="*/ 1791 h 2578"/>
                <a:gd name="T22" fmla="*/ 643 w 2508"/>
                <a:gd name="T23" fmla="*/ 1887 h 2578"/>
                <a:gd name="T24" fmla="*/ 678 w 2508"/>
                <a:gd name="T25" fmla="*/ 1998 h 2578"/>
                <a:gd name="T26" fmla="*/ 731 w 2508"/>
                <a:gd name="T27" fmla="*/ 2169 h 2578"/>
                <a:gd name="T28" fmla="*/ 767 w 2508"/>
                <a:gd name="T29" fmla="*/ 2389 h 2578"/>
                <a:gd name="T30" fmla="*/ 778 w 2508"/>
                <a:gd name="T31" fmla="*/ 2516 h 2578"/>
                <a:gd name="T32" fmla="*/ 630 w 2508"/>
                <a:gd name="T33" fmla="*/ 2574 h 2578"/>
                <a:gd name="T34" fmla="*/ 442 w 2508"/>
                <a:gd name="T35" fmla="*/ 2504 h 2578"/>
                <a:gd name="T36" fmla="*/ 323 w 2508"/>
                <a:gd name="T37" fmla="*/ 2319 h 2578"/>
                <a:gd name="T38" fmla="*/ 286 w 2508"/>
                <a:gd name="T39" fmla="*/ 2095 h 2578"/>
                <a:gd name="T40" fmla="*/ 260 w 2508"/>
                <a:gd name="T41" fmla="*/ 1964 h 2578"/>
                <a:gd name="T42" fmla="*/ 176 w 2508"/>
                <a:gd name="T43" fmla="*/ 1767 h 2578"/>
                <a:gd name="T44" fmla="*/ 71 w 2508"/>
                <a:gd name="T45" fmla="*/ 1528 h 2578"/>
                <a:gd name="T46" fmla="*/ 10 w 2508"/>
                <a:gd name="T47" fmla="*/ 1307 h 2578"/>
                <a:gd name="T48" fmla="*/ 0 w 2508"/>
                <a:gd name="T49" fmla="*/ 1212 h 2578"/>
                <a:gd name="T50" fmla="*/ 11 w 2508"/>
                <a:gd name="T51" fmla="*/ 1099 h 2578"/>
                <a:gd name="T52" fmla="*/ 40 w 2508"/>
                <a:gd name="T53" fmla="*/ 924 h 2578"/>
                <a:gd name="T54" fmla="*/ 40 w 2508"/>
                <a:gd name="T55" fmla="*/ 791 h 2578"/>
                <a:gd name="T56" fmla="*/ 20 w 2508"/>
                <a:gd name="T57" fmla="*/ 642 h 2578"/>
                <a:gd name="T58" fmla="*/ 0 w 2508"/>
                <a:gd name="T59" fmla="*/ 501 h 2578"/>
                <a:gd name="T60" fmla="*/ 11 w 2508"/>
                <a:gd name="T61" fmla="*/ 396 h 2578"/>
                <a:gd name="T62" fmla="*/ 40 w 2508"/>
                <a:gd name="T63" fmla="*/ 282 h 2578"/>
                <a:gd name="T64" fmla="*/ 92 w 2508"/>
                <a:gd name="T65" fmla="*/ 186 h 2578"/>
                <a:gd name="T66" fmla="*/ 193 w 2508"/>
                <a:gd name="T67" fmla="*/ 70 h 2578"/>
                <a:gd name="T68" fmla="*/ 273 w 2508"/>
                <a:gd name="T69" fmla="*/ 18 h 2578"/>
                <a:gd name="T70" fmla="*/ 352 w 2508"/>
                <a:gd name="T71" fmla="*/ 0 h 2578"/>
                <a:gd name="T72" fmla="*/ 420 w 2508"/>
                <a:gd name="T73" fmla="*/ 10 h 2578"/>
                <a:gd name="T74" fmla="*/ 493 w 2508"/>
                <a:gd name="T75" fmla="*/ 63 h 2578"/>
                <a:gd name="T76" fmla="*/ 541 w 2508"/>
                <a:gd name="T77" fmla="*/ 151 h 2578"/>
                <a:gd name="T78" fmla="*/ 579 w 2508"/>
                <a:gd name="T79" fmla="*/ 265 h 2578"/>
                <a:gd name="T80" fmla="*/ 601 w 2508"/>
                <a:gd name="T81" fmla="*/ 449 h 2578"/>
                <a:gd name="T82" fmla="*/ 652 w 2508"/>
                <a:gd name="T83" fmla="*/ 642 h 2578"/>
                <a:gd name="T84" fmla="*/ 667 w 2508"/>
                <a:gd name="T85" fmla="*/ 787 h 2578"/>
                <a:gd name="T86" fmla="*/ 582 w 2508"/>
                <a:gd name="T87" fmla="*/ 1010 h 2578"/>
                <a:gd name="T88" fmla="*/ 611 w 2508"/>
                <a:gd name="T89" fmla="*/ 1132 h 2578"/>
                <a:gd name="T90" fmla="*/ 581 w 2508"/>
                <a:gd name="T91" fmla="*/ 1265 h 2578"/>
                <a:gd name="T92" fmla="*/ 616 w 2508"/>
                <a:gd name="T93" fmla="*/ 1383 h 2578"/>
                <a:gd name="T94" fmla="*/ 727 w 2508"/>
                <a:gd name="T95" fmla="*/ 1437 h 2578"/>
                <a:gd name="T96" fmla="*/ 992 w 2508"/>
                <a:gd name="T97" fmla="*/ 1432 h 2578"/>
                <a:gd name="T98" fmla="*/ 1307 w 2508"/>
                <a:gd name="T99" fmla="*/ 1467 h 2578"/>
                <a:gd name="T100" fmla="*/ 1729 w 2508"/>
                <a:gd name="T101" fmla="*/ 1401 h 2578"/>
                <a:gd name="T102" fmla="*/ 2064 w 2508"/>
                <a:gd name="T103" fmla="*/ 1402 h 25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08" h="2578">
                  <a:moveTo>
                    <a:pt x="2278" y="1448"/>
                  </a:moveTo>
                  <a:lnTo>
                    <a:pt x="2324" y="1585"/>
                  </a:lnTo>
                  <a:lnTo>
                    <a:pt x="2388" y="1706"/>
                  </a:lnTo>
                  <a:lnTo>
                    <a:pt x="2420" y="1751"/>
                  </a:lnTo>
                  <a:lnTo>
                    <a:pt x="2448" y="1798"/>
                  </a:lnTo>
                  <a:lnTo>
                    <a:pt x="2508" y="1860"/>
                  </a:lnTo>
                  <a:lnTo>
                    <a:pt x="2364" y="1840"/>
                  </a:lnTo>
                  <a:lnTo>
                    <a:pt x="2272" y="1791"/>
                  </a:lnTo>
                  <a:lnTo>
                    <a:pt x="2147" y="1774"/>
                  </a:lnTo>
                  <a:lnTo>
                    <a:pt x="2036" y="1763"/>
                  </a:lnTo>
                  <a:lnTo>
                    <a:pt x="1893" y="1734"/>
                  </a:lnTo>
                  <a:lnTo>
                    <a:pt x="1803" y="1751"/>
                  </a:lnTo>
                  <a:lnTo>
                    <a:pt x="1657" y="1737"/>
                  </a:lnTo>
                  <a:lnTo>
                    <a:pt x="1517" y="1706"/>
                  </a:lnTo>
                  <a:lnTo>
                    <a:pt x="1420" y="1703"/>
                  </a:lnTo>
                  <a:lnTo>
                    <a:pt x="1313" y="1715"/>
                  </a:lnTo>
                  <a:lnTo>
                    <a:pt x="1216" y="1729"/>
                  </a:lnTo>
                  <a:lnTo>
                    <a:pt x="1095" y="1755"/>
                  </a:lnTo>
                  <a:lnTo>
                    <a:pt x="981" y="1762"/>
                  </a:lnTo>
                  <a:lnTo>
                    <a:pt x="889" y="1767"/>
                  </a:lnTo>
                  <a:lnTo>
                    <a:pt x="785" y="1778"/>
                  </a:lnTo>
                  <a:lnTo>
                    <a:pt x="684" y="1794"/>
                  </a:lnTo>
                  <a:lnTo>
                    <a:pt x="644" y="1838"/>
                  </a:lnTo>
                  <a:lnTo>
                    <a:pt x="644" y="1890"/>
                  </a:lnTo>
                  <a:lnTo>
                    <a:pt x="647" y="1944"/>
                  </a:lnTo>
                  <a:lnTo>
                    <a:pt x="679" y="2001"/>
                  </a:lnTo>
                  <a:lnTo>
                    <a:pt x="712" y="2076"/>
                  </a:lnTo>
                  <a:lnTo>
                    <a:pt x="732" y="2172"/>
                  </a:lnTo>
                  <a:lnTo>
                    <a:pt x="742" y="2260"/>
                  </a:lnTo>
                  <a:lnTo>
                    <a:pt x="768" y="2393"/>
                  </a:lnTo>
                  <a:lnTo>
                    <a:pt x="797" y="2485"/>
                  </a:lnTo>
                  <a:lnTo>
                    <a:pt x="779" y="2520"/>
                  </a:lnTo>
                  <a:lnTo>
                    <a:pt x="707" y="2560"/>
                  </a:lnTo>
                  <a:lnTo>
                    <a:pt x="631" y="2578"/>
                  </a:lnTo>
                  <a:lnTo>
                    <a:pt x="519" y="2561"/>
                  </a:lnTo>
                  <a:lnTo>
                    <a:pt x="443" y="2508"/>
                  </a:lnTo>
                  <a:lnTo>
                    <a:pt x="375" y="2427"/>
                  </a:lnTo>
                  <a:lnTo>
                    <a:pt x="324" y="2323"/>
                  </a:lnTo>
                  <a:lnTo>
                    <a:pt x="313" y="2225"/>
                  </a:lnTo>
                  <a:lnTo>
                    <a:pt x="286" y="2098"/>
                  </a:lnTo>
                  <a:lnTo>
                    <a:pt x="274" y="2041"/>
                  </a:lnTo>
                  <a:lnTo>
                    <a:pt x="260" y="1967"/>
                  </a:lnTo>
                  <a:lnTo>
                    <a:pt x="231" y="1867"/>
                  </a:lnTo>
                  <a:lnTo>
                    <a:pt x="176" y="1770"/>
                  </a:lnTo>
                  <a:lnTo>
                    <a:pt x="120" y="1653"/>
                  </a:lnTo>
                  <a:lnTo>
                    <a:pt x="71" y="1530"/>
                  </a:lnTo>
                  <a:lnTo>
                    <a:pt x="32" y="1399"/>
                  </a:lnTo>
                  <a:lnTo>
                    <a:pt x="10" y="1309"/>
                  </a:lnTo>
                  <a:lnTo>
                    <a:pt x="4" y="1247"/>
                  </a:lnTo>
                  <a:lnTo>
                    <a:pt x="0" y="1214"/>
                  </a:lnTo>
                  <a:lnTo>
                    <a:pt x="4" y="1151"/>
                  </a:lnTo>
                  <a:lnTo>
                    <a:pt x="11" y="1101"/>
                  </a:lnTo>
                  <a:lnTo>
                    <a:pt x="32" y="1002"/>
                  </a:lnTo>
                  <a:lnTo>
                    <a:pt x="40" y="925"/>
                  </a:lnTo>
                  <a:lnTo>
                    <a:pt x="45" y="856"/>
                  </a:lnTo>
                  <a:lnTo>
                    <a:pt x="40" y="792"/>
                  </a:lnTo>
                  <a:lnTo>
                    <a:pt x="33" y="727"/>
                  </a:lnTo>
                  <a:lnTo>
                    <a:pt x="20" y="643"/>
                  </a:lnTo>
                  <a:lnTo>
                    <a:pt x="9" y="580"/>
                  </a:lnTo>
                  <a:lnTo>
                    <a:pt x="0" y="502"/>
                  </a:lnTo>
                  <a:lnTo>
                    <a:pt x="4" y="447"/>
                  </a:lnTo>
                  <a:lnTo>
                    <a:pt x="11" y="397"/>
                  </a:lnTo>
                  <a:lnTo>
                    <a:pt x="23" y="343"/>
                  </a:lnTo>
                  <a:lnTo>
                    <a:pt x="40" y="282"/>
                  </a:lnTo>
                  <a:lnTo>
                    <a:pt x="66" y="230"/>
                  </a:lnTo>
                  <a:lnTo>
                    <a:pt x="92" y="186"/>
                  </a:lnTo>
                  <a:lnTo>
                    <a:pt x="136" y="126"/>
                  </a:lnTo>
                  <a:lnTo>
                    <a:pt x="193" y="70"/>
                  </a:lnTo>
                  <a:lnTo>
                    <a:pt x="227" y="43"/>
                  </a:lnTo>
                  <a:lnTo>
                    <a:pt x="273" y="18"/>
                  </a:lnTo>
                  <a:lnTo>
                    <a:pt x="316" y="3"/>
                  </a:lnTo>
                  <a:lnTo>
                    <a:pt x="353" y="0"/>
                  </a:lnTo>
                  <a:lnTo>
                    <a:pt x="388" y="3"/>
                  </a:lnTo>
                  <a:lnTo>
                    <a:pt x="421" y="10"/>
                  </a:lnTo>
                  <a:lnTo>
                    <a:pt x="463" y="34"/>
                  </a:lnTo>
                  <a:lnTo>
                    <a:pt x="494" y="63"/>
                  </a:lnTo>
                  <a:lnTo>
                    <a:pt x="520" y="104"/>
                  </a:lnTo>
                  <a:lnTo>
                    <a:pt x="542" y="151"/>
                  </a:lnTo>
                  <a:lnTo>
                    <a:pt x="561" y="205"/>
                  </a:lnTo>
                  <a:lnTo>
                    <a:pt x="580" y="265"/>
                  </a:lnTo>
                  <a:lnTo>
                    <a:pt x="593" y="334"/>
                  </a:lnTo>
                  <a:lnTo>
                    <a:pt x="602" y="450"/>
                  </a:lnTo>
                  <a:lnTo>
                    <a:pt x="623" y="563"/>
                  </a:lnTo>
                  <a:lnTo>
                    <a:pt x="653" y="643"/>
                  </a:lnTo>
                  <a:lnTo>
                    <a:pt x="702" y="730"/>
                  </a:lnTo>
                  <a:lnTo>
                    <a:pt x="668" y="788"/>
                  </a:lnTo>
                  <a:lnTo>
                    <a:pt x="614" y="916"/>
                  </a:lnTo>
                  <a:lnTo>
                    <a:pt x="583" y="1012"/>
                  </a:lnTo>
                  <a:lnTo>
                    <a:pt x="602" y="1070"/>
                  </a:lnTo>
                  <a:lnTo>
                    <a:pt x="612" y="1134"/>
                  </a:lnTo>
                  <a:lnTo>
                    <a:pt x="588" y="1209"/>
                  </a:lnTo>
                  <a:lnTo>
                    <a:pt x="582" y="1267"/>
                  </a:lnTo>
                  <a:lnTo>
                    <a:pt x="593" y="1328"/>
                  </a:lnTo>
                  <a:lnTo>
                    <a:pt x="617" y="1385"/>
                  </a:lnTo>
                  <a:lnTo>
                    <a:pt x="647" y="1422"/>
                  </a:lnTo>
                  <a:lnTo>
                    <a:pt x="728" y="1439"/>
                  </a:lnTo>
                  <a:lnTo>
                    <a:pt x="857" y="1439"/>
                  </a:lnTo>
                  <a:lnTo>
                    <a:pt x="994" y="1434"/>
                  </a:lnTo>
                  <a:lnTo>
                    <a:pt x="1105" y="1464"/>
                  </a:lnTo>
                  <a:lnTo>
                    <a:pt x="1309" y="1469"/>
                  </a:lnTo>
                  <a:lnTo>
                    <a:pt x="1507" y="1440"/>
                  </a:lnTo>
                  <a:lnTo>
                    <a:pt x="1732" y="1403"/>
                  </a:lnTo>
                  <a:lnTo>
                    <a:pt x="1896" y="1396"/>
                  </a:lnTo>
                  <a:lnTo>
                    <a:pt x="2067" y="1404"/>
                  </a:lnTo>
                  <a:lnTo>
                    <a:pt x="2277" y="1446"/>
                  </a:lnTo>
                </a:path>
              </a:pathLst>
            </a:custGeom>
            <a:gradFill rotWithShape="0">
              <a:gsLst>
                <a:gs pos="0">
                  <a:srgbClr val="FF459B"/>
                </a:gs>
                <a:gs pos="100000">
                  <a:srgbClr val="FFD9D9"/>
                </a:gs>
              </a:gsLst>
              <a:lin ang="135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  <p:sp>
          <p:nvSpPr>
            <p:cNvPr id="17412" name="Freeform 4"/>
            <p:cNvSpPr>
              <a:spLocks noChangeArrowheads="1"/>
            </p:cNvSpPr>
            <p:nvPr/>
          </p:nvSpPr>
          <p:spPr bwMode="auto">
            <a:xfrm>
              <a:off x="2455" y="2746"/>
              <a:ext cx="1942" cy="1014"/>
            </a:xfrm>
            <a:custGeom>
              <a:avLst/>
              <a:gdLst>
                <a:gd name="G0" fmla="+- 1 0 0"/>
                <a:gd name="G1" fmla="+- 1 0 0"/>
                <a:gd name="G2" fmla="+- 1 0 0"/>
                <a:gd name="G3" fmla="+- 1 0 0"/>
                <a:gd name="G4" fmla="+- 40 0 0"/>
                <a:gd name="G5" fmla="*/ 1 39069 35328"/>
                <a:gd name="G6" fmla="+- 1 0 0"/>
                <a:gd name="G7" fmla="+- 362 0 0"/>
                <a:gd name="G8" fmla="+- 1 0 0"/>
                <a:gd name="G9" fmla="+- 1 0 0"/>
                <a:gd name="G10" fmla="+- 1 0 0"/>
                <a:gd name="G11" fmla="+- 1 0 0"/>
                <a:gd name="G12" fmla="+- 1 0 0"/>
                <a:gd name="G13" fmla="+- 1 0 0"/>
                <a:gd name="G14" fmla="+- 1 0 0"/>
                <a:gd name="G15" fmla="+- 1 0 0"/>
                <a:gd name="G16" fmla="+- 1 0 0"/>
                <a:gd name="G17" fmla="+- 1 0 0"/>
                <a:gd name="G18" fmla="+- 1 0 0"/>
                <a:gd name="G19" fmla="+- 1 0 0"/>
                <a:gd name="G20" fmla="+- 1 0 0"/>
                <a:gd name="G21" fmla="+- 1 0 0"/>
                <a:gd name="G22" fmla="+- 1 0 0"/>
                <a:gd name="G23" fmla="+- 1 0 0"/>
                <a:gd name="G24" fmla="+- 1 0 0"/>
                <a:gd name="G25" fmla="+- 1 0 0"/>
                <a:gd name="G26" fmla="+- 1 0 0"/>
                <a:gd name="G27" fmla="*/ 1 65535 32768"/>
                <a:gd name="G28" fmla="+- 1 0 0"/>
                <a:gd name="G29" fmla="+- 823 0 0"/>
                <a:gd name="G30" fmla="+- 705 0 0"/>
                <a:gd name="G31" fmla="+- 657 0 0"/>
                <a:gd name="G32" fmla="+- 546 0 0"/>
                <a:gd name="G33" fmla="+- 435 0 0"/>
                <a:gd name="G34" fmla="+- 322 0 0"/>
                <a:gd name="G35" fmla="+- 311 0 0"/>
                <a:gd name="T0" fmla="*/ 213 w 1526"/>
                <a:gd name="T1" fmla="*/ 1015 h 911"/>
                <a:gd name="T2" fmla="*/ 192 w 1526"/>
                <a:gd name="T3" fmla="*/ 865 h 911"/>
                <a:gd name="T4" fmla="*/ 160 w 1526"/>
                <a:gd name="T5" fmla="*/ 777 h 911"/>
                <a:gd name="T6" fmla="*/ 120 w 1526"/>
                <a:gd name="T7" fmla="*/ 647 h 911"/>
                <a:gd name="T8" fmla="*/ 101 w 1526"/>
                <a:gd name="T9" fmla="*/ 508 h 911"/>
                <a:gd name="T10" fmla="*/ 73 w 1526"/>
                <a:gd name="T11" fmla="*/ 374 h 911"/>
                <a:gd name="T12" fmla="*/ 52 w 1526"/>
                <a:gd name="T13" fmla="*/ 322 h 911"/>
                <a:gd name="T14" fmla="*/ 11 w 1526"/>
                <a:gd name="T15" fmla="*/ 245 h 911"/>
                <a:gd name="T16" fmla="*/ 0 w 1526"/>
                <a:gd name="T17" fmla="*/ 182 h 911"/>
                <a:gd name="T18" fmla="*/ 4 w 1526"/>
                <a:gd name="T19" fmla="*/ 140 h 911"/>
                <a:gd name="T20" fmla="*/ 20 w 1526"/>
                <a:gd name="T21" fmla="*/ 114 h 911"/>
                <a:gd name="T22" fmla="*/ 52 w 1526"/>
                <a:gd name="T23" fmla="*/ 95 h 911"/>
                <a:gd name="T24" fmla="*/ 132 w 1526"/>
                <a:gd name="T25" fmla="*/ 77 h 911"/>
                <a:gd name="T26" fmla="*/ 224 w 1526"/>
                <a:gd name="T27" fmla="*/ 70 h 911"/>
                <a:gd name="T28" fmla="*/ 332 w 1526"/>
                <a:gd name="T29" fmla="*/ 59 h 911"/>
                <a:gd name="T30" fmla="*/ 461 w 1526"/>
                <a:gd name="T31" fmla="*/ 52 h 911"/>
                <a:gd name="T32" fmla="*/ 541 w 1526"/>
                <a:gd name="T33" fmla="*/ 35 h 911"/>
                <a:gd name="T34" fmla="*/ 653 w 1526"/>
                <a:gd name="T35" fmla="*/ 18 h 911"/>
                <a:gd name="T36" fmla="*/ 700 w 1526"/>
                <a:gd name="T37" fmla="*/ 7 h 911"/>
                <a:gd name="T38" fmla="*/ 773 w 1526"/>
                <a:gd name="T39" fmla="*/ 0 h 911"/>
                <a:gd name="T40" fmla="*/ 861 w 1526"/>
                <a:gd name="T41" fmla="*/ 0 h 911"/>
                <a:gd name="T42" fmla="*/ 893 w 1526"/>
                <a:gd name="T43" fmla="*/ 7 h 911"/>
                <a:gd name="T44" fmla="*/ 1001 w 1526"/>
                <a:gd name="T45" fmla="*/ 35 h 911"/>
                <a:gd name="T46" fmla="*/ 1081 w 1526"/>
                <a:gd name="T47" fmla="*/ 42 h 911"/>
                <a:gd name="T48" fmla="*/ 1154 w 1526"/>
                <a:gd name="T49" fmla="*/ 52 h 911"/>
                <a:gd name="T50" fmla="*/ 1245 w 1526"/>
                <a:gd name="T51" fmla="*/ 35 h 911"/>
                <a:gd name="T52" fmla="*/ 1333 w 1526"/>
                <a:gd name="T53" fmla="*/ 52 h 911"/>
                <a:gd name="T54" fmla="*/ 1445 w 1526"/>
                <a:gd name="T55" fmla="*/ 70 h 911"/>
                <a:gd name="T56" fmla="*/ 1542 w 1526"/>
                <a:gd name="T57" fmla="*/ 77 h 911"/>
                <a:gd name="T58" fmla="*/ 1634 w 1526"/>
                <a:gd name="T59" fmla="*/ 91 h 911"/>
                <a:gd name="T60" fmla="*/ 1721 w 1526"/>
                <a:gd name="T61" fmla="*/ 131 h 911"/>
                <a:gd name="T62" fmla="*/ 1882 w 1526"/>
                <a:gd name="T63" fmla="*/ 165 h 911"/>
                <a:gd name="T64" fmla="*/ 1943 w 1526"/>
                <a:gd name="T65" fmla="*/ 312 h 911"/>
                <a:gd name="T66" fmla="*/ 1446 w 1526"/>
                <a:gd name="T67" fmla="*/ 533 h 911"/>
                <a:gd name="T68" fmla="*/ 812 w 1526"/>
                <a:gd name="T69" fmla="*/ 626 h 911"/>
                <a:gd name="T70" fmla="*/ 530 w 1526"/>
                <a:gd name="T71" fmla="*/ 847 h 9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526" h="911">
                  <a:moveTo>
                    <a:pt x="167" y="911"/>
                  </a:moveTo>
                  <a:lnTo>
                    <a:pt x="151" y="776"/>
                  </a:lnTo>
                  <a:lnTo>
                    <a:pt x="126" y="697"/>
                  </a:lnTo>
                  <a:lnTo>
                    <a:pt x="94" y="581"/>
                  </a:lnTo>
                  <a:lnTo>
                    <a:pt x="79" y="456"/>
                  </a:lnTo>
                  <a:lnTo>
                    <a:pt x="57" y="336"/>
                  </a:lnTo>
                  <a:lnTo>
                    <a:pt x="41" y="289"/>
                  </a:lnTo>
                  <a:lnTo>
                    <a:pt x="9" y="220"/>
                  </a:lnTo>
                  <a:lnTo>
                    <a:pt x="0" y="163"/>
                  </a:lnTo>
                  <a:lnTo>
                    <a:pt x="3" y="126"/>
                  </a:lnTo>
                  <a:lnTo>
                    <a:pt x="16" y="102"/>
                  </a:lnTo>
                  <a:lnTo>
                    <a:pt x="41" y="85"/>
                  </a:lnTo>
                  <a:lnTo>
                    <a:pt x="104" y="69"/>
                  </a:lnTo>
                  <a:lnTo>
                    <a:pt x="176" y="63"/>
                  </a:lnTo>
                  <a:lnTo>
                    <a:pt x="261" y="53"/>
                  </a:lnTo>
                  <a:lnTo>
                    <a:pt x="362" y="47"/>
                  </a:lnTo>
                  <a:lnTo>
                    <a:pt x="425" y="31"/>
                  </a:lnTo>
                  <a:lnTo>
                    <a:pt x="513" y="16"/>
                  </a:lnTo>
                  <a:lnTo>
                    <a:pt x="550" y="6"/>
                  </a:lnTo>
                  <a:lnTo>
                    <a:pt x="607" y="0"/>
                  </a:lnTo>
                  <a:lnTo>
                    <a:pt x="676" y="0"/>
                  </a:lnTo>
                  <a:lnTo>
                    <a:pt x="701" y="6"/>
                  </a:lnTo>
                  <a:lnTo>
                    <a:pt x="786" y="31"/>
                  </a:lnTo>
                  <a:lnTo>
                    <a:pt x="849" y="38"/>
                  </a:lnTo>
                  <a:lnTo>
                    <a:pt x="906" y="47"/>
                  </a:lnTo>
                  <a:lnTo>
                    <a:pt x="978" y="31"/>
                  </a:lnTo>
                  <a:lnTo>
                    <a:pt x="1047" y="47"/>
                  </a:lnTo>
                  <a:lnTo>
                    <a:pt x="1135" y="63"/>
                  </a:lnTo>
                  <a:lnTo>
                    <a:pt x="1211" y="69"/>
                  </a:lnTo>
                  <a:lnTo>
                    <a:pt x="1283" y="82"/>
                  </a:lnTo>
                  <a:lnTo>
                    <a:pt x="1352" y="118"/>
                  </a:lnTo>
                  <a:lnTo>
                    <a:pt x="1478" y="148"/>
                  </a:lnTo>
                  <a:lnTo>
                    <a:pt x="1526" y="280"/>
                  </a:lnTo>
                  <a:lnTo>
                    <a:pt x="1136" y="478"/>
                  </a:lnTo>
                  <a:lnTo>
                    <a:pt x="638" y="562"/>
                  </a:lnTo>
                  <a:lnTo>
                    <a:pt x="416" y="760"/>
                  </a:lnTo>
                </a:path>
              </a:pathLst>
            </a:custGeom>
            <a:gradFill rotWithShape="0">
              <a:gsLst>
                <a:gs pos="0">
                  <a:srgbClr val="DDD800"/>
                </a:gs>
                <a:gs pos="100000">
                  <a:srgbClr val="FFFFCC"/>
                </a:gs>
              </a:gsLst>
              <a:lin ang="108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  <p:sp>
          <p:nvSpPr>
            <p:cNvPr id="17413" name="Freeform 5"/>
            <p:cNvSpPr>
              <a:spLocks noChangeArrowheads="1"/>
            </p:cNvSpPr>
            <p:nvPr/>
          </p:nvSpPr>
          <p:spPr bwMode="auto">
            <a:xfrm>
              <a:off x="2040" y="2888"/>
              <a:ext cx="576" cy="731"/>
            </a:xfrm>
            <a:custGeom>
              <a:avLst/>
              <a:gdLst>
                <a:gd name="G0" fmla="+- 1 0 0"/>
                <a:gd name="G1" fmla="+- 1 0 0"/>
                <a:gd name="G2" fmla="+- 1 0 0"/>
                <a:gd name="G3" fmla="+- 1 0 0"/>
                <a:gd name="G4" fmla="*/ 1 9597 15648"/>
                <a:gd name="G5" fmla="+- 1 0 0"/>
                <a:gd name="G6" fmla="+- 1 0 0"/>
                <a:gd name="G7" fmla="*/ 1 0 0"/>
                <a:gd name="G8" fmla="+- 1 0 0"/>
                <a:gd name="G9" fmla="+- 1 0 0"/>
                <a:gd name="G10" fmla="+- 1 0 0"/>
                <a:gd name="G11" fmla="+- 36864 0 0"/>
                <a:gd name="G12" fmla="*/ 1 0 0"/>
                <a:gd name="G13" fmla="*/ 1 35987 55552"/>
                <a:gd name="G14" fmla="*/ G13 1 180"/>
                <a:gd name="G15" fmla="*/ G12 1 G14"/>
                <a:gd name="G16" fmla="+- 65401 0 0"/>
                <a:gd name="T0" fmla="*/ 576 w 20000"/>
                <a:gd name="T1" fmla="*/ 633 h 20000"/>
                <a:gd name="T2" fmla="*/ 544 w 20000"/>
                <a:gd name="T3" fmla="*/ 679 h 20000"/>
                <a:gd name="T4" fmla="*/ 484 w 20000"/>
                <a:gd name="T5" fmla="*/ 714 h 20000"/>
                <a:gd name="T6" fmla="*/ 400 w 20000"/>
                <a:gd name="T7" fmla="*/ 731 h 20000"/>
                <a:gd name="T8" fmla="*/ 304 w 20000"/>
                <a:gd name="T9" fmla="*/ 714 h 20000"/>
                <a:gd name="T10" fmla="*/ 224 w 20000"/>
                <a:gd name="T11" fmla="*/ 661 h 20000"/>
                <a:gd name="T12" fmla="*/ 156 w 20000"/>
                <a:gd name="T13" fmla="*/ 581 h 20000"/>
                <a:gd name="T14" fmla="*/ 104 w 20000"/>
                <a:gd name="T15" fmla="*/ 476 h 20000"/>
                <a:gd name="T16" fmla="*/ 96 w 20000"/>
                <a:gd name="T17" fmla="*/ 381 h 20000"/>
                <a:gd name="T18" fmla="*/ 76 w 20000"/>
                <a:gd name="T19" fmla="*/ 301 h 20000"/>
                <a:gd name="T20" fmla="*/ 64 w 20000"/>
                <a:gd name="T21" fmla="*/ 241 h 20000"/>
                <a:gd name="T22" fmla="*/ 56 w 20000"/>
                <a:gd name="T23" fmla="*/ 178 h 20000"/>
                <a:gd name="T24" fmla="*/ 36 w 20000"/>
                <a:gd name="T25" fmla="*/ 91 h 20000"/>
                <a:gd name="T26" fmla="*/ 0 w 20000"/>
                <a:gd name="T27" fmla="*/ 0 h 200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000" h="20000">
                  <a:moveTo>
                    <a:pt x="19977" y="17307"/>
                  </a:moveTo>
                  <a:lnTo>
                    <a:pt x="18867" y="18550"/>
                  </a:lnTo>
                  <a:lnTo>
                    <a:pt x="16786" y="19506"/>
                  </a:lnTo>
                  <a:lnTo>
                    <a:pt x="13873" y="19984"/>
                  </a:lnTo>
                  <a:lnTo>
                    <a:pt x="10543" y="19506"/>
                  </a:lnTo>
                  <a:lnTo>
                    <a:pt x="7769" y="18072"/>
                  </a:lnTo>
                  <a:lnTo>
                    <a:pt x="5410" y="15873"/>
                  </a:lnTo>
                  <a:lnTo>
                    <a:pt x="3607" y="13004"/>
                  </a:lnTo>
                  <a:lnTo>
                    <a:pt x="3329" y="10422"/>
                  </a:lnTo>
                  <a:lnTo>
                    <a:pt x="2636" y="8223"/>
                  </a:lnTo>
                  <a:lnTo>
                    <a:pt x="2220" y="6598"/>
                  </a:lnTo>
                  <a:lnTo>
                    <a:pt x="1942" y="4876"/>
                  </a:lnTo>
                  <a:lnTo>
                    <a:pt x="1249" y="2486"/>
                  </a:lnTo>
                  <a:lnTo>
                    <a:pt x="0" y="0"/>
                  </a:lnTo>
                </a:path>
              </a:pathLst>
            </a:custGeom>
            <a:noFill/>
            <a:ln w="19080" cap="flat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  <p:sp>
          <p:nvSpPr>
            <p:cNvPr id="17414" name="Freeform 6"/>
            <p:cNvSpPr>
              <a:spLocks noChangeArrowheads="1"/>
            </p:cNvSpPr>
            <p:nvPr/>
          </p:nvSpPr>
          <p:spPr bwMode="auto">
            <a:xfrm>
              <a:off x="1824" y="1046"/>
              <a:ext cx="690" cy="1958"/>
            </a:xfrm>
            <a:custGeom>
              <a:avLst/>
              <a:gdLst>
                <a:gd name="G0" fmla="+- 1 0 0"/>
                <a:gd name="G1" fmla="+- 180 0 0"/>
                <a:gd name="G2" fmla="+- 1 0 0"/>
                <a:gd name="G3" fmla="*/ 1 38179 25408"/>
                <a:gd name="G4" fmla="+- 112 0 0"/>
                <a:gd name="G5" fmla="+- 1 0 0"/>
                <a:gd name="G6" fmla="+- 1 0 0"/>
                <a:gd name="G7" fmla="+- 1 0 0"/>
                <a:gd name="G8" fmla="+- 1 0 0"/>
                <a:gd name="G9" fmla="+- 100 0 0"/>
                <a:gd name="G10" fmla="+- 1 0 0"/>
                <a:gd name="G11" fmla="+- 1 0 0"/>
                <a:gd name="G12" fmla="+- 1 0 0"/>
                <a:gd name="G13" fmla="+- 1 0 0"/>
                <a:gd name="G14" fmla="+- 1 0 0"/>
                <a:gd name="G15" fmla="*/ 1 0 0"/>
                <a:gd name="G16" fmla="+- 1 0 0"/>
                <a:gd name="G17" fmla="+- 1 0 0"/>
                <a:gd name="G18" fmla="+- 1 0 0"/>
                <a:gd name="G19" fmla="+- 1 0 0"/>
                <a:gd name="G20" fmla="+- 1 0 0"/>
                <a:gd name="G21" fmla="+- 1 0 0"/>
                <a:gd name="G22" fmla="+- 1 0 0"/>
                <a:gd name="G23" fmla="+- 1 0 0"/>
                <a:gd name="G24" fmla="+- 1 0 0"/>
                <a:gd name="G25" fmla="+- 1 0 0"/>
                <a:gd name="G26" fmla="+- 1 0 0"/>
                <a:gd name="G27" fmla="+- 1 0 0"/>
                <a:gd name="G28" fmla="+- 1 0 0"/>
                <a:gd name="G29" fmla="+- 1 0 0"/>
                <a:gd name="G30" fmla="+- 1 0 0"/>
                <a:gd name="G31" fmla="+- 1 0 0"/>
                <a:gd name="G32" fmla="+- 1 0 0"/>
                <a:gd name="G33" fmla="*/ 1 65535 32768"/>
                <a:gd name="G34" fmla="+- 1 0 0"/>
                <a:gd name="G35" fmla="+- 1729 0 0"/>
                <a:gd name="G36" fmla="+- 1690 0 0"/>
                <a:gd name="G37" fmla="+- 1648 0 0"/>
                <a:gd name="G38" fmla="+- 1578 0 0"/>
                <a:gd name="G39" fmla="+- 1495 0 0"/>
                <a:gd name="G40" fmla="+- 1386 0 0"/>
                <a:gd name="G41" fmla="+- 1303 0 0"/>
                <a:gd name="G42" fmla="+- 1245 0 0"/>
                <a:gd name="G43" fmla="+- 1208 0 0"/>
                <a:gd name="T0" fmla="*/ 300 w 1038"/>
                <a:gd name="T1" fmla="*/ 1959 h 3348"/>
                <a:gd name="T2" fmla="*/ 230 w 1038"/>
                <a:gd name="T3" fmla="*/ 1864 h 3348"/>
                <a:gd name="T4" fmla="*/ 174 w 1038"/>
                <a:gd name="T5" fmla="*/ 1768 h 3348"/>
                <a:gd name="T6" fmla="*/ 120 w 1038"/>
                <a:gd name="T7" fmla="*/ 1650 h 3348"/>
                <a:gd name="T8" fmla="*/ 72 w 1038"/>
                <a:gd name="T9" fmla="*/ 1527 h 3348"/>
                <a:gd name="T10" fmla="*/ 32 w 1038"/>
                <a:gd name="T11" fmla="*/ 1397 h 3348"/>
                <a:gd name="T12" fmla="*/ 11 w 1038"/>
                <a:gd name="T13" fmla="*/ 1306 h 3348"/>
                <a:gd name="T14" fmla="*/ 3 w 1038"/>
                <a:gd name="T15" fmla="*/ 1245 h 3348"/>
                <a:gd name="T16" fmla="*/ 0 w 1038"/>
                <a:gd name="T17" fmla="*/ 1211 h 3348"/>
                <a:gd name="T18" fmla="*/ 3 w 1038"/>
                <a:gd name="T19" fmla="*/ 1148 h 3348"/>
                <a:gd name="T20" fmla="*/ 12 w 1038"/>
                <a:gd name="T21" fmla="*/ 1099 h 3348"/>
                <a:gd name="T22" fmla="*/ 32 w 1038"/>
                <a:gd name="T23" fmla="*/ 1001 h 3348"/>
                <a:gd name="T24" fmla="*/ 40 w 1038"/>
                <a:gd name="T25" fmla="*/ 923 h 3348"/>
                <a:gd name="T26" fmla="*/ 45 w 1038"/>
                <a:gd name="T27" fmla="*/ 855 h 3348"/>
                <a:gd name="T28" fmla="*/ 40 w 1038"/>
                <a:gd name="T29" fmla="*/ 790 h 3348"/>
                <a:gd name="T30" fmla="*/ 33 w 1038"/>
                <a:gd name="T31" fmla="*/ 725 h 3348"/>
                <a:gd name="T32" fmla="*/ 20 w 1038"/>
                <a:gd name="T33" fmla="*/ 642 h 3348"/>
                <a:gd name="T34" fmla="*/ 9 w 1038"/>
                <a:gd name="T35" fmla="*/ 579 h 3348"/>
                <a:gd name="T36" fmla="*/ 0 w 1038"/>
                <a:gd name="T37" fmla="*/ 502 h 3348"/>
                <a:gd name="T38" fmla="*/ 3 w 1038"/>
                <a:gd name="T39" fmla="*/ 446 h 3348"/>
                <a:gd name="T40" fmla="*/ 12 w 1038"/>
                <a:gd name="T41" fmla="*/ 397 h 3348"/>
                <a:gd name="T42" fmla="*/ 23 w 1038"/>
                <a:gd name="T43" fmla="*/ 342 h 3348"/>
                <a:gd name="T44" fmla="*/ 40 w 1038"/>
                <a:gd name="T45" fmla="*/ 281 h 3348"/>
                <a:gd name="T46" fmla="*/ 67 w 1038"/>
                <a:gd name="T47" fmla="*/ 230 h 3348"/>
                <a:gd name="T48" fmla="*/ 92 w 1038"/>
                <a:gd name="T49" fmla="*/ 186 h 3348"/>
                <a:gd name="T50" fmla="*/ 136 w 1038"/>
                <a:gd name="T51" fmla="*/ 126 h 3348"/>
                <a:gd name="T52" fmla="*/ 192 w 1038"/>
                <a:gd name="T53" fmla="*/ 70 h 3348"/>
                <a:gd name="T54" fmla="*/ 226 w 1038"/>
                <a:gd name="T55" fmla="*/ 42 h 3348"/>
                <a:gd name="T56" fmla="*/ 272 w 1038"/>
                <a:gd name="T57" fmla="*/ 18 h 3348"/>
                <a:gd name="T58" fmla="*/ 314 w 1038"/>
                <a:gd name="T59" fmla="*/ 4 h 3348"/>
                <a:gd name="T60" fmla="*/ 351 w 1038"/>
                <a:gd name="T61" fmla="*/ 0 h 3348"/>
                <a:gd name="T62" fmla="*/ 386 w 1038"/>
                <a:gd name="T63" fmla="*/ 4 h 3348"/>
                <a:gd name="T64" fmla="*/ 419 w 1038"/>
                <a:gd name="T65" fmla="*/ 11 h 3348"/>
                <a:gd name="T66" fmla="*/ 462 w 1038"/>
                <a:gd name="T67" fmla="*/ 33 h 3348"/>
                <a:gd name="T68" fmla="*/ 491 w 1038"/>
                <a:gd name="T69" fmla="*/ 63 h 3348"/>
                <a:gd name="T70" fmla="*/ 518 w 1038"/>
                <a:gd name="T71" fmla="*/ 104 h 3348"/>
                <a:gd name="T72" fmla="*/ 539 w 1038"/>
                <a:gd name="T73" fmla="*/ 151 h 3348"/>
                <a:gd name="T74" fmla="*/ 560 w 1038"/>
                <a:gd name="T75" fmla="*/ 205 h 3348"/>
                <a:gd name="T76" fmla="*/ 578 w 1038"/>
                <a:gd name="T77" fmla="*/ 265 h 3348"/>
                <a:gd name="T78" fmla="*/ 591 w 1038"/>
                <a:gd name="T79" fmla="*/ 334 h 3348"/>
                <a:gd name="T80" fmla="*/ 599 w 1038"/>
                <a:gd name="T81" fmla="*/ 449 h 3348"/>
                <a:gd name="T82" fmla="*/ 619 w 1038"/>
                <a:gd name="T83" fmla="*/ 562 h 3348"/>
                <a:gd name="T84" fmla="*/ 651 w 1038"/>
                <a:gd name="T85" fmla="*/ 642 h 3348"/>
                <a:gd name="T86" fmla="*/ 691 w 1038"/>
                <a:gd name="T87" fmla="*/ 720 h 33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038" h="3348">
                  <a:moveTo>
                    <a:pt x="450" y="3348"/>
                  </a:moveTo>
                  <a:lnTo>
                    <a:pt x="346" y="3186"/>
                  </a:lnTo>
                  <a:lnTo>
                    <a:pt x="262" y="3021"/>
                  </a:lnTo>
                  <a:lnTo>
                    <a:pt x="180" y="2820"/>
                  </a:lnTo>
                  <a:lnTo>
                    <a:pt x="108" y="2610"/>
                  </a:lnTo>
                  <a:lnTo>
                    <a:pt x="48" y="2388"/>
                  </a:lnTo>
                  <a:lnTo>
                    <a:pt x="16" y="2232"/>
                  </a:lnTo>
                  <a:lnTo>
                    <a:pt x="4" y="2127"/>
                  </a:lnTo>
                  <a:lnTo>
                    <a:pt x="0" y="2070"/>
                  </a:lnTo>
                  <a:lnTo>
                    <a:pt x="4" y="1962"/>
                  </a:lnTo>
                  <a:lnTo>
                    <a:pt x="18" y="1878"/>
                  </a:lnTo>
                  <a:lnTo>
                    <a:pt x="48" y="1710"/>
                  </a:lnTo>
                  <a:lnTo>
                    <a:pt x="60" y="1578"/>
                  </a:lnTo>
                  <a:lnTo>
                    <a:pt x="67" y="1461"/>
                  </a:lnTo>
                  <a:lnTo>
                    <a:pt x="60" y="1350"/>
                  </a:lnTo>
                  <a:lnTo>
                    <a:pt x="49" y="1239"/>
                  </a:lnTo>
                  <a:lnTo>
                    <a:pt x="30" y="1098"/>
                  </a:lnTo>
                  <a:lnTo>
                    <a:pt x="13" y="990"/>
                  </a:lnTo>
                  <a:lnTo>
                    <a:pt x="0" y="858"/>
                  </a:lnTo>
                  <a:lnTo>
                    <a:pt x="4" y="762"/>
                  </a:lnTo>
                  <a:lnTo>
                    <a:pt x="18" y="678"/>
                  </a:lnTo>
                  <a:lnTo>
                    <a:pt x="34" y="585"/>
                  </a:lnTo>
                  <a:lnTo>
                    <a:pt x="60" y="480"/>
                  </a:lnTo>
                  <a:lnTo>
                    <a:pt x="100" y="393"/>
                  </a:lnTo>
                  <a:lnTo>
                    <a:pt x="138" y="318"/>
                  </a:lnTo>
                  <a:lnTo>
                    <a:pt x="205" y="216"/>
                  </a:lnTo>
                  <a:lnTo>
                    <a:pt x="288" y="120"/>
                  </a:lnTo>
                  <a:lnTo>
                    <a:pt x="340" y="72"/>
                  </a:lnTo>
                  <a:lnTo>
                    <a:pt x="408" y="30"/>
                  </a:lnTo>
                  <a:lnTo>
                    <a:pt x="472" y="6"/>
                  </a:lnTo>
                  <a:lnTo>
                    <a:pt x="528" y="0"/>
                  </a:lnTo>
                  <a:lnTo>
                    <a:pt x="580" y="6"/>
                  </a:lnTo>
                  <a:lnTo>
                    <a:pt x="630" y="18"/>
                  </a:lnTo>
                  <a:lnTo>
                    <a:pt x="694" y="57"/>
                  </a:lnTo>
                  <a:lnTo>
                    <a:pt x="738" y="108"/>
                  </a:lnTo>
                  <a:lnTo>
                    <a:pt x="778" y="177"/>
                  </a:lnTo>
                  <a:lnTo>
                    <a:pt x="810" y="258"/>
                  </a:lnTo>
                  <a:lnTo>
                    <a:pt x="841" y="351"/>
                  </a:lnTo>
                  <a:lnTo>
                    <a:pt x="868" y="453"/>
                  </a:lnTo>
                  <a:lnTo>
                    <a:pt x="888" y="570"/>
                  </a:lnTo>
                  <a:lnTo>
                    <a:pt x="900" y="768"/>
                  </a:lnTo>
                  <a:lnTo>
                    <a:pt x="930" y="960"/>
                  </a:lnTo>
                  <a:lnTo>
                    <a:pt x="978" y="1098"/>
                  </a:lnTo>
                  <a:lnTo>
                    <a:pt x="1038" y="1230"/>
                  </a:lnTo>
                </a:path>
              </a:pathLst>
            </a:custGeom>
            <a:noFill/>
            <a:ln w="19080" cap="flat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  <p:sp>
          <p:nvSpPr>
            <p:cNvPr id="17415" name="Freeform 7"/>
            <p:cNvSpPr>
              <a:spLocks noChangeArrowheads="1"/>
            </p:cNvSpPr>
            <p:nvPr/>
          </p:nvSpPr>
          <p:spPr bwMode="auto">
            <a:xfrm>
              <a:off x="2017" y="1990"/>
              <a:ext cx="224" cy="933"/>
            </a:xfrm>
            <a:custGeom>
              <a:avLst/>
              <a:gdLst>
                <a:gd name="G0" fmla="+- 1 0 0"/>
                <a:gd name="G1" fmla="+- 1 0 0"/>
                <a:gd name="G2" fmla="+- 1 0 0"/>
                <a:gd name="G3" fmla="+- 1 0 0"/>
                <a:gd name="G4" fmla="+- 108 0 0"/>
                <a:gd name="G5" fmla="*/ 1 42747 57218"/>
                <a:gd name="G6" fmla="+- 1 0 0"/>
                <a:gd name="G7" fmla="+- 1 0 0"/>
                <a:gd name="G8" fmla="+- 1 0 0"/>
                <a:gd name="G9" fmla="+- 1 0 0"/>
                <a:gd name="G10" fmla="+- 1 0 0"/>
                <a:gd name="G11" fmla="+- 1 0 0"/>
                <a:gd name="G12" fmla="*/ 1 65535 32768"/>
                <a:gd name="G13" fmla="*/ 1 54367 49408"/>
                <a:gd name="G14" fmla="+- 746 0 0"/>
                <a:gd name="G15" fmla="+- 738 0 0"/>
                <a:gd name="T0" fmla="*/ 225 w 342"/>
                <a:gd name="T1" fmla="*/ 934 h 1602"/>
                <a:gd name="T2" fmla="*/ 188 w 342"/>
                <a:gd name="T3" fmla="*/ 876 h 1602"/>
                <a:gd name="T4" fmla="*/ 138 w 342"/>
                <a:gd name="T5" fmla="*/ 794 h 1602"/>
                <a:gd name="T6" fmla="*/ 103 w 342"/>
                <a:gd name="T7" fmla="*/ 728 h 1602"/>
                <a:gd name="T8" fmla="*/ 72 w 342"/>
                <a:gd name="T9" fmla="*/ 663 h 1602"/>
                <a:gd name="T10" fmla="*/ 39 w 342"/>
                <a:gd name="T11" fmla="*/ 584 h 1602"/>
                <a:gd name="T12" fmla="*/ 20 w 342"/>
                <a:gd name="T13" fmla="*/ 525 h 1602"/>
                <a:gd name="T14" fmla="*/ 8 w 342"/>
                <a:gd name="T15" fmla="*/ 472 h 1602"/>
                <a:gd name="T16" fmla="*/ 0 w 342"/>
                <a:gd name="T17" fmla="*/ 402 h 1602"/>
                <a:gd name="T18" fmla="*/ 0 w 342"/>
                <a:gd name="T19" fmla="*/ 339 h 1602"/>
                <a:gd name="T20" fmla="*/ 8 w 342"/>
                <a:gd name="T21" fmla="*/ 269 h 1602"/>
                <a:gd name="T22" fmla="*/ 24 w 342"/>
                <a:gd name="T23" fmla="*/ 213 h 1602"/>
                <a:gd name="T24" fmla="*/ 48 w 342"/>
                <a:gd name="T25" fmla="*/ 168 h 1602"/>
                <a:gd name="T26" fmla="*/ 80 w 342"/>
                <a:gd name="T27" fmla="*/ 122 h 1602"/>
                <a:gd name="T28" fmla="*/ 119 w 342"/>
                <a:gd name="T29" fmla="*/ 73 h 1602"/>
                <a:gd name="T30" fmla="*/ 186 w 342"/>
                <a:gd name="T31" fmla="*/ 0 h 16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42" h="1602">
                  <a:moveTo>
                    <a:pt x="342" y="1602"/>
                  </a:moveTo>
                  <a:lnTo>
                    <a:pt x="286" y="1503"/>
                  </a:lnTo>
                  <a:lnTo>
                    <a:pt x="210" y="1362"/>
                  </a:lnTo>
                  <a:lnTo>
                    <a:pt x="157" y="1248"/>
                  </a:lnTo>
                  <a:lnTo>
                    <a:pt x="109" y="1137"/>
                  </a:lnTo>
                  <a:lnTo>
                    <a:pt x="60" y="1002"/>
                  </a:lnTo>
                  <a:lnTo>
                    <a:pt x="30" y="900"/>
                  </a:lnTo>
                  <a:lnTo>
                    <a:pt x="12" y="810"/>
                  </a:lnTo>
                  <a:lnTo>
                    <a:pt x="0" y="690"/>
                  </a:lnTo>
                  <a:lnTo>
                    <a:pt x="0" y="582"/>
                  </a:lnTo>
                  <a:lnTo>
                    <a:pt x="12" y="462"/>
                  </a:lnTo>
                  <a:lnTo>
                    <a:pt x="37" y="366"/>
                  </a:lnTo>
                  <a:lnTo>
                    <a:pt x="73" y="288"/>
                  </a:lnTo>
                  <a:lnTo>
                    <a:pt x="121" y="210"/>
                  </a:lnTo>
                  <a:lnTo>
                    <a:pt x="181" y="126"/>
                  </a:lnTo>
                  <a:lnTo>
                    <a:pt x="282" y="0"/>
                  </a:lnTo>
                </a:path>
              </a:pathLst>
            </a:custGeom>
            <a:noFill/>
            <a:ln w="19080" cap="flat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  <p:sp>
          <p:nvSpPr>
            <p:cNvPr id="17416" name="Freeform 8"/>
            <p:cNvSpPr>
              <a:spLocks noChangeArrowheads="1"/>
            </p:cNvSpPr>
            <p:nvPr/>
          </p:nvSpPr>
          <p:spPr bwMode="auto">
            <a:xfrm>
              <a:off x="2174" y="2084"/>
              <a:ext cx="180" cy="552"/>
            </a:xfrm>
            <a:custGeom>
              <a:avLst/>
              <a:gdLst>
                <a:gd name="G0" fmla="+- 1 0 0"/>
                <a:gd name="G1" fmla="+- 1 0 0"/>
                <a:gd name="G2" fmla="*/ 1 0 0"/>
                <a:gd name="T0" fmla="*/ 32 256 1"/>
                <a:gd name="T1" fmla="*/ 0 256 1"/>
                <a:gd name="G3" fmla="+- 0 T0 T1"/>
                <a:gd name="G4" fmla="sin 447 G3"/>
                <a:gd name="G5" fmla="+- 1 0 0"/>
                <a:gd name="G6" fmla="+- 1 0 0"/>
                <a:gd name="G7" fmla="+- 1 0 0"/>
                <a:gd name="G8" fmla="+- 1 0 0"/>
                <a:gd name="G9" fmla="+- 1 0 0"/>
                <a:gd name="G10" fmla="+- 1 0 0"/>
                <a:gd name="G11" fmla="+- 1 0 0"/>
                <a:gd name="G12" fmla="+- 1 0 0"/>
                <a:gd name="G13" fmla="+- 1 0 0"/>
                <a:gd name="G14" fmla="+- 1 0 0"/>
                <a:gd name="G15" fmla="+- 1 0 0"/>
                <a:gd name="G16" fmla="+- 1 0 0"/>
                <a:gd name="G17" fmla="+- 1 0 0"/>
                <a:gd name="G18" fmla="+- 43008 0 0"/>
                <a:gd name="G19" fmla="*/ 1 0 0"/>
                <a:gd name="G20" fmla="*/ 1 35987 55552"/>
                <a:gd name="G21" fmla="*/ G20 1 180"/>
                <a:gd name="G22" fmla="*/ G19 1 G21"/>
                <a:gd name="G23" fmla="+- 9 0 0"/>
                <a:gd name="G24" fmla="+- 65478 0 0"/>
                <a:gd name="G25" fmla="+- 65410 0 0"/>
                <a:gd name="T2" fmla="*/ 79 w 276"/>
                <a:gd name="T3" fmla="*/ 0 h 948"/>
                <a:gd name="T4" fmla="*/ 53 w 276"/>
                <a:gd name="T5" fmla="*/ 44 h 948"/>
                <a:gd name="T6" fmla="*/ 30 w 276"/>
                <a:gd name="T7" fmla="*/ 88 h 948"/>
                <a:gd name="T8" fmla="*/ 11 w 276"/>
                <a:gd name="T9" fmla="*/ 137 h 948"/>
                <a:gd name="T10" fmla="*/ 4 w 276"/>
                <a:gd name="T11" fmla="*/ 172 h 948"/>
                <a:gd name="T12" fmla="*/ 0 w 276"/>
                <a:gd name="T13" fmla="*/ 215 h 948"/>
                <a:gd name="T14" fmla="*/ 6 w 276"/>
                <a:gd name="T15" fmla="*/ 261 h 948"/>
                <a:gd name="T16" fmla="*/ 21 w 276"/>
                <a:gd name="T17" fmla="*/ 326 h 948"/>
                <a:gd name="T18" fmla="*/ 37 w 276"/>
                <a:gd name="T19" fmla="*/ 364 h 948"/>
                <a:gd name="T20" fmla="*/ 62 w 276"/>
                <a:gd name="T21" fmla="*/ 413 h 948"/>
                <a:gd name="T22" fmla="*/ 89 w 276"/>
                <a:gd name="T23" fmla="*/ 457 h 948"/>
                <a:gd name="T24" fmla="*/ 117 w 276"/>
                <a:gd name="T25" fmla="*/ 497 h 948"/>
                <a:gd name="T26" fmla="*/ 181 w 276"/>
                <a:gd name="T27" fmla="*/ 553 h 948"/>
                <a:gd name="T28" fmla="*/ 155 w 276"/>
                <a:gd name="T29" fmla="*/ 494 h 948"/>
                <a:gd name="T30" fmla="*/ 141 w 276"/>
                <a:gd name="T31" fmla="*/ 445 h 948"/>
                <a:gd name="T32" fmla="*/ 128 w 276"/>
                <a:gd name="T33" fmla="*/ 397 h 948"/>
                <a:gd name="T34" fmla="*/ 121 w 276"/>
                <a:gd name="T35" fmla="*/ 343 h 948"/>
                <a:gd name="T36" fmla="*/ 120 w 276"/>
                <a:gd name="T37" fmla="*/ 277 h 948"/>
                <a:gd name="T38" fmla="*/ 117 w 276"/>
                <a:gd name="T39" fmla="*/ 217 h 948"/>
                <a:gd name="T40" fmla="*/ 106 w 276"/>
                <a:gd name="T41" fmla="*/ 133 h 948"/>
                <a:gd name="T42" fmla="*/ 92 w 276"/>
                <a:gd name="T43" fmla="*/ 63 h 948"/>
                <a:gd name="T44" fmla="*/ 81 w 276"/>
                <a:gd name="T45" fmla="*/ 0 h 948"/>
              </a:gdLst>
              <a:ahLst/>
              <a:cxnLst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76" h="948">
                  <a:moveTo>
                    <a:pt x="120" y="0"/>
                  </a:moveTo>
                  <a:lnTo>
                    <a:pt x="81" y="75"/>
                  </a:lnTo>
                  <a:lnTo>
                    <a:pt x="45" y="150"/>
                  </a:lnTo>
                  <a:lnTo>
                    <a:pt x="17" y="234"/>
                  </a:lnTo>
                  <a:lnTo>
                    <a:pt x="6" y="294"/>
                  </a:lnTo>
                  <a:lnTo>
                    <a:pt x="0" y="369"/>
                  </a:lnTo>
                  <a:lnTo>
                    <a:pt x="9" y="447"/>
                  </a:lnTo>
                  <a:lnTo>
                    <a:pt x="32" y="558"/>
                  </a:lnTo>
                  <a:lnTo>
                    <a:pt x="57" y="624"/>
                  </a:lnTo>
                  <a:lnTo>
                    <a:pt x="95" y="708"/>
                  </a:lnTo>
                  <a:lnTo>
                    <a:pt x="135" y="783"/>
                  </a:lnTo>
                  <a:lnTo>
                    <a:pt x="179" y="852"/>
                  </a:lnTo>
                  <a:lnTo>
                    <a:pt x="276" y="948"/>
                  </a:lnTo>
                  <a:lnTo>
                    <a:pt x="237" y="846"/>
                  </a:lnTo>
                  <a:lnTo>
                    <a:pt x="215" y="762"/>
                  </a:lnTo>
                  <a:lnTo>
                    <a:pt x="195" y="681"/>
                  </a:lnTo>
                  <a:lnTo>
                    <a:pt x="185" y="588"/>
                  </a:lnTo>
                  <a:lnTo>
                    <a:pt x="183" y="474"/>
                  </a:lnTo>
                  <a:lnTo>
                    <a:pt x="179" y="372"/>
                  </a:lnTo>
                  <a:lnTo>
                    <a:pt x="161" y="228"/>
                  </a:lnTo>
                  <a:lnTo>
                    <a:pt x="141" y="108"/>
                  </a:lnTo>
                  <a:lnTo>
                    <a:pt x="124" y="0"/>
                  </a:lnTo>
                </a:path>
              </a:pathLst>
            </a:custGeom>
            <a:noFill/>
            <a:ln w="19080" cap="flat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  <p:sp>
          <p:nvSpPr>
            <p:cNvPr id="17417" name="Freeform 9"/>
            <p:cNvSpPr>
              <a:spLocks noChangeArrowheads="1"/>
            </p:cNvSpPr>
            <p:nvPr/>
          </p:nvSpPr>
          <p:spPr bwMode="auto">
            <a:xfrm>
              <a:off x="4102" y="2502"/>
              <a:ext cx="267" cy="426"/>
            </a:xfrm>
            <a:custGeom>
              <a:avLst/>
              <a:gdLst>
                <a:gd name="G0" fmla="*/ 1 0 0"/>
                <a:gd name="G1" fmla="+- 1 0 0"/>
                <a:gd name="G2" fmla="+- 1 0 0"/>
                <a:gd name="G3" fmla="+- 1 0 0"/>
                <a:gd name="G4" fmla="+- 1 0 0"/>
                <a:gd name="G5" fmla="*/ 1 0 0"/>
                <a:gd name="G6" fmla="*/ 1 16385 2"/>
                <a:gd name="G7" fmla="+- 1 0 0"/>
                <a:gd name="G8" fmla="+- 1 0 0"/>
                <a:gd name="G9" fmla="+- 1 0 0"/>
                <a:gd name="G10" fmla="*/ 1 0 0"/>
                <a:gd name="T0" fmla="*/ 2 w 163"/>
                <a:gd name="T1" fmla="*/ 0 h 294"/>
                <a:gd name="T2" fmla="*/ 20 w 163"/>
                <a:gd name="T3" fmla="*/ 76 h 294"/>
                <a:gd name="T4" fmla="*/ 35 w 163"/>
                <a:gd name="T5" fmla="*/ 126 h 294"/>
                <a:gd name="T6" fmla="*/ 54 w 163"/>
                <a:gd name="T7" fmla="*/ 179 h 294"/>
                <a:gd name="T8" fmla="*/ 79 w 163"/>
                <a:gd name="T9" fmla="*/ 228 h 294"/>
                <a:gd name="T10" fmla="*/ 110 w 163"/>
                <a:gd name="T11" fmla="*/ 289 h 294"/>
                <a:gd name="T12" fmla="*/ 163 w 163"/>
                <a:gd name="T13" fmla="*/ 353 h 294"/>
                <a:gd name="T14" fmla="*/ 215 w 163"/>
                <a:gd name="T15" fmla="*/ 389 h 294"/>
                <a:gd name="T16" fmla="*/ 268 w 163"/>
                <a:gd name="T17" fmla="*/ 427 h 294"/>
                <a:gd name="T18" fmla="*/ 230 w 163"/>
                <a:gd name="T19" fmla="*/ 180 h 294"/>
                <a:gd name="T20" fmla="*/ 0 w 163"/>
                <a:gd name="T21" fmla="*/ 0 h 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3" h="294">
                  <a:moveTo>
                    <a:pt x="1" y="0"/>
                  </a:moveTo>
                  <a:lnTo>
                    <a:pt x="12" y="52"/>
                  </a:lnTo>
                  <a:lnTo>
                    <a:pt x="21" y="87"/>
                  </a:lnTo>
                  <a:lnTo>
                    <a:pt x="33" y="123"/>
                  </a:lnTo>
                  <a:lnTo>
                    <a:pt x="48" y="157"/>
                  </a:lnTo>
                  <a:lnTo>
                    <a:pt x="67" y="199"/>
                  </a:lnTo>
                  <a:lnTo>
                    <a:pt x="99" y="243"/>
                  </a:lnTo>
                  <a:lnTo>
                    <a:pt x="131" y="268"/>
                  </a:lnTo>
                  <a:lnTo>
                    <a:pt x="163" y="294"/>
                  </a:lnTo>
                  <a:lnTo>
                    <a:pt x="140" y="124"/>
                  </a:lnTo>
                  <a:lnTo>
                    <a:pt x="0" y="0"/>
                  </a:lnTo>
                </a:path>
              </a:pathLst>
            </a:custGeom>
            <a:gradFill rotWithShape="0">
              <a:gsLst>
                <a:gs pos="0">
                  <a:srgbClr val="BCA690"/>
                </a:gs>
                <a:gs pos="100000">
                  <a:srgbClr val="F7E88D"/>
                </a:gs>
              </a:gsLst>
              <a:lin ang="8100000" scaled="1"/>
            </a:gradFill>
            <a:ln w="28440" cap="flat">
              <a:solidFill>
                <a:srgbClr val="B49C84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  <p:sp>
          <p:nvSpPr>
            <p:cNvPr id="17418" name="Freeform 10"/>
            <p:cNvSpPr>
              <a:spLocks noChangeArrowheads="1"/>
            </p:cNvSpPr>
            <p:nvPr/>
          </p:nvSpPr>
          <p:spPr bwMode="auto">
            <a:xfrm>
              <a:off x="1978" y="1440"/>
              <a:ext cx="433" cy="745"/>
            </a:xfrm>
            <a:custGeom>
              <a:avLst/>
              <a:gdLst>
                <a:gd name="G0" fmla="+- 1 0 0"/>
                <a:gd name="G1" fmla="+- 1 0 0"/>
                <a:gd name="G2" fmla="+- 1 0 0"/>
                <a:gd name="G3" fmla="+- 1 0 0"/>
                <a:gd name="G4" fmla="+- 1 0 0"/>
                <a:gd name="G5" fmla="+- 1 0 0"/>
                <a:gd name="G6" fmla="+- 1 0 0"/>
                <a:gd name="G7" fmla="+- 1 0 0"/>
                <a:gd name="G8" fmla="+- 1 0 0"/>
                <a:gd name="G9" fmla="+- 1 0 0"/>
                <a:gd name="G10" fmla="+- 1 0 0"/>
                <a:gd name="G11" fmla="+- 635 0 0"/>
                <a:gd name="G12" fmla="*/ 1 16385 2"/>
                <a:gd name="G13" fmla="+- 1 0 0"/>
                <a:gd name="G14" fmla="+- 1 0 0"/>
                <a:gd name="G15" fmla="+- 1 0 0"/>
                <a:gd name="G16" fmla="+- 1 0 0"/>
                <a:gd name="G17" fmla="+- 1 0 0"/>
                <a:gd name="G18" fmla="+- 1 0 0"/>
                <a:gd name="G19" fmla="+- 1 0 0"/>
                <a:gd name="G20" fmla="+- 1 0 0"/>
                <a:gd name="G21" fmla="+- 1 0 0"/>
                <a:gd name="G22" fmla="+- 1 0 0"/>
                <a:gd name="T0" fmla="*/ 434 w 319"/>
                <a:gd name="T1" fmla="*/ 653 h 643"/>
                <a:gd name="T2" fmla="*/ 400 w 319"/>
                <a:gd name="T3" fmla="*/ 635 h 643"/>
                <a:gd name="T4" fmla="*/ 375 w 319"/>
                <a:gd name="T5" fmla="*/ 617 h 643"/>
                <a:gd name="T6" fmla="*/ 356 w 319"/>
                <a:gd name="T7" fmla="*/ 599 h 643"/>
                <a:gd name="T8" fmla="*/ 336 w 319"/>
                <a:gd name="T9" fmla="*/ 562 h 643"/>
                <a:gd name="T10" fmla="*/ 306 w 319"/>
                <a:gd name="T11" fmla="*/ 488 h 643"/>
                <a:gd name="T12" fmla="*/ 287 w 319"/>
                <a:gd name="T13" fmla="*/ 429 h 643"/>
                <a:gd name="T14" fmla="*/ 272 w 319"/>
                <a:gd name="T15" fmla="*/ 368 h 643"/>
                <a:gd name="T16" fmla="*/ 250 w 319"/>
                <a:gd name="T17" fmla="*/ 288 h 643"/>
                <a:gd name="T18" fmla="*/ 234 w 319"/>
                <a:gd name="T19" fmla="*/ 225 h 643"/>
                <a:gd name="T20" fmla="*/ 199 w 319"/>
                <a:gd name="T21" fmla="*/ 106 h 643"/>
                <a:gd name="T22" fmla="*/ 176 w 319"/>
                <a:gd name="T23" fmla="*/ 38 h 643"/>
                <a:gd name="T24" fmla="*/ 163 w 319"/>
                <a:gd name="T25" fmla="*/ 19 h 643"/>
                <a:gd name="T26" fmla="*/ 143 w 319"/>
                <a:gd name="T27" fmla="*/ 3 h 643"/>
                <a:gd name="T28" fmla="*/ 118 w 319"/>
                <a:gd name="T29" fmla="*/ 0 h 643"/>
                <a:gd name="T30" fmla="*/ 101 w 319"/>
                <a:gd name="T31" fmla="*/ 3 h 643"/>
                <a:gd name="T32" fmla="*/ 87 w 319"/>
                <a:gd name="T33" fmla="*/ 16 h 643"/>
                <a:gd name="T34" fmla="*/ 79 w 319"/>
                <a:gd name="T35" fmla="*/ 39 h 643"/>
                <a:gd name="T36" fmla="*/ 71 w 319"/>
                <a:gd name="T37" fmla="*/ 87 h 643"/>
                <a:gd name="T38" fmla="*/ 65 w 319"/>
                <a:gd name="T39" fmla="*/ 189 h 643"/>
                <a:gd name="T40" fmla="*/ 49 w 319"/>
                <a:gd name="T41" fmla="*/ 335 h 643"/>
                <a:gd name="T42" fmla="*/ 24 w 319"/>
                <a:gd name="T43" fmla="*/ 509 h 643"/>
                <a:gd name="T44" fmla="*/ 0 w 319"/>
                <a:gd name="T45" fmla="*/ 746 h 6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19" h="643">
                  <a:moveTo>
                    <a:pt x="319" y="563"/>
                  </a:moveTo>
                  <a:lnTo>
                    <a:pt x="294" y="547"/>
                  </a:lnTo>
                  <a:lnTo>
                    <a:pt x="276" y="532"/>
                  </a:lnTo>
                  <a:lnTo>
                    <a:pt x="262" y="516"/>
                  </a:lnTo>
                  <a:lnTo>
                    <a:pt x="247" y="484"/>
                  </a:lnTo>
                  <a:lnTo>
                    <a:pt x="225" y="421"/>
                  </a:lnTo>
                  <a:lnTo>
                    <a:pt x="211" y="370"/>
                  </a:lnTo>
                  <a:lnTo>
                    <a:pt x="200" y="317"/>
                  </a:lnTo>
                  <a:lnTo>
                    <a:pt x="184" y="248"/>
                  </a:lnTo>
                  <a:lnTo>
                    <a:pt x="172" y="194"/>
                  </a:lnTo>
                  <a:lnTo>
                    <a:pt x="146" y="91"/>
                  </a:lnTo>
                  <a:lnTo>
                    <a:pt x="129" y="33"/>
                  </a:lnTo>
                  <a:lnTo>
                    <a:pt x="120" y="16"/>
                  </a:lnTo>
                  <a:lnTo>
                    <a:pt x="105" y="3"/>
                  </a:lnTo>
                  <a:lnTo>
                    <a:pt x="87" y="0"/>
                  </a:lnTo>
                  <a:lnTo>
                    <a:pt x="74" y="3"/>
                  </a:lnTo>
                  <a:lnTo>
                    <a:pt x="64" y="14"/>
                  </a:lnTo>
                  <a:lnTo>
                    <a:pt x="58" y="34"/>
                  </a:lnTo>
                  <a:lnTo>
                    <a:pt x="52" y="75"/>
                  </a:lnTo>
                  <a:lnTo>
                    <a:pt x="48" y="163"/>
                  </a:lnTo>
                  <a:lnTo>
                    <a:pt x="36" y="289"/>
                  </a:lnTo>
                  <a:lnTo>
                    <a:pt x="18" y="439"/>
                  </a:lnTo>
                  <a:lnTo>
                    <a:pt x="0" y="643"/>
                  </a:lnTo>
                </a:path>
              </a:pathLst>
            </a:custGeom>
            <a:noFill/>
            <a:ln w="19080" cap="flat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  <p:grpSp>
          <p:nvGrpSpPr>
            <p:cNvPr id="17419" name="Group 11"/>
            <p:cNvGrpSpPr>
              <a:grpSpLocks/>
            </p:cNvGrpSpPr>
            <p:nvPr/>
          </p:nvGrpSpPr>
          <p:grpSpPr bwMode="auto">
            <a:xfrm>
              <a:off x="2493" y="2486"/>
              <a:ext cx="518" cy="345"/>
              <a:chOff x="2493" y="2486"/>
              <a:chExt cx="518" cy="345"/>
            </a:xfrm>
          </p:grpSpPr>
          <p:sp>
            <p:nvSpPr>
              <p:cNvPr id="17420" name="Freeform 12"/>
              <p:cNvSpPr>
                <a:spLocks noChangeArrowheads="1"/>
              </p:cNvSpPr>
              <p:nvPr/>
            </p:nvSpPr>
            <p:spPr bwMode="auto">
              <a:xfrm>
                <a:off x="2589" y="2496"/>
                <a:ext cx="34" cy="91"/>
              </a:xfrm>
              <a:custGeom>
                <a:avLst/>
                <a:gdLst>
                  <a:gd name="G0" fmla="+- 1 0 0"/>
                  <a:gd name="G1" fmla="+- 1 0 0"/>
                  <a:gd name="G2" fmla="+- 8 0 0"/>
                  <a:gd name="G3" fmla="*/ 1 65535 32768"/>
                  <a:gd name="T0" fmla="*/ 35 w 39"/>
                  <a:gd name="T1" fmla="*/ 0 h 96"/>
                  <a:gd name="T2" fmla="*/ 31 w 39"/>
                  <a:gd name="T3" fmla="*/ 28 h 96"/>
                  <a:gd name="T4" fmla="*/ 22 w 39"/>
                  <a:gd name="T5" fmla="*/ 60 h 96"/>
                  <a:gd name="T6" fmla="*/ 0 w 39"/>
                  <a:gd name="T7" fmla="*/ 92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9" h="96">
                    <a:moveTo>
                      <a:pt x="39" y="0"/>
                    </a:moveTo>
                    <a:lnTo>
                      <a:pt x="35" y="29"/>
                    </a:lnTo>
                    <a:lnTo>
                      <a:pt x="24" y="63"/>
                    </a:lnTo>
                    <a:lnTo>
                      <a:pt x="0" y="96"/>
                    </a:lnTo>
                  </a:path>
                </a:pathLst>
              </a:custGeom>
              <a:noFill/>
              <a:ln w="12600" cap="sq">
                <a:solidFill>
                  <a:srgbClr val="9933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CO"/>
              </a:p>
            </p:txBody>
          </p:sp>
          <p:sp>
            <p:nvSpPr>
              <p:cNvPr id="17421" name="Freeform 13"/>
              <p:cNvSpPr>
                <a:spLocks noChangeArrowheads="1"/>
              </p:cNvSpPr>
              <p:nvPr/>
            </p:nvSpPr>
            <p:spPr bwMode="auto">
              <a:xfrm>
                <a:off x="2696" y="2492"/>
                <a:ext cx="4" cy="95"/>
              </a:xfrm>
              <a:custGeom>
                <a:avLst/>
                <a:gdLst>
                  <a:gd name="G0" fmla="*/ 1 65411 25216"/>
                  <a:gd name="G1" fmla="+- 65509 0 0"/>
                  <a:gd name="G2" fmla="+- 8 0 0"/>
                  <a:gd name="G3" fmla="*/ 1 65535 32768"/>
                  <a:gd name="T0" fmla="*/ 4 w 9"/>
                  <a:gd name="T1" fmla="*/ 0 h 100"/>
                  <a:gd name="T2" fmla="*/ 5 w 9"/>
                  <a:gd name="T3" fmla="*/ 32 h 100"/>
                  <a:gd name="T4" fmla="*/ 0 w 9"/>
                  <a:gd name="T5" fmla="*/ 66 h 100"/>
                  <a:gd name="T6" fmla="*/ 2 w 9"/>
                  <a:gd name="T7" fmla="*/ 96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100">
                    <a:moveTo>
                      <a:pt x="7" y="0"/>
                    </a:moveTo>
                    <a:lnTo>
                      <a:pt x="9" y="33"/>
                    </a:lnTo>
                    <a:lnTo>
                      <a:pt x="0" y="69"/>
                    </a:lnTo>
                    <a:lnTo>
                      <a:pt x="4" y="100"/>
                    </a:lnTo>
                  </a:path>
                </a:pathLst>
              </a:custGeom>
              <a:noFill/>
              <a:ln w="12600" cap="sq">
                <a:solidFill>
                  <a:srgbClr val="9933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CO"/>
              </a:p>
            </p:txBody>
          </p:sp>
          <p:sp>
            <p:nvSpPr>
              <p:cNvPr id="17422" name="Freeform 14"/>
              <p:cNvSpPr>
                <a:spLocks noChangeArrowheads="1"/>
              </p:cNvSpPr>
              <p:nvPr/>
            </p:nvSpPr>
            <p:spPr bwMode="auto">
              <a:xfrm>
                <a:off x="2737" y="2488"/>
                <a:ext cx="6" cy="99"/>
              </a:xfrm>
              <a:custGeom>
                <a:avLst/>
                <a:gdLst>
                  <a:gd name="G0" fmla="*/ 1 0 0"/>
                  <a:gd name="T0" fmla="*/ 11 256 1"/>
                  <a:gd name="T1" fmla="*/ 0 256 1"/>
                  <a:gd name="G1" fmla="+- 0 T0 T1"/>
                  <a:gd name="G2" fmla="sin 69 G1"/>
                  <a:gd name="G3" fmla="+- 8 0 0"/>
                  <a:gd name="G4" fmla="*/ 1 65535 32768"/>
                  <a:gd name="T2" fmla="*/ 1 w 11"/>
                  <a:gd name="T3" fmla="*/ 0 h 104"/>
                  <a:gd name="T4" fmla="*/ 0 w 11"/>
                  <a:gd name="T5" fmla="*/ 32 h 104"/>
                  <a:gd name="T6" fmla="*/ 6 w 11"/>
                  <a:gd name="T7" fmla="*/ 66 h 104"/>
                  <a:gd name="T8" fmla="*/ 7 w 11"/>
                  <a:gd name="T9" fmla="*/ 100 h 104"/>
                </a:gdLst>
                <a:ahLst/>
                <a:cxnLst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04">
                    <a:moveTo>
                      <a:pt x="2" y="0"/>
                    </a:moveTo>
                    <a:lnTo>
                      <a:pt x="0" y="33"/>
                    </a:lnTo>
                    <a:lnTo>
                      <a:pt x="9" y="69"/>
                    </a:lnTo>
                    <a:lnTo>
                      <a:pt x="11" y="104"/>
                    </a:lnTo>
                  </a:path>
                </a:pathLst>
              </a:custGeom>
              <a:noFill/>
              <a:ln w="12600" cap="sq">
                <a:solidFill>
                  <a:srgbClr val="9933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CO"/>
              </a:p>
            </p:txBody>
          </p:sp>
          <p:sp>
            <p:nvSpPr>
              <p:cNvPr id="17423" name="Freeform 15"/>
              <p:cNvSpPr>
                <a:spLocks noChangeArrowheads="1"/>
              </p:cNvSpPr>
              <p:nvPr/>
            </p:nvSpPr>
            <p:spPr bwMode="auto">
              <a:xfrm>
                <a:off x="2559" y="2492"/>
                <a:ext cx="13" cy="110"/>
              </a:xfrm>
              <a:custGeom>
                <a:avLst/>
                <a:gdLst>
                  <a:gd name="G0" fmla="+- 1 0 0"/>
                  <a:gd name="G1" fmla="+- 63 0 0"/>
                  <a:gd name="G2" fmla="+- 8 0 0"/>
                  <a:gd name="G3" fmla="*/ 1 65535 32768"/>
                  <a:gd name="T0" fmla="*/ 14 w 18"/>
                  <a:gd name="T1" fmla="*/ 0 h 115"/>
                  <a:gd name="T2" fmla="*/ 11 w 18"/>
                  <a:gd name="T3" fmla="*/ 28 h 115"/>
                  <a:gd name="T4" fmla="*/ 2 w 18"/>
                  <a:gd name="T5" fmla="*/ 61 h 115"/>
                  <a:gd name="T6" fmla="*/ 0 w 18"/>
                  <a:gd name="T7" fmla="*/ 111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8" h="115">
                    <a:moveTo>
                      <a:pt x="18" y="0"/>
                    </a:moveTo>
                    <a:lnTo>
                      <a:pt x="14" y="29"/>
                    </a:lnTo>
                    <a:lnTo>
                      <a:pt x="3" y="63"/>
                    </a:lnTo>
                    <a:lnTo>
                      <a:pt x="0" y="115"/>
                    </a:lnTo>
                  </a:path>
                </a:pathLst>
              </a:custGeom>
              <a:noFill/>
              <a:ln w="12600" cap="sq">
                <a:solidFill>
                  <a:srgbClr val="9933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CO"/>
              </a:p>
            </p:txBody>
          </p:sp>
          <p:sp>
            <p:nvSpPr>
              <p:cNvPr id="17424" name="Freeform 16"/>
              <p:cNvSpPr>
                <a:spLocks noChangeArrowheads="1"/>
              </p:cNvSpPr>
              <p:nvPr/>
            </p:nvSpPr>
            <p:spPr bwMode="auto">
              <a:xfrm>
                <a:off x="2646" y="2498"/>
                <a:ext cx="13" cy="95"/>
              </a:xfrm>
              <a:custGeom>
                <a:avLst/>
                <a:gdLst>
                  <a:gd name="G0" fmla="*/ 1 0 0"/>
                  <a:gd name="G1" fmla="+- 1 0 0"/>
                  <a:gd name="G2" fmla="+- 98 0 0"/>
                  <a:gd name="G3" fmla="*/ 1 16385 2"/>
                  <a:gd name="G4" fmla="*/ 1 32768 5"/>
                  <a:gd name="T0" fmla="*/ 10 w 18"/>
                  <a:gd name="T1" fmla="*/ 0 h 100"/>
                  <a:gd name="T2" fmla="*/ 7 w 18"/>
                  <a:gd name="T3" fmla="*/ 28 h 100"/>
                  <a:gd name="T4" fmla="*/ 14 w 18"/>
                  <a:gd name="T5" fmla="*/ 50 h 100"/>
                  <a:gd name="T6" fmla="*/ 7 w 18"/>
                  <a:gd name="T7" fmla="*/ 87 h 100"/>
                  <a:gd name="T8" fmla="*/ 0 w 18"/>
                  <a:gd name="T9" fmla="*/ 96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100">
                    <a:moveTo>
                      <a:pt x="13" y="0"/>
                    </a:moveTo>
                    <a:lnTo>
                      <a:pt x="9" y="29"/>
                    </a:lnTo>
                    <a:lnTo>
                      <a:pt x="18" y="52"/>
                    </a:lnTo>
                    <a:lnTo>
                      <a:pt x="9" y="91"/>
                    </a:lnTo>
                    <a:lnTo>
                      <a:pt x="0" y="100"/>
                    </a:lnTo>
                  </a:path>
                </a:pathLst>
              </a:custGeom>
              <a:noFill/>
              <a:ln w="12600" cap="sq">
                <a:solidFill>
                  <a:srgbClr val="9933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CO"/>
              </a:p>
            </p:txBody>
          </p:sp>
          <p:sp>
            <p:nvSpPr>
              <p:cNvPr id="17425" name="Freeform 17"/>
              <p:cNvSpPr>
                <a:spLocks noChangeArrowheads="1"/>
              </p:cNvSpPr>
              <p:nvPr/>
            </p:nvSpPr>
            <p:spPr bwMode="auto">
              <a:xfrm>
                <a:off x="2493" y="2486"/>
                <a:ext cx="25" cy="106"/>
              </a:xfrm>
              <a:custGeom>
                <a:avLst/>
                <a:gdLst>
                  <a:gd name="G0" fmla="+- 1 0 0"/>
                  <a:gd name="G1" fmla="*/ 1 0 0"/>
                  <a:gd name="G2" fmla="+- 8 0 0"/>
                  <a:gd name="G3" fmla="*/ 1 65535 32768"/>
                  <a:gd name="T0" fmla="*/ 26 w 30"/>
                  <a:gd name="T1" fmla="*/ 0 h 111"/>
                  <a:gd name="T2" fmla="*/ 23 w 30"/>
                  <a:gd name="T3" fmla="*/ 28 h 111"/>
                  <a:gd name="T4" fmla="*/ 5 w 30"/>
                  <a:gd name="T5" fmla="*/ 65 h 111"/>
                  <a:gd name="T6" fmla="*/ 0 w 30"/>
                  <a:gd name="T7" fmla="*/ 10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0" h="111">
                    <a:moveTo>
                      <a:pt x="30" y="0"/>
                    </a:moveTo>
                    <a:lnTo>
                      <a:pt x="26" y="29"/>
                    </a:lnTo>
                    <a:lnTo>
                      <a:pt x="6" y="67"/>
                    </a:lnTo>
                    <a:lnTo>
                      <a:pt x="0" y="111"/>
                    </a:lnTo>
                  </a:path>
                </a:pathLst>
              </a:custGeom>
              <a:noFill/>
              <a:ln w="12600" cap="sq">
                <a:solidFill>
                  <a:srgbClr val="9933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CO"/>
              </a:p>
            </p:txBody>
          </p:sp>
          <p:sp>
            <p:nvSpPr>
              <p:cNvPr id="17426" name="Freeform 18"/>
              <p:cNvSpPr>
                <a:spLocks noChangeArrowheads="1"/>
              </p:cNvSpPr>
              <p:nvPr/>
            </p:nvSpPr>
            <p:spPr bwMode="auto">
              <a:xfrm>
                <a:off x="2555" y="2724"/>
                <a:ext cx="10" cy="98"/>
              </a:xfrm>
              <a:custGeom>
                <a:avLst/>
                <a:gdLst>
                  <a:gd name="G0" fmla="+- 29 0 0"/>
                  <a:gd name="G1" fmla="+- 65497 0 0"/>
                  <a:gd name="G2" fmla="+- 8 0 0"/>
                  <a:gd name="G3" fmla="*/ 1 65535 32768"/>
                  <a:gd name="T0" fmla="*/ 11 w 15"/>
                  <a:gd name="T1" fmla="*/ 0 h 103"/>
                  <a:gd name="T2" fmla="*/ 8 w 15"/>
                  <a:gd name="T3" fmla="*/ 28 h 103"/>
                  <a:gd name="T4" fmla="*/ 0 w 15"/>
                  <a:gd name="T5" fmla="*/ 61 h 103"/>
                  <a:gd name="T6" fmla="*/ 1 w 15"/>
                  <a:gd name="T7" fmla="*/ 99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" h="103">
                    <a:moveTo>
                      <a:pt x="15" y="0"/>
                    </a:moveTo>
                    <a:lnTo>
                      <a:pt x="11" y="29"/>
                    </a:lnTo>
                    <a:lnTo>
                      <a:pt x="0" y="63"/>
                    </a:lnTo>
                    <a:lnTo>
                      <a:pt x="1" y="103"/>
                    </a:lnTo>
                  </a:path>
                </a:pathLst>
              </a:custGeom>
              <a:noFill/>
              <a:ln w="12600" cap="sq">
                <a:solidFill>
                  <a:srgbClr val="9933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CO"/>
              </a:p>
            </p:txBody>
          </p:sp>
          <p:sp>
            <p:nvSpPr>
              <p:cNvPr id="17427" name="Freeform 19"/>
              <p:cNvSpPr>
                <a:spLocks noChangeArrowheads="1"/>
              </p:cNvSpPr>
              <p:nvPr/>
            </p:nvSpPr>
            <p:spPr bwMode="auto">
              <a:xfrm>
                <a:off x="2640" y="2712"/>
                <a:ext cx="12" cy="100"/>
              </a:xfrm>
              <a:custGeom>
                <a:avLst/>
                <a:gdLst>
                  <a:gd name="G0" fmla="+- 1 0 0"/>
                  <a:gd name="G1" fmla="*/ 1 63 2"/>
                  <a:gd name="G2" fmla="+- 8 0 0"/>
                  <a:gd name="G3" fmla="*/ 1 65535 32768"/>
                  <a:gd name="T0" fmla="*/ 13 w 17"/>
                  <a:gd name="T1" fmla="*/ 0 h 105"/>
                  <a:gd name="T2" fmla="*/ 0 w 17"/>
                  <a:gd name="T3" fmla="*/ 29 h 105"/>
                  <a:gd name="T4" fmla="*/ 2 w 17"/>
                  <a:gd name="T5" fmla="*/ 61 h 105"/>
                  <a:gd name="T6" fmla="*/ 0 w 17"/>
                  <a:gd name="T7" fmla="*/ 101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7" h="105">
                    <a:moveTo>
                      <a:pt x="17" y="0"/>
                    </a:moveTo>
                    <a:lnTo>
                      <a:pt x="0" y="30"/>
                    </a:lnTo>
                    <a:lnTo>
                      <a:pt x="2" y="63"/>
                    </a:lnTo>
                    <a:lnTo>
                      <a:pt x="0" y="105"/>
                    </a:lnTo>
                  </a:path>
                </a:pathLst>
              </a:custGeom>
              <a:noFill/>
              <a:ln w="12600" cap="sq">
                <a:solidFill>
                  <a:srgbClr val="9933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CO"/>
              </a:p>
            </p:txBody>
          </p:sp>
          <p:sp>
            <p:nvSpPr>
              <p:cNvPr id="17428" name="Freeform 20"/>
              <p:cNvSpPr>
                <a:spLocks noChangeArrowheads="1"/>
              </p:cNvSpPr>
              <p:nvPr/>
            </p:nvSpPr>
            <p:spPr bwMode="auto">
              <a:xfrm>
                <a:off x="2591" y="2742"/>
                <a:ext cx="10" cy="74"/>
              </a:xfrm>
              <a:custGeom>
                <a:avLst/>
                <a:gdLst>
                  <a:gd name="G0" fmla="+- 34 0 0"/>
                  <a:gd name="G1" fmla="+- 65516 0 0"/>
                  <a:gd name="G2" fmla="+- 8 0 0"/>
                  <a:gd name="G3" fmla="*/ 1 65535 32768"/>
                  <a:gd name="T0" fmla="*/ 11 w 15"/>
                  <a:gd name="T1" fmla="*/ 0 h 79"/>
                  <a:gd name="T2" fmla="*/ 3 w 15"/>
                  <a:gd name="T3" fmla="*/ 32 h 79"/>
                  <a:gd name="T4" fmla="*/ 0 w 15"/>
                  <a:gd name="T5" fmla="*/ 52 h 79"/>
                  <a:gd name="T6" fmla="*/ 3 w 15"/>
                  <a:gd name="T7" fmla="*/ 75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" h="79">
                    <a:moveTo>
                      <a:pt x="15" y="0"/>
                    </a:moveTo>
                    <a:lnTo>
                      <a:pt x="4" y="34"/>
                    </a:lnTo>
                    <a:lnTo>
                      <a:pt x="0" y="55"/>
                    </a:lnTo>
                    <a:lnTo>
                      <a:pt x="4" y="79"/>
                    </a:lnTo>
                  </a:path>
                </a:pathLst>
              </a:custGeom>
              <a:noFill/>
              <a:ln w="12600" cap="sq">
                <a:solidFill>
                  <a:srgbClr val="9933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CO"/>
              </a:p>
            </p:txBody>
          </p:sp>
          <p:sp>
            <p:nvSpPr>
              <p:cNvPr id="17429" name="Freeform 21"/>
              <p:cNvSpPr>
                <a:spLocks noChangeArrowheads="1"/>
              </p:cNvSpPr>
              <p:nvPr/>
            </p:nvSpPr>
            <p:spPr bwMode="auto">
              <a:xfrm>
                <a:off x="2666" y="2706"/>
                <a:ext cx="21" cy="106"/>
              </a:xfrm>
              <a:custGeom>
                <a:avLst/>
                <a:gdLst>
                  <a:gd name="G0" fmla="+- 1 0 0"/>
                  <a:gd name="G1" fmla="*/ 1 0 0"/>
                  <a:gd name="G2" fmla="+- 8 0 0"/>
                  <a:gd name="G3" fmla="*/ 1 65535 32768"/>
                  <a:gd name="T0" fmla="*/ 18 w 26"/>
                  <a:gd name="T1" fmla="*/ 0 h 111"/>
                  <a:gd name="T2" fmla="*/ 22 w 26"/>
                  <a:gd name="T3" fmla="*/ 28 h 111"/>
                  <a:gd name="T4" fmla="*/ 13 w 26"/>
                  <a:gd name="T5" fmla="*/ 61 h 111"/>
                  <a:gd name="T6" fmla="*/ 0 w 26"/>
                  <a:gd name="T7" fmla="*/ 10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6" h="111">
                    <a:moveTo>
                      <a:pt x="21" y="0"/>
                    </a:moveTo>
                    <a:lnTo>
                      <a:pt x="26" y="29"/>
                    </a:lnTo>
                    <a:lnTo>
                      <a:pt x="15" y="63"/>
                    </a:lnTo>
                    <a:lnTo>
                      <a:pt x="0" y="111"/>
                    </a:lnTo>
                  </a:path>
                </a:pathLst>
              </a:custGeom>
              <a:noFill/>
              <a:ln w="12600" cap="sq">
                <a:solidFill>
                  <a:srgbClr val="9933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CO"/>
              </a:p>
            </p:txBody>
          </p:sp>
          <p:sp>
            <p:nvSpPr>
              <p:cNvPr id="17430" name="Freeform 22"/>
              <p:cNvSpPr>
                <a:spLocks noChangeArrowheads="1"/>
              </p:cNvSpPr>
              <p:nvPr/>
            </p:nvSpPr>
            <p:spPr bwMode="auto">
              <a:xfrm>
                <a:off x="2733" y="2705"/>
                <a:ext cx="6" cy="101"/>
              </a:xfrm>
              <a:custGeom>
                <a:avLst/>
                <a:gdLst>
                  <a:gd name="G0" fmla="*/ 1 0 0"/>
                  <a:gd name="G1" fmla="+- 65503 0 0"/>
                  <a:gd name="G2" fmla="+- 8 0 0"/>
                  <a:gd name="G3" fmla="*/ 1 65535 32768"/>
                  <a:gd name="T0" fmla="*/ 7 w 11"/>
                  <a:gd name="T1" fmla="*/ 0 h 106"/>
                  <a:gd name="T2" fmla="*/ 4 w 11"/>
                  <a:gd name="T3" fmla="*/ 28 h 106"/>
                  <a:gd name="T4" fmla="*/ 0 w 11"/>
                  <a:gd name="T5" fmla="*/ 68 h 106"/>
                  <a:gd name="T6" fmla="*/ 1 w 11"/>
                  <a:gd name="T7" fmla="*/ 102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106">
                    <a:moveTo>
                      <a:pt x="11" y="0"/>
                    </a:moveTo>
                    <a:lnTo>
                      <a:pt x="7" y="29"/>
                    </a:lnTo>
                    <a:lnTo>
                      <a:pt x="0" y="71"/>
                    </a:lnTo>
                    <a:lnTo>
                      <a:pt x="2" y="106"/>
                    </a:lnTo>
                  </a:path>
                </a:pathLst>
              </a:custGeom>
              <a:noFill/>
              <a:ln w="12600" cap="sq">
                <a:solidFill>
                  <a:srgbClr val="9933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CO"/>
              </a:p>
            </p:txBody>
          </p:sp>
          <p:sp>
            <p:nvSpPr>
              <p:cNvPr id="17431" name="Freeform 23"/>
              <p:cNvSpPr>
                <a:spLocks noChangeArrowheads="1"/>
              </p:cNvSpPr>
              <p:nvPr/>
            </p:nvSpPr>
            <p:spPr bwMode="auto">
              <a:xfrm>
                <a:off x="2751" y="2701"/>
                <a:ext cx="9" cy="105"/>
              </a:xfrm>
              <a:custGeom>
                <a:avLst/>
                <a:gdLst>
                  <a:gd name="G0" fmla="+- 65517 0 0"/>
                  <a:gd name="G1" fmla="*/ 1 0 0"/>
                  <a:gd name="G2" fmla="*/ 1 35987 55552"/>
                  <a:gd name="G3" fmla="*/ G2 1 180"/>
                  <a:gd name="G4" fmla="*/ G1 1 G3"/>
                  <a:gd name="G5" fmla="+- 8 0 0"/>
                  <a:gd name="G6" fmla="*/ 1 65535 32768"/>
                  <a:gd name="T0" fmla="*/ 10 w 14"/>
                  <a:gd name="T1" fmla="*/ 0 h 110"/>
                  <a:gd name="T2" fmla="*/ 7 w 14"/>
                  <a:gd name="T3" fmla="*/ 28 h 110"/>
                  <a:gd name="T4" fmla="*/ 6 w 14"/>
                  <a:gd name="T5" fmla="*/ 72 h 110"/>
                  <a:gd name="T6" fmla="*/ 0 w 14"/>
                  <a:gd name="T7" fmla="*/ 106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" h="110">
                    <a:moveTo>
                      <a:pt x="14" y="0"/>
                    </a:moveTo>
                    <a:lnTo>
                      <a:pt x="10" y="29"/>
                    </a:lnTo>
                    <a:lnTo>
                      <a:pt x="8" y="75"/>
                    </a:lnTo>
                    <a:lnTo>
                      <a:pt x="0" y="110"/>
                    </a:lnTo>
                  </a:path>
                </a:pathLst>
              </a:custGeom>
              <a:noFill/>
              <a:ln w="12600" cap="sq">
                <a:solidFill>
                  <a:srgbClr val="9933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CO"/>
              </a:p>
            </p:txBody>
          </p:sp>
          <p:sp>
            <p:nvSpPr>
              <p:cNvPr id="17432" name="Freeform 24"/>
              <p:cNvSpPr>
                <a:spLocks noChangeArrowheads="1"/>
              </p:cNvSpPr>
              <p:nvPr/>
            </p:nvSpPr>
            <p:spPr bwMode="auto">
              <a:xfrm>
                <a:off x="2787" y="2701"/>
                <a:ext cx="12" cy="100"/>
              </a:xfrm>
              <a:custGeom>
                <a:avLst/>
                <a:gdLst>
                  <a:gd name="G0" fmla="+- 1 0 0"/>
                  <a:gd name="G1" fmla="*/ 1 65 2"/>
                  <a:gd name="G2" fmla="+- 8 0 0"/>
                  <a:gd name="G3" fmla="*/ 1 65535 32768"/>
                  <a:gd name="T0" fmla="*/ 13 w 17"/>
                  <a:gd name="T1" fmla="*/ 0 h 105"/>
                  <a:gd name="T2" fmla="*/ 0 w 17"/>
                  <a:gd name="T3" fmla="*/ 28 h 105"/>
                  <a:gd name="T4" fmla="*/ 2 w 17"/>
                  <a:gd name="T5" fmla="*/ 61 h 105"/>
                  <a:gd name="T6" fmla="*/ 2 w 17"/>
                  <a:gd name="T7" fmla="*/ 101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7" h="105">
                    <a:moveTo>
                      <a:pt x="17" y="0"/>
                    </a:moveTo>
                    <a:lnTo>
                      <a:pt x="0" y="29"/>
                    </a:lnTo>
                    <a:lnTo>
                      <a:pt x="2" y="63"/>
                    </a:lnTo>
                    <a:lnTo>
                      <a:pt x="2" y="105"/>
                    </a:lnTo>
                  </a:path>
                </a:pathLst>
              </a:custGeom>
              <a:noFill/>
              <a:ln w="12600" cap="sq">
                <a:solidFill>
                  <a:srgbClr val="9933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CO"/>
              </a:p>
            </p:txBody>
          </p:sp>
          <p:sp>
            <p:nvSpPr>
              <p:cNvPr id="17433" name="Freeform 25"/>
              <p:cNvSpPr>
                <a:spLocks noChangeArrowheads="1"/>
              </p:cNvSpPr>
              <p:nvPr/>
            </p:nvSpPr>
            <p:spPr bwMode="auto">
              <a:xfrm>
                <a:off x="2828" y="2701"/>
                <a:ext cx="4" cy="96"/>
              </a:xfrm>
              <a:custGeom>
                <a:avLst/>
                <a:gdLst>
                  <a:gd name="G0" fmla="*/ 1 0 0"/>
                  <a:gd name="G1" fmla="*/ 1 0 0"/>
                  <a:gd name="G2" fmla="sin G0 G1"/>
                  <a:gd name="G3" fmla="+- 61 0 0"/>
                  <a:gd name="G4" fmla="+- 8 0 0"/>
                  <a:gd name="G5" fmla="*/ 1 65535 32768"/>
                  <a:gd name="T0" fmla="*/ 5 w 9"/>
                  <a:gd name="T1" fmla="*/ 0 h 101"/>
                  <a:gd name="T2" fmla="*/ 0 w 9"/>
                  <a:gd name="T3" fmla="*/ 23 h 101"/>
                  <a:gd name="T4" fmla="*/ 2 w 9"/>
                  <a:gd name="T5" fmla="*/ 59 h 101"/>
                  <a:gd name="T6" fmla="*/ 1 w 9"/>
                  <a:gd name="T7" fmla="*/ 97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101">
                    <a:moveTo>
                      <a:pt x="9" y="0"/>
                    </a:moveTo>
                    <a:lnTo>
                      <a:pt x="0" y="24"/>
                    </a:lnTo>
                    <a:lnTo>
                      <a:pt x="3" y="61"/>
                    </a:lnTo>
                    <a:lnTo>
                      <a:pt x="1" y="101"/>
                    </a:lnTo>
                  </a:path>
                </a:pathLst>
              </a:custGeom>
              <a:noFill/>
              <a:ln w="12600" cap="sq">
                <a:solidFill>
                  <a:srgbClr val="9933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CO"/>
              </a:p>
            </p:txBody>
          </p:sp>
          <p:sp>
            <p:nvSpPr>
              <p:cNvPr id="17434" name="Freeform 26"/>
              <p:cNvSpPr>
                <a:spLocks noChangeArrowheads="1"/>
              </p:cNvSpPr>
              <p:nvPr/>
            </p:nvSpPr>
            <p:spPr bwMode="auto">
              <a:xfrm>
                <a:off x="2856" y="2719"/>
                <a:ext cx="16" cy="75"/>
              </a:xfrm>
              <a:custGeom>
                <a:avLst/>
                <a:gdLst>
                  <a:gd name="G0" fmla="+- 1 0 0"/>
                  <a:gd name="G1" fmla="+- 65508 0 0"/>
                  <a:gd name="G2" fmla="+- 8 0 0"/>
                  <a:gd name="G3" fmla="*/ 1 65535 32768"/>
                  <a:gd name="T0" fmla="*/ 0 w 21"/>
                  <a:gd name="T1" fmla="*/ 0 h 80"/>
                  <a:gd name="T2" fmla="*/ 17 w 21"/>
                  <a:gd name="T3" fmla="*/ 19 h 80"/>
                  <a:gd name="T4" fmla="*/ 11 w 21"/>
                  <a:gd name="T5" fmla="*/ 42 h 80"/>
                  <a:gd name="T6" fmla="*/ 6 w 21"/>
                  <a:gd name="T7" fmla="*/ 76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" h="80">
                    <a:moveTo>
                      <a:pt x="0" y="0"/>
                    </a:moveTo>
                    <a:lnTo>
                      <a:pt x="21" y="20"/>
                    </a:lnTo>
                    <a:lnTo>
                      <a:pt x="14" y="44"/>
                    </a:lnTo>
                    <a:lnTo>
                      <a:pt x="8" y="80"/>
                    </a:lnTo>
                  </a:path>
                </a:pathLst>
              </a:custGeom>
              <a:noFill/>
              <a:ln w="12600" cap="sq">
                <a:solidFill>
                  <a:srgbClr val="9933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CO"/>
              </a:p>
            </p:txBody>
          </p:sp>
          <p:sp>
            <p:nvSpPr>
              <p:cNvPr id="17435" name="Freeform 27"/>
              <p:cNvSpPr>
                <a:spLocks noChangeArrowheads="1"/>
              </p:cNvSpPr>
              <p:nvPr/>
            </p:nvSpPr>
            <p:spPr bwMode="auto">
              <a:xfrm>
                <a:off x="2775" y="2489"/>
                <a:ext cx="15" cy="86"/>
              </a:xfrm>
              <a:custGeom>
                <a:avLst/>
                <a:gdLst>
                  <a:gd name="G0" fmla="+- 1 0 0"/>
                  <a:gd name="G1" fmla="+- 65497 0 0"/>
                  <a:gd name="G2" fmla="+- 8 0 0"/>
                  <a:gd name="G3" fmla="*/ 1 65535 32768"/>
                  <a:gd name="T0" fmla="*/ 16 w 20"/>
                  <a:gd name="T1" fmla="*/ 0 h 91"/>
                  <a:gd name="T2" fmla="*/ 13 w 20"/>
                  <a:gd name="T3" fmla="*/ 28 h 91"/>
                  <a:gd name="T4" fmla="*/ 0 w 20"/>
                  <a:gd name="T5" fmla="*/ 50 h 91"/>
                  <a:gd name="T6" fmla="*/ 0 w 20"/>
                  <a:gd name="T7" fmla="*/ 87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91">
                    <a:moveTo>
                      <a:pt x="20" y="0"/>
                    </a:moveTo>
                    <a:lnTo>
                      <a:pt x="16" y="29"/>
                    </a:lnTo>
                    <a:lnTo>
                      <a:pt x="0" y="52"/>
                    </a:lnTo>
                    <a:lnTo>
                      <a:pt x="0" y="91"/>
                    </a:lnTo>
                  </a:path>
                </a:pathLst>
              </a:custGeom>
              <a:noFill/>
              <a:ln w="12600" cap="sq">
                <a:solidFill>
                  <a:srgbClr val="9933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CO"/>
              </a:p>
            </p:txBody>
          </p:sp>
          <p:sp>
            <p:nvSpPr>
              <p:cNvPr id="17436" name="Freeform 28"/>
              <p:cNvSpPr>
                <a:spLocks noChangeArrowheads="1"/>
              </p:cNvSpPr>
              <p:nvPr/>
            </p:nvSpPr>
            <p:spPr bwMode="auto">
              <a:xfrm>
                <a:off x="2808" y="2498"/>
                <a:ext cx="23" cy="83"/>
              </a:xfrm>
              <a:custGeom>
                <a:avLst/>
                <a:gdLst>
                  <a:gd name="G0" fmla="+- 1 0 0"/>
                  <a:gd name="G1" fmla="*/ 1 0 0"/>
                  <a:gd name="G2" fmla="sin 52 G1"/>
                  <a:gd name="G3" fmla="+- 8 0 0"/>
                  <a:gd name="G4" fmla="*/ 1 65535 32768"/>
                  <a:gd name="T0" fmla="*/ 24 w 28"/>
                  <a:gd name="T1" fmla="*/ 0 h 88"/>
                  <a:gd name="T2" fmla="*/ 21 w 28"/>
                  <a:gd name="T3" fmla="*/ 28 h 88"/>
                  <a:gd name="T4" fmla="*/ 8 w 28"/>
                  <a:gd name="T5" fmla="*/ 50 h 88"/>
                  <a:gd name="T6" fmla="*/ 0 w 28"/>
                  <a:gd name="T7" fmla="*/ 84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88">
                    <a:moveTo>
                      <a:pt x="28" y="0"/>
                    </a:moveTo>
                    <a:lnTo>
                      <a:pt x="24" y="29"/>
                    </a:lnTo>
                    <a:lnTo>
                      <a:pt x="9" y="52"/>
                    </a:lnTo>
                    <a:lnTo>
                      <a:pt x="0" y="88"/>
                    </a:lnTo>
                  </a:path>
                </a:pathLst>
              </a:custGeom>
              <a:noFill/>
              <a:ln w="12600" cap="sq">
                <a:solidFill>
                  <a:srgbClr val="9933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CO"/>
              </a:p>
            </p:txBody>
          </p:sp>
          <p:sp>
            <p:nvSpPr>
              <p:cNvPr id="17437" name="Freeform 29"/>
              <p:cNvSpPr>
                <a:spLocks noChangeArrowheads="1"/>
              </p:cNvSpPr>
              <p:nvPr/>
            </p:nvSpPr>
            <p:spPr bwMode="auto">
              <a:xfrm>
                <a:off x="2856" y="2506"/>
                <a:ext cx="14" cy="102"/>
              </a:xfrm>
              <a:custGeom>
                <a:avLst/>
                <a:gdLst>
                  <a:gd name="G0" fmla="+- 1 0 0"/>
                  <a:gd name="G1" fmla="*/ 1 0 0"/>
                  <a:gd name="G2" fmla="+- 8 0 0"/>
                  <a:gd name="G3" fmla="*/ 1 65535 32768"/>
                  <a:gd name="T0" fmla="*/ 15 w 19"/>
                  <a:gd name="T1" fmla="*/ 0 h 107"/>
                  <a:gd name="T2" fmla="*/ 12 w 19"/>
                  <a:gd name="T3" fmla="*/ 28 h 107"/>
                  <a:gd name="T4" fmla="*/ 3 w 19"/>
                  <a:gd name="T5" fmla="*/ 61 h 107"/>
                  <a:gd name="T6" fmla="*/ 0 w 19"/>
                  <a:gd name="T7" fmla="*/ 103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107">
                    <a:moveTo>
                      <a:pt x="19" y="0"/>
                    </a:moveTo>
                    <a:lnTo>
                      <a:pt x="15" y="29"/>
                    </a:lnTo>
                    <a:lnTo>
                      <a:pt x="4" y="63"/>
                    </a:lnTo>
                    <a:lnTo>
                      <a:pt x="0" y="107"/>
                    </a:lnTo>
                  </a:path>
                </a:pathLst>
              </a:custGeom>
              <a:noFill/>
              <a:ln w="12600" cap="sq">
                <a:solidFill>
                  <a:srgbClr val="9933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CO"/>
              </a:p>
            </p:txBody>
          </p:sp>
          <p:sp>
            <p:nvSpPr>
              <p:cNvPr id="17438" name="Freeform 30"/>
              <p:cNvSpPr>
                <a:spLocks noChangeArrowheads="1"/>
              </p:cNvSpPr>
              <p:nvPr/>
            </p:nvSpPr>
            <p:spPr bwMode="auto">
              <a:xfrm>
                <a:off x="2898" y="2514"/>
                <a:ext cx="23" cy="94"/>
              </a:xfrm>
              <a:custGeom>
                <a:avLst/>
                <a:gdLst>
                  <a:gd name="G0" fmla="+- 1 0 0"/>
                  <a:gd name="G1" fmla="+- 65506 0 0"/>
                  <a:gd name="G2" fmla="+- 8 0 0"/>
                  <a:gd name="G3" fmla="*/ 1 65535 32768"/>
                  <a:gd name="T0" fmla="*/ 24 w 28"/>
                  <a:gd name="T1" fmla="*/ 0 h 99"/>
                  <a:gd name="T2" fmla="*/ 5 w 28"/>
                  <a:gd name="T3" fmla="*/ 29 h 99"/>
                  <a:gd name="T4" fmla="*/ 0 w 28"/>
                  <a:gd name="T5" fmla="*/ 63 h 99"/>
                  <a:gd name="T6" fmla="*/ 3 w 28"/>
                  <a:gd name="T7" fmla="*/ 95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99">
                    <a:moveTo>
                      <a:pt x="28" y="0"/>
                    </a:moveTo>
                    <a:lnTo>
                      <a:pt x="6" y="30"/>
                    </a:lnTo>
                    <a:lnTo>
                      <a:pt x="0" y="66"/>
                    </a:lnTo>
                    <a:lnTo>
                      <a:pt x="3" y="99"/>
                    </a:lnTo>
                  </a:path>
                </a:pathLst>
              </a:custGeom>
              <a:noFill/>
              <a:ln w="12600" cap="sq">
                <a:solidFill>
                  <a:srgbClr val="9933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CO"/>
              </a:p>
            </p:txBody>
          </p:sp>
          <p:sp>
            <p:nvSpPr>
              <p:cNvPr id="17439" name="Freeform 31"/>
              <p:cNvSpPr>
                <a:spLocks noChangeArrowheads="1"/>
              </p:cNvSpPr>
              <p:nvPr/>
            </p:nvSpPr>
            <p:spPr bwMode="auto">
              <a:xfrm>
                <a:off x="2904" y="2698"/>
                <a:ext cx="4" cy="96"/>
              </a:xfrm>
              <a:custGeom>
                <a:avLst/>
                <a:gdLst>
                  <a:gd name="G0" fmla="+- 65512 0 0"/>
                  <a:gd name="T0" fmla="*/ 5 256 1"/>
                  <a:gd name="T1" fmla="*/ 0 256 1"/>
                  <a:gd name="G1" fmla="+- 0 T0 T1"/>
                  <a:gd name="G2" fmla="sin 61 G1"/>
                  <a:gd name="G3" fmla="+- 8 0 0"/>
                  <a:gd name="G4" fmla="*/ 1 65535 32768"/>
                  <a:gd name="T2" fmla="*/ 0 w 9"/>
                  <a:gd name="T3" fmla="*/ 0 h 101"/>
                  <a:gd name="T4" fmla="*/ 3 w 9"/>
                  <a:gd name="T5" fmla="*/ 29 h 101"/>
                  <a:gd name="T6" fmla="*/ 5 w 9"/>
                  <a:gd name="T7" fmla="*/ 59 h 101"/>
                  <a:gd name="T8" fmla="*/ 3 w 9"/>
                  <a:gd name="T9" fmla="*/ 97 h 101"/>
                </a:gdLst>
                <a:ahLst/>
                <a:cxnLst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01">
                    <a:moveTo>
                      <a:pt x="0" y="0"/>
                    </a:moveTo>
                    <a:lnTo>
                      <a:pt x="6" y="30"/>
                    </a:lnTo>
                    <a:lnTo>
                      <a:pt x="9" y="61"/>
                    </a:lnTo>
                    <a:lnTo>
                      <a:pt x="5" y="101"/>
                    </a:lnTo>
                  </a:path>
                </a:pathLst>
              </a:custGeom>
              <a:noFill/>
              <a:ln w="12600" cap="sq">
                <a:solidFill>
                  <a:srgbClr val="9933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CO"/>
              </a:p>
            </p:txBody>
          </p:sp>
          <p:sp>
            <p:nvSpPr>
              <p:cNvPr id="17440" name="Freeform 32"/>
              <p:cNvSpPr>
                <a:spLocks noChangeArrowheads="1"/>
              </p:cNvSpPr>
              <p:nvPr/>
            </p:nvSpPr>
            <p:spPr bwMode="auto">
              <a:xfrm>
                <a:off x="2935" y="2519"/>
                <a:ext cx="25" cy="106"/>
              </a:xfrm>
              <a:custGeom>
                <a:avLst/>
                <a:gdLst>
                  <a:gd name="G0" fmla="+- 1 0 0"/>
                  <a:gd name="G1" fmla="+- 36 0 0"/>
                  <a:gd name="G2" fmla="+- 8 0 0"/>
                  <a:gd name="G3" fmla="*/ 1 65535 32768"/>
                  <a:gd name="T0" fmla="*/ 26 w 30"/>
                  <a:gd name="T1" fmla="*/ 0 h 111"/>
                  <a:gd name="T2" fmla="*/ 12 w 30"/>
                  <a:gd name="T3" fmla="*/ 23 h 111"/>
                  <a:gd name="T4" fmla="*/ 2 w 30"/>
                  <a:gd name="T5" fmla="*/ 69 h 111"/>
                  <a:gd name="T6" fmla="*/ 0 w 30"/>
                  <a:gd name="T7" fmla="*/ 10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0" h="111">
                    <a:moveTo>
                      <a:pt x="30" y="0"/>
                    </a:moveTo>
                    <a:lnTo>
                      <a:pt x="14" y="24"/>
                    </a:lnTo>
                    <a:lnTo>
                      <a:pt x="2" y="72"/>
                    </a:lnTo>
                    <a:lnTo>
                      <a:pt x="0" y="111"/>
                    </a:lnTo>
                  </a:path>
                </a:pathLst>
              </a:custGeom>
              <a:noFill/>
              <a:ln w="12600" cap="sq">
                <a:solidFill>
                  <a:srgbClr val="9933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CO"/>
              </a:p>
            </p:txBody>
          </p:sp>
          <p:sp>
            <p:nvSpPr>
              <p:cNvPr id="17441" name="Freeform 33"/>
              <p:cNvSpPr>
                <a:spLocks noChangeArrowheads="1"/>
              </p:cNvSpPr>
              <p:nvPr/>
            </p:nvSpPr>
            <p:spPr bwMode="auto">
              <a:xfrm>
                <a:off x="2982" y="2521"/>
                <a:ext cx="29" cy="87"/>
              </a:xfrm>
              <a:custGeom>
                <a:avLst/>
                <a:gdLst>
                  <a:gd name="G0" fmla="+- 1 0 0"/>
                  <a:gd name="G1" fmla="+- 1 0 0"/>
                  <a:gd name="G2" fmla="+- 8 0 0"/>
                  <a:gd name="G3" fmla="*/ 1 65535 32768"/>
                  <a:gd name="T0" fmla="*/ 30 w 34"/>
                  <a:gd name="T1" fmla="*/ 0 h 92"/>
                  <a:gd name="T2" fmla="*/ 26 w 34"/>
                  <a:gd name="T3" fmla="*/ 28 h 92"/>
                  <a:gd name="T4" fmla="*/ 17 w 34"/>
                  <a:gd name="T5" fmla="*/ 60 h 92"/>
                  <a:gd name="T6" fmla="*/ 0 w 34"/>
                  <a:gd name="T7" fmla="*/ 88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4" h="92">
                    <a:moveTo>
                      <a:pt x="34" y="0"/>
                    </a:moveTo>
                    <a:lnTo>
                      <a:pt x="30" y="29"/>
                    </a:lnTo>
                    <a:lnTo>
                      <a:pt x="19" y="63"/>
                    </a:lnTo>
                    <a:lnTo>
                      <a:pt x="0" y="92"/>
                    </a:lnTo>
                  </a:path>
                </a:pathLst>
              </a:custGeom>
              <a:noFill/>
              <a:ln w="12600" cap="sq">
                <a:solidFill>
                  <a:srgbClr val="9933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CO"/>
              </a:p>
            </p:txBody>
          </p:sp>
          <p:sp>
            <p:nvSpPr>
              <p:cNvPr id="17442" name="Freeform 34"/>
              <p:cNvSpPr>
                <a:spLocks noChangeArrowheads="1"/>
              </p:cNvSpPr>
              <p:nvPr/>
            </p:nvSpPr>
            <p:spPr bwMode="auto">
              <a:xfrm>
                <a:off x="2694" y="2713"/>
                <a:ext cx="17" cy="96"/>
              </a:xfrm>
              <a:custGeom>
                <a:avLst/>
                <a:gdLst>
                  <a:gd name="G0" fmla="+- 1 0 0"/>
                  <a:gd name="G1" fmla="+- 63 0 0"/>
                  <a:gd name="G2" fmla="+- 8 0 0"/>
                  <a:gd name="G3" fmla="*/ 1 65535 32768"/>
                  <a:gd name="T0" fmla="*/ 18 w 22"/>
                  <a:gd name="T1" fmla="*/ 0 h 101"/>
                  <a:gd name="T2" fmla="*/ 15 w 22"/>
                  <a:gd name="T3" fmla="*/ 28 h 101"/>
                  <a:gd name="T4" fmla="*/ 2 w 22"/>
                  <a:gd name="T5" fmla="*/ 61 h 101"/>
                  <a:gd name="T6" fmla="*/ 0 w 22"/>
                  <a:gd name="T7" fmla="*/ 97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101">
                    <a:moveTo>
                      <a:pt x="22" y="0"/>
                    </a:moveTo>
                    <a:lnTo>
                      <a:pt x="18" y="29"/>
                    </a:lnTo>
                    <a:lnTo>
                      <a:pt x="3" y="63"/>
                    </a:lnTo>
                    <a:lnTo>
                      <a:pt x="0" y="101"/>
                    </a:lnTo>
                  </a:path>
                </a:pathLst>
              </a:custGeom>
              <a:noFill/>
              <a:ln w="12600" cap="sq">
                <a:solidFill>
                  <a:srgbClr val="9933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CO"/>
              </a:p>
            </p:txBody>
          </p:sp>
          <p:sp>
            <p:nvSpPr>
              <p:cNvPr id="17443" name="Freeform 35"/>
              <p:cNvSpPr>
                <a:spLocks noChangeArrowheads="1"/>
              </p:cNvSpPr>
              <p:nvPr/>
            </p:nvSpPr>
            <p:spPr bwMode="auto">
              <a:xfrm>
                <a:off x="2946" y="2682"/>
                <a:ext cx="24" cy="104"/>
              </a:xfrm>
              <a:custGeom>
                <a:avLst/>
                <a:gdLst>
                  <a:gd name="G0" fmla="+- 1 0 0"/>
                  <a:gd name="G1" fmla="+- 65496 0 0"/>
                  <a:gd name="G2" fmla="+- 8 0 0"/>
                  <a:gd name="G3" fmla="*/ 1 65535 32768"/>
                  <a:gd name="T0" fmla="*/ 25 w 29"/>
                  <a:gd name="T1" fmla="*/ 0 h 109"/>
                  <a:gd name="T2" fmla="*/ 5 w 29"/>
                  <a:gd name="T3" fmla="*/ 32 h 109"/>
                  <a:gd name="T4" fmla="*/ 0 w 29"/>
                  <a:gd name="T5" fmla="*/ 64 h 109"/>
                  <a:gd name="T6" fmla="*/ 3 w 29"/>
                  <a:gd name="T7" fmla="*/ 105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" h="109">
                    <a:moveTo>
                      <a:pt x="29" y="0"/>
                    </a:moveTo>
                    <a:lnTo>
                      <a:pt x="6" y="33"/>
                    </a:lnTo>
                    <a:lnTo>
                      <a:pt x="0" y="66"/>
                    </a:lnTo>
                    <a:lnTo>
                      <a:pt x="3" y="109"/>
                    </a:lnTo>
                  </a:path>
                </a:pathLst>
              </a:custGeom>
              <a:noFill/>
              <a:ln w="12600" cap="sq">
                <a:solidFill>
                  <a:srgbClr val="9933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CO"/>
              </a:p>
            </p:txBody>
          </p:sp>
          <p:sp>
            <p:nvSpPr>
              <p:cNvPr id="17444" name="Freeform 36"/>
              <p:cNvSpPr>
                <a:spLocks noChangeArrowheads="1"/>
              </p:cNvSpPr>
              <p:nvPr/>
            </p:nvSpPr>
            <p:spPr bwMode="auto">
              <a:xfrm>
                <a:off x="2496" y="2734"/>
                <a:ext cx="18" cy="97"/>
              </a:xfrm>
              <a:custGeom>
                <a:avLst/>
                <a:gdLst>
                  <a:gd name="G0" fmla="+- 65511 0 0"/>
                  <a:gd name="G1" fmla="*/ 1 0 0"/>
                  <a:gd name="G2" fmla="+- 8 0 0"/>
                  <a:gd name="G3" fmla="*/ 1 65535 32768"/>
                  <a:gd name="T0" fmla="*/ 0 w 23"/>
                  <a:gd name="T1" fmla="*/ 0 h 102"/>
                  <a:gd name="T2" fmla="*/ 3 w 23"/>
                  <a:gd name="T3" fmla="*/ 28 h 102"/>
                  <a:gd name="T4" fmla="*/ 12 w 23"/>
                  <a:gd name="T5" fmla="*/ 61 h 102"/>
                  <a:gd name="T6" fmla="*/ 19 w 23"/>
                  <a:gd name="T7" fmla="*/ 98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102">
                    <a:moveTo>
                      <a:pt x="0" y="0"/>
                    </a:moveTo>
                    <a:lnTo>
                      <a:pt x="4" y="29"/>
                    </a:lnTo>
                    <a:lnTo>
                      <a:pt x="15" y="63"/>
                    </a:lnTo>
                    <a:lnTo>
                      <a:pt x="23" y="102"/>
                    </a:lnTo>
                  </a:path>
                </a:pathLst>
              </a:custGeom>
              <a:noFill/>
              <a:ln w="12600" cap="sq">
                <a:solidFill>
                  <a:srgbClr val="9933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CO"/>
              </a:p>
            </p:txBody>
          </p:sp>
        </p:grpSp>
        <p:sp>
          <p:nvSpPr>
            <p:cNvPr id="17445" name="Freeform 37"/>
            <p:cNvSpPr>
              <a:spLocks noChangeArrowheads="1"/>
            </p:cNvSpPr>
            <p:nvPr/>
          </p:nvSpPr>
          <p:spPr bwMode="auto">
            <a:xfrm>
              <a:off x="2455" y="2746"/>
              <a:ext cx="1881" cy="1014"/>
            </a:xfrm>
            <a:custGeom>
              <a:avLst/>
              <a:gdLst>
                <a:gd name="G0" fmla="+- 1 0 0"/>
                <a:gd name="G1" fmla="+- 1 0 0"/>
                <a:gd name="G2" fmla="+- 1 0 0"/>
                <a:gd name="G3" fmla="+- 1 0 0"/>
                <a:gd name="G4" fmla="+- 40 0 0"/>
                <a:gd name="G5" fmla="*/ 1 39069 35328"/>
                <a:gd name="G6" fmla="+- 1 0 0"/>
                <a:gd name="G7" fmla="+- 362 0 0"/>
                <a:gd name="G8" fmla="+- 1 0 0"/>
                <a:gd name="G9" fmla="+- 1 0 0"/>
                <a:gd name="G10" fmla="+- 1 0 0"/>
                <a:gd name="G11" fmla="+- 1 0 0"/>
                <a:gd name="G12" fmla="+- 1 0 0"/>
                <a:gd name="G13" fmla="+- 1 0 0"/>
                <a:gd name="G14" fmla="+- 1 0 0"/>
                <a:gd name="G15" fmla="+- 1 0 0"/>
                <a:gd name="G16" fmla="+- 1 0 0"/>
                <a:gd name="G17" fmla="+- 1 0 0"/>
                <a:gd name="G18" fmla="+- 1 0 0"/>
                <a:gd name="G19" fmla="+- 1 0 0"/>
                <a:gd name="G20" fmla="+- 1 0 0"/>
                <a:gd name="G21" fmla="+- 1 0 0"/>
                <a:gd name="G22" fmla="+- 1 0 0"/>
                <a:gd name="G23" fmla="+- 1 0 0"/>
                <a:gd name="G24" fmla="*/ 1 65535 32768"/>
                <a:gd name="G25" fmla="+- 1 0 0"/>
                <a:gd name="G26" fmla="+- 823 0 0"/>
                <a:gd name="G27" fmla="+- 705 0 0"/>
                <a:gd name="G28" fmla="+- 657 0 0"/>
                <a:gd name="G29" fmla="+- 546 0 0"/>
                <a:gd name="G30" fmla="+- 435 0 0"/>
                <a:gd name="G31" fmla="+- 322 0 0"/>
                <a:gd name="T0" fmla="*/ 213 w 1478"/>
                <a:gd name="T1" fmla="*/ 1015 h 911"/>
                <a:gd name="T2" fmla="*/ 192 w 1478"/>
                <a:gd name="T3" fmla="*/ 865 h 911"/>
                <a:gd name="T4" fmla="*/ 160 w 1478"/>
                <a:gd name="T5" fmla="*/ 777 h 911"/>
                <a:gd name="T6" fmla="*/ 120 w 1478"/>
                <a:gd name="T7" fmla="*/ 647 h 911"/>
                <a:gd name="T8" fmla="*/ 101 w 1478"/>
                <a:gd name="T9" fmla="*/ 508 h 911"/>
                <a:gd name="T10" fmla="*/ 73 w 1478"/>
                <a:gd name="T11" fmla="*/ 374 h 911"/>
                <a:gd name="T12" fmla="*/ 52 w 1478"/>
                <a:gd name="T13" fmla="*/ 322 h 911"/>
                <a:gd name="T14" fmla="*/ 11 w 1478"/>
                <a:gd name="T15" fmla="*/ 245 h 911"/>
                <a:gd name="T16" fmla="*/ 0 w 1478"/>
                <a:gd name="T17" fmla="*/ 182 h 911"/>
                <a:gd name="T18" fmla="*/ 4 w 1478"/>
                <a:gd name="T19" fmla="*/ 140 h 911"/>
                <a:gd name="T20" fmla="*/ 20 w 1478"/>
                <a:gd name="T21" fmla="*/ 114 h 911"/>
                <a:gd name="T22" fmla="*/ 52 w 1478"/>
                <a:gd name="T23" fmla="*/ 95 h 911"/>
                <a:gd name="T24" fmla="*/ 132 w 1478"/>
                <a:gd name="T25" fmla="*/ 77 h 911"/>
                <a:gd name="T26" fmla="*/ 224 w 1478"/>
                <a:gd name="T27" fmla="*/ 70 h 911"/>
                <a:gd name="T28" fmla="*/ 332 w 1478"/>
                <a:gd name="T29" fmla="*/ 59 h 911"/>
                <a:gd name="T30" fmla="*/ 461 w 1478"/>
                <a:gd name="T31" fmla="*/ 52 h 911"/>
                <a:gd name="T32" fmla="*/ 541 w 1478"/>
                <a:gd name="T33" fmla="*/ 35 h 911"/>
                <a:gd name="T34" fmla="*/ 653 w 1478"/>
                <a:gd name="T35" fmla="*/ 18 h 911"/>
                <a:gd name="T36" fmla="*/ 700 w 1478"/>
                <a:gd name="T37" fmla="*/ 7 h 911"/>
                <a:gd name="T38" fmla="*/ 773 w 1478"/>
                <a:gd name="T39" fmla="*/ 0 h 911"/>
                <a:gd name="T40" fmla="*/ 861 w 1478"/>
                <a:gd name="T41" fmla="*/ 0 h 911"/>
                <a:gd name="T42" fmla="*/ 893 w 1478"/>
                <a:gd name="T43" fmla="*/ 7 h 911"/>
                <a:gd name="T44" fmla="*/ 1001 w 1478"/>
                <a:gd name="T45" fmla="*/ 35 h 911"/>
                <a:gd name="T46" fmla="*/ 1081 w 1478"/>
                <a:gd name="T47" fmla="*/ 42 h 911"/>
                <a:gd name="T48" fmla="*/ 1154 w 1478"/>
                <a:gd name="T49" fmla="*/ 52 h 911"/>
                <a:gd name="T50" fmla="*/ 1245 w 1478"/>
                <a:gd name="T51" fmla="*/ 35 h 911"/>
                <a:gd name="T52" fmla="*/ 1333 w 1478"/>
                <a:gd name="T53" fmla="*/ 52 h 911"/>
                <a:gd name="T54" fmla="*/ 1445 w 1478"/>
                <a:gd name="T55" fmla="*/ 70 h 911"/>
                <a:gd name="T56" fmla="*/ 1542 w 1478"/>
                <a:gd name="T57" fmla="*/ 77 h 911"/>
                <a:gd name="T58" fmla="*/ 1634 w 1478"/>
                <a:gd name="T59" fmla="*/ 91 h 911"/>
                <a:gd name="T60" fmla="*/ 1722 w 1478"/>
                <a:gd name="T61" fmla="*/ 131 h 911"/>
                <a:gd name="T62" fmla="*/ 1882 w 1478"/>
                <a:gd name="T63" fmla="*/ 165 h 9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478" h="911">
                  <a:moveTo>
                    <a:pt x="167" y="911"/>
                  </a:moveTo>
                  <a:lnTo>
                    <a:pt x="151" y="776"/>
                  </a:lnTo>
                  <a:lnTo>
                    <a:pt x="126" y="697"/>
                  </a:lnTo>
                  <a:lnTo>
                    <a:pt x="94" y="581"/>
                  </a:lnTo>
                  <a:lnTo>
                    <a:pt x="79" y="456"/>
                  </a:lnTo>
                  <a:lnTo>
                    <a:pt x="57" y="336"/>
                  </a:lnTo>
                  <a:lnTo>
                    <a:pt x="41" y="289"/>
                  </a:lnTo>
                  <a:lnTo>
                    <a:pt x="9" y="220"/>
                  </a:lnTo>
                  <a:lnTo>
                    <a:pt x="0" y="163"/>
                  </a:lnTo>
                  <a:lnTo>
                    <a:pt x="3" y="126"/>
                  </a:lnTo>
                  <a:lnTo>
                    <a:pt x="16" y="102"/>
                  </a:lnTo>
                  <a:lnTo>
                    <a:pt x="41" y="85"/>
                  </a:lnTo>
                  <a:lnTo>
                    <a:pt x="104" y="69"/>
                  </a:lnTo>
                  <a:lnTo>
                    <a:pt x="176" y="63"/>
                  </a:lnTo>
                  <a:lnTo>
                    <a:pt x="261" y="53"/>
                  </a:lnTo>
                  <a:lnTo>
                    <a:pt x="362" y="47"/>
                  </a:lnTo>
                  <a:lnTo>
                    <a:pt x="425" y="31"/>
                  </a:lnTo>
                  <a:lnTo>
                    <a:pt x="513" y="16"/>
                  </a:lnTo>
                  <a:lnTo>
                    <a:pt x="550" y="6"/>
                  </a:lnTo>
                  <a:lnTo>
                    <a:pt x="607" y="0"/>
                  </a:lnTo>
                  <a:lnTo>
                    <a:pt x="676" y="0"/>
                  </a:lnTo>
                  <a:lnTo>
                    <a:pt x="701" y="6"/>
                  </a:lnTo>
                  <a:lnTo>
                    <a:pt x="786" y="31"/>
                  </a:lnTo>
                  <a:lnTo>
                    <a:pt x="849" y="38"/>
                  </a:lnTo>
                  <a:lnTo>
                    <a:pt x="906" y="47"/>
                  </a:lnTo>
                  <a:lnTo>
                    <a:pt x="978" y="31"/>
                  </a:lnTo>
                  <a:lnTo>
                    <a:pt x="1047" y="47"/>
                  </a:lnTo>
                  <a:lnTo>
                    <a:pt x="1135" y="63"/>
                  </a:lnTo>
                  <a:lnTo>
                    <a:pt x="1211" y="69"/>
                  </a:lnTo>
                  <a:lnTo>
                    <a:pt x="1283" y="82"/>
                  </a:lnTo>
                  <a:lnTo>
                    <a:pt x="1352" y="118"/>
                  </a:lnTo>
                  <a:lnTo>
                    <a:pt x="1478" y="148"/>
                  </a:lnTo>
                </a:path>
              </a:pathLst>
            </a:custGeom>
            <a:noFill/>
            <a:ln w="28440" cap="flat">
              <a:solidFill>
                <a:srgbClr val="FF99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  <p:sp>
          <p:nvSpPr>
            <p:cNvPr id="17446" name="Freeform 38"/>
            <p:cNvSpPr>
              <a:spLocks noChangeArrowheads="1"/>
            </p:cNvSpPr>
            <p:nvPr/>
          </p:nvSpPr>
          <p:spPr bwMode="auto">
            <a:xfrm>
              <a:off x="2400" y="1152"/>
              <a:ext cx="1704" cy="1366"/>
            </a:xfrm>
            <a:custGeom>
              <a:avLst/>
              <a:gdLst>
                <a:gd name="G0" fmla="+- 1 0 0"/>
                <a:gd name="G1" fmla="+- 1 0 0"/>
                <a:gd name="G2" fmla="+- 1 0 0"/>
                <a:gd name="G3" fmla="+- 1 0 0"/>
                <a:gd name="G4" fmla="+- 1 0 0"/>
                <a:gd name="G5" fmla="+- 1 0 0"/>
                <a:gd name="G6" fmla="+- 1 0 0"/>
                <a:gd name="G7" fmla="*/ 1 62969 36864"/>
                <a:gd name="G8" fmla="*/ 1 35987 55552"/>
                <a:gd name="G9" fmla="*/ G8 1 180"/>
                <a:gd name="G10" fmla="*/ G7 1 G9"/>
                <a:gd name="G11" fmla="+- 1 0 0"/>
                <a:gd name="G12" fmla="+- 1 0 0"/>
                <a:gd name="G13" fmla="+- 1 0 0"/>
                <a:gd name="G14" fmla="*/ 1 0 0"/>
                <a:gd name="G15" fmla="+- 22 0 0"/>
                <a:gd name="G16" fmla="+- 1 0 0"/>
                <a:gd name="T0" fmla="*/ 18 256 1"/>
                <a:gd name="T1" fmla="*/ 0 256 1"/>
                <a:gd name="G17" fmla="+- 0 T0 T1"/>
                <a:gd name="G18" fmla="sin 904 G17"/>
                <a:gd name="G19" fmla="+- 1 0 0"/>
                <a:gd name="G20" fmla="+- 1 0 0"/>
                <a:gd name="G21" fmla="+- 1 0 0"/>
                <a:gd name="G22" fmla="+- 1 0 0"/>
                <a:gd name="G23" fmla="+- 1 0 0"/>
                <a:gd name="G24" fmla="+- 1 0 0"/>
                <a:gd name="G25" fmla="+- 1 0 0"/>
                <a:gd name="G26" fmla="+- 1 0 0"/>
                <a:gd name="G27" fmla="+- 1 0 0"/>
                <a:gd name="G28" fmla="+- 1 0 0"/>
                <a:gd name="G29" fmla="+- 1 0 0"/>
                <a:gd name="G30" fmla="+- 1 0 0"/>
                <a:gd name="G31" fmla="+- 1 0 0"/>
                <a:gd name="G32" fmla="+- 1 0 0"/>
                <a:gd name="G33" fmla="+- 1 0 0"/>
                <a:gd name="G34" fmla="*/ 1 65535 32768"/>
                <a:gd name="G35" fmla="+- 1 0 0"/>
                <a:gd name="G36" fmla="+- 65284 0 0"/>
                <a:gd name="G37" fmla="+- 65402 0 0"/>
                <a:gd name="G38" fmla="+- 65490 0 0"/>
                <a:gd name="G39" fmla="+- 147 0 0"/>
                <a:gd name="G40" fmla="+- 349 0 0"/>
                <a:gd name="G41" fmla="+- 530 0 0"/>
                <a:gd name="G42" fmla="+- 627 0 0"/>
                <a:gd name="G43" fmla="+- 684 0 0"/>
                <a:gd name="T2" fmla="*/ 1705 w 1709"/>
                <a:gd name="T3" fmla="*/ 1342 h 1371"/>
                <a:gd name="T4" fmla="*/ 1594 w 1709"/>
                <a:gd name="T5" fmla="*/ 1315 h 1371"/>
                <a:gd name="T6" fmla="*/ 1449 w 1709"/>
                <a:gd name="T7" fmla="*/ 1301 h 1371"/>
                <a:gd name="T8" fmla="*/ 1347 w 1709"/>
                <a:gd name="T9" fmla="*/ 1289 h 1371"/>
                <a:gd name="T10" fmla="*/ 1142 w 1709"/>
                <a:gd name="T11" fmla="*/ 1303 h 1371"/>
                <a:gd name="T12" fmla="*/ 954 w 1709"/>
                <a:gd name="T13" fmla="*/ 1332 h 1371"/>
                <a:gd name="T14" fmla="*/ 802 w 1709"/>
                <a:gd name="T15" fmla="*/ 1360 h 1371"/>
                <a:gd name="T16" fmla="*/ 733 w 1709"/>
                <a:gd name="T17" fmla="*/ 1363 h 1371"/>
                <a:gd name="T18" fmla="*/ 679 w 1709"/>
                <a:gd name="T19" fmla="*/ 1367 h 1371"/>
                <a:gd name="T20" fmla="*/ 614 w 1709"/>
                <a:gd name="T21" fmla="*/ 1361 h 1371"/>
                <a:gd name="T22" fmla="*/ 554 w 1709"/>
                <a:gd name="T23" fmla="*/ 1363 h 1371"/>
                <a:gd name="T24" fmla="*/ 512 w 1709"/>
                <a:gd name="T25" fmla="*/ 1349 h 1371"/>
                <a:gd name="T26" fmla="*/ 421 w 1709"/>
                <a:gd name="T27" fmla="*/ 1333 h 1371"/>
                <a:gd name="T28" fmla="*/ 334 w 1709"/>
                <a:gd name="T29" fmla="*/ 1334 h 1371"/>
                <a:gd name="T30" fmla="*/ 263 w 1709"/>
                <a:gd name="T31" fmla="*/ 1332 h 1371"/>
                <a:gd name="T32" fmla="*/ 195 w 1709"/>
                <a:gd name="T33" fmla="*/ 1342 h 1371"/>
                <a:gd name="T34" fmla="*/ 164 w 1709"/>
                <a:gd name="T35" fmla="*/ 1336 h 1371"/>
                <a:gd name="T36" fmla="*/ 124 w 1709"/>
                <a:gd name="T37" fmla="*/ 1322 h 1371"/>
                <a:gd name="T38" fmla="*/ 84 w 1709"/>
                <a:gd name="T39" fmla="*/ 1313 h 1371"/>
                <a:gd name="T40" fmla="*/ 57 w 1709"/>
                <a:gd name="T41" fmla="*/ 1303 h 1371"/>
                <a:gd name="T42" fmla="*/ 38 w 1709"/>
                <a:gd name="T43" fmla="*/ 1283 h 1371"/>
                <a:gd name="T44" fmla="*/ 23 w 1709"/>
                <a:gd name="T45" fmla="*/ 1244 h 1371"/>
                <a:gd name="T46" fmla="*/ 4 w 1709"/>
                <a:gd name="T47" fmla="*/ 1192 h 1371"/>
                <a:gd name="T48" fmla="*/ 0 w 1709"/>
                <a:gd name="T49" fmla="*/ 1150 h 1371"/>
                <a:gd name="T50" fmla="*/ 4 w 1709"/>
                <a:gd name="T51" fmla="*/ 1112 h 1371"/>
                <a:gd name="T52" fmla="*/ 22 w 1709"/>
                <a:gd name="T53" fmla="*/ 1071 h 1371"/>
                <a:gd name="T54" fmla="*/ 32 w 1709"/>
                <a:gd name="T55" fmla="*/ 1017 h 1371"/>
                <a:gd name="T56" fmla="*/ 23 w 1709"/>
                <a:gd name="T57" fmla="*/ 964 h 1371"/>
                <a:gd name="T58" fmla="*/ 9 w 1709"/>
                <a:gd name="T59" fmla="*/ 901 h 1371"/>
                <a:gd name="T60" fmla="*/ 18 w 1709"/>
                <a:gd name="T61" fmla="*/ 840 h 1371"/>
                <a:gd name="T62" fmla="*/ 43 w 1709"/>
                <a:gd name="T63" fmla="*/ 779 h 1371"/>
                <a:gd name="T64" fmla="*/ 92 w 1709"/>
                <a:gd name="T65" fmla="*/ 684 h 1371"/>
                <a:gd name="T66" fmla="*/ 144 w 1709"/>
                <a:gd name="T67" fmla="*/ 603 h 1371"/>
                <a:gd name="T68" fmla="*/ 193 w 1709"/>
                <a:gd name="T69" fmla="*/ 526 h 1371"/>
                <a:gd name="T70" fmla="*/ 231 w 1709"/>
                <a:gd name="T71" fmla="*/ 411 h 1371"/>
                <a:gd name="T72" fmla="*/ 231 w 1709"/>
                <a:gd name="T73" fmla="*/ 323 h 1371"/>
                <a:gd name="T74" fmla="*/ 252 w 1709"/>
                <a:gd name="T75" fmla="*/ 253 h 1371"/>
                <a:gd name="T76" fmla="*/ 252 w 1709"/>
                <a:gd name="T77" fmla="*/ 175 h 1371"/>
                <a:gd name="T78" fmla="*/ 272 w 1709"/>
                <a:gd name="T79" fmla="*/ 113 h 1371"/>
                <a:gd name="T80" fmla="*/ 332 w 1709"/>
                <a:gd name="T81" fmla="*/ 0 h 1371"/>
              </a:gdLst>
              <a:ahLst/>
              <a:cxnLst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709" h="1371">
                  <a:moveTo>
                    <a:pt x="1709" y="1346"/>
                  </a:moveTo>
                  <a:lnTo>
                    <a:pt x="1598" y="1319"/>
                  </a:lnTo>
                  <a:lnTo>
                    <a:pt x="1452" y="1305"/>
                  </a:lnTo>
                  <a:lnTo>
                    <a:pt x="1350" y="1293"/>
                  </a:lnTo>
                  <a:lnTo>
                    <a:pt x="1145" y="1307"/>
                  </a:lnTo>
                  <a:lnTo>
                    <a:pt x="956" y="1336"/>
                  </a:lnTo>
                  <a:lnTo>
                    <a:pt x="804" y="1364"/>
                  </a:lnTo>
                  <a:lnTo>
                    <a:pt x="735" y="1367"/>
                  </a:lnTo>
                  <a:lnTo>
                    <a:pt x="681" y="1371"/>
                  </a:lnTo>
                  <a:lnTo>
                    <a:pt x="615" y="1365"/>
                  </a:lnTo>
                  <a:lnTo>
                    <a:pt x="555" y="1367"/>
                  </a:lnTo>
                  <a:lnTo>
                    <a:pt x="513" y="1353"/>
                  </a:lnTo>
                  <a:lnTo>
                    <a:pt x="422" y="1337"/>
                  </a:lnTo>
                  <a:lnTo>
                    <a:pt x="335" y="1338"/>
                  </a:lnTo>
                  <a:lnTo>
                    <a:pt x="264" y="1336"/>
                  </a:lnTo>
                  <a:lnTo>
                    <a:pt x="195" y="1346"/>
                  </a:lnTo>
                  <a:lnTo>
                    <a:pt x="164" y="1340"/>
                  </a:lnTo>
                  <a:lnTo>
                    <a:pt x="124" y="1326"/>
                  </a:lnTo>
                  <a:lnTo>
                    <a:pt x="84" y="1317"/>
                  </a:lnTo>
                  <a:lnTo>
                    <a:pt x="57" y="1307"/>
                  </a:lnTo>
                  <a:lnTo>
                    <a:pt x="38" y="1287"/>
                  </a:lnTo>
                  <a:lnTo>
                    <a:pt x="23" y="1248"/>
                  </a:lnTo>
                  <a:lnTo>
                    <a:pt x="4" y="1195"/>
                  </a:lnTo>
                  <a:lnTo>
                    <a:pt x="0" y="1153"/>
                  </a:lnTo>
                  <a:lnTo>
                    <a:pt x="4" y="1115"/>
                  </a:lnTo>
                  <a:lnTo>
                    <a:pt x="22" y="1074"/>
                  </a:lnTo>
                  <a:lnTo>
                    <a:pt x="32" y="1020"/>
                  </a:lnTo>
                  <a:lnTo>
                    <a:pt x="23" y="967"/>
                  </a:lnTo>
                  <a:lnTo>
                    <a:pt x="9" y="904"/>
                  </a:lnTo>
                  <a:lnTo>
                    <a:pt x="18" y="842"/>
                  </a:lnTo>
                  <a:lnTo>
                    <a:pt x="43" y="781"/>
                  </a:lnTo>
                  <a:lnTo>
                    <a:pt x="92" y="686"/>
                  </a:lnTo>
                  <a:lnTo>
                    <a:pt x="144" y="605"/>
                  </a:lnTo>
                  <a:lnTo>
                    <a:pt x="193" y="528"/>
                  </a:lnTo>
                  <a:lnTo>
                    <a:pt x="232" y="412"/>
                  </a:lnTo>
                  <a:lnTo>
                    <a:pt x="232" y="324"/>
                  </a:lnTo>
                  <a:lnTo>
                    <a:pt x="253" y="254"/>
                  </a:lnTo>
                  <a:lnTo>
                    <a:pt x="253" y="176"/>
                  </a:lnTo>
                  <a:lnTo>
                    <a:pt x="273" y="113"/>
                  </a:lnTo>
                  <a:lnTo>
                    <a:pt x="333" y="0"/>
                  </a:lnTo>
                </a:path>
              </a:pathLst>
            </a:custGeom>
            <a:noFill/>
            <a:ln w="28440" cap="flat">
              <a:solidFill>
                <a:srgbClr val="FF99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</p:grpSp>
      <p:sp>
        <p:nvSpPr>
          <p:cNvPr id="17447" name="Text Box 39"/>
          <p:cNvSpPr txBox="1">
            <a:spLocks noChangeArrowheads="1"/>
          </p:cNvSpPr>
          <p:nvPr/>
        </p:nvSpPr>
        <p:spPr bwMode="auto">
          <a:xfrm>
            <a:off x="2324100" y="592138"/>
            <a:ext cx="7543800" cy="7032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ctr">
            <a:spAutoFit/>
          </a:bodyPr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spcBef>
                <a:spcPts val="2500"/>
              </a:spcBef>
              <a:buClrTx/>
            </a:pPr>
            <a:r>
              <a:rPr lang="es-CO" altLang="es-CO" sz="4000" b="1">
                <a:solidFill>
                  <a:srgbClr val="FDEA9B"/>
                </a:solidFill>
              </a:rPr>
              <a:t>Oído externo</a:t>
            </a:r>
          </a:p>
        </p:txBody>
      </p:sp>
      <p:grpSp>
        <p:nvGrpSpPr>
          <p:cNvPr id="17448" name="Group 40"/>
          <p:cNvGrpSpPr>
            <a:grpSpLocks/>
          </p:cNvGrpSpPr>
          <p:nvPr/>
        </p:nvGrpSpPr>
        <p:grpSpPr bwMode="auto">
          <a:xfrm>
            <a:off x="1752600" y="2819401"/>
            <a:ext cx="4438650" cy="2589213"/>
            <a:chOff x="144" y="1776"/>
            <a:chExt cx="2796" cy="1631"/>
          </a:xfrm>
        </p:grpSpPr>
        <p:sp>
          <p:nvSpPr>
            <p:cNvPr id="17449" name="Line 41"/>
            <p:cNvSpPr>
              <a:spLocks noChangeShapeType="1"/>
            </p:cNvSpPr>
            <p:nvPr/>
          </p:nvSpPr>
          <p:spPr bwMode="auto">
            <a:xfrm flipH="1">
              <a:off x="2716" y="2587"/>
              <a:ext cx="21" cy="3"/>
            </a:xfrm>
            <a:prstGeom prst="line">
              <a:avLst/>
            </a:prstGeom>
            <a:noFill/>
            <a:ln w="38160" cap="sq">
              <a:solidFill>
                <a:srgbClr val="CCCC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7450" name="Line 42"/>
            <p:cNvSpPr>
              <a:spLocks noChangeShapeType="1"/>
            </p:cNvSpPr>
            <p:nvPr/>
          </p:nvSpPr>
          <p:spPr bwMode="auto">
            <a:xfrm flipH="1">
              <a:off x="2437" y="2784"/>
              <a:ext cx="21" cy="3"/>
            </a:xfrm>
            <a:prstGeom prst="line">
              <a:avLst/>
            </a:prstGeom>
            <a:noFill/>
            <a:ln w="38160" cap="sq">
              <a:solidFill>
                <a:srgbClr val="DDDDDD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7451" name="Line 43"/>
            <p:cNvSpPr>
              <a:spLocks noChangeShapeType="1"/>
            </p:cNvSpPr>
            <p:nvPr/>
          </p:nvSpPr>
          <p:spPr bwMode="auto">
            <a:xfrm flipH="1">
              <a:off x="2437" y="2544"/>
              <a:ext cx="21" cy="4"/>
            </a:xfrm>
            <a:prstGeom prst="line">
              <a:avLst/>
            </a:prstGeom>
            <a:noFill/>
            <a:ln w="38160" cap="sq">
              <a:solidFill>
                <a:srgbClr val="CCCC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7452" name="Line 44"/>
            <p:cNvSpPr>
              <a:spLocks noChangeShapeType="1"/>
            </p:cNvSpPr>
            <p:nvPr/>
          </p:nvSpPr>
          <p:spPr bwMode="auto">
            <a:xfrm flipH="1">
              <a:off x="2389" y="2612"/>
              <a:ext cx="21" cy="10"/>
            </a:xfrm>
            <a:prstGeom prst="line">
              <a:avLst/>
            </a:prstGeom>
            <a:noFill/>
            <a:ln w="38160" cap="sq">
              <a:solidFill>
                <a:srgbClr val="CCFFCC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7453" name="Line 45"/>
            <p:cNvSpPr>
              <a:spLocks noChangeShapeType="1"/>
            </p:cNvSpPr>
            <p:nvPr/>
          </p:nvSpPr>
          <p:spPr bwMode="auto">
            <a:xfrm flipH="1">
              <a:off x="2343" y="2784"/>
              <a:ext cx="31" cy="0"/>
            </a:xfrm>
            <a:prstGeom prst="line">
              <a:avLst/>
            </a:prstGeom>
            <a:noFill/>
            <a:ln w="38160" cap="sq">
              <a:solidFill>
                <a:srgbClr val="FFFFCC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7454" name="Line 46"/>
            <p:cNvSpPr>
              <a:spLocks noChangeShapeType="1"/>
            </p:cNvSpPr>
            <p:nvPr/>
          </p:nvSpPr>
          <p:spPr bwMode="auto">
            <a:xfrm flipH="1">
              <a:off x="2390" y="2448"/>
              <a:ext cx="29" cy="0"/>
            </a:xfrm>
            <a:prstGeom prst="line">
              <a:avLst/>
            </a:prstGeom>
            <a:noFill/>
            <a:ln w="38160" cap="sq">
              <a:solidFill>
                <a:srgbClr val="FFFF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7455" name="Line 47"/>
            <p:cNvSpPr>
              <a:spLocks noChangeShapeType="1"/>
            </p:cNvSpPr>
            <p:nvPr/>
          </p:nvSpPr>
          <p:spPr bwMode="auto">
            <a:xfrm flipH="1">
              <a:off x="2439" y="2611"/>
              <a:ext cx="29" cy="0"/>
            </a:xfrm>
            <a:prstGeom prst="line">
              <a:avLst/>
            </a:prstGeom>
            <a:noFill/>
            <a:ln w="38160" cap="sq">
              <a:solidFill>
                <a:srgbClr val="FFFF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7456" name="Line 48"/>
            <p:cNvSpPr>
              <a:spLocks noChangeShapeType="1"/>
            </p:cNvSpPr>
            <p:nvPr/>
          </p:nvSpPr>
          <p:spPr bwMode="auto">
            <a:xfrm flipH="1">
              <a:off x="2581" y="2640"/>
              <a:ext cx="21" cy="3"/>
            </a:xfrm>
            <a:prstGeom prst="line">
              <a:avLst/>
            </a:prstGeom>
            <a:noFill/>
            <a:ln w="38160" cap="sq">
              <a:solidFill>
                <a:srgbClr val="FFFF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7457" name="Line 49"/>
            <p:cNvSpPr>
              <a:spLocks noChangeShapeType="1"/>
            </p:cNvSpPr>
            <p:nvPr/>
          </p:nvSpPr>
          <p:spPr bwMode="auto">
            <a:xfrm flipH="1" flipV="1">
              <a:off x="2390" y="2683"/>
              <a:ext cx="10" cy="30"/>
            </a:xfrm>
            <a:prstGeom prst="line">
              <a:avLst/>
            </a:prstGeom>
            <a:noFill/>
            <a:ln w="38160" cap="sq">
              <a:solidFill>
                <a:srgbClr val="FFFFCC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7458" name="Line 50"/>
            <p:cNvSpPr>
              <a:spLocks noChangeShapeType="1"/>
            </p:cNvSpPr>
            <p:nvPr/>
          </p:nvSpPr>
          <p:spPr bwMode="auto">
            <a:xfrm flipH="1">
              <a:off x="2486" y="2544"/>
              <a:ext cx="21" cy="4"/>
            </a:xfrm>
            <a:prstGeom prst="line">
              <a:avLst/>
            </a:prstGeom>
            <a:noFill/>
            <a:ln w="38160" cap="sq">
              <a:solidFill>
                <a:srgbClr val="DDDDDD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7459" name="Line 51"/>
            <p:cNvSpPr>
              <a:spLocks noChangeShapeType="1"/>
            </p:cNvSpPr>
            <p:nvPr/>
          </p:nvSpPr>
          <p:spPr bwMode="auto">
            <a:xfrm flipH="1">
              <a:off x="2581" y="2736"/>
              <a:ext cx="21" cy="3"/>
            </a:xfrm>
            <a:prstGeom prst="line">
              <a:avLst/>
            </a:prstGeom>
            <a:noFill/>
            <a:ln w="38160" cap="sq">
              <a:solidFill>
                <a:srgbClr val="CCCC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7460" name="Line 52"/>
            <p:cNvSpPr>
              <a:spLocks noChangeShapeType="1"/>
            </p:cNvSpPr>
            <p:nvPr/>
          </p:nvSpPr>
          <p:spPr bwMode="auto">
            <a:xfrm>
              <a:off x="2684" y="2544"/>
              <a:ext cx="0" cy="19"/>
            </a:xfrm>
            <a:prstGeom prst="line">
              <a:avLst/>
            </a:prstGeom>
            <a:noFill/>
            <a:ln w="38160" cap="sq">
              <a:solidFill>
                <a:srgbClr val="FFFF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7461" name="Line 53"/>
            <p:cNvSpPr>
              <a:spLocks noChangeShapeType="1"/>
            </p:cNvSpPr>
            <p:nvPr/>
          </p:nvSpPr>
          <p:spPr bwMode="auto">
            <a:xfrm>
              <a:off x="2636" y="2544"/>
              <a:ext cx="0" cy="12"/>
            </a:xfrm>
            <a:prstGeom prst="line">
              <a:avLst/>
            </a:prstGeom>
            <a:noFill/>
            <a:ln w="38160" cap="sq">
              <a:solidFill>
                <a:srgbClr val="CCFFCC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7462" name="Line 54"/>
            <p:cNvSpPr>
              <a:spLocks noChangeShapeType="1"/>
            </p:cNvSpPr>
            <p:nvPr/>
          </p:nvSpPr>
          <p:spPr bwMode="auto">
            <a:xfrm flipH="1">
              <a:off x="2659" y="2748"/>
              <a:ext cx="31" cy="0"/>
            </a:xfrm>
            <a:prstGeom prst="line">
              <a:avLst/>
            </a:prstGeom>
            <a:noFill/>
            <a:ln w="38160" cap="sq">
              <a:solidFill>
                <a:srgbClr val="FFFFCC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7463" name="Line 55"/>
            <p:cNvSpPr>
              <a:spLocks noChangeShapeType="1"/>
            </p:cNvSpPr>
            <p:nvPr/>
          </p:nvSpPr>
          <p:spPr bwMode="auto">
            <a:xfrm flipH="1">
              <a:off x="2742" y="2687"/>
              <a:ext cx="21" cy="3"/>
            </a:xfrm>
            <a:prstGeom prst="line">
              <a:avLst/>
            </a:prstGeom>
            <a:noFill/>
            <a:ln w="38160" cap="sq">
              <a:solidFill>
                <a:srgbClr val="DDDDDD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7464" name="Line 56"/>
            <p:cNvSpPr>
              <a:spLocks noChangeShapeType="1"/>
            </p:cNvSpPr>
            <p:nvPr/>
          </p:nvSpPr>
          <p:spPr bwMode="auto">
            <a:xfrm flipH="1">
              <a:off x="2777" y="2551"/>
              <a:ext cx="21" cy="3"/>
            </a:xfrm>
            <a:prstGeom prst="line">
              <a:avLst/>
            </a:prstGeom>
            <a:noFill/>
            <a:ln w="38160" cap="sq">
              <a:solidFill>
                <a:srgbClr val="CCCC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7465" name="Line 57"/>
            <p:cNvSpPr>
              <a:spLocks noChangeShapeType="1"/>
            </p:cNvSpPr>
            <p:nvPr/>
          </p:nvSpPr>
          <p:spPr bwMode="auto">
            <a:xfrm flipH="1">
              <a:off x="2613" y="2603"/>
              <a:ext cx="31" cy="0"/>
            </a:xfrm>
            <a:prstGeom prst="line">
              <a:avLst/>
            </a:prstGeom>
            <a:noFill/>
            <a:ln w="38160" cap="sq">
              <a:solidFill>
                <a:srgbClr val="FFFFCC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7466" name="Line 58"/>
            <p:cNvSpPr>
              <a:spLocks noChangeShapeType="1"/>
            </p:cNvSpPr>
            <p:nvPr/>
          </p:nvSpPr>
          <p:spPr bwMode="auto">
            <a:xfrm>
              <a:off x="2828" y="2688"/>
              <a:ext cx="0" cy="12"/>
            </a:xfrm>
            <a:prstGeom prst="line">
              <a:avLst/>
            </a:prstGeom>
            <a:noFill/>
            <a:ln w="38160" cap="sq">
              <a:solidFill>
                <a:srgbClr val="CCFFCC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7467" name="Line 59"/>
            <p:cNvSpPr>
              <a:spLocks noChangeShapeType="1"/>
            </p:cNvSpPr>
            <p:nvPr/>
          </p:nvSpPr>
          <p:spPr bwMode="auto">
            <a:xfrm flipH="1" flipV="1">
              <a:off x="2726" y="2539"/>
              <a:ext cx="10" cy="30"/>
            </a:xfrm>
            <a:prstGeom prst="line">
              <a:avLst/>
            </a:prstGeom>
            <a:noFill/>
            <a:ln w="38160" cap="sq">
              <a:solidFill>
                <a:srgbClr val="FFFFCC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7468" name="Line 60"/>
            <p:cNvSpPr>
              <a:spLocks noChangeShapeType="1"/>
            </p:cNvSpPr>
            <p:nvPr/>
          </p:nvSpPr>
          <p:spPr bwMode="auto">
            <a:xfrm flipH="1">
              <a:off x="2533" y="2592"/>
              <a:ext cx="21" cy="3"/>
            </a:xfrm>
            <a:prstGeom prst="line">
              <a:avLst/>
            </a:prstGeom>
            <a:noFill/>
            <a:ln w="38160" cap="sq">
              <a:solidFill>
                <a:srgbClr val="CCCC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7469" name="Line 61"/>
            <p:cNvSpPr>
              <a:spLocks noChangeShapeType="1"/>
            </p:cNvSpPr>
            <p:nvPr/>
          </p:nvSpPr>
          <p:spPr bwMode="auto">
            <a:xfrm flipH="1">
              <a:off x="2587" y="2526"/>
              <a:ext cx="21" cy="3"/>
            </a:xfrm>
            <a:prstGeom prst="line">
              <a:avLst/>
            </a:prstGeom>
            <a:noFill/>
            <a:ln w="38160" cap="sq">
              <a:solidFill>
                <a:srgbClr val="DDDDDD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7470" name="Line 62"/>
            <p:cNvSpPr>
              <a:spLocks noChangeShapeType="1"/>
            </p:cNvSpPr>
            <p:nvPr/>
          </p:nvSpPr>
          <p:spPr bwMode="auto">
            <a:xfrm>
              <a:off x="2544" y="2766"/>
              <a:ext cx="0" cy="12"/>
            </a:xfrm>
            <a:prstGeom prst="line">
              <a:avLst/>
            </a:prstGeom>
            <a:noFill/>
            <a:ln w="38160" cap="sq">
              <a:solidFill>
                <a:srgbClr val="CCFFCC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7471" name="Line 63"/>
            <p:cNvSpPr>
              <a:spLocks noChangeShapeType="1"/>
            </p:cNvSpPr>
            <p:nvPr/>
          </p:nvSpPr>
          <p:spPr bwMode="auto">
            <a:xfrm flipH="1">
              <a:off x="2759" y="2720"/>
              <a:ext cx="31" cy="0"/>
            </a:xfrm>
            <a:prstGeom prst="line">
              <a:avLst/>
            </a:prstGeom>
            <a:noFill/>
            <a:ln w="38160" cap="sq">
              <a:solidFill>
                <a:srgbClr val="FFFFCC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7472" name="Line 64"/>
            <p:cNvSpPr>
              <a:spLocks noChangeShapeType="1"/>
            </p:cNvSpPr>
            <p:nvPr/>
          </p:nvSpPr>
          <p:spPr bwMode="auto">
            <a:xfrm>
              <a:off x="2547" y="2553"/>
              <a:ext cx="0" cy="12"/>
            </a:xfrm>
            <a:prstGeom prst="line">
              <a:avLst/>
            </a:prstGeom>
            <a:noFill/>
            <a:ln w="38160" cap="sq">
              <a:solidFill>
                <a:srgbClr val="CCFFCC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7473" name="Line 65"/>
            <p:cNvSpPr>
              <a:spLocks noChangeShapeType="1"/>
            </p:cNvSpPr>
            <p:nvPr/>
          </p:nvSpPr>
          <p:spPr bwMode="auto">
            <a:xfrm>
              <a:off x="2472" y="2727"/>
              <a:ext cx="18" cy="0"/>
            </a:xfrm>
            <a:prstGeom prst="line">
              <a:avLst/>
            </a:prstGeom>
            <a:noFill/>
            <a:ln w="38160" cap="sq">
              <a:solidFill>
                <a:srgbClr val="CCFFCC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7474" name="Line 66"/>
            <p:cNvSpPr>
              <a:spLocks noChangeShapeType="1"/>
            </p:cNvSpPr>
            <p:nvPr/>
          </p:nvSpPr>
          <p:spPr bwMode="auto">
            <a:xfrm>
              <a:off x="905" y="1924"/>
              <a:ext cx="0" cy="12"/>
            </a:xfrm>
            <a:prstGeom prst="line">
              <a:avLst/>
            </a:prstGeom>
            <a:noFill/>
            <a:ln w="38160" cap="sq">
              <a:solidFill>
                <a:srgbClr val="CCFFCC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7475" name="Line 67"/>
            <p:cNvSpPr>
              <a:spLocks noChangeShapeType="1"/>
            </p:cNvSpPr>
            <p:nvPr/>
          </p:nvSpPr>
          <p:spPr bwMode="auto">
            <a:xfrm>
              <a:off x="1056" y="2016"/>
              <a:ext cx="9" cy="9"/>
            </a:xfrm>
            <a:prstGeom prst="line">
              <a:avLst/>
            </a:prstGeom>
            <a:noFill/>
            <a:ln w="38160" cap="sq">
              <a:solidFill>
                <a:srgbClr val="CCCC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7476" name="Line 68"/>
            <p:cNvSpPr>
              <a:spLocks noChangeShapeType="1"/>
            </p:cNvSpPr>
            <p:nvPr/>
          </p:nvSpPr>
          <p:spPr bwMode="auto">
            <a:xfrm flipH="1">
              <a:off x="1183" y="2975"/>
              <a:ext cx="31" cy="0"/>
            </a:xfrm>
            <a:prstGeom prst="line">
              <a:avLst/>
            </a:prstGeom>
            <a:noFill/>
            <a:ln w="38160" cap="sq">
              <a:solidFill>
                <a:srgbClr val="FFFFCC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7477" name="Line 69"/>
            <p:cNvSpPr>
              <a:spLocks noChangeShapeType="1"/>
            </p:cNvSpPr>
            <p:nvPr/>
          </p:nvSpPr>
          <p:spPr bwMode="auto">
            <a:xfrm flipH="1">
              <a:off x="1383" y="2208"/>
              <a:ext cx="21" cy="3"/>
            </a:xfrm>
            <a:prstGeom prst="line">
              <a:avLst/>
            </a:prstGeom>
            <a:noFill/>
            <a:ln w="38160" cap="sq">
              <a:solidFill>
                <a:srgbClr val="DDDDDD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7478" name="Line 70"/>
            <p:cNvSpPr>
              <a:spLocks noChangeShapeType="1"/>
            </p:cNvSpPr>
            <p:nvPr/>
          </p:nvSpPr>
          <p:spPr bwMode="auto">
            <a:xfrm flipH="1">
              <a:off x="1143" y="2352"/>
              <a:ext cx="26" cy="0"/>
            </a:xfrm>
            <a:prstGeom prst="line">
              <a:avLst/>
            </a:prstGeom>
            <a:noFill/>
            <a:ln w="38160" cap="sq">
              <a:solidFill>
                <a:srgbClr val="DDDDDD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7479" name="Line 71"/>
            <p:cNvSpPr>
              <a:spLocks noChangeShapeType="1"/>
            </p:cNvSpPr>
            <p:nvPr/>
          </p:nvSpPr>
          <p:spPr bwMode="auto">
            <a:xfrm flipH="1">
              <a:off x="1335" y="2016"/>
              <a:ext cx="21" cy="3"/>
            </a:xfrm>
            <a:prstGeom prst="line">
              <a:avLst/>
            </a:prstGeom>
            <a:noFill/>
            <a:ln w="38160" cap="sq">
              <a:solidFill>
                <a:srgbClr val="CCCC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7480" name="Line 72"/>
            <p:cNvSpPr>
              <a:spLocks noChangeShapeType="1"/>
            </p:cNvSpPr>
            <p:nvPr/>
          </p:nvSpPr>
          <p:spPr bwMode="auto">
            <a:xfrm flipH="1">
              <a:off x="899" y="2260"/>
              <a:ext cx="21" cy="3"/>
            </a:xfrm>
            <a:prstGeom prst="line">
              <a:avLst/>
            </a:prstGeom>
            <a:noFill/>
            <a:ln w="38160" cap="sq">
              <a:solidFill>
                <a:srgbClr val="CCFFCC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7481" name="Line 73"/>
            <p:cNvSpPr>
              <a:spLocks noChangeShapeType="1"/>
            </p:cNvSpPr>
            <p:nvPr/>
          </p:nvSpPr>
          <p:spPr bwMode="auto">
            <a:xfrm flipH="1">
              <a:off x="1335" y="2448"/>
              <a:ext cx="30" cy="0"/>
            </a:xfrm>
            <a:prstGeom prst="line">
              <a:avLst/>
            </a:prstGeom>
            <a:noFill/>
            <a:ln w="38160" cap="sq">
              <a:solidFill>
                <a:srgbClr val="FFFFCC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7482" name="Line 74"/>
            <p:cNvSpPr>
              <a:spLocks noChangeShapeType="1"/>
            </p:cNvSpPr>
            <p:nvPr/>
          </p:nvSpPr>
          <p:spPr bwMode="auto">
            <a:xfrm>
              <a:off x="681" y="2006"/>
              <a:ext cx="9" cy="9"/>
            </a:xfrm>
            <a:prstGeom prst="line">
              <a:avLst/>
            </a:prstGeom>
            <a:noFill/>
            <a:ln w="38160" cap="sq">
              <a:solidFill>
                <a:srgbClr val="CCCC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7483" name="Line 75"/>
            <p:cNvSpPr>
              <a:spLocks noChangeShapeType="1"/>
            </p:cNvSpPr>
            <p:nvPr/>
          </p:nvSpPr>
          <p:spPr bwMode="auto">
            <a:xfrm>
              <a:off x="1247" y="1776"/>
              <a:ext cx="9" cy="9"/>
            </a:xfrm>
            <a:prstGeom prst="line">
              <a:avLst/>
            </a:prstGeom>
            <a:noFill/>
            <a:ln w="38160" cap="sq">
              <a:solidFill>
                <a:srgbClr val="CCCC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7484" name="Line 76"/>
            <p:cNvSpPr>
              <a:spLocks noChangeShapeType="1"/>
            </p:cNvSpPr>
            <p:nvPr/>
          </p:nvSpPr>
          <p:spPr bwMode="auto">
            <a:xfrm flipH="1">
              <a:off x="1579" y="2310"/>
              <a:ext cx="21" cy="3"/>
            </a:xfrm>
            <a:prstGeom prst="line">
              <a:avLst/>
            </a:prstGeom>
            <a:noFill/>
            <a:ln w="38160" cap="sq">
              <a:solidFill>
                <a:srgbClr val="CCCC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7485" name="Line 77"/>
            <p:cNvSpPr>
              <a:spLocks noChangeShapeType="1"/>
            </p:cNvSpPr>
            <p:nvPr/>
          </p:nvSpPr>
          <p:spPr bwMode="auto">
            <a:xfrm>
              <a:off x="1247" y="2640"/>
              <a:ext cx="18" cy="0"/>
            </a:xfrm>
            <a:prstGeom prst="line">
              <a:avLst/>
            </a:prstGeom>
            <a:noFill/>
            <a:ln w="38160" cap="sq">
              <a:solidFill>
                <a:srgbClr val="CCFFCC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7486" name="Line 78"/>
            <p:cNvSpPr>
              <a:spLocks noChangeShapeType="1"/>
            </p:cNvSpPr>
            <p:nvPr/>
          </p:nvSpPr>
          <p:spPr bwMode="auto">
            <a:xfrm flipH="1">
              <a:off x="665" y="1776"/>
              <a:ext cx="21" cy="9"/>
            </a:xfrm>
            <a:prstGeom prst="line">
              <a:avLst/>
            </a:prstGeom>
            <a:noFill/>
            <a:ln w="38160" cap="sq">
              <a:solidFill>
                <a:srgbClr val="CCFFCC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7487" name="Line 79"/>
            <p:cNvSpPr>
              <a:spLocks noChangeShapeType="1"/>
            </p:cNvSpPr>
            <p:nvPr/>
          </p:nvSpPr>
          <p:spPr bwMode="auto">
            <a:xfrm flipH="1">
              <a:off x="903" y="2448"/>
              <a:ext cx="17" cy="11"/>
            </a:xfrm>
            <a:prstGeom prst="line">
              <a:avLst/>
            </a:prstGeom>
            <a:noFill/>
            <a:ln w="38160" cap="sq">
              <a:solidFill>
                <a:srgbClr val="FFFFCC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7488" name="Line 80"/>
            <p:cNvSpPr>
              <a:spLocks noChangeShapeType="1"/>
            </p:cNvSpPr>
            <p:nvPr/>
          </p:nvSpPr>
          <p:spPr bwMode="auto">
            <a:xfrm flipH="1">
              <a:off x="1095" y="2496"/>
              <a:ext cx="21" cy="3"/>
            </a:xfrm>
            <a:prstGeom prst="line">
              <a:avLst/>
            </a:prstGeom>
            <a:noFill/>
            <a:ln w="38160" cap="sq">
              <a:solidFill>
                <a:srgbClr val="FFFFCC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7489" name="Line 81"/>
            <p:cNvSpPr>
              <a:spLocks noChangeShapeType="1"/>
            </p:cNvSpPr>
            <p:nvPr/>
          </p:nvSpPr>
          <p:spPr bwMode="auto">
            <a:xfrm flipH="1">
              <a:off x="999" y="2736"/>
              <a:ext cx="21" cy="3"/>
            </a:xfrm>
            <a:prstGeom prst="line">
              <a:avLst/>
            </a:prstGeom>
            <a:noFill/>
            <a:ln w="38160" cap="sq">
              <a:solidFill>
                <a:srgbClr val="DDDDDD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7490" name="Line 82"/>
            <p:cNvSpPr>
              <a:spLocks noChangeShapeType="1"/>
            </p:cNvSpPr>
            <p:nvPr/>
          </p:nvSpPr>
          <p:spPr bwMode="auto">
            <a:xfrm flipH="1">
              <a:off x="1377" y="2882"/>
              <a:ext cx="21" cy="3"/>
            </a:xfrm>
            <a:prstGeom prst="line">
              <a:avLst/>
            </a:prstGeom>
            <a:noFill/>
            <a:ln w="38160" cap="sq">
              <a:solidFill>
                <a:srgbClr val="DDDDDD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7491" name="Line 83"/>
            <p:cNvSpPr>
              <a:spLocks noChangeShapeType="1"/>
            </p:cNvSpPr>
            <p:nvPr/>
          </p:nvSpPr>
          <p:spPr bwMode="auto">
            <a:xfrm flipH="1">
              <a:off x="1042" y="2163"/>
              <a:ext cx="21" cy="3"/>
            </a:xfrm>
            <a:prstGeom prst="line">
              <a:avLst/>
            </a:prstGeom>
            <a:noFill/>
            <a:ln w="38160" cap="sq">
              <a:solidFill>
                <a:srgbClr val="DDDDDD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7492" name="Line 84"/>
            <p:cNvSpPr>
              <a:spLocks noChangeShapeType="1"/>
            </p:cNvSpPr>
            <p:nvPr/>
          </p:nvSpPr>
          <p:spPr bwMode="auto">
            <a:xfrm flipH="1">
              <a:off x="1431" y="2592"/>
              <a:ext cx="20" cy="13"/>
            </a:xfrm>
            <a:prstGeom prst="line">
              <a:avLst/>
            </a:prstGeom>
            <a:noFill/>
            <a:ln w="38160" cap="sq">
              <a:solidFill>
                <a:srgbClr val="FFFFCC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7493" name="Line 85"/>
            <p:cNvSpPr>
              <a:spLocks noChangeShapeType="1"/>
            </p:cNvSpPr>
            <p:nvPr/>
          </p:nvSpPr>
          <p:spPr bwMode="auto">
            <a:xfrm flipH="1">
              <a:off x="1623" y="1920"/>
              <a:ext cx="21" cy="3"/>
            </a:xfrm>
            <a:prstGeom prst="line">
              <a:avLst/>
            </a:prstGeom>
            <a:noFill/>
            <a:ln w="38160" cap="sq">
              <a:solidFill>
                <a:srgbClr val="FFFF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7494" name="Line 86"/>
            <p:cNvSpPr>
              <a:spLocks noChangeShapeType="1"/>
            </p:cNvSpPr>
            <p:nvPr/>
          </p:nvSpPr>
          <p:spPr bwMode="auto">
            <a:xfrm flipH="1" flipV="1">
              <a:off x="1191" y="2011"/>
              <a:ext cx="25" cy="6"/>
            </a:xfrm>
            <a:prstGeom prst="line">
              <a:avLst/>
            </a:prstGeom>
            <a:noFill/>
            <a:ln w="38160" cap="sq">
              <a:solidFill>
                <a:srgbClr val="FFFF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7495" name="Line 87"/>
            <p:cNvSpPr>
              <a:spLocks noChangeShapeType="1"/>
            </p:cNvSpPr>
            <p:nvPr/>
          </p:nvSpPr>
          <p:spPr bwMode="auto">
            <a:xfrm flipH="1" flipV="1">
              <a:off x="1335" y="1915"/>
              <a:ext cx="11" cy="19"/>
            </a:xfrm>
            <a:prstGeom prst="line">
              <a:avLst/>
            </a:prstGeom>
            <a:noFill/>
            <a:ln w="38160" cap="sq">
              <a:solidFill>
                <a:srgbClr val="FFFF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7496" name="Line 88"/>
            <p:cNvSpPr>
              <a:spLocks noChangeShapeType="1"/>
            </p:cNvSpPr>
            <p:nvPr/>
          </p:nvSpPr>
          <p:spPr bwMode="auto">
            <a:xfrm flipH="1">
              <a:off x="1047" y="1776"/>
              <a:ext cx="29" cy="0"/>
            </a:xfrm>
            <a:prstGeom prst="line">
              <a:avLst/>
            </a:prstGeom>
            <a:noFill/>
            <a:ln w="38160" cap="sq">
              <a:solidFill>
                <a:srgbClr val="FFFF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7497" name="Line 89"/>
            <p:cNvSpPr>
              <a:spLocks noChangeShapeType="1"/>
            </p:cNvSpPr>
            <p:nvPr/>
          </p:nvSpPr>
          <p:spPr bwMode="auto">
            <a:xfrm flipH="1" flipV="1">
              <a:off x="1575" y="2491"/>
              <a:ext cx="10" cy="30"/>
            </a:xfrm>
            <a:prstGeom prst="line">
              <a:avLst/>
            </a:prstGeom>
            <a:noFill/>
            <a:ln w="38160" cap="sq">
              <a:solidFill>
                <a:srgbClr val="FFFFCC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7498" name="Line 90"/>
            <p:cNvSpPr>
              <a:spLocks noChangeShapeType="1"/>
            </p:cNvSpPr>
            <p:nvPr/>
          </p:nvSpPr>
          <p:spPr bwMode="auto">
            <a:xfrm>
              <a:off x="1533" y="2784"/>
              <a:ext cx="18" cy="0"/>
            </a:xfrm>
            <a:prstGeom prst="line">
              <a:avLst/>
            </a:prstGeom>
            <a:noFill/>
            <a:ln w="38160" cap="sq">
              <a:solidFill>
                <a:srgbClr val="CCFFCC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7499" name="Line 91"/>
            <p:cNvSpPr>
              <a:spLocks noChangeShapeType="1"/>
            </p:cNvSpPr>
            <p:nvPr/>
          </p:nvSpPr>
          <p:spPr bwMode="auto">
            <a:xfrm>
              <a:off x="967" y="2155"/>
              <a:ext cx="0" cy="19"/>
            </a:xfrm>
            <a:prstGeom prst="line">
              <a:avLst/>
            </a:prstGeom>
            <a:noFill/>
            <a:ln w="38160" cap="sq">
              <a:solidFill>
                <a:srgbClr val="FFFF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7500" name="Line 92"/>
            <p:cNvSpPr>
              <a:spLocks noChangeShapeType="1"/>
            </p:cNvSpPr>
            <p:nvPr/>
          </p:nvSpPr>
          <p:spPr bwMode="auto">
            <a:xfrm>
              <a:off x="1521" y="3173"/>
              <a:ext cx="0" cy="12"/>
            </a:xfrm>
            <a:prstGeom prst="line">
              <a:avLst/>
            </a:prstGeom>
            <a:noFill/>
            <a:ln w="38160" cap="sq">
              <a:solidFill>
                <a:srgbClr val="CCFFCC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7501" name="Line 93"/>
            <p:cNvSpPr>
              <a:spLocks noChangeShapeType="1"/>
            </p:cNvSpPr>
            <p:nvPr/>
          </p:nvSpPr>
          <p:spPr bwMode="auto">
            <a:xfrm>
              <a:off x="432" y="2016"/>
              <a:ext cx="9" cy="9"/>
            </a:xfrm>
            <a:prstGeom prst="line">
              <a:avLst/>
            </a:prstGeom>
            <a:noFill/>
            <a:ln w="38160" cap="sq">
              <a:solidFill>
                <a:srgbClr val="CCCC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7502" name="Line 94"/>
            <p:cNvSpPr>
              <a:spLocks noChangeShapeType="1"/>
            </p:cNvSpPr>
            <p:nvPr/>
          </p:nvSpPr>
          <p:spPr bwMode="auto">
            <a:xfrm flipH="1">
              <a:off x="280" y="2976"/>
              <a:ext cx="31" cy="0"/>
            </a:xfrm>
            <a:prstGeom prst="line">
              <a:avLst/>
            </a:prstGeom>
            <a:noFill/>
            <a:ln w="38160" cap="sq">
              <a:solidFill>
                <a:srgbClr val="FFFFCC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7503" name="Line 95"/>
            <p:cNvSpPr>
              <a:spLocks noChangeShapeType="1"/>
            </p:cNvSpPr>
            <p:nvPr/>
          </p:nvSpPr>
          <p:spPr bwMode="auto">
            <a:xfrm flipH="1">
              <a:off x="610" y="2869"/>
              <a:ext cx="21" cy="3"/>
            </a:xfrm>
            <a:prstGeom prst="line">
              <a:avLst/>
            </a:prstGeom>
            <a:noFill/>
            <a:ln w="38160" cap="sq">
              <a:solidFill>
                <a:srgbClr val="DDDDDD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7504" name="Line 96"/>
            <p:cNvSpPr>
              <a:spLocks noChangeShapeType="1"/>
            </p:cNvSpPr>
            <p:nvPr/>
          </p:nvSpPr>
          <p:spPr bwMode="auto">
            <a:xfrm flipH="1">
              <a:off x="1095" y="3408"/>
              <a:ext cx="26" cy="0"/>
            </a:xfrm>
            <a:prstGeom prst="line">
              <a:avLst/>
            </a:prstGeom>
            <a:noFill/>
            <a:ln w="38160" cap="sq">
              <a:solidFill>
                <a:srgbClr val="DDDDDD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7505" name="Line 97"/>
            <p:cNvSpPr>
              <a:spLocks noChangeShapeType="1"/>
            </p:cNvSpPr>
            <p:nvPr/>
          </p:nvSpPr>
          <p:spPr bwMode="auto">
            <a:xfrm flipH="1">
              <a:off x="665" y="2448"/>
              <a:ext cx="21" cy="3"/>
            </a:xfrm>
            <a:prstGeom prst="line">
              <a:avLst/>
            </a:prstGeom>
            <a:noFill/>
            <a:ln w="38160" cap="sq">
              <a:solidFill>
                <a:srgbClr val="CCCC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7506" name="Line 98"/>
            <p:cNvSpPr>
              <a:spLocks noChangeShapeType="1"/>
            </p:cNvSpPr>
            <p:nvPr/>
          </p:nvSpPr>
          <p:spPr bwMode="auto">
            <a:xfrm flipH="1">
              <a:off x="183" y="2544"/>
              <a:ext cx="21" cy="3"/>
            </a:xfrm>
            <a:prstGeom prst="line">
              <a:avLst/>
            </a:prstGeom>
            <a:noFill/>
            <a:ln w="38160" cap="sq">
              <a:solidFill>
                <a:srgbClr val="CCFFCC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7507" name="Line 99"/>
            <p:cNvSpPr>
              <a:spLocks noChangeShapeType="1"/>
            </p:cNvSpPr>
            <p:nvPr/>
          </p:nvSpPr>
          <p:spPr bwMode="auto">
            <a:xfrm flipH="1">
              <a:off x="761" y="2928"/>
              <a:ext cx="30" cy="0"/>
            </a:xfrm>
            <a:prstGeom prst="line">
              <a:avLst/>
            </a:prstGeom>
            <a:noFill/>
            <a:ln w="38160" cap="sq">
              <a:solidFill>
                <a:srgbClr val="FFFFCC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7508" name="Line 100"/>
            <p:cNvSpPr>
              <a:spLocks noChangeShapeType="1"/>
            </p:cNvSpPr>
            <p:nvPr/>
          </p:nvSpPr>
          <p:spPr bwMode="auto">
            <a:xfrm>
              <a:off x="864" y="1776"/>
              <a:ext cx="9" cy="9"/>
            </a:xfrm>
            <a:prstGeom prst="line">
              <a:avLst/>
            </a:prstGeom>
            <a:noFill/>
            <a:ln w="38160" cap="sq">
              <a:solidFill>
                <a:srgbClr val="CCCC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7509" name="Line 101"/>
            <p:cNvSpPr>
              <a:spLocks noChangeShapeType="1"/>
            </p:cNvSpPr>
            <p:nvPr/>
          </p:nvSpPr>
          <p:spPr bwMode="auto">
            <a:xfrm>
              <a:off x="468" y="3202"/>
              <a:ext cx="9" cy="9"/>
            </a:xfrm>
            <a:prstGeom prst="line">
              <a:avLst/>
            </a:prstGeom>
            <a:noFill/>
            <a:ln w="38160" cap="sq">
              <a:solidFill>
                <a:srgbClr val="CCCC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7510" name="Line 102"/>
            <p:cNvSpPr>
              <a:spLocks noChangeShapeType="1"/>
            </p:cNvSpPr>
            <p:nvPr/>
          </p:nvSpPr>
          <p:spPr bwMode="auto">
            <a:xfrm flipH="1">
              <a:off x="665" y="2256"/>
              <a:ext cx="21" cy="3"/>
            </a:xfrm>
            <a:prstGeom prst="line">
              <a:avLst/>
            </a:prstGeom>
            <a:noFill/>
            <a:ln w="38160" cap="sq">
              <a:solidFill>
                <a:srgbClr val="CCCC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7511" name="Line 103"/>
            <p:cNvSpPr>
              <a:spLocks noChangeShapeType="1"/>
            </p:cNvSpPr>
            <p:nvPr/>
          </p:nvSpPr>
          <p:spPr bwMode="auto">
            <a:xfrm>
              <a:off x="144" y="2832"/>
              <a:ext cx="18" cy="0"/>
            </a:xfrm>
            <a:prstGeom prst="line">
              <a:avLst/>
            </a:prstGeom>
            <a:noFill/>
            <a:ln w="38160" cap="sq">
              <a:solidFill>
                <a:srgbClr val="CCFFCC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7512" name="Line 104"/>
            <p:cNvSpPr>
              <a:spLocks noChangeShapeType="1"/>
            </p:cNvSpPr>
            <p:nvPr/>
          </p:nvSpPr>
          <p:spPr bwMode="auto">
            <a:xfrm flipH="1">
              <a:off x="1479" y="1824"/>
              <a:ext cx="21" cy="9"/>
            </a:xfrm>
            <a:prstGeom prst="line">
              <a:avLst/>
            </a:prstGeom>
            <a:noFill/>
            <a:ln w="38160" cap="sq">
              <a:solidFill>
                <a:srgbClr val="CCFFCC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7513" name="Line 105"/>
            <p:cNvSpPr>
              <a:spLocks noChangeShapeType="1"/>
            </p:cNvSpPr>
            <p:nvPr/>
          </p:nvSpPr>
          <p:spPr bwMode="auto">
            <a:xfrm flipH="1">
              <a:off x="1815" y="3120"/>
              <a:ext cx="17" cy="11"/>
            </a:xfrm>
            <a:prstGeom prst="line">
              <a:avLst/>
            </a:prstGeom>
            <a:noFill/>
            <a:ln w="38160" cap="sq">
              <a:solidFill>
                <a:srgbClr val="FFFFCC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7514" name="Line 106"/>
            <p:cNvSpPr>
              <a:spLocks noChangeShapeType="1"/>
            </p:cNvSpPr>
            <p:nvPr/>
          </p:nvSpPr>
          <p:spPr bwMode="auto">
            <a:xfrm flipH="1">
              <a:off x="327" y="2448"/>
              <a:ext cx="21" cy="3"/>
            </a:xfrm>
            <a:prstGeom prst="line">
              <a:avLst/>
            </a:prstGeom>
            <a:noFill/>
            <a:ln w="38160" cap="sq">
              <a:solidFill>
                <a:srgbClr val="FFFFCC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7515" name="Line 107"/>
            <p:cNvSpPr>
              <a:spLocks noChangeShapeType="1"/>
            </p:cNvSpPr>
            <p:nvPr/>
          </p:nvSpPr>
          <p:spPr bwMode="auto">
            <a:xfrm flipH="1">
              <a:off x="521" y="3072"/>
              <a:ext cx="21" cy="3"/>
            </a:xfrm>
            <a:prstGeom prst="line">
              <a:avLst/>
            </a:prstGeom>
            <a:noFill/>
            <a:ln w="38160" cap="sq">
              <a:solidFill>
                <a:srgbClr val="DDDDDD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7516" name="Line 108"/>
            <p:cNvSpPr>
              <a:spLocks noChangeShapeType="1"/>
            </p:cNvSpPr>
            <p:nvPr/>
          </p:nvSpPr>
          <p:spPr bwMode="auto">
            <a:xfrm flipH="1">
              <a:off x="615" y="2581"/>
              <a:ext cx="21" cy="3"/>
            </a:xfrm>
            <a:prstGeom prst="line">
              <a:avLst/>
            </a:prstGeom>
            <a:noFill/>
            <a:ln w="38160" cap="sq">
              <a:solidFill>
                <a:srgbClr val="DDDDDD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7517" name="Line 109"/>
            <p:cNvSpPr>
              <a:spLocks noChangeShapeType="1"/>
            </p:cNvSpPr>
            <p:nvPr/>
          </p:nvSpPr>
          <p:spPr bwMode="auto">
            <a:xfrm flipH="1">
              <a:off x="376" y="2624"/>
              <a:ext cx="21" cy="3"/>
            </a:xfrm>
            <a:prstGeom prst="line">
              <a:avLst/>
            </a:prstGeom>
            <a:noFill/>
            <a:ln w="38160" cap="sq">
              <a:solidFill>
                <a:srgbClr val="DDDDDD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7518" name="Line 110"/>
            <p:cNvSpPr>
              <a:spLocks noChangeShapeType="1"/>
            </p:cNvSpPr>
            <p:nvPr/>
          </p:nvSpPr>
          <p:spPr bwMode="auto">
            <a:xfrm flipH="1">
              <a:off x="617" y="2736"/>
              <a:ext cx="20" cy="13"/>
            </a:xfrm>
            <a:prstGeom prst="line">
              <a:avLst/>
            </a:prstGeom>
            <a:noFill/>
            <a:ln w="38160" cap="sq">
              <a:solidFill>
                <a:srgbClr val="FFFFCC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7519" name="Line 111"/>
            <p:cNvSpPr>
              <a:spLocks noChangeShapeType="1"/>
            </p:cNvSpPr>
            <p:nvPr/>
          </p:nvSpPr>
          <p:spPr bwMode="auto">
            <a:xfrm flipH="1">
              <a:off x="999" y="2592"/>
              <a:ext cx="21" cy="3"/>
            </a:xfrm>
            <a:prstGeom prst="line">
              <a:avLst/>
            </a:prstGeom>
            <a:noFill/>
            <a:ln w="38160" cap="sq">
              <a:solidFill>
                <a:srgbClr val="FFFF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7520" name="Line 112"/>
            <p:cNvSpPr>
              <a:spLocks noChangeShapeType="1"/>
            </p:cNvSpPr>
            <p:nvPr/>
          </p:nvSpPr>
          <p:spPr bwMode="auto">
            <a:xfrm flipH="1" flipV="1">
              <a:off x="473" y="2347"/>
              <a:ext cx="25" cy="6"/>
            </a:xfrm>
            <a:prstGeom prst="line">
              <a:avLst/>
            </a:prstGeom>
            <a:noFill/>
            <a:ln w="38160" cap="sq">
              <a:solidFill>
                <a:srgbClr val="FFFF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7521" name="Line 113"/>
            <p:cNvSpPr>
              <a:spLocks noChangeShapeType="1"/>
            </p:cNvSpPr>
            <p:nvPr/>
          </p:nvSpPr>
          <p:spPr bwMode="auto">
            <a:xfrm flipH="1" flipV="1">
              <a:off x="529" y="2094"/>
              <a:ext cx="11" cy="19"/>
            </a:xfrm>
            <a:prstGeom prst="line">
              <a:avLst/>
            </a:prstGeom>
            <a:noFill/>
            <a:ln w="38160" cap="sq">
              <a:solidFill>
                <a:srgbClr val="FFFF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7522" name="Line 114"/>
            <p:cNvSpPr>
              <a:spLocks noChangeShapeType="1"/>
            </p:cNvSpPr>
            <p:nvPr/>
          </p:nvSpPr>
          <p:spPr bwMode="auto">
            <a:xfrm flipH="1">
              <a:off x="335" y="2240"/>
              <a:ext cx="29" cy="0"/>
            </a:xfrm>
            <a:prstGeom prst="line">
              <a:avLst/>
            </a:prstGeom>
            <a:noFill/>
            <a:ln w="38160" cap="sq">
              <a:solidFill>
                <a:srgbClr val="FFFF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7523" name="Line 115"/>
            <p:cNvSpPr>
              <a:spLocks noChangeShapeType="1"/>
            </p:cNvSpPr>
            <p:nvPr/>
          </p:nvSpPr>
          <p:spPr bwMode="auto">
            <a:xfrm flipH="1" flipV="1">
              <a:off x="951" y="3115"/>
              <a:ext cx="10" cy="30"/>
            </a:xfrm>
            <a:prstGeom prst="line">
              <a:avLst/>
            </a:prstGeom>
            <a:noFill/>
            <a:ln w="38160" cap="sq">
              <a:solidFill>
                <a:srgbClr val="FFFFCC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7524" name="Line 116"/>
            <p:cNvSpPr>
              <a:spLocks noChangeShapeType="1"/>
            </p:cNvSpPr>
            <p:nvPr/>
          </p:nvSpPr>
          <p:spPr bwMode="auto">
            <a:xfrm>
              <a:off x="825" y="2056"/>
              <a:ext cx="18" cy="0"/>
            </a:xfrm>
            <a:prstGeom prst="line">
              <a:avLst/>
            </a:prstGeom>
            <a:noFill/>
            <a:ln w="38160" cap="sq">
              <a:solidFill>
                <a:srgbClr val="CCFFCC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7525" name="Line 117"/>
            <p:cNvSpPr>
              <a:spLocks noChangeShapeType="1"/>
            </p:cNvSpPr>
            <p:nvPr/>
          </p:nvSpPr>
          <p:spPr bwMode="auto">
            <a:xfrm>
              <a:off x="1580" y="3360"/>
              <a:ext cx="0" cy="19"/>
            </a:xfrm>
            <a:prstGeom prst="line">
              <a:avLst/>
            </a:prstGeom>
            <a:noFill/>
            <a:ln w="38160" cap="sq">
              <a:solidFill>
                <a:srgbClr val="FFFF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7526" name="Line 118"/>
            <p:cNvSpPr>
              <a:spLocks noChangeShapeType="1"/>
            </p:cNvSpPr>
            <p:nvPr/>
          </p:nvSpPr>
          <p:spPr bwMode="auto">
            <a:xfrm flipH="1" flipV="1">
              <a:off x="808" y="3211"/>
              <a:ext cx="10" cy="30"/>
            </a:xfrm>
            <a:prstGeom prst="line">
              <a:avLst/>
            </a:prstGeom>
            <a:noFill/>
            <a:ln w="38160" cap="sq">
              <a:solidFill>
                <a:srgbClr val="FFFFCC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7527" name="Line 119"/>
            <p:cNvSpPr>
              <a:spLocks noChangeShapeType="1"/>
            </p:cNvSpPr>
            <p:nvPr/>
          </p:nvSpPr>
          <p:spPr bwMode="auto">
            <a:xfrm>
              <a:off x="1200" y="3216"/>
              <a:ext cx="18" cy="0"/>
            </a:xfrm>
            <a:prstGeom prst="line">
              <a:avLst/>
            </a:prstGeom>
            <a:noFill/>
            <a:ln w="38160" cap="sq">
              <a:solidFill>
                <a:srgbClr val="CCFFCC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7528" name="Line 120"/>
            <p:cNvSpPr>
              <a:spLocks noChangeShapeType="1"/>
            </p:cNvSpPr>
            <p:nvPr/>
          </p:nvSpPr>
          <p:spPr bwMode="auto">
            <a:xfrm flipH="1">
              <a:off x="233" y="3168"/>
              <a:ext cx="21" cy="3"/>
            </a:xfrm>
            <a:prstGeom prst="line">
              <a:avLst/>
            </a:prstGeom>
            <a:noFill/>
            <a:ln w="38160" cap="sq">
              <a:solidFill>
                <a:srgbClr val="DDDDDD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7529" name="Line 121"/>
            <p:cNvSpPr>
              <a:spLocks noChangeShapeType="1"/>
            </p:cNvSpPr>
            <p:nvPr/>
          </p:nvSpPr>
          <p:spPr bwMode="auto">
            <a:xfrm>
              <a:off x="1820" y="2876"/>
              <a:ext cx="18" cy="0"/>
            </a:xfrm>
            <a:prstGeom prst="line">
              <a:avLst/>
            </a:prstGeom>
            <a:noFill/>
            <a:ln w="38160" cap="sq">
              <a:solidFill>
                <a:srgbClr val="CCFFCC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7530" name="Line 122"/>
            <p:cNvSpPr>
              <a:spLocks noChangeShapeType="1"/>
            </p:cNvSpPr>
            <p:nvPr/>
          </p:nvSpPr>
          <p:spPr bwMode="auto">
            <a:xfrm>
              <a:off x="1868" y="2400"/>
              <a:ext cx="0" cy="19"/>
            </a:xfrm>
            <a:prstGeom prst="line">
              <a:avLst/>
            </a:prstGeom>
            <a:noFill/>
            <a:ln w="38160" cap="sq">
              <a:solidFill>
                <a:srgbClr val="FFFF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7531" name="Line 123"/>
            <p:cNvSpPr>
              <a:spLocks noChangeShapeType="1"/>
            </p:cNvSpPr>
            <p:nvPr/>
          </p:nvSpPr>
          <p:spPr bwMode="auto">
            <a:xfrm flipH="1">
              <a:off x="1373" y="3074"/>
              <a:ext cx="21" cy="3"/>
            </a:xfrm>
            <a:prstGeom prst="line">
              <a:avLst/>
            </a:prstGeom>
            <a:noFill/>
            <a:ln w="38160" cap="sq">
              <a:solidFill>
                <a:srgbClr val="DDDDDD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7532" name="Line 124"/>
            <p:cNvSpPr>
              <a:spLocks noChangeShapeType="1"/>
            </p:cNvSpPr>
            <p:nvPr/>
          </p:nvSpPr>
          <p:spPr bwMode="auto">
            <a:xfrm flipH="1">
              <a:off x="1527" y="2112"/>
              <a:ext cx="21" cy="3"/>
            </a:xfrm>
            <a:prstGeom prst="line">
              <a:avLst/>
            </a:prstGeom>
            <a:noFill/>
            <a:ln w="38160" cap="sq">
              <a:solidFill>
                <a:srgbClr val="DDDDDD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7533" name="Line 125"/>
            <p:cNvSpPr>
              <a:spLocks noChangeShapeType="1"/>
            </p:cNvSpPr>
            <p:nvPr/>
          </p:nvSpPr>
          <p:spPr bwMode="auto">
            <a:xfrm flipH="1">
              <a:off x="1671" y="2640"/>
              <a:ext cx="21" cy="3"/>
            </a:xfrm>
            <a:prstGeom prst="line">
              <a:avLst/>
            </a:prstGeom>
            <a:noFill/>
            <a:ln w="38160" cap="sq">
              <a:solidFill>
                <a:srgbClr val="CCCC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7534" name="Line 126"/>
            <p:cNvSpPr>
              <a:spLocks noChangeShapeType="1"/>
            </p:cNvSpPr>
            <p:nvPr/>
          </p:nvSpPr>
          <p:spPr bwMode="auto">
            <a:xfrm flipH="1" flipV="1">
              <a:off x="1666" y="2201"/>
              <a:ext cx="25" cy="6"/>
            </a:xfrm>
            <a:prstGeom prst="line">
              <a:avLst/>
            </a:prstGeom>
            <a:noFill/>
            <a:ln w="38160" cap="sq">
              <a:solidFill>
                <a:srgbClr val="FFFF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7535" name="Line 127"/>
            <p:cNvSpPr>
              <a:spLocks noChangeShapeType="1"/>
            </p:cNvSpPr>
            <p:nvPr/>
          </p:nvSpPr>
          <p:spPr bwMode="auto">
            <a:xfrm flipH="1">
              <a:off x="233" y="2064"/>
              <a:ext cx="21" cy="3"/>
            </a:xfrm>
            <a:prstGeom prst="line">
              <a:avLst/>
            </a:prstGeom>
            <a:noFill/>
            <a:ln w="38160" cap="sq">
              <a:solidFill>
                <a:srgbClr val="DDDDDD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7536" name="Line 128"/>
            <p:cNvSpPr>
              <a:spLocks noChangeShapeType="1"/>
            </p:cNvSpPr>
            <p:nvPr/>
          </p:nvSpPr>
          <p:spPr bwMode="auto">
            <a:xfrm flipH="1">
              <a:off x="1862" y="2684"/>
              <a:ext cx="20" cy="13"/>
            </a:xfrm>
            <a:prstGeom prst="line">
              <a:avLst/>
            </a:prstGeom>
            <a:noFill/>
            <a:ln w="38160" cap="sq">
              <a:solidFill>
                <a:srgbClr val="FFFFCC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7537" name="Line 129"/>
            <p:cNvSpPr>
              <a:spLocks noChangeShapeType="1"/>
            </p:cNvSpPr>
            <p:nvPr/>
          </p:nvSpPr>
          <p:spPr bwMode="auto">
            <a:xfrm flipH="1">
              <a:off x="2199" y="2928"/>
              <a:ext cx="31" cy="0"/>
            </a:xfrm>
            <a:prstGeom prst="line">
              <a:avLst/>
            </a:prstGeom>
            <a:noFill/>
            <a:ln w="38160" cap="sq">
              <a:solidFill>
                <a:srgbClr val="FFFFCC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7538" name="Line 130"/>
            <p:cNvSpPr>
              <a:spLocks noChangeShapeType="1"/>
            </p:cNvSpPr>
            <p:nvPr/>
          </p:nvSpPr>
          <p:spPr bwMode="auto">
            <a:xfrm>
              <a:off x="2108" y="2688"/>
              <a:ext cx="0" cy="12"/>
            </a:xfrm>
            <a:prstGeom prst="line">
              <a:avLst/>
            </a:prstGeom>
            <a:noFill/>
            <a:ln w="38160" cap="sq">
              <a:solidFill>
                <a:srgbClr val="CCFFCC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7539" name="Line 131"/>
            <p:cNvSpPr>
              <a:spLocks noChangeShapeType="1"/>
            </p:cNvSpPr>
            <p:nvPr/>
          </p:nvSpPr>
          <p:spPr bwMode="auto">
            <a:xfrm flipH="1">
              <a:off x="2295" y="2496"/>
              <a:ext cx="21" cy="3"/>
            </a:xfrm>
            <a:prstGeom prst="line">
              <a:avLst/>
            </a:prstGeom>
            <a:noFill/>
            <a:ln w="38160" cap="sq">
              <a:solidFill>
                <a:srgbClr val="CCCC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7540" name="Line 132"/>
            <p:cNvSpPr>
              <a:spLocks noChangeShapeType="1"/>
            </p:cNvSpPr>
            <p:nvPr/>
          </p:nvSpPr>
          <p:spPr bwMode="auto">
            <a:xfrm flipH="1" flipV="1">
              <a:off x="1911" y="2299"/>
              <a:ext cx="11" cy="19"/>
            </a:xfrm>
            <a:prstGeom prst="line">
              <a:avLst/>
            </a:prstGeom>
            <a:noFill/>
            <a:ln w="38160" cap="sq">
              <a:solidFill>
                <a:srgbClr val="FFFF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7541" name="Line 133"/>
            <p:cNvSpPr>
              <a:spLocks noChangeShapeType="1"/>
            </p:cNvSpPr>
            <p:nvPr/>
          </p:nvSpPr>
          <p:spPr bwMode="auto">
            <a:xfrm flipH="1">
              <a:off x="1909" y="2588"/>
              <a:ext cx="21" cy="3"/>
            </a:xfrm>
            <a:prstGeom prst="line">
              <a:avLst/>
            </a:prstGeom>
            <a:noFill/>
            <a:ln w="38160" cap="sq">
              <a:solidFill>
                <a:srgbClr val="CCFFCC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7542" name="Line 134"/>
            <p:cNvSpPr>
              <a:spLocks noChangeShapeType="1"/>
            </p:cNvSpPr>
            <p:nvPr/>
          </p:nvSpPr>
          <p:spPr bwMode="auto">
            <a:xfrm flipH="1">
              <a:off x="2247" y="2736"/>
              <a:ext cx="21" cy="3"/>
            </a:xfrm>
            <a:prstGeom prst="line">
              <a:avLst/>
            </a:prstGeom>
            <a:noFill/>
            <a:ln w="38160" cap="sq">
              <a:solidFill>
                <a:srgbClr val="DDDDDD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7543" name="Line 135"/>
            <p:cNvSpPr>
              <a:spLocks noChangeShapeType="1"/>
            </p:cNvSpPr>
            <p:nvPr/>
          </p:nvSpPr>
          <p:spPr bwMode="auto">
            <a:xfrm flipH="1">
              <a:off x="2148" y="2442"/>
              <a:ext cx="21" cy="3"/>
            </a:xfrm>
            <a:prstGeom prst="line">
              <a:avLst/>
            </a:prstGeom>
            <a:noFill/>
            <a:ln w="38160" cap="sq">
              <a:solidFill>
                <a:srgbClr val="DDDDDD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7544" name="Line 136"/>
            <p:cNvSpPr>
              <a:spLocks noChangeShapeType="1"/>
            </p:cNvSpPr>
            <p:nvPr/>
          </p:nvSpPr>
          <p:spPr bwMode="auto">
            <a:xfrm flipH="1">
              <a:off x="2055" y="2784"/>
              <a:ext cx="21" cy="3"/>
            </a:xfrm>
            <a:prstGeom prst="line">
              <a:avLst/>
            </a:prstGeom>
            <a:noFill/>
            <a:ln w="38160" cap="sq">
              <a:solidFill>
                <a:srgbClr val="CCCC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7545" name="Line 137"/>
            <p:cNvSpPr>
              <a:spLocks noChangeShapeType="1"/>
            </p:cNvSpPr>
            <p:nvPr/>
          </p:nvSpPr>
          <p:spPr bwMode="auto">
            <a:xfrm>
              <a:off x="2252" y="2640"/>
              <a:ext cx="0" cy="12"/>
            </a:xfrm>
            <a:prstGeom prst="line">
              <a:avLst/>
            </a:prstGeom>
            <a:noFill/>
            <a:ln w="38160" cap="sq">
              <a:solidFill>
                <a:srgbClr val="CCFFCC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7546" name="Line 138"/>
            <p:cNvSpPr>
              <a:spLocks noChangeShapeType="1"/>
            </p:cNvSpPr>
            <p:nvPr/>
          </p:nvSpPr>
          <p:spPr bwMode="auto">
            <a:xfrm flipH="1">
              <a:off x="2288" y="2947"/>
              <a:ext cx="21" cy="3"/>
            </a:xfrm>
            <a:prstGeom prst="line">
              <a:avLst/>
            </a:prstGeom>
            <a:noFill/>
            <a:ln w="38160" cap="sq">
              <a:solidFill>
                <a:srgbClr val="DDDDDD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7547" name="Line 139"/>
            <p:cNvSpPr>
              <a:spLocks noChangeShapeType="1"/>
            </p:cNvSpPr>
            <p:nvPr/>
          </p:nvSpPr>
          <p:spPr bwMode="auto">
            <a:xfrm flipH="1">
              <a:off x="1671" y="2880"/>
              <a:ext cx="17" cy="11"/>
            </a:xfrm>
            <a:prstGeom prst="line">
              <a:avLst/>
            </a:prstGeom>
            <a:noFill/>
            <a:ln w="38160" cap="sq">
              <a:solidFill>
                <a:srgbClr val="FFFFCC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7548" name="Line 140"/>
            <p:cNvSpPr>
              <a:spLocks noChangeShapeType="1"/>
            </p:cNvSpPr>
            <p:nvPr/>
          </p:nvSpPr>
          <p:spPr bwMode="auto">
            <a:xfrm flipH="1">
              <a:off x="855" y="2688"/>
              <a:ext cx="21" cy="3"/>
            </a:xfrm>
            <a:prstGeom prst="line">
              <a:avLst/>
            </a:prstGeom>
            <a:noFill/>
            <a:ln w="38160" cap="sq">
              <a:solidFill>
                <a:srgbClr val="DDDDDD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7549" name="Line 141"/>
            <p:cNvSpPr>
              <a:spLocks noChangeShapeType="1"/>
            </p:cNvSpPr>
            <p:nvPr/>
          </p:nvSpPr>
          <p:spPr bwMode="auto">
            <a:xfrm flipH="1">
              <a:off x="2053" y="2491"/>
              <a:ext cx="26" cy="0"/>
            </a:xfrm>
            <a:prstGeom prst="line">
              <a:avLst/>
            </a:prstGeom>
            <a:noFill/>
            <a:ln w="38160" cap="sq">
              <a:solidFill>
                <a:srgbClr val="DDDDDD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7550" name="Line 142"/>
            <p:cNvSpPr>
              <a:spLocks noChangeShapeType="1"/>
            </p:cNvSpPr>
            <p:nvPr/>
          </p:nvSpPr>
          <p:spPr bwMode="auto">
            <a:xfrm flipH="1">
              <a:off x="424" y="2880"/>
              <a:ext cx="31" cy="0"/>
            </a:xfrm>
            <a:prstGeom prst="line">
              <a:avLst/>
            </a:prstGeom>
            <a:noFill/>
            <a:ln w="38160" cap="sq">
              <a:solidFill>
                <a:srgbClr val="FFFFCC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7551" name="Line 143"/>
            <p:cNvSpPr>
              <a:spLocks noChangeShapeType="1"/>
            </p:cNvSpPr>
            <p:nvPr/>
          </p:nvSpPr>
          <p:spPr bwMode="auto">
            <a:xfrm flipH="1">
              <a:off x="2055" y="2400"/>
              <a:ext cx="31" cy="0"/>
            </a:xfrm>
            <a:prstGeom prst="line">
              <a:avLst/>
            </a:prstGeom>
            <a:noFill/>
            <a:ln w="38160" cap="sq">
              <a:solidFill>
                <a:srgbClr val="FFFFCC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7552" name="Line 144"/>
            <p:cNvSpPr>
              <a:spLocks noChangeShapeType="1"/>
            </p:cNvSpPr>
            <p:nvPr/>
          </p:nvSpPr>
          <p:spPr bwMode="auto">
            <a:xfrm flipH="1">
              <a:off x="233" y="2352"/>
              <a:ext cx="21" cy="3"/>
            </a:xfrm>
            <a:prstGeom prst="line">
              <a:avLst/>
            </a:prstGeom>
            <a:noFill/>
            <a:ln w="38160" cap="sq">
              <a:solidFill>
                <a:srgbClr val="CCCC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7553" name="Line 145"/>
            <p:cNvSpPr>
              <a:spLocks noChangeShapeType="1"/>
            </p:cNvSpPr>
            <p:nvPr/>
          </p:nvSpPr>
          <p:spPr bwMode="auto">
            <a:xfrm flipH="1">
              <a:off x="521" y="1920"/>
              <a:ext cx="29" cy="0"/>
            </a:xfrm>
            <a:prstGeom prst="line">
              <a:avLst/>
            </a:prstGeom>
            <a:noFill/>
            <a:ln w="38160" cap="sq">
              <a:solidFill>
                <a:srgbClr val="FFFF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7554" name="Line 146"/>
            <p:cNvSpPr>
              <a:spLocks noChangeShapeType="1"/>
            </p:cNvSpPr>
            <p:nvPr/>
          </p:nvSpPr>
          <p:spPr bwMode="auto">
            <a:xfrm>
              <a:off x="2060" y="2928"/>
              <a:ext cx="18" cy="0"/>
            </a:xfrm>
            <a:prstGeom prst="line">
              <a:avLst/>
            </a:prstGeom>
            <a:noFill/>
            <a:ln w="38160" cap="sq">
              <a:solidFill>
                <a:srgbClr val="CCFFCC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7555" name="Line 147"/>
            <p:cNvSpPr>
              <a:spLocks noChangeShapeType="1"/>
            </p:cNvSpPr>
            <p:nvPr/>
          </p:nvSpPr>
          <p:spPr bwMode="auto">
            <a:xfrm flipH="1">
              <a:off x="2007" y="2496"/>
              <a:ext cx="21" cy="3"/>
            </a:xfrm>
            <a:prstGeom prst="line">
              <a:avLst/>
            </a:prstGeom>
            <a:noFill/>
            <a:ln w="38160" cap="sq">
              <a:solidFill>
                <a:srgbClr val="CCCC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7556" name="Line 148"/>
            <p:cNvSpPr>
              <a:spLocks noChangeShapeType="1"/>
            </p:cNvSpPr>
            <p:nvPr/>
          </p:nvSpPr>
          <p:spPr bwMode="auto">
            <a:xfrm>
              <a:off x="2204" y="2544"/>
              <a:ext cx="0" cy="12"/>
            </a:xfrm>
            <a:prstGeom prst="line">
              <a:avLst/>
            </a:prstGeom>
            <a:noFill/>
            <a:ln w="38160" cap="sq">
              <a:solidFill>
                <a:srgbClr val="CCFFCC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7557" name="Line 149"/>
            <p:cNvSpPr>
              <a:spLocks noChangeShapeType="1"/>
            </p:cNvSpPr>
            <p:nvPr/>
          </p:nvSpPr>
          <p:spPr bwMode="auto">
            <a:xfrm flipH="1">
              <a:off x="2151" y="2784"/>
              <a:ext cx="21" cy="3"/>
            </a:xfrm>
            <a:prstGeom prst="line">
              <a:avLst/>
            </a:prstGeom>
            <a:noFill/>
            <a:ln w="38160" cap="sq">
              <a:solidFill>
                <a:srgbClr val="FFFF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7558" name="Line 150"/>
            <p:cNvSpPr>
              <a:spLocks noChangeShapeType="1"/>
            </p:cNvSpPr>
            <p:nvPr/>
          </p:nvSpPr>
          <p:spPr bwMode="auto">
            <a:xfrm flipH="1">
              <a:off x="2836" y="2538"/>
              <a:ext cx="21" cy="3"/>
            </a:xfrm>
            <a:prstGeom prst="line">
              <a:avLst/>
            </a:prstGeom>
            <a:noFill/>
            <a:ln w="38160" cap="sq">
              <a:solidFill>
                <a:srgbClr val="CCCC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7559" name="Line 151"/>
            <p:cNvSpPr>
              <a:spLocks noChangeShapeType="1"/>
            </p:cNvSpPr>
            <p:nvPr/>
          </p:nvSpPr>
          <p:spPr bwMode="auto">
            <a:xfrm flipH="1">
              <a:off x="2858" y="2571"/>
              <a:ext cx="21" cy="4"/>
            </a:xfrm>
            <a:prstGeom prst="line">
              <a:avLst/>
            </a:prstGeom>
            <a:noFill/>
            <a:ln w="38160" cap="sq">
              <a:solidFill>
                <a:srgbClr val="DDDDDD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7560" name="Line 152"/>
            <p:cNvSpPr>
              <a:spLocks noChangeShapeType="1"/>
            </p:cNvSpPr>
            <p:nvPr/>
          </p:nvSpPr>
          <p:spPr bwMode="auto">
            <a:xfrm flipH="1">
              <a:off x="2910" y="2726"/>
              <a:ext cx="31" cy="0"/>
            </a:xfrm>
            <a:prstGeom prst="line">
              <a:avLst/>
            </a:prstGeom>
            <a:noFill/>
            <a:ln w="38160" cap="sq">
              <a:solidFill>
                <a:srgbClr val="FFFFCC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7561" name="Line 153"/>
            <p:cNvSpPr>
              <a:spLocks noChangeShapeType="1"/>
            </p:cNvSpPr>
            <p:nvPr/>
          </p:nvSpPr>
          <p:spPr bwMode="auto">
            <a:xfrm flipH="1">
              <a:off x="2343" y="2880"/>
              <a:ext cx="21" cy="3"/>
            </a:xfrm>
            <a:prstGeom prst="line">
              <a:avLst/>
            </a:prstGeom>
            <a:noFill/>
            <a:ln w="38160" cap="sq">
              <a:solidFill>
                <a:srgbClr val="CCCC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7562" name="Line 154"/>
            <p:cNvSpPr>
              <a:spLocks noChangeShapeType="1"/>
            </p:cNvSpPr>
            <p:nvPr/>
          </p:nvSpPr>
          <p:spPr bwMode="auto">
            <a:xfrm flipH="1" flipV="1">
              <a:off x="2007" y="2251"/>
              <a:ext cx="11" cy="19"/>
            </a:xfrm>
            <a:prstGeom prst="line">
              <a:avLst/>
            </a:prstGeom>
            <a:noFill/>
            <a:ln w="38160" cap="sq">
              <a:solidFill>
                <a:srgbClr val="FFFF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7563" name="Line 155"/>
            <p:cNvSpPr>
              <a:spLocks noChangeShapeType="1"/>
            </p:cNvSpPr>
            <p:nvPr/>
          </p:nvSpPr>
          <p:spPr bwMode="auto">
            <a:xfrm>
              <a:off x="2682" y="2591"/>
              <a:ext cx="0" cy="12"/>
            </a:xfrm>
            <a:prstGeom prst="line">
              <a:avLst/>
            </a:prstGeom>
            <a:noFill/>
            <a:ln w="38160" cap="sq">
              <a:solidFill>
                <a:srgbClr val="CCFFCC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7564" name="Line 156"/>
            <p:cNvSpPr>
              <a:spLocks noChangeShapeType="1"/>
            </p:cNvSpPr>
            <p:nvPr/>
          </p:nvSpPr>
          <p:spPr bwMode="auto">
            <a:xfrm flipH="1">
              <a:off x="2665" y="2697"/>
              <a:ext cx="21" cy="3"/>
            </a:xfrm>
            <a:prstGeom prst="line">
              <a:avLst/>
            </a:prstGeom>
            <a:noFill/>
            <a:ln w="38160" cap="sq">
              <a:solidFill>
                <a:srgbClr val="DDDDDD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7565" name="Line 157"/>
            <p:cNvSpPr>
              <a:spLocks noChangeShapeType="1"/>
            </p:cNvSpPr>
            <p:nvPr/>
          </p:nvSpPr>
          <p:spPr bwMode="auto">
            <a:xfrm flipH="1" flipV="1">
              <a:off x="2822" y="2635"/>
              <a:ext cx="10" cy="30"/>
            </a:xfrm>
            <a:prstGeom prst="line">
              <a:avLst/>
            </a:prstGeom>
            <a:noFill/>
            <a:ln w="38160" cap="sq">
              <a:solidFill>
                <a:srgbClr val="FFFFCC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7566" name="Line 158"/>
            <p:cNvSpPr>
              <a:spLocks noChangeShapeType="1"/>
            </p:cNvSpPr>
            <p:nvPr/>
          </p:nvSpPr>
          <p:spPr bwMode="auto">
            <a:xfrm flipH="1">
              <a:off x="2675" y="2656"/>
              <a:ext cx="21" cy="4"/>
            </a:xfrm>
            <a:prstGeom prst="line">
              <a:avLst/>
            </a:prstGeom>
            <a:noFill/>
            <a:ln w="38160" cap="sq">
              <a:solidFill>
                <a:srgbClr val="CCCC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7567" name="Line 159"/>
            <p:cNvSpPr>
              <a:spLocks noChangeShapeType="1"/>
            </p:cNvSpPr>
            <p:nvPr/>
          </p:nvSpPr>
          <p:spPr bwMode="auto">
            <a:xfrm>
              <a:off x="2922" y="2588"/>
              <a:ext cx="0" cy="12"/>
            </a:xfrm>
            <a:prstGeom prst="line">
              <a:avLst/>
            </a:prstGeom>
            <a:noFill/>
            <a:ln w="38160" cap="sq">
              <a:solidFill>
                <a:srgbClr val="CCFFCC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7568" name="Line 160"/>
            <p:cNvSpPr>
              <a:spLocks noChangeShapeType="1"/>
            </p:cNvSpPr>
            <p:nvPr/>
          </p:nvSpPr>
          <p:spPr bwMode="auto">
            <a:xfrm flipH="1">
              <a:off x="2872" y="2679"/>
              <a:ext cx="21" cy="3"/>
            </a:xfrm>
            <a:prstGeom prst="line">
              <a:avLst/>
            </a:prstGeom>
            <a:noFill/>
            <a:ln w="38160" cap="sq">
              <a:solidFill>
                <a:srgbClr val="FFFF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7569" name="Line 161"/>
            <p:cNvSpPr>
              <a:spLocks noChangeShapeType="1"/>
            </p:cNvSpPr>
            <p:nvPr/>
          </p:nvSpPr>
          <p:spPr bwMode="auto">
            <a:xfrm flipH="1">
              <a:off x="2881" y="2710"/>
              <a:ext cx="21" cy="3"/>
            </a:xfrm>
            <a:prstGeom prst="line">
              <a:avLst/>
            </a:prstGeom>
            <a:noFill/>
            <a:ln w="38160" cap="sq">
              <a:solidFill>
                <a:srgbClr val="FFFF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7570" name="Line 162"/>
            <p:cNvSpPr>
              <a:spLocks noChangeShapeType="1"/>
            </p:cNvSpPr>
            <p:nvPr/>
          </p:nvSpPr>
          <p:spPr bwMode="auto">
            <a:xfrm>
              <a:off x="2837" y="2584"/>
              <a:ext cx="0" cy="12"/>
            </a:xfrm>
            <a:prstGeom prst="line">
              <a:avLst/>
            </a:prstGeom>
            <a:noFill/>
            <a:ln w="38160" cap="sq">
              <a:solidFill>
                <a:srgbClr val="CCFFCC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</p:grpSp>
    </p:spTree>
  </p:cSld>
  <p:clrMapOvr>
    <a:masterClrMapping/>
  </p:clrMapOvr>
  <p:transition>
    <p:dissolve/>
  </p:transition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4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gradFill rotWithShape="0">
          <a:gsLst>
            <a:gs pos="0">
              <a:srgbClr val="000000"/>
            </a:gs>
            <a:gs pos="50000">
              <a:srgbClr val="333399"/>
            </a:gs>
            <a:gs pos="100000">
              <a:srgbClr val="000000"/>
            </a:gs>
          </a:gsLst>
          <a:lin ang="81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6433" name="Rectangle 1"/>
          <p:cNvSpPr>
            <a:spLocks noChangeArrowheads="1"/>
          </p:cNvSpPr>
          <p:nvPr/>
        </p:nvSpPr>
        <p:spPr bwMode="auto">
          <a:xfrm>
            <a:off x="8599488" y="3633788"/>
            <a:ext cx="622300" cy="2968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buClrTx/>
              <a:buFontTx/>
              <a:buNone/>
            </a:pPr>
            <a:r>
              <a:rPr lang="es-CO" altLang="es-CO" sz="1800" b="1">
                <a:solidFill>
                  <a:srgbClr val="FFFF00"/>
                </a:solidFill>
              </a:rPr>
              <a:t>Ápex</a:t>
            </a:r>
          </a:p>
        </p:txBody>
      </p:sp>
      <p:sp>
        <p:nvSpPr>
          <p:cNvPr id="146434" name="Rectangle 2"/>
          <p:cNvSpPr>
            <a:spLocks noChangeArrowheads="1"/>
          </p:cNvSpPr>
          <p:nvPr/>
        </p:nvSpPr>
        <p:spPr bwMode="auto">
          <a:xfrm>
            <a:off x="2973388" y="3629026"/>
            <a:ext cx="622300" cy="2968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buClrTx/>
              <a:buFontTx/>
              <a:buNone/>
            </a:pPr>
            <a:r>
              <a:rPr lang="es-CO" altLang="es-CO" sz="1800" b="1">
                <a:solidFill>
                  <a:srgbClr val="FFFF00"/>
                </a:solidFill>
              </a:rPr>
              <a:t>Base</a:t>
            </a:r>
          </a:p>
        </p:txBody>
      </p:sp>
      <p:sp>
        <p:nvSpPr>
          <p:cNvPr id="146435" name="Text Box 3"/>
          <p:cNvSpPr txBox="1">
            <a:spLocks noChangeArrowheads="1"/>
          </p:cNvSpPr>
          <p:nvPr/>
        </p:nvSpPr>
        <p:spPr bwMode="auto">
          <a:xfrm>
            <a:off x="1905000" y="714585"/>
            <a:ext cx="8382000" cy="58695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ctr">
            <a:spAutoFit/>
          </a:bodyPr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spcBef>
                <a:spcPts val="2000"/>
              </a:spcBef>
              <a:buClrTx/>
            </a:pPr>
            <a:r>
              <a:rPr lang="es-CO" altLang="es-CO" sz="3200" b="1">
                <a:solidFill>
                  <a:srgbClr val="FFFF99"/>
                </a:solidFill>
              </a:rPr>
              <a:t>Zona de máxima oscilación</a:t>
            </a:r>
          </a:p>
        </p:txBody>
      </p:sp>
      <p:sp>
        <p:nvSpPr>
          <p:cNvPr id="146436" name="Line 4"/>
          <p:cNvSpPr>
            <a:spLocks noChangeShapeType="1"/>
          </p:cNvSpPr>
          <p:nvPr/>
        </p:nvSpPr>
        <p:spPr bwMode="auto">
          <a:xfrm>
            <a:off x="3687763" y="3811589"/>
            <a:ext cx="4826000" cy="1587"/>
          </a:xfrm>
          <a:prstGeom prst="line">
            <a:avLst/>
          </a:prstGeom>
          <a:noFill/>
          <a:ln w="9360" cap="sq">
            <a:solidFill>
              <a:srgbClr val="000000"/>
            </a:solidFill>
            <a:prstDash val="sysDot"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CO"/>
          </a:p>
        </p:txBody>
      </p:sp>
      <p:sp>
        <p:nvSpPr>
          <p:cNvPr id="146437" name="Rectangle 5"/>
          <p:cNvSpPr>
            <a:spLocks noChangeArrowheads="1"/>
          </p:cNvSpPr>
          <p:nvPr/>
        </p:nvSpPr>
        <p:spPr bwMode="auto">
          <a:xfrm>
            <a:off x="6523038" y="1828800"/>
            <a:ext cx="868362" cy="323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buClrTx/>
              <a:buFontTx/>
              <a:buNone/>
            </a:pPr>
            <a:r>
              <a:rPr lang="es-CO" altLang="es-CO" b="1" i="1">
                <a:solidFill>
                  <a:srgbClr val="FFFF00"/>
                </a:solidFill>
              </a:rPr>
              <a:t>f</a:t>
            </a:r>
          </a:p>
        </p:txBody>
      </p:sp>
      <p:grpSp>
        <p:nvGrpSpPr>
          <p:cNvPr id="146438" name="Group 6"/>
          <p:cNvGrpSpPr>
            <a:grpSpLocks/>
          </p:cNvGrpSpPr>
          <p:nvPr/>
        </p:nvGrpSpPr>
        <p:grpSpPr bwMode="auto">
          <a:xfrm>
            <a:off x="3675064" y="2381250"/>
            <a:ext cx="4262437" cy="2844800"/>
            <a:chOff x="1355" y="1500"/>
            <a:chExt cx="2685" cy="1792"/>
          </a:xfrm>
        </p:grpSpPr>
        <p:sp>
          <p:nvSpPr>
            <p:cNvPr id="146439" name="Freeform 7"/>
            <p:cNvSpPr>
              <a:spLocks noChangeArrowheads="1"/>
            </p:cNvSpPr>
            <p:nvPr/>
          </p:nvSpPr>
          <p:spPr bwMode="auto">
            <a:xfrm>
              <a:off x="1355" y="1500"/>
              <a:ext cx="2685" cy="888"/>
            </a:xfrm>
            <a:custGeom>
              <a:avLst/>
              <a:gdLst>
                <a:gd name="G0" fmla="+- 1790 0 0"/>
                <a:gd name="G1" fmla="+- 1 0 0"/>
                <a:gd name="G2" fmla="+- 1 0 0"/>
                <a:gd name="G3" fmla="+- 1 0 0"/>
                <a:gd name="G4" fmla="+- 1 0 0"/>
                <a:gd name="G5" fmla="+- 1 0 0"/>
                <a:gd name="G6" fmla="+- 1 0 0"/>
                <a:gd name="G7" fmla="+- 1 0 0"/>
                <a:gd name="G8" fmla="+- 1 0 0"/>
                <a:gd name="G9" fmla="+- 1 0 0"/>
                <a:gd name="G10" fmla="+- 1 0 0"/>
                <a:gd name="G11" fmla="+- 1 0 0"/>
                <a:gd name="G12" fmla="+- 1 0 0"/>
                <a:gd name="G13" fmla="+- 1 0 0"/>
                <a:gd name="G14" fmla="+- 1 0 0"/>
                <a:gd name="G15" fmla="+- 1 0 0"/>
                <a:gd name="G16" fmla="+- 1 0 0"/>
                <a:gd name="G17" fmla="+- 1 0 0"/>
                <a:gd name="G18" fmla="*/ 1 16385 2"/>
                <a:gd name="G19" fmla="+- 1 0 0"/>
                <a:gd name="G20" fmla="+- 1 0 0"/>
                <a:gd name="G21" fmla="+- 1 0 0"/>
                <a:gd name="G22" fmla="+- 1 0 0"/>
                <a:gd name="G23" fmla="+- 1 0 0"/>
                <a:gd name="G24" fmla="+- 1 0 0"/>
                <a:gd name="G25" fmla="+- 1 0 0"/>
                <a:gd name="G26" fmla="+- 1 0 0"/>
                <a:gd name="G27" fmla="+- 1 0 0"/>
                <a:gd name="G28" fmla="+- 629 0 0"/>
                <a:gd name="G29" fmla="+- 1 0 0"/>
                <a:gd name="G30" fmla="+- 1 0 0"/>
                <a:gd name="G31" fmla="+- 1 0 0"/>
                <a:gd name="G32" fmla="+- 1 0 0"/>
                <a:gd name="G33" fmla="+- 1 0 0"/>
                <a:gd name="G34" fmla="+- 1 0 0"/>
                <a:gd name="T0" fmla="*/ 0 w 20000"/>
                <a:gd name="T1" fmla="*/ 629 h 20000"/>
                <a:gd name="T2" fmla="*/ 174 w 20000"/>
                <a:gd name="T3" fmla="*/ 607 h 20000"/>
                <a:gd name="T4" fmla="*/ 288 w 20000"/>
                <a:gd name="T5" fmla="*/ 589 h 20000"/>
                <a:gd name="T6" fmla="*/ 405 w 20000"/>
                <a:gd name="T7" fmla="*/ 570 h 20000"/>
                <a:gd name="T8" fmla="*/ 536 w 20000"/>
                <a:gd name="T9" fmla="*/ 545 h 20000"/>
                <a:gd name="T10" fmla="*/ 654 w 20000"/>
                <a:gd name="T11" fmla="*/ 519 h 20000"/>
                <a:gd name="T12" fmla="*/ 753 w 20000"/>
                <a:gd name="T13" fmla="*/ 494 h 20000"/>
                <a:gd name="T14" fmla="*/ 892 w 20000"/>
                <a:gd name="T15" fmla="*/ 457 h 20000"/>
                <a:gd name="T16" fmla="*/ 1012 w 20000"/>
                <a:gd name="T17" fmla="*/ 420 h 20000"/>
                <a:gd name="T18" fmla="*/ 1158 w 20000"/>
                <a:gd name="T19" fmla="*/ 369 h 20000"/>
                <a:gd name="T20" fmla="*/ 1300 w 20000"/>
                <a:gd name="T21" fmla="*/ 322 h 20000"/>
                <a:gd name="T22" fmla="*/ 1417 w 20000"/>
                <a:gd name="T23" fmla="*/ 278 h 20000"/>
                <a:gd name="T24" fmla="*/ 1531 w 20000"/>
                <a:gd name="T25" fmla="*/ 234 h 20000"/>
                <a:gd name="T26" fmla="*/ 1634 w 20000"/>
                <a:gd name="T27" fmla="*/ 190 h 20000"/>
                <a:gd name="T28" fmla="*/ 1712 w 20000"/>
                <a:gd name="T29" fmla="*/ 154 h 20000"/>
                <a:gd name="T30" fmla="*/ 1794 w 20000"/>
                <a:gd name="T31" fmla="*/ 110 h 20000"/>
                <a:gd name="T32" fmla="*/ 1865 w 20000"/>
                <a:gd name="T33" fmla="*/ 66 h 20000"/>
                <a:gd name="T34" fmla="*/ 1918 w 20000"/>
                <a:gd name="T35" fmla="*/ 29 h 20000"/>
                <a:gd name="T36" fmla="*/ 1954 w 20000"/>
                <a:gd name="T37" fmla="*/ 11 h 20000"/>
                <a:gd name="T38" fmla="*/ 1989 w 20000"/>
                <a:gd name="T39" fmla="*/ 0 h 20000"/>
                <a:gd name="T40" fmla="*/ 2014 w 20000"/>
                <a:gd name="T41" fmla="*/ 0 h 20000"/>
                <a:gd name="T42" fmla="*/ 2057 w 20000"/>
                <a:gd name="T43" fmla="*/ 11 h 20000"/>
                <a:gd name="T44" fmla="*/ 2099 w 20000"/>
                <a:gd name="T45" fmla="*/ 40 h 20000"/>
                <a:gd name="T46" fmla="*/ 2149 w 20000"/>
                <a:gd name="T47" fmla="*/ 102 h 20000"/>
                <a:gd name="T48" fmla="*/ 2202 w 20000"/>
                <a:gd name="T49" fmla="*/ 201 h 20000"/>
                <a:gd name="T50" fmla="*/ 2259 w 20000"/>
                <a:gd name="T51" fmla="*/ 344 h 20000"/>
                <a:gd name="T52" fmla="*/ 2312 w 20000"/>
                <a:gd name="T53" fmla="*/ 486 h 20000"/>
                <a:gd name="T54" fmla="*/ 2348 w 20000"/>
                <a:gd name="T55" fmla="*/ 589 h 20000"/>
                <a:gd name="T56" fmla="*/ 2380 w 20000"/>
                <a:gd name="T57" fmla="*/ 665 h 20000"/>
                <a:gd name="T58" fmla="*/ 2405 w 20000"/>
                <a:gd name="T59" fmla="*/ 746 h 20000"/>
                <a:gd name="T60" fmla="*/ 2433 w 20000"/>
                <a:gd name="T61" fmla="*/ 812 h 20000"/>
                <a:gd name="T62" fmla="*/ 2454 w 20000"/>
                <a:gd name="T63" fmla="*/ 848 h 20000"/>
                <a:gd name="T64" fmla="*/ 2486 w 20000"/>
                <a:gd name="T65" fmla="*/ 874 h 20000"/>
                <a:gd name="T66" fmla="*/ 2572 w 20000"/>
                <a:gd name="T67" fmla="*/ 888 h 20000"/>
                <a:gd name="T68" fmla="*/ 2685 w 20000"/>
                <a:gd name="T69" fmla="*/ 888 h 200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0000" h="20000">
                  <a:moveTo>
                    <a:pt x="0" y="14147"/>
                  </a:moveTo>
                  <a:lnTo>
                    <a:pt x="1296" y="13653"/>
                  </a:lnTo>
                  <a:lnTo>
                    <a:pt x="2142" y="13242"/>
                  </a:lnTo>
                  <a:lnTo>
                    <a:pt x="3015" y="12831"/>
                  </a:lnTo>
                  <a:lnTo>
                    <a:pt x="3994" y="12255"/>
                  </a:lnTo>
                  <a:lnTo>
                    <a:pt x="4867" y="11679"/>
                  </a:lnTo>
                  <a:lnTo>
                    <a:pt x="5607" y="11103"/>
                  </a:lnTo>
                  <a:lnTo>
                    <a:pt x="6639" y="10281"/>
                  </a:lnTo>
                  <a:lnTo>
                    <a:pt x="7538" y="9459"/>
                  </a:lnTo>
                  <a:lnTo>
                    <a:pt x="8622" y="8307"/>
                  </a:lnTo>
                  <a:lnTo>
                    <a:pt x="9680" y="7238"/>
                  </a:lnTo>
                  <a:lnTo>
                    <a:pt x="10553" y="6251"/>
                  </a:lnTo>
                  <a:lnTo>
                    <a:pt x="11400" y="5264"/>
                  </a:lnTo>
                  <a:lnTo>
                    <a:pt x="12167" y="4277"/>
                  </a:lnTo>
                  <a:lnTo>
                    <a:pt x="12749" y="3454"/>
                  </a:lnTo>
                  <a:lnTo>
                    <a:pt x="13357" y="2467"/>
                  </a:lnTo>
                  <a:lnTo>
                    <a:pt x="13886" y="1480"/>
                  </a:lnTo>
                  <a:lnTo>
                    <a:pt x="14283" y="658"/>
                  </a:lnTo>
                  <a:lnTo>
                    <a:pt x="14547" y="247"/>
                  </a:lnTo>
                  <a:lnTo>
                    <a:pt x="14812" y="0"/>
                  </a:lnTo>
                  <a:lnTo>
                    <a:pt x="14997" y="0"/>
                  </a:lnTo>
                  <a:lnTo>
                    <a:pt x="15314" y="247"/>
                  </a:lnTo>
                  <a:lnTo>
                    <a:pt x="15631" y="905"/>
                  </a:lnTo>
                  <a:lnTo>
                    <a:pt x="16002" y="2303"/>
                  </a:lnTo>
                  <a:lnTo>
                    <a:pt x="16399" y="4524"/>
                  </a:lnTo>
                  <a:lnTo>
                    <a:pt x="16822" y="7731"/>
                  </a:lnTo>
                  <a:lnTo>
                    <a:pt x="17218" y="10939"/>
                  </a:lnTo>
                  <a:lnTo>
                    <a:pt x="17483" y="13242"/>
                  </a:lnTo>
                  <a:lnTo>
                    <a:pt x="17721" y="14969"/>
                  </a:lnTo>
                  <a:lnTo>
                    <a:pt x="17906" y="16779"/>
                  </a:lnTo>
                  <a:lnTo>
                    <a:pt x="18118" y="18259"/>
                  </a:lnTo>
                  <a:lnTo>
                    <a:pt x="18276" y="19082"/>
                  </a:lnTo>
                  <a:lnTo>
                    <a:pt x="18514" y="19657"/>
                  </a:lnTo>
                  <a:lnTo>
                    <a:pt x="19149" y="19986"/>
                  </a:lnTo>
                  <a:lnTo>
                    <a:pt x="19996" y="19986"/>
                  </a:lnTo>
                </a:path>
              </a:pathLst>
            </a:custGeom>
            <a:noFill/>
            <a:ln w="9360" cap="flat">
              <a:solidFill>
                <a:srgbClr val="FFFFFF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  <p:sp>
          <p:nvSpPr>
            <p:cNvPr id="146440" name="Freeform 8"/>
            <p:cNvSpPr>
              <a:spLocks noChangeArrowheads="1"/>
            </p:cNvSpPr>
            <p:nvPr/>
          </p:nvSpPr>
          <p:spPr bwMode="auto">
            <a:xfrm flipV="1">
              <a:off x="1355" y="2404"/>
              <a:ext cx="2685" cy="888"/>
            </a:xfrm>
            <a:custGeom>
              <a:avLst/>
              <a:gdLst>
                <a:gd name="G0" fmla="+- 1790 0 0"/>
                <a:gd name="G1" fmla="+- 1 0 0"/>
                <a:gd name="G2" fmla="+- 1 0 0"/>
                <a:gd name="G3" fmla="+- 1 0 0"/>
                <a:gd name="G4" fmla="+- 1 0 0"/>
                <a:gd name="G5" fmla="+- 1 0 0"/>
                <a:gd name="G6" fmla="+- 1 0 0"/>
                <a:gd name="G7" fmla="+- 1 0 0"/>
                <a:gd name="G8" fmla="+- 1 0 0"/>
                <a:gd name="G9" fmla="+- 1 0 0"/>
                <a:gd name="G10" fmla="+- 1 0 0"/>
                <a:gd name="G11" fmla="+- 1 0 0"/>
                <a:gd name="G12" fmla="+- 1 0 0"/>
                <a:gd name="G13" fmla="+- 1 0 0"/>
                <a:gd name="G14" fmla="+- 1 0 0"/>
                <a:gd name="G15" fmla="+- 1 0 0"/>
                <a:gd name="G16" fmla="+- 1 0 0"/>
                <a:gd name="G17" fmla="+- 1 0 0"/>
                <a:gd name="G18" fmla="*/ 1 16385 2"/>
                <a:gd name="G19" fmla="+- 1 0 0"/>
                <a:gd name="G20" fmla="+- 1 0 0"/>
                <a:gd name="G21" fmla="+- 1 0 0"/>
                <a:gd name="G22" fmla="+- 1 0 0"/>
                <a:gd name="G23" fmla="+- 1 0 0"/>
                <a:gd name="G24" fmla="+- 1 0 0"/>
                <a:gd name="G25" fmla="+- 1 0 0"/>
                <a:gd name="G26" fmla="+- 1 0 0"/>
                <a:gd name="G27" fmla="+- 1 0 0"/>
                <a:gd name="G28" fmla="+- 629 0 0"/>
                <a:gd name="G29" fmla="+- 1 0 0"/>
                <a:gd name="G30" fmla="+- 1 0 0"/>
                <a:gd name="G31" fmla="+- 1 0 0"/>
                <a:gd name="G32" fmla="+- 1 0 0"/>
                <a:gd name="G33" fmla="+- 1 0 0"/>
                <a:gd name="G34" fmla="+- 1 0 0"/>
                <a:gd name="T0" fmla="*/ 0 w 20000"/>
                <a:gd name="T1" fmla="*/ 629 h 20000"/>
                <a:gd name="T2" fmla="*/ 174 w 20000"/>
                <a:gd name="T3" fmla="*/ 607 h 20000"/>
                <a:gd name="T4" fmla="*/ 288 w 20000"/>
                <a:gd name="T5" fmla="*/ 589 h 20000"/>
                <a:gd name="T6" fmla="*/ 405 w 20000"/>
                <a:gd name="T7" fmla="*/ 570 h 20000"/>
                <a:gd name="T8" fmla="*/ 536 w 20000"/>
                <a:gd name="T9" fmla="*/ 545 h 20000"/>
                <a:gd name="T10" fmla="*/ 654 w 20000"/>
                <a:gd name="T11" fmla="*/ 519 h 20000"/>
                <a:gd name="T12" fmla="*/ 753 w 20000"/>
                <a:gd name="T13" fmla="*/ 494 h 20000"/>
                <a:gd name="T14" fmla="*/ 892 w 20000"/>
                <a:gd name="T15" fmla="*/ 457 h 20000"/>
                <a:gd name="T16" fmla="*/ 1012 w 20000"/>
                <a:gd name="T17" fmla="*/ 420 h 20000"/>
                <a:gd name="T18" fmla="*/ 1158 w 20000"/>
                <a:gd name="T19" fmla="*/ 369 h 20000"/>
                <a:gd name="T20" fmla="*/ 1300 w 20000"/>
                <a:gd name="T21" fmla="*/ 322 h 20000"/>
                <a:gd name="T22" fmla="*/ 1417 w 20000"/>
                <a:gd name="T23" fmla="*/ 278 h 20000"/>
                <a:gd name="T24" fmla="*/ 1531 w 20000"/>
                <a:gd name="T25" fmla="*/ 234 h 20000"/>
                <a:gd name="T26" fmla="*/ 1634 w 20000"/>
                <a:gd name="T27" fmla="*/ 190 h 20000"/>
                <a:gd name="T28" fmla="*/ 1712 w 20000"/>
                <a:gd name="T29" fmla="*/ 154 h 20000"/>
                <a:gd name="T30" fmla="*/ 1794 w 20000"/>
                <a:gd name="T31" fmla="*/ 110 h 20000"/>
                <a:gd name="T32" fmla="*/ 1865 w 20000"/>
                <a:gd name="T33" fmla="*/ 66 h 20000"/>
                <a:gd name="T34" fmla="*/ 1918 w 20000"/>
                <a:gd name="T35" fmla="*/ 29 h 20000"/>
                <a:gd name="T36" fmla="*/ 1954 w 20000"/>
                <a:gd name="T37" fmla="*/ 11 h 20000"/>
                <a:gd name="T38" fmla="*/ 1989 w 20000"/>
                <a:gd name="T39" fmla="*/ 0 h 20000"/>
                <a:gd name="T40" fmla="*/ 2014 w 20000"/>
                <a:gd name="T41" fmla="*/ 0 h 20000"/>
                <a:gd name="T42" fmla="*/ 2057 w 20000"/>
                <a:gd name="T43" fmla="*/ 11 h 20000"/>
                <a:gd name="T44" fmla="*/ 2099 w 20000"/>
                <a:gd name="T45" fmla="*/ 40 h 20000"/>
                <a:gd name="T46" fmla="*/ 2149 w 20000"/>
                <a:gd name="T47" fmla="*/ 102 h 20000"/>
                <a:gd name="T48" fmla="*/ 2202 w 20000"/>
                <a:gd name="T49" fmla="*/ 201 h 20000"/>
                <a:gd name="T50" fmla="*/ 2259 w 20000"/>
                <a:gd name="T51" fmla="*/ 344 h 20000"/>
                <a:gd name="T52" fmla="*/ 2312 w 20000"/>
                <a:gd name="T53" fmla="*/ 486 h 20000"/>
                <a:gd name="T54" fmla="*/ 2348 w 20000"/>
                <a:gd name="T55" fmla="*/ 589 h 20000"/>
                <a:gd name="T56" fmla="*/ 2380 w 20000"/>
                <a:gd name="T57" fmla="*/ 665 h 20000"/>
                <a:gd name="T58" fmla="*/ 2405 w 20000"/>
                <a:gd name="T59" fmla="*/ 746 h 20000"/>
                <a:gd name="T60" fmla="*/ 2433 w 20000"/>
                <a:gd name="T61" fmla="*/ 812 h 20000"/>
                <a:gd name="T62" fmla="*/ 2454 w 20000"/>
                <a:gd name="T63" fmla="*/ 848 h 20000"/>
                <a:gd name="T64" fmla="*/ 2486 w 20000"/>
                <a:gd name="T65" fmla="*/ 874 h 20000"/>
                <a:gd name="T66" fmla="*/ 2572 w 20000"/>
                <a:gd name="T67" fmla="*/ 888 h 20000"/>
                <a:gd name="T68" fmla="*/ 2685 w 20000"/>
                <a:gd name="T69" fmla="*/ 888 h 200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0000" h="20000">
                  <a:moveTo>
                    <a:pt x="0" y="14147"/>
                  </a:moveTo>
                  <a:lnTo>
                    <a:pt x="1296" y="13653"/>
                  </a:lnTo>
                  <a:lnTo>
                    <a:pt x="2142" y="13242"/>
                  </a:lnTo>
                  <a:lnTo>
                    <a:pt x="3015" y="12831"/>
                  </a:lnTo>
                  <a:lnTo>
                    <a:pt x="3994" y="12255"/>
                  </a:lnTo>
                  <a:lnTo>
                    <a:pt x="4867" y="11679"/>
                  </a:lnTo>
                  <a:lnTo>
                    <a:pt x="5607" y="11103"/>
                  </a:lnTo>
                  <a:lnTo>
                    <a:pt x="6639" y="10281"/>
                  </a:lnTo>
                  <a:lnTo>
                    <a:pt x="7538" y="9459"/>
                  </a:lnTo>
                  <a:lnTo>
                    <a:pt x="8622" y="8307"/>
                  </a:lnTo>
                  <a:lnTo>
                    <a:pt x="9680" y="7238"/>
                  </a:lnTo>
                  <a:lnTo>
                    <a:pt x="10553" y="6251"/>
                  </a:lnTo>
                  <a:lnTo>
                    <a:pt x="11400" y="5264"/>
                  </a:lnTo>
                  <a:lnTo>
                    <a:pt x="12167" y="4277"/>
                  </a:lnTo>
                  <a:lnTo>
                    <a:pt x="12749" y="3454"/>
                  </a:lnTo>
                  <a:lnTo>
                    <a:pt x="13357" y="2467"/>
                  </a:lnTo>
                  <a:lnTo>
                    <a:pt x="13886" y="1480"/>
                  </a:lnTo>
                  <a:lnTo>
                    <a:pt x="14283" y="658"/>
                  </a:lnTo>
                  <a:lnTo>
                    <a:pt x="14547" y="247"/>
                  </a:lnTo>
                  <a:lnTo>
                    <a:pt x="14812" y="0"/>
                  </a:lnTo>
                  <a:lnTo>
                    <a:pt x="14997" y="0"/>
                  </a:lnTo>
                  <a:lnTo>
                    <a:pt x="15314" y="247"/>
                  </a:lnTo>
                  <a:lnTo>
                    <a:pt x="15631" y="905"/>
                  </a:lnTo>
                  <a:lnTo>
                    <a:pt x="16002" y="2303"/>
                  </a:lnTo>
                  <a:lnTo>
                    <a:pt x="16399" y="4524"/>
                  </a:lnTo>
                  <a:lnTo>
                    <a:pt x="16822" y="7731"/>
                  </a:lnTo>
                  <a:lnTo>
                    <a:pt x="17218" y="10939"/>
                  </a:lnTo>
                  <a:lnTo>
                    <a:pt x="17483" y="13242"/>
                  </a:lnTo>
                  <a:lnTo>
                    <a:pt x="17721" y="14969"/>
                  </a:lnTo>
                  <a:lnTo>
                    <a:pt x="17906" y="16779"/>
                  </a:lnTo>
                  <a:lnTo>
                    <a:pt x="18118" y="18259"/>
                  </a:lnTo>
                  <a:lnTo>
                    <a:pt x="18276" y="19082"/>
                  </a:lnTo>
                  <a:lnTo>
                    <a:pt x="18514" y="19657"/>
                  </a:lnTo>
                  <a:lnTo>
                    <a:pt x="19149" y="19986"/>
                  </a:lnTo>
                  <a:lnTo>
                    <a:pt x="19996" y="19986"/>
                  </a:lnTo>
                </a:path>
              </a:pathLst>
            </a:custGeom>
            <a:noFill/>
            <a:ln w="9360" cap="flat">
              <a:solidFill>
                <a:srgbClr val="FFFFFF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</p:grpSp>
      <p:sp>
        <p:nvSpPr>
          <p:cNvPr id="146441" name="Freeform 9"/>
          <p:cNvSpPr>
            <a:spLocks noChangeArrowheads="1"/>
          </p:cNvSpPr>
          <p:nvPr/>
        </p:nvSpPr>
        <p:spPr bwMode="auto">
          <a:xfrm>
            <a:off x="3695701" y="3810000"/>
            <a:ext cx="4799013" cy="1588"/>
          </a:xfrm>
          <a:custGeom>
            <a:avLst/>
            <a:gdLst>
              <a:gd name="G0" fmla="+- 3023 0 0"/>
              <a:gd name="G1" fmla="+- 4 0 0"/>
              <a:gd name="T0" fmla="*/ 0 w 3023"/>
              <a:gd name="T1" fmla="*/ 0 h 1"/>
              <a:gd name="T2" fmla="*/ 4799013 w 3023"/>
              <a:gd name="T3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3023" h="1">
                <a:moveTo>
                  <a:pt x="0" y="0"/>
                </a:moveTo>
                <a:lnTo>
                  <a:pt x="3023" y="0"/>
                </a:lnTo>
              </a:path>
            </a:pathLst>
          </a:custGeom>
          <a:noFill/>
          <a:ln w="38160" cap="flat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  <p:sp>
        <p:nvSpPr>
          <p:cNvPr id="146442" name="Line 10"/>
          <p:cNvSpPr>
            <a:spLocks noChangeShapeType="1"/>
          </p:cNvSpPr>
          <p:nvPr/>
        </p:nvSpPr>
        <p:spPr bwMode="auto">
          <a:xfrm>
            <a:off x="6896100" y="2381251"/>
            <a:ext cx="1588" cy="2854325"/>
          </a:xfrm>
          <a:prstGeom prst="line">
            <a:avLst/>
          </a:prstGeom>
          <a:noFill/>
          <a:ln w="9360" cap="sq">
            <a:solidFill>
              <a:srgbClr val="E8E2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CO"/>
          </a:p>
        </p:txBody>
      </p:sp>
      <p:sp>
        <p:nvSpPr>
          <p:cNvPr id="146443" name="Rectangle 11"/>
          <p:cNvSpPr>
            <a:spLocks noChangeArrowheads="1"/>
          </p:cNvSpPr>
          <p:nvPr/>
        </p:nvSpPr>
        <p:spPr bwMode="auto">
          <a:xfrm>
            <a:off x="6324601" y="3733800"/>
            <a:ext cx="868363" cy="323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buClrTx/>
              <a:buFontTx/>
              <a:buNone/>
            </a:pPr>
            <a:r>
              <a:rPr lang="es-CO" altLang="es-CO" b="1" i="1">
                <a:solidFill>
                  <a:srgbClr val="FFFF00"/>
                </a:solidFill>
              </a:rPr>
              <a:t>x</a:t>
            </a:r>
          </a:p>
        </p:txBody>
      </p:sp>
      <p:sp>
        <p:nvSpPr>
          <p:cNvPr id="146444" name="Rectangle 12"/>
          <p:cNvSpPr>
            <a:spLocks noChangeArrowheads="1"/>
          </p:cNvSpPr>
          <p:nvPr/>
        </p:nvSpPr>
        <p:spPr bwMode="auto">
          <a:xfrm>
            <a:off x="4572000" y="5638800"/>
            <a:ext cx="4465638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buClrTx/>
              <a:buFontTx/>
              <a:buNone/>
            </a:pPr>
            <a:r>
              <a:rPr lang="es-CO" altLang="es-CO" sz="3200" b="1" i="1">
                <a:solidFill>
                  <a:srgbClr val="FFFF00"/>
                </a:solidFill>
              </a:rPr>
              <a:t>x   =   </a:t>
            </a:r>
            <a:r>
              <a:rPr lang="es-CO" altLang="es-CO" sz="3200" b="1">
                <a:solidFill>
                  <a:srgbClr val="FFFF00"/>
                </a:solidFill>
              </a:rPr>
              <a:t>61  –  14 </a:t>
            </a:r>
            <a:r>
              <a:rPr lang="es-CO" altLang="es-CO" sz="3200" b="1" i="1">
                <a:solidFill>
                  <a:srgbClr val="FFFF00"/>
                </a:solidFill>
              </a:rPr>
              <a:t>log</a:t>
            </a:r>
            <a:r>
              <a:rPr lang="es-CO" altLang="es-CO" sz="3200" b="1">
                <a:solidFill>
                  <a:srgbClr val="FFFF00"/>
                </a:solidFill>
              </a:rPr>
              <a:t> </a:t>
            </a:r>
            <a:r>
              <a:rPr lang="es-CO" altLang="es-CO" sz="3200" b="1" i="1">
                <a:solidFill>
                  <a:srgbClr val="FFFF00"/>
                </a:solidFill>
              </a:rPr>
              <a:t>f</a:t>
            </a:r>
          </a:p>
        </p:txBody>
      </p:sp>
    </p:spTree>
  </p:cSld>
  <p:clrMapOvr>
    <a:masterClrMapping/>
  </p:clrMapOvr>
  <p:transition>
    <p:dissolv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0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4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Horizontal)">
                                      <p:cBhvr additive="repl">
                                        <p:cTn id="7" dur="500"/>
                                        <p:tgtEl>
                                          <p:spTgt spid="1464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9" presetID="9" presetClass="entr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4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 additive="repl">
                                        <p:cTn id="11" dur="500"/>
                                        <p:tgtEl>
                                          <p:spTgt spid="1464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4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repl">
                                        <p:cTn id="15" dur="500" fill="hold"/>
                                        <p:tgtEl>
                                          <p:spTgt spid="1464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>
                                          <p:val>
                                            <p:fltVal val="0"/>
                                          </p:val>
                                        </p:tav>
                                        <p:tav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repl">
                                        <p:cTn id="16" dur="500" fill="hold"/>
                                        <p:tgtEl>
                                          <p:spTgt spid="1464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>
                                          <p:val>
                                            <p:fltVal val="0"/>
                                          </p:val>
                                        </p:tav>
                                        <p:tav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4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gradFill rotWithShape="0">
          <a:gsLst>
            <a:gs pos="0">
              <a:srgbClr val="000000"/>
            </a:gs>
            <a:gs pos="50000">
              <a:srgbClr val="333399"/>
            </a:gs>
            <a:gs pos="100000">
              <a:srgbClr val="000000"/>
            </a:gs>
          </a:gsLst>
          <a:lin ang="81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7457" name="Text Box 1"/>
          <p:cNvSpPr txBox="1">
            <a:spLocks noChangeArrowheads="1"/>
          </p:cNvSpPr>
          <p:nvPr/>
        </p:nvSpPr>
        <p:spPr bwMode="auto">
          <a:xfrm>
            <a:off x="1905000" y="1171309"/>
            <a:ext cx="8382000" cy="452649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ctr">
            <a:spAutoFit/>
          </a:bodyPr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spcBef>
                <a:spcPts val="3000"/>
              </a:spcBef>
              <a:buClrTx/>
            </a:pPr>
            <a:r>
              <a:rPr lang="es-CO" altLang="es-CO" sz="4800" b="1">
                <a:solidFill>
                  <a:srgbClr val="FFFF99"/>
                </a:solidFill>
              </a:rPr>
              <a:t>La membrana basilar constituye, así, un</a:t>
            </a:r>
            <a:r>
              <a:rPr lang="es-CO" altLang="es-CO" sz="4800" b="1">
                <a:solidFill>
                  <a:srgbClr val="FFFFCC"/>
                </a:solidFill>
              </a:rPr>
              <a:t> </a:t>
            </a:r>
            <a:r>
              <a:rPr lang="es-CO" altLang="es-CO" sz="4800" b="1">
                <a:solidFill>
                  <a:srgbClr val="63FFB1"/>
                </a:solidFill>
              </a:rPr>
              <a:t>analizador de espectro</a:t>
            </a:r>
            <a:r>
              <a:rPr lang="es-CO" altLang="es-CO" sz="4800" b="1">
                <a:solidFill>
                  <a:srgbClr val="FFFFCC"/>
                </a:solidFill>
              </a:rPr>
              <a:t> </a:t>
            </a:r>
            <a:r>
              <a:rPr lang="es-CO" altLang="es-CO" sz="4800" b="1">
                <a:solidFill>
                  <a:srgbClr val="FFFF99"/>
                </a:solidFill>
              </a:rPr>
              <a:t>que envía al cerebro la señal sonora descompuesta en sus frecuencias constitutivas.</a:t>
            </a:r>
            <a:r>
              <a:rPr lang="es-CO" altLang="es-CO" sz="4800" b="1">
                <a:solidFill>
                  <a:srgbClr val="FFFFCC"/>
                </a:solidFill>
              </a:rPr>
              <a:t>  </a:t>
            </a:r>
          </a:p>
        </p:txBody>
      </p:sp>
    </p:spTree>
  </p:cSld>
  <p:clrMapOvr>
    <a:masterClrMapping/>
  </p:clrMapOvr>
  <p:transition>
    <p:wipe dir="d"/>
  </p:transition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Rectangle 13">
            <a:extLst>
              <a:ext uri="{FF2B5EF4-FFF2-40B4-BE49-F238E27FC236}">
                <a16:creationId xmlns:a16="http://schemas.microsoft.com/office/drawing/2014/main" id="{01D0AF59-99C3-4251-AB9A-C966C6AD440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" name="Rectangle 15">
            <a:extLst>
              <a:ext uri="{FF2B5EF4-FFF2-40B4-BE49-F238E27FC236}">
                <a16:creationId xmlns:a16="http://schemas.microsoft.com/office/drawing/2014/main" id="{1855405F-37A2-4869-9154-F8BE3BECE6C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477012" y="480060"/>
            <a:ext cx="11237976" cy="5897880"/>
          </a:xfrm>
          <a:prstGeom prst="rect">
            <a:avLst/>
          </a:prstGeom>
          <a:solidFill>
            <a:srgbClr val="FFFFFF"/>
          </a:solidFill>
          <a:ln w="9525">
            <a:noFill/>
          </a:ln>
          <a:effectLst>
            <a:outerShdw blurRad="63500" dist="17780" dir="5400000" algn="t" rotWithShape="0">
              <a:prstClr val="black">
                <a:alpha val="43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2" name="Elementos multimedia en línea 1" title="Video en el que se describe el Proceso de Audición y Cómo Funciona | MED-EL">
            <a:hlinkClick r:id="" action="ppaction://media"/>
            <a:extLst>
              <a:ext uri="{FF2B5EF4-FFF2-40B4-BE49-F238E27FC236}">
                <a16:creationId xmlns:a16="http://schemas.microsoft.com/office/drawing/2014/main" id="{223C634E-A681-41A3-893D-4D73CD78CBE9}"/>
              </a:ext>
            </a:extLst>
          </p:cNvPr>
          <p:cNvPicPr>
            <a:picLocks noRot="1" noChangeAspect="1"/>
          </p:cNvPicPr>
          <p:nvPr>
            <a:videoFile r:link="rId1"/>
          </p:nvPr>
        </p:nvPicPr>
        <p:blipFill>
          <a:blip r:embed="rId4"/>
          <a:stretch>
            <a:fillRect/>
          </a:stretch>
        </p:blipFill>
        <p:spPr>
          <a:xfrm>
            <a:off x="853440" y="480060"/>
            <a:ext cx="10485119" cy="589788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3253250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video>
              <p:cMediaNode vol="80000">
                <p:cTn id="7" fill="hold" display="0">
                  <p:stCondLst>
                    <p:cond delay="indefinite"/>
                  </p:stCondLst>
                </p:cTn>
                <p:tgtEl>
                  <p:spTgt spid="2"/>
                </p:tgtEl>
              </p:cMediaNode>
            </p:video>
            <p:seq concurrent="1" nextAc="seek">
              <p:cTn id="8" restart="whenNotActive" fill="hold" evtFilter="cancelBubble" nodeType="interactiveSeq">
                <p:stCondLst>
                  <p:cond evt="onClick" delay="0">
                    <p:tgtEl>
                      <p:spTgt spid="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" fill="hold">
                      <p:stCondLst>
                        <p:cond delay="0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12" dur="1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"/>
                  </p:tgtEl>
                </p:cond>
              </p:nextCondLst>
            </p:seq>
          </p:childTnLst>
        </p:cTn>
      </p:par>
    </p:tnLst>
  </p:timing>
</p:sld>
</file>

<file path=ppt/slides/slide14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gradFill rotWithShape="0">
          <a:gsLst>
            <a:gs pos="0">
              <a:srgbClr val="000000"/>
            </a:gs>
            <a:gs pos="50000">
              <a:srgbClr val="003399"/>
            </a:gs>
            <a:gs pos="100000">
              <a:srgbClr val="000000"/>
            </a:gs>
          </a:gsLst>
          <a:lin ang="81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8481" name="Text Box 1"/>
          <p:cNvSpPr txBox="1">
            <a:spLocks noChangeArrowheads="1"/>
          </p:cNvSpPr>
          <p:nvPr/>
        </p:nvSpPr>
        <p:spPr bwMode="auto">
          <a:xfrm>
            <a:off x="2466975" y="2428875"/>
            <a:ext cx="7258050" cy="1739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ctr">
            <a:spAutoFit/>
          </a:bodyPr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spcBef>
                <a:spcPts val="3375"/>
              </a:spcBef>
              <a:buClrTx/>
            </a:pPr>
            <a:r>
              <a:rPr lang="es-CO" altLang="es-CO" sz="5400" b="1">
                <a:solidFill>
                  <a:srgbClr val="FFFF00"/>
                </a:solidFill>
                <a:latin typeface="Arial" panose="020B0604020202020204" pitchFamily="34" charset="0"/>
              </a:rPr>
              <a:t>Percepción </a:t>
            </a:r>
            <a:br>
              <a:rPr lang="es-CO" altLang="es-CO" sz="5400" b="1">
                <a:solidFill>
                  <a:srgbClr val="FFFF00"/>
                </a:solidFill>
                <a:latin typeface="Arial" panose="020B0604020202020204" pitchFamily="34" charset="0"/>
              </a:rPr>
            </a:br>
            <a:r>
              <a:rPr lang="es-CO" altLang="es-CO" sz="5400" b="1">
                <a:solidFill>
                  <a:srgbClr val="FFFF00"/>
                </a:solidFill>
                <a:latin typeface="Arial" panose="020B0604020202020204" pitchFamily="34" charset="0"/>
              </a:rPr>
              <a:t>de la altura</a:t>
            </a:r>
          </a:p>
        </p:txBody>
      </p:sp>
    </p:spTree>
  </p:cSld>
  <p:clrMapOvr>
    <a:masterClrMapping/>
  </p:clrMapOvr>
  <p:transition>
    <p:dissolve/>
  </p:transition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4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gradFill rotWithShape="0">
          <a:gsLst>
            <a:gs pos="0">
              <a:srgbClr val="000000"/>
            </a:gs>
            <a:gs pos="50000">
              <a:srgbClr val="003399"/>
            </a:gs>
            <a:gs pos="100000">
              <a:srgbClr val="000000"/>
            </a:gs>
          </a:gsLst>
          <a:lin ang="81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9505" name="Text Box 1"/>
          <p:cNvSpPr txBox="1">
            <a:spLocks noChangeArrowheads="1"/>
          </p:cNvSpPr>
          <p:nvPr/>
        </p:nvSpPr>
        <p:spPr bwMode="auto">
          <a:xfrm>
            <a:off x="2305050" y="1557210"/>
            <a:ext cx="7581900" cy="348005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ctr">
            <a:spAutoFit/>
          </a:bodyPr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spcBef>
                <a:spcPts val="2750"/>
              </a:spcBef>
              <a:buClrTx/>
            </a:pPr>
            <a:r>
              <a:rPr lang="es-CO" altLang="es-CO" sz="4400" b="1">
                <a:solidFill>
                  <a:srgbClr val="FFFF99"/>
                </a:solidFill>
              </a:rPr>
              <a:t>La relación entre la </a:t>
            </a:r>
            <a:r>
              <a:rPr lang="es-CO" altLang="es-CO" sz="4400" b="1">
                <a:solidFill>
                  <a:srgbClr val="00FF99"/>
                </a:solidFill>
              </a:rPr>
              <a:t>frecuencia</a:t>
            </a:r>
            <a:r>
              <a:rPr lang="es-CO" altLang="es-CO" sz="4400" b="1">
                <a:solidFill>
                  <a:srgbClr val="FFFF99"/>
                </a:solidFill>
              </a:rPr>
              <a:t> y la </a:t>
            </a:r>
            <a:r>
              <a:rPr lang="es-CO" altLang="es-CO" sz="4400" b="1">
                <a:solidFill>
                  <a:srgbClr val="00FF99"/>
                </a:solidFill>
              </a:rPr>
              <a:t>altura</a:t>
            </a:r>
            <a:r>
              <a:rPr lang="es-CO" altLang="es-CO" sz="4400" b="1">
                <a:solidFill>
                  <a:srgbClr val="FFFF99"/>
                </a:solidFill>
              </a:rPr>
              <a:t> percibida es simple, al menos para la cultura basada en la música occidental.</a:t>
            </a:r>
          </a:p>
        </p:txBody>
      </p:sp>
    </p:spTree>
  </p:cSld>
  <p:clrMapOvr>
    <a:masterClrMapping/>
  </p:clrMapOvr>
  <p:transition>
    <p:dissolve/>
  </p:transition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4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gradFill rotWithShape="0">
          <a:gsLst>
            <a:gs pos="0">
              <a:srgbClr val="000000"/>
            </a:gs>
            <a:gs pos="50000">
              <a:srgbClr val="003399"/>
            </a:gs>
            <a:gs pos="100000">
              <a:srgbClr val="000000"/>
            </a:gs>
          </a:gsLst>
          <a:lin ang="81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0529" name="Text Box 1"/>
          <p:cNvSpPr txBox="1">
            <a:spLocks noChangeArrowheads="1"/>
          </p:cNvSpPr>
          <p:nvPr/>
        </p:nvSpPr>
        <p:spPr bwMode="auto">
          <a:xfrm>
            <a:off x="2057400" y="1558926"/>
            <a:ext cx="8077200" cy="4557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ctr">
            <a:spAutoFit/>
          </a:bodyPr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spcBef>
                <a:spcPts val="2750"/>
              </a:spcBef>
              <a:buClrTx/>
            </a:pPr>
            <a:r>
              <a:rPr lang="es-CO" altLang="es-CO" sz="4400" b="1">
                <a:solidFill>
                  <a:srgbClr val="FFFF99"/>
                </a:solidFill>
              </a:rPr>
              <a:t> En acústica musical se suele utilizar una unidad de altura denominada </a:t>
            </a:r>
            <a:r>
              <a:rPr lang="es-CO" altLang="es-CO" sz="4400" b="1">
                <a:solidFill>
                  <a:srgbClr val="00FF99"/>
                </a:solidFill>
              </a:rPr>
              <a:t>cent, </a:t>
            </a:r>
            <a:r>
              <a:rPr lang="es-CO" altLang="es-CO" sz="4400" b="1">
                <a:solidFill>
                  <a:srgbClr val="FFFF99"/>
                </a:solidFill>
              </a:rPr>
              <a:t>equivalente a 1/100 de semitono. Corresponde a una relación de frecuencias</a:t>
            </a:r>
          </a:p>
          <a:p>
            <a:pPr algn="ctr">
              <a:spcBef>
                <a:spcPts val="2750"/>
              </a:spcBef>
              <a:buClrTx/>
            </a:pPr>
            <a:r>
              <a:rPr lang="es-CO" altLang="es-CO" sz="4400" b="1" i="1">
                <a:solidFill>
                  <a:srgbClr val="FFFF99"/>
                </a:solidFill>
              </a:rPr>
              <a:t>f</a:t>
            </a:r>
            <a:r>
              <a:rPr lang="es-CO" altLang="es-CO" sz="4400" b="1" i="1" baseline="-25000">
                <a:solidFill>
                  <a:srgbClr val="FFFF99"/>
                </a:solidFill>
              </a:rPr>
              <a:t>2</a:t>
            </a:r>
            <a:r>
              <a:rPr lang="es-CO" altLang="es-CO" sz="4400" b="1" i="1">
                <a:solidFill>
                  <a:srgbClr val="FFFF99"/>
                </a:solidFill>
              </a:rPr>
              <a:t> </a:t>
            </a:r>
            <a:r>
              <a:rPr lang="es-CO" altLang="es-CO" sz="4400" b="1">
                <a:solidFill>
                  <a:srgbClr val="FFFF99"/>
                </a:solidFill>
                <a:latin typeface="Symbol" panose="05050102010706020507" pitchFamily="18" charset="2"/>
              </a:rPr>
              <a:t></a:t>
            </a:r>
            <a:r>
              <a:rPr lang="es-CO" altLang="es-CO" sz="4400" b="1">
                <a:solidFill>
                  <a:srgbClr val="FFFF99"/>
                </a:solidFill>
              </a:rPr>
              <a:t> </a:t>
            </a:r>
            <a:r>
              <a:rPr lang="es-CO" altLang="es-CO" sz="4400" b="1" i="1">
                <a:solidFill>
                  <a:srgbClr val="FFFF99"/>
                </a:solidFill>
              </a:rPr>
              <a:t>f</a:t>
            </a:r>
            <a:r>
              <a:rPr lang="es-CO" altLang="es-CO" sz="4400" b="1" i="1" baseline="-25000">
                <a:solidFill>
                  <a:srgbClr val="FFFF99"/>
                </a:solidFill>
              </a:rPr>
              <a:t>1</a:t>
            </a:r>
            <a:r>
              <a:rPr lang="es-CO" altLang="es-CO" sz="4400" b="1">
                <a:solidFill>
                  <a:srgbClr val="FFFF99"/>
                </a:solidFill>
              </a:rPr>
              <a:t>  =  1,00057779</a:t>
            </a:r>
          </a:p>
        </p:txBody>
      </p:sp>
      <p:sp>
        <p:nvSpPr>
          <p:cNvPr id="150530" name="Text Box 2"/>
          <p:cNvSpPr txBox="1">
            <a:spLocks noChangeArrowheads="1"/>
          </p:cNvSpPr>
          <p:nvPr/>
        </p:nvSpPr>
        <p:spPr bwMode="auto">
          <a:xfrm>
            <a:off x="2057400" y="542925"/>
            <a:ext cx="8077200" cy="8255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ctr">
            <a:spAutoFit/>
          </a:bodyPr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spcBef>
                <a:spcPts val="2750"/>
              </a:spcBef>
              <a:buClrTx/>
            </a:pPr>
            <a:r>
              <a:rPr lang="es-CO" altLang="es-CO" sz="4800" b="1">
                <a:solidFill>
                  <a:srgbClr val="00FF99"/>
                </a:solidFill>
              </a:rPr>
              <a:t>El “cent”</a:t>
            </a:r>
            <a:r>
              <a:rPr lang="es-CO" altLang="es-CO" sz="4400" b="1">
                <a:solidFill>
                  <a:srgbClr val="FFFF99"/>
                </a:solidFill>
              </a:rPr>
              <a:t> </a:t>
            </a:r>
          </a:p>
        </p:txBody>
      </p:sp>
    </p:spTree>
  </p:cSld>
  <p:clrMapOvr>
    <a:masterClrMapping/>
  </p:clrMapOvr>
  <p:transition>
    <p:dissolve/>
  </p:transition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4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gradFill rotWithShape="0">
          <a:gsLst>
            <a:gs pos="0">
              <a:srgbClr val="000000"/>
            </a:gs>
            <a:gs pos="50000">
              <a:srgbClr val="003399"/>
            </a:gs>
            <a:gs pos="100000">
              <a:srgbClr val="000000"/>
            </a:gs>
          </a:gsLst>
          <a:lin ang="81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1553" name="Text Box 1"/>
          <p:cNvSpPr txBox="1">
            <a:spLocks noChangeArrowheads="1"/>
          </p:cNvSpPr>
          <p:nvPr/>
        </p:nvSpPr>
        <p:spPr bwMode="auto">
          <a:xfrm>
            <a:off x="2057400" y="1917424"/>
            <a:ext cx="8077200" cy="383912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ctr">
            <a:spAutoFit/>
          </a:bodyPr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spcBef>
                <a:spcPts val="2750"/>
              </a:spcBef>
              <a:buClrTx/>
            </a:pPr>
            <a:r>
              <a:rPr lang="es-CO" altLang="es-CO" sz="4400" b="1">
                <a:solidFill>
                  <a:srgbClr val="FFFF99"/>
                </a:solidFill>
              </a:rPr>
              <a:t> Así, un tono son 200 cents, una quinta, 700 cents y una octava 1200 cents.</a:t>
            </a:r>
          </a:p>
          <a:p>
            <a:pPr algn="ctr">
              <a:spcBef>
                <a:spcPts val="2750"/>
              </a:spcBef>
              <a:buClrTx/>
            </a:pPr>
            <a:r>
              <a:rPr lang="es-CO" altLang="es-CO" sz="4400" b="1">
                <a:solidFill>
                  <a:srgbClr val="FFFF99"/>
                </a:solidFill>
              </a:rPr>
              <a:t>El cent permite medir intervalos con gran precisión.</a:t>
            </a:r>
          </a:p>
        </p:txBody>
      </p:sp>
      <p:sp>
        <p:nvSpPr>
          <p:cNvPr id="151554" name="Text Box 2"/>
          <p:cNvSpPr txBox="1">
            <a:spLocks noChangeArrowheads="1"/>
          </p:cNvSpPr>
          <p:nvPr/>
        </p:nvSpPr>
        <p:spPr bwMode="auto">
          <a:xfrm>
            <a:off x="2057400" y="542925"/>
            <a:ext cx="8077200" cy="8255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ctr">
            <a:spAutoFit/>
          </a:bodyPr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spcBef>
                <a:spcPts val="2750"/>
              </a:spcBef>
              <a:buClrTx/>
            </a:pPr>
            <a:r>
              <a:rPr lang="es-CO" altLang="es-CO" sz="4800" b="1">
                <a:solidFill>
                  <a:srgbClr val="00FF99"/>
                </a:solidFill>
              </a:rPr>
              <a:t>El “cent”</a:t>
            </a:r>
            <a:r>
              <a:rPr lang="es-CO" altLang="es-CO" sz="4400" b="1">
                <a:solidFill>
                  <a:srgbClr val="FFFF99"/>
                </a:solidFill>
              </a:rPr>
              <a:t> </a:t>
            </a:r>
          </a:p>
        </p:txBody>
      </p:sp>
    </p:spTree>
  </p:cSld>
  <p:clrMapOvr>
    <a:masterClrMapping/>
  </p:clrMapOvr>
  <p:transition>
    <p:dissolve/>
  </p:transition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4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gradFill rotWithShape="0">
          <a:gsLst>
            <a:gs pos="0">
              <a:srgbClr val="000000"/>
            </a:gs>
            <a:gs pos="50000">
              <a:srgbClr val="003399"/>
            </a:gs>
            <a:gs pos="100000">
              <a:srgbClr val="000000"/>
            </a:gs>
          </a:gsLst>
          <a:lin ang="81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2577" name="Text Box 1"/>
          <p:cNvSpPr txBox="1">
            <a:spLocks noChangeArrowheads="1"/>
          </p:cNvSpPr>
          <p:nvPr/>
        </p:nvSpPr>
        <p:spPr bwMode="auto">
          <a:xfrm>
            <a:off x="2057400" y="1504823"/>
            <a:ext cx="8077200" cy="348005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ctr">
            <a:spAutoFit/>
          </a:bodyPr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spcBef>
                <a:spcPts val="2750"/>
              </a:spcBef>
              <a:buClrTx/>
            </a:pPr>
            <a:r>
              <a:rPr lang="es-CO" altLang="es-CO" sz="4400" b="1">
                <a:solidFill>
                  <a:srgbClr val="FFFF99"/>
                </a:solidFill>
              </a:rPr>
              <a:t> Cuando no está involucrada la estética musical, la percepción de la altura obedece a una escala graduada en una unidad llamada “</a:t>
            </a:r>
            <a:r>
              <a:rPr lang="es-CO" altLang="es-CO" sz="4400" b="1">
                <a:solidFill>
                  <a:srgbClr val="99FF66"/>
                </a:solidFill>
              </a:rPr>
              <a:t>mel</a:t>
            </a:r>
            <a:r>
              <a:rPr lang="es-CO" altLang="es-CO" sz="4400" b="1">
                <a:solidFill>
                  <a:srgbClr val="FFFF99"/>
                </a:solidFill>
              </a:rPr>
              <a:t>”.</a:t>
            </a:r>
          </a:p>
        </p:txBody>
      </p:sp>
    </p:spTree>
  </p:cSld>
  <p:clrMapOvr>
    <a:masterClrMapping/>
  </p:clrMapOvr>
  <p:transition>
    <p:dissolve/>
  </p:transition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4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gradFill rotWithShape="0">
          <a:gsLst>
            <a:gs pos="0">
              <a:srgbClr val="000000"/>
            </a:gs>
            <a:gs pos="50000">
              <a:srgbClr val="003399"/>
            </a:gs>
            <a:gs pos="100000">
              <a:srgbClr val="000000"/>
            </a:gs>
          </a:gsLst>
          <a:lin ang="81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601" name="Rectangle 1"/>
          <p:cNvSpPr>
            <a:spLocks noChangeArrowheads="1"/>
          </p:cNvSpPr>
          <p:nvPr/>
        </p:nvSpPr>
        <p:spPr bwMode="auto">
          <a:xfrm>
            <a:off x="2286000" y="500064"/>
            <a:ext cx="7772400" cy="5946775"/>
          </a:xfrm>
          <a:prstGeom prst="rect">
            <a:avLst/>
          </a:prstGeom>
          <a:solidFill>
            <a:srgbClr val="FFFFCC"/>
          </a:solidFill>
          <a:ln w="57240" cap="sq">
            <a:solidFill>
              <a:srgbClr val="FF33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  <p:grpSp>
        <p:nvGrpSpPr>
          <p:cNvPr id="153602" name="Group 2"/>
          <p:cNvGrpSpPr>
            <a:grpSpLocks/>
          </p:cNvGrpSpPr>
          <p:nvPr/>
        </p:nvGrpSpPr>
        <p:grpSpPr bwMode="auto">
          <a:xfrm>
            <a:off x="3475038" y="1138238"/>
            <a:ext cx="5656262" cy="4216400"/>
            <a:chOff x="1229" y="717"/>
            <a:chExt cx="3563" cy="2656"/>
          </a:xfrm>
        </p:grpSpPr>
        <p:sp>
          <p:nvSpPr>
            <p:cNvPr id="153603" name="Rectangle 3"/>
            <p:cNvSpPr>
              <a:spLocks noChangeArrowheads="1"/>
            </p:cNvSpPr>
            <p:nvPr/>
          </p:nvSpPr>
          <p:spPr bwMode="auto">
            <a:xfrm>
              <a:off x="1229" y="717"/>
              <a:ext cx="3563" cy="2656"/>
            </a:xfrm>
            <a:prstGeom prst="rect">
              <a:avLst/>
            </a:prstGeom>
            <a:noFill/>
            <a:ln w="936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  <p:grpSp>
          <p:nvGrpSpPr>
            <p:cNvPr id="153604" name="Group 4"/>
            <p:cNvGrpSpPr>
              <a:grpSpLocks/>
            </p:cNvGrpSpPr>
            <p:nvPr/>
          </p:nvGrpSpPr>
          <p:grpSpPr bwMode="auto">
            <a:xfrm>
              <a:off x="1232" y="889"/>
              <a:ext cx="3560" cy="2296"/>
              <a:chOff x="1232" y="889"/>
              <a:chExt cx="3560" cy="2296"/>
            </a:xfrm>
          </p:grpSpPr>
          <p:sp>
            <p:nvSpPr>
              <p:cNvPr id="153605" name="Line 5"/>
              <p:cNvSpPr>
                <a:spLocks noChangeShapeType="1"/>
              </p:cNvSpPr>
              <p:nvPr/>
            </p:nvSpPr>
            <p:spPr bwMode="auto">
              <a:xfrm>
                <a:off x="1232" y="889"/>
                <a:ext cx="3560" cy="0"/>
              </a:xfrm>
              <a:prstGeom prst="line">
                <a:avLst/>
              </a:prstGeom>
              <a:noFill/>
              <a:ln w="936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53606" name="Line 6"/>
              <p:cNvSpPr>
                <a:spLocks noChangeShapeType="1"/>
              </p:cNvSpPr>
              <p:nvPr/>
            </p:nvSpPr>
            <p:spPr bwMode="auto">
              <a:xfrm>
                <a:off x="1232" y="1088"/>
                <a:ext cx="3560" cy="0"/>
              </a:xfrm>
              <a:prstGeom prst="line">
                <a:avLst/>
              </a:prstGeom>
              <a:noFill/>
              <a:ln w="936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53607" name="Line 7"/>
              <p:cNvSpPr>
                <a:spLocks noChangeShapeType="1"/>
              </p:cNvSpPr>
              <p:nvPr/>
            </p:nvSpPr>
            <p:spPr bwMode="auto">
              <a:xfrm>
                <a:off x="1232" y="1280"/>
                <a:ext cx="3560" cy="0"/>
              </a:xfrm>
              <a:prstGeom prst="line">
                <a:avLst/>
              </a:prstGeom>
              <a:noFill/>
              <a:ln w="936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53608" name="Line 8"/>
              <p:cNvSpPr>
                <a:spLocks noChangeShapeType="1"/>
              </p:cNvSpPr>
              <p:nvPr/>
            </p:nvSpPr>
            <p:spPr bwMode="auto">
              <a:xfrm>
                <a:off x="1232" y="1472"/>
                <a:ext cx="3560" cy="0"/>
              </a:xfrm>
              <a:prstGeom prst="line">
                <a:avLst/>
              </a:prstGeom>
              <a:noFill/>
              <a:ln w="936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53609" name="Line 9"/>
              <p:cNvSpPr>
                <a:spLocks noChangeShapeType="1"/>
              </p:cNvSpPr>
              <p:nvPr/>
            </p:nvSpPr>
            <p:spPr bwMode="auto">
              <a:xfrm>
                <a:off x="1232" y="1662"/>
                <a:ext cx="3560" cy="0"/>
              </a:xfrm>
              <a:prstGeom prst="line">
                <a:avLst/>
              </a:prstGeom>
              <a:noFill/>
              <a:ln w="936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53610" name="Line 10"/>
              <p:cNvSpPr>
                <a:spLocks noChangeShapeType="1"/>
              </p:cNvSpPr>
              <p:nvPr/>
            </p:nvSpPr>
            <p:spPr bwMode="auto">
              <a:xfrm>
                <a:off x="1232" y="1844"/>
                <a:ext cx="3560" cy="0"/>
              </a:xfrm>
              <a:prstGeom prst="line">
                <a:avLst/>
              </a:prstGeom>
              <a:noFill/>
              <a:ln w="936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53611" name="Line 11"/>
              <p:cNvSpPr>
                <a:spLocks noChangeShapeType="1"/>
              </p:cNvSpPr>
              <p:nvPr/>
            </p:nvSpPr>
            <p:spPr bwMode="auto">
              <a:xfrm>
                <a:off x="1232" y="2044"/>
                <a:ext cx="3560" cy="0"/>
              </a:xfrm>
              <a:prstGeom prst="line">
                <a:avLst/>
              </a:prstGeom>
              <a:noFill/>
              <a:ln w="936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53612" name="Line 12"/>
              <p:cNvSpPr>
                <a:spLocks noChangeShapeType="1"/>
              </p:cNvSpPr>
              <p:nvPr/>
            </p:nvSpPr>
            <p:spPr bwMode="auto">
              <a:xfrm>
                <a:off x="1232" y="2228"/>
                <a:ext cx="3560" cy="0"/>
              </a:xfrm>
              <a:prstGeom prst="line">
                <a:avLst/>
              </a:prstGeom>
              <a:noFill/>
              <a:ln w="936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53613" name="Line 13"/>
              <p:cNvSpPr>
                <a:spLocks noChangeShapeType="1"/>
              </p:cNvSpPr>
              <p:nvPr/>
            </p:nvSpPr>
            <p:spPr bwMode="auto">
              <a:xfrm>
                <a:off x="1232" y="2412"/>
                <a:ext cx="3560" cy="0"/>
              </a:xfrm>
              <a:prstGeom prst="line">
                <a:avLst/>
              </a:prstGeom>
              <a:noFill/>
              <a:ln w="936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53614" name="Line 14"/>
              <p:cNvSpPr>
                <a:spLocks noChangeShapeType="1"/>
              </p:cNvSpPr>
              <p:nvPr/>
            </p:nvSpPr>
            <p:spPr bwMode="auto">
              <a:xfrm>
                <a:off x="1232" y="2604"/>
                <a:ext cx="3560" cy="0"/>
              </a:xfrm>
              <a:prstGeom prst="line">
                <a:avLst/>
              </a:prstGeom>
              <a:noFill/>
              <a:ln w="936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53615" name="Line 15"/>
              <p:cNvSpPr>
                <a:spLocks noChangeShapeType="1"/>
              </p:cNvSpPr>
              <p:nvPr/>
            </p:nvSpPr>
            <p:spPr bwMode="auto">
              <a:xfrm>
                <a:off x="1232" y="2803"/>
                <a:ext cx="3560" cy="0"/>
              </a:xfrm>
              <a:prstGeom prst="line">
                <a:avLst/>
              </a:prstGeom>
              <a:noFill/>
              <a:ln w="936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53616" name="Line 16"/>
              <p:cNvSpPr>
                <a:spLocks noChangeShapeType="1"/>
              </p:cNvSpPr>
              <p:nvPr/>
            </p:nvSpPr>
            <p:spPr bwMode="auto">
              <a:xfrm>
                <a:off x="1232" y="2995"/>
                <a:ext cx="3560" cy="0"/>
              </a:xfrm>
              <a:prstGeom prst="line">
                <a:avLst/>
              </a:prstGeom>
              <a:noFill/>
              <a:ln w="936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53617" name="Line 17"/>
              <p:cNvSpPr>
                <a:spLocks noChangeShapeType="1"/>
              </p:cNvSpPr>
              <p:nvPr/>
            </p:nvSpPr>
            <p:spPr bwMode="auto">
              <a:xfrm>
                <a:off x="1232" y="3186"/>
                <a:ext cx="3560" cy="0"/>
              </a:xfrm>
              <a:prstGeom prst="line">
                <a:avLst/>
              </a:prstGeom>
              <a:noFill/>
              <a:ln w="936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</p:grpSp>
        <p:grpSp>
          <p:nvGrpSpPr>
            <p:cNvPr id="153618" name="Group 18"/>
            <p:cNvGrpSpPr>
              <a:grpSpLocks/>
            </p:cNvGrpSpPr>
            <p:nvPr/>
          </p:nvGrpSpPr>
          <p:grpSpPr bwMode="auto">
            <a:xfrm>
              <a:off x="1436" y="724"/>
              <a:ext cx="2992" cy="2648"/>
              <a:chOff x="1436" y="724"/>
              <a:chExt cx="2992" cy="2648"/>
            </a:xfrm>
          </p:grpSpPr>
          <p:sp>
            <p:nvSpPr>
              <p:cNvPr id="153619" name="Line 19"/>
              <p:cNvSpPr>
                <a:spLocks noChangeShapeType="1"/>
              </p:cNvSpPr>
              <p:nvPr/>
            </p:nvSpPr>
            <p:spPr bwMode="auto">
              <a:xfrm>
                <a:off x="1436" y="724"/>
                <a:ext cx="0" cy="2648"/>
              </a:xfrm>
              <a:prstGeom prst="line">
                <a:avLst/>
              </a:prstGeom>
              <a:noFill/>
              <a:ln w="936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53620" name="Line 20"/>
              <p:cNvSpPr>
                <a:spLocks noChangeShapeType="1"/>
              </p:cNvSpPr>
              <p:nvPr/>
            </p:nvSpPr>
            <p:spPr bwMode="auto">
              <a:xfrm>
                <a:off x="1585" y="724"/>
                <a:ext cx="0" cy="2648"/>
              </a:xfrm>
              <a:prstGeom prst="line">
                <a:avLst/>
              </a:prstGeom>
              <a:noFill/>
              <a:ln w="936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53621" name="Line 21"/>
              <p:cNvSpPr>
                <a:spLocks noChangeShapeType="1"/>
              </p:cNvSpPr>
              <p:nvPr/>
            </p:nvSpPr>
            <p:spPr bwMode="auto">
              <a:xfrm>
                <a:off x="1695" y="724"/>
                <a:ext cx="0" cy="2648"/>
              </a:xfrm>
              <a:prstGeom prst="line">
                <a:avLst/>
              </a:prstGeom>
              <a:noFill/>
              <a:ln w="936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53622" name="Line 22"/>
              <p:cNvSpPr>
                <a:spLocks noChangeShapeType="1"/>
              </p:cNvSpPr>
              <p:nvPr/>
            </p:nvSpPr>
            <p:spPr bwMode="auto">
              <a:xfrm>
                <a:off x="1796" y="724"/>
                <a:ext cx="0" cy="2648"/>
              </a:xfrm>
              <a:prstGeom prst="line">
                <a:avLst/>
              </a:prstGeom>
              <a:noFill/>
              <a:ln w="936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53623" name="Line 23"/>
              <p:cNvSpPr>
                <a:spLocks noChangeShapeType="1"/>
              </p:cNvSpPr>
              <p:nvPr/>
            </p:nvSpPr>
            <p:spPr bwMode="auto">
              <a:xfrm>
                <a:off x="1872" y="724"/>
                <a:ext cx="0" cy="2648"/>
              </a:xfrm>
              <a:prstGeom prst="line">
                <a:avLst/>
              </a:prstGeom>
              <a:noFill/>
              <a:ln w="936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53624" name="Line 24"/>
              <p:cNvSpPr>
                <a:spLocks noChangeShapeType="1"/>
              </p:cNvSpPr>
              <p:nvPr/>
            </p:nvSpPr>
            <p:spPr bwMode="auto">
              <a:xfrm>
                <a:off x="1941" y="724"/>
                <a:ext cx="0" cy="2648"/>
              </a:xfrm>
              <a:prstGeom prst="line">
                <a:avLst/>
              </a:prstGeom>
              <a:noFill/>
              <a:ln w="936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53625" name="Line 25"/>
              <p:cNvSpPr>
                <a:spLocks noChangeShapeType="1"/>
              </p:cNvSpPr>
              <p:nvPr/>
            </p:nvSpPr>
            <p:spPr bwMode="auto">
              <a:xfrm>
                <a:off x="2008" y="724"/>
                <a:ext cx="0" cy="2648"/>
              </a:xfrm>
              <a:prstGeom prst="line">
                <a:avLst/>
              </a:prstGeom>
              <a:noFill/>
              <a:ln w="936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53626" name="Line 26"/>
              <p:cNvSpPr>
                <a:spLocks noChangeShapeType="1"/>
              </p:cNvSpPr>
              <p:nvPr/>
            </p:nvSpPr>
            <p:spPr bwMode="auto">
              <a:xfrm>
                <a:off x="2070" y="724"/>
                <a:ext cx="0" cy="2648"/>
              </a:xfrm>
              <a:prstGeom prst="line">
                <a:avLst/>
              </a:prstGeom>
              <a:noFill/>
              <a:ln w="936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53627" name="Line 27"/>
              <p:cNvSpPr>
                <a:spLocks noChangeShapeType="1"/>
              </p:cNvSpPr>
              <p:nvPr/>
            </p:nvSpPr>
            <p:spPr bwMode="auto">
              <a:xfrm>
                <a:off x="3600" y="724"/>
                <a:ext cx="0" cy="2648"/>
              </a:xfrm>
              <a:prstGeom prst="line">
                <a:avLst/>
              </a:prstGeom>
              <a:noFill/>
              <a:ln w="936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53628" name="Line 28"/>
              <p:cNvSpPr>
                <a:spLocks noChangeShapeType="1"/>
              </p:cNvSpPr>
              <p:nvPr/>
            </p:nvSpPr>
            <p:spPr bwMode="auto">
              <a:xfrm>
                <a:off x="3968" y="724"/>
                <a:ext cx="0" cy="2648"/>
              </a:xfrm>
              <a:prstGeom prst="line">
                <a:avLst/>
              </a:prstGeom>
              <a:noFill/>
              <a:ln w="936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53629" name="Line 29"/>
              <p:cNvSpPr>
                <a:spLocks noChangeShapeType="1"/>
              </p:cNvSpPr>
              <p:nvPr/>
            </p:nvSpPr>
            <p:spPr bwMode="auto">
              <a:xfrm>
                <a:off x="4078" y="724"/>
                <a:ext cx="0" cy="2648"/>
              </a:xfrm>
              <a:prstGeom prst="line">
                <a:avLst/>
              </a:prstGeom>
              <a:noFill/>
              <a:ln w="936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53630" name="Line 30"/>
              <p:cNvSpPr>
                <a:spLocks noChangeShapeType="1"/>
              </p:cNvSpPr>
              <p:nvPr/>
            </p:nvSpPr>
            <p:spPr bwMode="auto">
              <a:xfrm>
                <a:off x="4175" y="724"/>
                <a:ext cx="0" cy="2648"/>
              </a:xfrm>
              <a:prstGeom prst="line">
                <a:avLst/>
              </a:prstGeom>
              <a:noFill/>
              <a:ln w="936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53631" name="Line 31"/>
              <p:cNvSpPr>
                <a:spLocks noChangeShapeType="1"/>
              </p:cNvSpPr>
              <p:nvPr/>
            </p:nvSpPr>
            <p:spPr bwMode="auto">
              <a:xfrm>
                <a:off x="4251" y="724"/>
                <a:ext cx="0" cy="2648"/>
              </a:xfrm>
              <a:prstGeom prst="line">
                <a:avLst/>
              </a:prstGeom>
              <a:noFill/>
              <a:ln w="936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53632" name="Line 32"/>
              <p:cNvSpPr>
                <a:spLocks noChangeShapeType="1"/>
              </p:cNvSpPr>
              <p:nvPr/>
            </p:nvSpPr>
            <p:spPr bwMode="auto">
              <a:xfrm>
                <a:off x="4323" y="724"/>
                <a:ext cx="0" cy="2648"/>
              </a:xfrm>
              <a:prstGeom prst="line">
                <a:avLst/>
              </a:prstGeom>
              <a:noFill/>
              <a:ln w="936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53633" name="Line 33"/>
              <p:cNvSpPr>
                <a:spLocks noChangeShapeType="1"/>
              </p:cNvSpPr>
              <p:nvPr/>
            </p:nvSpPr>
            <p:spPr bwMode="auto">
              <a:xfrm>
                <a:off x="4380" y="724"/>
                <a:ext cx="0" cy="2648"/>
              </a:xfrm>
              <a:prstGeom prst="line">
                <a:avLst/>
              </a:prstGeom>
              <a:noFill/>
              <a:ln w="936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53634" name="Line 34"/>
              <p:cNvSpPr>
                <a:spLocks noChangeShapeType="1"/>
              </p:cNvSpPr>
              <p:nvPr/>
            </p:nvSpPr>
            <p:spPr bwMode="auto">
              <a:xfrm>
                <a:off x="4429" y="724"/>
                <a:ext cx="0" cy="2648"/>
              </a:xfrm>
              <a:prstGeom prst="line">
                <a:avLst/>
              </a:prstGeom>
              <a:noFill/>
              <a:ln w="936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53635" name="Line 35"/>
              <p:cNvSpPr>
                <a:spLocks noChangeShapeType="1"/>
              </p:cNvSpPr>
              <p:nvPr/>
            </p:nvSpPr>
            <p:spPr bwMode="auto">
              <a:xfrm>
                <a:off x="3814" y="724"/>
                <a:ext cx="0" cy="2648"/>
              </a:xfrm>
              <a:prstGeom prst="line">
                <a:avLst/>
              </a:prstGeom>
              <a:noFill/>
              <a:ln w="936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53636" name="Line 36"/>
              <p:cNvSpPr>
                <a:spLocks noChangeShapeType="1"/>
              </p:cNvSpPr>
              <p:nvPr/>
            </p:nvSpPr>
            <p:spPr bwMode="auto">
              <a:xfrm>
                <a:off x="2421" y="724"/>
                <a:ext cx="0" cy="2648"/>
              </a:xfrm>
              <a:prstGeom prst="line">
                <a:avLst/>
              </a:prstGeom>
              <a:noFill/>
              <a:ln w="936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53637" name="Line 37"/>
              <p:cNvSpPr>
                <a:spLocks noChangeShapeType="1"/>
              </p:cNvSpPr>
              <p:nvPr/>
            </p:nvSpPr>
            <p:spPr bwMode="auto">
              <a:xfrm>
                <a:off x="2780" y="724"/>
                <a:ext cx="0" cy="2648"/>
              </a:xfrm>
              <a:prstGeom prst="line">
                <a:avLst/>
              </a:prstGeom>
              <a:noFill/>
              <a:ln w="936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53638" name="Line 38"/>
              <p:cNvSpPr>
                <a:spLocks noChangeShapeType="1"/>
              </p:cNvSpPr>
              <p:nvPr/>
            </p:nvSpPr>
            <p:spPr bwMode="auto">
              <a:xfrm>
                <a:off x="2891" y="724"/>
                <a:ext cx="0" cy="2648"/>
              </a:xfrm>
              <a:prstGeom prst="line">
                <a:avLst/>
              </a:prstGeom>
              <a:noFill/>
              <a:ln w="936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53639" name="Line 39"/>
              <p:cNvSpPr>
                <a:spLocks noChangeShapeType="1"/>
              </p:cNvSpPr>
              <p:nvPr/>
            </p:nvSpPr>
            <p:spPr bwMode="auto">
              <a:xfrm>
                <a:off x="2989" y="724"/>
                <a:ext cx="0" cy="2648"/>
              </a:xfrm>
              <a:prstGeom prst="line">
                <a:avLst/>
              </a:prstGeom>
              <a:noFill/>
              <a:ln w="936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53640" name="Line 40"/>
              <p:cNvSpPr>
                <a:spLocks noChangeShapeType="1"/>
              </p:cNvSpPr>
              <p:nvPr/>
            </p:nvSpPr>
            <p:spPr bwMode="auto">
              <a:xfrm>
                <a:off x="3065" y="724"/>
                <a:ext cx="0" cy="2648"/>
              </a:xfrm>
              <a:prstGeom prst="line">
                <a:avLst/>
              </a:prstGeom>
              <a:noFill/>
              <a:ln w="936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53641" name="Line 41"/>
              <p:cNvSpPr>
                <a:spLocks noChangeShapeType="1"/>
              </p:cNvSpPr>
              <p:nvPr/>
            </p:nvSpPr>
            <p:spPr bwMode="auto">
              <a:xfrm>
                <a:off x="3134" y="724"/>
                <a:ext cx="0" cy="2648"/>
              </a:xfrm>
              <a:prstGeom prst="line">
                <a:avLst/>
              </a:prstGeom>
              <a:noFill/>
              <a:ln w="936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53642" name="Line 42"/>
              <p:cNvSpPr>
                <a:spLocks noChangeShapeType="1"/>
              </p:cNvSpPr>
              <p:nvPr/>
            </p:nvSpPr>
            <p:spPr bwMode="auto">
              <a:xfrm>
                <a:off x="3201" y="724"/>
                <a:ext cx="0" cy="2648"/>
              </a:xfrm>
              <a:prstGeom prst="line">
                <a:avLst/>
              </a:prstGeom>
              <a:noFill/>
              <a:ln w="936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53643" name="Line 43"/>
              <p:cNvSpPr>
                <a:spLocks noChangeShapeType="1"/>
              </p:cNvSpPr>
              <p:nvPr/>
            </p:nvSpPr>
            <p:spPr bwMode="auto">
              <a:xfrm>
                <a:off x="3242" y="724"/>
                <a:ext cx="0" cy="2648"/>
              </a:xfrm>
              <a:prstGeom prst="line">
                <a:avLst/>
              </a:prstGeom>
              <a:noFill/>
              <a:ln w="936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53644" name="Line 44"/>
              <p:cNvSpPr>
                <a:spLocks noChangeShapeType="1"/>
              </p:cNvSpPr>
              <p:nvPr/>
            </p:nvSpPr>
            <p:spPr bwMode="auto">
              <a:xfrm>
                <a:off x="2625" y="724"/>
                <a:ext cx="0" cy="2648"/>
              </a:xfrm>
              <a:prstGeom prst="line">
                <a:avLst/>
              </a:prstGeom>
              <a:noFill/>
              <a:ln w="936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</p:grpSp>
      </p:grpSp>
      <p:sp>
        <p:nvSpPr>
          <p:cNvPr id="153645" name="Freeform 45"/>
          <p:cNvSpPr>
            <a:spLocks noChangeArrowheads="1"/>
          </p:cNvSpPr>
          <p:nvPr/>
        </p:nvSpPr>
        <p:spPr bwMode="auto">
          <a:xfrm>
            <a:off x="3475039" y="1412875"/>
            <a:ext cx="5310187" cy="3944938"/>
          </a:xfrm>
          <a:custGeom>
            <a:avLst/>
            <a:gdLst>
              <a:gd name="G0" fmla="+- 441 0 0"/>
              <a:gd name="G1" fmla="+- 1 0 0"/>
              <a:gd name="G2" fmla="+- 1 0 0"/>
              <a:gd name="G3" fmla="+- 1 0 0"/>
              <a:gd name="G4" fmla="+- 1 0 0"/>
              <a:gd name="G5" fmla="+- 1 0 0"/>
              <a:gd name="G6" fmla="+- 1 0 0"/>
              <a:gd name="G7" fmla="+- 1 0 0"/>
              <a:gd name="G8" fmla="+- 1 0 0"/>
              <a:gd name="G9" fmla="*/ 1 29919 39120"/>
              <a:gd name="G10" fmla="+- 1 0 0"/>
              <a:gd name="G11" fmla="+- 1 0 0"/>
              <a:gd name="G12" fmla="+- 1 0 0"/>
              <a:gd name="G13" fmla="+- 1 0 0"/>
              <a:gd name="G14" fmla="+- 1 0 0"/>
              <a:gd name="T0" fmla="*/ 258 256 1"/>
              <a:gd name="T1" fmla="*/ 0 256 1"/>
              <a:gd name="G15" fmla="+- 0 T0 T1"/>
              <a:gd name="G16" fmla="sin 55090 G15"/>
              <a:gd name="T2" fmla="*/ 258 256 1"/>
              <a:gd name="T3" fmla="*/ 0 256 1"/>
              <a:gd name="G17" fmla="+- 0 T2 T3"/>
              <a:gd name="G18" fmla="cos 60850 G17"/>
              <a:gd name="G19" fmla="+- G16 0 G18"/>
              <a:gd name="G20" fmla="*/ G19 65535 1"/>
              <a:gd name="G21" fmla="+- G20 10800 0"/>
              <a:gd name="G22" fmla="+- 1 0 0"/>
              <a:gd name="G23" fmla="+- 1 0 0"/>
              <a:gd name="G24" fmla="+- 1 0 0"/>
              <a:gd name="G25" fmla="+- 1 0 0"/>
              <a:gd name="G26" fmla="+- 1 0 0"/>
              <a:gd name="G27" fmla="+- 1 0 0"/>
              <a:gd name="G28" fmla="+- 1 0 0"/>
              <a:gd name="G29" fmla="+- 1 0 0"/>
              <a:gd name="G30" fmla="+- 1 0 0"/>
              <a:gd name="G31" fmla="+- 1 0 0"/>
              <a:gd name="G32" fmla="*/ 1 21845 7824"/>
              <a:gd name="G33" fmla="*/ 1 0 0"/>
              <a:gd name="G34" fmla="*/ 1 35987 55552"/>
              <a:gd name="G35" fmla="*/ G34 1 180"/>
              <a:gd name="G36" fmla="*/ G33 1 G35"/>
              <a:gd name="G37" fmla="+- 1 0 0"/>
              <a:gd name="G38" fmla="+- 1 0 0"/>
              <a:gd name="G39" fmla="+- 1 0 0"/>
              <a:gd name="G40" fmla="+- 1 0 0"/>
              <a:gd name="G41" fmla="+- 1 0 0"/>
              <a:gd name="G42" fmla="+- 1 0 0"/>
              <a:gd name="T4" fmla="*/ 0 w 6381"/>
              <a:gd name="T5" fmla="*/ 3944938 h 4860"/>
              <a:gd name="T6" fmla="*/ 334539 w 6381"/>
              <a:gd name="T7" fmla="*/ 3913281 h 4860"/>
              <a:gd name="T8" fmla="*/ 574209 w 6381"/>
              <a:gd name="T9" fmla="*/ 3881624 h 4860"/>
              <a:gd name="T10" fmla="*/ 738982 w 6381"/>
              <a:gd name="T11" fmla="*/ 3854838 h 4860"/>
              <a:gd name="T12" fmla="*/ 903755 w 6381"/>
              <a:gd name="T13" fmla="*/ 3830486 h 4860"/>
              <a:gd name="T14" fmla="*/ 1023590 w 6381"/>
              <a:gd name="T15" fmla="*/ 3803699 h 4860"/>
              <a:gd name="T16" fmla="*/ 1130943 w 6381"/>
              <a:gd name="T17" fmla="*/ 3781783 h 4860"/>
              <a:gd name="T18" fmla="*/ 1240791 w 6381"/>
              <a:gd name="T19" fmla="*/ 3762302 h 4860"/>
              <a:gd name="T20" fmla="*/ 1335661 w 6381"/>
              <a:gd name="T21" fmla="*/ 3742821 h 4860"/>
              <a:gd name="T22" fmla="*/ 1612779 w 6381"/>
              <a:gd name="T23" fmla="*/ 3667331 h 4860"/>
              <a:gd name="T24" fmla="*/ 1899884 w 6381"/>
              <a:gd name="T25" fmla="*/ 3574796 h 4860"/>
              <a:gd name="T26" fmla="*/ 2216947 w 6381"/>
              <a:gd name="T27" fmla="*/ 3450603 h 4860"/>
              <a:gd name="T28" fmla="*/ 2474093 w 6381"/>
              <a:gd name="T29" fmla="*/ 3326411 h 4860"/>
              <a:gd name="T30" fmla="*/ 2651349 w 6381"/>
              <a:gd name="T31" fmla="*/ 3216829 h 4860"/>
              <a:gd name="T32" fmla="*/ 2801142 w 6381"/>
              <a:gd name="T33" fmla="*/ 3107247 h 4860"/>
              <a:gd name="T34" fmla="*/ 2923474 w 6381"/>
              <a:gd name="T35" fmla="*/ 3007406 h 4860"/>
              <a:gd name="T36" fmla="*/ 3033323 w 6381"/>
              <a:gd name="T37" fmla="*/ 2912436 h 4860"/>
              <a:gd name="T38" fmla="*/ 3135682 w 6381"/>
              <a:gd name="T39" fmla="*/ 2819900 h 4860"/>
              <a:gd name="T40" fmla="*/ 3205585 w 6381"/>
              <a:gd name="T41" fmla="*/ 2749281 h 4860"/>
              <a:gd name="T42" fmla="*/ 3345393 w 6381"/>
              <a:gd name="T43" fmla="*/ 2608042 h 4860"/>
              <a:gd name="T44" fmla="*/ 3505173 w 6381"/>
              <a:gd name="T45" fmla="*/ 2427841 h 4860"/>
              <a:gd name="T46" fmla="*/ 3620015 w 6381"/>
              <a:gd name="T47" fmla="*/ 2284168 h 4860"/>
              <a:gd name="T48" fmla="*/ 3779795 w 6381"/>
              <a:gd name="T49" fmla="*/ 2072310 h 4860"/>
              <a:gd name="T50" fmla="*/ 3942071 w 6381"/>
              <a:gd name="T51" fmla="*/ 1838536 h 4860"/>
              <a:gd name="T52" fmla="*/ 4116830 w 6381"/>
              <a:gd name="T53" fmla="*/ 1568235 h 4860"/>
              <a:gd name="T54" fmla="*/ 4354004 w 6381"/>
              <a:gd name="T55" fmla="*/ 1178611 h 4860"/>
              <a:gd name="T56" fmla="*/ 4528763 w 6381"/>
              <a:gd name="T57" fmla="*/ 903440 h 4860"/>
              <a:gd name="T58" fmla="*/ 4663577 w 6381"/>
              <a:gd name="T59" fmla="*/ 715933 h 4860"/>
              <a:gd name="T60" fmla="*/ 4803385 w 6381"/>
              <a:gd name="T61" fmla="*/ 533297 h 4860"/>
              <a:gd name="T62" fmla="*/ 4915730 w 6381"/>
              <a:gd name="T63" fmla="*/ 387188 h 4860"/>
              <a:gd name="T64" fmla="*/ 5008103 w 6381"/>
              <a:gd name="T65" fmla="*/ 287347 h 4860"/>
              <a:gd name="T66" fmla="*/ 5087993 w 6381"/>
              <a:gd name="T67" fmla="*/ 209423 h 4860"/>
              <a:gd name="T68" fmla="*/ 5195345 w 6381"/>
              <a:gd name="T69" fmla="*/ 104711 h 4860"/>
              <a:gd name="T70" fmla="*/ 5310187 w 6381"/>
              <a:gd name="T71" fmla="*/ 0 h 4860"/>
            </a:gdLst>
            <a:ahLst/>
            <a:cxnLst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6381" h="4860">
                <a:moveTo>
                  <a:pt x="0" y="4860"/>
                </a:moveTo>
                <a:lnTo>
                  <a:pt x="402" y="4821"/>
                </a:lnTo>
                <a:lnTo>
                  <a:pt x="690" y="4782"/>
                </a:lnTo>
                <a:lnTo>
                  <a:pt x="888" y="4749"/>
                </a:lnTo>
                <a:lnTo>
                  <a:pt x="1086" y="4719"/>
                </a:lnTo>
                <a:lnTo>
                  <a:pt x="1230" y="4686"/>
                </a:lnTo>
                <a:lnTo>
                  <a:pt x="1359" y="4659"/>
                </a:lnTo>
                <a:lnTo>
                  <a:pt x="1491" y="4635"/>
                </a:lnTo>
                <a:lnTo>
                  <a:pt x="1605" y="4611"/>
                </a:lnTo>
                <a:lnTo>
                  <a:pt x="1938" y="4518"/>
                </a:lnTo>
                <a:lnTo>
                  <a:pt x="2283" y="4404"/>
                </a:lnTo>
                <a:lnTo>
                  <a:pt x="2664" y="4251"/>
                </a:lnTo>
                <a:lnTo>
                  <a:pt x="2973" y="4098"/>
                </a:lnTo>
                <a:lnTo>
                  <a:pt x="3186" y="3963"/>
                </a:lnTo>
                <a:lnTo>
                  <a:pt x="3366" y="3828"/>
                </a:lnTo>
                <a:lnTo>
                  <a:pt x="3513" y="3705"/>
                </a:lnTo>
                <a:lnTo>
                  <a:pt x="3645" y="3588"/>
                </a:lnTo>
                <a:lnTo>
                  <a:pt x="3768" y="3474"/>
                </a:lnTo>
                <a:lnTo>
                  <a:pt x="3852" y="3387"/>
                </a:lnTo>
                <a:lnTo>
                  <a:pt x="4020" y="3213"/>
                </a:lnTo>
                <a:lnTo>
                  <a:pt x="4212" y="2991"/>
                </a:lnTo>
                <a:lnTo>
                  <a:pt x="4350" y="2814"/>
                </a:lnTo>
                <a:lnTo>
                  <a:pt x="4542" y="2553"/>
                </a:lnTo>
                <a:lnTo>
                  <a:pt x="4737" y="2265"/>
                </a:lnTo>
                <a:lnTo>
                  <a:pt x="4947" y="1932"/>
                </a:lnTo>
                <a:lnTo>
                  <a:pt x="5232" y="1452"/>
                </a:lnTo>
                <a:lnTo>
                  <a:pt x="5442" y="1113"/>
                </a:lnTo>
                <a:lnTo>
                  <a:pt x="5604" y="882"/>
                </a:lnTo>
                <a:lnTo>
                  <a:pt x="5772" y="657"/>
                </a:lnTo>
                <a:lnTo>
                  <a:pt x="5907" y="477"/>
                </a:lnTo>
                <a:lnTo>
                  <a:pt x="6018" y="354"/>
                </a:lnTo>
                <a:lnTo>
                  <a:pt x="6114" y="258"/>
                </a:lnTo>
                <a:lnTo>
                  <a:pt x="6243" y="129"/>
                </a:lnTo>
                <a:lnTo>
                  <a:pt x="6381" y="0"/>
                </a:lnTo>
              </a:path>
            </a:pathLst>
          </a:custGeom>
          <a:noFill/>
          <a:ln w="38160" cap="sq">
            <a:solidFill>
              <a:srgbClr val="FF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  <p:sp>
        <p:nvSpPr>
          <p:cNvPr id="153646" name="Text Box 46"/>
          <p:cNvSpPr txBox="1">
            <a:spLocks noChangeArrowheads="1"/>
          </p:cNvSpPr>
          <p:nvPr/>
        </p:nvSpPr>
        <p:spPr bwMode="auto">
          <a:xfrm>
            <a:off x="8262939" y="5372101"/>
            <a:ext cx="600075" cy="231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10000</a:t>
            </a:r>
          </a:p>
        </p:txBody>
      </p:sp>
      <p:sp>
        <p:nvSpPr>
          <p:cNvPr id="153647" name="Text Box 47"/>
          <p:cNvSpPr txBox="1">
            <a:spLocks noChangeArrowheads="1"/>
          </p:cNvSpPr>
          <p:nvPr/>
        </p:nvSpPr>
        <p:spPr bwMode="auto">
          <a:xfrm>
            <a:off x="6365876" y="5372101"/>
            <a:ext cx="600075" cy="231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1000</a:t>
            </a:r>
          </a:p>
        </p:txBody>
      </p:sp>
      <p:sp>
        <p:nvSpPr>
          <p:cNvPr id="153648" name="Text Box 48"/>
          <p:cNvSpPr txBox="1">
            <a:spLocks noChangeArrowheads="1"/>
          </p:cNvSpPr>
          <p:nvPr/>
        </p:nvSpPr>
        <p:spPr bwMode="auto">
          <a:xfrm>
            <a:off x="4519614" y="5372101"/>
            <a:ext cx="598487" cy="231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100</a:t>
            </a:r>
          </a:p>
        </p:txBody>
      </p:sp>
      <p:sp>
        <p:nvSpPr>
          <p:cNvPr id="153649" name="Text Box 49"/>
          <p:cNvSpPr txBox="1">
            <a:spLocks noChangeArrowheads="1"/>
          </p:cNvSpPr>
          <p:nvPr/>
        </p:nvSpPr>
        <p:spPr bwMode="auto">
          <a:xfrm rot="10800000" flipV="1">
            <a:off x="5540375" y="5794375"/>
            <a:ext cx="1289050" cy="419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buClrTx/>
              <a:buFontTx/>
              <a:buNone/>
            </a:pPr>
            <a:r>
              <a:rPr lang="es-CO" altLang="es-CO" sz="2000" b="1" i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f  </a:t>
            </a:r>
            <a:r>
              <a:rPr lang="es-CO" altLang="es-CO" sz="20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[Hz]</a:t>
            </a:r>
          </a:p>
        </p:txBody>
      </p:sp>
      <p:sp>
        <p:nvSpPr>
          <p:cNvPr id="153650" name="Text Box 50"/>
          <p:cNvSpPr txBox="1">
            <a:spLocks noChangeArrowheads="1"/>
          </p:cNvSpPr>
          <p:nvPr/>
        </p:nvSpPr>
        <p:spPr bwMode="auto">
          <a:xfrm>
            <a:off x="5816601" y="5372101"/>
            <a:ext cx="600075" cy="231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500</a:t>
            </a:r>
          </a:p>
        </p:txBody>
      </p:sp>
      <p:sp>
        <p:nvSpPr>
          <p:cNvPr id="153651" name="Text Box 51"/>
          <p:cNvSpPr txBox="1">
            <a:spLocks noChangeArrowheads="1"/>
          </p:cNvSpPr>
          <p:nvPr/>
        </p:nvSpPr>
        <p:spPr bwMode="auto">
          <a:xfrm>
            <a:off x="7700964" y="5372101"/>
            <a:ext cx="600075" cy="231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5000</a:t>
            </a:r>
          </a:p>
        </p:txBody>
      </p:sp>
      <p:sp>
        <p:nvSpPr>
          <p:cNvPr id="153652" name="Text Box 52"/>
          <p:cNvSpPr txBox="1">
            <a:spLocks noChangeArrowheads="1"/>
          </p:cNvSpPr>
          <p:nvPr/>
        </p:nvSpPr>
        <p:spPr bwMode="auto">
          <a:xfrm>
            <a:off x="6940550" y="5372101"/>
            <a:ext cx="598488" cy="231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2000</a:t>
            </a:r>
          </a:p>
        </p:txBody>
      </p:sp>
      <p:sp>
        <p:nvSpPr>
          <p:cNvPr id="153653" name="Text Box 53"/>
          <p:cNvSpPr txBox="1">
            <a:spLocks noChangeArrowheads="1"/>
          </p:cNvSpPr>
          <p:nvPr/>
        </p:nvSpPr>
        <p:spPr bwMode="auto">
          <a:xfrm>
            <a:off x="5056189" y="5372101"/>
            <a:ext cx="598487" cy="231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200</a:t>
            </a:r>
          </a:p>
        </p:txBody>
      </p:sp>
      <p:sp>
        <p:nvSpPr>
          <p:cNvPr id="153654" name="Text Box 54"/>
          <p:cNvSpPr txBox="1">
            <a:spLocks noChangeArrowheads="1"/>
          </p:cNvSpPr>
          <p:nvPr/>
        </p:nvSpPr>
        <p:spPr bwMode="auto">
          <a:xfrm>
            <a:off x="4081464" y="5372101"/>
            <a:ext cx="600075" cy="231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50</a:t>
            </a:r>
          </a:p>
        </p:txBody>
      </p:sp>
      <p:sp>
        <p:nvSpPr>
          <p:cNvPr id="153655" name="Text Box 55"/>
          <p:cNvSpPr txBox="1">
            <a:spLocks noChangeArrowheads="1"/>
          </p:cNvSpPr>
          <p:nvPr/>
        </p:nvSpPr>
        <p:spPr bwMode="auto">
          <a:xfrm>
            <a:off x="3195639" y="5372101"/>
            <a:ext cx="600075" cy="231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20</a:t>
            </a:r>
          </a:p>
        </p:txBody>
      </p:sp>
      <p:sp>
        <p:nvSpPr>
          <p:cNvPr id="153656" name="Text Box 56"/>
          <p:cNvSpPr txBox="1">
            <a:spLocks noChangeArrowheads="1"/>
          </p:cNvSpPr>
          <p:nvPr/>
        </p:nvSpPr>
        <p:spPr bwMode="auto">
          <a:xfrm>
            <a:off x="8850314" y="5372101"/>
            <a:ext cx="598487" cy="231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20000</a:t>
            </a:r>
          </a:p>
        </p:txBody>
      </p:sp>
      <p:sp>
        <p:nvSpPr>
          <p:cNvPr id="153657" name="Line 57"/>
          <p:cNvSpPr>
            <a:spLocks noChangeShapeType="1"/>
          </p:cNvSpPr>
          <p:nvPr/>
        </p:nvSpPr>
        <p:spPr bwMode="auto">
          <a:xfrm flipH="1">
            <a:off x="3467101" y="4137025"/>
            <a:ext cx="3205163" cy="1588"/>
          </a:xfrm>
          <a:prstGeom prst="line">
            <a:avLst/>
          </a:prstGeom>
          <a:noFill/>
          <a:ln w="38160" cap="sq">
            <a:solidFill>
              <a:srgbClr val="3333CC"/>
            </a:solidFill>
            <a:miter lim="800000"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CO"/>
          </a:p>
        </p:txBody>
      </p:sp>
      <p:sp>
        <p:nvSpPr>
          <p:cNvPr id="153658" name="Line 58"/>
          <p:cNvSpPr>
            <a:spLocks noChangeShapeType="1"/>
          </p:cNvSpPr>
          <p:nvPr/>
        </p:nvSpPr>
        <p:spPr bwMode="auto">
          <a:xfrm flipV="1">
            <a:off x="6677025" y="4129089"/>
            <a:ext cx="1588" cy="1241425"/>
          </a:xfrm>
          <a:prstGeom prst="line">
            <a:avLst/>
          </a:prstGeom>
          <a:noFill/>
          <a:ln w="38160" cap="sq">
            <a:solidFill>
              <a:srgbClr val="3333CC"/>
            </a:solidFill>
            <a:miter lim="800000"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CO"/>
          </a:p>
        </p:txBody>
      </p:sp>
      <p:grpSp>
        <p:nvGrpSpPr>
          <p:cNvPr id="153659" name="Group 59"/>
          <p:cNvGrpSpPr>
            <a:grpSpLocks/>
          </p:cNvGrpSpPr>
          <p:nvPr/>
        </p:nvGrpSpPr>
        <p:grpSpPr bwMode="auto">
          <a:xfrm>
            <a:off x="2520951" y="985838"/>
            <a:ext cx="892175" cy="4424362"/>
            <a:chOff x="628" y="621"/>
            <a:chExt cx="562" cy="2787"/>
          </a:xfrm>
        </p:grpSpPr>
        <p:sp>
          <p:nvSpPr>
            <p:cNvPr id="153660" name="Text Box 60"/>
            <p:cNvSpPr txBox="1">
              <a:spLocks noChangeArrowheads="1"/>
            </p:cNvSpPr>
            <p:nvPr/>
          </p:nvSpPr>
          <p:spPr bwMode="auto">
            <a:xfrm>
              <a:off x="817" y="3267"/>
              <a:ext cx="373" cy="14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12600" tIns="12600" rIns="12600" bIns="12600"/>
            <a:lstStyle>
              <a:lvl1pPr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1pPr>
              <a:lvl2pPr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2pPr>
              <a:lvl3pPr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3pPr>
              <a:lvl4pPr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4pPr>
              <a:lvl5pPr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5pPr>
              <a:lvl6pPr marL="2514600" indent="-228600" defTabSz="449263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6pPr>
              <a:lvl7pPr marL="2971800" indent="-228600" defTabSz="449263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7pPr>
              <a:lvl8pPr marL="3429000" indent="-228600" defTabSz="449263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8pPr>
              <a:lvl9pPr marL="3886200" indent="-228600" defTabSz="449263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9pPr>
            </a:lstStyle>
            <a:p>
              <a:pPr algn="r">
                <a:buClrTx/>
                <a:buFontTx/>
                <a:buNone/>
              </a:pPr>
              <a:r>
                <a:rPr lang="es-CO" altLang="es-CO" sz="1600" b="1">
                  <a:solidFill>
                    <a:srgbClr val="FF3300"/>
                  </a:solidFill>
                </a:rPr>
                <a:t>0</a:t>
              </a:r>
            </a:p>
          </p:txBody>
        </p:sp>
        <p:sp>
          <p:nvSpPr>
            <p:cNvPr id="153661" name="Text Box 61"/>
            <p:cNvSpPr txBox="1">
              <a:spLocks noChangeArrowheads="1"/>
            </p:cNvSpPr>
            <p:nvPr/>
          </p:nvSpPr>
          <p:spPr bwMode="auto">
            <a:xfrm>
              <a:off x="817" y="2900"/>
              <a:ext cx="373" cy="14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12600" tIns="12600" rIns="12600" bIns="12600"/>
            <a:lstStyle>
              <a:lvl1pPr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1pPr>
              <a:lvl2pPr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2pPr>
              <a:lvl3pPr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3pPr>
              <a:lvl4pPr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4pPr>
              <a:lvl5pPr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5pPr>
              <a:lvl6pPr marL="2514600" indent="-228600" defTabSz="449263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6pPr>
              <a:lvl7pPr marL="2971800" indent="-228600" defTabSz="449263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7pPr>
              <a:lvl8pPr marL="3429000" indent="-228600" defTabSz="449263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8pPr>
              <a:lvl9pPr marL="3886200" indent="-228600" defTabSz="449263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9pPr>
            </a:lstStyle>
            <a:p>
              <a:pPr algn="r">
                <a:buClrTx/>
                <a:buFontTx/>
                <a:buNone/>
              </a:pPr>
              <a:r>
                <a:rPr lang="es-CO" altLang="es-CO" sz="1600" b="1">
                  <a:solidFill>
                    <a:srgbClr val="FF3300"/>
                  </a:solidFill>
                </a:rPr>
                <a:t>500</a:t>
              </a:r>
            </a:p>
          </p:txBody>
        </p:sp>
        <p:sp>
          <p:nvSpPr>
            <p:cNvPr id="153662" name="Text Box 62"/>
            <p:cNvSpPr txBox="1">
              <a:spLocks noChangeArrowheads="1"/>
            </p:cNvSpPr>
            <p:nvPr/>
          </p:nvSpPr>
          <p:spPr bwMode="auto">
            <a:xfrm>
              <a:off x="817" y="2517"/>
              <a:ext cx="373" cy="14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12600" tIns="12600" rIns="12600" bIns="12600"/>
            <a:lstStyle>
              <a:lvl1pPr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1pPr>
              <a:lvl2pPr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2pPr>
              <a:lvl3pPr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3pPr>
              <a:lvl4pPr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4pPr>
              <a:lvl5pPr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5pPr>
              <a:lvl6pPr marL="2514600" indent="-228600" defTabSz="449263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6pPr>
              <a:lvl7pPr marL="2971800" indent="-228600" defTabSz="449263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7pPr>
              <a:lvl8pPr marL="3429000" indent="-228600" defTabSz="449263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8pPr>
              <a:lvl9pPr marL="3886200" indent="-228600" defTabSz="449263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9pPr>
            </a:lstStyle>
            <a:p>
              <a:pPr algn="r">
                <a:buClrTx/>
                <a:buFontTx/>
                <a:buNone/>
              </a:pPr>
              <a:r>
                <a:rPr lang="es-CO" altLang="es-CO" sz="1600" b="1">
                  <a:solidFill>
                    <a:srgbClr val="FF3300"/>
                  </a:solidFill>
                </a:rPr>
                <a:t>1000</a:t>
              </a:r>
            </a:p>
          </p:txBody>
        </p:sp>
        <p:sp>
          <p:nvSpPr>
            <p:cNvPr id="153663" name="Text Box 63"/>
            <p:cNvSpPr txBox="1">
              <a:spLocks noChangeArrowheads="1"/>
            </p:cNvSpPr>
            <p:nvPr/>
          </p:nvSpPr>
          <p:spPr bwMode="auto">
            <a:xfrm>
              <a:off x="817" y="2149"/>
              <a:ext cx="373" cy="14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12600" tIns="12600" rIns="12600" bIns="12600"/>
            <a:lstStyle>
              <a:lvl1pPr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1pPr>
              <a:lvl2pPr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2pPr>
              <a:lvl3pPr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3pPr>
              <a:lvl4pPr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4pPr>
              <a:lvl5pPr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5pPr>
              <a:lvl6pPr marL="2514600" indent="-228600" defTabSz="449263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6pPr>
              <a:lvl7pPr marL="2971800" indent="-228600" defTabSz="449263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7pPr>
              <a:lvl8pPr marL="3429000" indent="-228600" defTabSz="449263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8pPr>
              <a:lvl9pPr marL="3886200" indent="-228600" defTabSz="449263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9pPr>
            </a:lstStyle>
            <a:p>
              <a:pPr algn="r">
                <a:buClrTx/>
                <a:buFontTx/>
                <a:buNone/>
              </a:pPr>
              <a:r>
                <a:rPr lang="es-CO" altLang="es-CO" sz="1600" b="1">
                  <a:solidFill>
                    <a:srgbClr val="FF3300"/>
                  </a:solidFill>
                </a:rPr>
                <a:t>1500</a:t>
              </a:r>
            </a:p>
          </p:txBody>
        </p:sp>
        <p:sp>
          <p:nvSpPr>
            <p:cNvPr id="153664" name="Text Box 64"/>
            <p:cNvSpPr txBox="1">
              <a:spLocks noChangeArrowheads="1"/>
            </p:cNvSpPr>
            <p:nvPr/>
          </p:nvSpPr>
          <p:spPr bwMode="auto">
            <a:xfrm rot="5400000" flipV="1">
              <a:off x="316" y="1948"/>
              <a:ext cx="904" cy="27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12600" tIns="12600" rIns="12600" bIns="12600"/>
            <a:lstStyle>
              <a:lvl1pPr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1pPr>
              <a:lvl2pPr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2pPr>
              <a:lvl3pPr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3pPr>
              <a:lvl4pPr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4pPr>
              <a:lvl5pPr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5pPr>
              <a:lvl6pPr marL="2514600" indent="-228600" defTabSz="449263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6pPr>
              <a:lvl7pPr marL="2971800" indent="-228600" defTabSz="449263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7pPr>
              <a:lvl8pPr marL="3429000" indent="-228600" defTabSz="449263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8pPr>
              <a:lvl9pPr marL="3886200" indent="-228600" defTabSz="449263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9pPr>
            </a:lstStyle>
            <a:p>
              <a:pPr algn="ctr">
                <a:buClrTx/>
                <a:buFontTx/>
                <a:buNone/>
              </a:pPr>
              <a:r>
                <a:rPr lang="es-CO" altLang="es-CO" sz="2000" b="1">
                  <a:solidFill>
                    <a:srgbClr val="FF3300"/>
                  </a:solidFill>
                </a:rPr>
                <a:t>Altura</a:t>
              </a:r>
              <a:r>
                <a:rPr lang="es-CO" altLang="es-CO" sz="1600" b="1">
                  <a:solidFill>
                    <a:srgbClr val="FF3300"/>
                  </a:solidFill>
                </a:rPr>
                <a:t> </a:t>
              </a:r>
              <a:r>
                <a:rPr lang="es-CO" altLang="es-CO" sz="2000" b="1">
                  <a:solidFill>
                    <a:srgbClr val="FF3300"/>
                  </a:solidFill>
                </a:rPr>
                <a:t>[mel]</a:t>
              </a:r>
            </a:p>
          </p:txBody>
        </p:sp>
        <p:sp>
          <p:nvSpPr>
            <p:cNvPr id="153665" name="Text Box 65"/>
            <p:cNvSpPr txBox="1">
              <a:spLocks noChangeArrowheads="1"/>
            </p:cNvSpPr>
            <p:nvPr/>
          </p:nvSpPr>
          <p:spPr bwMode="auto">
            <a:xfrm>
              <a:off x="817" y="1771"/>
              <a:ext cx="373" cy="14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12600" tIns="12600" rIns="12600" bIns="12600"/>
            <a:lstStyle>
              <a:lvl1pPr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1pPr>
              <a:lvl2pPr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2pPr>
              <a:lvl3pPr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3pPr>
              <a:lvl4pPr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4pPr>
              <a:lvl5pPr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5pPr>
              <a:lvl6pPr marL="2514600" indent="-228600" defTabSz="449263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6pPr>
              <a:lvl7pPr marL="2971800" indent="-228600" defTabSz="449263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7pPr>
              <a:lvl8pPr marL="3429000" indent="-228600" defTabSz="449263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8pPr>
              <a:lvl9pPr marL="3886200" indent="-228600" defTabSz="449263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9pPr>
            </a:lstStyle>
            <a:p>
              <a:pPr algn="r">
                <a:buClrTx/>
                <a:buFontTx/>
                <a:buNone/>
              </a:pPr>
              <a:r>
                <a:rPr lang="es-CO" altLang="es-CO" sz="1600" b="1">
                  <a:solidFill>
                    <a:srgbClr val="FF3300"/>
                  </a:solidFill>
                </a:rPr>
                <a:t>2000</a:t>
              </a:r>
            </a:p>
          </p:txBody>
        </p:sp>
        <p:sp>
          <p:nvSpPr>
            <p:cNvPr id="153666" name="Text Box 66"/>
            <p:cNvSpPr txBox="1">
              <a:spLocks noChangeArrowheads="1"/>
            </p:cNvSpPr>
            <p:nvPr/>
          </p:nvSpPr>
          <p:spPr bwMode="auto">
            <a:xfrm>
              <a:off x="817" y="1388"/>
              <a:ext cx="373" cy="14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12600" tIns="12600" rIns="12600" bIns="12600"/>
            <a:lstStyle>
              <a:lvl1pPr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1pPr>
              <a:lvl2pPr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2pPr>
              <a:lvl3pPr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3pPr>
              <a:lvl4pPr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4pPr>
              <a:lvl5pPr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5pPr>
              <a:lvl6pPr marL="2514600" indent="-228600" defTabSz="449263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6pPr>
              <a:lvl7pPr marL="2971800" indent="-228600" defTabSz="449263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7pPr>
              <a:lvl8pPr marL="3429000" indent="-228600" defTabSz="449263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8pPr>
              <a:lvl9pPr marL="3886200" indent="-228600" defTabSz="449263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9pPr>
            </a:lstStyle>
            <a:p>
              <a:pPr algn="r">
                <a:buClrTx/>
                <a:buFontTx/>
                <a:buNone/>
              </a:pPr>
              <a:r>
                <a:rPr lang="es-CO" altLang="es-CO" sz="1600" b="1">
                  <a:solidFill>
                    <a:srgbClr val="FF3300"/>
                  </a:solidFill>
                </a:rPr>
                <a:t>2500</a:t>
              </a:r>
            </a:p>
          </p:txBody>
        </p:sp>
        <p:sp>
          <p:nvSpPr>
            <p:cNvPr id="153667" name="Text Box 67"/>
            <p:cNvSpPr txBox="1">
              <a:spLocks noChangeArrowheads="1"/>
            </p:cNvSpPr>
            <p:nvPr/>
          </p:nvSpPr>
          <p:spPr bwMode="auto">
            <a:xfrm>
              <a:off x="817" y="989"/>
              <a:ext cx="373" cy="14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12600" tIns="12600" rIns="12600" bIns="12600"/>
            <a:lstStyle>
              <a:lvl1pPr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1pPr>
              <a:lvl2pPr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2pPr>
              <a:lvl3pPr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3pPr>
              <a:lvl4pPr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4pPr>
              <a:lvl5pPr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5pPr>
              <a:lvl6pPr marL="2514600" indent="-228600" defTabSz="449263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6pPr>
              <a:lvl7pPr marL="2971800" indent="-228600" defTabSz="449263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7pPr>
              <a:lvl8pPr marL="3429000" indent="-228600" defTabSz="449263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8pPr>
              <a:lvl9pPr marL="3886200" indent="-228600" defTabSz="449263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9pPr>
            </a:lstStyle>
            <a:p>
              <a:pPr algn="r">
                <a:buClrTx/>
                <a:buFontTx/>
                <a:buNone/>
              </a:pPr>
              <a:r>
                <a:rPr lang="es-CO" altLang="es-CO" sz="1600" b="1">
                  <a:solidFill>
                    <a:srgbClr val="FF3300"/>
                  </a:solidFill>
                </a:rPr>
                <a:t>3000</a:t>
              </a:r>
            </a:p>
          </p:txBody>
        </p:sp>
        <p:sp>
          <p:nvSpPr>
            <p:cNvPr id="153668" name="Text Box 68"/>
            <p:cNvSpPr txBox="1">
              <a:spLocks noChangeArrowheads="1"/>
            </p:cNvSpPr>
            <p:nvPr/>
          </p:nvSpPr>
          <p:spPr bwMode="auto">
            <a:xfrm>
              <a:off x="817" y="621"/>
              <a:ext cx="373" cy="14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12600" tIns="12600" rIns="12600" bIns="12600"/>
            <a:lstStyle>
              <a:lvl1pPr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1pPr>
              <a:lvl2pPr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2pPr>
              <a:lvl3pPr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3pPr>
              <a:lvl4pPr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4pPr>
              <a:lvl5pPr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5pPr>
              <a:lvl6pPr marL="2514600" indent="-228600" defTabSz="449263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6pPr>
              <a:lvl7pPr marL="2971800" indent="-228600" defTabSz="449263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7pPr>
              <a:lvl8pPr marL="3429000" indent="-228600" defTabSz="449263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8pPr>
              <a:lvl9pPr marL="3886200" indent="-228600" defTabSz="449263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9pPr>
            </a:lstStyle>
            <a:p>
              <a:pPr algn="r">
                <a:buClrTx/>
                <a:buFontTx/>
                <a:buNone/>
              </a:pPr>
              <a:r>
                <a:rPr lang="es-CO" altLang="es-CO" sz="1600" b="1">
                  <a:solidFill>
                    <a:srgbClr val="FF3300"/>
                  </a:solidFill>
                </a:rPr>
                <a:t>3500</a:t>
              </a:r>
            </a:p>
          </p:txBody>
        </p:sp>
      </p:grpSp>
    </p:spTree>
  </p:cSld>
  <p:clrMapOvr>
    <a:masterClrMapping/>
  </p:clrMapOvr>
  <p:transition>
    <p:dissolv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6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 additive="repl">
                                        <p:cTn id="7" dur="500"/>
                                        <p:tgtEl>
                                          <p:spTgt spid="1536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6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 additive="repl">
                                        <p:cTn id="12" dur="500"/>
                                        <p:tgtEl>
                                          <p:spTgt spid="1536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4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6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 additive="repl">
                                        <p:cTn id="16" dur="500"/>
                                        <p:tgtEl>
                                          <p:spTgt spid="1536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4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gradFill rotWithShape="0">
          <a:gsLst>
            <a:gs pos="0">
              <a:srgbClr val="000000"/>
            </a:gs>
            <a:gs pos="50000">
              <a:srgbClr val="003399"/>
            </a:gs>
            <a:gs pos="100000">
              <a:srgbClr val="000000"/>
            </a:gs>
          </a:gsLst>
          <a:lin ang="81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4625" name="Text Box 1"/>
          <p:cNvSpPr txBox="1">
            <a:spLocks noChangeArrowheads="1"/>
          </p:cNvSpPr>
          <p:nvPr/>
        </p:nvSpPr>
        <p:spPr bwMode="auto">
          <a:xfrm>
            <a:off x="2057400" y="2003982"/>
            <a:ext cx="8077200" cy="24849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ctr">
            <a:spAutoFit/>
          </a:bodyPr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spcBef>
                <a:spcPts val="2750"/>
              </a:spcBef>
              <a:buClrTx/>
            </a:pPr>
            <a:r>
              <a:rPr lang="es-CO" altLang="es-CO" sz="4400" b="1">
                <a:solidFill>
                  <a:srgbClr val="FFFF99"/>
                </a:solidFill>
              </a:rPr>
              <a:t> EJEMPLO</a:t>
            </a:r>
          </a:p>
          <a:p>
            <a:pPr algn="ctr">
              <a:spcBef>
                <a:spcPts val="2750"/>
              </a:spcBef>
              <a:buClrTx/>
            </a:pPr>
            <a:r>
              <a:rPr lang="es-CO" altLang="es-CO" sz="4400" b="1">
                <a:solidFill>
                  <a:srgbClr val="FFFF99"/>
                </a:solidFill>
              </a:rPr>
              <a:t>Averiguar a cuántos mel corresponde un LA de 1760 Hz.</a:t>
            </a:r>
          </a:p>
        </p:txBody>
      </p:sp>
    </p:spTree>
  </p:cSld>
  <p:clrMapOvr>
    <a:masterClrMapping/>
  </p:clrMapOvr>
  <p:transition>
    <p:dissolve/>
  </p:transition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gradFill rotWithShape="0">
          <a:gsLst>
            <a:gs pos="0">
              <a:srgbClr val="000000"/>
            </a:gs>
            <a:gs pos="50000">
              <a:srgbClr val="003399"/>
            </a:gs>
            <a:gs pos="100000">
              <a:srgbClr val="000000"/>
            </a:gs>
          </a:gsLst>
          <a:lin ang="81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433" name="Group 1"/>
          <p:cNvGrpSpPr>
            <a:grpSpLocks/>
          </p:cNvGrpSpPr>
          <p:nvPr/>
        </p:nvGrpSpPr>
        <p:grpSpPr bwMode="auto">
          <a:xfrm>
            <a:off x="4419600" y="1660526"/>
            <a:ext cx="4084638" cy="4308475"/>
            <a:chOff x="1824" y="1046"/>
            <a:chExt cx="2573" cy="2714"/>
          </a:xfrm>
        </p:grpSpPr>
        <p:sp>
          <p:nvSpPr>
            <p:cNvPr id="18434" name="Freeform 2"/>
            <p:cNvSpPr>
              <a:spLocks noChangeArrowheads="1"/>
            </p:cNvSpPr>
            <p:nvPr/>
          </p:nvSpPr>
          <p:spPr bwMode="auto">
            <a:xfrm>
              <a:off x="2395" y="1152"/>
              <a:ext cx="1712" cy="1368"/>
            </a:xfrm>
            <a:custGeom>
              <a:avLst/>
              <a:gdLst>
                <a:gd name="G0" fmla="+- 1 0 0"/>
                <a:gd name="G1" fmla="+- 1 0 0"/>
                <a:gd name="G2" fmla="+- 1 0 0"/>
                <a:gd name="G3" fmla="+- 1 0 0"/>
                <a:gd name="G4" fmla="+- 1 0 0"/>
                <a:gd name="G5" fmla="+- 1 0 0"/>
                <a:gd name="G6" fmla="+- 1 0 0"/>
                <a:gd name="G7" fmla="+- 1 0 0"/>
                <a:gd name="G8" fmla="+- 1 0 0"/>
                <a:gd name="G9" fmla="+- 1 0 0"/>
                <a:gd name="G10" fmla="+- 1 0 0"/>
                <a:gd name="T0" fmla="*/ 224 256 1"/>
                <a:gd name="T1" fmla="*/ 0 256 1"/>
                <a:gd name="G11" fmla="+- 0 T0 T1"/>
                <a:gd name="G12" fmla="sin 1343 G11"/>
                <a:gd name="G13" fmla="+- 1 0 0"/>
                <a:gd name="G14" fmla="+- 1 0 0"/>
                <a:gd name="G15" fmla="+- 1 0 0"/>
                <a:gd name="G16" fmla="+- 1 0 0"/>
                <a:gd name="G17" fmla="+- 42 0 0"/>
                <a:gd name="G18" fmla="+- 1 0 0"/>
                <a:gd name="G19" fmla="+- 1 0 0"/>
                <a:gd name="G20" fmla="+- 1 0 0"/>
                <a:gd name="G21" fmla="+- 1 0 0"/>
                <a:gd name="G22" fmla="+- 1 0 0"/>
                <a:gd name="G23" fmla="+- 1 0 0"/>
                <a:gd name="G24" fmla="+- 1 0 0"/>
                <a:gd name="G25" fmla="+- 1 0 0"/>
                <a:gd name="G26" fmla="+- 1 0 0"/>
                <a:gd name="G27" fmla="+- 1 0 0"/>
                <a:gd name="G28" fmla="+- 1 0 0"/>
                <a:gd name="G29" fmla="+- 1 0 0"/>
                <a:gd name="G30" fmla="+- 1 0 0"/>
                <a:gd name="G31" fmla="+- 1 0 0"/>
                <a:gd name="G32" fmla="+- 1 0 0"/>
                <a:gd name="G33" fmla="+- 1 0 0"/>
                <a:gd name="G34" fmla="+- 1 0 0"/>
                <a:gd name="G35" fmla="+- 1 0 0"/>
                <a:gd name="G36" fmla="+- 1 0 0"/>
                <a:gd name="G37" fmla="*/ 1 65535 32768"/>
                <a:gd name="G38" fmla="+- 1 0 0"/>
                <a:gd name="G39" fmla="+- 64688 0 0"/>
                <a:gd name="G40" fmla="+- 64575 0 0"/>
                <a:gd name="G41" fmla="+- 65069 0 0"/>
                <a:gd name="G42" fmla="+- 65075 0 0"/>
                <a:gd name="G43" fmla="+- 64966 0 0"/>
                <a:gd name="G44" fmla="+- 65106 0 0"/>
                <a:gd name="G45" fmla="+- 65120 0 0"/>
                <a:gd name="G46" fmla="+- 65153 0 0"/>
                <a:gd name="G47" fmla="+- 65286 0 0"/>
                <a:gd name="G48" fmla="+- 65406 0 0"/>
                <a:gd name="T2" fmla="*/ 437 w 1717"/>
                <a:gd name="T3" fmla="*/ 62 h 1373"/>
                <a:gd name="T4" fmla="*/ 910 w 1717"/>
                <a:gd name="T5" fmla="*/ 315 h 1373"/>
                <a:gd name="T6" fmla="*/ 1276 w 1717"/>
                <a:gd name="T7" fmla="*/ 917 h 1373"/>
                <a:gd name="T8" fmla="*/ 1384 w 1717"/>
                <a:gd name="T9" fmla="*/ 1038 h 1373"/>
                <a:gd name="T10" fmla="*/ 1499 w 1717"/>
                <a:gd name="T11" fmla="*/ 1102 h 1373"/>
                <a:gd name="T12" fmla="*/ 1672 w 1717"/>
                <a:gd name="T13" fmla="*/ 1268 h 1373"/>
                <a:gd name="T14" fmla="*/ 1698 w 1717"/>
                <a:gd name="T15" fmla="*/ 1297 h 1373"/>
                <a:gd name="T16" fmla="*/ 1713 w 1717"/>
                <a:gd name="T17" fmla="*/ 1320 h 1373"/>
                <a:gd name="T18" fmla="*/ 1703 w 1717"/>
                <a:gd name="T19" fmla="*/ 1342 h 1373"/>
                <a:gd name="T20" fmla="*/ 1592 w 1717"/>
                <a:gd name="T21" fmla="*/ 1315 h 1373"/>
                <a:gd name="T22" fmla="*/ 1445 w 1717"/>
                <a:gd name="T23" fmla="*/ 1300 h 1373"/>
                <a:gd name="T24" fmla="*/ 1346 w 1717"/>
                <a:gd name="T25" fmla="*/ 1289 h 1373"/>
                <a:gd name="T26" fmla="*/ 1261 w 1717"/>
                <a:gd name="T27" fmla="*/ 1288 h 1373"/>
                <a:gd name="T28" fmla="*/ 1147 w 1717"/>
                <a:gd name="T29" fmla="*/ 1304 h 1373"/>
                <a:gd name="T30" fmla="*/ 952 w 1717"/>
                <a:gd name="T31" fmla="*/ 1332 h 1373"/>
                <a:gd name="T32" fmla="*/ 845 w 1717"/>
                <a:gd name="T33" fmla="*/ 1355 h 1373"/>
                <a:gd name="T34" fmla="*/ 731 w 1717"/>
                <a:gd name="T35" fmla="*/ 1369 h 1373"/>
                <a:gd name="T36" fmla="*/ 613 w 1717"/>
                <a:gd name="T37" fmla="*/ 1357 h 1373"/>
                <a:gd name="T38" fmla="*/ 550 w 1717"/>
                <a:gd name="T39" fmla="*/ 1364 h 1373"/>
                <a:gd name="T40" fmla="*/ 512 w 1717"/>
                <a:gd name="T41" fmla="*/ 1349 h 1373"/>
                <a:gd name="T42" fmla="*/ 423 w 1717"/>
                <a:gd name="T43" fmla="*/ 1333 h 1373"/>
                <a:gd name="T44" fmla="*/ 333 w 1717"/>
                <a:gd name="T45" fmla="*/ 1334 h 1373"/>
                <a:gd name="T46" fmla="*/ 264 w 1717"/>
                <a:gd name="T47" fmla="*/ 1339 h 1373"/>
                <a:gd name="T48" fmla="*/ 223 w 1717"/>
                <a:gd name="T49" fmla="*/ 1339 h 1373"/>
                <a:gd name="T50" fmla="*/ 185 w 1717"/>
                <a:gd name="T51" fmla="*/ 1339 h 1373"/>
                <a:gd name="T52" fmla="*/ 164 w 1717"/>
                <a:gd name="T53" fmla="*/ 1339 h 1373"/>
                <a:gd name="T54" fmla="*/ 122 w 1717"/>
                <a:gd name="T55" fmla="*/ 1330 h 1373"/>
                <a:gd name="T56" fmla="*/ 84 w 1717"/>
                <a:gd name="T57" fmla="*/ 1313 h 1373"/>
                <a:gd name="T58" fmla="*/ 57 w 1717"/>
                <a:gd name="T59" fmla="*/ 1303 h 1373"/>
                <a:gd name="T60" fmla="*/ 38 w 1717"/>
                <a:gd name="T61" fmla="*/ 1283 h 1373"/>
                <a:gd name="T62" fmla="*/ 23 w 1717"/>
                <a:gd name="T63" fmla="*/ 1244 h 1373"/>
                <a:gd name="T64" fmla="*/ 4 w 1717"/>
                <a:gd name="T65" fmla="*/ 1192 h 1373"/>
                <a:gd name="T66" fmla="*/ 0 w 1717"/>
                <a:gd name="T67" fmla="*/ 1150 h 1373"/>
                <a:gd name="T68" fmla="*/ 4 w 1717"/>
                <a:gd name="T69" fmla="*/ 1112 h 1373"/>
                <a:gd name="T70" fmla="*/ 22 w 1717"/>
                <a:gd name="T71" fmla="*/ 1071 h 1373"/>
                <a:gd name="T72" fmla="*/ 32 w 1717"/>
                <a:gd name="T73" fmla="*/ 1017 h 1373"/>
                <a:gd name="T74" fmla="*/ 23 w 1717"/>
                <a:gd name="T75" fmla="*/ 964 h 1373"/>
                <a:gd name="T76" fmla="*/ 4 w 1717"/>
                <a:gd name="T77" fmla="*/ 901 h 1373"/>
                <a:gd name="T78" fmla="*/ 43 w 1717"/>
                <a:gd name="T79" fmla="*/ 779 h 1373"/>
                <a:gd name="T80" fmla="*/ 92 w 1717"/>
                <a:gd name="T81" fmla="*/ 684 h 1373"/>
                <a:gd name="T82" fmla="*/ 144 w 1717"/>
                <a:gd name="T83" fmla="*/ 603 h 1373"/>
                <a:gd name="T84" fmla="*/ 193 w 1717"/>
                <a:gd name="T85" fmla="*/ 526 h 1373"/>
                <a:gd name="T86" fmla="*/ 231 w 1717"/>
                <a:gd name="T87" fmla="*/ 411 h 1373"/>
                <a:gd name="T88" fmla="*/ 231 w 1717"/>
                <a:gd name="T89" fmla="*/ 323 h 1373"/>
                <a:gd name="T90" fmla="*/ 252 w 1717"/>
                <a:gd name="T91" fmla="*/ 253 h 1373"/>
                <a:gd name="T92" fmla="*/ 252 w 1717"/>
                <a:gd name="T93" fmla="*/ 175 h 1373"/>
                <a:gd name="T94" fmla="*/ 272 w 1717"/>
                <a:gd name="T95" fmla="*/ 113 h 1373"/>
                <a:gd name="T96" fmla="*/ 332 w 1717"/>
                <a:gd name="T97" fmla="*/ 0 h 1373"/>
              </a:gdLst>
              <a:ahLst/>
              <a:cxnLst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717" h="1373">
                  <a:moveTo>
                    <a:pt x="438" y="62"/>
                  </a:moveTo>
                  <a:lnTo>
                    <a:pt x="912" y="316"/>
                  </a:lnTo>
                  <a:lnTo>
                    <a:pt x="1279" y="920"/>
                  </a:lnTo>
                  <a:lnTo>
                    <a:pt x="1387" y="1041"/>
                  </a:lnTo>
                  <a:lnTo>
                    <a:pt x="1503" y="1105"/>
                  </a:lnTo>
                  <a:lnTo>
                    <a:pt x="1676" y="1272"/>
                  </a:lnTo>
                  <a:lnTo>
                    <a:pt x="1702" y="1301"/>
                  </a:lnTo>
                  <a:lnTo>
                    <a:pt x="1717" y="1324"/>
                  </a:lnTo>
                  <a:lnTo>
                    <a:pt x="1707" y="1346"/>
                  </a:lnTo>
                  <a:lnTo>
                    <a:pt x="1596" y="1319"/>
                  </a:lnTo>
                  <a:lnTo>
                    <a:pt x="1448" y="1304"/>
                  </a:lnTo>
                  <a:lnTo>
                    <a:pt x="1349" y="1293"/>
                  </a:lnTo>
                  <a:lnTo>
                    <a:pt x="1264" y="1292"/>
                  </a:lnTo>
                  <a:lnTo>
                    <a:pt x="1150" y="1308"/>
                  </a:lnTo>
                  <a:lnTo>
                    <a:pt x="954" y="1336"/>
                  </a:lnTo>
                  <a:lnTo>
                    <a:pt x="847" y="1359"/>
                  </a:lnTo>
                  <a:lnTo>
                    <a:pt x="733" y="1373"/>
                  </a:lnTo>
                  <a:lnTo>
                    <a:pt x="614" y="1361"/>
                  </a:lnTo>
                  <a:lnTo>
                    <a:pt x="551" y="1368"/>
                  </a:lnTo>
                  <a:lnTo>
                    <a:pt x="513" y="1353"/>
                  </a:lnTo>
                  <a:lnTo>
                    <a:pt x="424" y="1337"/>
                  </a:lnTo>
                  <a:lnTo>
                    <a:pt x="334" y="1338"/>
                  </a:lnTo>
                  <a:lnTo>
                    <a:pt x="265" y="1343"/>
                  </a:lnTo>
                  <a:lnTo>
                    <a:pt x="224" y="1343"/>
                  </a:lnTo>
                  <a:lnTo>
                    <a:pt x="185" y="1343"/>
                  </a:lnTo>
                  <a:lnTo>
                    <a:pt x="164" y="1343"/>
                  </a:lnTo>
                  <a:lnTo>
                    <a:pt x="122" y="1334"/>
                  </a:lnTo>
                  <a:lnTo>
                    <a:pt x="84" y="1317"/>
                  </a:lnTo>
                  <a:lnTo>
                    <a:pt x="57" y="1307"/>
                  </a:lnTo>
                  <a:lnTo>
                    <a:pt x="38" y="1287"/>
                  </a:lnTo>
                  <a:lnTo>
                    <a:pt x="23" y="1248"/>
                  </a:lnTo>
                  <a:lnTo>
                    <a:pt x="4" y="1195"/>
                  </a:lnTo>
                  <a:lnTo>
                    <a:pt x="0" y="1153"/>
                  </a:lnTo>
                  <a:lnTo>
                    <a:pt x="4" y="1115"/>
                  </a:lnTo>
                  <a:lnTo>
                    <a:pt x="22" y="1074"/>
                  </a:lnTo>
                  <a:lnTo>
                    <a:pt x="32" y="1020"/>
                  </a:lnTo>
                  <a:lnTo>
                    <a:pt x="23" y="967"/>
                  </a:lnTo>
                  <a:lnTo>
                    <a:pt x="4" y="904"/>
                  </a:lnTo>
                  <a:lnTo>
                    <a:pt x="43" y="781"/>
                  </a:lnTo>
                  <a:lnTo>
                    <a:pt x="92" y="686"/>
                  </a:lnTo>
                  <a:lnTo>
                    <a:pt x="144" y="605"/>
                  </a:lnTo>
                  <a:lnTo>
                    <a:pt x="193" y="528"/>
                  </a:lnTo>
                  <a:lnTo>
                    <a:pt x="232" y="412"/>
                  </a:lnTo>
                  <a:lnTo>
                    <a:pt x="232" y="324"/>
                  </a:lnTo>
                  <a:lnTo>
                    <a:pt x="253" y="254"/>
                  </a:lnTo>
                  <a:lnTo>
                    <a:pt x="253" y="176"/>
                  </a:lnTo>
                  <a:lnTo>
                    <a:pt x="273" y="113"/>
                  </a:lnTo>
                  <a:lnTo>
                    <a:pt x="333" y="0"/>
                  </a:lnTo>
                </a:path>
              </a:pathLst>
            </a:custGeom>
            <a:gradFill rotWithShape="0">
              <a:gsLst>
                <a:gs pos="0">
                  <a:srgbClr val="DDD800"/>
                </a:gs>
                <a:gs pos="100000">
                  <a:srgbClr val="FFFFCC"/>
                </a:gs>
              </a:gsLst>
              <a:lin ang="108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  <p:sp>
          <p:nvSpPr>
            <p:cNvPr id="18435" name="Freeform 3"/>
            <p:cNvSpPr>
              <a:spLocks noChangeArrowheads="1"/>
            </p:cNvSpPr>
            <p:nvPr/>
          </p:nvSpPr>
          <p:spPr bwMode="auto">
            <a:xfrm>
              <a:off x="1826" y="1055"/>
              <a:ext cx="2503" cy="2573"/>
            </a:xfrm>
            <a:custGeom>
              <a:avLst/>
              <a:gdLst>
                <a:gd name="G0" fmla="+- 1 0 0"/>
                <a:gd name="G1" fmla="+- 1 0 0"/>
                <a:gd name="G2" fmla="+- 1 0 0"/>
                <a:gd name="G3" fmla="+- 1 0 0"/>
                <a:gd name="G4" fmla="+- 1 0 0"/>
                <a:gd name="G5" fmla="+- 1 0 0"/>
                <a:gd name="G6" fmla="+- 1 0 0"/>
                <a:gd name="G7" fmla="+- 1 0 0"/>
                <a:gd name="G8" fmla="+- 1 0 0"/>
                <a:gd name="G9" fmla="+- 1 0 0"/>
                <a:gd name="G10" fmla="+- 1 0 0"/>
                <a:gd name="G11" fmla="+- 1 0 0"/>
                <a:gd name="G12" fmla="+- 1 0 0"/>
                <a:gd name="G13" fmla="+- 1 0 0"/>
                <a:gd name="G14" fmla="+- 1 0 0"/>
                <a:gd name="G15" fmla="+- 1 0 0"/>
                <a:gd name="G16" fmla="+- 1 0 0"/>
                <a:gd name="G17" fmla="*/ 1 53519 12704"/>
                <a:gd name="G18" fmla="+- 1 0 0"/>
                <a:gd name="G19" fmla="+- 1 0 0"/>
                <a:gd name="G20" fmla="+- 1 0 0"/>
                <a:gd name="G21" fmla="+- 1 0 0"/>
                <a:gd name="G22" fmla="+- 1 0 0"/>
                <a:gd name="G23" fmla="+- 1 0 0"/>
                <a:gd name="G24" fmla="*/ 1 0 0"/>
                <a:gd name="G25" fmla="+- 11 0 0"/>
                <a:gd name="G26" fmla="+- 1 0 0"/>
                <a:gd name="G27" fmla="+- 1 0 0"/>
                <a:gd name="G28" fmla="+- 1 0 0"/>
                <a:gd name="G29" fmla="*/ 1 0 0"/>
                <a:gd name="G30" fmla="sin 580 G29"/>
                <a:gd name="G31" fmla="+- 11 0 0"/>
                <a:gd name="G32" fmla="+- 1 0 0"/>
                <a:gd name="G33" fmla="+- 1 0 0"/>
                <a:gd name="G34" fmla="+- 1 0 0"/>
                <a:gd name="G35" fmla="+- 1 0 0"/>
                <a:gd name="G36" fmla="+- 1 0 0"/>
                <a:gd name="G37" fmla="+- 1 0 0"/>
                <a:gd name="G38" fmla="+- 1 0 0"/>
                <a:gd name="G39" fmla="*/ 1 62133 25600"/>
                <a:gd name="G40" fmla="*/ 1 35987 55552"/>
                <a:gd name="G41" fmla="*/ G40 1 180"/>
                <a:gd name="G42" fmla="*/ G39 1 G41"/>
                <a:gd name="G43" fmla="+- 1 0 0"/>
                <a:gd name="G44" fmla="+- 1 0 0"/>
                <a:gd name="G45" fmla="+- 1 0 0"/>
                <a:gd name="G46" fmla="+- 1 0 0"/>
                <a:gd name="G47" fmla="+- 1 0 0"/>
                <a:gd name="G48" fmla="+- 1 0 0"/>
                <a:gd name="G49" fmla="+- 1 0 0"/>
                <a:gd name="G50" fmla="+- 1 0 0"/>
                <a:gd name="G51" fmla="+- 1 0 0"/>
                <a:gd name="G52" fmla="+- 1 0 0"/>
                <a:gd name="G53" fmla="+- 1 0 0"/>
                <a:gd name="G54" fmla="+- 1 0 0"/>
                <a:gd name="G55" fmla="+- 1 0 0"/>
                <a:gd name="G56" fmla="+- 1 0 0"/>
                <a:gd name="G57" fmla="*/ 1 16385 2"/>
                <a:gd name="G58" fmla="+- 1 0 0"/>
                <a:gd name="G59" fmla="+- 1 0 0"/>
                <a:gd name="G60" fmla="+- 1 0 0"/>
                <a:gd name="G61" fmla="+- 1 0 0"/>
                <a:gd name="G62" fmla="+- 1 0 0"/>
                <a:gd name="G63" fmla="+- 1 0 0"/>
                <a:gd name="G64" fmla="+- 1 0 0"/>
                <a:gd name="G65" fmla="+- 1 0 0"/>
                <a:gd name="G66" fmla="+- 1 0 0"/>
                <a:gd name="G67" fmla="+- 1 0 0"/>
                <a:gd name="G68" fmla="+- 1 0 0"/>
                <a:gd name="G69" fmla="+- 1 0 0"/>
                <a:gd name="G70" fmla="+- 1 0 0"/>
                <a:gd name="G71" fmla="+- 1 0 0"/>
                <a:gd name="G72" fmla="+- 1 0 0"/>
                <a:gd name="G73" fmla="+- 1 0 0"/>
                <a:gd name="G74" fmla="+- 1 0 0"/>
                <a:gd name="G75" fmla="+- 1 0 0"/>
                <a:gd name="G76" fmla="+- 1 0 0"/>
                <a:gd name="G77" fmla="+- 1 0 0"/>
                <a:gd name="G78" fmla="+- 1 0 0"/>
                <a:gd name="G79" fmla="+- 1 0 0"/>
                <a:gd name="G80" fmla="+- 1 0 0"/>
                <a:gd name="G81" fmla="+- 1 0 0"/>
                <a:gd name="G82" fmla="+- 1 0 0"/>
                <a:gd name="G83" fmla="*/ 1 60495 32264"/>
                <a:gd name="G84" fmla="+- 1 0 0"/>
                <a:gd name="G85" fmla="+- 1 0 0"/>
                <a:gd name="G86" fmla="+- 1 0 0"/>
                <a:gd name="G87" fmla="+- 1 0 0"/>
                <a:gd name="G88" fmla="+- 1 0 0"/>
                <a:gd name="G89" fmla="+- 1 0 0"/>
                <a:gd name="G90" fmla="+- 1 0 0"/>
                <a:gd name="G91" fmla="+- 1 0 0"/>
                <a:gd name="G92" fmla="+- 1 0 0"/>
                <a:gd name="G93" fmla="+- 1 0 0"/>
                <a:gd name="G94" fmla="+- 1 0 0"/>
                <a:gd name="G95" fmla="+- 1 0 0"/>
                <a:gd name="G96" fmla="+- 1 0 0"/>
                <a:gd name="G97" fmla="+- 1 0 0"/>
                <a:gd name="G98" fmla="+- 1 0 0"/>
                <a:gd name="G99" fmla="+- 1 0 0"/>
                <a:gd name="G100" fmla="+- 1 0 0"/>
                <a:gd name="G101" fmla="+- 442 0 0"/>
                <a:gd name="G102" fmla="+- 1 0 0"/>
                <a:gd name="G103" fmla="*/ 1 0 0"/>
                <a:gd name="G104" fmla="+- 1 0 0"/>
                <a:gd name="G105" fmla="+- 1 0 0"/>
                <a:gd name="G106" fmla="+- 1 0 0"/>
                <a:gd name="G107" fmla="+- 1 0 0"/>
                <a:gd name="G108" fmla="+- 1 0 0"/>
                <a:gd name="T0" fmla="*/ 2320 w 2508"/>
                <a:gd name="T1" fmla="*/ 1583 h 2578"/>
                <a:gd name="T2" fmla="*/ 2416 w 2508"/>
                <a:gd name="T3" fmla="*/ 1748 h 2578"/>
                <a:gd name="T4" fmla="*/ 2504 w 2508"/>
                <a:gd name="T5" fmla="*/ 1857 h 2578"/>
                <a:gd name="T6" fmla="*/ 2268 w 2508"/>
                <a:gd name="T7" fmla="*/ 1788 h 2578"/>
                <a:gd name="T8" fmla="*/ 2033 w 2508"/>
                <a:gd name="T9" fmla="*/ 1760 h 2578"/>
                <a:gd name="T10" fmla="*/ 1800 w 2508"/>
                <a:gd name="T11" fmla="*/ 1748 h 2578"/>
                <a:gd name="T12" fmla="*/ 1515 w 2508"/>
                <a:gd name="T13" fmla="*/ 1703 h 2578"/>
                <a:gd name="T14" fmla="*/ 1311 w 2508"/>
                <a:gd name="T15" fmla="*/ 1712 h 2578"/>
                <a:gd name="T16" fmla="*/ 1093 w 2508"/>
                <a:gd name="T17" fmla="*/ 1752 h 2578"/>
                <a:gd name="T18" fmla="*/ 888 w 2508"/>
                <a:gd name="T19" fmla="*/ 1764 h 2578"/>
                <a:gd name="T20" fmla="*/ 683 w 2508"/>
                <a:gd name="T21" fmla="*/ 1791 h 2578"/>
                <a:gd name="T22" fmla="*/ 643 w 2508"/>
                <a:gd name="T23" fmla="*/ 1887 h 2578"/>
                <a:gd name="T24" fmla="*/ 678 w 2508"/>
                <a:gd name="T25" fmla="*/ 1998 h 2578"/>
                <a:gd name="T26" fmla="*/ 731 w 2508"/>
                <a:gd name="T27" fmla="*/ 2169 h 2578"/>
                <a:gd name="T28" fmla="*/ 767 w 2508"/>
                <a:gd name="T29" fmla="*/ 2389 h 2578"/>
                <a:gd name="T30" fmla="*/ 778 w 2508"/>
                <a:gd name="T31" fmla="*/ 2516 h 2578"/>
                <a:gd name="T32" fmla="*/ 630 w 2508"/>
                <a:gd name="T33" fmla="*/ 2574 h 2578"/>
                <a:gd name="T34" fmla="*/ 442 w 2508"/>
                <a:gd name="T35" fmla="*/ 2504 h 2578"/>
                <a:gd name="T36" fmla="*/ 323 w 2508"/>
                <a:gd name="T37" fmla="*/ 2319 h 2578"/>
                <a:gd name="T38" fmla="*/ 286 w 2508"/>
                <a:gd name="T39" fmla="*/ 2095 h 2578"/>
                <a:gd name="T40" fmla="*/ 260 w 2508"/>
                <a:gd name="T41" fmla="*/ 1964 h 2578"/>
                <a:gd name="T42" fmla="*/ 176 w 2508"/>
                <a:gd name="T43" fmla="*/ 1767 h 2578"/>
                <a:gd name="T44" fmla="*/ 71 w 2508"/>
                <a:gd name="T45" fmla="*/ 1528 h 2578"/>
                <a:gd name="T46" fmla="*/ 10 w 2508"/>
                <a:gd name="T47" fmla="*/ 1307 h 2578"/>
                <a:gd name="T48" fmla="*/ 0 w 2508"/>
                <a:gd name="T49" fmla="*/ 1212 h 2578"/>
                <a:gd name="T50" fmla="*/ 11 w 2508"/>
                <a:gd name="T51" fmla="*/ 1099 h 2578"/>
                <a:gd name="T52" fmla="*/ 40 w 2508"/>
                <a:gd name="T53" fmla="*/ 924 h 2578"/>
                <a:gd name="T54" fmla="*/ 40 w 2508"/>
                <a:gd name="T55" fmla="*/ 791 h 2578"/>
                <a:gd name="T56" fmla="*/ 20 w 2508"/>
                <a:gd name="T57" fmla="*/ 642 h 2578"/>
                <a:gd name="T58" fmla="*/ 0 w 2508"/>
                <a:gd name="T59" fmla="*/ 501 h 2578"/>
                <a:gd name="T60" fmla="*/ 11 w 2508"/>
                <a:gd name="T61" fmla="*/ 396 h 2578"/>
                <a:gd name="T62" fmla="*/ 40 w 2508"/>
                <a:gd name="T63" fmla="*/ 282 h 2578"/>
                <a:gd name="T64" fmla="*/ 92 w 2508"/>
                <a:gd name="T65" fmla="*/ 186 h 2578"/>
                <a:gd name="T66" fmla="*/ 193 w 2508"/>
                <a:gd name="T67" fmla="*/ 70 h 2578"/>
                <a:gd name="T68" fmla="*/ 273 w 2508"/>
                <a:gd name="T69" fmla="*/ 18 h 2578"/>
                <a:gd name="T70" fmla="*/ 352 w 2508"/>
                <a:gd name="T71" fmla="*/ 0 h 2578"/>
                <a:gd name="T72" fmla="*/ 420 w 2508"/>
                <a:gd name="T73" fmla="*/ 10 h 2578"/>
                <a:gd name="T74" fmla="*/ 493 w 2508"/>
                <a:gd name="T75" fmla="*/ 63 h 2578"/>
                <a:gd name="T76" fmla="*/ 541 w 2508"/>
                <a:gd name="T77" fmla="*/ 151 h 2578"/>
                <a:gd name="T78" fmla="*/ 579 w 2508"/>
                <a:gd name="T79" fmla="*/ 265 h 2578"/>
                <a:gd name="T80" fmla="*/ 601 w 2508"/>
                <a:gd name="T81" fmla="*/ 449 h 2578"/>
                <a:gd name="T82" fmla="*/ 652 w 2508"/>
                <a:gd name="T83" fmla="*/ 642 h 2578"/>
                <a:gd name="T84" fmla="*/ 667 w 2508"/>
                <a:gd name="T85" fmla="*/ 787 h 2578"/>
                <a:gd name="T86" fmla="*/ 582 w 2508"/>
                <a:gd name="T87" fmla="*/ 1010 h 2578"/>
                <a:gd name="T88" fmla="*/ 611 w 2508"/>
                <a:gd name="T89" fmla="*/ 1132 h 2578"/>
                <a:gd name="T90" fmla="*/ 581 w 2508"/>
                <a:gd name="T91" fmla="*/ 1265 h 2578"/>
                <a:gd name="T92" fmla="*/ 616 w 2508"/>
                <a:gd name="T93" fmla="*/ 1383 h 2578"/>
                <a:gd name="T94" fmla="*/ 727 w 2508"/>
                <a:gd name="T95" fmla="*/ 1437 h 2578"/>
                <a:gd name="T96" fmla="*/ 992 w 2508"/>
                <a:gd name="T97" fmla="*/ 1432 h 2578"/>
                <a:gd name="T98" fmla="*/ 1307 w 2508"/>
                <a:gd name="T99" fmla="*/ 1467 h 2578"/>
                <a:gd name="T100" fmla="*/ 1729 w 2508"/>
                <a:gd name="T101" fmla="*/ 1401 h 2578"/>
                <a:gd name="T102" fmla="*/ 2064 w 2508"/>
                <a:gd name="T103" fmla="*/ 1402 h 25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08" h="2578">
                  <a:moveTo>
                    <a:pt x="2278" y="1448"/>
                  </a:moveTo>
                  <a:lnTo>
                    <a:pt x="2324" y="1585"/>
                  </a:lnTo>
                  <a:lnTo>
                    <a:pt x="2388" y="1706"/>
                  </a:lnTo>
                  <a:lnTo>
                    <a:pt x="2420" y="1751"/>
                  </a:lnTo>
                  <a:lnTo>
                    <a:pt x="2448" y="1798"/>
                  </a:lnTo>
                  <a:lnTo>
                    <a:pt x="2508" y="1860"/>
                  </a:lnTo>
                  <a:lnTo>
                    <a:pt x="2364" y="1840"/>
                  </a:lnTo>
                  <a:lnTo>
                    <a:pt x="2272" y="1791"/>
                  </a:lnTo>
                  <a:lnTo>
                    <a:pt x="2147" y="1774"/>
                  </a:lnTo>
                  <a:lnTo>
                    <a:pt x="2036" y="1763"/>
                  </a:lnTo>
                  <a:lnTo>
                    <a:pt x="1893" y="1734"/>
                  </a:lnTo>
                  <a:lnTo>
                    <a:pt x="1803" y="1751"/>
                  </a:lnTo>
                  <a:lnTo>
                    <a:pt x="1657" y="1737"/>
                  </a:lnTo>
                  <a:lnTo>
                    <a:pt x="1517" y="1706"/>
                  </a:lnTo>
                  <a:lnTo>
                    <a:pt x="1420" y="1703"/>
                  </a:lnTo>
                  <a:lnTo>
                    <a:pt x="1313" y="1715"/>
                  </a:lnTo>
                  <a:lnTo>
                    <a:pt x="1216" y="1729"/>
                  </a:lnTo>
                  <a:lnTo>
                    <a:pt x="1095" y="1755"/>
                  </a:lnTo>
                  <a:lnTo>
                    <a:pt x="981" y="1762"/>
                  </a:lnTo>
                  <a:lnTo>
                    <a:pt x="889" y="1767"/>
                  </a:lnTo>
                  <a:lnTo>
                    <a:pt x="785" y="1778"/>
                  </a:lnTo>
                  <a:lnTo>
                    <a:pt x="684" y="1794"/>
                  </a:lnTo>
                  <a:lnTo>
                    <a:pt x="644" y="1838"/>
                  </a:lnTo>
                  <a:lnTo>
                    <a:pt x="644" y="1890"/>
                  </a:lnTo>
                  <a:lnTo>
                    <a:pt x="647" y="1944"/>
                  </a:lnTo>
                  <a:lnTo>
                    <a:pt x="679" y="2001"/>
                  </a:lnTo>
                  <a:lnTo>
                    <a:pt x="712" y="2076"/>
                  </a:lnTo>
                  <a:lnTo>
                    <a:pt x="732" y="2172"/>
                  </a:lnTo>
                  <a:lnTo>
                    <a:pt x="742" y="2260"/>
                  </a:lnTo>
                  <a:lnTo>
                    <a:pt x="768" y="2393"/>
                  </a:lnTo>
                  <a:lnTo>
                    <a:pt x="797" y="2485"/>
                  </a:lnTo>
                  <a:lnTo>
                    <a:pt x="779" y="2520"/>
                  </a:lnTo>
                  <a:lnTo>
                    <a:pt x="707" y="2560"/>
                  </a:lnTo>
                  <a:lnTo>
                    <a:pt x="631" y="2578"/>
                  </a:lnTo>
                  <a:lnTo>
                    <a:pt x="519" y="2561"/>
                  </a:lnTo>
                  <a:lnTo>
                    <a:pt x="443" y="2508"/>
                  </a:lnTo>
                  <a:lnTo>
                    <a:pt x="375" y="2427"/>
                  </a:lnTo>
                  <a:lnTo>
                    <a:pt x="324" y="2323"/>
                  </a:lnTo>
                  <a:lnTo>
                    <a:pt x="313" y="2225"/>
                  </a:lnTo>
                  <a:lnTo>
                    <a:pt x="286" y="2098"/>
                  </a:lnTo>
                  <a:lnTo>
                    <a:pt x="274" y="2041"/>
                  </a:lnTo>
                  <a:lnTo>
                    <a:pt x="260" y="1967"/>
                  </a:lnTo>
                  <a:lnTo>
                    <a:pt x="231" y="1867"/>
                  </a:lnTo>
                  <a:lnTo>
                    <a:pt x="176" y="1770"/>
                  </a:lnTo>
                  <a:lnTo>
                    <a:pt x="120" y="1653"/>
                  </a:lnTo>
                  <a:lnTo>
                    <a:pt x="71" y="1530"/>
                  </a:lnTo>
                  <a:lnTo>
                    <a:pt x="32" y="1399"/>
                  </a:lnTo>
                  <a:lnTo>
                    <a:pt x="10" y="1309"/>
                  </a:lnTo>
                  <a:lnTo>
                    <a:pt x="4" y="1247"/>
                  </a:lnTo>
                  <a:lnTo>
                    <a:pt x="0" y="1214"/>
                  </a:lnTo>
                  <a:lnTo>
                    <a:pt x="4" y="1151"/>
                  </a:lnTo>
                  <a:lnTo>
                    <a:pt x="11" y="1101"/>
                  </a:lnTo>
                  <a:lnTo>
                    <a:pt x="32" y="1002"/>
                  </a:lnTo>
                  <a:lnTo>
                    <a:pt x="40" y="925"/>
                  </a:lnTo>
                  <a:lnTo>
                    <a:pt x="45" y="856"/>
                  </a:lnTo>
                  <a:lnTo>
                    <a:pt x="40" y="792"/>
                  </a:lnTo>
                  <a:lnTo>
                    <a:pt x="33" y="727"/>
                  </a:lnTo>
                  <a:lnTo>
                    <a:pt x="20" y="643"/>
                  </a:lnTo>
                  <a:lnTo>
                    <a:pt x="9" y="580"/>
                  </a:lnTo>
                  <a:lnTo>
                    <a:pt x="0" y="502"/>
                  </a:lnTo>
                  <a:lnTo>
                    <a:pt x="4" y="447"/>
                  </a:lnTo>
                  <a:lnTo>
                    <a:pt x="11" y="397"/>
                  </a:lnTo>
                  <a:lnTo>
                    <a:pt x="23" y="343"/>
                  </a:lnTo>
                  <a:lnTo>
                    <a:pt x="40" y="282"/>
                  </a:lnTo>
                  <a:lnTo>
                    <a:pt x="66" y="230"/>
                  </a:lnTo>
                  <a:lnTo>
                    <a:pt x="92" y="186"/>
                  </a:lnTo>
                  <a:lnTo>
                    <a:pt x="136" y="126"/>
                  </a:lnTo>
                  <a:lnTo>
                    <a:pt x="193" y="70"/>
                  </a:lnTo>
                  <a:lnTo>
                    <a:pt x="227" y="43"/>
                  </a:lnTo>
                  <a:lnTo>
                    <a:pt x="273" y="18"/>
                  </a:lnTo>
                  <a:lnTo>
                    <a:pt x="316" y="3"/>
                  </a:lnTo>
                  <a:lnTo>
                    <a:pt x="353" y="0"/>
                  </a:lnTo>
                  <a:lnTo>
                    <a:pt x="388" y="3"/>
                  </a:lnTo>
                  <a:lnTo>
                    <a:pt x="421" y="10"/>
                  </a:lnTo>
                  <a:lnTo>
                    <a:pt x="463" y="34"/>
                  </a:lnTo>
                  <a:lnTo>
                    <a:pt x="494" y="63"/>
                  </a:lnTo>
                  <a:lnTo>
                    <a:pt x="520" y="104"/>
                  </a:lnTo>
                  <a:lnTo>
                    <a:pt x="542" y="151"/>
                  </a:lnTo>
                  <a:lnTo>
                    <a:pt x="561" y="205"/>
                  </a:lnTo>
                  <a:lnTo>
                    <a:pt x="580" y="265"/>
                  </a:lnTo>
                  <a:lnTo>
                    <a:pt x="593" y="334"/>
                  </a:lnTo>
                  <a:lnTo>
                    <a:pt x="602" y="450"/>
                  </a:lnTo>
                  <a:lnTo>
                    <a:pt x="623" y="563"/>
                  </a:lnTo>
                  <a:lnTo>
                    <a:pt x="653" y="643"/>
                  </a:lnTo>
                  <a:lnTo>
                    <a:pt x="702" y="730"/>
                  </a:lnTo>
                  <a:lnTo>
                    <a:pt x="668" y="788"/>
                  </a:lnTo>
                  <a:lnTo>
                    <a:pt x="614" y="916"/>
                  </a:lnTo>
                  <a:lnTo>
                    <a:pt x="583" y="1012"/>
                  </a:lnTo>
                  <a:lnTo>
                    <a:pt x="602" y="1070"/>
                  </a:lnTo>
                  <a:lnTo>
                    <a:pt x="612" y="1134"/>
                  </a:lnTo>
                  <a:lnTo>
                    <a:pt x="588" y="1209"/>
                  </a:lnTo>
                  <a:lnTo>
                    <a:pt x="582" y="1267"/>
                  </a:lnTo>
                  <a:lnTo>
                    <a:pt x="593" y="1328"/>
                  </a:lnTo>
                  <a:lnTo>
                    <a:pt x="617" y="1385"/>
                  </a:lnTo>
                  <a:lnTo>
                    <a:pt x="647" y="1422"/>
                  </a:lnTo>
                  <a:lnTo>
                    <a:pt x="728" y="1439"/>
                  </a:lnTo>
                  <a:lnTo>
                    <a:pt x="857" y="1439"/>
                  </a:lnTo>
                  <a:lnTo>
                    <a:pt x="994" y="1434"/>
                  </a:lnTo>
                  <a:lnTo>
                    <a:pt x="1105" y="1464"/>
                  </a:lnTo>
                  <a:lnTo>
                    <a:pt x="1309" y="1469"/>
                  </a:lnTo>
                  <a:lnTo>
                    <a:pt x="1507" y="1440"/>
                  </a:lnTo>
                  <a:lnTo>
                    <a:pt x="1732" y="1403"/>
                  </a:lnTo>
                  <a:lnTo>
                    <a:pt x="1896" y="1396"/>
                  </a:lnTo>
                  <a:lnTo>
                    <a:pt x="2067" y="1404"/>
                  </a:lnTo>
                  <a:lnTo>
                    <a:pt x="2277" y="1446"/>
                  </a:lnTo>
                </a:path>
              </a:pathLst>
            </a:custGeom>
            <a:gradFill rotWithShape="0">
              <a:gsLst>
                <a:gs pos="0">
                  <a:srgbClr val="FF459B"/>
                </a:gs>
                <a:gs pos="100000">
                  <a:srgbClr val="FFD9D9"/>
                </a:gs>
              </a:gsLst>
              <a:lin ang="135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  <p:sp>
          <p:nvSpPr>
            <p:cNvPr id="18436" name="Freeform 4"/>
            <p:cNvSpPr>
              <a:spLocks noChangeArrowheads="1"/>
            </p:cNvSpPr>
            <p:nvPr/>
          </p:nvSpPr>
          <p:spPr bwMode="auto">
            <a:xfrm>
              <a:off x="2455" y="2746"/>
              <a:ext cx="1942" cy="1014"/>
            </a:xfrm>
            <a:custGeom>
              <a:avLst/>
              <a:gdLst>
                <a:gd name="G0" fmla="+- 1 0 0"/>
                <a:gd name="G1" fmla="+- 1 0 0"/>
                <a:gd name="G2" fmla="+- 1 0 0"/>
                <a:gd name="G3" fmla="+- 1 0 0"/>
                <a:gd name="G4" fmla="+- 40 0 0"/>
                <a:gd name="G5" fmla="*/ 1 39069 35328"/>
                <a:gd name="G6" fmla="+- 1 0 0"/>
                <a:gd name="G7" fmla="+- 362 0 0"/>
                <a:gd name="G8" fmla="+- 1 0 0"/>
                <a:gd name="G9" fmla="+- 1 0 0"/>
                <a:gd name="G10" fmla="+- 1 0 0"/>
                <a:gd name="G11" fmla="+- 1 0 0"/>
                <a:gd name="G12" fmla="+- 1 0 0"/>
                <a:gd name="G13" fmla="+- 1 0 0"/>
                <a:gd name="G14" fmla="+- 1 0 0"/>
                <a:gd name="G15" fmla="+- 1 0 0"/>
                <a:gd name="G16" fmla="+- 1 0 0"/>
                <a:gd name="G17" fmla="+- 1 0 0"/>
                <a:gd name="G18" fmla="+- 1 0 0"/>
                <a:gd name="G19" fmla="+- 1 0 0"/>
                <a:gd name="G20" fmla="+- 1 0 0"/>
                <a:gd name="G21" fmla="+- 1 0 0"/>
                <a:gd name="G22" fmla="+- 1 0 0"/>
                <a:gd name="G23" fmla="+- 1 0 0"/>
                <a:gd name="G24" fmla="+- 1 0 0"/>
                <a:gd name="G25" fmla="+- 1 0 0"/>
                <a:gd name="G26" fmla="+- 1 0 0"/>
                <a:gd name="G27" fmla="*/ 1 65535 32768"/>
                <a:gd name="G28" fmla="+- 1 0 0"/>
                <a:gd name="G29" fmla="+- 823 0 0"/>
                <a:gd name="G30" fmla="+- 705 0 0"/>
                <a:gd name="G31" fmla="+- 657 0 0"/>
                <a:gd name="G32" fmla="+- 546 0 0"/>
                <a:gd name="G33" fmla="+- 435 0 0"/>
                <a:gd name="G34" fmla="+- 322 0 0"/>
                <a:gd name="G35" fmla="+- 311 0 0"/>
                <a:gd name="T0" fmla="*/ 213 w 1526"/>
                <a:gd name="T1" fmla="*/ 1015 h 911"/>
                <a:gd name="T2" fmla="*/ 192 w 1526"/>
                <a:gd name="T3" fmla="*/ 865 h 911"/>
                <a:gd name="T4" fmla="*/ 160 w 1526"/>
                <a:gd name="T5" fmla="*/ 777 h 911"/>
                <a:gd name="T6" fmla="*/ 120 w 1526"/>
                <a:gd name="T7" fmla="*/ 647 h 911"/>
                <a:gd name="T8" fmla="*/ 101 w 1526"/>
                <a:gd name="T9" fmla="*/ 508 h 911"/>
                <a:gd name="T10" fmla="*/ 73 w 1526"/>
                <a:gd name="T11" fmla="*/ 374 h 911"/>
                <a:gd name="T12" fmla="*/ 52 w 1526"/>
                <a:gd name="T13" fmla="*/ 322 h 911"/>
                <a:gd name="T14" fmla="*/ 11 w 1526"/>
                <a:gd name="T15" fmla="*/ 245 h 911"/>
                <a:gd name="T16" fmla="*/ 0 w 1526"/>
                <a:gd name="T17" fmla="*/ 182 h 911"/>
                <a:gd name="T18" fmla="*/ 4 w 1526"/>
                <a:gd name="T19" fmla="*/ 140 h 911"/>
                <a:gd name="T20" fmla="*/ 20 w 1526"/>
                <a:gd name="T21" fmla="*/ 114 h 911"/>
                <a:gd name="T22" fmla="*/ 52 w 1526"/>
                <a:gd name="T23" fmla="*/ 95 h 911"/>
                <a:gd name="T24" fmla="*/ 132 w 1526"/>
                <a:gd name="T25" fmla="*/ 77 h 911"/>
                <a:gd name="T26" fmla="*/ 224 w 1526"/>
                <a:gd name="T27" fmla="*/ 70 h 911"/>
                <a:gd name="T28" fmla="*/ 332 w 1526"/>
                <a:gd name="T29" fmla="*/ 59 h 911"/>
                <a:gd name="T30" fmla="*/ 461 w 1526"/>
                <a:gd name="T31" fmla="*/ 52 h 911"/>
                <a:gd name="T32" fmla="*/ 541 w 1526"/>
                <a:gd name="T33" fmla="*/ 35 h 911"/>
                <a:gd name="T34" fmla="*/ 653 w 1526"/>
                <a:gd name="T35" fmla="*/ 18 h 911"/>
                <a:gd name="T36" fmla="*/ 700 w 1526"/>
                <a:gd name="T37" fmla="*/ 7 h 911"/>
                <a:gd name="T38" fmla="*/ 773 w 1526"/>
                <a:gd name="T39" fmla="*/ 0 h 911"/>
                <a:gd name="T40" fmla="*/ 861 w 1526"/>
                <a:gd name="T41" fmla="*/ 0 h 911"/>
                <a:gd name="T42" fmla="*/ 893 w 1526"/>
                <a:gd name="T43" fmla="*/ 7 h 911"/>
                <a:gd name="T44" fmla="*/ 1001 w 1526"/>
                <a:gd name="T45" fmla="*/ 35 h 911"/>
                <a:gd name="T46" fmla="*/ 1081 w 1526"/>
                <a:gd name="T47" fmla="*/ 42 h 911"/>
                <a:gd name="T48" fmla="*/ 1154 w 1526"/>
                <a:gd name="T49" fmla="*/ 52 h 911"/>
                <a:gd name="T50" fmla="*/ 1245 w 1526"/>
                <a:gd name="T51" fmla="*/ 35 h 911"/>
                <a:gd name="T52" fmla="*/ 1333 w 1526"/>
                <a:gd name="T53" fmla="*/ 52 h 911"/>
                <a:gd name="T54" fmla="*/ 1445 w 1526"/>
                <a:gd name="T55" fmla="*/ 70 h 911"/>
                <a:gd name="T56" fmla="*/ 1542 w 1526"/>
                <a:gd name="T57" fmla="*/ 77 h 911"/>
                <a:gd name="T58" fmla="*/ 1634 w 1526"/>
                <a:gd name="T59" fmla="*/ 91 h 911"/>
                <a:gd name="T60" fmla="*/ 1721 w 1526"/>
                <a:gd name="T61" fmla="*/ 131 h 911"/>
                <a:gd name="T62" fmla="*/ 1882 w 1526"/>
                <a:gd name="T63" fmla="*/ 165 h 911"/>
                <a:gd name="T64" fmla="*/ 1943 w 1526"/>
                <a:gd name="T65" fmla="*/ 312 h 911"/>
                <a:gd name="T66" fmla="*/ 1446 w 1526"/>
                <a:gd name="T67" fmla="*/ 533 h 911"/>
                <a:gd name="T68" fmla="*/ 812 w 1526"/>
                <a:gd name="T69" fmla="*/ 626 h 911"/>
                <a:gd name="T70" fmla="*/ 530 w 1526"/>
                <a:gd name="T71" fmla="*/ 847 h 9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526" h="911">
                  <a:moveTo>
                    <a:pt x="167" y="911"/>
                  </a:moveTo>
                  <a:lnTo>
                    <a:pt x="151" y="776"/>
                  </a:lnTo>
                  <a:lnTo>
                    <a:pt x="126" y="697"/>
                  </a:lnTo>
                  <a:lnTo>
                    <a:pt x="94" y="581"/>
                  </a:lnTo>
                  <a:lnTo>
                    <a:pt x="79" y="456"/>
                  </a:lnTo>
                  <a:lnTo>
                    <a:pt x="57" y="336"/>
                  </a:lnTo>
                  <a:lnTo>
                    <a:pt x="41" y="289"/>
                  </a:lnTo>
                  <a:lnTo>
                    <a:pt x="9" y="220"/>
                  </a:lnTo>
                  <a:lnTo>
                    <a:pt x="0" y="163"/>
                  </a:lnTo>
                  <a:lnTo>
                    <a:pt x="3" y="126"/>
                  </a:lnTo>
                  <a:lnTo>
                    <a:pt x="16" y="102"/>
                  </a:lnTo>
                  <a:lnTo>
                    <a:pt x="41" y="85"/>
                  </a:lnTo>
                  <a:lnTo>
                    <a:pt x="104" y="69"/>
                  </a:lnTo>
                  <a:lnTo>
                    <a:pt x="176" y="63"/>
                  </a:lnTo>
                  <a:lnTo>
                    <a:pt x="261" y="53"/>
                  </a:lnTo>
                  <a:lnTo>
                    <a:pt x="362" y="47"/>
                  </a:lnTo>
                  <a:lnTo>
                    <a:pt x="425" y="31"/>
                  </a:lnTo>
                  <a:lnTo>
                    <a:pt x="513" y="16"/>
                  </a:lnTo>
                  <a:lnTo>
                    <a:pt x="550" y="6"/>
                  </a:lnTo>
                  <a:lnTo>
                    <a:pt x="607" y="0"/>
                  </a:lnTo>
                  <a:lnTo>
                    <a:pt x="676" y="0"/>
                  </a:lnTo>
                  <a:lnTo>
                    <a:pt x="701" y="6"/>
                  </a:lnTo>
                  <a:lnTo>
                    <a:pt x="786" y="31"/>
                  </a:lnTo>
                  <a:lnTo>
                    <a:pt x="849" y="38"/>
                  </a:lnTo>
                  <a:lnTo>
                    <a:pt x="906" y="47"/>
                  </a:lnTo>
                  <a:lnTo>
                    <a:pt x="978" y="31"/>
                  </a:lnTo>
                  <a:lnTo>
                    <a:pt x="1047" y="47"/>
                  </a:lnTo>
                  <a:lnTo>
                    <a:pt x="1135" y="63"/>
                  </a:lnTo>
                  <a:lnTo>
                    <a:pt x="1211" y="69"/>
                  </a:lnTo>
                  <a:lnTo>
                    <a:pt x="1283" y="82"/>
                  </a:lnTo>
                  <a:lnTo>
                    <a:pt x="1352" y="118"/>
                  </a:lnTo>
                  <a:lnTo>
                    <a:pt x="1478" y="148"/>
                  </a:lnTo>
                  <a:lnTo>
                    <a:pt x="1526" y="280"/>
                  </a:lnTo>
                  <a:lnTo>
                    <a:pt x="1136" y="478"/>
                  </a:lnTo>
                  <a:lnTo>
                    <a:pt x="638" y="562"/>
                  </a:lnTo>
                  <a:lnTo>
                    <a:pt x="416" y="760"/>
                  </a:lnTo>
                </a:path>
              </a:pathLst>
            </a:custGeom>
            <a:gradFill rotWithShape="0">
              <a:gsLst>
                <a:gs pos="0">
                  <a:srgbClr val="DDD800"/>
                </a:gs>
                <a:gs pos="100000">
                  <a:srgbClr val="FFFFCC"/>
                </a:gs>
              </a:gsLst>
              <a:lin ang="108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  <p:sp>
          <p:nvSpPr>
            <p:cNvPr id="18437" name="Freeform 5"/>
            <p:cNvSpPr>
              <a:spLocks noChangeArrowheads="1"/>
            </p:cNvSpPr>
            <p:nvPr/>
          </p:nvSpPr>
          <p:spPr bwMode="auto">
            <a:xfrm>
              <a:off x="2040" y="2888"/>
              <a:ext cx="576" cy="731"/>
            </a:xfrm>
            <a:custGeom>
              <a:avLst/>
              <a:gdLst>
                <a:gd name="G0" fmla="+- 1 0 0"/>
                <a:gd name="G1" fmla="+- 1 0 0"/>
                <a:gd name="G2" fmla="+- 1 0 0"/>
                <a:gd name="G3" fmla="+- 1 0 0"/>
                <a:gd name="G4" fmla="*/ 1 9597 15648"/>
                <a:gd name="G5" fmla="+- 1 0 0"/>
                <a:gd name="G6" fmla="+- 1 0 0"/>
                <a:gd name="G7" fmla="*/ 1 0 0"/>
                <a:gd name="G8" fmla="+- 1 0 0"/>
                <a:gd name="G9" fmla="+- 1 0 0"/>
                <a:gd name="G10" fmla="+- 1 0 0"/>
                <a:gd name="G11" fmla="+- 36864 0 0"/>
                <a:gd name="G12" fmla="*/ 1 0 0"/>
                <a:gd name="G13" fmla="*/ 1 35987 55552"/>
                <a:gd name="G14" fmla="*/ G13 1 180"/>
                <a:gd name="G15" fmla="*/ G12 1 G14"/>
                <a:gd name="G16" fmla="+- 65401 0 0"/>
                <a:gd name="T0" fmla="*/ 576 w 20000"/>
                <a:gd name="T1" fmla="*/ 633 h 20000"/>
                <a:gd name="T2" fmla="*/ 544 w 20000"/>
                <a:gd name="T3" fmla="*/ 679 h 20000"/>
                <a:gd name="T4" fmla="*/ 484 w 20000"/>
                <a:gd name="T5" fmla="*/ 714 h 20000"/>
                <a:gd name="T6" fmla="*/ 400 w 20000"/>
                <a:gd name="T7" fmla="*/ 731 h 20000"/>
                <a:gd name="T8" fmla="*/ 304 w 20000"/>
                <a:gd name="T9" fmla="*/ 714 h 20000"/>
                <a:gd name="T10" fmla="*/ 224 w 20000"/>
                <a:gd name="T11" fmla="*/ 661 h 20000"/>
                <a:gd name="T12" fmla="*/ 156 w 20000"/>
                <a:gd name="T13" fmla="*/ 581 h 20000"/>
                <a:gd name="T14" fmla="*/ 104 w 20000"/>
                <a:gd name="T15" fmla="*/ 476 h 20000"/>
                <a:gd name="T16" fmla="*/ 96 w 20000"/>
                <a:gd name="T17" fmla="*/ 381 h 20000"/>
                <a:gd name="T18" fmla="*/ 76 w 20000"/>
                <a:gd name="T19" fmla="*/ 301 h 20000"/>
                <a:gd name="T20" fmla="*/ 64 w 20000"/>
                <a:gd name="T21" fmla="*/ 241 h 20000"/>
                <a:gd name="T22" fmla="*/ 56 w 20000"/>
                <a:gd name="T23" fmla="*/ 178 h 20000"/>
                <a:gd name="T24" fmla="*/ 36 w 20000"/>
                <a:gd name="T25" fmla="*/ 91 h 20000"/>
                <a:gd name="T26" fmla="*/ 0 w 20000"/>
                <a:gd name="T27" fmla="*/ 0 h 200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000" h="20000">
                  <a:moveTo>
                    <a:pt x="19977" y="17307"/>
                  </a:moveTo>
                  <a:lnTo>
                    <a:pt x="18867" y="18550"/>
                  </a:lnTo>
                  <a:lnTo>
                    <a:pt x="16786" y="19506"/>
                  </a:lnTo>
                  <a:lnTo>
                    <a:pt x="13873" y="19984"/>
                  </a:lnTo>
                  <a:lnTo>
                    <a:pt x="10543" y="19506"/>
                  </a:lnTo>
                  <a:lnTo>
                    <a:pt x="7769" y="18072"/>
                  </a:lnTo>
                  <a:lnTo>
                    <a:pt x="5410" y="15873"/>
                  </a:lnTo>
                  <a:lnTo>
                    <a:pt x="3607" y="13004"/>
                  </a:lnTo>
                  <a:lnTo>
                    <a:pt x="3329" y="10422"/>
                  </a:lnTo>
                  <a:lnTo>
                    <a:pt x="2636" y="8223"/>
                  </a:lnTo>
                  <a:lnTo>
                    <a:pt x="2220" y="6598"/>
                  </a:lnTo>
                  <a:lnTo>
                    <a:pt x="1942" y="4876"/>
                  </a:lnTo>
                  <a:lnTo>
                    <a:pt x="1249" y="2486"/>
                  </a:lnTo>
                  <a:lnTo>
                    <a:pt x="0" y="0"/>
                  </a:lnTo>
                </a:path>
              </a:pathLst>
            </a:custGeom>
            <a:noFill/>
            <a:ln w="19080" cap="flat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  <p:sp>
          <p:nvSpPr>
            <p:cNvPr id="18438" name="Freeform 6"/>
            <p:cNvSpPr>
              <a:spLocks noChangeArrowheads="1"/>
            </p:cNvSpPr>
            <p:nvPr/>
          </p:nvSpPr>
          <p:spPr bwMode="auto">
            <a:xfrm>
              <a:off x="1824" y="1046"/>
              <a:ext cx="690" cy="1958"/>
            </a:xfrm>
            <a:custGeom>
              <a:avLst/>
              <a:gdLst>
                <a:gd name="G0" fmla="+- 1 0 0"/>
                <a:gd name="G1" fmla="+- 180 0 0"/>
                <a:gd name="G2" fmla="+- 1 0 0"/>
                <a:gd name="G3" fmla="*/ 1 38179 25408"/>
                <a:gd name="G4" fmla="+- 112 0 0"/>
                <a:gd name="G5" fmla="+- 1 0 0"/>
                <a:gd name="G6" fmla="+- 1 0 0"/>
                <a:gd name="G7" fmla="+- 1 0 0"/>
                <a:gd name="G8" fmla="+- 1 0 0"/>
                <a:gd name="G9" fmla="+- 100 0 0"/>
                <a:gd name="G10" fmla="+- 1 0 0"/>
                <a:gd name="G11" fmla="+- 1 0 0"/>
                <a:gd name="G12" fmla="+- 1 0 0"/>
                <a:gd name="G13" fmla="+- 1 0 0"/>
                <a:gd name="G14" fmla="+- 1 0 0"/>
                <a:gd name="G15" fmla="*/ 1 0 0"/>
                <a:gd name="G16" fmla="+- 1 0 0"/>
                <a:gd name="G17" fmla="+- 1 0 0"/>
                <a:gd name="G18" fmla="+- 1 0 0"/>
                <a:gd name="G19" fmla="+- 1 0 0"/>
                <a:gd name="G20" fmla="+- 1 0 0"/>
                <a:gd name="G21" fmla="+- 1 0 0"/>
                <a:gd name="G22" fmla="+- 1 0 0"/>
                <a:gd name="G23" fmla="+- 1 0 0"/>
                <a:gd name="G24" fmla="+- 1 0 0"/>
                <a:gd name="G25" fmla="+- 1 0 0"/>
                <a:gd name="G26" fmla="+- 1 0 0"/>
                <a:gd name="G27" fmla="+- 1 0 0"/>
                <a:gd name="G28" fmla="+- 1 0 0"/>
                <a:gd name="G29" fmla="+- 1 0 0"/>
                <a:gd name="G30" fmla="+- 1 0 0"/>
                <a:gd name="G31" fmla="+- 1 0 0"/>
                <a:gd name="G32" fmla="+- 1 0 0"/>
                <a:gd name="G33" fmla="*/ 1 65535 32768"/>
                <a:gd name="G34" fmla="+- 1 0 0"/>
                <a:gd name="G35" fmla="+- 1729 0 0"/>
                <a:gd name="G36" fmla="+- 1690 0 0"/>
                <a:gd name="G37" fmla="+- 1648 0 0"/>
                <a:gd name="G38" fmla="+- 1578 0 0"/>
                <a:gd name="G39" fmla="+- 1495 0 0"/>
                <a:gd name="G40" fmla="+- 1386 0 0"/>
                <a:gd name="G41" fmla="+- 1303 0 0"/>
                <a:gd name="G42" fmla="+- 1245 0 0"/>
                <a:gd name="G43" fmla="+- 1208 0 0"/>
                <a:gd name="T0" fmla="*/ 300 w 1038"/>
                <a:gd name="T1" fmla="*/ 1959 h 3348"/>
                <a:gd name="T2" fmla="*/ 230 w 1038"/>
                <a:gd name="T3" fmla="*/ 1864 h 3348"/>
                <a:gd name="T4" fmla="*/ 174 w 1038"/>
                <a:gd name="T5" fmla="*/ 1768 h 3348"/>
                <a:gd name="T6" fmla="*/ 120 w 1038"/>
                <a:gd name="T7" fmla="*/ 1650 h 3348"/>
                <a:gd name="T8" fmla="*/ 72 w 1038"/>
                <a:gd name="T9" fmla="*/ 1527 h 3348"/>
                <a:gd name="T10" fmla="*/ 32 w 1038"/>
                <a:gd name="T11" fmla="*/ 1397 h 3348"/>
                <a:gd name="T12" fmla="*/ 11 w 1038"/>
                <a:gd name="T13" fmla="*/ 1306 h 3348"/>
                <a:gd name="T14" fmla="*/ 3 w 1038"/>
                <a:gd name="T15" fmla="*/ 1245 h 3348"/>
                <a:gd name="T16" fmla="*/ 0 w 1038"/>
                <a:gd name="T17" fmla="*/ 1211 h 3348"/>
                <a:gd name="T18" fmla="*/ 3 w 1038"/>
                <a:gd name="T19" fmla="*/ 1148 h 3348"/>
                <a:gd name="T20" fmla="*/ 12 w 1038"/>
                <a:gd name="T21" fmla="*/ 1099 h 3348"/>
                <a:gd name="T22" fmla="*/ 32 w 1038"/>
                <a:gd name="T23" fmla="*/ 1001 h 3348"/>
                <a:gd name="T24" fmla="*/ 40 w 1038"/>
                <a:gd name="T25" fmla="*/ 923 h 3348"/>
                <a:gd name="T26" fmla="*/ 45 w 1038"/>
                <a:gd name="T27" fmla="*/ 855 h 3348"/>
                <a:gd name="T28" fmla="*/ 40 w 1038"/>
                <a:gd name="T29" fmla="*/ 790 h 3348"/>
                <a:gd name="T30" fmla="*/ 33 w 1038"/>
                <a:gd name="T31" fmla="*/ 725 h 3348"/>
                <a:gd name="T32" fmla="*/ 20 w 1038"/>
                <a:gd name="T33" fmla="*/ 642 h 3348"/>
                <a:gd name="T34" fmla="*/ 9 w 1038"/>
                <a:gd name="T35" fmla="*/ 579 h 3348"/>
                <a:gd name="T36" fmla="*/ 0 w 1038"/>
                <a:gd name="T37" fmla="*/ 502 h 3348"/>
                <a:gd name="T38" fmla="*/ 3 w 1038"/>
                <a:gd name="T39" fmla="*/ 446 h 3348"/>
                <a:gd name="T40" fmla="*/ 12 w 1038"/>
                <a:gd name="T41" fmla="*/ 397 h 3348"/>
                <a:gd name="T42" fmla="*/ 23 w 1038"/>
                <a:gd name="T43" fmla="*/ 342 h 3348"/>
                <a:gd name="T44" fmla="*/ 40 w 1038"/>
                <a:gd name="T45" fmla="*/ 281 h 3348"/>
                <a:gd name="T46" fmla="*/ 67 w 1038"/>
                <a:gd name="T47" fmla="*/ 230 h 3348"/>
                <a:gd name="T48" fmla="*/ 92 w 1038"/>
                <a:gd name="T49" fmla="*/ 186 h 3348"/>
                <a:gd name="T50" fmla="*/ 136 w 1038"/>
                <a:gd name="T51" fmla="*/ 126 h 3348"/>
                <a:gd name="T52" fmla="*/ 192 w 1038"/>
                <a:gd name="T53" fmla="*/ 70 h 3348"/>
                <a:gd name="T54" fmla="*/ 226 w 1038"/>
                <a:gd name="T55" fmla="*/ 42 h 3348"/>
                <a:gd name="T56" fmla="*/ 272 w 1038"/>
                <a:gd name="T57" fmla="*/ 18 h 3348"/>
                <a:gd name="T58" fmla="*/ 314 w 1038"/>
                <a:gd name="T59" fmla="*/ 4 h 3348"/>
                <a:gd name="T60" fmla="*/ 351 w 1038"/>
                <a:gd name="T61" fmla="*/ 0 h 3348"/>
                <a:gd name="T62" fmla="*/ 386 w 1038"/>
                <a:gd name="T63" fmla="*/ 4 h 3348"/>
                <a:gd name="T64" fmla="*/ 419 w 1038"/>
                <a:gd name="T65" fmla="*/ 11 h 3348"/>
                <a:gd name="T66" fmla="*/ 462 w 1038"/>
                <a:gd name="T67" fmla="*/ 33 h 3348"/>
                <a:gd name="T68" fmla="*/ 491 w 1038"/>
                <a:gd name="T69" fmla="*/ 63 h 3348"/>
                <a:gd name="T70" fmla="*/ 518 w 1038"/>
                <a:gd name="T71" fmla="*/ 104 h 3348"/>
                <a:gd name="T72" fmla="*/ 539 w 1038"/>
                <a:gd name="T73" fmla="*/ 151 h 3348"/>
                <a:gd name="T74" fmla="*/ 560 w 1038"/>
                <a:gd name="T75" fmla="*/ 205 h 3348"/>
                <a:gd name="T76" fmla="*/ 578 w 1038"/>
                <a:gd name="T77" fmla="*/ 265 h 3348"/>
                <a:gd name="T78" fmla="*/ 591 w 1038"/>
                <a:gd name="T79" fmla="*/ 334 h 3348"/>
                <a:gd name="T80" fmla="*/ 599 w 1038"/>
                <a:gd name="T81" fmla="*/ 449 h 3348"/>
                <a:gd name="T82" fmla="*/ 619 w 1038"/>
                <a:gd name="T83" fmla="*/ 562 h 3348"/>
                <a:gd name="T84" fmla="*/ 651 w 1038"/>
                <a:gd name="T85" fmla="*/ 642 h 3348"/>
                <a:gd name="T86" fmla="*/ 691 w 1038"/>
                <a:gd name="T87" fmla="*/ 720 h 33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038" h="3348">
                  <a:moveTo>
                    <a:pt x="450" y="3348"/>
                  </a:moveTo>
                  <a:lnTo>
                    <a:pt x="346" y="3186"/>
                  </a:lnTo>
                  <a:lnTo>
                    <a:pt x="262" y="3021"/>
                  </a:lnTo>
                  <a:lnTo>
                    <a:pt x="180" y="2820"/>
                  </a:lnTo>
                  <a:lnTo>
                    <a:pt x="108" y="2610"/>
                  </a:lnTo>
                  <a:lnTo>
                    <a:pt x="48" y="2388"/>
                  </a:lnTo>
                  <a:lnTo>
                    <a:pt x="16" y="2232"/>
                  </a:lnTo>
                  <a:lnTo>
                    <a:pt x="4" y="2127"/>
                  </a:lnTo>
                  <a:lnTo>
                    <a:pt x="0" y="2070"/>
                  </a:lnTo>
                  <a:lnTo>
                    <a:pt x="4" y="1962"/>
                  </a:lnTo>
                  <a:lnTo>
                    <a:pt x="18" y="1878"/>
                  </a:lnTo>
                  <a:lnTo>
                    <a:pt x="48" y="1710"/>
                  </a:lnTo>
                  <a:lnTo>
                    <a:pt x="60" y="1578"/>
                  </a:lnTo>
                  <a:lnTo>
                    <a:pt x="67" y="1461"/>
                  </a:lnTo>
                  <a:lnTo>
                    <a:pt x="60" y="1350"/>
                  </a:lnTo>
                  <a:lnTo>
                    <a:pt x="49" y="1239"/>
                  </a:lnTo>
                  <a:lnTo>
                    <a:pt x="30" y="1098"/>
                  </a:lnTo>
                  <a:lnTo>
                    <a:pt x="13" y="990"/>
                  </a:lnTo>
                  <a:lnTo>
                    <a:pt x="0" y="858"/>
                  </a:lnTo>
                  <a:lnTo>
                    <a:pt x="4" y="762"/>
                  </a:lnTo>
                  <a:lnTo>
                    <a:pt x="18" y="678"/>
                  </a:lnTo>
                  <a:lnTo>
                    <a:pt x="34" y="585"/>
                  </a:lnTo>
                  <a:lnTo>
                    <a:pt x="60" y="480"/>
                  </a:lnTo>
                  <a:lnTo>
                    <a:pt x="100" y="393"/>
                  </a:lnTo>
                  <a:lnTo>
                    <a:pt x="138" y="318"/>
                  </a:lnTo>
                  <a:lnTo>
                    <a:pt x="205" y="216"/>
                  </a:lnTo>
                  <a:lnTo>
                    <a:pt x="288" y="120"/>
                  </a:lnTo>
                  <a:lnTo>
                    <a:pt x="340" y="72"/>
                  </a:lnTo>
                  <a:lnTo>
                    <a:pt x="408" y="30"/>
                  </a:lnTo>
                  <a:lnTo>
                    <a:pt x="472" y="6"/>
                  </a:lnTo>
                  <a:lnTo>
                    <a:pt x="528" y="0"/>
                  </a:lnTo>
                  <a:lnTo>
                    <a:pt x="580" y="6"/>
                  </a:lnTo>
                  <a:lnTo>
                    <a:pt x="630" y="18"/>
                  </a:lnTo>
                  <a:lnTo>
                    <a:pt x="694" y="57"/>
                  </a:lnTo>
                  <a:lnTo>
                    <a:pt x="738" y="108"/>
                  </a:lnTo>
                  <a:lnTo>
                    <a:pt x="778" y="177"/>
                  </a:lnTo>
                  <a:lnTo>
                    <a:pt x="810" y="258"/>
                  </a:lnTo>
                  <a:lnTo>
                    <a:pt x="841" y="351"/>
                  </a:lnTo>
                  <a:lnTo>
                    <a:pt x="868" y="453"/>
                  </a:lnTo>
                  <a:lnTo>
                    <a:pt x="888" y="570"/>
                  </a:lnTo>
                  <a:lnTo>
                    <a:pt x="900" y="768"/>
                  </a:lnTo>
                  <a:lnTo>
                    <a:pt x="930" y="960"/>
                  </a:lnTo>
                  <a:lnTo>
                    <a:pt x="978" y="1098"/>
                  </a:lnTo>
                  <a:lnTo>
                    <a:pt x="1038" y="1230"/>
                  </a:lnTo>
                </a:path>
              </a:pathLst>
            </a:custGeom>
            <a:noFill/>
            <a:ln w="19080" cap="flat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  <p:sp>
          <p:nvSpPr>
            <p:cNvPr id="18439" name="Freeform 7"/>
            <p:cNvSpPr>
              <a:spLocks noChangeArrowheads="1"/>
            </p:cNvSpPr>
            <p:nvPr/>
          </p:nvSpPr>
          <p:spPr bwMode="auto">
            <a:xfrm>
              <a:off x="2017" y="1990"/>
              <a:ext cx="224" cy="933"/>
            </a:xfrm>
            <a:custGeom>
              <a:avLst/>
              <a:gdLst>
                <a:gd name="G0" fmla="+- 1 0 0"/>
                <a:gd name="G1" fmla="+- 1 0 0"/>
                <a:gd name="G2" fmla="+- 1 0 0"/>
                <a:gd name="G3" fmla="+- 1 0 0"/>
                <a:gd name="G4" fmla="+- 108 0 0"/>
                <a:gd name="G5" fmla="*/ 1 42747 57218"/>
                <a:gd name="G6" fmla="+- 1 0 0"/>
                <a:gd name="G7" fmla="+- 1 0 0"/>
                <a:gd name="G8" fmla="+- 1 0 0"/>
                <a:gd name="G9" fmla="+- 1 0 0"/>
                <a:gd name="G10" fmla="+- 1 0 0"/>
                <a:gd name="G11" fmla="+- 1 0 0"/>
                <a:gd name="G12" fmla="*/ 1 65535 32768"/>
                <a:gd name="G13" fmla="*/ 1 54367 49408"/>
                <a:gd name="G14" fmla="+- 746 0 0"/>
                <a:gd name="G15" fmla="+- 738 0 0"/>
                <a:gd name="T0" fmla="*/ 225 w 342"/>
                <a:gd name="T1" fmla="*/ 934 h 1602"/>
                <a:gd name="T2" fmla="*/ 188 w 342"/>
                <a:gd name="T3" fmla="*/ 876 h 1602"/>
                <a:gd name="T4" fmla="*/ 138 w 342"/>
                <a:gd name="T5" fmla="*/ 794 h 1602"/>
                <a:gd name="T6" fmla="*/ 103 w 342"/>
                <a:gd name="T7" fmla="*/ 728 h 1602"/>
                <a:gd name="T8" fmla="*/ 72 w 342"/>
                <a:gd name="T9" fmla="*/ 663 h 1602"/>
                <a:gd name="T10" fmla="*/ 39 w 342"/>
                <a:gd name="T11" fmla="*/ 584 h 1602"/>
                <a:gd name="T12" fmla="*/ 20 w 342"/>
                <a:gd name="T13" fmla="*/ 525 h 1602"/>
                <a:gd name="T14" fmla="*/ 8 w 342"/>
                <a:gd name="T15" fmla="*/ 472 h 1602"/>
                <a:gd name="T16" fmla="*/ 0 w 342"/>
                <a:gd name="T17" fmla="*/ 402 h 1602"/>
                <a:gd name="T18" fmla="*/ 0 w 342"/>
                <a:gd name="T19" fmla="*/ 339 h 1602"/>
                <a:gd name="T20" fmla="*/ 8 w 342"/>
                <a:gd name="T21" fmla="*/ 269 h 1602"/>
                <a:gd name="T22" fmla="*/ 24 w 342"/>
                <a:gd name="T23" fmla="*/ 213 h 1602"/>
                <a:gd name="T24" fmla="*/ 48 w 342"/>
                <a:gd name="T25" fmla="*/ 168 h 1602"/>
                <a:gd name="T26" fmla="*/ 80 w 342"/>
                <a:gd name="T27" fmla="*/ 122 h 1602"/>
                <a:gd name="T28" fmla="*/ 119 w 342"/>
                <a:gd name="T29" fmla="*/ 73 h 1602"/>
                <a:gd name="T30" fmla="*/ 186 w 342"/>
                <a:gd name="T31" fmla="*/ 0 h 16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42" h="1602">
                  <a:moveTo>
                    <a:pt x="342" y="1602"/>
                  </a:moveTo>
                  <a:lnTo>
                    <a:pt x="286" y="1503"/>
                  </a:lnTo>
                  <a:lnTo>
                    <a:pt x="210" y="1362"/>
                  </a:lnTo>
                  <a:lnTo>
                    <a:pt x="157" y="1248"/>
                  </a:lnTo>
                  <a:lnTo>
                    <a:pt x="109" y="1137"/>
                  </a:lnTo>
                  <a:lnTo>
                    <a:pt x="60" y="1002"/>
                  </a:lnTo>
                  <a:lnTo>
                    <a:pt x="30" y="900"/>
                  </a:lnTo>
                  <a:lnTo>
                    <a:pt x="12" y="810"/>
                  </a:lnTo>
                  <a:lnTo>
                    <a:pt x="0" y="690"/>
                  </a:lnTo>
                  <a:lnTo>
                    <a:pt x="0" y="582"/>
                  </a:lnTo>
                  <a:lnTo>
                    <a:pt x="12" y="462"/>
                  </a:lnTo>
                  <a:lnTo>
                    <a:pt x="37" y="366"/>
                  </a:lnTo>
                  <a:lnTo>
                    <a:pt x="73" y="288"/>
                  </a:lnTo>
                  <a:lnTo>
                    <a:pt x="121" y="210"/>
                  </a:lnTo>
                  <a:lnTo>
                    <a:pt x="181" y="126"/>
                  </a:lnTo>
                  <a:lnTo>
                    <a:pt x="282" y="0"/>
                  </a:lnTo>
                </a:path>
              </a:pathLst>
            </a:custGeom>
            <a:noFill/>
            <a:ln w="19080" cap="flat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  <p:sp>
          <p:nvSpPr>
            <p:cNvPr id="18440" name="Freeform 8"/>
            <p:cNvSpPr>
              <a:spLocks noChangeArrowheads="1"/>
            </p:cNvSpPr>
            <p:nvPr/>
          </p:nvSpPr>
          <p:spPr bwMode="auto">
            <a:xfrm>
              <a:off x="2174" y="2084"/>
              <a:ext cx="180" cy="552"/>
            </a:xfrm>
            <a:custGeom>
              <a:avLst/>
              <a:gdLst>
                <a:gd name="G0" fmla="+- 1 0 0"/>
                <a:gd name="G1" fmla="+- 1 0 0"/>
                <a:gd name="G2" fmla="*/ 1 0 0"/>
                <a:gd name="T0" fmla="*/ 32 256 1"/>
                <a:gd name="T1" fmla="*/ 0 256 1"/>
                <a:gd name="G3" fmla="+- 0 T0 T1"/>
                <a:gd name="G4" fmla="sin 447 G3"/>
                <a:gd name="G5" fmla="+- 1 0 0"/>
                <a:gd name="G6" fmla="+- 1 0 0"/>
                <a:gd name="G7" fmla="+- 1 0 0"/>
                <a:gd name="G8" fmla="+- 1 0 0"/>
                <a:gd name="G9" fmla="+- 1 0 0"/>
                <a:gd name="G10" fmla="+- 1 0 0"/>
                <a:gd name="G11" fmla="+- 1 0 0"/>
                <a:gd name="G12" fmla="+- 1 0 0"/>
                <a:gd name="G13" fmla="+- 1 0 0"/>
                <a:gd name="G14" fmla="+- 1 0 0"/>
                <a:gd name="G15" fmla="+- 1 0 0"/>
                <a:gd name="G16" fmla="+- 1 0 0"/>
                <a:gd name="G17" fmla="+- 1 0 0"/>
                <a:gd name="G18" fmla="+- 43008 0 0"/>
                <a:gd name="G19" fmla="*/ 1 0 0"/>
                <a:gd name="G20" fmla="*/ 1 35987 55552"/>
                <a:gd name="G21" fmla="*/ G20 1 180"/>
                <a:gd name="G22" fmla="*/ G19 1 G21"/>
                <a:gd name="G23" fmla="+- 9 0 0"/>
                <a:gd name="G24" fmla="+- 65478 0 0"/>
                <a:gd name="G25" fmla="+- 65410 0 0"/>
                <a:gd name="T2" fmla="*/ 79 w 276"/>
                <a:gd name="T3" fmla="*/ 0 h 948"/>
                <a:gd name="T4" fmla="*/ 53 w 276"/>
                <a:gd name="T5" fmla="*/ 44 h 948"/>
                <a:gd name="T6" fmla="*/ 30 w 276"/>
                <a:gd name="T7" fmla="*/ 88 h 948"/>
                <a:gd name="T8" fmla="*/ 11 w 276"/>
                <a:gd name="T9" fmla="*/ 137 h 948"/>
                <a:gd name="T10" fmla="*/ 4 w 276"/>
                <a:gd name="T11" fmla="*/ 172 h 948"/>
                <a:gd name="T12" fmla="*/ 0 w 276"/>
                <a:gd name="T13" fmla="*/ 215 h 948"/>
                <a:gd name="T14" fmla="*/ 6 w 276"/>
                <a:gd name="T15" fmla="*/ 261 h 948"/>
                <a:gd name="T16" fmla="*/ 21 w 276"/>
                <a:gd name="T17" fmla="*/ 326 h 948"/>
                <a:gd name="T18" fmla="*/ 37 w 276"/>
                <a:gd name="T19" fmla="*/ 364 h 948"/>
                <a:gd name="T20" fmla="*/ 62 w 276"/>
                <a:gd name="T21" fmla="*/ 413 h 948"/>
                <a:gd name="T22" fmla="*/ 89 w 276"/>
                <a:gd name="T23" fmla="*/ 457 h 948"/>
                <a:gd name="T24" fmla="*/ 117 w 276"/>
                <a:gd name="T25" fmla="*/ 497 h 948"/>
                <a:gd name="T26" fmla="*/ 181 w 276"/>
                <a:gd name="T27" fmla="*/ 553 h 948"/>
                <a:gd name="T28" fmla="*/ 155 w 276"/>
                <a:gd name="T29" fmla="*/ 494 h 948"/>
                <a:gd name="T30" fmla="*/ 141 w 276"/>
                <a:gd name="T31" fmla="*/ 445 h 948"/>
                <a:gd name="T32" fmla="*/ 128 w 276"/>
                <a:gd name="T33" fmla="*/ 397 h 948"/>
                <a:gd name="T34" fmla="*/ 121 w 276"/>
                <a:gd name="T35" fmla="*/ 343 h 948"/>
                <a:gd name="T36" fmla="*/ 120 w 276"/>
                <a:gd name="T37" fmla="*/ 277 h 948"/>
                <a:gd name="T38" fmla="*/ 117 w 276"/>
                <a:gd name="T39" fmla="*/ 217 h 948"/>
                <a:gd name="T40" fmla="*/ 106 w 276"/>
                <a:gd name="T41" fmla="*/ 133 h 948"/>
                <a:gd name="T42" fmla="*/ 92 w 276"/>
                <a:gd name="T43" fmla="*/ 63 h 948"/>
                <a:gd name="T44" fmla="*/ 81 w 276"/>
                <a:gd name="T45" fmla="*/ 0 h 948"/>
              </a:gdLst>
              <a:ahLst/>
              <a:cxnLst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76" h="948">
                  <a:moveTo>
                    <a:pt x="120" y="0"/>
                  </a:moveTo>
                  <a:lnTo>
                    <a:pt x="81" y="75"/>
                  </a:lnTo>
                  <a:lnTo>
                    <a:pt x="45" y="150"/>
                  </a:lnTo>
                  <a:lnTo>
                    <a:pt x="17" y="234"/>
                  </a:lnTo>
                  <a:lnTo>
                    <a:pt x="6" y="294"/>
                  </a:lnTo>
                  <a:lnTo>
                    <a:pt x="0" y="369"/>
                  </a:lnTo>
                  <a:lnTo>
                    <a:pt x="9" y="447"/>
                  </a:lnTo>
                  <a:lnTo>
                    <a:pt x="32" y="558"/>
                  </a:lnTo>
                  <a:lnTo>
                    <a:pt x="57" y="624"/>
                  </a:lnTo>
                  <a:lnTo>
                    <a:pt x="95" y="708"/>
                  </a:lnTo>
                  <a:lnTo>
                    <a:pt x="135" y="783"/>
                  </a:lnTo>
                  <a:lnTo>
                    <a:pt x="179" y="852"/>
                  </a:lnTo>
                  <a:lnTo>
                    <a:pt x="276" y="948"/>
                  </a:lnTo>
                  <a:lnTo>
                    <a:pt x="237" y="846"/>
                  </a:lnTo>
                  <a:lnTo>
                    <a:pt x="215" y="762"/>
                  </a:lnTo>
                  <a:lnTo>
                    <a:pt x="195" y="681"/>
                  </a:lnTo>
                  <a:lnTo>
                    <a:pt x="185" y="588"/>
                  </a:lnTo>
                  <a:lnTo>
                    <a:pt x="183" y="474"/>
                  </a:lnTo>
                  <a:lnTo>
                    <a:pt x="179" y="372"/>
                  </a:lnTo>
                  <a:lnTo>
                    <a:pt x="161" y="228"/>
                  </a:lnTo>
                  <a:lnTo>
                    <a:pt x="141" y="108"/>
                  </a:lnTo>
                  <a:lnTo>
                    <a:pt x="124" y="0"/>
                  </a:lnTo>
                </a:path>
              </a:pathLst>
            </a:custGeom>
            <a:noFill/>
            <a:ln w="19080" cap="flat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  <p:sp>
          <p:nvSpPr>
            <p:cNvPr id="18441" name="Freeform 9"/>
            <p:cNvSpPr>
              <a:spLocks noChangeArrowheads="1"/>
            </p:cNvSpPr>
            <p:nvPr/>
          </p:nvSpPr>
          <p:spPr bwMode="auto">
            <a:xfrm>
              <a:off x="4102" y="2502"/>
              <a:ext cx="267" cy="426"/>
            </a:xfrm>
            <a:custGeom>
              <a:avLst/>
              <a:gdLst>
                <a:gd name="G0" fmla="*/ 1 0 0"/>
                <a:gd name="G1" fmla="+- 1 0 0"/>
                <a:gd name="G2" fmla="+- 1 0 0"/>
                <a:gd name="G3" fmla="+- 1 0 0"/>
                <a:gd name="G4" fmla="+- 1 0 0"/>
                <a:gd name="G5" fmla="*/ 1 0 0"/>
                <a:gd name="G6" fmla="*/ 1 16385 2"/>
                <a:gd name="G7" fmla="+- 1 0 0"/>
                <a:gd name="G8" fmla="+- 1 0 0"/>
                <a:gd name="G9" fmla="+- 1 0 0"/>
                <a:gd name="G10" fmla="*/ 1 0 0"/>
                <a:gd name="T0" fmla="*/ 2 w 163"/>
                <a:gd name="T1" fmla="*/ 0 h 294"/>
                <a:gd name="T2" fmla="*/ 20 w 163"/>
                <a:gd name="T3" fmla="*/ 76 h 294"/>
                <a:gd name="T4" fmla="*/ 35 w 163"/>
                <a:gd name="T5" fmla="*/ 126 h 294"/>
                <a:gd name="T6" fmla="*/ 54 w 163"/>
                <a:gd name="T7" fmla="*/ 179 h 294"/>
                <a:gd name="T8" fmla="*/ 79 w 163"/>
                <a:gd name="T9" fmla="*/ 228 h 294"/>
                <a:gd name="T10" fmla="*/ 110 w 163"/>
                <a:gd name="T11" fmla="*/ 289 h 294"/>
                <a:gd name="T12" fmla="*/ 163 w 163"/>
                <a:gd name="T13" fmla="*/ 353 h 294"/>
                <a:gd name="T14" fmla="*/ 215 w 163"/>
                <a:gd name="T15" fmla="*/ 389 h 294"/>
                <a:gd name="T16" fmla="*/ 268 w 163"/>
                <a:gd name="T17" fmla="*/ 427 h 294"/>
                <a:gd name="T18" fmla="*/ 230 w 163"/>
                <a:gd name="T19" fmla="*/ 180 h 294"/>
                <a:gd name="T20" fmla="*/ 0 w 163"/>
                <a:gd name="T21" fmla="*/ 0 h 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3" h="294">
                  <a:moveTo>
                    <a:pt x="1" y="0"/>
                  </a:moveTo>
                  <a:lnTo>
                    <a:pt x="12" y="52"/>
                  </a:lnTo>
                  <a:lnTo>
                    <a:pt x="21" y="87"/>
                  </a:lnTo>
                  <a:lnTo>
                    <a:pt x="33" y="123"/>
                  </a:lnTo>
                  <a:lnTo>
                    <a:pt x="48" y="157"/>
                  </a:lnTo>
                  <a:lnTo>
                    <a:pt x="67" y="199"/>
                  </a:lnTo>
                  <a:lnTo>
                    <a:pt x="99" y="243"/>
                  </a:lnTo>
                  <a:lnTo>
                    <a:pt x="131" y="268"/>
                  </a:lnTo>
                  <a:lnTo>
                    <a:pt x="163" y="294"/>
                  </a:lnTo>
                  <a:lnTo>
                    <a:pt x="140" y="124"/>
                  </a:lnTo>
                  <a:lnTo>
                    <a:pt x="0" y="0"/>
                  </a:lnTo>
                </a:path>
              </a:pathLst>
            </a:custGeom>
            <a:gradFill rotWithShape="0">
              <a:gsLst>
                <a:gs pos="0">
                  <a:srgbClr val="BCA690"/>
                </a:gs>
                <a:gs pos="100000">
                  <a:srgbClr val="F7E88D"/>
                </a:gs>
              </a:gsLst>
              <a:lin ang="8100000" scaled="1"/>
            </a:gradFill>
            <a:ln w="28440" cap="flat">
              <a:solidFill>
                <a:srgbClr val="B49C84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  <p:sp>
          <p:nvSpPr>
            <p:cNvPr id="18442" name="Freeform 10"/>
            <p:cNvSpPr>
              <a:spLocks noChangeArrowheads="1"/>
            </p:cNvSpPr>
            <p:nvPr/>
          </p:nvSpPr>
          <p:spPr bwMode="auto">
            <a:xfrm>
              <a:off x="1978" y="1440"/>
              <a:ext cx="433" cy="745"/>
            </a:xfrm>
            <a:custGeom>
              <a:avLst/>
              <a:gdLst>
                <a:gd name="G0" fmla="+- 1 0 0"/>
                <a:gd name="G1" fmla="+- 1 0 0"/>
                <a:gd name="G2" fmla="+- 1 0 0"/>
                <a:gd name="G3" fmla="+- 1 0 0"/>
                <a:gd name="G4" fmla="+- 1 0 0"/>
                <a:gd name="G5" fmla="+- 1 0 0"/>
                <a:gd name="G6" fmla="+- 1 0 0"/>
                <a:gd name="G7" fmla="+- 1 0 0"/>
                <a:gd name="G8" fmla="+- 1 0 0"/>
                <a:gd name="G9" fmla="+- 1 0 0"/>
                <a:gd name="G10" fmla="+- 1 0 0"/>
                <a:gd name="G11" fmla="+- 635 0 0"/>
                <a:gd name="G12" fmla="*/ 1 16385 2"/>
                <a:gd name="G13" fmla="+- 1 0 0"/>
                <a:gd name="G14" fmla="+- 1 0 0"/>
                <a:gd name="G15" fmla="+- 1 0 0"/>
                <a:gd name="G16" fmla="+- 1 0 0"/>
                <a:gd name="G17" fmla="+- 1 0 0"/>
                <a:gd name="G18" fmla="+- 1 0 0"/>
                <a:gd name="G19" fmla="+- 1 0 0"/>
                <a:gd name="G20" fmla="+- 1 0 0"/>
                <a:gd name="G21" fmla="+- 1 0 0"/>
                <a:gd name="G22" fmla="+- 1 0 0"/>
                <a:gd name="T0" fmla="*/ 434 w 319"/>
                <a:gd name="T1" fmla="*/ 653 h 643"/>
                <a:gd name="T2" fmla="*/ 400 w 319"/>
                <a:gd name="T3" fmla="*/ 635 h 643"/>
                <a:gd name="T4" fmla="*/ 375 w 319"/>
                <a:gd name="T5" fmla="*/ 617 h 643"/>
                <a:gd name="T6" fmla="*/ 356 w 319"/>
                <a:gd name="T7" fmla="*/ 599 h 643"/>
                <a:gd name="T8" fmla="*/ 336 w 319"/>
                <a:gd name="T9" fmla="*/ 562 h 643"/>
                <a:gd name="T10" fmla="*/ 306 w 319"/>
                <a:gd name="T11" fmla="*/ 488 h 643"/>
                <a:gd name="T12" fmla="*/ 287 w 319"/>
                <a:gd name="T13" fmla="*/ 429 h 643"/>
                <a:gd name="T14" fmla="*/ 272 w 319"/>
                <a:gd name="T15" fmla="*/ 368 h 643"/>
                <a:gd name="T16" fmla="*/ 250 w 319"/>
                <a:gd name="T17" fmla="*/ 288 h 643"/>
                <a:gd name="T18" fmla="*/ 234 w 319"/>
                <a:gd name="T19" fmla="*/ 225 h 643"/>
                <a:gd name="T20" fmla="*/ 199 w 319"/>
                <a:gd name="T21" fmla="*/ 106 h 643"/>
                <a:gd name="T22" fmla="*/ 176 w 319"/>
                <a:gd name="T23" fmla="*/ 38 h 643"/>
                <a:gd name="T24" fmla="*/ 163 w 319"/>
                <a:gd name="T25" fmla="*/ 19 h 643"/>
                <a:gd name="T26" fmla="*/ 143 w 319"/>
                <a:gd name="T27" fmla="*/ 3 h 643"/>
                <a:gd name="T28" fmla="*/ 118 w 319"/>
                <a:gd name="T29" fmla="*/ 0 h 643"/>
                <a:gd name="T30" fmla="*/ 101 w 319"/>
                <a:gd name="T31" fmla="*/ 3 h 643"/>
                <a:gd name="T32" fmla="*/ 87 w 319"/>
                <a:gd name="T33" fmla="*/ 16 h 643"/>
                <a:gd name="T34" fmla="*/ 79 w 319"/>
                <a:gd name="T35" fmla="*/ 39 h 643"/>
                <a:gd name="T36" fmla="*/ 71 w 319"/>
                <a:gd name="T37" fmla="*/ 87 h 643"/>
                <a:gd name="T38" fmla="*/ 65 w 319"/>
                <a:gd name="T39" fmla="*/ 189 h 643"/>
                <a:gd name="T40" fmla="*/ 49 w 319"/>
                <a:gd name="T41" fmla="*/ 335 h 643"/>
                <a:gd name="T42" fmla="*/ 24 w 319"/>
                <a:gd name="T43" fmla="*/ 509 h 643"/>
                <a:gd name="T44" fmla="*/ 0 w 319"/>
                <a:gd name="T45" fmla="*/ 746 h 6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19" h="643">
                  <a:moveTo>
                    <a:pt x="319" y="563"/>
                  </a:moveTo>
                  <a:lnTo>
                    <a:pt x="294" y="547"/>
                  </a:lnTo>
                  <a:lnTo>
                    <a:pt x="276" y="532"/>
                  </a:lnTo>
                  <a:lnTo>
                    <a:pt x="262" y="516"/>
                  </a:lnTo>
                  <a:lnTo>
                    <a:pt x="247" y="484"/>
                  </a:lnTo>
                  <a:lnTo>
                    <a:pt x="225" y="421"/>
                  </a:lnTo>
                  <a:lnTo>
                    <a:pt x="211" y="370"/>
                  </a:lnTo>
                  <a:lnTo>
                    <a:pt x="200" y="317"/>
                  </a:lnTo>
                  <a:lnTo>
                    <a:pt x="184" y="248"/>
                  </a:lnTo>
                  <a:lnTo>
                    <a:pt x="172" y="194"/>
                  </a:lnTo>
                  <a:lnTo>
                    <a:pt x="146" y="91"/>
                  </a:lnTo>
                  <a:lnTo>
                    <a:pt x="129" y="33"/>
                  </a:lnTo>
                  <a:lnTo>
                    <a:pt x="120" y="16"/>
                  </a:lnTo>
                  <a:lnTo>
                    <a:pt x="105" y="3"/>
                  </a:lnTo>
                  <a:lnTo>
                    <a:pt x="87" y="0"/>
                  </a:lnTo>
                  <a:lnTo>
                    <a:pt x="74" y="3"/>
                  </a:lnTo>
                  <a:lnTo>
                    <a:pt x="64" y="14"/>
                  </a:lnTo>
                  <a:lnTo>
                    <a:pt x="58" y="34"/>
                  </a:lnTo>
                  <a:lnTo>
                    <a:pt x="52" y="75"/>
                  </a:lnTo>
                  <a:lnTo>
                    <a:pt x="48" y="163"/>
                  </a:lnTo>
                  <a:lnTo>
                    <a:pt x="36" y="289"/>
                  </a:lnTo>
                  <a:lnTo>
                    <a:pt x="18" y="439"/>
                  </a:lnTo>
                  <a:lnTo>
                    <a:pt x="0" y="643"/>
                  </a:lnTo>
                </a:path>
              </a:pathLst>
            </a:custGeom>
            <a:noFill/>
            <a:ln w="19080" cap="flat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  <p:grpSp>
          <p:nvGrpSpPr>
            <p:cNvPr id="18443" name="Group 11"/>
            <p:cNvGrpSpPr>
              <a:grpSpLocks/>
            </p:cNvGrpSpPr>
            <p:nvPr/>
          </p:nvGrpSpPr>
          <p:grpSpPr bwMode="auto">
            <a:xfrm>
              <a:off x="2493" y="2486"/>
              <a:ext cx="518" cy="345"/>
              <a:chOff x="2493" y="2486"/>
              <a:chExt cx="518" cy="345"/>
            </a:xfrm>
          </p:grpSpPr>
          <p:sp>
            <p:nvSpPr>
              <p:cNvPr id="18444" name="Freeform 12"/>
              <p:cNvSpPr>
                <a:spLocks noChangeArrowheads="1"/>
              </p:cNvSpPr>
              <p:nvPr/>
            </p:nvSpPr>
            <p:spPr bwMode="auto">
              <a:xfrm>
                <a:off x="2589" y="2496"/>
                <a:ext cx="34" cy="91"/>
              </a:xfrm>
              <a:custGeom>
                <a:avLst/>
                <a:gdLst>
                  <a:gd name="G0" fmla="+- 1 0 0"/>
                  <a:gd name="G1" fmla="+- 1 0 0"/>
                  <a:gd name="G2" fmla="+- 8 0 0"/>
                  <a:gd name="G3" fmla="*/ 1 65535 32768"/>
                  <a:gd name="T0" fmla="*/ 35 w 39"/>
                  <a:gd name="T1" fmla="*/ 0 h 96"/>
                  <a:gd name="T2" fmla="*/ 31 w 39"/>
                  <a:gd name="T3" fmla="*/ 28 h 96"/>
                  <a:gd name="T4" fmla="*/ 22 w 39"/>
                  <a:gd name="T5" fmla="*/ 60 h 96"/>
                  <a:gd name="T6" fmla="*/ 0 w 39"/>
                  <a:gd name="T7" fmla="*/ 92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9" h="96">
                    <a:moveTo>
                      <a:pt x="39" y="0"/>
                    </a:moveTo>
                    <a:lnTo>
                      <a:pt x="35" y="29"/>
                    </a:lnTo>
                    <a:lnTo>
                      <a:pt x="24" y="63"/>
                    </a:lnTo>
                    <a:lnTo>
                      <a:pt x="0" y="96"/>
                    </a:lnTo>
                  </a:path>
                </a:pathLst>
              </a:custGeom>
              <a:noFill/>
              <a:ln w="12600" cap="sq">
                <a:solidFill>
                  <a:srgbClr val="9933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CO"/>
              </a:p>
            </p:txBody>
          </p:sp>
          <p:sp>
            <p:nvSpPr>
              <p:cNvPr id="18445" name="Freeform 13"/>
              <p:cNvSpPr>
                <a:spLocks noChangeArrowheads="1"/>
              </p:cNvSpPr>
              <p:nvPr/>
            </p:nvSpPr>
            <p:spPr bwMode="auto">
              <a:xfrm>
                <a:off x="2696" y="2492"/>
                <a:ext cx="4" cy="95"/>
              </a:xfrm>
              <a:custGeom>
                <a:avLst/>
                <a:gdLst>
                  <a:gd name="G0" fmla="*/ 1 65411 25216"/>
                  <a:gd name="G1" fmla="+- 65509 0 0"/>
                  <a:gd name="G2" fmla="+- 8 0 0"/>
                  <a:gd name="G3" fmla="*/ 1 65535 32768"/>
                  <a:gd name="T0" fmla="*/ 4 w 9"/>
                  <a:gd name="T1" fmla="*/ 0 h 100"/>
                  <a:gd name="T2" fmla="*/ 5 w 9"/>
                  <a:gd name="T3" fmla="*/ 32 h 100"/>
                  <a:gd name="T4" fmla="*/ 0 w 9"/>
                  <a:gd name="T5" fmla="*/ 66 h 100"/>
                  <a:gd name="T6" fmla="*/ 2 w 9"/>
                  <a:gd name="T7" fmla="*/ 96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100">
                    <a:moveTo>
                      <a:pt x="7" y="0"/>
                    </a:moveTo>
                    <a:lnTo>
                      <a:pt x="9" y="33"/>
                    </a:lnTo>
                    <a:lnTo>
                      <a:pt x="0" y="69"/>
                    </a:lnTo>
                    <a:lnTo>
                      <a:pt x="4" y="100"/>
                    </a:lnTo>
                  </a:path>
                </a:pathLst>
              </a:custGeom>
              <a:noFill/>
              <a:ln w="12600" cap="sq">
                <a:solidFill>
                  <a:srgbClr val="9933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CO"/>
              </a:p>
            </p:txBody>
          </p:sp>
          <p:sp>
            <p:nvSpPr>
              <p:cNvPr id="18446" name="Freeform 14"/>
              <p:cNvSpPr>
                <a:spLocks noChangeArrowheads="1"/>
              </p:cNvSpPr>
              <p:nvPr/>
            </p:nvSpPr>
            <p:spPr bwMode="auto">
              <a:xfrm>
                <a:off x="2737" y="2488"/>
                <a:ext cx="6" cy="99"/>
              </a:xfrm>
              <a:custGeom>
                <a:avLst/>
                <a:gdLst>
                  <a:gd name="G0" fmla="*/ 1 0 0"/>
                  <a:gd name="T0" fmla="*/ 11 256 1"/>
                  <a:gd name="T1" fmla="*/ 0 256 1"/>
                  <a:gd name="G1" fmla="+- 0 T0 T1"/>
                  <a:gd name="G2" fmla="sin 69 G1"/>
                  <a:gd name="G3" fmla="+- 8 0 0"/>
                  <a:gd name="G4" fmla="*/ 1 65535 32768"/>
                  <a:gd name="T2" fmla="*/ 1 w 11"/>
                  <a:gd name="T3" fmla="*/ 0 h 104"/>
                  <a:gd name="T4" fmla="*/ 0 w 11"/>
                  <a:gd name="T5" fmla="*/ 32 h 104"/>
                  <a:gd name="T6" fmla="*/ 6 w 11"/>
                  <a:gd name="T7" fmla="*/ 66 h 104"/>
                  <a:gd name="T8" fmla="*/ 7 w 11"/>
                  <a:gd name="T9" fmla="*/ 100 h 104"/>
                </a:gdLst>
                <a:ahLst/>
                <a:cxnLst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04">
                    <a:moveTo>
                      <a:pt x="2" y="0"/>
                    </a:moveTo>
                    <a:lnTo>
                      <a:pt x="0" y="33"/>
                    </a:lnTo>
                    <a:lnTo>
                      <a:pt x="9" y="69"/>
                    </a:lnTo>
                    <a:lnTo>
                      <a:pt x="11" y="104"/>
                    </a:lnTo>
                  </a:path>
                </a:pathLst>
              </a:custGeom>
              <a:noFill/>
              <a:ln w="12600" cap="sq">
                <a:solidFill>
                  <a:srgbClr val="9933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CO"/>
              </a:p>
            </p:txBody>
          </p:sp>
          <p:sp>
            <p:nvSpPr>
              <p:cNvPr id="18447" name="Freeform 15"/>
              <p:cNvSpPr>
                <a:spLocks noChangeArrowheads="1"/>
              </p:cNvSpPr>
              <p:nvPr/>
            </p:nvSpPr>
            <p:spPr bwMode="auto">
              <a:xfrm>
                <a:off x="2559" y="2492"/>
                <a:ext cx="13" cy="110"/>
              </a:xfrm>
              <a:custGeom>
                <a:avLst/>
                <a:gdLst>
                  <a:gd name="G0" fmla="+- 1 0 0"/>
                  <a:gd name="G1" fmla="+- 63 0 0"/>
                  <a:gd name="G2" fmla="+- 8 0 0"/>
                  <a:gd name="G3" fmla="*/ 1 65535 32768"/>
                  <a:gd name="T0" fmla="*/ 14 w 18"/>
                  <a:gd name="T1" fmla="*/ 0 h 115"/>
                  <a:gd name="T2" fmla="*/ 11 w 18"/>
                  <a:gd name="T3" fmla="*/ 28 h 115"/>
                  <a:gd name="T4" fmla="*/ 2 w 18"/>
                  <a:gd name="T5" fmla="*/ 61 h 115"/>
                  <a:gd name="T6" fmla="*/ 0 w 18"/>
                  <a:gd name="T7" fmla="*/ 111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8" h="115">
                    <a:moveTo>
                      <a:pt x="18" y="0"/>
                    </a:moveTo>
                    <a:lnTo>
                      <a:pt x="14" y="29"/>
                    </a:lnTo>
                    <a:lnTo>
                      <a:pt x="3" y="63"/>
                    </a:lnTo>
                    <a:lnTo>
                      <a:pt x="0" y="115"/>
                    </a:lnTo>
                  </a:path>
                </a:pathLst>
              </a:custGeom>
              <a:noFill/>
              <a:ln w="12600" cap="sq">
                <a:solidFill>
                  <a:srgbClr val="9933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CO"/>
              </a:p>
            </p:txBody>
          </p:sp>
          <p:sp>
            <p:nvSpPr>
              <p:cNvPr id="18448" name="Freeform 16"/>
              <p:cNvSpPr>
                <a:spLocks noChangeArrowheads="1"/>
              </p:cNvSpPr>
              <p:nvPr/>
            </p:nvSpPr>
            <p:spPr bwMode="auto">
              <a:xfrm>
                <a:off x="2646" y="2498"/>
                <a:ext cx="13" cy="95"/>
              </a:xfrm>
              <a:custGeom>
                <a:avLst/>
                <a:gdLst>
                  <a:gd name="G0" fmla="*/ 1 0 0"/>
                  <a:gd name="G1" fmla="+- 1 0 0"/>
                  <a:gd name="G2" fmla="+- 98 0 0"/>
                  <a:gd name="G3" fmla="*/ 1 16385 2"/>
                  <a:gd name="G4" fmla="*/ 1 32768 5"/>
                  <a:gd name="T0" fmla="*/ 10 w 18"/>
                  <a:gd name="T1" fmla="*/ 0 h 100"/>
                  <a:gd name="T2" fmla="*/ 7 w 18"/>
                  <a:gd name="T3" fmla="*/ 28 h 100"/>
                  <a:gd name="T4" fmla="*/ 14 w 18"/>
                  <a:gd name="T5" fmla="*/ 50 h 100"/>
                  <a:gd name="T6" fmla="*/ 7 w 18"/>
                  <a:gd name="T7" fmla="*/ 87 h 100"/>
                  <a:gd name="T8" fmla="*/ 0 w 18"/>
                  <a:gd name="T9" fmla="*/ 96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100">
                    <a:moveTo>
                      <a:pt x="13" y="0"/>
                    </a:moveTo>
                    <a:lnTo>
                      <a:pt x="9" y="29"/>
                    </a:lnTo>
                    <a:lnTo>
                      <a:pt x="18" y="52"/>
                    </a:lnTo>
                    <a:lnTo>
                      <a:pt x="9" y="91"/>
                    </a:lnTo>
                    <a:lnTo>
                      <a:pt x="0" y="100"/>
                    </a:lnTo>
                  </a:path>
                </a:pathLst>
              </a:custGeom>
              <a:noFill/>
              <a:ln w="12600" cap="sq">
                <a:solidFill>
                  <a:srgbClr val="9933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CO"/>
              </a:p>
            </p:txBody>
          </p:sp>
          <p:sp>
            <p:nvSpPr>
              <p:cNvPr id="18449" name="Freeform 17"/>
              <p:cNvSpPr>
                <a:spLocks noChangeArrowheads="1"/>
              </p:cNvSpPr>
              <p:nvPr/>
            </p:nvSpPr>
            <p:spPr bwMode="auto">
              <a:xfrm>
                <a:off x="2493" y="2486"/>
                <a:ext cx="25" cy="106"/>
              </a:xfrm>
              <a:custGeom>
                <a:avLst/>
                <a:gdLst>
                  <a:gd name="G0" fmla="+- 1 0 0"/>
                  <a:gd name="G1" fmla="*/ 1 0 0"/>
                  <a:gd name="G2" fmla="+- 8 0 0"/>
                  <a:gd name="G3" fmla="*/ 1 65535 32768"/>
                  <a:gd name="T0" fmla="*/ 26 w 30"/>
                  <a:gd name="T1" fmla="*/ 0 h 111"/>
                  <a:gd name="T2" fmla="*/ 23 w 30"/>
                  <a:gd name="T3" fmla="*/ 28 h 111"/>
                  <a:gd name="T4" fmla="*/ 5 w 30"/>
                  <a:gd name="T5" fmla="*/ 65 h 111"/>
                  <a:gd name="T6" fmla="*/ 0 w 30"/>
                  <a:gd name="T7" fmla="*/ 10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0" h="111">
                    <a:moveTo>
                      <a:pt x="30" y="0"/>
                    </a:moveTo>
                    <a:lnTo>
                      <a:pt x="26" y="29"/>
                    </a:lnTo>
                    <a:lnTo>
                      <a:pt x="6" y="67"/>
                    </a:lnTo>
                    <a:lnTo>
                      <a:pt x="0" y="111"/>
                    </a:lnTo>
                  </a:path>
                </a:pathLst>
              </a:custGeom>
              <a:noFill/>
              <a:ln w="12600" cap="sq">
                <a:solidFill>
                  <a:srgbClr val="9933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CO"/>
              </a:p>
            </p:txBody>
          </p:sp>
          <p:sp>
            <p:nvSpPr>
              <p:cNvPr id="18450" name="Freeform 18"/>
              <p:cNvSpPr>
                <a:spLocks noChangeArrowheads="1"/>
              </p:cNvSpPr>
              <p:nvPr/>
            </p:nvSpPr>
            <p:spPr bwMode="auto">
              <a:xfrm>
                <a:off x="2555" y="2724"/>
                <a:ext cx="10" cy="98"/>
              </a:xfrm>
              <a:custGeom>
                <a:avLst/>
                <a:gdLst>
                  <a:gd name="G0" fmla="+- 29 0 0"/>
                  <a:gd name="G1" fmla="+- 65497 0 0"/>
                  <a:gd name="G2" fmla="+- 8 0 0"/>
                  <a:gd name="G3" fmla="*/ 1 65535 32768"/>
                  <a:gd name="T0" fmla="*/ 11 w 15"/>
                  <a:gd name="T1" fmla="*/ 0 h 103"/>
                  <a:gd name="T2" fmla="*/ 8 w 15"/>
                  <a:gd name="T3" fmla="*/ 28 h 103"/>
                  <a:gd name="T4" fmla="*/ 0 w 15"/>
                  <a:gd name="T5" fmla="*/ 61 h 103"/>
                  <a:gd name="T6" fmla="*/ 1 w 15"/>
                  <a:gd name="T7" fmla="*/ 99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" h="103">
                    <a:moveTo>
                      <a:pt x="15" y="0"/>
                    </a:moveTo>
                    <a:lnTo>
                      <a:pt x="11" y="29"/>
                    </a:lnTo>
                    <a:lnTo>
                      <a:pt x="0" y="63"/>
                    </a:lnTo>
                    <a:lnTo>
                      <a:pt x="1" y="103"/>
                    </a:lnTo>
                  </a:path>
                </a:pathLst>
              </a:custGeom>
              <a:noFill/>
              <a:ln w="12600" cap="sq">
                <a:solidFill>
                  <a:srgbClr val="9933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CO"/>
              </a:p>
            </p:txBody>
          </p:sp>
          <p:sp>
            <p:nvSpPr>
              <p:cNvPr id="18451" name="Freeform 19"/>
              <p:cNvSpPr>
                <a:spLocks noChangeArrowheads="1"/>
              </p:cNvSpPr>
              <p:nvPr/>
            </p:nvSpPr>
            <p:spPr bwMode="auto">
              <a:xfrm>
                <a:off x="2640" y="2712"/>
                <a:ext cx="12" cy="100"/>
              </a:xfrm>
              <a:custGeom>
                <a:avLst/>
                <a:gdLst>
                  <a:gd name="G0" fmla="+- 1 0 0"/>
                  <a:gd name="G1" fmla="*/ 1 63 2"/>
                  <a:gd name="G2" fmla="+- 8 0 0"/>
                  <a:gd name="G3" fmla="*/ 1 65535 32768"/>
                  <a:gd name="T0" fmla="*/ 13 w 17"/>
                  <a:gd name="T1" fmla="*/ 0 h 105"/>
                  <a:gd name="T2" fmla="*/ 0 w 17"/>
                  <a:gd name="T3" fmla="*/ 29 h 105"/>
                  <a:gd name="T4" fmla="*/ 2 w 17"/>
                  <a:gd name="T5" fmla="*/ 61 h 105"/>
                  <a:gd name="T6" fmla="*/ 0 w 17"/>
                  <a:gd name="T7" fmla="*/ 101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7" h="105">
                    <a:moveTo>
                      <a:pt x="17" y="0"/>
                    </a:moveTo>
                    <a:lnTo>
                      <a:pt x="0" y="30"/>
                    </a:lnTo>
                    <a:lnTo>
                      <a:pt x="2" y="63"/>
                    </a:lnTo>
                    <a:lnTo>
                      <a:pt x="0" y="105"/>
                    </a:lnTo>
                  </a:path>
                </a:pathLst>
              </a:custGeom>
              <a:noFill/>
              <a:ln w="12600" cap="sq">
                <a:solidFill>
                  <a:srgbClr val="9933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CO"/>
              </a:p>
            </p:txBody>
          </p:sp>
          <p:sp>
            <p:nvSpPr>
              <p:cNvPr id="18452" name="Freeform 20"/>
              <p:cNvSpPr>
                <a:spLocks noChangeArrowheads="1"/>
              </p:cNvSpPr>
              <p:nvPr/>
            </p:nvSpPr>
            <p:spPr bwMode="auto">
              <a:xfrm>
                <a:off x="2591" y="2742"/>
                <a:ext cx="10" cy="74"/>
              </a:xfrm>
              <a:custGeom>
                <a:avLst/>
                <a:gdLst>
                  <a:gd name="G0" fmla="+- 34 0 0"/>
                  <a:gd name="G1" fmla="+- 65516 0 0"/>
                  <a:gd name="G2" fmla="+- 8 0 0"/>
                  <a:gd name="G3" fmla="*/ 1 65535 32768"/>
                  <a:gd name="T0" fmla="*/ 11 w 15"/>
                  <a:gd name="T1" fmla="*/ 0 h 79"/>
                  <a:gd name="T2" fmla="*/ 3 w 15"/>
                  <a:gd name="T3" fmla="*/ 32 h 79"/>
                  <a:gd name="T4" fmla="*/ 0 w 15"/>
                  <a:gd name="T5" fmla="*/ 52 h 79"/>
                  <a:gd name="T6" fmla="*/ 3 w 15"/>
                  <a:gd name="T7" fmla="*/ 75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" h="79">
                    <a:moveTo>
                      <a:pt x="15" y="0"/>
                    </a:moveTo>
                    <a:lnTo>
                      <a:pt x="4" y="34"/>
                    </a:lnTo>
                    <a:lnTo>
                      <a:pt x="0" y="55"/>
                    </a:lnTo>
                    <a:lnTo>
                      <a:pt x="4" y="79"/>
                    </a:lnTo>
                  </a:path>
                </a:pathLst>
              </a:custGeom>
              <a:noFill/>
              <a:ln w="12600" cap="sq">
                <a:solidFill>
                  <a:srgbClr val="9933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CO"/>
              </a:p>
            </p:txBody>
          </p:sp>
          <p:sp>
            <p:nvSpPr>
              <p:cNvPr id="18453" name="Freeform 21"/>
              <p:cNvSpPr>
                <a:spLocks noChangeArrowheads="1"/>
              </p:cNvSpPr>
              <p:nvPr/>
            </p:nvSpPr>
            <p:spPr bwMode="auto">
              <a:xfrm>
                <a:off x="2666" y="2706"/>
                <a:ext cx="21" cy="106"/>
              </a:xfrm>
              <a:custGeom>
                <a:avLst/>
                <a:gdLst>
                  <a:gd name="G0" fmla="+- 1 0 0"/>
                  <a:gd name="G1" fmla="*/ 1 0 0"/>
                  <a:gd name="G2" fmla="+- 8 0 0"/>
                  <a:gd name="G3" fmla="*/ 1 65535 32768"/>
                  <a:gd name="T0" fmla="*/ 18 w 26"/>
                  <a:gd name="T1" fmla="*/ 0 h 111"/>
                  <a:gd name="T2" fmla="*/ 22 w 26"/>
                  <a:gd name="T3" fmla="*/ 28 h 111"/>
                  <a:gd name="T4" fmla="*/ 13 w 26"/>
                  <a:gd name="T5" fmla="*/ 61 h 111"/>
                  <a:gd name="T6" fmla="*/ 0 w 26"/>
                  <a:gd name="T7" fmla="*/ 10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6" h="111">
                    <a:moveTo>
                      <a:pt x="21" y="0"/>
                    </a:moveTo>
                    <a:lnTo>
                      <a:pt x="26" y="29"/>
                    </a:lnTo>
                    <a:lnTo>
                      <a:pt x="15" y="63"/>
                    </a:lnTo>
                    <a:lnTo>
                      <a:pt x="0" y="111"/>
                    </a:lnTo>
                  </a:path>
                </a:pathLst>
              </a:custGeom>
              <a:noFill/>
              <a:ln w="12600" cap="sq">
                <a:solidFill>
                  <a:srgbClr val="9933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CO"/>
              </a:p>
            </p:txBody>
          </p:sp>
          <p:sp>
            <p:nvSpPr>
              <p:cNvPr id="18454" name="Freeform 22"/>
              <p:cNvSpPr>
                <a:spLocks noChangeArrowheads="1"/>
              </p:cNvSpPr>
              <p:nvPr/>
            </p:nvSpPr>
            <p:spPr bwMode="auto">
              <a:xfrm>
                <a:off x="2733" y="2705"/>
                <a:ext cx="6" cy="101"/>
              </a:xfrm>
              <a:custGeom>
                <a:avLst/>
                <a:gdLst>
                  <a:gd name="G0" fmla="*/ 1 0 0"/>
                  <a:gd name="G1" fmla="+- 65503 0 0"/>
                  <a:gd name="G2" fmla="+- 8 0 0"/>
                  <a:gd name="G3" fmla="*/ 1 65535 32768"/>
                  <a:gd name="T0" fmla="*/ 7 w 11"/>
                  <a:gd name="T1" fmla="*/ 0 h 106"/>
                  <a:gd name="T2" fmla="*/ 4 w 11"/>
                  <a:gd name="T3" fmla="*/ 28 h 106"/>
                  <a:gd name="T4" fmla="*/ 0 w 11"/>
                  <a:gd name="T5" fmla="*/ 68 h 106"/>
                  <a:gd name="T6" fmla="*/ 1 w 11"/>
                  <a:gd name="T7" fmla="*/ 102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106">
                    <a:moveTo>
                      <a:pt x="11" y="0"/>
                    </a:moveTo>
                    <a:lnTo>
                      <a:pt x="7" y="29"/>
                    </a:lnTo>
                    <a:lnTo>
                      <a:pt x="0" y="71"/>
                    </a:lnTo>
                    <a:lnTo>
                      <a:pt x="2" y="106"/>
                    </a:lnTo>
                  </a:path>
                </a:pathLst>
              </a:custGeom>
              <a:noFill/>
              <a:ln w="12600" cap="sq">
                <a:solidFill>
                  <a:srgbClr val="9933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CO"/>
              </a:p>
            </p:txBody>
          </p:sp>
          <p:sp>
            <p:nvSpPr>
              <p:cNvPr id="18455" name="Freeform 23"/>
              <p:cNvSpPr>
                <a:spLocks noChangeArrowheads="1"/>
              </p:cNvSpPr>
              <p:nvPr/>
            </p:nvSpPr>
            <p:spPr bwMode="auto">
              <a:xfrm>
                <a:off x="2751" y="2701"/>
                <a:ext cx="9" cy="105"/>
              </a:xfrm>
              <a:custGeom>
                <a:avLst/>
                <a:gdLst>
                  <a:gd name="G0" fmla="+- 65517 0 0"/>
                  <a:gd name="G1" fmla="*/ 1 0 0"/>
                  <a:gd name="G2" fmla="*/ 1 35987 55552"/>
                  <a:gd name="G3" fmla="*/ G2 1 180"/>
                  <a:gd name="G4" fmla="*/ G1 1 G3"/>
                  <a:gd name="G5" fmla="+- 8 0 0"/>
                  <a:gd name="G6" fmla="*/ 1 65535 32768"/>
                  <a:gd name="T0" fmla="*/ 10 w 14"/>
                  <a:gd name="T1" fmla="*/ 0 h 110"/>
                  <a:gd name="T2" fmla="*/ 7 w 14"/>
                  <a:gd name="T3" fmla="*/ 28 h 110"/>
                  <a:gd name="T4" fmla="*/ 6 w 14"/>
                  <a:gd name="T5" fmla="*/ 72 h 110"/>
                  <a:gd name="T6" fmla="*/ 0 w 14"/>
                  <a:gd name="T7" fmla="*/ 106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" h="110">
                    <a:moveTo>
                      <a:pt x="14" y="0"/>
                    </a:moveTo>
                    <a:lnTo>
                      <a:pt x="10" y="29"/>
                    </a:lnTo>
                    <a:lnTo>
                      <a:pt x="8" y="75"/>
                    </a:lnTo>
                    <a:lnTo>
                      <a:pt x="0" y="110"/>
                    </a:lnTo>
                  </a:path>
                </a:pathLst>
              </a:custGeom>
              <a:noFill/>
              <a:ln w="12600" cap="sq">
                <a:solidFill>
                  <a:srgbClr val="9933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CO"/>
              </a:p>
            </p:txBody>
          </p:sp>
          <p:sp>
            <p:nvSpPr>
              <p:cNvPr id="18456" name="Freeform 24"/>
              <p:cNvSpPr>
                <a:spLocks noChangeArrowheads="1"/>
              </p:cNvSpPr>
              <p:nvPr/>
            </p:nvSpPr>
            <p:spPr bwMode="auto">
              <a:xfrm>
                <a:off x="2787" y="2701"/>
                <a:ext cx="12" cy="100"/>
              </a:xfrm>
              <a:custGeom>
                <a:avLst/>
                <a:gdLst>
                  <a:gd name="G0" fmla="+- 1 0 0"/>
                  <a:gd name="G1" fmla="*/ 1 65 2"/>
                  <a:gd name="G2" fmla="+- 8 0 0"/>
                  <a:gd name="G3" fmla="*/ 1 65535 32768"/>
                  <a:gd name="T0" fmla="*/ 13 w 17"/>
                  <a:gd name="T1" fmla="*/ 0 h 105"/>
                  <a:gd name="T2" fmla="*/ 0 w 17"/>
                  <a:gd name="T3" fmla="*/ 28 h 105"/>
                  <a:gd name="T4" fmla="*/ 2 w 17"/>
                  <a:gd name="T5" fmla="*/ 61 h 105"/>
                  <a:gd name="T6" fmla="*/ 2 w 17"/>
                  <a:gd name="T7" fmla="*/ 101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7" h="105">
                    <a:moveTo>
                      <a:pt x="17" y="0"/>
                    </a:moveTo>
                    <a:lnTo>
                      <a:pt x="0" y="29"/>
                    </a:lnTo>
                    <a:lnTo>
                      <a:pt x="2" y="63"/>
                    </a:lnTo>
                    <a:lnTo>
                      <a:pt x="2" y="105"/>
                    </a:lnTo>
                  </a:path>
                </a:pathLst>
              </a:custGeom>
              <a:noFill/>
              <a:ln w="12600" cap="sq">
                <a:solidFill>
                  <a:srgbClr val="9933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CO"/>
              </a:p>
            </p:txBody>
          </p:sp>
          <p:sp>
            <p:nvSpPr>
              <p:cNvPr id="18457" name="Freeform 25"/>
              <p:cNvSpPr>
                <a:spLocks noChangeArrowheads="1"/>
              </p:cNvSpPr>
              <p:nvPr/>
            </p:nvSpPr>
            <p:spPr bwMode="auto">
              <a:xfrm>
                <a:off x="2828" y="2701"/>
                <a:ext cx="4" cy="96"/>
              </a:xfrm>
              <a:custGeom>
                <a:avLst/>
                <a:gdLst>
                  <a:gd name="G0" fmla="*/ 1 0 0"/>
                  <a:gd name="G1" fmla="*/ 1 0 0"/>
                  <a:gd name="G2" fmla="sin G0 G1"/>
                  <a:gd name="G3" fmla="+- 61 0 0"/>
                  <a:gd name="G4" fmla="+- 8 0 0"/>
                  <a:gd name="G5" fmla="*/ 1 65535 32768"/>
                  <a:gd name="T0" fmla="*/ 5 w 9"/>
                  <a:gd name="T1" fmla="*/ 0 h 101"/>
                  <a:gd name="T2" fmla="*/ 0 w 9"/>
                  <a:gd name="T3" fmla="*/ 23 h 101"/>
                  <a:gd name="T4" fmla="*/ 2 w 9"/>
                  <a:gd name="T5" fmla="*/ 59 h 101"/>
                  <a:gd name="T6" fmla="*/ 1 w 9"/>
                  <a:gd name="T7" fmla="*/ 97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101">
                    <a:moveTo>
                      <a:pt x="9" y="0"/>
                    </a:moveTo>
                    <a:lnTo>
                      <a:pt x="0" y="24"/>
                    </a:lnTo>
                    <a:lnTo>
                      <a:pt x="3" y="61"/>
                    </a:lnTo>
                    <a:lnTo>
                      <a:pt x="1" y="101"/>
                    </a:lnTo>
                  </a:path>
                </a:pathLst>
              </a:custGeom>
              <a:noFill/>
              <a:ln w="12600" cap="sq">
                <a:solidFill>
                  <a:srgbClr val="9933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CO"/>
              </a:p>
            </p:txBody>
          </p:sp>
          <p:sp>
            <p:nvSpPr>
              <p:cNvPr id="18458" name="Freeform 26"/>
              <p:cNvSpPr>
                <a:spLocks noChangeArrowheads="1"/>
              </p:cNvSpPr>
              <p:nvPr/>
            </p:nvSpPr>
            <p:spPr bwMode="auto">
              <a:xfrm>
                <a:off x="2856" y="2719"/>
                <a:ext cx="16" cy="75"/>
              </a:xfrm>
              <a:custGeom>
                <a:avLst/>
                <a:gdLst>
                  <a:gd name="G0" fmla="+- 1 0 0"/>
                  <a:gd name="G1" fmla="+- 65508 0 0"/>
                  <a:gd name="G2" fmla="+- 8 0 0"/>
                  <a:gd name="G3" fmla="*/ 1 65535 32768"/>
                  <a:gd name="T0" fmla="*/ 0 w 21"/>
                  <a:gd name="T1" fmla="*/ 0 h 80"/>
                  <a:gd name="T2" fmla="*/ 17 w 21"/>
                  <a:gd name="T3" fmla="*/ 19 h 80"/>
                  <a:gd name="T4" fmla="*/ 11 w 21"/>
                  <a:gd name="T5" fmla="*/ 42 h 80"/>
                  <a:gd name="T6" fmla="*/ 6 w 21"/>
                  <a:gd name="T7" fmla="*/ 76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" h="80">
                    <a:moveTo>
                      <a:pt x="0" y="0"/>
                    </a:moveTo>
                    <a:lnTo>
                      <a:pt x="21" y="20"/>
                    </a:lnTo>
                    <a:lnTo>
                      <a:pt x="14" y="44"/>
                    </a:lnTo>
                    <a:lnTo>
                      <a:pt x="8" y="80"/>
                    </a:lnTo>
                  </a:path>
                </a:pathLst>
              </a:custGeom>
              <a:noFill/>
              <a:ln w="12600" cap="sq">
                <a:solidFill>
                  <a:srgbClr val="9933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CO"/>
              </a:p>
            </p:txBody>
          </p:sp>
          <p:sp>
            <p:nvSpPr>
              <p:cNvPr id="18459" name="Freeform 27"/>
              <p:cNvSpPr>
                <a:spLocks noChangeArrowheads="1"/>
              </p:cNvSpPr>
              <p:nvPr/>
            </p:nvSpPr>
            <p:spPr bwMode="auto">
              <a:xfrm>
                <a:off x="2775" y="2489"/>
                <a:ext cx="15" cy="86"/>
              </a:xfrm>
              <a:custGeom>
                <a:avLst/>
                <a:gdLst>
                  <a:gd name="G0" fmla="+- 1 0 0"/>
                  <a:gd name="G1" fmla="+- 65497 0 0"/>
                  <a:gd name="G2" fmla="+- 8 0 0"/>
                  <a:gd name="G3" fmla="*/ 1 65535 32768"/>
                  <a:gd name="T0" fmla="*/ 16 w 20"/>
                  <a:gd name="T1" fmla="*/ 0 h 91"/>
                  <a:gd name="T2" fmla="*/ 13 w 20"/>
                  <a:gd name="T3" fmla="*/ 28 h 91"/>
                  <a:gd name="T4" fmla="*/ 0 w 20"/>
                  <a:gd name="T5" fmla="*/ 50 h 91"/>
                  <a:gd name="T6" fmla="*/ 0 w 20"/>
                  <a:gd name="T7" fmla="*/ 87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91">
                    <a:moveTo>
                      <a:pt x="20" y="0"/>
                    </a:moveTo>
                    <a:lnTo>
                      <a:pt x="16" y="29"/>
                    </a:lnTo>
                    <a:lnTo>
                      <a:pt x="0" y="52"/>
                    </a:lnTo>
                    <a:lnTo>
                      <a:pt x="0" y="91"/>
                    </a:lnTo>
                  </a:path>
                </a:pathLst>
              </a:custGeom>
              <a:noFill/>
              <a:ln w="12600" cap="sq">
                <a:solidFill>
                  <a:srgbClr val="9933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CO"/>
              </a:p>
            </p:txBody>
          </p:sp>
          <p:sp>
            <p:nvSpPr>
              <p:cNvPr id="18460" name="Freeform 28"/>
              <p:cNvSpPr>
                <a:spLocks noChangeArrowheads="1"/>
              </p:cNvSpPr>
              <p:nvPr/>
            </p:nvSpPr>
            <p:spPr bwMode="auto">
              <a:xfrm>
                <a:off x="2808" y="2498"/>
                <a:ext cx="23" cy="83"/>
              </a:xfrm>
              <a:custGeom>
                <a:avLst/>
                <a:gdLst>
                  <a:gd name="G0" fmla="+- 1 0 0"/>
                  <a:gd name="G1" fmla="*/ 1 0 0"/>
                  <a:gd name="G2" fmla="sin 52 G1"/>
                  <a:gd name="G3" fmla="+- 8 0 0"/>
                  <a:gd name="G4" fmla="*/ 1 65535 32768"/>
                  <a:gd name="T0" fmla="*/ 24 w 28"/>
                  <a:gd name="T1" fmla="*/ 0 h 88"/>
                  <a:gd name="T2" fmla="*/ 21 w 28"/>
                  <a:gd name="T3" fmla="*/ 28 h 88"/>
                  <a:gd name="T4" fmla="*/ 8 w 28"/>
                  <a:gd name="T5" fmla="*/ 50 h 88"/>
                  <a:gd name="T6" fmla="*/ 0 w 28"/>
                  <a:gd name="T7" fmla="*/ 84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88">
                    <a:moveTo>
                      <a:pt x="28" y="0"/>
                    </a:moveTo>
                    <a:lnTo>
                      <a:pt x="24" y="29"/>
                    </a:lnTo>
                    <a:lnTo>
                      <a:pt x="9" y="52"/>
                    </a:lnTo>
                    <a:lnTo>
                      <a:pt x="0" y="88"/>
                    </a:lnTo>
                  </a:path>
                </a:pathLst>
              </a:custGeom>
              <a:noFill/>
              <a:ln w="12600" cap="sq">
                <a:solidFill>
                  <a:srgbClr val="9933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CO"/>
              </a:p>
            </p:txBody>
          </p:sp>
          <p:sp>
            <p:nvSpPr>
              <p:cNvPr id="18461" name="Freeform 29"/>
              <p:cNvSpPr>
                <a:spLocks noChangeArrowheads="1"/>
              </p:cNvSpPr>
              <p:nvPr/>
            </p:nvSpPr>
            <p:spPr bwMode="auto">
              <a:xfrm>
                <a:off x="2856" y="2506"/>
                <a:ext cx="14" cy="102"/>
              </a:xfrm>
              <a:custGeom>
                <a:avLst/>
                <a:gdLst>
                  <a:gd name="G0" fmla="+- 1 0 0"/>
                  <a:gd name="G1" fmla="*/ 1 0 0"/>
                  <a:gd name="G2" fmla="+- 8 0 0"/>
                  <a:gd name="G3" fmla="*/ 1 65535 32768"/>
                  <a:gd name="T0" fmla="*/ 15 w 19"/>
                  <a:gd name="T1" fmla="*/ 0 h 107"/>
                  <a:gd name="T2" fmla="*/ 12 w 19"/>
                  <a:gd name="T3" fmla="*/ 28 h 107"/>
                  <a:gd name="T4" fmla="*/ 3 w 19"/>
                  <a:gd name="T5" fmla="*/ 61 h 107"/>
                  <a:gd name="T6" fmla="*/ 0 w 19"/>
                  <a:gd name="T7" fmla="*/ 103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107">
                    <a:moveTo>
                      <a:pt x="19" y="0"/>
                    </a:moveTo>
                    <a:lnTo>
                      <a:pt x="15" y="29"/>
                    </a:lnTo>
                    <a:lnTo>
                      <a:pt x="4" y="63"/>
                    </a:lnTo>
                    <a:lnTo>
                      <a:pt x="0" y="107"/>
                    </a:lnTo>
                  </a:path>
                </a:pathLst>
              </a:custGeom>
              <a:noFill/>
              <a:ln w="12600" cap="sq">
                <a:solidFill>
                  <a:srgbClr val="9933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CO"/>
              </a:p>
            </p:txBody>
          </p:sp>
          <p:sp>
            <p:nvSpPr>
              <p:cNvPr id="18462" name="Freeform 30"/>
              <p:cNvSpPr>
                <a:spLocks noChangeArrowheads="1"/>
              </p:cNvSpPr>
              <p:nvPr/>
            </p:nvSpPr>
            <p:spPr bwMode="auto">
              <a:xfrm>
                <a:off x="2898" y="2514"/>
                <a:ext cx="23" cy="94"/>
              </a:xfrm>
              <a:custGeom>
                <a:avLst/>
                <a:gdLst>
                  <a:gd name="G0" fmla="+- 1 0 0"/>
                  <a:gd name="G1" fmla="+- 65506 0 0"/>
                  <a:gd name="G2" fmla="+- 8 0 0"/>
                  <a:gd name="G3" fmla="*/ 1 65535 32768"/>
                  <a:gd name="T0" fmla="*/ 24 w 28"/>
                  <a:gd name="T1" fmla="*/ 0 h 99"/>
                  <a:gd name="T2" fmla="*/ 5 w 28"/>
                  <a:gd name="T3" fmla="*/ 29 h 99"/>
                  <a:gd name="T4" fmla="*/ 0 w 28"/>
                  <a:gd name="T5" fmla="*/ 63 h 99"/>
                  <a:gd name="T6" fmla="*/ 3 w 28"/>
                  <a:gd name="T7" fmla="*/ 95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99">
                    <a:moveTo>
                      <a:pt x="28" y="0"/>
                    </a:moveTo>
                    <a:lnTo>
                      <a:pt x="6" y="30"/>
                    </a:lnTo>
                    <a:lnTo>
                      <a:pt x="0" y="66"/>
                    </a:lnTo>
                    <a:lnTo>
                      <a:pt x="3" y="99"/>
                    </a:lnTo>
                  </a:path>
                </a:pathLst>
              </a:custGeom>
              <a:noFill/>
              <a:ln w="12600" cap="sq">
                <a:solidFill>
                  <a:srgbClr val="9933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CO"/>
              </a:p>
            </p:txBody>
          </p:sp>
          <p:sp>
            <p:nvSpPr>
              <p:cNvPr id="18463" name="Freeform 31"/>
              <p:cNvSpPr>
                <a:spLocks noChangeArrowheads="1"/>
              </p:cNvSpPr>
              <p:nvPr/>
            </p:nvSpPr>
            <p:spPr bwMode="auto">
              <a:xfrm>
                <a:off x="2904" y="2698"/>
                <a:ext cx="4" cy="96"/>
              </a:xfrm>
              <a:custGeom>
                <a:avLst/>
                <a:gdLst>
                  <a:gd name="G0" fmla="+- 65512 0 0"/>
                  <a:gd name="T0" fmla="*/ 5 256 1"/>
                  <a:gd name="T1" fmla="*/ 0 256 1"/>
                  <a:gd name="G1" fmla="+- 0 T0 T1"/>
                  <a:gd name="G2" fmla="sin 61 G1"/>
                  <a:gd name="G3" fmla="+- 8 0 0"/>
                  <a:gd name="G4" fmla="*/ 1 65535 32768"/>
                  <a:gd name="T2" fmla="*/ 0 w 9"/>
                  <a:gd name="T3" fmla="*/ 0 h 101"/>
                  <a:gd name="T4" fmla="*/ 3 w 9"/>
                  <a:gd name="T5" fmla="*/ 29 h 101"/>
                  <a:gd name="T6" fmla="*/ 5 w 9"/>
                  <a:gd name="T7" fmla="*/ 59 h 101"/>
                  <a:gd name="T8" fmla="*/ 3 w 9"/>
                  <a:gd name="T9" fmla="*/ 97 h 101"/>
                </a:gdLst>
                <a:ahLst/>
                <a:cxnLst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01">
                    <a:moveTo>
                      <a:pt x="0" y="0"/>
                    </a:moveTo>
                    <a:lnTo>
                      <a:pt x="6" y="30"/>
                    </a:lnTo>
                    <a:lnTo>
                      <a:pt x="9" y="61"/>
                    </a:lnTo>
                    <a:lnTo>
                      <a:pt x="5" y="101"/>
                    </a:lnTo>
                  </a:path>
                </a:pathLst>
              </a:custGeom>
              <a:noFill/>
              <a:ln w="12600" cap="sq">
                <a:solidFill>
                  <a:srgbClr val="9933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CO"/>
              </a:p>
            </p:txBody>
          </p:sp>
          <p:sp>
            <p:nvSpPr>
              <p:cNvPr id="18464" name="Freeform 32"/>
              <p:cNvSpPr>
                <a:spLocks noChangeArrowheads="1"/>
              </p:cNvSpPr>
              <p:nvPr/>
            </p:nvSpPr>
            <p:spPr bwMode="auto">
              <a:xfrm>
                <a:off x="2935" y="2519"/>
                <a:ext cx="25" cy="106"/>
              </a:xfrm>
              <a:custGeom>
                <a:avLst/>
                <a:gdLst>
                  <a:gd name="G0" fmla="+- 1 0 0"/>
                  <a:gd name="G1" fmla="+- 36 0 0"/>
                  <a:gd name="G2" fmla="+- 8 0 0"/>
                  <a:gd name="G3" fmla="*/ 1 65535 32768"/>
                  <a:gd name="T0" fmla="*/ 26 w 30"/>
                  <a:gd name="T1" fmla="*/ 0 h 111"/>
                  <a:gd name="T2" fmla="*/ 12 w 30"/>
                  <a:gd name="T3" fmla="*/ 23 h 111"/>
                  <a:gd name="T4" fmla="*/ 2 w 30"/>
                  <a:gd name="T5" fmla="*/ 69 h 111"/>
                  <a:gd name="T6" fmla="*/ 0 w 30"/>
                  <a:gd name="T7" fmla="*/ 10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0" h="111">
                    <a:moveTo>
                      <a:pt x="30" y="0"/>
                    </a:moveTo>
                    <a:lnTo>
                      <a:pt x="14" y="24"/>
                    </a:lnTo>
                    <a:lnTo>
                      <a:pt x="2" y="72"/>
                    </a:lnTo>
                    <a:lnTo>
                      <a:pt x="0" y="111"/>
                    </a:lnTo>
                  </a:path>
                </a:pathLst>
              </a:custGeom>
              <a:noFill/>
              <a:ln w="12600" cap="sq">
                <a:solidFill>
                  <a:srgbClr val="9933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CO"/>
              </a:p>
            </p:txBody>
          </p:sp>
          <p:sp>
            <p:nvSpPr>
              <p:cNvPr id="18465" name="Freeform 33"/>
              <p:cNvSpPr>
                <a:spLocks noChangeArrowheads="1"/>
              </p:cNvSpPr>
              <p:nvPr/>
            </p:nvSpPr>
            <p:spPr bwMode="auto">
              <a:xfrm>
                <a:off x="2982" y="2521"/>
                <a:ext cx="29" cy="87"/>
              </a:xfrm>
              <a:custGeom>
                <a:avLst/>
                <a:gdLst>
                  <a:gd name="G0" fmla="+- 1 0 0"/>
                  <a:gd name="G1" fmla="+- 1 0 0"/>
                  <a:gd name="G2" fmla="+- 8 0 0"/>
                  <a:gd name="G3" fmla="*/ 1 65535 32768"/>
                  <a:gd name="T0" fmla="*/ 30 w 34"/>
                  <a:gd name="T1" fmla="*/ 0 h 92"/>
                  <a:gd name="T2" fmla="*/ 26 w 34"/>
                  <a:gd name="T3" fmla="*/ 28 h 92"/>
                  <a:gd name="T4" fmla="*/ 17 w 34"/>
                  <a:gd name="T5" fmla="*/ 60 h 92"/>
                  <a:gd name="T6" fmla="*/ 0 w 34"/>
                  <a:gd name="T7" fmla="*/ 88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4" h="92">
                    <a:moveTo>
                      <a:pt x="34" y="0"/>
                    </a:moveTo>
                    <a:lnTo>
                      <a:pt x="30" y="29"/>
                    </a:lnTo>
                    <a:lnTo>
                      <a:pt x="19" y="63"/>
                    </a:lnTo>
                    <a:lnTo>
                      <a:pt x="0" y="92"/>
                    </a:lnTo>
                  </a:path>
                </a:pathLst>
              </a:custGeom>
              <a:noFill/>
              <a:ln w="12600" cap="sq">
                <a:solidFill>
                  <a:srgbClr val="9933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CO"/>
              </a:p>
            </p:txBody>
          </p:sp>
          <p:sp>
            <p:nvSpPr>
              <p:cNvPr id="18466" name="Freeform 34"/>
              <p:cNvSpPr>
                <a:spLocks noChangeArrowheads="1"/>
              </p:cNvSpPr>
              <p:nvPr/>
            </p:nvSpPr>
            <p:spPr bwMode="auto">
              <a:xfrm>
                <a:off x="2694" y="2713"/>
                <a:ext cx="17" cy="96"/>
              </a:xfrm>
              <a:custGeom>
                <a:avLst/>
                <a:gdLst>
                  <a:gd name="G0" fmla="+- 1 0 0"/>
                  <a:gd name="G1" fmla="+- 63 0 0"/>
                  <a:gd name="G2" fmla="+- 8 0 0"/>
                  <a:gd name="G3" fmla="*/ 1 65535 32768"/>
                  <a:gd name="T0" fmla="*/ 18 w 22"/>
                  <a:gd name="T1" fmla="*/ 0 h 101"/>
                  <a:gd name="T2" fmla="*/ 15 w 22"/>
                  <a:gd name="T3" fmla="*/ 28 h 101"/>
                  <a:gd name="T4" fmla="*/ 2 w 22"/>
                  <a:gd name="T5" fmla="*/ 61 h 101"/>
                  <a:gd name="T6" fmla="*/ 0 w 22"/>
                  <a:gd name="T7" fmla="*/ 97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101">
                    <a:moveTo>
                      <a:pt x="22" y="0"/>
                    </a:moveTo>
                    <a:lnTo>
                      <a:pt x="18" y="29"/>
                    </a:lnTo>
                    <a:lnTo>
                      <a:pt x="3" y="63"/>
                    </a:lnTo>
                    <a:lnTo>
                      <a:pt x="0" y="101"/>
                    </a:lnTo>
                  </a:path>
                </a:pathLst>
              </a:custGeom>
              <a:noFill/>
              <a:ln w="12600" cap="sq">
                <a:solidFill>
                  <a:srgbClr val="9933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CO"/>
              </a:p>
            </p:txBody>
          </p:sp>
          <p:sp>
            <p:nvSpPr>
              <p:cNvPr id="18467" name="Freeform 35"/>
              <p:cNvSpPr>
                <a:spLocks noChangeArrowheads="1"/>
              </p:cNvSpPr>
              <p:nvPr/>
            </p:nvSpPr>
            <p:spPr bwMode="auto">
              <a:xfrm>
                <a:off x="2946" y="2682"/>
                <a:ext cx="24" cy="104"/>
              </a:xfrm>
              <a:custGeom>
                <a:avLst/>
                <a:gdLst>
                  <a:gd name="G0" fmla="+- 1 0 0"/>
                  <a:gd name="G1" fmla="+- 65496 0 0"/>
                  <a:gd name="G2" fmla="+- 8 0 0"/>
                  <a:gd name="G3" fmla="*/ 1 65535 32768"/>
                  <a:gd name="T0" fmla="*/ 25 w 29"/>
                  <a:gd name="T1" fmla="*/ 0 h 109"/>
                  <a:gd name="T2" fmla="*/ 5 w 29"/>
                  <a:gd name="T3" fmla="*/ 32 h 109"/>
                  <a:gd name="T4" fmla="*/ 0 w 29"/>
                  <a:gd name="T5" fmla="*/ 64 h 109"/>
                  <a:gd name="T6" fmla="*/ 3 w 29"/>
                  <a:gd name="T7" fmla="*/ 105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" h="109">
                    <a:moveTo>
                      <a:pt x="29" y="0"/>
                    </a:moveTo>
                    <a:lnTo>
                      <a:pt x="6" y="33"/>
                    </a:lnTo>
                    <a:lnTo>
                      <a:pt x="0" y="66"/>
                    </a:lnTo>
                    <a:lnTo>
                      <a:pt x="3" y="109"/>
                    </a:lnTo>
                  </a:path>
                </a:pathLst>
              </a:custGeom>
              <a:noFill/>
              <a:ln w="12600" cap="sq">
                <a:solidFill>
                  <a:srgbClr val="9933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CO"/>
              </a:p>
            </p:txBody>
          </p:sp>
          <p:sp>
            <p:nvSpPr>
              <p:cNvPr id="18468" name="Freeform 36"/>
              <p:cNvSpPr>
                <a:spLocks noChangeArrowheads="1"/>
              </p:cNvSpPr>
              <p:nvPr/>
            </p:nvSpPr>
            <p:spPr bwMode="auto">
              <a:xfrm>
                <a:off x="2496" y="2734"/>
                <a:ext cx="18" cy="97"/>
              </a:xfrm>
              <a:custGeom>
                <a:avLst/>
                <a:gdLst>
                  <a:gd name="G0" fmla="+- 65511 0 0"/>
                  <a:gd name="G1" fmla="*/ 1 0 0"/>
                  <a:gd name="G2" fmla="+- 8 0 0"/>
                  <a:gd name="G3" fmla="*/ 1 65535 32768"/>
                  <a:gd name="T0" fmla="*/ 0 w 23"/>
                  <a:gd name="T1" fmla="*/ 0 h 102"/>
                  <a:gd name="T2" fmla="*/ 3 w 23"/>
                  <a:gd name="T3" fmla="*/ 28 h 102"/>
                  <a:gd name="T4" fmla="*/ 12 w 23"/>
                  <a:gd name="T5" fmla="*/ 61 h 102"/>
                  <a:gd name="T6" fmla="*/ 19 w 23"/>
                  <a:gd name="T7" fmla="*/ 98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102">
                    <a:moveTo>
                      <a:pt x="0" y="0"/>
                    </a:moveTo>
                    <a:lnTo>
                      <a:pt x="4" y="29"/>
                    </a:lnTo>
                    <a:lnTo>
                      <a:pt x="15" y="63"/>
                    </a:lnTo>
                    <a:lnTo>
                      <a:pt x="23" y="102"/>
                    </a:lnTo>
                  </a:path>
                </a:pathLst>
              </a:custGeom>
              <a:noFill/>
              <a:ln w="12600" cap="sq">
                <a:solidFill>
                  <a:srgbClr val="9933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CO"/>
              </a:p>
            </p:txBody>
          </p:sp>
        </p:grpSp>
        <p:sp>
          <p:nvSpPr>
            <p:cNvPr id="18469" name="Freeform 37"/>
            <p:cNvSpPr>
              <a:spLocks noChangeArrowheads="1"/>
            </p:cNvSpPr>
            <p:nvPr/>
          </p:nvSpPr>
          <p:spPr bwMode="auto">
            <a:xfrm>
              <a:off x="2455" y="2746"/>
              <a:ext cx="1881" cy="1014"/>
            </a:xfrm>
            <a:custGeom>
              <a:avLst/>
              <a:gdLst>
                <a:gd name="G0" fmla="+- 1 0 0"/>
                <a:gd name="G1" fmla="+- 1 0 0"/>
                <a:gd name="G2" fmla="+- 1 0 0"/>
                <a:gd name="G3" fmla="+- 1 0 0"/>
                <a:gd name="G4" fmla="+- 40 0 0"/>
                <a:gd name="G5" fmla="*/ 1 39069 35328"/>
                <a:gd name="G6" fmla="+- 1 0 0"/>
                <a:gd name="G7" fmla="+- 362 0 0"/>
                <a:gd name="G8" fmla="+- 1 0 0"/>
                <a:gd name="G9" fmla="+- 1 0 0"/>
                <a:gd name="G10" fmla="+- 1 0 0"/>
                <a:gd name="G11" fmla="+- 1 0 0"/>
                <a:gd name="G12" fmla="+- 1 0 0"/>
                <a:gd name="G13" fmla="+- 1 0 0"/>
                <a:gd name="G14" fmla="+- 1 0 0"/>
                <a:gd name="G15" fmla="+- 1 0 0"/>
                <a:gd name="G16" fmla="+- 1 0 0"/>
                <a:gd name="G17" fmla="+- 1 0 0"/>
                <a:gd name="G18" fmla="+- 1 0 0"/>
                <a:gd name="G19" fmla="+- 1 0 0"/>
                <a:gd name="G20" fmla="+- 1 0 0"/>
                <a:gd name="G21" fmla="+- 1 0 0"/>
                <a:gd name="G22" fmla="+- 1 0 0"/>
                <a:gd name="G23" fmla="+- 1 0 0"/>
                <a:gd name="G24" fmla="*/ 1 65535 32768"/>
                <a:gd name="G25" fmla="+- 1 0 0"/>
                <a:gd name="G26" fmla="+- 823 0 0"/>
                <a:gd name="G27" fmla="+- 705 0 0"/>
                <a:gd name="G28" fmla="+- 657 0 0"/>
                <a:gd name="G29" fmla="+- 546 0 0"/>
                <a:gd name="G30" fmla="+- 435 0 0"/>
                <a:gd name="G31" fmla="+- 322 0 0"/>
                <a:gd name="T0" fmla="*/ 213 w 1478"/>
                <a:gd name="T1" fmla="*/ 1015 h 911"/>
                <a:gd name="T2" fmla="*/ 192 w 1478"/>
                <a:gd name="T3" fmla="*/ 865 h 911"/>
                <a:gd name="T4" fmla="*/ 160 w 1478"/>
                <a:gd name="T5" fmla="*/ 777 h 911"/>
                <a:gd name="T6" fmla="*/ 120 w 1478"/>
                <a:gd name="T7" fmla="*/ 647 h 911"/>
                <a:gd name="T8" fmla="*/ 101 w 1478"/>
                <a:gd name="T9" fmla="*/ 508 h 911"/>
                <a:gd name="T10" fmla="*/ 73 w 1478"/>
                <a:gd name="T11" fmla="*/ 374 h 911"/>
                <a:gd name="T12" fmla="*/ 52 w 1478"/>
                <a:gd name="T13" fmla="*/ 322 h 911"/>
                <a:gd name="T14" fmla="*/ 11 w 1478"/>
                <a:gd name="T15" fmla="*/ 245 h 911"/>
                <a:gd name="T16" fmla="*/ 0 w 1478"/>
                <a:gd name="T17" fmla="*/ 182 h 911"/>
                <a:gd name="T18" fmla="*/ 4 w 1478"/>
                <a:gd name="T19" fmla="*/ 140 h 911"/>
                <a:gd name="T20" fmla="*/ 20 w 1478"/>
                <a:gd name="T21" fmla="*/ 114 h 911"/>
                <a:gd name="T22" fmla="*/ 52 w 1478"/>
                <a:gd name="T23" fmla="*/ 95 h 911"/>
                <a:gd name="T24" fmla="*/ 132 w 1478"/>
                <a:gd name="T25" fmla="*/ 77 h 911"/>
                <a:gd name="T26" fmla="*/ 224 w 1478"/>
                <a:gd name="T27" fmla="*/ 70 h 911"/>
                <a:gd name="T28" fmla="*/ 332 w 1478"/>
                <a:gd name="T29" fmla="*/ 59 h 911"/>
                <a:gd name="T30" fmla="*/ 461 w 1478"/>
                <a:gd name="T31" fmla="*/ 52 h 911"/>
                <a:gd name="T32" fmla="*/ 541 w 1478"/>
                <a:gd name="T33" fmla="*/ 35 h 911"/>
                <a:gd name="T34" fmla="*/ 653 w 1478"/>
                <a:gd name="T35" fmla="*/ 18 h 911"/>
                <a:gd name="T36" fmla="*/ 700 w 1478"/>
                <a:gd name="T37" fmla="*/ 7 h 911"/>
                <a:gd name="T38" fmla="*/ 773 w 1478"/>
                <a:gd name="T39" fmla="*/ 0 h 911"/>
                <a:gd name="T40" fmla="*/ 861 w 1478"/>
                <a:gd name="T41" fmla="*/ 0 h 911"/>
                <a:gd name="T42" fmla="*/ 893 w 1478"/>
                <a:gd name="T43" fmla="*/ 7 h 911"/>
                <a:gd name="T44" fmla="*/ 1001 w 1478"/>
                <a:gd name="T45" fmla="*/ 35 h 911"/>
                <a:gd name="T46" fmla="*/ 1081 w 1478"/>
                <a:gd name="T47" fmla="*/ 42 h 911"/>
                <a:gd name="T48" fmla="*/ 1154 w 1478"/>
                <a:gd name="T49" fmla="*/ 52 h 911"/>
                <a:gd name="T50" fmla="*/ 1245 w 1478"/>
                <a:gd name="T51" fmla="*/ 35 h 911"/>
                <a:gd name="T52" fmla="*/ 1333 w 1478"/>
                <a:gd name="T53" fmla="*/ 52 h 911"/>
                <a:gd name="T54" fmla="*/ 1445 w 1478"/>
                <a:gd name="T55" fmla="*/ 70 h 911"/>
                <a:gd name="T56" fmla="*/ 1542 w 1478"/>
                <a:gd name="T57" fmla="*/ 77 h 911"/>
                <a:gd name="T58" fmla="*/ 1634 w 1478"/>
                <a:gd name="T59" fmla="*/ 91 h 911"/>
                <a:gd name="T60" fmla="*/ 1722 w 1478"/>
                <a:gd name="T61" fmla="*/ 131 h 911"/>
                <a:gd name="T62" fmla="*/ 1882 w 1478"/>
                <a:gd name="T63" fmla="*/ 165 h 9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478" h="911">
                  <a:moveTo>
                    <a:pt x="167" y="911"/>
                  </a:moveTo>
                  <a:lnTo>
                    <a:pt x="151" y="776"/>
                  </a:lnTo>
                  <a:lnTo>
                    <a:pt x="126" y="697"/>
                  </a:lnTo>
                  <a:lnTo>
                    <a:pt x="94" y="581"/>
                  </a:lnTo>
                  <a:lnTo>
                    <a:pt x="79" y="456"/>
                  </a:lnTo>
                  <a:lnTo>
                    <a:pt x="57" y="336"/>
                  </a:lnTo>
                  <a:lnTo>
                    <a:pt x="41" y="289"/>
                  </a:lnTo>
                  <a:lnTo>
                    <a:pt x="9" y="220"/>
                  </a:lnTo>
                  <a:lnTo>
                    <a:pt x="0" y="163"/>
                  </a:lnTo>
                  <a:lnTo>
                    <a:pt x="3" y="126"/>
                  </a:lnTo>
                  <a:lnTo>
                    <a:pt x="16" y="102"/>
                  </a:lnTo>
                  <a:lnTo>
                    <a:pt x="41" y="85"/>
                  </a:lnTo>
                  <a:lnTo>
                    <a:pt x="104" y="69"/>
                  </a:lnTo>
                  <a:lnTo>
                    <a:pt x="176" y="63"/>
                  </a:lnTo>
                  <a:lnTo>
                    <a:pt x="261" y="53"/>
                  </a:lnTo>
                  <a:lnTo>
                    <a:pt x="362" y="47"/>
                  </a:lnTo>
                  <a:lnTo>
                    <a:pt x="425" y="31"/>
                  </a:lnTo>
                  <a:lnTo>
                    <a:pt x="513" y="16"/>
                  </a:lnTo>
                  <a:lnTo>
                    <a:pt x="550" y="6"/>
                  </a:lnTo>
                  <a:lnTo>
                    <a:pt x="607" y="0"/>
                  </a:lnTo>
                  <a:lnTo>
                    <a:pt x="676" y="0"/>
                  </a:lnTo>
                  <a:lnTo>
                    <a:pt x="701" y="6"/>
                  </a:lnTo>
                  <a:lnTo>
                    <a:pt x="786" y="31"/>
                  </a:lnTo>
                  <a:lnTo>
                    <a:pt x="849" y="38"/>
                  </a:lnTo>
                  <a:lnTo>
                    <a:pt x="906" y="47"/>
                  </a:lnTo>
                  <a:lnTo>
                    <a:pt x="978" y="31"/>
                  </a:lnTo>
                  <a:lnTo>
                    <a:pt x="1047" y="47"/>
                  </a:lnTo>
                  <a:lnTo>
                    <a:pt x="1135" y="63"/>
                  </a:lnTo>
                  <a:lnTo>
                    <a:pt x="1211" y="69"/>
                  </a:lnTo>
                  <a:lnTo>
                    <a:pt x="1283" y="82"/>
                  </a:lnTo>
                  <a:lnTo>
                    <a:pt x="1352" y="118"/>
                  </a:lnTo>
                  <a:lnTo>
                    <a:pt x="1478" y="148"/>
                  </a:lnTo>
                </a:path>
              </a:pathLst>
            </a:custGeom>
            <a:noFill/>
            <a:ln w="28440" cap="flat">
              <a:solidFill>
                <a:srgbClr val="FF99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  <p:sp>
          <p:nvSpPr>
            <p:cNvPr id="18470" name="Freeform 38"/>
            <p:cNvSpPr>
              <a:spLocks noChangeArrowheads="1"/>
            </p:cNvSpPr>
            <p:nvPr/>
          </p:nvSpPr>
          <p:spPr bwMode="auto">
            <a:xfrm>
              <a:off x="2400" y="1152"/>
              <a:ext cx="1704" cy="1366"/>
            </a:xfrm>
            <a:custGeom>
              <a:avLst/>
              <a:gdLst>
                <a:gd name="G0" fmla="+- 1 0 0"/>
                <a:gd name="G1" fmla="+- 1 0 0"/>
                <a:gd name="G2" fmla="+- 1 0 0"/>
                <a:gd name="G3" fmla="+- 1 0 0"/>
                <a:gd name="G4" fmla="+- 1 0 0"/>
                <a:gd name="G5" fmla="+- 1 0 0"/>
                <a:gd name="G6" fmla="+- 1 0 0"/>
                <a:gd name="G7" fmla="*/ 1 62969 36864"/>
                <a:gd name="G8" fmla="*/ 1 35987 55552"/>
                <a:gd name="G9" fmla="*/ G8 1 180"/>
                <a:gd name="G10" fmla="*/ G7 1 G9"/>
                <a:gd name="G11" fmla="+- 1 0 0"/>
                <a:gd name="G12" fmla="+- 1 0 0"/>
                <a:gd name="G13" fmla="+- 1 0 0"/>
                <a:gd name="G14" fmla="*/ 1 0 0"/>
                <a:gd name="G15" fmla="+- 22 0 0"/>
                <a:gd name="G16" fmla="+- 1 0 0"/>
                <a:gd name="T0" fmla="*/ 18 256 1"/>
                <a:gd name="T1" fmla="*/ 0 256 1"/>
                <a:gd name="G17" fmla="+- 0 T0 T1"/>
                <a:gd name="G18" fmla="sin 904 G17"/>
                <a:gd name="G19" fmla="+- 1 0 0"/>
                <a:gd name="G20" fmla="+- 1 0 0"/>
                <a:gd name="G21" fmla="+- 1 0 0"/>
                <a:gd name="G22" fmla="+- 1 0 0"/>
                <a:gd name="G23" fmla="+- 1 0 0"/>
                <a:gd name="G24" fmla="+- 1 0 0"/>
                <a:gd name="G25" fmla="+- 1 0 0"/>
                <a:gd name="G26" fmla="+- 1 0 0"/>
                <a:gd name="G27" fmla="+- 1 0 0"/>
                <a:gd name="G28" fmla="+- 1 0 0"/>
                <a:gd name="G29" fmla="+- 1 0 0"/>
                <a:gd name="G30" fmla="+- 1 0 0"/>
                <a:gd name="G31" fmla="+- 1 0 0"/>
                <a:gd name="G32" fmla="+- 1 0 0"/>
                <a:gd name="G33" fmla="+- 1 0 0"/>
                <a:gd name="G34" fmla="*/ 1 65535 32768"/>
                <a:gd name="G35" fmla="+- 1 0 0"/>
                <a:gd name="G36" fmla="+- 65284 0 0"/>
                <a:gd name="G37" fmla="+- 65402 0 0"/>
                <a:gd name="G38" fmla="+- 65490 0 0"/>
                <a:gd name="G39" fmla="+- 147 0 0"/>
                <a:gd name="G40" fmla="+- 349 0 0"/>
                <a:gd name="G41" fmla="+- 530 0 0"/>
                <a:gd name="G42" fmla="+- 627 0 0"/>
                <a:gd name="G43" fmla="+- 684 0 0"/>
                <a:gd name="T2" fmla="*/ 1705 w 1709"/>
                <a:gd name="T3" fmla="*/ 1342 h 1371"/>
                <a:gd name="T4" fmla="*/ 1594 w 1709"/>
                <a:gd name="T5" fmla="*/ 1315 h 1371"/>
                <a:gd name="T6" fmla="*/ 1449 w 1709"/>
                <a:gd name="T7" fmla="*/ 1301 h 1371"/>
                <a:gd name="T8" fmla="*/ 1347 w 1709"/>
                <a:gd name="T9" fmla="*/ 1289 h 1371"/>
                <a:gd name="T10" fmla="*/ 1142 w 1709"/>
                <a:gd name="T11" fmla="*/ 1303 h 1371"/>
                <a:gd name="T12" fmla="*/ 954 w 1709"/>
                <a:gd name="T13" fmla="*/ 1332 h 1371"/>
                <a:gd name="T14" fmla="*/ 802 w 1709"/>
                <a:gd name="T15" fmla="*/ 1360 h 1371"/>
                <a:gd name="T16" fmla="*/ 733 w 1709"/>
                <a:gd name="T17" fmla="*/ 1363 h 1371"/>
                <a:gd name="T18" fmla="*/ 679 w 1709"/>
                <a:gd name="T19" fmla="*/ 1367 h 1371"/>
                <a:gd name="T20" fmla="*/ 614 w 1709"/>
                <a:gd name="T21" fmla="*/ 1361 h 1371"/>
                <a:gd name="T22" fmla="*/ 554 w 1709"/>
                <a:gd name="T23" fmla="*/ 1363 h 1371"/>
                <a:gd name="T24" fmla="*/ 512 w 1709"/>
                <a:gd name="T25" fmla="*/ 1349 h 1371"/>
                <a:gd name="T26" fmla="*/ 421 w 1709"/>
                <a:gd name="T27" fmla="*/ 1333 h 1371"/>
                <a:gd name="T28" fmla="*/ 334 w 1709"/>
                <a:gd name="T29" fmla="*/ 1334 h 1371"/>
                <a:gd name="T30" fmla="*/ 263 w 1709"/>
                <a:gd name="T31" fmla="*/ 1332 h 1371"/>
                <a:gd name="T32" fmla="*/ 195 w 1709"/>
                <a:gd name="T33" fmla="*/ 1342 h 1371"/>
                <a:gd name="T34" fmla="*/ 164 w 1709"/>
                <a:gd name="T35" fmla="*/ 1336 h 1371"/>
                <a:gd name="T36" fmla="*/ 124 w 1709"/>
                <a:gd name="T37" fmla="*/ 1322 h 1371"/>
                <a:gd name="T38" fmla="*/ 84 w 1709"/>
                <a:gd name="T39" fmla="*/ 1313 h 1371"/>
                <a:gd name="T40" fmla="*/ 57 w 1709"/>
                <a:gd name="T41" fmla="*/ 1303 h 1371"/>
                <a:gd name="T42" fmla="*/ 38 w 1709"/>
                <a:gd name="T43" fmla="*/ 1283 h 1371"/>
                <a:gd name="T44" fmla="*/ 23 w 1709"/>
                <a:gd name="T45" fmla="*/ 1244 h 1371"/>
                <a:gd name="T46" fmla="*/ 4 w 1709"/>
                <a:gd name="T47" fmla="*/ 1192 h 1371"/>
                <a:gd name="T48" fmla="*/ 0 w 1709"/>
                <a:gd name="T49" fmla="*/ 1150 h 1371"/>
                <a:gd name="T50" fmla="*/ 4 w 1709"/>
                <a:gd name="T51" fmla="*/ 1112 h 1371"/>
                <a:gd name="T52" fmla="*/ 22 w 1709"/>
                <a:gd name="T53" fmla="*/ 1071 h 1371"/>
                <a:gd name="T54" fmla="*/ 32 w 1709"/>
                <a:gd name="T55" fmla="*/ 1017 h 1371"/>
                <a:gd name="T56" fmla="*/ 23 w 1709"/>
                <a:gd name="T57" fmla="*/ 964 h 1371"/>
                <a:gd name="T58" fmla="*/ 9 w 1709"/>
                <a:gd name="T59" fmla="*/ 901 h 1371"/>
                <a:gd name="T60" fmla="*/ 18 w 1709"/>
                <a:gd name="T61" fmla="*/ 840 h 1371"/>
                <a:gd name="T62" fmla="*/ 43 w 1709"/>
                <a:gd name="T63" fmla="*/ 779 h 1371"/>
                <a:gd name="T64" fmla="*/ 92 w 1709"/>
                <a:gd name="T65" fmla="*/ 684 h 1371"/>
                <a:gd name="T66" fmla="*/ 144 w 1709"/>
                <a:gd name="T67" fmla="*/ 603 h 1371"/>
                <a:gd name="T68" fmla="*/ 193 w 1709"/>
                <a:gd name="T69" fmla="*/ 526 h 1371"/>
                <a:gd name="T70" fmla="*/ 231 w 1709"/>
                <a:gd name="T71" fmla="*/ 411 h 1371"/>
                <a:gd name="T72" fmla="*/ 231 w 1709"/>
                <a:gd name="T73" fmla="*/ 323 h 1371"/>
                <a:gd name="T74" fmla="*/ 252 w 1709"/>
                <a:gd name="T75" fmla="*/ 253 h 1371"/>
                <a:gd name="T76" fmla="*/ 252 w 1709"/>
                <a:gd name="T77" fmla="*/ 175 h 1371"/>
                <a:gd name="T78" fmla="*/ 272 w 1709"/>
                <a:gd name="T79" fmla="*/ 113 h 1371"/>
                <a:gd name="T80" fmla="*/ 332 w 1709"/>
                <a:gd name="T81" fmla="*/ 0 h 1371"/>
              </a:gdLst>
              <a:ahLst/>
              <a:cxnLst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709" h="1371">
                  <a:moveTo>
                    <a:pt x="1709" y="1346"/>
                  </a:moveTo>
                  <a:lnTo>
                    <a:pt x="1598" y="1319"/>
                  </a:lnTo>
                  <a:lnTo>
                    <a:pt x="1452" y="1305"/>
                  </a:lnTo>
                  <a:lnTo>
                    <a:pt x="1350" y="1293"/>
                  </a:lnTo>
                  <a:lnTo>
                    <a:pt x="1145" y="1307"/>
                  </a:lnTo>
                  <a:lnTo>
                    <a:pt x="956" y="1336"/>
                  </a:lnTo>
                  <a:lnTo>
                    <a:pt x="804" y="1364"/>
                  </a:lnTo>
                  <a:lnTo>
                    <a:pt x="735" y="1367"/>
                  </a:lnTo>
                  <a:lnTo>
                    <a:pt x="681" y="1371"/>
                  </a:lnTo>
                  <a:lnTo>
                    <a:pt x="615" y="1365"/>
                  </a:lnTo>
                  <a:lnTo>
                    <a:pt x="555" y="1367"/>
                  </a:lnTo>
                  <a:lnTo>
                    <a:pt x="513" y="1353"/>
                  </a:lnTo>
                  <a:lnTo>
                    <a:pt x="422" y="1337"/>
                  </a:lnTo>
                  <a:lnTo>
                    <a:pt x="335" y="1338"/>
                  </a:lnTo>
                  <a:lnTo>
                    <a:pt x="264" y="1336"/>
                  </a:lnTo>
                  <a:lnTo>
                    <a:pt x="195" y="1346"/>
                  </a:lnTo>
                  <a:lnTo>
                    <a:pt x="164" y="1340"/>
                  </a:lnTo>
                  <a:lnTo>
                    <a:pt x="124" y="1326"/>
                  </a:lnTo>
                  <a:lnTo>
                    <a:pt x="84" y="1317"/>
                  </a:lnTo>
                  <a:lnTo>
                    <a:pt x="57" y="1307"/>
                  </a:lnTo>
                  <a:lnTo>
                    <a:pt x="38" y="1287"/>
                  </a:lnTo>
                  <a:lnTo>
                    <a:pt x="23" y="1248"/>
                  </a:lnTo>
                  <a:lnTo>
                    <a:pt x="4" y="1195"/>
                  </a:lnTo>
                  <a:lnTo>
                    <a:pt x="0" y="1153"/>
                  </a:lnTo>
                  <a:lnTo>
                    <a:pt x="4" y="1115"/>
                  </a:lnTo>
                  <a:lnTo>
                    <a:pt x="22" y="1074"/>
                  </a:lnTo>
                  <a:lnTo>
                    <a:pt x="32" y="1020"/>
                  </a:lnTo>
                  <a:lnTo>
                    <a:pt x="23" y="967"/>
                  </a:lnTo>
                  <a:lnTo>
                    <a:pt x="9" y="904"/>
                  </a:lnTo>
                  <a:lnTo>
                    <a:pt x="18" y="842"/>
                  </a:lnTo>
                  <a:lnTo>
                    <a:pt x="43" y="781"/>
                  </a:lnTo>
                  <a:lnTo>
                    <a:pt x="92" y="686"/>
                  </a:lnTo>
                  <a:lnTo>
                    <a:pt x="144" y="605"/>
                  </a:lnTo>
                  <a:lnTo>
                    <a:pt x="193" y="528"/>
                  </a:lnTo>
                  <a:lnTo>
                    <a:pt x="232" y="412"/>
                  </a:lnTo>
                  <a:lnTo>
                    <a:pt x="232" y="324"/>
                  </a:lnTo>
                  <a:lnTo>
                    <a:pt x="253" y="254"/>
                  </a:lnTo>
                  <a:lnTo>
                    <a:pt x="253" y="176"/>
                  </a:lnTo>
                  <a:lnTo>
                    <a:pt x="273" y="113"/>
                  </a:lnTo>
                  <a:lnTo>
                    <a:pt x="333" y="0"/>
                  </a:lnTo>
                </a:path>
              </a:pathLst>
            </a:custGeom>
            <a:noFill/>
            <a:ln w="28440" cap="flat">
              <a:solidFill>
                <a:srgbClr val="FF99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</p:grpSp>
      <p:sp>
        <p:nvSpPr>
          <p:cNvPr id="18471" name="Text Box 39"/>
          <p:cNvSpPr txBox="1">
            <a:spLocks noChangeArrowheads="1"/>
          </p:cNvSpPr>
          <p:nvPr/>
        </p:nvSpPr>
        <p:spPr bwMode="auto">
          <a:xfrm>
            <a:off x="2324100" y="592138"/>
            <a:ext cx="7543800" cy="7032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ctr">
            <a:spAutoFit/>
          </a:bodyPr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spcBef>
                <a:spcPts val="2500"/>
              </a:spcBef>
              <a:buClrTx/>
            </a:pPr>
            <a:r>
              <a:rPr lang="es-CO" altLang="es-CO" sz="4000" b="1">
                <a:solidFill>
                  <a:srgbClr val="FDEA9B"/>
                </a:solidFill>
              </a:rPr>
              <a:t>Oído externo</a:t>
            </a:r>
          </a:p>
        </p:txBody>
      </p:sp>
      <p:grpSp>
        <p:nvGrpSpPr>
          <p:cNvPr id="18472" name="Group 40"/>
          <p:cNvGrpSpPr>
            <a:grpSpLocks/>
          </p:cNvGrpSpPr>
          <p:nvPr/>
        </p:nvGrpSpPr>
        <p:grpSpPr bwMode="auto">
          <a:xfrm>
            <a:off x="1828801" y="2819401"/>
            <a:ext cx="4365625" cy="2589213"/>
            <a:chOff x="192" y="1776"/>
            <a:chExt cx="2750" cy="1631"/>
          </a:xfrm>
        </p:grpSpPr>
        <p:sp>
          <p:nvSpPr>
            <p:cNvPr id="18473" name="Line 41"/>
            <p:cNvSpPr>
              <a:spLocks noChangeShapeType="1"/>
            </p:cNvSpPr>
            <p:nvPr/>
          </p:nvSpPr>
          <p:spPr bwMode="auto">
            <a:xfrm flipH="1">
              <a:off x="2717" y="2587"/>
              <a:ext cx="21" cy="3"/>
            </a:xfrm>
            <a:prstGeom prst="line">
              <a:avLst/>
            </a:prstGeom>
            <a:noFill/>
            <a:ln w="38160" cap="sq">
              <a:solidFill>
                <a:srgbClr val="CCCC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8474" name="Line 42"/>
            <p:cNvSpPr>
              <a:spLocks noChangeShapeType="1"/>
            </p:cNvSpPr>
            <p:nvPr/>
          </p:nvSpPr>
          <p:spPr bwMode="auto">
            <a:xfrm flipH="1">
              <a:off x="2439" y="2784"/>
              <a:ext cx="21" cy="3"/>
            </a:xfrm>
            <a:prstGeom prst="line">
              <a:avLst/>
            </a:prstGeom>
            <a:noFill/>
            <a:ln w="38160" cap="sq">
              <a:solidFill>
                <a:srgbClr val="DDDDDD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8475" name="Line 43"/>
            <p:cNvSpPr>
              <a:spLocks noChangeShapeType="1"/>
            </p:cNvSpPr>
            <p:nvPr/>
          </p:nvSpPr>
          <p:spPr bwMode="auto">
            <a:xfrm flipH="1">
              <a:off x="2439" y="2544"/>
              <a:ext cx="21" cy="4"/>
            </a:xfrm>
            <a:prstGeom prst="line">
              <a:avLst/>
            </a:prstGeom>
            <a:noFill/>
            <a:ln w="38160" cap="sq">
              <a:solidFill>
                <a:srgbClr val="CCCC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8476" name="Line 44"/>
            <p:cNvSpPr>
              <a:spLocks noChangeShapeType="1"/>
            </p:cNvSpPr>
            <p:nvPr/>
          </p:nvSpPr>
          <p:spPr bwMode="auto">
            <a:xfrm flipH="1">
              <a:off x="2392" y="2448"/>
              <a:ext cx="29" cy="0"/>
            </a:xfrm>
            <a:prstGeom prst="line">
              <a:avLst/>
            </a:prstGeom>
            <a:noFill/>
            <a:ln w="38160" cap="sq">
              <a:solidFill>
                <a:srgbClr val="FFFF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8477" name="Line 45"/>
            <p:cNvSpPr>
              <a:spLocks noChangeShapeType="1"/>
            </p:cNvSpPr>
            <p:nvPr/>
          </p:nvSpPr>
          <p:spPr bwMode="auto">
            <a:xfrm flipH="1">
              <a:off x="2440" y="2611"/>
              <a:ext cx="29" cy="0"/>
            </a:xfrm>
            <a:prstGeom prst="line">
              <a:avLst/>
            </a:prstGeom>
            <a:noFill/>
            <a:ln w="38160" cap="sq">
              <a:solidFill>
                <a:srgbClr val="FFFF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8478" name="Line 46"/>
            <p:cNvSpPr>
              <a:spLocks noChangeShapeType="1"/>
            </p:cNvSpPr>
            <p:nvPr/>
          </p:nvSpPr>
          <p:spPr bwMode="auto">
            <a:xfrm flipH="1">
              <a:off x="2583" y="2640"/>
              <a:ext cx="21" cy="3"/>
            </a:xfrm>
            <a:prstGeom prst="line">
              <a:avLst/>
            </a:prstGeom>
            <a:noFill/>
            <a:ln w="38160" cap="sq">
              <a:solidFill>
                <a:srgbClr val="FFFF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8479" name="Line 47"/>
            <p:cNvSpPr>
              <a:spLocks noChangeShapeType="1"/>
            </p:cNvSpPr>
            <p:nvPr/>
          </p:nvSpPr>
          <p:spPr bwMode="auto">
            <a:xfrm flipH="1" flipV="1">
              <a:off x="2392" y="2683"/>
              <a:ext cx="10" cy="30"/>
            </a:xfrm>
            <a:prstGeom prst="line">
              <a:avLst/>
            </a:prstGeom>
            <a:noFill/>
            <a:ln w="38160" cap="sq">
              <a:solidFill>
                <a:srgbClr val="FFFFCC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8480" name="Line 48"/>
            <p:cNvSpPr>
              <a:spLocks noChangeShapeType="1"/>
            </p:cNvSpPr>
            <p:nvPr/>
          </p:nvSpPr>
          <p:spPr bwMode="auto">
            <a:xfrm flipH="1">
              <a:off x="2488" y="2544"/>
              <a:ext cx="21" cy="4"/>
            </a:xfrm>
            <a:prstGeom prst="line">
              <a:avLst/>
            </a:prstGeom>
            <a:noFill/>
            <a:ln w="38160" cap="sq">
              <a:solidFill>
                <a:srgbClr val="DDDDDD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8481" name="Line 49"/>
            <p:cNvSpPr>
              <a:spLocks noChangeShapeType="1"/>
            </p:cNvSpPr>
            <p:nvPr/>
          </p:nvSpPr>
          <p:spPr bwMode="auto">
            <a:xfrm flipH="1">
              <a:off x="2583" y="2736"/>
              <a:ext cx="21" cy="3"/>
            </a:xfrm>
            <a:prstGeom prst="line">
              <a:avLst/>
            </a:prstGeom>
            <a:noFill/>
            <a:ln w="38160" cap="sq">
              <a:solidFill>
                <a:srgbClr val="CCCC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8482" name="Line 50"/>
            <p:cNvSpPr>
              <a:spLocks noChangeShapeType="1"/>
            </p:cNvSpPr>
            <p:nvPr/>
          </p:nvSpPr>
          <p:spPr bwMode="auto">
            <a:xfrm>
              <a:off x="2685" y="2544"/>
              <a:ext cx="0" cy="19"/>
            </a:xfrm>
            <a:prstGeom prst="line">
              <a:avLst/>
            </a:prstGeom>
            <a:noFill/>
            <a:ln w="38160" cap="sq">
              <a:solidFill>
                <a:srgbClr val="FFFF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8483" name="Line 51"/>
            <p:cNvSpPr>
              <a:spLocks noChangeShapeType="1"/>
            </p:cNvSpPr>
            <p:nvPr/>
          </p:nvSpPr>
          <p:spPr bwMode="auto">
            <a:xfrm>
              <a:off x="2637" y="2544"/>
              <a:ext cx="0" cy="12"/>
            </a:xfrm>
            <a:prstGeom prst="line">
              <a:avLst/>
            </a:prstGeom>
            <a:noFill/>
            <a:ln w="38160" cap="sq">
              <a:solidFill>
                <a:srgbClr val="CCFFCC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8484" name="Line 52"/>
            <p:cNvSpPr>
              <a:spLocks noChangeShapeType="1"/>
            </p:cNvSpPr>
            <p:nvPr/>
          </p:nvSpPr>
          <p:spPr bwMode="auto">
            <a:xfrm flipH="1">
              <a:off x="2661" y="2748"/>
              <a:ext cx="31" cy="0"/>
            </a:xfrm>
            <a:prstGeom prst="line">
              <a:avLst/>
            </a:prstGeom>
            <a:noFill/>
            <a:ln w="38160" cap="sq">
              <a:solidFill>
                <a:srgbClr val="FFFFCC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8485" name="Line 53"/>
            <p:cNvSpPr>
              <a:spLocks noChangeShapeType="1"/>
            </p:cNvSpPr>
            <p:nvPr/>
          </p:nvSpPr>
          <p:spPr bwMode="auto">
            <a:xfrm flipH="1">
              <a:off x="2744" y="2687"/>
              <a:ext cx="21" cy="3"/>
            </a:xfrm>
            <a:prstGeom prst="line">
              <a:avLst/>
            </a:prstGeom>
            <a:noFill/>
            <a:ln w="38160" cap="sq">
              <a:solidFill>
                <a:srgbClr val="DDDDDD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8486" name="Line 54"/>
            <p:cNvSpPr>
              <a:spLocks noChangeShapeType="1"/>
            </p:cNvSpPr>
            <p:nvPr/>
          </p:nvSpPr>
          <p:spPr bwMode="auto">
            <a:xfrm flipH="1">
              <a:off x="2778" y="2551"/>
              <a:ext cx="21" cy="3"/>
            </a:xfrm>
            <a:prstGeom prst="line">
              <a:avLst/>
            </a:prstGeom>
            <a:noFill/>
            <a:ln w="38160" cap="sq">
              <a:solidFill>
                <a:srgbClr val="CCCC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8487" name="Line 55"/>
            <p:cNvSpPr>
              <a:spLocks noChangeShapeType="1"/>
            </p:cNvSpPr>
            <p:nvPr/>
          </p:nvSpPr>
          <p:spPr bwMode="auto">
            <a:xfrm flipH="1">
              <a:off x="2615" y="2603"/>
              <a:ext cx="31" cy="0"/>
            </a:xfrm>
            <a:prstGeom prst="line">
              <a:avLst/>
            </a:prstGeom>
            <a:noFill/>
            <a:ln w="38160" cap="sq">
              <a:solidFill>
                <a:srgbClr val="FFFFCC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8488" name="Line 56"/>
            <p:cNvSpPr>
              <a:spLocks noChangeShapeType="1"/>
            </p:cNvSpPr>
            <p:nvPr/>
          </p:nvSpPr>
          <p:spPr bwMode="auto">
            <a:xfrm>
              <a:off x="2829" y="2688"/>
              <a:ext cx="0" cy="12"/>
            </a:xfrm>
            <a:prstGeom prst="line">
              <a:avLst/>
            </a:prstGeom>
            <a:noFill/>
            <a:ln w="38160" cap="sq">
              <a:solidFill>
                <a:srgbClr val="CCFFCC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8489" name="Line 57"/>
            <p:cNvSpPr>
              <a:spLocks noChangeShapeType="1"/>
            </p:cNvSpPr>
            <p:nvPr/>
          </p:nvSpPr>
          <p:spPr bwMode="auto">
            <a:xfrm flipH="1" flipV="1">
              <a:off x="2728" y="2539"/>
              <a:ext cx="10" cy="30"/>
            </a:xfrm>
            <a:prstGeom prst="line">
              <a:avLst/>
            </a:prstGeom>
            <a:noFill/>
            <a:ln w="38160" cap="sq">
              <a:solidFill>
                <a:srgbClr val="FFFFCC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8490" name="Line 58"/>
            <p:cNvSpPr>
              <a:spLocks noChangeShapeType="1"/>
            </p:cNvSpPr>
            <p:nvPr/>
          </p:nvSpPr>
          <p:spPr bwMode="auto">
            <a:xfrm flipH="1">
              <a:off x="2536" y="2592"/>
              <a:ext cx="21" cy="3"/>
            </a:xfrm>
            <a:prstGeom prst="line">
              <a:avLst/>
            </a:prstGeom>
            <a:noFill/>
            <a:ln w="38160" cap="sq">
              <a:solidFill>
                <a:srgbClr val="CCCC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8491" name="Line 59"/>
            <p:cNvSpPr>
              <a:spLocks noChangeShapeType="1"/>
            </p:cNvSpPr>
            <p:nvPr/>
          </p:nvSpPr>
          <p:spPr bwMode="auto">
            <a:xfrm flipH="1">
              <a:off x="2590" y="2526"/>
              <a:ext cx="21" cy="3"/>
            </a:xfrm>
            <a:prstGeom prst="line">
              <a:avLst/>
            </a:prstGeom>
            <a:noFill/>
            <a:ln w="38160" cap="sq">
              <a:solidFill>
                <a:srgbClr val="DDDDDD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8492" name="Line 60"/>
            <p:cNvSpPr>
              <a:spLocks noChangeShapeType="1"/>
            </p:cNvSpPr>
            <p:nvPr/>
          </p:nvSpPr>
          <p:spPr bwMode="auto">
            <a:xfrm>
              <a:off x="2545" y="2766"/>
              <a:ext cx="0" cy="12"/>
            </a:xfrm>
            <a:prstGeom prst="line">
              <a:avLst/>
            </a:prstGeom>
            <a:noFill/>
            <a:ln w="38160" cap="sq">
              <a:solidFill>
                <a:srgbClr val="CCFFCC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8493" name="Line 61"/>
            <p:cNvSpPr>
              <a:spLocks noChangeShapeType="1"/>
            </p:cNvSpPr>
            <p:nvPr/>
          </p:nvSpPr>
          <p:spPr bwMode="auto">
            <a:xfrm flipH="1">
              <a:off x="2760" y="2720"/>
              <a:ext cx="31" cy="0"/>
            </a:xfrm>
            <a:prstGeom prst="line">
              <a:avLst/>
            </a:prstGeom>
            <a:noFill/>
            <a:ln w="38160" cap="sq">
              <a:solidFill>
                <a:srgbClr val="FFFFCC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8494" name="Line 62"/>
            <p:cNvSpPr>
              <a:spLocks noChangeShapeType="1"/>
            </p:cNvSpPr>
            <p:nvPr/>
          </p:nvSpPr>
          <p:spPr bwMode="auto">
            <a:xfrm>
              <a:off x="2548" y="2553"/>
              <a:ext cx="0" cy="12"/>
            </a:xfrm>
            <a:prstGeom prst="line">
              <a:avLst/>
            </a:prstGeom>
            <a:noFill/>
            <a:ln w="38160" cap="sq">
              <a:solidFill>
                <a:srgbClr val="CCFFCC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8495" name="Line 63"/>
            <p:cNvSpPr>
              <a:spLocks noChangeShapeType="1"/>
            </p:cNvSpPr>
            <p:nvPr/>
          </p:nvSpPr>
          <p:spPr bwMode="auto">
            <a:xfrm>
              <a:off x="2473" y="2727"/>
              <a:ext cx="18" cy="0"/>
            </a:xfrm>
            <a:prstGeom prst="line">
              <a:avLst/>
            </a:prstGeom>
            <a:noFill/>
            <a:ln w="38160" cap="sq">
              <a:solidFill>
                <a:srgbClr val="CCFFCC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8496" name="Line 64"/>
            <p:cNvSpPr>
              <a:spLocks noChangeShapeType="1"/>
            </p:cNvSpPr>
            <p:nvPr/>
          </p:nvSpPr>
          <p:spPr bwMode="auto">
            <a:xfrm>
              <a:off x="906" y="1924"/>
              <a:ext cx="0" cy="12"/>
            </a:xfrm>
            <a:prstGeom prst="line">
              <a:avLst/>
            </a:prstGeom>
            <a:noFill/>
            <a:ln w="38160" cap="sq">
              <a:solidFill>
                <a:srgbClr val="CCFFCC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8497" name="Line 65"/>
            <p:cNvSpPr>
              <a:spLocks noChangeShapeType="1"/>
            </p:cNvSpPr>
            <p:nvPr/>
          </p:nvSpPr>
          <p:spPr bwMode="auto">
            <a:xfrm>
              <a:off x="1058" y="2016"/>
              <a:ext cx="9" cy="9"/>
            </a:xfrm>
            <a:prstGeom prst="line">
              <a:avLst/>
            </a:prstGeom>
            <a:noFill/>
            <a:ln w="38160" cap="sq">
              <a:solidFill>
                <a:srgbClr val="CCCC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8498" name="Line 66"/>
            <p:cNvSpPr>
              <a:spLocks noChangeShapeType="1"/>
            </p:cNvSpPr>
            <p:nvPr/>
          </p:nvSpPr>
          <p:spPr bwMode="auto">
            <a:xfrm flipH="1">
              <a:off x="1187" y="2975"/>
              <a:ext cx="31" cy="0"/>
            </a:xfrm>
            <a:prstGeom prst="line">
              <a:avLst/>
            </a:prstGeom>
            <a:noFill/>
            <a:ln w="38160" cap="sq">
              <a:solidFill>
                <a:srgbClr val="FFFFCC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8499" name="Line 67"/>
            <p:cNvSpPr>
              <a:spLocks noChangeShapeType="1"/>
            </p:cNvSpPr>
            <p:nvPr/>
          </p:nvSpPr>
          <p:spPr bwMode="auto">
            <a:xfrm flipH="1">
              <a:off x="1148" y="2352"/>
              <a:ext cx="26" cy="0"/>
            </a:xfrm>
            <a:prstGeom prst="line">
              <a:avLst/>
            </a:prstGeom>
            <a:noFill/>
            <a:ln w="38160" cap="sq">
              <a:solidFill>
                <a:srgbClr val="DDDDDD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8500" name="Line 68"/>
            <p:cNvSpPr>
              <a:spLocks noChangeShapeType="1"/>
            </p:cNvSpPr>
            <p:nvPr/>
          </p:nvSpPr>
          <p:spPr bwMode="auto">
            <a:xfrm flipH="1">
              <a:off x="904" y="2260"/>
              <a:ext cx="21" cy="3"/>
            </a:xfrm>
            <a:prstGeom prst="line">
              <a:avLst/>
            </a:prstGeom>
            <a:noFill/>
            <a:ln w="38160" cap="sq">
              <a:solidFill>
                <a:srgbClr val="CCFFCC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8501" name="Line 69"/>
            <p:cNvSpPr>
              <a:spLocks noChangeShapeType="1"/>
            </p:cNvSpPr>
            <p:nvPr/>
          </p:nvSpPr>
          <p:spPr bwMode="auto">
            <a:xfrm flipH="1">
              <a:off x="1339" y="2448"/>
              <a:ext cx="30" cy="0"/>
            </a:xfrm>
            <a:prstGeom prst="line">
              <a:avLst/>
            </a:prstGeom>
            <a:noFill/>
            <a:ln w="38160" cap="sq">
              <a:solidFill>
                <a:srgbClr val="FFFFCC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8502" name="Line 70"/>
            <p:cNvSpPr>
              <a:spLocks noChangeShapeType="1"/>
            </p:cNvSpPr>
            <p:nvPr/>
          </p:nvSpPr>
          <p:spPr bwMode="auto">
            <a:xfrm>
              <a:off x="685" y="2006"/>
              <a:ext cx="9" cy="9"/>
            </a:xfrm>
            <a:prstGeom prst="line">
              <a:avLst/>
            </a:prstGeom>
            <a:noFill/>
            <a:ln w="38160" cap="sq">
              <a:solidFill>
                <a:srgbClr val="CCCC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8503" name="Line 71"/>
            <p:cNvSpPr>
              <a:spLocks noChangeShapeType="1"/>
            </p:cNvSpPr>
            <p:nvPr/>
          </p:nvSpPr>
          <p:spPr bwMode="auto">
            <a:xfrm>
              <a:off x="1249" y="1776"/>
              <a:ext cx="9" cy="9"/>
            </a:xfrm>
            <a:prstGeom prst="line">
              <a:avLst/>
            </a:prstGeom>
            <a:noFill/>
            <a:ln w="38160" cap="sq">
              <a:solidFill>
                <a:srgbClr val="CCCC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8504" name="Line 72"/>
            <p:cNvSpPr>
              <a:spLocks noChangeShapeType="1"/>
            </p:cNvSpPr>
            <p:nvPr/>
          </p:nvSpPr>
          <p:spPr bwMode="auto">
            <a:xfrm flipH="1">
              <a:off x="1582" y="2310"/>
              <a:ext cx="21" cy="3"/>
            </a:xfrm>
            <a:prstGeom prst="line">
              <a:avLst/>
            </a:prstGeom>
            <a:noFill/>
            <a:ln w="38160" cap="sq">
              <a:solidFill>
                <a:srgbClr val="CCCC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8505" name="Line 73"/>
            <p:cNvSpPr>
              <a:spLocks noChangeShapeType="1"/>
            </p:cNvSpPr>
            <p:nvPr/>
          </p:nvSpPr>
          <p:spPr bwMode="auto">
            <a:xfrm>
              <a:off x="1249" y="2640"/>
              <a:ext cx="18" cy="0"/>
            </a:xfrm>
            <a:prstGeom prst="line">
              <a:avLst/>
            </a:prstGeom>
            <a:noFill/>
            <a:ln w="38160" cap="sq">
              <a:solidFill>
                <a:srgbClr val="CCFFCC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8506" name="Line 74"/>
            <p:cNvSpPr>
              <a:spLocks noChangeShapeType="1"/>
            </p:cNvSpPr>
            <p:nvPr/>
          </p:nvSpPr>
          <p:spPr bwMode="auto">
            <a:xfrm flipH="1">
              <a:off x="667" y="1776"/>
              <a:ext cx="21" cy="9"/>
            </a:xfrm>
            <a:prstGeom prst="line">
              <a:avLst/>
            </a:prstGeom>
            <a:noFill/>
            <a:ln w="38160" cap="sq">
              <a:solidFill>
                <a:srgbClr val="CCFFCC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8507" name="Line 75"/>
            <p:cNvSpPr>
              <a:spLocks noChangeShapeType="1"/>
            </p:cNvSpPr>
            <p:nvPr/>
          </p:nvSpPr>
          <p:spPr bwMode="auto">
            <a:xfrm flipH="1">
              <a:off x="908" y="2448"/>
              <a:ext cx="17" cy="11"/>
            </a:xfrm>
            <a:prstGeom prst="line">
              <a:avLst/>
            </a:prstGeom>
            <a:noFill/>
            <a:ln w="38160" cap="sq">
              <a:solidFill>
                <a:srgbClr val="FFFFCC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8508" name="Line 76"/>
            <p:cNvSpPr>
              <a:spLocks noChangeShapeType="1"/>
            </p:cNvSpPr>
            <p:nvPr/>
          </p:nvSpPr>
          <p:spPr bwMode="auto">
            <a:xfrm flipH="1">
              <a:off x="1046" y="2163"/>
              <a:ext cx="21" cy="3"/>
            </a:xfrm>
            <a:prstGeom prst="line">
              <a:avLst/>
            </a:prstGeom>
            <a:noFill/>
            <a:ln w="38160" cap="sq">
              <a:solidFill>
                <a:srgbClr val="DDDDDD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8509" name="Line 77"/>
            <p:cNvSpPr>
              <a:spLocks noChangeShapeType="1"/>
            </p:cNvSpPr>
            <p:nvPr/>
          </p:nvSpPr>
          <p:spPr bwMode="auto">
            <a:xfrm flipH="1">
              <a:off x="1435" y="2592"/>
              <a:ext cx="20" cy="13"/>
            </a:xfrm>
            <a:prstGeom prst="line">
              <a:avLst/>
            </a:prstGeom>
            <a:noFill/>
            <a:ln w="38160" cap="sq">
              <a:solidFill>
                <a:srgbClr val="FFFFCC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8510" name="Line 78"/>
            <p:cNvSpPr>
              <a:spLocks noChangeShapeType="1"/>
            </p:cNvSpPr>
            <p:nvPr/>
          </p:nvSpPr>
          <p:spPr bwMode="auto">
            <a:xfrm flipH="1" flipV="1">
              <a:off x="1195" y="2011"/>
              <a:ext cx="25" cy="6"/>
            </a:xfrm>
            <a:prstGeom prst="line">
              <a:avLst/>
            </a:prstGeom>
            <a:noFill/>
            <a:ln w="38160" cap="sq">
              <a:solidFill>
                <a:srgbClr val="FFFF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8511" name="Line 79"/>
            <p:cNvSpPr>
              <a:spLocks noChangeShapeType="1"/>
            </p:cNvSpPr>
            <p:nvPr/>
          </p:nvSpPr>
          <p:spPr bwMode="auto">
            <a:xfrm flipH="1" flipV="1">
              <a:off x="1339" y="1915"/>
              <a:ext cx="11" cy="19"/>
            </a:xfrm>
            <a:prstGeom prst="line">
              <a:avLst/>
            </a:prstGeom>
            <a:noFill/>
            <a:ln w="38160" cap="sq">
              <a:solidFill>
                <a:srgbClr val="FFFF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8512" name="Line 80"/>
            <p:cNvSpPr>
              <a:spLocks noChangeShapeType="1"/>
            </p:cNvSpPr>
            <p:nvPr/>
          </p:nvSpPr>
          <p:spPr bwMode="auto">
            <a:xfrm flipH="1">
              <a:off x="1051" y="1776"/>
              <a:ext cx="29" cy="0"/>
            </a:xfrm>
            <a:prstGeom prst="line">
              <a:avLst/>
            </a:prstGeom>
            <a:noFill/>
            <a:ln w="38160" cap="sq">
              <a:solidFill>
                <a:srgbClr val="FFFF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8513" name="Line 81"/>
            <p:cNvSpPr>
              <a:spLocks noChangeShapeType="1"/>
            </p:cNvSpPr>
            <p:nvPr/>
          </p:nvSpPr>
          <p:spPr bwMode="auto">
            <a:xfrm>
              <a:off x="1536" y="2784"/>
              <a:ext cx="18" cy="0"/>
            </a:xfrm>
            <a:prstGeom prst="line">
              <a:avLst/>
            </a:prstGeom>
            <a:noFill/>
            <a:ln w="38160" cap="sq">
              <a:solidFill>
                <a:srgbClr val="CCFFCC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8514" name="Line 82"/>
            <p:cNvSpPr>
              <a:spLocks noChangeShapeType="1"/>
            </p:cNvSpPr>
            <p:nvPr/>
          </p:nvSpPr>
          <p:spPr bwMode="auto">
            <a:xfrm>
              <a:off x="1524" y="3173"/>
              <a:ext cx="0" cy="12"/>
            </a:xfrm>
            <a:prstGeom prst="line">
              <a:avLst/>
            </a:prstGeom>
            <a:noFill/>
            <a:ln w="38160" cap="sq">
              <a:solidFill>
                <a:srgbClr val="CCFFCC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8515" name="Line 83"/>
            <p:cNvSpPr>
              <a:spLocks noChangeShapeType="1"/>
            </p:cNvSpPr>
            <p:nvPr/>
          </p:nvSpPr>
          <p:spPr bwMode="auto">
            <a:xfrm>
              <a:off x="436" y="2016"/>
              <a:ext cx="9" cy="9"/>
            </a:xfrm>
            <a:prstGeom prst="line">
              <a:avLst/>
            </a:prstGeom>
            <a:noFill/>
            <a:ln w="38160" cap="sq">
              <a:solidFill>
                <a:srgbClr val="CCCC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8516" name="Line 84"/>
            <p:cNvSpPr>
              <a:spLocks noChangeShapeType="1"/>
            </p:cNvSpPr>
            <p:nvPr/>
          </p:nvSpPr>
          <p:spPr bwMode="auto">
            <a:xfrm flipH="1">
              <a:off x="286" y="2976"/>
              <a:ext cx="31" cy="0"/>
            </a:xfrm>
            <a:prstGeom prst="line">
              <a:avLst/>
            </a:prstGeom>
            <a:noFill/>
            <a:ln w="38160" cap="sq">
              <a:solidFill>
                <a:srgbClr val="FFFFCC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8517" name="Line 85"/>
            <p:cNvSpPr>
              <a:spLocks noChangeShapeType="1"/>
            </p:cNvSpPr>
            <p:nvPr/>
          </p:nvSpPr>
          <p:spPr bwMode="auto">
            <a:xfrm flipH="1">
              <a:off x="614" y="2869"/>
              <a:ext cx="21" cy="3"/>
            </a:xfrm>
            <a:prstGeom prst="line">
              <a:avLst/>
            </a:prstGeom>
            <a:noFill/>
            <a:ln w="38160" cap="sq">
              <a:solidFill>
                <a:srgbClr val="DDDDDD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8518" name="Line 86"/>
            <p:cNvSpPr>
              <a:spLocks noChangeShapeType="1"/>
            </p:cNvSpPr>
            <p:nvPr/>
          </p:nvSpPr>
          <p:spPr bwMode="auto">
            <a:xfrm flipH="1">
              <a:off x="1099" y="3408"/>
              <a:ext cx="26" cy="0"/>
            </a:xfrm>
            <a:prstGeom prst="line">
              <a:avLst/>
            </a:prstGeom>
            <a:noFill/>
            <a:ln w="38160" cap="sq">
              <a:solidFill>
                <a:srgbClr val="DDDDDD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8519" name="Line 87"/>
            <p:cNvSpPr>
              <a:spLocks noChangeShapeType="1"/>
            </p:cNvSpPr>
            <p:nvPr/>
          </p:nvSpPr>
          <p:spPr bwMode="auto">
            <a:xfrm flipH="1">
              <a:off x="667" y="2448"/>
              <a:ext cx="21" cy="3"/>
            </a:xfrm>
            <a:prstGeom prst="line">
              <a:avLst/>
            </a:prstGeom>
            <a:noFill/>
            <a:ln w="38160" cap="sq">
              <a:solidFill>
                <a:srgbClr val="CCCC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8520" name="Line 88"/>
            <p:cNvSpPr>
              <a:spLocks noChangeShapeType="1"/>
            </p:cNvSpPr>
            <p:nvPr/>
          </p:nvSpPr>
          <p:spPr bwMode="auto">
            <a:xfrm flipH="1">
              <a:off x="191" y="2544"/>
              <a:ext cx="21" cy="3"/>
            </a:xfrm>
            <a:prstGeom prst="line">
              <a:avLst/>
            </a:prstGeom>
            <a:noFill/>
            <a:ln w="38160" cap="sq">
              <a:solidFill>
                <a:srgbClr val="CCFFCC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8521" name="Line 89"/>
            <p:cNvSpPr>
              <a:spLocks noChangeShapeType="1"/>
            </p:cNvSpPr>
            <p:nvPr/>
          </p:nvSpPr>
          <p:spPr bwMode="auto">
            <a:xfrm flipH="1">
              <a:off x="763" y="2928"/>
              <a:ext cx="30" cy="0"/>
            </a:xfrm>
            <a:prstGeom prst="line">
              <a:avLst/>
            </a:prstGeom>
            <a:noFill/>
            <a:ln w="38160" cap="sq">
              <a:solidFill>
                <a:srgbClr val="FFFFCC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8522" name="Line 90"/>
            <p:cNvSpPr>
              <a:spLocks noChangeShapeType="1"/>
            </p:cNvSpPr>
            <p:nvPr/>
          </p:nvSpPr>
          <p:spPr bwMode="auto">
            <a:xfrm>
              <a:off x="472" y="3202"/>
              <a:ext cx="9" cy="9"/>
            </a:xfrm>
            <a:prstGeom prst="line">
              <a:avLst/>
            </a:prstGeom>
            <a:noFill/>
            <a:ln w="38160" cap="sq">
              <a:solidFill>
                <a:srgbClr val="CCCC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8523" name="Line 91"/>
            <p:cNvSpPr>
              <a:spLocks noChangeShapeType="1"/>
            </p:cNvSpPr>
            <p:nvPr/>
          </p:nvSpPr>
          <p:spPr bwMode="auto">
            <a:xfrm flipH="1">
              <a:off x="1482" y="1824"/>
              <a:ext cx="21" cy="9"/>
            </a:xfrm>
            <a:prstGeom prst="line">
              <a:avLst/>
            </a:prstGeom>
            <a:noFill/>
            <a:ln w="38160" cap="sq">
              <a:solidFill>
                <a:srgbClr val="CCFFCC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8524" name="Line 92"/>
            <p:cNvSpPr>
              <a:spLocks noChangeShapeType="1"/>
            </p:cNvSpPr>
            <p:nvPr/>
          </p:nvSpPr>
          <p:spPr bwMode="auto">
            <a:xfrm flipH="1">
              <a:off x="333" y="2448"/>
              <a:ext cx="21" cy="3"/>
            </a:xfrm>
            <a:prstGeom prst="line">
              <a:avLst/>
            </a:prstGeom>
            <a:noFill/>
            <a:ln w="38160" cap="sq">
              <a:solidFill>
                <a:srgbClr val="FFFFCC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8525" name="Line 93"/>
            <p:cNvSpPr>
              <a:spLocks noChangeShapeType="1"/>
            </p:cNvSpPr>
            <p:nvPr/>
          </p:nvSpPr>
          <p:spPr bwMode="auto">
            <a:xfrm flipH="1">
              <a:off x="379" y="2624"/>
              <a:ext cx="21" cy="3"/>
            </a:xfrm>
            <a:prstGeom prst="line">
              <a:avLst/>
            </a:prstGeom>
            <a:noFill/>
            <a:ln w="38160" cap="sq">
              <a:solidFill>
                <a:srgbClr val="DDDDDD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8526" name="Line 94"/>
            <p:cNvSpPr>
              <a:spLocks noChangeShapeType="1"/>
            </p:cNvSpPr>
            <p:nvPr/>
          </p:nvSpPr>
          <p:spPr bwMode="auto">
            <a:xfrm flipH="1">
              <a:off x="619" y="2736"/>
              <a:ext cx="20" cy="13"/>
            </a:xfrm>
            <a:prstGeom prst="line">
              <a:avLst/>
            </a:prstGeom>
            <a:noFill/>
            <a:ln w="38160" cap="sq">
              <a:solidFill>
                <a:srgbClr val="FFFFCC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8527" name="Line 95"/>
            <p:cNvSpPr>
              <a:spLocks noChangeShapeType="1"/>
            </p:cNvSpPr>
            <p:nvPr/>
          </p:nvSpPr>
          <p:spPr bwMode="auto">
            <a:xfrm flipH="1">
              <a:off x="1004" y="2592"/>
              <a:ext cx="21" cy="3"/>
            </a:xfrm>
            <a:prstGeom prst="line">
              <a:avLst/>
            </a:prstGeom>
            <a:noFill/>
            <a:ln w="38160" cap="sq">
              <a:solidFill>
                <a:srgbClr val="FFFF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8528" name="Line 96"/>
            <p:cNvSpPr>
              <a:spLocks noChangeShapeType="1"/>
            </p:cNvSpPr>
            <p:nvPr/>
          </p:nvSpPr>
          <p:spPr bwMode="auto">
            <a:xfrm flipH="1" flipV="1">
              <a:off x="478" y="2347"/>
              <a:ext cx="25" cy="6"/>
            </a:xfrm>
            <a:prstGeom prst="line">
              <a:avLst/>
            </a:prstGeom>
            <a:noFill/>
            <a:ln w="38160" cap="sq">
              <a:solidFill>
                <a:srgbClr val="FFFF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8529" name="Line 97"/>
            <p:cNvSpPr>
              <a:spLocks noChangeShapeType="1"/>
            </p:cNvSpPr>
            <p:nvPr/>
          </p:nvSpPr>
          <p:spPr bwMode="auto">
            <a:xfrm flipH="1">
              <a:off x="340" y="2240"/>
              <a:ext cx="29" cy="0"/>
            </a:xfrm>
            <a:prstGeom prst="line">
              <a:avLst/>
            </a:prstGeom>
            <a:noFill/>
            <a:ln w="38160" cap="sq">
              <a:solidFill>
                <a:srgbClr val="FFFF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8530" name="Line 98"/>
            <p:cNvSpPr>
              <a:spLocks noChangeShapeType="1"/>
            </p:cNvSpPr>
            <p:nvPr/>
          </p:nvSpPr>
          <p:spPr bwMode="auto">
            <a:xfrm>
              <a:off x="826" y="2056"/>
              <a:ext cx="18" cy="0"/>
            </a:xfrm>
            <a:prstGeom prst="line">
              <a:avLst/>
            </a:prstGeom>
            <a:noFill/>
            <a:ln w="38160" cap="sq">
              <a:solidFill>
                <a:srgbClr val="CCFFCC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8531" name="Line 99"/>
            <p:cNvSpPr>
              <a:spLocks noChangeShapeType="1"/>
            </p:cNvSpPr>
            <p:nvPr/>
          </p:nvSpPr>
          <p:spPr bwMode="auto">
            <a:xfrm>
              <a:off x="1584" y="3360"/>
              <a:ext cx="0" cy="19"/>
            </a:xfrm>
            <a:prstGeom prst="line">
              <a:avLst/>
            </a:prstGeom>
            <a:noFill/>
            <a:ln w="38160" cap="sq">
              <a:solidFill>
                <a:srgbClr val="FFFF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8532" name="Line 100"/>
            <p:cNvSpPr>
              <a:spLocks noChangeShapeType="1"/>
            </p:cNvSpPr>
            <p:nvPr/>
          </p:nvSpPr>
          <p:spPr bwMode="auto">
            <a:xfrm flipH="1" flipV="1">
              <a:off x="811" y="3211"/>
              <a:ext cx="10" cy="30"/>
            </a:xfrm>
            <a:prstGeom prst="line">
              <a:avLst/>
            </a:prstGeom>
            <a:noFill/>
            <a:ln w="38160" cap="sq">
              <a:solidFill>
                <a:srgbClr val="FFFFCC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8533" name="Line 101"/>
            <p:cNvSpPr>
              <a:spLocks noChangeShapeType="1"/>
            </p:cNvSpPr>
            <p:nvPr/>
          </p:nvSpPr>
          <p:spPr bwMode="auto">
            <a:xfrm>
              <a:off x="1201" y="3216"/>
              <a:ext cx="18" cy="0"/>
            </a:xfrm>
            <a:prstGeom prst="line">
              <a:avLst/>
            </a:prstGeom>
            <a:noFill/>
            <a:ln w="38160" cap="sq">
              <a:solidFill>
                <a:srgbClr val="CCFFCC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8534" name="Line 102"/>
            <p:cNvSpPr>
              <a:spLocks noChangeShapeType="1"/>
            </p:cNvSpPr>
            <p:nvPr/>
          </p:nvSpPr>
          <p:spPr bwMode="auto">
            <a:xfrm flipH="1">
              <a:off x="238" y="3168"/>
              <a:ext cx="21" cy="3"/>
            </a:xfrm>
            <a:prstGeom prst="line">
              <a:avLst/>
            </a:prstGeom>
            <a:noFill/>
            <a:ln w="38160" cap="sq">
              <a:solidFill>
                <a:srgbClr val="DDDDDD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8535" name="Line 103"/>
            <p:cNvSpPr>
              <a:spLocks noChangeShapeType="1"/>
            </p:cNvSpPr>
            <p:nvPr/>
          </p:nvSpPr>
          <p:spPr bwMode="auto">
            <a:xfrm>
              <a:off x="1824" y="2876"/>
              <a:ext cx="18" cy="0"/>
            </a:xfrm>
            <a:prstGeom prst="line">
              <a:avLst/>
            </a:prstGeom>
            <a:noFill/>
            <a:ln w="38160" cap="sq">
              <a:solidFill>
                <a:srgbClr val="CCFFCC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8536" name="Line 104"/>
            <p:cNvSpPr>
              <a:spLocks noChangeShapeType="1"/>
            </p:cNvSpPr>
            <p:nvPr/>
          </p:nvSpPr>
          <p:spPr bwMode="auto">
            <a:xfrm>
              <a:off x="1872" y="2400"/>
              <a:ext cx="0" cy="19"/>
            </a:xfrm>
            <a:prstGeom prst="line">
              <a:avLst/>
            </a:prstGeom>
            <a:noFill/>
            <a:ln w="38160" cap="sq">
              <a:solidFill>
                <a:srgbClr val="FFFF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8537" name="Line 105"/>
            <p:cNvSpPr>
              <a:spLocks noChangeShapeType="1"/>
            </p:cNvSpPr>
            <p:nvPr/>
          </p:nvSpPr>
          <p:spPr bwMode="auto">
            <a:xfrm flipH="1">
              <a:off x="1531" y="2112"/>
              <a:ext cx="21" cy="3"/>
            </a:xfrm>
            <a:prstGeom prst="line">
              <a:avLst/>
            </a:prstGeom>
            <a:noFill/>
            <a:ln w="38160" cap="sq">
              <a:solidFill>
                <a:srgbClr val="DDDDDD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8538" name="Line 106"/>
            <p:cNvSpPr>
              <a:spLocks noChangeShapeType="1"/>
            </p:cNvSpPr>
            <p:nvPr/>
          </p:nvSpPr>
          <p:spPr bwMode="auto">
            <a:xfrm flipH="1">
              <a:off x="1674" y="2640"/>
              <a:ext cx="21" cy="3"/>
            </a:xfrm>
            <a:prstGeom prst="line">
              <a:avLst/>
            </a:prstGeom>
            <a:noFill/>
            <a:ln w="38160" cap="sq">
              <a:solidFill>
                <a:srgbClr val="CCCC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8539" name="Line 107"/>
            <p:cNvSpPr>
              <a:spLocks noChangeShapeType="1"/>
            </p:cNvSpPr>
            <p:nvPr/>
          </p:nvSpPr>
          <p:spPr bwMode="auto">
            <a:xfrm flipH="1" flipV="1">
              <a:off x="1669" y="2201"/>
              <a:ext cx="25" cy="6"/>
            </a:xfrm>
            <a:prstGeom prst="line">
              <a:avLst/>
            </a:prstGeom>
            <a:noFill/>
            <a:ln w="38160" cap="sq">
              <a:solidFill>
                <a:srgbClr val="FFFF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8540" name="Line 108"/>
            <p:cNvSpPr>
              <a:spLocks noChangeShapeType="1"/>
            </p:cNvSpPr>
            <p:nvPr/>
          </p:nvSpPr>
          <p:spPr bwMode="auto">
            <a:xfrm flipH="1">
              <a:off x="238" y="2064"/>
              <a:ext cx="21" cy="3"/>
            </a:xfrm>
            <a:prstGeom prst="line">
              <a:avLst/>
            </a:prstGeom>
            <a:noFill/>
            <a:ln w="38160" cap="sq">
              <a:solidFill>
                <a:srgbClr val="DDDDDD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8541" name="Line 109"/>
            <p:cNvSpPr>
              <a:spLocks noChangeShapeType="1"/>
            </p:cNvSpPr>
            <p:nvPr/>
          </p:nvSpPr>
          <p:spPr bwMode="auto">
            <a:xfrm flipH="1">
              <a:off x="2200" y="2928"/>
              <a:ext cx="31" cy="0"/>
            </a:xfrm>
            <a:prstGeom prst="line">
              <a:avLst/>
            </a:prstGeom>
            <a:noFill/>
            <a:ln w="38160" cap="sq">
              <a:solidFill>
                <a:srgbClr val="FFFFCC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8542" name="Line 110"/>
            <p:cNvSpPr>
              <a:spLocks noChangeShapeType="1"/>
            </p:cNvSpPr>
            <p:nvPr/>
          </p:nvSpPr>
          <p:spPr bwMode="auto">
            <a:xfrm flipH="1">
              <a:off x="2296" y="2496"/>
              <a:ext cx="21" cy="3"/>
            </a:xfrm>
            <a:prstGeom prst="line">
              <a:avLst/>
            </a:prstGeom>
            <a:noFill/>
            <a:ln w="38160" cap="sq">
              <a:solidFill>
                <a:srgbClr val="CCCC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8543" name="Line 111"/>
            <p:cNvSpPr>
              <a:spLocks noChangeShapeType="1"/>
            </p:cNvSpPr>
            <p:nvPr/>
          </p:nvSpPr>
          <p:spPr bwMode="auto">
            <a:xfrm flipH="1">
              <a:off x="1911" y="2588"/>
              <a:ext cx="21" cy="3"/>
            </a:xfrm>
            <a:prstGeom prst="line">
              <a:avLst/>
            </a:prstGeom>
            <a:noFill/>
            <a:ln w="38160" cap="sq">
              <a:solidFill>
                <a:srgbClr val="CCFFCC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8544" name="Line 112"/>
            <p:cNvSpPr>
              <a:spLocks noChangeShapeType="1"/>
            </p:cNvSpPr>
            <p:nvPr/>
          </p:nvSpPr>
          <p:spPr bwMode="auto">
            <a:xfrm flipH="1">
              <a:off x="2248" y="2736"/>
              <a:ext cx="21" cy="3"/>
            </a:xfrm>
            <a:prstGeom prst="line">
              <a:avLst/>
            </a:prstGeom>
            <a:noFill/>
            <a:ln w="38160" cap="sq">
              <a:solidFill>
                <a:srgbClr val="DDDDDD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8545" name="Line 113"/>
            <p:cNvSpPr>
              <a:spLocks noChangeShapeType="1"/>
            </p:cNvSpPr>
            <p:nvPr/>
          </p:nvSpPr>
          <p:spPr bwMode="auto">
            <a:xfrm flipH="1">
              <a:off x="2056" y="2784"/>
              <a:ext cx="21" cy="3"/>
            </a:xfrm>
            <a:prstGeom prst="line">
              <a:avLst/>
            </a:prstGeom>
            <a:noFill/>
            <a:ln w="38160" cap="sq">
              <a:solidFill>
                <a:srgbClr val="CCCC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8546" name="Line 114"/>
            <p:cNvSpPr>
              <a:spLocks noChangeShapeType="1"/>
            </p:cNvSpPr>
            <p:nvPr/>
          </p:nvSpPr>
          <p:spPr bwMode="auto">
            <a:xfrm flipH="1">
              <a:off x="1674" y="2880"/>
              <a:ext cx="17" cy="11"/>
            </a:xfrm>
            <a:prstGeom prst="line">
              <a:avLst/>
            </a:prstGeom>
            <a:noFill/>
            <a:ln w="38160" cap="sq">
              <a:solidFill>
                <a:srgbClr val="FFFFCC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8547" name="Line 115"/>
            <p:cNvSpPr>
              <a:spLocks noChangeShapeType="1"/>
            </p:cNvSpPr>
            <p:nvPr/>
          </p:nvSpPr>
          <p:spPr bwMode="auto">
            <a:xfrm flipH="1">
              <a:off x="860" y="2688"/>
              <a:ext cx="21" cy="3"/>
            </a:xfrm>
            <a:prstGeom prst="line">
              <a:avLst/>
            </a:prstGeom>
            <a:noFill/>
            <a:ln w="38160" cap="sq">
              <a:solidFill>
                <a:srgbClr val="DDDDDD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8548" name="Line 116"/>
            <p:cNvSpPr>
              <a:spLocks noChangeShapeType="1"/>
            </p:cNvSpPr>
            <p:nvPr/>
          </p:nvSpPr>
          <p:spPr bwMode="auto">
            <a:xfrm flipH="1">
              <a:off x="2054" y="2491"/>
              <a:ext cx="26" cy="0"/>
            </a:xfrm>
            <a:prstGeom prst="line">
              <a:avLst/>
            </a:prstGeom>
            <a:noFill/>
            <a:ln w="38160" cap="sq">
              <a:solidFill>
                <a:srgbClr val="DDDDDD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8549" name="Line 117"/>
            <p:cNvSpPr>
              <a:spLocks noChangeShapeType="1"/>
            </p:cNvSpPr>
            <p:nvPr/>
          </p:nvSpPr>
          <p:spPr bwMode="auto">
            <a:xfrm flipH="1">
              <a:off x="430" y="2880"/>
              <a:ext cx="31" cy="0"/>
            </a:xfrm>
            <a:prstGeom prst="line">
              <a:avLst/>
            </a:prstGeom>
            <a:noFill/>
            <a:ln w="38160" cap="sq">
              <a:solidFill>
                <a:srgbClr val="FFFFCC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8550" name="Line 118"/>
            <p:cNvSpPr>
              <a:spLocks noChangeShapeType="1"/>
            </p:cNvSpPr>
            <p:nvPr/>
          </p:nvSpPr>
          <p:spPr bwMode="auto">
            <a:xfrm flipH="1">
              <a:off x="524" y="1920"/>
              <a:ext cx="29" cy="0"/>
            </a:xfrm>
            <a:prstGeom prst="line">
              <a:avLst/>
            </a:prstGeom>
            <a:noFill/>
            <a:ln w="38160" cap="sq">
              <a:solidFill>
                <a:srgbClr val="FFFF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8551" name="Line 119"/>
            <p:cNvSpPr>
              <a:spLocks noChangeShapeType="1"/>
            </p:cNvSpPr>
            <p:nvPr/>
          </p:nvSpPr>
          <p:spPr bwMode="auto">
            <a:xfrm>
              <a:off x="2207" y="2544"/>
              <a:ext cx="0" cy="12"/>
            </a:xfrm>
            <a:prstGeom prst="line">
              <a:avLst/>
            </a:prstGeom>
            <a:noFill/>
            <a:ln w="38160" cap="sq">
              <a:solidFill>
                <a:srgbClr val="CCFFCC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8552" name="Line 120"/>
            <p:cNvSpPr>
              <a:spLocks noChangeShapeType="1"/>
            </p:cNvSpPr>
            <p:nvPr/>
          </p:nvSpPr>
          <p:spPr bwMode="auto">
            <a:xfrm flipH="1">
              <a:off x="2837" y="2538"/>
              <a:ext cx="21" cy="3"/>
            </a:xfrm>
            <a:prstGeom prst="line">
              <a:avLst/>
            </a:prstGeom>
            <a:noFill/>
            <a:ln w="38160" cap="sq">
              <a:solidFill>
                <a:srgbClr val="CCCC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8553" name="Line 121"/>
            <p:cNvSpPr>
              <a:spLocks noChangeShapeType="1"/>
            </p:cNvSpPr>
            <p:nvPr/>
          </p:nvSpPr>
          <p:spPr bwMode="auto">
            <a:xfrm flipH="1">
              <a:off x="2859" y="2571"/>
              <a:ext cx="21" cy="4"/>
            </a:xfrm>
            <a:prstGeom prst="line">
              <a:avLst/>
            </a:prstGeom>
            <a:noFill/>
            <a:ln w="38160" cap="sq">
              <a:solidFill>
                <a:srgbClr val="DDDDDD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8554" name="Line 122"/>
            <p:cNvSpPr>
              <a:spLocks noChangeShapeType="1"/>
            </p:cNvSpPr>
            <p:nvPr/>
          </p:nvSpPr>
          <p:spPr bwMode="auto">
            <a:xfrm flipH="1">
              <a:off x="2912" y="2726"/>
              <a:ext cx="31" cy="0"/>
            </a:xfrm>
            <a:prstGeom prst="line">
              <a:avLst/>
            </a:prstGeom>
            <a:noFill/>
            <a:ln w="38160" cap="sq">
              <a:solidFill>
                <a:srgbClr val="FFFFCC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8555" name="Line 123"/>
            <p:cNvSpPr>
              <a:spLocks noChangeShapeType="1"/>
            </p:cNvSpPr>
            <p:nvPr/>
          </p:nvSpPr>
          <p:spPr bwMode="auto">
            <a:xfrm flipH="1">
              <a:off x="2344" y="2880"/>
              <a:ext cx="21" cy="3"/>
            </a:xfrm>
            <a:prstGeom prst="line">
              <a:avLst/>
            </a:prstGeom>
            <a:noFill/>
            <a:ln w="38160" cap="sq">
              <a:solidFill>
                <a:srgbClr val="CCCC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8556" name="Line 124"/>
            <p:cNvSpPr>
              <a:spLocks noChangeShapeType="1"/>
            </p:cNvSpPr>
            <p:nvPr/>
          </p:nvSpPr>
          <p:spPr bwMode="auto">
            <a:xfrm flipH="1" flipV="1">
              <a:off x="2009" y="2251"/>
              <a:ext cx="11" cy="19"/>
            </a:xfrm>
            <a:prstGeom prst="line">
              <a:avLst/>
            </a:prstGeom>
            <a:noFill/>
            <a:ln w="38160" cap="sq">
              <a:solidFill>
                <a:srgbClr val="FFFF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8557" name="Line 125"/>
            <p:cNvSpPr>
              <a:spLocks noChangeShapeType="1"/>
            </p:cNvSpPr>
            <p:nvPr/>
          </p:nvSpPr>
          <p:spPr bwMode="auto">
            <a:xfrm>
              <a:off x="2683" y="2591"/>
              <a:ext cx="0" cy="12"/>
            </a:xfrm>
            <a:prstGeom prst="line">
              <a:avLst/>
            </a:prstGeom>
            <a:noFill/>
            <a:ln w="38160" cap="sq">
              <a:solidFill>
                <a:srgbClr val="CCFFCC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8558" name="Line 126"/>
            <p:cNvSpPr>
              <a:spLocks noChangeShapeType="1"/>
            </p:cNvSpPr>
            <p:nvPr/>
          </p:nvSpPr>
          <p:spPr bwMode="auto">
            <a:xfrm flipH="1">
              <a:off x="2666" y="2697"/>
              <a:ext cx="21" cy="3"/>
            </a:xfrm>
            <a:prstGeom prst="line">
              <a:avLst/>
            </a:prstGeom>
            <a:noFill/>
            <a:ln w="38160" cap="sq">
              <a:solidFill>
                <a:srgbClr val="DDDDDD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8559" name="Line 127"/>
            <p:cNvSpPr>
              <a:spLocks noChangeShapeType="1"/>
            </p:cNvSpPr>
            <p:nvPr/>
          </p:nvSpPr>
          <p:spPr bwMode="auto">
            <a:xfrm flipH="1" flipV="1">
              <a:off x="2824" y="2635"/>
              <a:ext cx="10" cy="30"/>
            </a:xfrm>
            <a:prstGeom prst="line">
              <a:avLst/>
            </a:prstGeom>
            <a:noFill/>
            <a:ln w="38160" cap="sq">
              <a:solidFill>
                <a:srgbClr val="FFFFCC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8560" name="Line 128"/>
            <p:cNvSpPr>
              <a:spLocks noChangeShapeType="1"/>
            </p:cNvSpPr>
            <p:nvPr/>
          </p:nvSpPr>
          <p:spPr bwMode="auto">
            <a:xfrm flipH="1">
              <a:off x="2676" y="2656"/>
              <a:ext cx="21" cy="4"/>
            </a:xfrm>
            <a:prstGeom prst="line">
              <a:avLst/>
            </a:prstGeom>
            <a:noFill/>
            <a:ln w="38160" cap="sq">
              <a:solidFill>
                <a:srgbClr val="CCCC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8561" name="Line 129"/>
            <p:cNvSpPr>
              <a:spLocks noChangeShapeType="1"/>
            </p:cNvSpPr>
            <p:nvPr/>
          </p:nvSpPr>
          <p:spPr bwMode="auto">
            <a:xfrm>
              <a:off x="2923" y="2588"/>
              <a:ext cx="0" cy="12"/>
            </a:xfrm>
            <a:prstGeom prst="line">
              <a:avLst/>
            </a:prstGeom>
            <a:noFill/>
            <a:ln w="38160" cap="sq">
              <a:solidFill>
                <a:srgbClr val="CCFFCC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8562" name="Line 130"/>
            <p:cNvSpPr>
              <a:spLocks noChangeShapeType="1"/>
            </p:cNvSpPr>
            <p:nvPr/>
          </p:nvSpPr>
          <p:spPr bwMode="auto">
            <a:xfrm flipH="1">
              <a:off x="2874" y="2679"/>
              <a:ext cx="21" cy="3"/>
            </a:xfrm>
            <a:prstGeom prst="line">
              <a:avLst/>
            </a:prstGeom>
            <a:noFill/>
            <a:ln w="38160" cap="sq">
              <a:solidFill>
                <a:srgbClr val="FFFF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8563" name="Line 131"/>
            <p:cNvSpPr>
              <a:spLocks noChangeShapeType="1"/>
            </p:cNvSpPr>
            <p:nvPr/>
          </p:nvSpPr>
          <p:spPr bwMode="auto">
            <a:xfrm flipH="1">
              <a:off x="2883" y="2710"/>
              <a:ext cx="21" cy="3"/>
            </a:xfrm>
            <a:prstGeom prst="line">
              <a:avLst/>
            </a:prstGeom>
            <a:noFill/>
            <a:ln w="38160" cap="sq">
              <a:solidFill>
                <a:srgbClr val="FFFF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8564" name="Line 132"/>
            <p:cNvSpPr>
              <a:spLocks noChangeShapeType="1"/>
            </p:cNvSpPr>
            <p:nvPr/>
          </p:nvSpPr>
          <p:spPr bwMode="auto">
            <a:xfrm>
              <a:off x="2838" y="2584"/>
              <a:ext cx="0" cy="12"/>
            </a:xfrm>
            <a:prstGeom prst="line">
              <a:avLst/>
            </a:prstGeom>
            <a:noFill/>
            <a:ln w="38160" cap="sq">
              <a:solidFill>
                <a:srgbClr val="CCFFCC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</p:grpSp>
    </p:spTree>
  </p:cSld>
  <p:clrMapOvr>
    <a:masterClrMapping/>
  </p:clrMapOvr>
  <p:transition>
    <p:dissolve/>
  </p:transition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5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gradFill rotWithShape="0">
          <a:gsLst>
            <a:gs pos="0">
              <a:srgbClr val="000000"/>
            </a:gs>
            <a:gs pos="50000">
              <a:srgbClr val="003399"/>
            </a:gs>
            <a:gs pos="100000">
              <a:srgbClr val="000000"/>
            </a:gs>
          </a:gsLst>
          <a:lin ang="81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5649" name="Rectangle 1"/>
          <p:cNvSpPr>
            <a:spLocks noChangeArrowheads="1"/>
          </p:cNvSpPr>
          <p:nvPr/>
        </p:nvSpPr>
        <p:spPr bwMode="auto">
          <a:xfrm>
            <a:off x="2286000" y="500064"/>
            <a:ext cx="7772400" cy="5946775"/>
          </a:xfrm>
          <a:prstGeom prst="rect">
            <a:avLst/>
          </a:prstGeom>
          <a:solidFill>
            <a:srgbClr val="FFFFCC"/>
          </a:solidFill>
          <a:ln w="57240" cap="sq">
            <a:solidFill>
              <a:srgbClr val="FF33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  <p:grpSp>
        <p:nvGrpSpPr>
          <p:cNvPr id="155650" name="Group 2"/>
          <p:cNvGrpSpPr>
            <a:grpSpLocks/>
          </p:cNvGrpSpPr>
          <p:nvPr/>
        </p:nvGrpSpPr>
        <p:grpSpPr bwMode="auto">
          <a:xfrm>
            <a:off x="3475038" y="1138238"/>
            <a:ext cx="5656262" cy="4216400"/>
            <a:chOff x="1229" y="717"/>
            <a:chExt cx="3563" cy="2656"/>
          </a:xfrm>
        </p:grpSpPr>
        <p:sp>
          <p:nvSpPr>
            <p:cNvPr id="155651" name="Rectangle 3"/>
            <p:cNvSpPr>
              <a:spLocks noChangeArrowheads="1"/>
            </p:cNvSpPr>
            <p:nvPr/>
          </p:nvSpPr>
          <p:spPr bwMode="auto">
            <a:xfrm>
              <a:off x="1229" y="717"/>
              <a:ext cx="3563" cy="2656"/>
            </a:xfrm>
            <a:prstGeom prst="rect">
              <a:avLst/>
            </a:prstGeom>
            <a:noFill/>
            <a:ln w="936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  <p:grpSp>
          <p:nvGrpSpPr>
            <p:cNvPr id="155652" name="Group 4"/>
            <p:cNvGrpSpPr>
              <a:grpSpLocks/>
            </p:cNvGrpSpPr>
            <p:nvPr/>
          </p:nvGrpSpPr>
          <p:grpSpPr bwMode="auto">
            <a:xfrm>
              <a:off x="1232" y="889"/>
              <a:ext cx="3560" cy="2296"/>
              <a:chOff x="1232" y="889"/>
              <a:chExt cx="3560" cy="2296"/>
            </a:xfrm>
          </p:grpSpPr>
          <p:sp>
            <p:nvSpPr>
              <p:cNvPr id="155653" name="Line 5"/>
              <p:cNvSpPr>
                <a:spLocks noChangeShapeType="1"/>
              </p:cNvSpPr>
              <p:nvPr/>
            </p:nvSpPr>
            <p:spPr bwMode="auto">
              <a:xfrm>
                <a:off x="1232" y="889"/>
                <a:ext cx="3560" cy="0"/>
              </a:xfrm>
              <a:prstGeom prst="line">
                <a:avLst/>
              </a:prstGeom>
              <a:noFill/>
              <a:ln w="936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55654" name="Line 6"/>
              <p:cNvSpPr>
                <a:spLocks noChangeShapeType="1"/>
              </p:cNvSpPr>
              <p:nvPr/>
            </p:nvSpPr>
            <p:spPr bwMode="auto">
              <a:xfrm>
                <a:off x="1232" y="1088"/>
                <a:ext cx="3560" cy="0"/>
              </a:xfrm>
              <a:prstGeom prst="line">
                <a:avLst/>
              </a:prstGeom>
              <a:noFill/>
              <a:ln w="936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55655" name="Line 7"/>
              <p:cNvSpPr>
                <a:spLocks noChangeShapeType="1"/>
              </p:cNvSpPr>
              <p:nvPr/>
            </p:nvSpPr>
            <p:spPr bwMode="auto">
              <a:xfrm>
                <a:off x="1232" y="1280"/>
                <a:ext cx="3560" cy="0"/>
              </a:xfrm>
              <a:prstGeom prst="line">
                <a:avLst/>
              </a:prstGeom>
              <a:noFill/>
              <a:ln w="936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55656" name="Line 8"/>
              <p:cNvSpPr>
                <a:spLocks noChangeShapeType="1"/>
              </p:cNvSpPr>
              <p:nvPr/>
            </p:nvSpPr>
            <p:spPr bwMode="auto">
              <a:xfrm>
                <a:off x="1232" y="1472"/>
                <a:ext cx="3560" cy="0"/>
              </a:xfrm>
              <a:prstGeom prst="line">
                <a:avLst/>
              </a:prstGeom>
              <a:noFill/>
              <a:ln w="936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55657" name="Line 9"/>
              <p:cNvSpPr>
                <a:spLocks noChangeShapeType="1"/>
              </p:cNvSpPr>
              <p:nvPr/>
            </p:nvSpPr>
            <p:spPr bwMode="auto">
              <a:xfrm>
                <a:off x="1232" y="1662"/>
                <a:ext cx="3560" cy="0"/>
              </a:xfrm>
              <a:prstGeom prst="line">
                <a:avLst/>
              </a:prstGeom>
              <a:noFill/>
              <a:ln w="936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55658" name="Line 10"/>
              <p:cNvSpPr>
                <a:spLocks noChangeShapeType="1"/>
              </p:cNvSpPr>
              <p:nvPr/>
            </p:nvSpPr>
            <p:spPr bwMode="auto">
              <a:xfrm>
                <a:off x="1232" y="1844"/>
                <a:ext cx="3560" cy="0"/>
              </a:xfrm>
              <a:prstGeom prst="line">
                <a:avLst/>
              </a:prstGeom>
              <a:noFill/>
              <a:ln w="936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55659" name="Line 11"/>
              <p:cNvSpPr>
                <a:spLocks noChangeShapeType="1"/>
              </p:cNvSpPr>
              <p:nvPr/>
            </p:nvSpPr>
            <p:spPr bwMode="auto">
              <a:xfrm>
                <a:off x="1232" y="2044"/>
                <a:ext cx="3560" cy="0"/>
              </a:xfrm>
              <a:prstGeom prst="line">
                <a:avLst/>
              </a:prstGeom>
              <a:noFill/>
              <a:ln w="936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55660" name="Line 12"/>
              <p:cNvSpPr>
                <a:spLocks noChangeShapeType="1"/>
              </p:cNvSpPr>
              <p:nvPr/>
            </p:nvSpPr>
            <p:spPr bwMode="auto">
              <a:xfrm>
                <a:off x="1232" y="2228"/>
                <a:ext cx="3560" cy="0"/>
              </a:xfrm>
              <a:prstGeom prst="line">
                <a:avLst/>
              </a:prstGeom>
              <a:noFill/>
              <a:ln w="936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55661" name="Line 13"/>
              <p:cNvSpPr>
                <a:spLocks noChangeShapeType="1"/>
              </p:cNvSpPr>
              <p:nvPr/>
            </p:nvSpPr>
            <p:spPr bwMode="auto">
              <a:xfrm>
                <a:off x="1232" y="2412"/>
                <a:ext cx="3560" cy="0"/>
              </a:xfrm>
              <a:prstGeom prst="line">
                <a:avLst/>
              </a:prstGeom>
              <a:noFill/>
              <a:ln w="936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55662" name="Line 14"/>
              <p:cNvSpPr>
                <a:spLocks noChangeShapeType="1"/>
              </p:cNvSpPr>
              <p:nvPr/>
            </p:nvSpPr>
            <p:spPr bwMode="auto">
              <a:xfrm>
                <a:off x="1232" y="2604"/>
                <a:ext cx="3560" cy="0"/>
              </a:xfrm>
              <a:prstGeom prst="line">
                <a:avLst/>
              </a:prstGeom>
              <a:noFill/>
              <a:ln w="936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55663" name="Line 15"/>
              <p:cNvSpPr>
                <a:spLocks noChangeShapeType="1"/>
              </p:cNvSpPr>
              <p:nvPr/>
            </p:nvSpPr>
            <p:spPr bwMode="auto">
              <a:xfrm>
                <a:off x="1232" y="2803"/>
                <a:ext cx="3560" cy="0"/>
              </a:xfrm>
              <a:prstGeom prst="line">
                <a:avLst/>
              </a:prstGeom>
              <a:noFill/>
              <a:ln w="936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55664" name="Line 16"/>
              <p:cNvSpPr>
                <a:spLocks noChangeShapeType="1"/>
              </p:cNvSpPr>
              <p:nvPr/>
            </p:nvSpPr>
            <p:spPr bwMode="auto">
              <a:xfrm>
                <a:off x="1232" y="2995"/>
                <a:ext cx="3560" cy="0"/>
              </a:xfrm>
              <a:prstGeom prst="line">
                <a:avLst/>
              </a:prstGeom>
              <a:noFill/>
              <a:ln w="936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55665" name="Line 17"/>
              <p:cNvSpPr>
                <a:spLocks noChangeShapeType="1"/>
              </p:cNvSpPr>
              <p:nvPr/>
            </p:nvSpPr>
            <p:spPr bwMode="auto">
              <a:xfrm>
                <a:off x="1232" y="3186"/>
                <a:ext cx="3560" cy="0"/>
              </a:xfrm>
              <a:prstGeom prst="line">
                <a:avLst/>
              </a:prstGeom>
              <a:noFill/>
              <a:ln w="936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</p:grpSp>
        <p:grpSp>
          <p:nvGrpSpPr>
            <p:cNvPr id="155666" name="Group 18"/>
            <p:cNvGrpSpPr>
              <a:grpSpLocks/>
            </p:cNvGrpSpPr>
            <p:nvPr/>
          </p:nvGrpSpPr>
          <p:grpSpPr bwMode="auto">
            <a:xfrm>
              <a:off x="1436" y="724"/>
              <a:ext cx="2992" cy="2648"/>
              <a:chOff x="1436" y="724"/>
              <a:chExt cx="2992" cy="2648"/>
            </a:xfrm>
          </p:grpSpPr>
          <p:sp>
            <p:nvSpPr>
              <p:cNvPr id="155667" name="Line 19"/>
              <p:cNvSpPr>
                <a:spLocks noChangeShapeType="1"/>
              </p:cNvSpPr>
              <p:nvPr/>
            </p:nvSpPr>
            <p:spPr bwMode="auto">
              <a:xfrm>
                <a:off x="1436" y="724"/>
                <a:ext cx="0" cy="2648"/>
              </a:xfrm>
              <a:prstGeom prst="line">
                <a:avLst/>
              </a:prstGeom>
              <a:noFill/>
              <a:ln w="936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55668" name="Line 20"/>
              <p:cNvSpPr>
                <a:spLocks noChangeShapeType="1"/>
              </p:cNvSpPr>
              <p:nvPr/>
            </p:nvSpPr>
            <p:spPr bwMode="auto">
              <a:xfrm>
                <a:off x="1585" y="724"/>
                <a:ext cx="0" cy="2648"/>
              </a:xfrm>
              <a:prstGeom prst="line">
                <a:avLst/>
              </a:prstGeom>
              <a:noFill/>
              <a:ln w="936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55669" name="Line 21"/>
              <p:cNvSpPr>
                <a:spLocks noChangeShapeType="1"/>
              </p:cNvSpPr>
              <p:nvPr/>
            </p:nvSpPr>
            <p:spPr bwMode="auto">
              <a:xfrm>
                <a:off x="1695" y="724"/>
                <a:ext cx="0" cy="2648"/>
              </a:xfrm>
              <a:prstGeom prst="line">
                <a:avLst/>
              </a:prstGeom>
              <a:noFill/>
              <a:ln w="936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55670" name="Line 22"/>
              <p:cNvSpPr>
                <a:spLocks noChangeShapeType="1"/>
              </p:cNvSpPr>
              <p:nvPr/>
            </p:nvSpPr>
            <p:spPr bwMode="auto">
              <a:xfrm>
                <a:off x="1796" y="724"/>
                <a:ext cx="0" cy="2648"/>
              </a:xfrm>
              <a:prstGeom prst="line">
                <a:avLst/>
              </a:prstGeom>
              <a:noFill/>
              <a:ln w="936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55671" name="Line 23"/>
              <p:cNvSpPr>
                <a:spLocks noChangeShapeType="1"/>
              </p:cNvSpPr>
              <p:nvPr/>
            </p:nvSpPr>
            <p:spPr bwMode="auto">
              <a:xfrm>
                <a:off x="1872" y="724"/>
                <a:ext cx="0" cy="2648"/>
              </a:xfrm>
              <a:prstGeom prst="line">
                <a:avLst/>
              </a:prstGeom>
              <a:noFill/>
              <a:ln w="936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55672" name="Line 24"/>
              <p:cNvSpPr>
                <a:spLocks noChangeShapeType="1"/>
              </p:cNvSpPr>
              <p:nvPr/>
            </p:nvSpPr>
            <p:spPr bwMode="auto">
              <a:xfrm>
                <a:off x="1941" y="724"/>
                <a:ext cx="0" cy="2648"/>
              </a:xfrm>
              <a:prstGeom prst="line">
                <a:avLst/>
              </a:prstGeom>
              <a:noFill/>
              <a:ln w="936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55673" name="Line 25"/>
              <p:cNvSpPr>
                <a:spLocks noChangeShapeType="1"/>
              </p:cNvSpPr>
              <p:nvPr/>
            </p:nvSpPr>
            <p:spPr bwMode="auto">
              <a:xfrm>
                <a:off x="2008" y="724"/>
                <a:ext cx="0" cy="2648"/>
              </a:xfrm>
              <a:prstGeom prst="line">
                <a:avLst/>
              </a:prstGeom>
              <a:noFill/>
              <a:ln w="936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55674" name="Line 26"/>
              <p:cNvSpPr>
                <a:spLocks noChangeShapeType="1"/>
              </p:cNvSpPr>
              <p:nvPr/>
            </p:nvSpPr>
            <p:spPr bwMode="auto">
              <a:xfrm>
                <a:off x="2070" y="724"/>
                <a:ext cx="0" cy="2648"/>
              </a:xfrm>
              <a:prstGeom prst="line">
                <a:avLst/>
              </a:prstGeom>
              <a:noFill/>
              <a:ln w="936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55675" name="Line 27"/>
              <p:cNvSpPr>
                <a:spLocks noChangeShapeType="1"/>
              </p:cNvSpPr>
              <p:nvPr/>
            </p:nvSpPr>
            <p:spPr bwMode="auto">
              <a:xfrm>
                <a:off x="3600" y="724"/>
                <a:ext cx="0" cy="2648"/>
              </a:xfrm>
              <a:prstGeom prst="line">
                <a:avLst/>
              </a:prstGeom>
              <a:noFill/>
              <a:ln w="936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55676" name="Line 28"/>
              <p:cNvSpPr>
                <a:spLocks noChangeShapeType="1"/>
              </p:cNvSpPr>
              <p:nvPr/>
            </p:nvSpPr>
            <p:spPr bwMode="auto">
              <a:xfrm>
                <a:off x="3968" y="724"/>
                <a:ext cx="0" cy="2648"/>
              </a:xfrm>
              <a:prstGeom prst="line">
                <a:avLst/>
              </a:prstGeom>
              <a:noFill/>
              <a:ln w="936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55677" name="Line 29"/>
              <p:cNvSpPr>
                <a:spLocks noChangeShapeType="1"/>
              </p:cNvSpPr>
              <p:nvPr/>
            </p:nvSpPr>
            <p:spPr bwMode="auto">
              <a:xfrm>
                <a:off x="4078" y="724"/>
                <a:ext cx="0" cy="2648"/>
              </a:xfrm>
              <a:prstGeom prst="line">
                <a:avLst/>
              </a:prstGeom>
              <a:noFill/>
              <a:ln w="936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55678" name="Line 30"/>
              <p:cNvSpPr>
                <a:spLocks noChangeShapeType="1"/>
              </p:cNvSpPr>
              <p:nvPr/>
            </p:nvSpPr>
            <p:spPr bwMode="auto">
              <a:xfrm>
                <a:off x="4175" y="724"/>
                <a:ext cx="0" cy="2648"/>
              </a:xfrm>
              <a:prstGeom prst="line">
                <a:avLst/>
              </a:prstGeom>
              <a:noFill/>
              <a:ln w="936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55679" name="Line 31"/>
              <p:cNvSpPr>
                <a:spLocks noChangeShapeType="1"/>
              </p:cNvSpPr>
              <p:nvPr/>
            </p:nvSpPr>
            <p:spPr bwMode="auto">
              <a:xfrm>
                <a:off x="4251" y="724"/>
                <a:ext cx="0" cy="2648"/>
              </a:xfrm>
              <a:prstGeom prst="line">
                <a:avLst/>
              </a:prstGeom>
              <a:noFill/>
              <a:ln w="936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55680" name="Line 32"/>
              <p:cNvSpPr>
                <a:spLocks noChangeShapeType="1"/>
              </p:cNvSpPr>
              <p:nvPr/>
            </p:nvSpPr>
            <p:spPr bwMode="auto">
              <a:xfrm>
                <a:off x="4323" y="724"/>
                <a:ext cx="0" cy="2648"/>
              </a:xfrm>
              <a:prstGeom prst="line">
                <a:avLst/>
              </a:prstGeom>
              <a:noFill/>
              <a:ln w="936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55681" name="Line 33"/>
              <p:cNvSpPr>
                <a:spLocks noChangeShapeType="1"/>
              </p:cNvSpPr>
              <p:nvPr/>
            </p:nvSpPr>
            <p:spPr bwMode="auto">
              <a:xfrm>
                <a:off x="4380" y="724"/>
                <a:ext cx="0" cy="2648"/>
              </a:xfrm>
              <a:prstGeom prst="line">
                <a:avLst/>
              </a:prstGeom>
              <a:noFill/>
              <a:ln w="936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55682" name="Line 34"/>
              <p:cNvSpPr>
                <a:spLocks noChangeShapeType="1"/>
              </p:cNvSpPr>
              <p:nvPr/>
            </p:nvSpPr>
            <p:spPr bwMode="auto">
              <a:xfrm>
                <a:off x="4429" y="724"/>
                <a:ext cx="0" cy="2648"/>
              </a:xfrm>
              <a:prstGeom prst="line">
                <a:avLst/>
              </a:prstGeom>
              <a:noFill/>
              <a:ln w="936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55683" name="Line 35"/>
              <p:cNvSpPr>
                <a:spLocks noChangeShapeType="1"/>
              </p:cNvSpPr>
              <p:nvPr/>
            </p:nvSpPr>
            <p:spPr bwMode="auto">
              <a:xfrm>
                <a:off x="3814" y="724"/>
                <a:ext cx="0" cy="2648"/>
              </a:xfrm>
              <a:prstGeom prst="line">
                <a:avLst/>
              </a:prstGeom>
              <a:noFill/>
              <a:ln w="936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55684" name="Line 36"/>
              <p:cNvSpPr>
                <a:spLocks noChangeShapeType="1"/>
              </p:cNvSpPr>
              <p:nvPr/>
            </p:nvSpPr>
            <p:spPr bwMode="auto">
              <a:xfrm>
                <a:off x="2421" y="724"/>
                <a:ext cx="0" cy="2648"/>
              </a:xfrm>
              <a:prstGeom prst="line">
                <a:avLst/>
              </a:prstGeom>
              <a:noFill/>
              <a:ln w="936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55685" name="Line 37"/>
              <p:cNvSpPr>
                <a:spLocks noChangeShapeType="1"/>
              </p:cNvSpPr>
              <p:nvPr/>
            </p:nvSpPr>
            <p:spPr bwMode="auto">
              <a:xfrm>
                <a:off x="2780" y="724"/>
                <a:ext cx="0" cy="2648"/>
              </a:xfrm>
              <a:prstGeom prst="line">
                <a:avLst/>
              </a:prstGeom>
              <a:noFill/>
              <a:ln w="936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55686" name="Line 38"/>
              <p:cNvSpPr>
                <a:spLocks noChangeShapeType="1"/>
              </p:cNvSpPr>
              <p:nvPr/>
            </p:nvSpPr>
            <p:spPr bwMode="auto">
              <a:xfrm>
                <a:off x="2891" y="724"/>
                <a:ext cx="0" cy="2648"/>
              </a:xfrm>
              <a:prstGeom prst="line">
                <a:avLst/>
              </a:prstGeom>
              <a:noFill/>
              <a:ln w="936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55687" name="Line 39"/>
              <p:cNvSpPr>
                <a:spLocks noChangeShapeType="1"/>
              </p:cNvSpPr>
              <p:nvPr/>
            </p:nvSpPr>
            <p:spPr bwMode="auto">
              <a:xfrm>
                <a:off x="2989" y="724"/>
                <a:ext cx="0" cy="2648"/>
              </a:xfrm>
              <a:prstGeom prst="line">
                <a:avLst/>
              </a:prstGeom>
              <a:noFill/>
              <a:ln w="936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55688" name="Line 40"/>
              <p:cNvSpPr>
                <a:spLocks noChangeShapeType="1"/>
              </p:cNvSpPr>
              <p:nvPr/>
            </p:nvSpPr>
            <p:spPr bwMode="auto">
              <a:xfrm>
                <a:off x="3065" y="724"/>
                <a:ext cx="0" cy="2648"/>
              </a:xfrm>
              <a:prstGeom prst="line">
                <a:avLst/>
              </a:prstGeom>
              <a:noFill/>
              <a:ln w="936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55689" name="Line 41"/>
              <p:cNvSpPr>
                <a:spLocks noChangeShapeType="1"/>
              </p:cNvSpPr>
              <p:nvPr/>
            </p:nvSpPr>
            <p:spPr bwMode="auto">
              <a:xfrm>
                <a:off x="3134" y="724"/>
                <a:ext cx="0" cy="2648"/>
              </a:xfrm>
              <a:prstGeom prst="line">
                <a:avLst/>
              </a:prstGeom>
              <a:noFill/>
              <a:ln w="936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55690" name="Line 42"/>
              <p:cNvSpPr>
                <a:spLocks noChangeShapeType="1"/>
              </p:cNvSpPr>
              <p:nvPr/>
            </p:nvSpPr>
            <p:spPr bwMode="auto">
              <a:xfrm>
                <a:off x="3201" y="724"/>
                <a:ext cx="0" cy="2648"/>
              </a:xfrm>
              <a:prstGeom prst="line">
                <a:avLst/>
              </a:prstGeom>
              <a:noFill/>
              <a:ln w="936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55691" name="Line 43"/>
              <p:cNvSpPr>
                <a:spLocks noChangeShapeType="1"/>
              </p:cNvSpPr>
              <p:nvPr/>
            </p:nvSpPr>
            <p:spPr bwMode="auto">
              <a:xfrm>
                <a:off x="3242" y="724"/>
                <a:ext cx="0" cy="2648"/>
              </a:xfrm>
              <a:prstGeom prst="line">
                <a:avLst/>
              </a:prstGeom>
              <a:noFill/>
              <a:ln w="936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55692" name="Line 44"/>
              <p:cNvSpPr>
                <a:spLocks noChangeShapeType="1"/>
              </p:cNvSpPr>
              <p:nvPr/>
            </p:nvSpPr>
            <p:spPr bwMode="auto">
              <a:xfrm>
                <a:off x="2625" y="724"/>
                <a:ext cx="0" cy="2648"/>
              </a:xfrm>
              <a:prstGeom prst="line">
                <a:avLst/>
              </a:prstGeom>
              <a:noFill/>
              <a:ln w="936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</p:grpSp>
      </p:grpSp>
      <p:sp>
        <p:nvSpPr>
          <p:cNvPr id="155693" name="Freeform 45"/>
          <p:cNvSpPr>
            <a:spLocks noChangeArrowheads="1"/>
          </p:cNvSpPr>
          <p:nvPr/>
        </p:nvSpPr>
        <p:spPr bwMode="auto">
          <a:xfrm>
            <a:off x="3475039" y="1412875"/>
            <a:ext cx="5310187" cy="3944938"/>
          </a:xfrm>
          <a:custGeom>
            <a:avLst/>
            <a:gdLst>
              <a:gd name="G0" fmla="+- 441 0 0"/>
              <a:gd name="G1" fmla="+- 1 0 0"/>
              <a:gd name="G2" fmla="+- 1 0 0"/>
              <a:gd name="G3" fmla="+- 1 0 0"/>
              <a:gd name="G4" fmla="+- 1 0 0"/>
              <a:gd name="G5" fmla="+- 1 0 0"/>
              <a:gd name="G6" fmla="+- 1 0 0"/>
              <a:gd name="G7" fmla="+- 1 0 0"/>
              <a:gd name="G8" fmla="+- 1 0 0"/>
              <a:gd name="G9" fmla="*/ 1 29919 39120"/>
              <a:gd name="G10" fmla="+- 1 0 0"/>
              <a:gd name="G11" fmla="+- 1 0 0"/>
              <a:gd name="G12" fmla="+- 1 0 0"/>
              <a:gd name="G13" fmla="+- 1 0 0"/>
              <a:gd name="G14" fmla="+- 1 0 0"/>
              <a:gd name="T0" fmla="*/ 258 256 1"/>
              <a:gd name="T1" fmla="*/ 0 256 1"/>
              <a:gd name="G15" fmla="+- 0 T0 T1"/>
              <a:gd name="G16" fmla="sin 55090 G15"/>
              <a:gd name="T2" fmla="*/ 258 256 1"/>
              <a:gd name="T3" fmla="*/ 0 256 1"/>
              <a:gd name="G17" fmla="+- 0 T2 T3"/>
              <a:gd name="G18" fmla="cos 60850 G17"/>
              <a:gd name="G19" fmla="+- G16 0 G18"/>
              <a:gd name="G20" fmla="*/ G19 65535 1"/>
              <a:gd name="G21" fmla="+- G20 10800 0"/>
              <a:gd name="G22" fmla="+- 1 0 0"/>
              <a:gd name="G23" fmla="+- 1 0 0"/>
              <a:gd name="G24" fmla="+- 1 0 0"/>
              <a:gd name="G25" fmla="+- 1 0 0"/>
              <a:gd name="G26" fmla="+- 1 0 0"/>
              <a:gd name="G27" fmla="+- 1 0 0"/>
              <a:gd name="G28" fmla="+- 1 0 0"/>
              <a:gd name="G29" fmla="+- 1 0 0"/>
              <a:gd name="G30" fmla="+- 1 0 0"/>
              <a:gd name="G31" fmla="+- 1 0 0"/>
              <a:gd name="G32" fmla="*/ 1 21845 7824"/>
              <a:gd name="G33" fmla="*/ 1 0 0"/>
              <a:gd name="G34" fmla="*/ 1 35987 55552"/>
              <a:gd name="G35" fmla="*/ G34 1 180"/>
              <a:gd name="G36" fmla="*/ G33 1 G35"/>
              <a:gd name="G37" fmla="+- 1 0 0"/>
              <a:gd name="G38" fmla="+- 1 0 0"/>
              <a:gd name="G39" fmla="+- 1 0 0"/>
              <a:gd name="G40" fmla="+- 1 0 0"/>
              <a:gd name="G41" fmla="+- 1 0 0"/>
              <a:gd name="G42" fmla="+- 1 0 0"/>
              <a:gd name="T4" fmla="*/ 0 w 6381"/>
              <a:gd name="T5" fmla="*/ 3944938 h 4860"/>
              <a:gd name="T6" fmla="*/ 334539 w 6381"/>
              <a:gd name="T7" fmla="*/ 3913281 h 4860"/>
              <a:gd name="T8" fmla="*/ 574209 w 6381"/>
              <a:gd name="T9" fmla="*/ 3881624 h 4860"/>
              <a:gd name="T10" fmla="*/ 738982 w 6381"/>
              <a:gd name="T11" fmla="*/ 3854838 h 4860"/>
              <a:gd name="T12" fmla="*/ 903755 w 6381"/>
              <a:gd name="T13" fmla="*/ 3830486 h 4860"/>
              <a:gd name="T14" fmla="*/ 1023590 w 6381"/>
              <a:gd name="T15" fmla="*/ 3803699 h 4860"/>
              <a:gd name="T16" fmla="*/ 1130943 w 6381"/>
              <a:gd name="T17" fmla="*/ 3781783 h 4860"/>
              <a:gd name="T18" fmla="*/ 1240791 w 6381"/>
              <a:gd name="T19" fmla="*/ 3762302 h 4860"/>
              <a:gd name="T20" fmla="*/ 1335661 w 6381"/>
              <a:gd name="T21" fmla="*/ 3742821 h 4860"/>
              <a:gd name="T22" fmla="*/ 1612779 w 6381"/>
              <a:gd name="T23" fmla="*/ 3667331 h 4860"/>
              <a:gd name="T24" fmla="*/ 1899884 w 6381"/>
              <a:gd name="T25" fmla="*/ 3574796 h 4860"/>
              <a:gd name="T26" fmla="*/ 2216947 w 6381"/>
              <a:gd name="T27" fmla="*/ 3450603 h 4860"/>
              <a:gd name="T28" fmla="*/ 2474093 w 6381"/>
              <a:gd name="T29" fmla="*/ 3326411 h 4860"/>
              <a:gd name="T30" fmla="*/ 2651349 w 6381"/>
              <a:gd name="T31" fmla="*/ 3216829 h 4860"/>
              <a:gd name="T32" fmla="*/ 2801142 w 6381"/>
              <a:gd name="T33" fmla="*/ 3107247 h 4860"/>
              <a:gd name="T34" fmla="*/ 2923474 w 6381"/>
              <a:gd name="T35" fmla="*/ 3007406 h 4860"/>
              <a:gd name="T36" fmla="*/ 3033323 w 6381"/>
              <a:gd name="T37" fmla="*/ 2912436 h 4860"/>
              <a:gd name="T38" fmla="*/ 3135682 w 6381"/>
              <a:gd name="T39" fmla="*/ 2819900 h 4860"/>
              <a:gd name="T40" fmla="*/ 3205585 w 6381"/>
              <a:gd name="T41" fmla="*/ 2749281 h 4860"/>
              <a:gd name="T42" fmla="*/ 3345393 w 6381"/>
              <a:gd name="T43" fmla="*/ 2608042 h 4860"/>
              <a:gd name="T44" fmla="*/ 3505173 w 6381"/>
              <a:gd name="T45" fmla="*/ 2427841 h 4860"/>
              <a:gd name="T46" fmla="*/ 3620015 w 6381"/>
              <a:gd name="T47" fmla="*/ 2284168 h 4860"/>
              <a:gd name="T48" fmla="*/ 3779795 w 6381"/>
              <a:gd name="T49" fmla="*/ 2072310 h 4860"/>
              <a:gd name="T50" fmla="*/ 3942071 w 6381"/>
              <a:gd name="T51" fmla="*/ 1838536 h 4860"/>
              <a:gd name="T52" fmla="*/ 4116830 w 6381"/>
              <a:gd name="T53" fmla="*/ 1568235 h 4860"/>
              <a:gd name="T54" fmla="*/ 4354004 w 6381"/>
              <a:gd name="T55" fmla="*/ 1178611 h 4860"/>
              <a:gd name="T56" fmla="*/ 4528763 w 6381"/>
              <a:gd name="T57" fmla="*/ 903440 h 4860"/>
              <a:gd name="T58" fmla="*/ 4663577 w 6381"/>
              <a:gd name="T59" fmla="*/ 715933 h 4860"/>
              <a:gd name="T60" fmla="*/ 4803385 w 6381"/>
              <a:gd name="T61" fmla="*/ 533297 h 4860"/>
              <a:gd name="T62" fmla="*/ 4915730 w 6381"/>
              <a:gd name="T63" fmla="*/ 387188 h 4860"/>
              <a:gd name="T64" fmla="*/ 5008103 w 6381"/>
              <a:gd name="T65" fmla="*/ 287347 h 4860"/>
              <a:gd name="T66" fmla="*/ 5087993 w 6381"/>
              <a:gd name="T67" fmla="*/ 209423 h 4860"/>
              <a:gd name="T68" fmla="*/ 5195345 w 6381"/>
              <a:gd name="T69" fmla="*/ 104711 h 4860"/>
              <a:gd name="T70" fmla="*/ 5310187 w 6381"/>
              <a:gd name="T71" fmla="*/ 0 h 4860"/>
            </a:gdLst>
            <a:ahLst/>
            <a:cxnLst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6381" h="4860">
                <a:moveTo>
                  <a:pt x="0" y="4860"/>
                </a:moveTo>
                <a:lnTo>
                  <a:pt x="402" y="4821"/>
                </a:lnTo>
                <a:lnTo>
                  <a:pt x="690" y="4782"/>
                </a:lnTo>
                <a:lnTo>
                  <a:pt x="888" y="4749"/>
                </a:lnTo>
                <a:lnTo>
                  <a:pt x="1086" y="4719"/>
                </a:lnTo>
                <a:lnTo>
                  <a:pt x="1230" y="4686"/>
                </a:lnTo>
                <a:lnTo>
                  <a:pt x="1359" y="4659"/>
                </a:lnTo>
                <a:lnTo>
                  <a:pt x="1491" y="4635"/>
                </a:lnTo>
                <a:lnTo>
                  <a:pt x="1605" y="4611"/>
                </a:lnTo>
                <a:lnTo>
                  <a:pt x="1938" y="4518"/>
                </a:lnTo>
                <a:lnTo>
                  <a:pt x="2283" y="4404"/>
                </a:lnTo>
                <a:lnTo>
                  <a:pt x="2664" y="4251"/>
                </a:lnTo>
                <a:lnTo>
                  <a:pt x="2973" y="4098"/>
                </a:lnTo>
                <a:lnTo>
                  <a:pt x="3186" y="3963"/>
                </a:lnTo>
                <a:lnTo>
                  <a:pt x="3366" y="3828"/>
                </a:lnTo>
                <a:lnTo>
                  <a:pt x="3513" y="3705"/>
                </a:lnTo>
                <a:lnTo>
                  <a:pt x="3645" y="3588"/>
                </a:lnTo>
                <a:lnTo>
                  <a:pt x="3768" y="3474"/>
                </a:lnTo>
                <a:lnTo>
                  <a:pt x="3852" y="3387"/>
                </a:lnTo>
                <a:lnTo>
                  <a:pt x="4020" y="3213"/>
                </a:lnTo>
                <a:lnTo>
                  <a:pt x="4212" y="2991"/>
                </a:lnTo>
                <a:lnTo>
                  <a:pt x="4350" y="2814"/>
                </a:lnTo>
                <a:lnTo>
                  <a:pt x="4542" y="2553"/>
                </a:lnTo>
                <a:lnTo>
                  <a:pt x="4737" y="2265"/>
                </a:lnTo>
                <a:lnTo>
                  <a:pt x="4947" y="1932"/>
                </a:lnTo>
                <a:lnTo>
                  <a:pt x="5232" y="1452"/>
                </a:lnTo>
                <a:lnTo>
                  <a:pt x="5442" y="1113"/>
                </a:lnTo>
                <a:lnTo>
                  <a:pt x="5604" y="882"/>
                </a:lnTo>
                <a:lnTo>
                  <a:pt x="5772" y="657"/>
                </a:lnTo>
                <a:lnTo>
                  <a:pt x="5907" y="477"/>
                </a:lnTo>
                <a:lnTo>
                  <a:pt x="6018" y="354"/>
                </a:lnTo>
                <a:lnTo>
                  <a:pt x="6114" y="258"/>
                </a:lnTo>
                <a:lnTo>
                  <a:pt x="6243" y="129"/>
                </a:lnTo>
                <a:lnTo>
                  <a:pt x="6381" y="0"/>
                </a:lnTo>
              </a:path>
            </a:pathLst>
          </a:custGeom>
          <a:noFill/>
          <a:ln w="38160" cap="sq">
            <a:solidFill>
              <a:srgbClr val="FF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  <p:sp>
        <p:nvSpPr>
          <p:cNvPr id="155694" name="Text Box 46"/>
          <p:cNvSpPr txBox="1">
            <a:spLocks noChangeArrowheads="1"/>
          </p:cNvSpPr>
          <p:nvPr/>
        </p:nvSpPr>
        <p:spPr bwMode="auto">
          <a:xfrm>
            <a:off x="8262939" y="5372101"/>
            <a:ext cx="600075" cy="231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10000</a:t>
            </a:r>
          </a:p>
        </p:txBody>
      </p:sp>
      <p:sp>
        <p:nvSpPr>
          <p:cNvPr id="155695" name="Text Box 47"/>
          <p:cNvSpPr txBox="1">
            <a:spLocks noChangeArrowheads="1"/>
          </p:cNvSpPr>
          <p:nvPr/>
        </p:nvSpPr>
        <p:spPr bwMode="auto">
          <a:xfrm>
            <a:off x="6365876" y="5372101"/>
            <a:ext cx="600075" cy="231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1000</a:t>
            </a:r>
          </a:p>
        </p:txBody>
      </p:sp>
      <p:sp>
        <p:nvSpPr>
          <p:cNvPr id="155696" name="Text Box 48"/>
          <p:cNvSpPr txBox="1">
            <a:spLocks noChangeArrowheads="1"/>
          </p:cNvSpPr>
          <p:nvPr/>
        </p:nvSpPr>
        <p:spPr bwMode="auto">
          <a:xfrm>
            <a:off x="4519614" y="5372101"/>
            <a:ext cx="598487" cy="231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100</a:t>
            </a:r>
          </a:p>
        </p:txBody>
      </p:sp>
      <p:sp>
        <p:nvSpPr>
          <p:cNvPr id="155697" name="Text Box 49"/>
          <p:cNvSpPr txBox="1">
            <a:spLocks noChangeArrowheads="1"/>
          </p:cNvSpPr>
          <p:nvPr/>
        </p:nvSpPr>
        <p:spPr bwMode="auto">
          <a:xfrm rot="10800000" flipV="1">
            <a:off x="5540375" y="5794375"/>
            <a:ext cx="1289050" cy="419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buClrTx/>
              <a:buFontTx/>
              <a:buNone/>
            </a:pPr>
            <a:r>
              <a:rPr lang="es-CO" altLang="es-CO" sz="2000" b="1" i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f  </a:t>
            </a:r>
            <a:r>
              <a:rPr lang="es-CO" altLang="es-CO" sz="20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[Hz]</a:t>
            </a:r>
          </a:p>
        </p:txBody>
      </p:sp>
      <p:grpSp>
        <p:nvGrpSpPr>
          <p:cNvPr id="155698" name="Group 50"/>
          <p:cNvGrpSpPr>
            <a:grpSpLocks/>
          </p:cNvGrpSpPr>
          <p:nvPr/>
        </p:nvGrpSpPr>
        <p:grpSpPr bwMode="auto">
          <a:xfrm>
            <a:off x="2520951" y="985838"/>
            <a:ext cx="892175" cy="4424362"/>
            <a:chOff x="628" y="621"/>
            <a:chExt cx="562" cy="2787"/>
          </a:xfrm>
        </p:grpSpPr>
        <p:sp>
          <p:nvSpPr>
            <p:cNvPr id="155699" name="Text Box 51"/>
            <p:cNvSpPr txBox="1">
              <a:spLocks noChangeArrowheads="1"/>
            </p:cNvSpPr>
            <p:nvPr/>
          </p:nvSpPr>
          <p:spPr bwMode="auto">
            <a:xfrm>
              <a:off x="817" y="3267"/>
              <a:ext cx="373" cy="14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12600" tIns="12600" rIns="12600" bIns="12600"/>
            <a:lstStyle>
              <a:lvl1pPr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1pPr>
              <a:lvl2pPr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2pPr>
              <a:lvl3pPr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3pPr>
              <a:lvl4pPr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4pPr>
              <a:lvl5pPr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5pPr>
              <a:lvl6pPr marL="2514600" indent="-228600" defTabSz="449263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6pPr>
              <a:lvl7pPr marL="2971800" indent="-228600" defTabSz="449263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7pPr>
              <a:lvl8pPr marL="3429000" indent="-228600" defTabSz="449263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8pPr>
              <a:lvl9pPr marL="3886200" indent="-228600" defTabSz="449263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9pPr>
            </a:lstStyle>
            <a:p>
              <a:pPr algn="r">
                <a:buClrTx/>
                <a:buFontTx/>
                <a:buNone/>
              </a:pPr>
              <a:r>
                <a:rPr lang="es-CO" altLang="es-CO" sz="1600" b="1">
                  <a:solidFill>
                    <a:srgbClr val="FF3300"/>
                  </a:solidFill>
                </a:rPr>
                <a:t>0</a:t>
              </a:r>
            </a:p>
          </p:txBody>
        </p:sp>
        <p:sp>
          <p:nvSpPr>
            <p:cNvPr id="155700" name="Text Box 52"/>
            <p:cNvSpPr txBox="1">
              <a:spLocks noChangeArrowheads="1"/>
            </p:cNvSpPr>
            <p:nvPr/>
          </p:nvSpPr>
          <p:spPr bwMode="auto">
            <a:xfrm>
              <a:off x="817" y="2900"/>
              <a:ext cx="373" cy="14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12600" tIns="12600" rIns="12600" bIns="12600"/>
            <a:lstStyle>
              <a:lvl1pPr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1pPr>
              <a:lvl2pPr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2pPr>
              <a:lvl3pPr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3pPr>
              <a:lvl4pPr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4pPr>
              <a:lvl5pPr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5pPr>
              <a:lvl6pPr marL="2514600" indent="-228600" defTabSz="449263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6pPr>
              <a:lvl7pPr marL="2971800" indent="-228600" defTabSz="449263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7pPr>
              <a:lvl8pPr marL="3429000" indent="-228600" defTabSz="449263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8pPr>
              <a:lvl9pPr marL="3886200" indent="-228600" defTabSz="449263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9pPr>
            </a:lstStyle>
            <a:p>
              <a:pPr algn="r">
                <a:buClrTx/>
                <a:buFontTx/>
                <a:buNone/>
              </a:pPr>
              <a:r>
                <a:rPr lang="es-CO" altLang="es-CO" sz="1600" b="1">
                  <a:solidFill>
                    <a:srgbClr val="FF3300"/>
                  </a:solidFill>
                </a:rPr>
                <a:t>500</a:t>
              </a:r>
            </a:p>
          </p:txBody>
        </p:sp>
        <p:sp>
          <p:nvSpPr>
            <p:cNvPr id="155701" name="Text Box 53"/>
            <p:cNvSpPr txBox="1">
              <a:spLocks noChangeArrowheads="1"/>
            </p:cNvSpPr>
            <p:nvPr/>
          </p:nvSpPr>
          <p:spPr bwMode="auto">
            <a:xfrm>
              <a:off x="817" y="2517"/>
              <a:ext cx="373" cy="14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12600" tIns="12600" rIns="12600" bIns="12600"/>
            <a:lstStyle>
              <a:lvl1pPr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1pPr>
              <a:lvl2pPr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2pPr>
              <a:lvl3pPr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3pPr>
              <a:lvl4pPr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4pPr>
              <a:lvl5pPr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5pPr>
              <a:lvl6pPr marL="2514600" indent="-228600" defTabSz="449263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6pPr>
              <a:lvl7pPr marL="2971800" indent="-228600" defTabSz="449263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7pPr>
              <a:lvl8pPr marL="3429000" indent="-228600" defTabSz="449263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8pPr>
              <a:lvl9pPr marL="3886200" indent="-228600" defTabSz="449263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9pPr>
            </a:lstStyle>
            <a:p>
              <a:pPr algn="r">
                <a:buClrTx/>
                <a:buFontTx/>
                <a:buNone/>
              </a:pPr>
              <a:r>
                <a:rPr lang="es-CO" altLang="es-CO" sz="1600" b="1">
                  <a:solidFill>
                    <a:srgbClr val="FF3300"/>
                  </a:solidFill>
                </a:rPr>
                <a:t>1000</a:t>
              </a:r>
            </a:p>
          </p:txBody>
        </p:sp>
        <p:sp>
          <p:nvSpPr>
            <p:cNvPr id="155702" name="Text Box 54"/>
            <p:cNvSpPr txBox="1">
              <a:spLocks noChangeArrowheads="1"/>
            </p:cNvSpPr>
            <p:nvPr/>
          </p:nvSpPr>
          <p:spPr bwMode="auto">
            <a:xfrm>
              <a:off x="817" y="2149"/>
              <a:ext cx="373" cy="14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12600" tIns="12600" rIns="12600" bIns="12600"/>
            <a:lstStyle>
              <a:lvl1pPr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1pPr>
              <a:lvl2pPr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2pPr>
              <a:lvl3pPr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3pPr>
              <a:lvl4pPr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4pPr>
              <a:lvl5pPr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5pPr>
              <a:lvl6pPr marL="2514600" indent="-228600" defTabSz="449263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6pPr>
              <a:lvl7pPr marL="2971800" indent="-228600" defTabSz="449263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7pPr>
              <a:lvl8pPr marL="3429000" indent="-228600" defTabSz="449263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8pPr>
              <a:lvl9pPr marL="3886200" indent="-228600" defTabSz="449263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9pPr>
            </a:lstStyle>
            <a:p>
              <a:pPr algn="r">
                <a:buClrTx/>
                <a:buFontTx/>
                <a:buNone/>
              </a:pPr>
              <a:r>
                <a:rPr lang="es-CO" altLang="es-CO" sz="1600" b="1">
                  <a:solidFill>
                    <a:srgbClr val="FF3300"/>
                  </a:solidFill>
                </a:rPr>
                <a:t>1500</a:t>
              </a:r>
            </a:p>
          </p:txBody>
        </p:sp>
        <p:sp>
          <p:nvSpPr>
            <p:cNvPr id="155703" name="Text Box 55"/>
            <p:cNvSpPr txBox="1">
              <a:spLocks noChangeArrowheads="1"/>
            </p:cNvSpPr>
            <p:nvPr/>
          </p:nvSpPr>
          <p:spPr bwMode="auto">
            <a:xfrm rot="5400000" flipV="1">
              <a:off x="316" y="1948"/>
              <a:ext cx="904" cy="27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12600" tIns="12600" rIns="12600" bIns="12600"/>
            <a:lstStyle>
              <a:lvl1pPr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1pPr>
              <a:lvl2pPr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2pPr>
              <a:lvl3pPr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3pPr>
              <a:lvl4pPr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4pPr>
              <a:lvl5pPr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5pPr>
              <a:lvl6pPr marL="2514600" indent="-228600" defTabSz="449263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6pPr>
              <a:lvl7pPr marL="2971800" indent="-228600" defTabSz="449263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7pPr>
              <a:lvl8pPr marL="3429000" indent="-228600" defTabSz="449263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8pPr>
              <a:lvl9pPr marL="3886200" indent="-228600" defTabSz="449263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9pPr>
            </a:lstStyle>
            <a:p>
              <a:pPr algn="ctr">
                <a:buClrTx/>
                <a:buFontTx/>
                <a:buNone/>
              </a:pPr>
              <a:r>
                <a:rPr lang="es-CO" altLang="es-CO" sz="2000" b="1">
                  <a:solidFill>
                    <a:srgbClr val="FF3300"/>
                  </a:solidFill>
                </a:rPr>
                <a:t>Altura</a:t>
              </a:r>
              <a:r>
                <a:rPr lang="es-CO" altLang="es-CO" sz="1600" b="1">
                  <a:solidFill>
                    <a:srgbClr val="FF3300"/>
                  </a:solidFill>
                </a:rPr>
                <a:t> </a:t>
              </a:r>
              <a:r>
                <a:rPr lang="es-CO" altLang="es-CO" sz="2000" b="1">
                  <a:solidFill>
                    <a:srgbClr val="FF3300"/>
                  </a:solidFill>
                </a:rPr>
                <a:t>[mel]</a:t>
              </a:r>
            </a:p>
          </p:txBody>
        </p:sp>
        <p:sp>
          <p:nvSpPr>
            <p:cNvPr id="155704" name="Text Box 56"/>
            <p:cNvSpPr txBox="1">
              <a:spLocks noChangeArrowheads="1"/>
            </p:cNvSpPr>
            <p:nvPr/>
          </p:nvSpPr>
          <p:spPr bwMode="auto">
            <a:xfrm>
              <a:off x="817" y="1771"/>
              <a:ext cx="373" cy="14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12600" tIns="12600" rIns="12600" bIns="12600"/>
            <a:lstStyle>
              <a:lvl1pPr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1pPr>
              <a:lvl2pPr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2pPr>
              <a:lvl3pPr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3pPr>
              <a:lvl4pPr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4pPr>
              <a:lvl5pPr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5pPr>
              <a:lvl6pPr marL="2514600" indent="-228600" defTabSz="449263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6pPr>
              <a:lvl7pPr marL="2971800" indent="-228600" defTabSz="449263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7pPr>
              <a:lvl8pPr marL="3429000" indent="-228600" defTabSz="449263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8pPr>
              <a:lvl9pPr marL="3886200" indent="-228600" defTabSz="449263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9pPr>
            </a:lstStyle>
            <a:p>
              <a:pPr algn="r">
                <a:buClrTx/>
                <a:buFontTx/>
                <a:buNone/>
              </a:pPr>
              <a:r>
                <a:rPr lang="es-CO" altLang="es-CO" sz="1600" b="1">
                  <a:solidFill>
                    <a:srgbClr val="FF3300"/>
                  </a:solidFill>
                </a:rPr>
                <a:t>2000</a:t>
              </a:r>
            </a:p>
          </p:txBody>
        </p:sp>
        <p:sp>
          <p:nvSpPr>
            <p:cNvPr id="155705" name="Text Box 57"/>
            <p:cNvSpPr txBox="1">
              <a:spLocks noChangeArrowheads="1"/>
            </p:cNvSpPr>
            <p:nvPr/>
          </p:nvSpPr>
          <p:spPr bwMode="auto">
            <a:xfrm>
              <a:off x="817" y="1388"/>
              <a:ext cx="373" cy="14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12600" tIns="12600" rIns="12600" bIns="12600"/>
            <a:lstStyle>
              <a:lvl1pPr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1pPr>
              <a:lvl2pPr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2pPr>
              <a:lvl3pPr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3pPr>
              <a:lvl4pPr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4pPr>
              <a:lvl5pPr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5pPr>
              <a:lvl6pPr marL="2514600" indent="-228600" defTabSz="449263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6pPr>
              <a:lvl7pPr marL="2971800" indent="-228600" defTabSz="449263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7pPr>
              <a:lvl8pPr marL="3429000" indent="-228600" defTabSz="449263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8pPr>
              <a:lvl9pPr marL="3886200" indent="-228600" defTabSz="449263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9pPr>
            </a:lstStyle>
            <a:p>
              <a:pPr algn="r">
                <a:buClrTx/>
                <a:buFontTx/>
                <a:buNone/>
              </a:pPr>
              <a:r>
                <a:rPr lang="es-CO" altLang="es-CO" sz="1600" b="1">
                  <a:solidFill>
                    <a:srgbClr val="FF3300"/>
                  </a:solidFill>
                </a:rPr>
                <a:t>2500</a:t>
              </a:r>
            </a:p>
          </p:txBody>
        </p:sp>
        <p:sp>
          <p:nvSpPr>
            <p:cNvPr id="155706" name="Text Box 58"/>
            <p:cNvSpPr txBox="1">
              <a:spLocks noChangeArrowheads="1"/>
            </p:cNvSpPr>
            <p:nvPr/>
          </p:nvSpPr>
          <p:spPr bwMode="auto">
            <a:xfrm>
              <a:off x="817" y="989"/>
              <a:ext cx="373" cy="14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12600" tIns="12600" rIns="12600" bIns="12600"/>
            <a:lstStyle>
              <a:lvl1pPr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1pPr>
              <a:lvl2pPr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2pPr>
              <a:lvl3pPr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3pPr>
              <a:lvl4pPr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4pPr>
              <a:lvl5pPr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5pPr>
              <a:lvl6pPr marL="2514600" indent="-228600" defTabSz="449263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6pPr>
              <a:lvl7pPr marL="2971800" indent="-228600" defTabSz="449263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7pPr>
              <a:lvl8pPr marL="3429000" indent="-228600" defTabSz="449263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8pPr>
              <a:lvl9pPr marL="3886200" indent="-228600" defTabSz="449263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9pPr>
            </a:lstStyle>
            <a:p>
              <a:pPr algn="r">
                <a:buClrTx/>
                <a:buFontTx/>
                <a:buNone/>
              </a:pPr>
              <a:r>
                <a:rPr lang="es-CO" altLang="es-CO" sz="1600" b="1">
                  <a:solidFill>
                    <a:srgbClr val="FF3300"/>
                  </a:solidFill>
                </a:rPr>
                <a:t>3000</a:t>
              </a:r>
            </a:p>
          </p:txBody>
        </p:sp>
        <p:sp>
          <p:nvSpPr>
            <p:cNvPr id="155707" name="Text Box 59"/>
            <p:cNvSpPr txBox="1">
              <a:spLocks noChangeArrowheads="1"/>
            </p:cNvSpPr>
            <p:nvPr/>
          </p:nvSpPr>
          <p:spPr bwMode="auto">
            <a:xfrm>
              <a:off x="817" y="621"/>
              <a:ext cx="373" cy="14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12600" tIns="12600" rIns="12600" bIns="12600"/>
            <a:lstStyle>
              <a:lvl1pPr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1pPr>
              <a:lvl2pPr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2pPr>
              <a:lvl3pPr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3pPr>
              <a:lvl4pPr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4pPr>
              <a:lvl5pPr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5pPr>
              <a:lvl6pPr marL="2514600" indent="-228600" defTabSz="449263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6pPr>
              <a:lvl7pPr marL="2971800" indent="-228600" defTabSz="449263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7pPr>
              <a:lvl8pPr marL="3429000" indent="-228600" defTabSz="449263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8pPr>
              <a:lvl9pPr marL="3886200" indent="-228600" defTabSz="449263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9pPr>
            </a:lstStyle>
            <a:p>
              <a:pPr algn="r">
                <a:buClrTx/>
                <a:buFontTx/>
                <a:buNone/>
              </a:pPr>
              <a:r>
                <a:rPr lang="es-CO" altLang="es-CO" sz="1600" b="1">
                  <a:solidFill>
                    <a:srgbClr val="FF3300"/>
                  </a:solidFill>
                </a:rPr>
                <a:t>3500</a:t>
              </a:r>
            </a:p>
          </p:txBody>
        </p:sp>
      </p:grpSp>
      <p:sp>
        <p:nvSpPr>
          <p:cNvPr id="155708" name="Text Box 60"/>
          <p:cNvSpPr txBox="1">
            <a:spLocks noChangeArrowheads="1"/>
          </p:cNvSpPr>
          <p:nvPr/>
        </p:nvSpPr>
        <p:spPr bwMode="auto">
          <a:xfrm>
            <a:off x="5816601" y="5372101"/>
            <a:ext cx="600075" cy="231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500</a:t>
            </a:r>
          </a:p>
        </p:txBody>
      </p:sp>
      <p:sp>
        <p:nvSpPr>
          <p:cNvPr id="155709" name="Text Box 61"/>
          <p:cNvSpPr txBox="1">
            <a:spLocks noChangeArrowheads="1"/>
          </p:cNvSpPr>
          <p:nvPr/>
        </p:nvSpPr>
        <p:spPr bwMode="auto">
          <a:xfrm>
            <a:off x="7700964" y="5372101"/>
            <a:ext cx="600075" cy="231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5000</a:t>
            </a:r>
          </a:p>
        </p:txBody>
      </p:sp>
      <p:sp>
        <p:nvSpPr>
          <p:cNvPr id="155710" name="Text Box 62"/>
          <p:cNvSpPr txBox="1">
            <a:spLocks noChangeArrowheads="1"/>
          </p:cNvSpPr>
          <p:nvPr/>
        </p:nvSpPr>
        <p:spPr bwMode="auto">
          <a:xfrm>
            <a:off x="6940550" y="5372101"/>
            <a:ext cx="598488" cy="231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2000</a:t>
            </a:r>
          </a:p>
        </p:txBody>
      </p:sp>
      <p:sp>
        <p:nvSpPr>
          <p:cNvPr id="155711" name="Text Box 63"/>
          <p:cNvSpPr txBox="1">
            <a:spLocks noChangeArrowheads="1"/>
          </p:cNvSpPr>
          <p:nvPr/>
        </p:nvSpPr>
        <p:spPr bwMode="auto">
          <a:xfrm>
            <a:off x="5056189" y="5372101"/>
            <a:ext cx="598487" cy="231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200</a:t>
            </a:r>
          </a:p>
        </p:txBody>
      </p:sp>
      <p:sp>
        <p:nvSpPr>
          <p:cNvPr id="155712" name="Text Box 64"/>
          <p:cNvSpPr txBox="1">
            <a:spLocks noChangeArrowheads="1"/>
          </p:cNvSpPr>
          <p:nvPr/>
        </p:nvSpPr>
        <p:spPr bwMode="auto">
          <a:xfrm>
            <a:off x="4081464" y="5372101"/>
            <a:ext cx="600075" cy="231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50</a:t>
            </a:r>
          </a:p>
        </p:txBody>
      </p:sp>
      <p:sp>
        <p:nvSpPr>
          <p:cNvPr id="155713" name="Text Box 65"/>
          <p:cNvSpPr txBox="1">
            <a:spLocks noChangeArrowheads="1"/>
          </p:cNvSpPr>
          <p:nvPr/>
        </p:nvSpPr>
        <p:spPr bwMode="auto">
          <a:xfrm>
            <a:off x="3195639" y="5372101"/>
            <a:ext cx="600075" cy="231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20</a:t>
            </a:r>
          </a:p>
        </p:txBody>
      </p:sp>
      <p:sp>
        <p:nvSpPr>
          <p:cNvPr id="155714" name="Text Box 66"/>
          <p:cNvSpPr txBox="1">
            <a:spLocks noChangeArrowheads="1"/>
          </p:cNvSpPr>
          <p:nvPr/>
        </p:nvSpPr>
        <p:spPr bwMode="auto">
          <a:xfrm>
            <a:off x="8850314" y="5372101"/>
            <a:ext cx="598487" cy="231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20000</a:t>
            </a:r>
          </a:p>
        </p:txBody>
      </p:sp>
      <p:sp>
        <p:nvSpPr>
          <p:cNvPr id="155715" name="Line 67"/>
          <p:cNvSpPr>
            <a:spLocks noChangeShapeType="1"/>
          </p:cNvSpPr>
          <p:nvPr/>
        </p:nvSpPr>
        <p:spPr bwMode="auto">
          <a:xfrm flipH="1">
            <a:off x="3467101" y="3643314"/>
            <a:ext cx="3675063" cy="1587"/>
          </a:xfrm>
          <a:prstGeom prst="line">
            <a:avLst/>
          </a:prstGeom>
          <a:noFill/>
          <a:ln w="38160" cap="sq">
            <a:solidFill>
              <a:srgbClr val="33CC33"/>
            </a:solidFill>
            <a:miter lim="800000"/>
            <a:headEnd/>
            <a:tailEnd type="triangle" w="med" len="med"/>
          </a:ln>
          <a:effectLst>
            <a:outerShdw dist="17819" dir="2700000" algn="ctr" rotWithShape="0">
              <a:srgbClr val="000000"/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s-CO"/>
          </a:p>
        </p:txBody>
      </p:sp>
      <p:sp>
        <p:nvSpPr>
          <p:cNvPr id="155716" name="Line 68"/>
          <p:cNvSpPr>
            <a:spLocks noChangeShapeType="1"/>
          </p:cNvSpPr>
          <p:nvPr/>
        </p:nvSpPr>
        <p:spPr bwMode="auto">
          <a:xfrm flipV="1">
            <a:off x="7134225" y="3635375"/>
            <a:ext cx="1588" cy="1735138"/>
          </a:xfrm>
          <a:prstGeom prst="line">
            <a:avLst/>
          </a:prstGeom>
          <a:noFill/>
          <a:ln w="38160" cap="sq">
            <a:solidFill>
              <a:srgbClr val="33CC33"/>
            </a:solidFill>
            <a:miter lim="800000"/>
            <a:headEnd/>
            <a:tailEnd type="triangle" w="med" len="med"/>
          </a:ln>
          <a:effectLst>
            <a:outerShdw dist="17819" dir="2700000" algn="ctr" rotWithShape="0">
              <a:srgbClr val="000000"/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s-CO"/>
          </a:p>
        </p:txBody>
      </p:sp>
      <p:sp>
        <p:nvSpPr>
          <p:cNvPr id="155717" name="Text Box 69"/>
          <p:cNvSpPr txBox="1">
            <a:spLocks noChangeArrowheads="1"/>
          </p:cNvSpPr>
          <p:nvPr/>
        </p:nvSpPr>
        <p:spPr bwMode="auto">
          <a:xfrm>
            <a:off x="3686175" y="3087688"/>
            <a:ext cx="1231900" cy="360362"/>
          </a:xfrm>
          <a:prstGeom prst="rect">
            <a:avLst/>
          </a:prstGeom>
          <a:solidFill>
            <a:srgbClr val="FFFFFF"/>
          </a:solidFill>
          <a:ln w="38160" cap="sq">
            <a:solidFill>
              <a:srgbClr val="FF3300"/>
            </a:solidFill>
            <a:miter lim="800000"/>
            <a:headEnd/>
            <a:tailEnd/>
          </a:ln>
          <a:effectLst>
            <a:outerShdw dist="17819" dir="2700000" algn="ctr" rotWithShape="0">
              <a:srgbClr val="990099"/>
            </a:outerShdw>
          </a:effec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buClrTx/>
              <a:buFontTx/>
              <a:buNone/>
            </a:pPr>
            <a:r>
              <a:rPr lang="es-CO" altLang="es-CO" sz="2000" b="1">
                <a:solidFill>
                  <a:srgbClr val="990099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1400 mel</a:t>
            </a:r>
          </a:p>
        </p:txBody>
      </p:sp>
    </p:spTree>
  </p:cSld>
  <p:clrMapOvr>
    <a:masterClrMapping/>
  </p:clrMapOvr>
  <p:transition>
    <p:dissolv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0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7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 additive="repl">
                                        <p:cTn id="7" dur="500"/>
                                        <p:tgtEl>
                                          <p:spTgt spid="1557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7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 additive="repl">
                                        <p:cTn id="11" dur="500"/>
                                        <p:tgtEl>
                                          <p:spTgt spid="1557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 nodeType="clickPar">
                      <p:stCondLst>
                        <p:cond delay="indefinite"/>
                      </p:stCondLst>
                      <p:childTnLst>
                        <p:par>
                          <p:cTn id="1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4" presetID="2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7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repl">
                                        <p:cTn id="16" dur="500" fill="hold"/>
                                        <p:tgtEl>
                                          <p:spTgt spid="1557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>
                                          <p:val>
                                            <p:fltVal val="0"/>
                                          </p:val>
                                        </p:tav>
                                        <p:tav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repl">
                                        <p:cTn id="17" dur="500" fill="hold"/>
                                        <p:tgtEl>
                                          <p:spTgt spid="1557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>
                                          <p:val>
                                            <p:fltVal val="0"/>
                                          </p:val>
                                        </p:tav>
                                        <p:tav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5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gradFill rotWithShape="0">
          <a:gsLst>
            <a:gs pos="0">
              <a:srgbClr val="000000"/>
            </a:gs>
            <a:gs pos="50000">
              <a:srgbClr val="003399"/>
            </a:gs>
            <a:gs pos="100000">
              <a:srgbClr val="000000"/>
            </a:gs>
          </a:gsLst>
          <a:lin ang="81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6673" name="Text Box 1"/>
          <p:cNvSpPr txBox="1">
            <a:spLocks noChangeArrowheads="1"/>
          </p:cNvSpPr>
          <p:nvPr/>
        </p:nvSpPr>
        <p:spPr bwMode="auto">
          <a:xfrm>
            <a:off x="2438400" y="2181932"/>
            <a:ext cx="7315200" cy="212583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ctr">
            <a:spAutoFit/>
          </a:bodyPr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spcBef>
                <a:spcPts val="2750"/>
              </a:spcBef>
              <a:buClrTx/>
            </a:pPr>
            <a:r>
              <a:rPr lang="es-CO" altLang="es-CO" sz="4400" b="1">
                <a:solidFill>
                  <a:srgbClr val="FFFF99"/>
                </a:solidFill>
              </a:rPr>
              <a:t> Es interesante comparar la escala de semitonos con la escala mel.</a:t>
            </a:r>
          </a:p>
        </p:txBody>
      </p:sp>
    </p:spTree>
  </p:cSld>
  <p:clrMapOvr>
    <a:masterClrMapping/>
  </p:clrMapOvr>
  <p:transition>
    <p:dissolve/>
  </p:transition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5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gradFill rotWithShape="0">
          <a:gsLst>
            <a:gs pos="0">
              <a:srgbClr val="000000"/>
            </a:gs>
            <a:gs pos="50000">
              <a:srgbClr val="003399"/>
            </a:gs>
            <a:gs pos="100000">
              <a:srgbClr val="000000"/>
            </a:gs>
          </a:gsLst>
          <a:lin ang="81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7697" name="Rectangle 1"/>
          <p:cNvSpPr>
            <a:spLocks noChangeArrowheads="1"/>
          </p:cNvSpPr>
          <p:nvPr/>
        </p:nvSpPr>
        <p:spPr bwMode="auto">
          <a:xfrm>
            <a:off x="2286000" y="500064"/>
            <a:ext cx="7772400" cy="5946775"/>
          </a:xfrm>
          <a:prstGeom prst="rect">
            <a:avLst/>
          </a:prstGeom>
          <a:solidFill>
            <a:srgbClr val="FFFFCC"/>
          </a:solidFill>
          <a:ln w="57240" cap="sq">
            <a:solidFill>
              <a:srgbClr val="FF33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  <p:grpSp>
        <p:nvGrpSpPr>
          <p:cNvPr id="157698" name="Group 2"/>
          <p:cNvGrpSpPr>
            <a:grpSpLocks/>
          </p:cNvGrpSpPr>
          <p:nvPr/>
        </p:nvGrpSpPr>
        <p:grpSpPr bwMode="auto">
          <a:xfrm>
            <a:off x="3475038" y="1138238"/>
            <a:ext cx="5656262" cy="4216400"/>
            <a:chOff x="1229" y="717"/>
            <a:chExt cx="3563" cy="2656"/>
          </a:xfrm>
        </p:grpSpPr>
        <p:sp>
          <p:nvSpPr>
            <p:cNvPr id="157699" name="Rectangle 3"/>
            <p:cNvSpPr>
              <a:spLocks noChangeArrowheads="1"/>
            </p:cNvSpPr>
            <p:nvPr/>
          </p:nvSpPr>
          <p:spPr bwMode="auto">
            <a:xfrm>
              <a:off x="1229" y="717"/>
              <a:ext cx="3563" cy="2656"/>
            </a:xfrm>
            <a:prstGeom prst="rect">
              <a:avLst/>
            </a:prstGeom>
            <a:noFill/>
            <a:ln w="936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  <p:grpSp>
          <p:nvGrpSpPr>
            <p:cNvPr id="157700" name="Group 4"/>
            <p:cNvGrpSpPr>
              <a:grpSpLocks/>
            </p:cNvGrpSpPr>
            <p:nvPr/>
          </p:nvGrpSpPr>
          <p:grpSpPr bwMode="auto">
            <a:xfrm>
              <a:off x="1232" y="889"/>
              <a:ext cx="3560" cy="2296"/>
              <a:chOff x="1232" y="889"/>
              <a:chExt cx="3560" cy="2296"/>
            </a:xfrm>
          </p:grpSpPr>
          <p:sp>
            <p:nvSpPr>
              <p:cNvPr id="157701" name="Line 5"/>
              <p:cNvSpPr>
                <a:spLocks noChangeShapeType="1"/>
              </p:cNvSpPr>
              <p:nvPr/>
            </p:nvSpPr>
            <p:spPr bwMode="auto">
              <a:xfrm>
                <a:off x="1232" y="889"/>
                <a:ext cx="3560" cy="0"/>
              </a:xfrm>
              <a:prstGeom prst="line">
                <a:avLst/>
              </a:prstGeom>
              <a:noFill/>
              <a:ln w="936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57702" name="Line 6"/>
              <p:cNvSpPr>
                <a:spLocks noChangeShapeType="1"/>
              </p:cNvSpPr>
              <p:nvPr/>
            </p:nvSpPr>
            <p:spPr bwMode="auto">
              <a:xfrm>
                <a:off x="1232" y="1088"/>
                <a:ext cx="3560" cy="0"/>
              </a:xfrm>
              <a:prstGeom prst="line">
                <a:avLst/>
              </a:prstGeom>
              <a:noFill/>
              <a:ln w="936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57703" name="Line 7"/>
              <p:cNvSpPr>
                <a:spLocks noChangeShapeType="1"/>
              </p:cNvSpPr>
              <p:nvPr/>
            </p:nvSpPr>
            <p:spPr bwMode="auto">
              <a:xfrm>
                <a:off x="1232" y="1280"/>
                <a:ext cx="3560" cy="0"/>
              </a:xfrm>
              <a:prstGeom prst="line">
                <a:avLst/>
              </a:prstGeom>
              <a:noFill/>
              <a:ln w="936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57704" name="Line 8"/>
              <p:cNvSpPr>
                <a:spLocks noChangeShapeType="1"/>
              </p:cNvSpPr>
              <p:nvPr/>
            </p:nvSpPr>
            <p:spPr bwMode="auto">
              <a:xfrm>
                <a:off x="1232" y="1472"/>
                <a:ext cx="3560" cy="0"/>
              </a:xfrm>
              <a:prstGeom prst="line">
                <a:avLst/>
              </a:prstGeom>
              <a:noFill/>
              <a:ln w="936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57705" name="Line 9"/>
              <p:cNvSpPr>
                <a:spLocks noChangeShapeType="1"/>
              </p:cNvSpPr>
              <p:nvPr/>
            </p:nvSpPr>
            <p:spPr bwMode="auto">
              <a:xfrm>
                <a:off x="1232" y="1662"/>
                <a:ext cx="3560" cy="0"/>
              </a:xfrm>
              <a:prstGeom prst="line">
                <a:avLst/>
              </a:prstGeom>
              <a:noFill/>
              <a:ln w="936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57706" name="Line 10"/>
              <p:cNvSpPr>
                <a:spLocks noChangeShapeType="1"/>
              </p:cNvSpPr>
              <p:nvPr/>
            </p:nvSpPr>
            <p:spPr bwMode="auto">
              <a:xfrm>
                <a:off x="1232" y="1844"/>
                <a:ext cx="3560" cy="0"/>
              </a:xfrm>
              <a:prstGeom prst="line">
                <a:avLst/>
              </a:prstGeom>
              <a:noFill/>
              <a:ln w="936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57707" name="Line 11"/>
              <p:cNvSpPr>
                <a:spLocks noChangeShapeType="1"/>
              </p:cNvSpPr>
              <p:nvPr/>
            </p:nvSpPr>
            <p:spPr bwMode="auto">
              <a:xfrm>
                <a:off x="1232" y="2044"/>
                <a:ext cx="3560" cy="0"/>
              </a:xfrm>
              <a:prstGeom prst="line">
                <a:avLst/>
              </a:prstGeom>
              <a:noFill/>
              <a:ln w="936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57708" name="Line 12"/>
              <p:cNvSpPr>
                <a:spLocks noChangeShapeType="1"/>
              </p:cNvSpPr>
              <p:nvPr/>
            </p:nvSpPr>
            <p:spPr bwMode="auto">
              <a:xfrm>
                <a:off x="1232" y="2228"/>
                <a:ext cx="3560" cy="0"/>
              </a:xfrm>
              <a:prstGeom prst="line">
                <a:avLst/>
              </a:prstGeom>
              <a:noFill/>
              <a:ln w="936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57709" name="Line 13"/>
              <p:cNvSpPr>
                <a:spLocks noChangeShapeType="1"/>
              </p:cNvSpPr>
              <p:nvPr/>
            </p:nvSpPr>
            <p:spPr bwMode="auto">
              <a:xfrm>
                <a:off x="1232" y="2412"/>
                <a:ext cx="3560" cy="0"/>
              </a:xfrm>
              <a:prstGeom prst="line">
                <a:avLst/>
              </a:prstGeom>
              <a:noFill/>
              <a:ln w="936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57710" name="Line 14"/>
              <p:cNvSpPr>
                <a:spLocks noChangeShapeType="1"/>
              </p:cNvSpPr>
              <p:nvPr/>
            </p:nvSpPr>
            <p:spPr bwMode="auto">
              <a:xfrm>
                <a:off x="1232" y="2604"/>
                <a:ext cx="3560" cy="0"/>
              </a:xfrm>
              <a:prstGeom prst="line">
                <a:avLst/>
              </a:prstGeom>
              <a:noFill/>
              <a:ln w="936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57711" name="Line 15"/>
              <p:cNvSpPr>
                <a:spLocks noChangeShapeType="1"/>
              </p:cNvSpPr>
              <p:nvPr/>
            </p:nvSpPr>
            <p:spPr bwMode="auto">
              <a:xfrm>
                <a:off x="1232" y="2803"/>
                <a:ext cx="3560" cy="0"/>
              </a:xfrm>
              <a:prstGeom prst="line">
                <a:avLst/>
              </a:prstGeom>
              <a:noFill/>
              <a:ln w="936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57712" name="Line 16"/>
              <p:cNvSpPr>
                <a:spLocks noChangeShapeType="1"/>
              </p:cNvSpPr>
              <p:nvPr/>
            </p:nvSpPr>
            <p:spPr bwMode="auto">
              <a:xfrm>
                <a:off x="1232" y="2995"/>
                <a:ext cx="3560" cy="0"/>
              </a:xfrm>
              <a:prstGeom prst="line">
                <a:avLst/>
              </a:prstGeom>
              <a:noFill/>
              <a:ln w="936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57713" name="Line 17"/>
              <p:cNvSpPr>
                <a:spLocks noChangeShapeType="1"/>
              </p:cNvSpPr>
              <p:nvPr/>
            </p:nvSpPr>
            <p:spPr bwMode="auto">
              <a:xfrm>
                <a:off x="1232" y="3186"/>
                <a:ext cx="3560" cy="0"/>
              </a:xfrm>
              <a:prstGeom prst="line">
                <a:avLst/>
              </a:prstGeom>
              <a:noFill/>
              <a:ln w="936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</p:grpSp>
        <p:grpSp>
          <p:nvGrpSpPr>
            <p:cNvPr id="157714" name="Group 18"/>
            <p:cNvGrpSpPr>
              <a:grpSpLocks/>
            </p:cNvGrpSpPr>
            <p:nvPr/>
          </p:nvGrpSpPr>
          <p:grpSpPr bwMode="auto">
            <a:xfrm>
              <a:off x="1436" y="724"/>
              <a:ext cx="2992" cy="2648"/>
              <a:chOff x="1436" y="724"/>
              <a:chExt cx="2992" cy="2648"/>
            </a:xfrm>
          </p:grpSpPr>
          <p:sp>
            <p:nvSpPr>
              <p:cNvPr id="157715" name="Line 19"/>
              <p:cNvSpPr>
                <a:spLocks noChangeShapeType="1"/>
              </p:cNvSpPr>
              <p:nvPr/>
            </p:nvSpPr>
            <p:spPr bwMode="auto">
              <a:xfrm>
                <a:off x="1436" y="724"/>
                <a:ext cx="0" cy="2648"/>
              </a:xfrm>
              <a:prstGeom prst="line">
                <a:avLst/>
              </a:prstGeom>
              <a:noFill/>
              <a:ln w="936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57716" name="Line 20"/>
              <p:cNvSpPr>
                <a:spLocks noChangeShapeType="1"/>
              </p:cNvSpPr>
              <p:nvPr/>
            </p:nvSpPr>
            <p:spPr bwMode="auto">
              <a:xfrm>
                <a:off x="1585" y="724"/>
                <a:ext cx="0" cy="2648"/>
              </a:xfrm>
              <a:prstGeom prst="line">
                <a:avLst/>
              </a:prstGeom>
              <a:noFill/>
              <a:ln w="936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57717" name="Line 21"/>
              <p:cNvSpPr>
                <a:spLocks noChangeShapeType="1"/>
              </p:cNvSpPr>
              <p:nvPr/>
            </p:nvSpPr>
            <p:spPr bwMode="auto">
              <a:xfrm>
                <a:off x="1695" y="724"/>
                <a:ext cx="0" cy="2648"/>
              </a:xfrm>
              <a:prstGeom prst="line">
                <a:avLst/>
              </a:prstGeom>
              <a:noFill/>
              <a:ln w="936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57718" name="Line 22"/>
              <p:cNvSpPr>
                <a:spLocks noChangeShapeType="1"/>
              </p:cNvSpPr>
              <p:nvPr/>
            </p:nvSpPr>
            <p:spPr bwMode="auto">
              <a:xfrm>
                <a:off x="1796" y="724"/>
                <a:ext cx="0" cy="2648"/>
              </a:xfrm>
              <a:prstGeom prst="line">
                <a:avLst/>
              </a:prstGeom>
              <a:noFill/>
              <a:ln w="936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57719" name="Line 23"/>
              <p:cNvSpPr>
                <a:spLocks noChangeShapeType="1"/>
              </p:cNvSpPr>
              <p:nvPr/>
            </p:nvSpPr>
            <p:spPr bwMode="auto">
              <a:xfrm>
                <a:off x="1872" y="724"/>
                <a:ext cx="0" cy="2648"/>
              </a:xfrm>
              <a:prstGeom prst="line">
                <a:avLst/>
              </a:prstGeom>
              <a:noFill/>
              <a:ln w="936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57720" name="Line 24"/>
              <p:cNvSpPr>
                <a:spLocks noChangeShapeType="1"/>
              </p:cNvSpPr>
              <p:nvPr/>
            </p:nvSpPr>
            <p:spPr bwMode="auto">
              <a:xfrm>
                <a:off x="1941" y="724"/>
                <a:ext cx="0" cy="2648"/>
              </a:xfrm>
              <a:prstGeom prst="line">
                <a:avLst/>
              </a:prstGeom>
              <a:noFill/>
              <a:ln w="936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57721" name="Line 25"/>
              <p:cNvSpPr>
                <a:spLocks noChangeShapeType="1"/>
              </p:cNvSpPr>
              <p:nvPr/>
            </p:nvSpPr>
            <p:spPr bwMode="auto">
              <a:xfrm>
                <a:off x="2008" y="724"/>
                <a:ext cx="0" cy="2648"/>
              </a:xfrm>
              <a:prstGeom prst="line">
                <a:avLst/>
              </a:prstGeom>
              <a:noFill/>
              <a:ln w="936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57722" name="Line 26"/>
              <p:cNvSpPr>
                <a:spLocks noChangeShapeType="1"/>
              </p:cNvSpPr>
              <p:nvPr/>
            </p:nvSpPr>
            <p:spPr bwMode="auto">
              <a:xfrm>
                <a:off x="2070" y="724"/>
                <a:ext cx="0" cy="2648"/>
              </a:xfrm>
              <a:prstGeom prst="line">
                <a:avLst/>
              </a:prstGeom>
              <a:noFill/>
              <a:ln w="936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57723" name="Line 27"/>
              <p:cNvSpPr>
                <a:spLocks noChangeShapeType="1"/>
              </p:cNvSpPr>
              <p:nvPr/>
            </p:nvSpPr>
            <p:spPr bwMode="auto">
              <a:xfrm>
                <a:off x="3600" y="724"/>
                <a:ext cx="0" cy="2648"/>
              </a:xfrm>
              <a:prstGeom prst="line">
                <a:avLst/>
              </a:prstGeom>
              <a:noFill/>
              <a:ln w="936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57724" name="Line 28"/>
              <p:cNvSpPr>
                <a:spLocks noChangeShapeType="1"/>
              </p:cNvSpPr>
              <p:nvPr/>
            </p:nvSpPr>
            <p:spPr bwMode="auto">
              <a:xfrm>
                <a:off x="3968" y="724"/>
                <a:ext cx="0" cy="2648"/>
              </a:xfrm>
              <a:prstGeom prst="line">
                <a:avLst/>
              </a:prstGeom>
              <a:noFill/>
              <a:ln w="936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57725" name="Line 29"/>
              <p:cNvSpPr>
                <a:spLocks noChangeShapeType="1"/>
              </p:cNvSpPr>
              <p:nvPr/>
            </p:nvSpPr>
            <p:spPr bwMode="auto">
              <a:xfrm>
                <a:off x="4078" y="724"/>
                <a:ext cx="0" cy="2648"/>
              </a:xfrm>
              <a:prstGeom prst="line">
                <a:avLst/>
              </a:prstGeom>
              <a:noFill/>
              <a:ln w="936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57726" name="Line 30"/>
              <p:cNvSpPr>
                <a:spLocks noChangeShapeType="1"/>
              </p:cNvSpPr>
              <p:nvPr/>
            </p:nvSpPr>
            <p:spPr bwMode="auto">
              <a:xfrm>
                <a:off x="4175" y="724"/>
                <a:ext cx="0" cy="2648"/>
              </a:xfrm>
              <a:prstGeom prst="line">
                <a:avLst/>
              </a:prstGeom>
              <a:noFill/>
              <a:ln w="936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57727" name="Line 31"/>
              <p:cNvSpPr>
                <a:spLocks noChangeShapeType="1"/>
              </p:cNvSpPr>
              <p:nvPr/>
            </p:nvSpPr>
            <p:spPr bwMode="auto">
              <a:xfrm>
                <a:off x="4251" y="724"/>
                <a:ext cx="0" cy="2648"/>
              </a:xfrm>
              <a:prstGeom prst="line">
                <a:avLst/>
              </a:prstGeom>
              <a:noFill/>
              <a:ln w="936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57728" name="Line 32"/>
              <p:cNvSpPr>
                <a:spLocks noChangeShapeType="1"/>
              </p:cNvSpPr>
              <p:nvPr/>
            </p:nvSpPr>
            <p:spPr bwMode="auto">
              <a:xfrm>
                <a:off x="4323" y="724"/>
                <a:ext cx="0" cy="2648"/>
              </a:xfrm>
              <a:prstGeom prst="line">
                <a:avLst/>
              </a:prstGeom>
              <a:noFill/>
              <a:ln w="936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57729" name="Line 33"/>
              <p:cNvSpPr>
                <a:spLocks noChangeShapeType="1"/>
              </p:cNvSpPr>
              <p:nvPr/>
            </p:nvSpPr>
            <p:spPr bwMode="auto">
              <a:xfrm>
                <a:off x="4380" y="724"/>
                <a:ext cx="0" cy="2648"/>
              </a:xfrm>
              <a:prstGeom prst="line">
                <a:avLst/>
              </a:prstGeom>
              <a:noFill/>
              <a:ln w="936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57730" name="Line 34"/>
              <p:cNvSpPr>
                <a:spLocks noChangeShapeType="1"/>
              </p:cNvSpPr>
              <p:nvPr/>
            </p:nvSpPr>
            <p:spPr bwMode="auto">
              <a:xfrm>
                <a:off x="4429" y="724"/>
                <a:ext cx="0" cy="2648"/>
              </a:xfrm>
              <a:prstGeom prst="line">
                <a:avLst/>
              </a:prstGeom>
              <a:noFill/>
              <a:ln w="936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57731" name="Line 35"/>
              <p:cNvSpPr>
                <a:spLocks noChangeShapeType="1"/>
              </p:cNvSpPr>
              <p:nvPr/>
            </p:nvSpPr>
            <p:spPr bwMode="auto">
              <a:xfrm>
                <a:off x="3814" y="724"/>
                <a:ext cx="0" cy="2648"/>
              </a:xfrm>
              <a:prstGeom prst="line">
                <a:avLst/>
              </a:prstGeom>
              <a:noFill/>
              <a:ln w="936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57732" name="Line 36"/>
              <p:cNvSpPr>
                <a:spLocks noChangeShapeType="1"/>
              </p:cNvSpPr>
              <p:nvPr/>
            </p:nvSpPr>
            <p:spPr bwMode="auto">
              <a:xfrm>
                <a:off x="2421" y="724"/>
                <a:ext cx="0" cy="2648"/>
              </a:xfrm>
              <a:prstGeom prst="line">
                <a:avLst/>
              </a:prstGeom>
              <a:noFill/>
              <a:ln w="936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57733" name="Line 37"/>
              <p:cNvSpPr>
                <a:spLocks noChangeShapeType="1"/>
              </p:cNvSpPr>
              <p:nvPr/>
            </p:nvSpPr>
            <p:spPr bwMode="auto">
              <a:xfrm>
                <a:off x="2780" y="724"/>
                <a:ext cx="0" cy="2648"/>
              </a:xfrm>
              <a:prstGeom prst="line">
                <a:avLst/>
              </a:prstGeom>
              <a:noFill/>
              <a:ln w="936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57734" name="Line 38"/>
              <p:cNvSpPr>
                <a:spLocks noChangeShapeType="1"/>
              </p:cNvSpPr>
              <p:nvPr/>
            </p:nvSpPr>
            <p:spPr bwMode="auto">
              <a:xfrm>
                <a:off x="2891" y="724"/>
                <a:ext cx="0" cy="2648"/>
              </a:xfrm>
              <a:prstGeom prst="line">
                <a:avLst/>
              </a:prstGeom>
              <a:noFill/>
              <a:ln w="936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57735" name="Line 39"/>
              <p:cNvSpPr>
                <a:spLocks noChangeShapeType="1"/>
              </p:cNvSpPr>
              <p:nvPr/>
            </p:nvSpPr>
            <p:spPr bwMode="auto">
              <a:xfrm>
                <a:off x="2989" y="724"/>
                <a:ext cx="0" cy="2648"/>
              </a:xfrm>
              <a:prstGeom prst="line">
                <a:avLst/>
              </a:prstGeom>
              <a:noFill/>
              <a:ln w="936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57736" name="Line 40"/>
              <p:cNvSpPr>
                <a:spLocks noChangeShapeType="1"/>
              </p:cNvSpPr>
              <p:nvPr/>
            </p:nvSpPr>
            <p:spPr bwMode="auto">
              <a:xfrm>
                <a:off x="3065" y="724"/>
                <a:ext cx="0" cy="2648"/>
              </a:xfrm>
              <a:prstGeom prst="line">
                <a:avLst/>
              </a:prstGeom>
              <a:noFill/>
              <a:ln w="936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57737" name="Line 41"/>
              <p:cNvSpPr>
                <a:spLocks noChangeShapeType="1"/>
              </p:cNvSpPr>
              <p:nvPr/>
            </p:nvSpPr>
            <p:spPr bwMode="auto">
              <a:xfrm>
                <a:off x="3134" y="724"/>
                <a:ext cx="0" cy="2648"/>
              </a:xfrm>
              <a:prstGeom prst="line">
                <a:avLst/>
              </a:prstGeom>
              <a:noFill/>
              <a:ln w="936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57738" name="Line 42"/>
              <p:cNvSpPr>
                <a:spLocks noChangeShapeType="1"/>
              </p:cNvSpPr>
              <p:nvPr/>
            </p:nvSpPr>
            <p:spPr bwMode="auto">
              <a:xfrm>
                <a:off x="3201" y="724"/>
                <a:ext cx="0" cy="2648"/>
              </a:xfrm>
              <a:prstGeom prst="line">
                <a:avLst/>
              </a:prstGeom>
              <a:noFill/>
              <a:ln w="936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57739" name="Line 43"/>
              <p:cNvSpPr>
                <a:spLocks noChangeShapeType="1"/>
              </p:cNvSpPr>
              <p:nvPr/>
            </p:nvSpPr>
            <p:spPr bwMode="auto">
              <a:xfrm>
                <a:off x="3242" y="724"/>
                <a:ext cx="0" cy="2648"/>
              </a:xfrm>
              <a:prstGeom prst="line">
                <a:avLst/>
              </a:prstGeom>
              <a:noFill/>
              <a:ln w="936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57740" name="Line 44"/>
              <p:cNvSpPr>
                <a:spLocks noChangeShapeType="1"/>
              </p:cNvSpPr>
              <p:nvPr/>
            </p:nvSpPr>
            <p:spPr bwMode="auto">
              <a:xfrm>
                <a:off x="2625" y="724"/>
                <a:ext cx="0" cy="2648"/>
              </a:xfrm>
              <a:prstGeom prst="line">
                <a:avLst/>
              </a:prstGeom>
              <a:noFill/>
              <a:ln w="936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</p:grpSp>
      </p:grpSp>
      <p:sp>
        <p:nvSpPr>
          <p:cNvPr id="157741" name="Freeform 45"/>
          <p:cNvSpPr>
            <a:spLocks noChangeArrowheads="1"/>
          </p:cNvSpPr>
          <p:nvPr/>
        </p:nvSpPr>
        <p:spPr bwMode="auto">
          <a:xfrm>
            <a:off x="3475039" y="1412875"/>
            <a:ext cx="5310187" cy="3944938"/>
          </a:xfrm>
          <a:custGeom>
            <a:avLst/>
            <a:gdLst>
              <a:gd name="G0" fmla="+- 441 0 0"/>
              <a:gd name="G1" fmla="+- 1 0 0"/>
              <a:gd name="G2" fmla="+- 1 0 0"/>
              <a:gd name="G3" fmla="+- 1 0 0"/>
              <a:gd name="G4" fmla="+- 1 0 0"/>
              <a:gd name="G5" fmla="+- 1 0 0"/>
              <a:gd name="G6" fmla="+- 1 0 0"/>
              <a:gd name="G7" fmla="+- 1 0 0"/>
              <a:gd name="G8" fmla="+- 1 0 0"/>
              <a:gd name="G9" fmla="*/ 1 29919 39120"/>
              <a:gd name="G10" fmla="+- 1 0 0"/>
              <a:gd name="G11" fmla="+- 1 0 0"/>
              <a:gd name="G12" fmla="+- 1 0 0"/>
              <a:gd name="G13" fmla="+- 1 0 0"/>
              <a:gd name="G14" fmla="+- 1 0 0"/>
              <a:gd name="T0" fmla="*/ 258 256 1"/>
              <a:gd name="T1" fmla="*/ 0 256 1"/>
              <a:gd name="G15" fmla="+- 0 T0 T1"/>
              <a:gd name="G16" fmla="sin 55090 G15"/>
              <a:gd name="T2" fmla="*/ 258 256 1"/>
              <a:gd name="T3" fmla="*/ 0 256 1"/>
              <a:gd name="G17" fmla="+- 0 T2 T3"/>
              <a:gd name="G18" fmla="cos 60850 G17"/>
              <a:gd name="G19" fmla="+- G16 0 G18"/>
              <a:gd name="G20" fmla="*/ G19 65535 1"/>
              <a:gd name="G21" fmla="+- G20 10800 0"/>
              <a:gd name="G22" fmla="+- 1 0 0"/>
              <a:gd name="G23" fmla="+- 1 0 0"/>
              <a:gd name="G24" fmla="+- 1 0 0"/>
              <a:gd name="G25" fmla="+- 1 0 0"/>
              <a:gd name="G26" fmla="+- 1 0 0"/>
              <a:gd name="G27" fmla="+- 1 0 0"/>
              <a:gd name="G28" fmla="+- 1 0 0"/>
              <a:gd name="G29" fmla="+- 1 0 0"/>
              <a:gd name="G30" fmla="+- 1 0 0"/>
              <a:gd name="G31" fmla="+- 1 0 0"/>
              <a:gd name="G32" fmla="*/ 1 21845 7824"/>
              <a:gd name="G33" fmla="*/ 1 0 0"/>
              <a:gd name="G34" fmla="*/ 1 35987 55552"/>
              <a:gd name="G35" fmla="*/ G34 1 180"/>
              <a:gd name="G36" fmla="*/ G33 1 G35"/>
              <a:gd name="G37" fmla="+- 1 0 0"/>
              <a:gd name="G38" fmla="+- 1 0 0"/>
              <a:gd name="G39" fmla="+- 1 0 0"/>
              <a:gd name="G40" fmla="+- 1 0 0"/>
              <a:gd name="G41" fmla="+- 1 0 0"/>
              <a:gd name="G42" fmla="+- 1 0 0"/>
              <a:gd name="T4" fmla="*/ 0 w 6381"/>
              <a:gd name="T5" fmla="*/ 3944938 h 4860"/>
              <a:gd name="T6" fmla="*/ 334539 w 6381"/>
              <a:gd name="T7" fmla="*/ 3913281 h 4860"/>
              <a:gd name="T8" fmla="*/ 574209 w 6381"/>
              <a:gd name="T9" fmla="*/ 3881624 h 4860"/>
              <a:gd name="T10" fmla="*/ 738982 w 6381"/>
              <a:gd name="T11" fmla="*/ 3854838 h 4860"/>
              <a:gd name="T12" fmla="*/ 903755 w 6381"/>
              <a:gd name="T13" fmla="*/ 3830486 h 4860"/>
              <a:gd name="T14" fmla="*/ 1023590 w 6381"/>
              <a:gd name="T15" fmla="*/ 3803699 h 4860"/>
              <a:gd name="T16" fmla="*/ 1130943 w 6381"/>
              <a:gd name="T17" fmla="*/ 3781783 h 4860"/>
              <a:gd name="T18" fmla="*/ 1240791 w 6381"/>
              <a:gd name="T19" fmla="*/ 3762302 h 4860"/>
              <a:gd name="T20" fmla="*/ 1335661 w 6381"/>
              <a:gd name="T21" fmla="*/ 3742821 h 4860"/>
              <a:gd name="T22" fmla="*/ 1612779 w 6381"/>
              <a:gd name="T23" fmla="*/ 3667331 h 4860"/>
              <a:gd name="T24" fmla="*/ 1899884 w 6381"/>
              <a:gd name="T25" fmla="*/ 3574796 h 4860"/>
              <a:gd name="T26" fmla="*/ 2216947 w 6381"/>
              <a:gd name="T27" fmla="*/ 3450603 h 4860"/>
              <a:gd name="T28" fmla="*/ 2474093 w 6381"/>
              <a:gd name="T29" fmla="*/ 3326411 h 4860"/>
              <a:gd name="T30" fmla="*/ 2651349 w 6381"/>
              <a:gd name="T31" fmla="*/ 3216829 h 4860"/>
              <a:gd name="T32" fmla="*/ 2801142 w 6381"/>
              <a:gd name="T33" fmla="*/ 3107247 h 4860"/>
              <a:gd name="T34" fmla="*/ 2923474 w 6381"/>
              <a:gd name="T35" fmla="*/ 3007406 h 4860"/>
              <a:gd name="T36" fmla="*/ 3033323 w 6381"/>
              <a:gd name="T37" fmla="*/ 2912436 h 4860"/>
              <a:gd name="T38" fmla="*/ 3135682 w 6381"/>
              <a:gd name="T39" fmla="*/ 2819900 h 4860"/>
              <a:gd name="T40" fmla="*/ 3205585 w 6381"/>
              <a:gd name="T41" fmla="*/ 2749281 h 4860"/>
              <a:gd name="T42" fmla="*/ 3345393 w 6381"/>
              <a:gd name="T43" fmla="*/ 2608042 h 4860"/>
              <a:gd name="T44" fmla="*/ 3505173 w 6381"/>
              <a:gd name="T45" fmla="*/ 2427841 h 4860"/>
              <a:gd name="T46" fmla="*/ 3620015 w 6381"/>
              <a:gd name="T47" fmla="*/ 2284168 h 4860"/>
              <a:gd name="T48" fmla="*/ 3779795 w 6381"/>
              <a:gd name="T49" fmla="*/ 2072310 h 4860"/>
              <a:gd name="T50" fmla="*/ 3942071 w 6381"/>
              <a:gd name="T51" fmla="*/ 1838536 h 4860"/>
              <a:gd name="T52" fmla="*/ 4116830 w 6381"/>
              <a:gd name="T53" fmla="*/ 1568235 h 4860"/>
              <a:gd name="T54" fmla="*/ 4354004 w 6381"/>
              <a:gd name="T55" fmla="*/ 1178611 h 4860"/>
              <a:gd name="T56" fmla="*/ 4528763 w 6381"/>
              <a:gd name="T57" fmla="*/ 903440 h 4860"/>
              <a:gd name="T58" fmla="*/ 4663577 w 6381"/>
              <a:gd name="T59" fmla="*/ 715933 h 4860"/>
              <a:gd name="T60" fmla="*/ 4803385 w 6381"/>
              <a:gd name="T61" fmla="*/ 533297 h 4860"/>
              <a:gd name="T62" fmla="*/ 4915730 w 6381"/>
              <a:gd name="T63" fmla="*/ 387188 h 4860"/>
              <a:gd name="T64" fmla="*/ 5008103 w 6381"/>
              <a:gd name="T65" fmla="*/ 287347 h 4860"/>
              <a:gd name="T66" fmla="*/ 5087993 w 6381"/>
              <a:gd name="T67" fmla="*/ 209423 h 4860"/>
              <a:gd name="T68" fmla="*/ 5195345 w 6381"/>
              <a:gd name="T69" fmla="*/ 104711 h 4860"/>
              <a:gd name="T70" fmla="*/ 5310187 w 6381"/>
              <a:gd name="T71" fmla="*/ 0 h 4860"/>
            </a:gdLst>
            <a:ahLst/>
            <a:cxnLst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6381" h="4860">
                <a:moveTo>
                  <a:pt x="0" y="4860"/>
                </a:moveTo>
                <a:lnTo>
                  <a:pt x="402" y="4821"/>
                </a:lnTo>
                <a:lnTo>
                  <a:pt x="690" y="4782"/>
                </a:lnTo>
                <a:lnTo>
                  <a:pt x="888" y="4749"/>
                </a:lnTo>
                <a:lnTo>
                  <a:pt x="1086" y="4719"/>
                </a:lnTo>
                <a:lnTo>
                  <a:pt x="1230" y="4686"/>
                </a:lnTo>
                <a:lnTo>
                  <a:pt x="1359" y="4659"/>
                </a:lnTo>
                <a:lnTo>
                  <a:pt x="1491" y="4635"/>
                </a:lnTo>
                <a:lnTo>
                  <a:pt x="1605" y="4611"/>
                </a:lnTo>
                <a:lnTo>
                  <a:pt x="1938" y="4518"/>
                </a:lnTo>
                <a:lnTo>
                  <a:pt x="2283" y="4404"/>
                </a:lnTo>
                <a:lnTo>
                  <a:pt x="2664" y="4251"/>
                </a:lnTo>
                <a:lnTo>
                  <a:pt x="2973" y="4098"/>
                </a:lnTo>
                <a:lnTo>
                  <a:pt x="3186" y="3963"/>
                </a:lnTo>
                <a:lnTo>
                  <a:pt x="3366" y="3828"/>
                </a:lnTo>
                <a:lnTo>
                  <a:pt x="3513" y="3705"/>
                </a:lnTo>
                <a:lnTo>
                  <a:pt x="3645" y="3588"/>
                </a:lnTo>
                <a:lnTo>
                  <a:pt x="3768" y="3474"/>
                </a:lnTo>
                <a:lnTo>
                  <a:pt x="3852" y="3387"/>
                </a:lnTo>
                <a:lnTo>
                  <a:pt x="4020" y="3213"/>
                </a:lnTo>
                <a:lnTo>
                  <a:pt x="4212" y="2991"/>
                </a:lnTo>
                <a:lnTo>
                  <a:pt x="4350" y="2814"/>
                </a:lnTo>
                <a:lnTo>
                  <a:pt x="4542" y="2553"/>
                </a:lnTo>
                <a:lnTo>
                  <a:pt x="4737" y="2265"/>
                </a:lnTo>
                <a:lnTo>
                  <a:pt x="4947" y="1932"/>
                </a:lnTo>
                <a:lnTo>
                  <a:pt x="5232" y="1452"/>
                </a:lnTo>
                <a:lnTo>
                  <a:pt x="5442" y="1113"/>
                </a:lnTo>
                <a:lnTo>
                  <a:pt x="5604" y="882"/>
                </a:lnTo>
                <a:lnTo>
                  <a:pt x="5772" y="657"/>
                </a:lnTo>
                <a:lnTo>
                  <a:pt x="5907" y="477"/>
                </a:lnTo>
                <a:lnTo>
                  <a:pt x="6018" y="354"/>
                </a:lnTo>
                <a:lnTo>
                  <a:pt x="6114" y="258"/>
                </a:lnTo>
                <a:lnTo>
                  <a:pt x="6243" y="129"/>
                </a:lnTo>
                <a:lnTo>
                  <a:pt x="6381" y="0"/>
                </a:lnTo>
              </a:path>
            </a:pathLst>
          </a:custGeom>
          <a:noFill/>
          <a:ln w="38160" cap="sq">
            <a:solidFill>
              <a:srgbClr val="FF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  <p:sp>
        <p:nvSpPr>
          <p:cNvPr id="157742" name="Text Box 46"/>
          <p:cNvSpPr txBox="1">
            <a:spLocks noChangeArrowheads="1"/>
          </p:cNvSpPr>
          <p:nvPr/>
        </p:nvSpPr>
        <p:spPr bwMode="auto">
          <a:xfrm>
            <a:off x="8262939" y="5372101"/>
            <a:ext cx="600075" cy="231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10000</a:t>
            </a:r>
          </a:p>
        </p:txBody>
      </p:sp>
      <p:sp>
        <p:nvSpPr>
          <p:cNvPr id="157743" name="Text Box 47"/>
          <p:cNvSpPr txBox="1">
            <a:spLocks noChangeArrowheads="1"/>
          </p:cNvSpPr>
          <p:nvPr/>
        </p:nvSpPr>
        <p:spPr bwMode="auto">
          <a:xfrm>
            <a:off x="6365876" y="5372101"/>
            <a:ext cx="600075" cy="231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1000</a:t>
            </a:r>
          </a:p>
        </p:txBody>
      </p:sp>
      <p:sp>
        <p:nvSpPr>
          <p:cNvPr id="157744" name="Text Box 48"/>
          <p:cNvSpPr txBox="1">
            <a:spLocks noChangeArrowheads="1"/>
          </p:cNvSpPr>
          <p:nvPr/>
        </p:nvSpPr>
        <p:spPr bwMode="auto">
          <a:xfrm>
            <a:off x="4519614" y="5372101"/>
            <a:ext cx="598487" cy="231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100</a:t>
            </a:r>
          </a:p>
        </p:txBody>
      </p:sp>
      <p:sp>
        <p:nvSpPr>
          <p:cNvPr id="157745" name="Text Box 49"/>
          <p:cNvSpPr txBox="1">
            <a:spLocks noChangeArrowheads="1"/>
          </p:cNvSpPr>
          <p:nvPr/>
        </p:nvSpPr>
        <p:spPr bwMode="auto">
          <a:xfrm rot="10800000" flipV="1">
            <a:off x="5540375" y="5794375"/>
            <a:ext cx="1289050" cy="419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buClrTx/>
              <a:buFontTx/>
              <a:buNone/>
            </a:pPr>
            <a:r>
              <a:rPr lang="es-CO" altLang="es-CO" sz="2000" b="1" i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f  </a:t>
            </a:r>
            <a:r>
              <a:rPr lang="es-CO" altLang="es-CO" sz="20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[Hz]</a:t>
            </a:r>
          </a:p>
        </p:txBody>
      </p:sp>
      <p:sp>
        <p:nvSpPr>
          <p:cNvPr id="157746" name="Text Box 50"/>
          <p:cNvSpPr txBox="1">
            <a:spLocks noChangeArrowheads="1"/>
          </p:cNvSpPr>
          <p:nvPr/>
        </p:nvSpPr>
        <p:spPr bwMode="auto">
          <a:xfrm>
            <a:off x="5816601" y="5372101"/>
            <a:ext cx="600075" cy="231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500</a:t>
            </a:r>
          </a:p>
        </p:txBody>
      </p:sp>
      <p:sp>
        <p:nvSpPr>
          <p:cNvPr id="157747" name="Text Box 51"/>
          <p:cNvSpPr txBox="1">
            <a:spLocks noChangeArrowheads="1"/>
          </p:cNvSpPr>
          <p:nvPr/>
        </p:nvSpPr>
        <p:spPr bwMode="auto">
          <a:xfrm>
            <a:off x="7700964" y="5372101"/>
            <a:ext cx="600075" cy="231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5000</a:t>
            </a:r>
          </a:p>
        </p:txBody>
      </p:sp>
      <p:sp>
        <p:nvSpPr>
          <p:cNvPr id="157748" name="Text Box 52"/>
          <p:cNvSpPr txBox="1">
            <a:spLocks noChangeArrowheads="1"/>
          </p:cNvSpPr>
          <p:nvPr/>
        </p:nvSpPr>
        <p:spPr bwMode="auto">
          <a:xfrm>
            <a:off x="6940550" y="5372101"/>
            <a:ext cx="598488" cy="231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2000</a:t>
            </a:r>
          </a:p>
        </p:txBody>
      </p:sp>
      <p:sp>
        <p:nvSpPr>
          <p:cNvPr id="157749" name="Text Box 53"/>
          <p:cNvSpPr txBox="1">
            <a:spLocks noChangeArrowheads="1"/>
          </p:cNvSpPr>
          <p:nvPr/>
        </p:nvSpPr>
        <p:spPr bwMode="auto">
          <a:xfrm>
            <a:off x="5056189" y="5372101"/>
            <a:ext cx="598487" cy="231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200</a:t>
            </a:r>
          </a:p>
        </p:txBody>
      </p:sp>
      <p:sp>
        <p:nvSpPr>
          <p:cNvPr id="157750" name="Text Box 54"/>
          <p:cNvSpPr txBox="1">
            <a:spLocks noChangeArrowheads="1"/>
          </p:cNvSpPr>
          <p:nvPr/>
        </p:nvSpPr>
        <p:spPr bwMode="auto">
          <a:xfrm>
            <a:off x="4081464" y="5372101"/>
            <a:ext cx="600075" cy="231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50</a:t>
            </a:r>
          </a:p>
        </p:txBody>
      </p:sp>
      <p:sp>
        <p:nvSpPr>
          <p:cNvPr id="157751" name="Text Box 55"/>
          <p:cNvSpPr txBox="1">
            <a:spLocks noChangeArrowheads="1"/>
          </p:cNvSpPr>
          <p:nvPr/>
        </p:nvSpPr>
        <p:spPr bwMode="auto">
          <a:xfrm>
            <a:off x="3195639" y="5372101"/>
            <a:ext cx="600075" cy="231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20</a:t>
            </a:r>
          </a:p>
        </p:txBody>
      </p:sp>
      <p:sp>
        <p:nvSpPr>
          <p:cNvPr id="157752" name="Text Box 56"/>
          <p:cNvSpPr txBox="1">
            <a:spLocks noChangeArrowheads="1"/>
          </p:cNvSpPr>
          <p:nvPr/>
        </p:nvSpPr>
        <p:spPr bwMode="auto">
          <a:xfrm>
            <a:off x="8850314" y="5372101"/>
            <a:ext cx="598487" cy="231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20000</a:t>
            </a:r>
          </a:p>
        </p:txBody>
      </p:sp>
      <p:sp>
        <p:nvSpPr>
          <p:cNvPr id="157753" name="Line 57"/>
          <p:cNvSpPr>
            <a:spLocks noChangeShapeType="1"/>
          </p:cNvSpPr>
          <p:nvPr/>
        </p:nvSpPr>
        <p:spPr bwMode="auto">
          <a:xfrm flipV="1">
            <a:off x="3475038" y="1719264"/>
            <a:ext cx="5664200" cy="3660775"/>
          </a:xfrm>
          <a:prstGeom prst="line">
            <a:avLst/>
          </a:prstGeom>
          <a:noFill/>
          <a:ln w="38160" cap="sq">
            <a:solidFill>
              <a:srgbClr val="9900CC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CO"/>
          </a:p>
        </p:txBody>
      </p:sp>
      <p:grpSp>
        <p:nvGrpSpPr>
          <p:cNvPr id="157754" name="Group 58"/>
          <p:cNvGrpSpPr>
            <a:grpSpLocks/>
          </p:cNvGrpSpPr>
          <p:nvPr/>
        </p:nvGrpSpPr>
        <p:grpSpPr bwMode="auto">
          <a:xfrm>
            <a:off x="9101138" y="1590675"/>
            <a:ext cx="823912" cy="3587750"/>
            <a:chOff x="4773" y="1002"/>
            <a:chExt cx="519" cy="2260"/>
          </a:xfrm>
        </p:grpSpPr>
        <p:sp>
          <p:nvSpPr>
            <p:cNvPr id="157755" name="Text Box 59"/>
            <p:cNvSpPr txBox="1">
              <a:spLocks noChangeArrowheads="1"/>
            </p:cNvSpPr>
            <p:nvPr/>
          </p:nvSpPr>
          <p:spPr bwMode="auto">
            <a:xfrm>
              <a:off x="4773" y="3121"/>
              <a:ext cx="234" cy="14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12600" tIns="12600" rIns="12600" bIns="12600"/>
            <a:lstStyle>
              <a:lvl1pPr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1pPr>
              <a:lvl2pPr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2pPr>
              <a:lvl3pPr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3pPr>
              <a:lvl4pPr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4pPr>
              <a:lvl5pPr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5pPr>
              <a:lvl6pPr marL="2514600" indent="-228600" defTabSz="449263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6pPr>
              <a:lvl7pPr marL="2971800" indent="-228600" defTabSz="449263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7pPr>
              <a:lvl8pPr marL="3429000" indent="-228600" defTabSz="449263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8pPr>
              <a:lvl9pPr marL="3886200" indent="-228600" defTabSz="449263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9pPr>
            </a:lstStyle>
            <a:p>
              <a:pPr algn="r">
                <a:buClrTx/>
                <a:buFontTx/>
                <a:buNone/>
              </a:pPr>
              <a:r>
                <a:rPr lang="es-CO" altLang="es-CO" sz="1600" b="1">
                  <a:solidFill>
                    <a:srgbClr val="9900CC"/>
                  </a:solidFill>
                </a:rPr>
                <a:t>10</a:t>
              </a:r>
            </a:p>
          </p:txBody>
        </p:sp>
        <p:sp>
          <p:nvSpPr>
            <p:cNvPr id="157756" name="Text Box 60"/>
            <p:cNvSpPr txBox="1">
              <a:spLocks noChangeArrowheads="1"/>
            </p:cNvSpPr>
            <p:nvPr/>
          </p:nvSpPr>
          <p:spPr bwMode="auto">
            <a:xfrm>
              <a:off x="4773" y="2918"/>
              <a:ext cx="234" cy="14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12600" tIns="12600" rIns="12600" bIns="12600"/>
            <a:lstStyle>
              <a:lvl1pPr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1pPr>
              <a:lvl2pPr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2pPr>
              <a:lvl3pPr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3pPr>
              <a:lvl4pPr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4pPr>
              <a:lvl5pPr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5pPr>
              <a:lvl6pPr marL="2514600" indent="-228600" defTabSz="449263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6pPr>
              <a:lvl7pPr marL="2971800" indent="-228600" defTabSz="449263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7pPr>
              <a:lvl8pPr marL="3429000" indent="-228600" defTabSz="449263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8pPr>
              <a:lvl9pPr marL="3886200" indent="-228600" defTabSz="449263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9pPr>
            </a:lstStyle>
            <a:p>
              <a:pPr algn="r">
                <a:buClrTx/>
                <a:buFontTx/>
                <a:buNone/>
              </a:pPr>
              <a:r>
                <a:rPr lang="es-CO" altLang="es-CO" sz="1600" b="1">
                  <a:solidFill>
                    <a:srgbClr val="9900CC"/>
                  </a:solidFill>
                </a:rPr>
                <a:t>20</a:t>
              </a:r>
            </a:p>
          </p:txBody>
        </p:sp>
        <p:sp>
          <p:nvSpPr>
            <p:cNvPr id="157757" name="Text Box 61"/>
            <p:cNvSpPr txBox="1">
              <a:spLocks noChangeArrowheads="1"/>
            </p:cNvSpPr>
            <p:nvPr/>
          </p:nvSpPr>
          <p:spPr bwMode="auto">
            <a:xfrm>
              <a:off x="4773" y="2724"/>
              <a:ext cx="234" cy="14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12600" tIns="12600" rIns="12600" bIns="12600"/>
            <a:lstStyle>
              <a:lvl1pPr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1pPr>
              <a:lvl2pPr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2pPr>
              <a:lvl3pPr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3pPr>
              <a:lvl4pPr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4pPr>
              <a:lvl5pPr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5pPr>
              <a:lvl6pPr marL="2514600" indent="-228600" defTabSz="449263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6pPr>
              <a:lvl7pPr marL="2971800" indent="-228600" defTabSz="449263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7pPr>
              <a:lvl8pPr marL="3429000" indent="-228600" defTabSz="449263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8pPr>
              <a:lvl9pPr marL="3886200" indent="-228600" defTabSz="449263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9pPr>
            </a:lstStyle>
            <a:p>
              <a:pPr algn="r">
                <a:buClrTx/>
                <a:buFontTx/>
                <a:buNone/>
              </a:pPr>
              <a:r>
                <a:rPr lang="es-CO" altLang="es-CO" sz="1600" b="1">
                  <a:solidFill>
                    <a:srgbClr val="9900CC"/>
                  </a:solidFill>
                </a:rPr>
                <a:t>30</a:t>
              </a:r>
            </a:p>
          </p:txBody>
        </p:sp>
        <p:sp>
          <p:nvSpPr>
            <p:cNvPr id="157758" name="Text Box 62"/>
            <p:cNvSpPr txBox="1">
              <a:spLocks noChangeArrowheads="1"/>
            </p:cNvSpPr>
            <p:nvPr/>
          </p:nvSpPr>
          <p:spPr bwMode="auto">
            <a:xfrm>
              <a:off x="4773" y="2520"/>
              <a:ext cx="234" cy="14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12600" tIns="12600" rIns="12600" bIns="12600"/>
            <a:lstStyle>
              <a:lvl1pPr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1pPr>
              <a:lvl2pPr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2pPr>
              <a:lvl3pPr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3pPr>
              <a:lvl4pPr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4pPr>
              <a:lvl5pPr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5pPr>
              <a:lvl6pPr marL="2514600" indent="-228600" defTabSz="449263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6pPr>
              <a:lvl7pPr marL="2971800" indent="-228600" defTabSz="449263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7pPr>
              <a:lvl8pPr marL="3429000" indent="-228600" defTabSz="449263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8pPr>
              <a:lvl9pPr marL="3886200" indent="-228600" defTabSz="449263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9pPr>
            </a:lstStyle>
            <a:p>
              <a:pPr algn="r">
                <a:buClrTx/>
                <a:buFontTx/>
                <a:buNone/>
              </a:pPr>
              <a:r>
                <a:rPr lang="es-CO" altLang="es-CO" sz="1600" b="1">
                  <a:solidFill>
                    <a:srgbClr val="9900CC"/>
                  </a:solidFill>
                </a:rPr>
                <a:t>40</a:t>
              </a:r>
            </a:p>
          </p:txBody>
        </p:sp>
        <p:sp>
          <p:nvSpPr>
            <p:cNvPr id="157759" name="Text Box 63"/>
            <p:cNvSpPr txBox="1">
              <a:spLocks noChangeArrowheads="1"/>
            </p:cNvSpPr>
            <p:nvPr/>
          </p:nvSpPr>
          <p:spPr bwMode="auto">
            <a:xfrm>
              <a:off x="4773" y="2328"/>
              <a:ext cx="234" cy="14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12600" tIns="12600" rIns="12600" bIns="12600"/>
            <a:lstStyle>
              <a:lvl1pPr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1pPr>
              <a:lvl2pPr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2pPr>
              <a:lvl3pPr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3pPr>
              <a:lvl4pPr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4pPr>
              <a:lvl5pPr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5pPr>
              <a:lvl6pPr marL="2514600" indent="-228600" defTabSz="449263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6pPr>
              <a:lvl7pPr marL="2971800" indent="-228600" defTabSz="449263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7pPr>
              <a:lvl8pPr marL="3429000" indent="-228600" defTabSz="449263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8pPr>
              <a:lvl9pPr marL="3886200" indent="-228600" defTabSz="449263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9pPr>
            </a:lstStyle>
            <a:p>
              <a:pPr algn="r">
                <a:buClrTx/>
                <a:buFontTx/>
                <a:buNone/>
              </a:pPr>
              <a:r>
                <a:rPr lang="es-CO" altLang="es-CO" sz="1600" b="1">
                  <a:solidFill>
                    <a:srgbClr val="9900CC"/>
                  </a:solidFill>
                </a:rPr>
                <a:t>50</a:t>
              </a:r>
            </a:p>
          </p:txBody>
        </p:sp>
        <p:sp>
          <p:nvSpPr>
            <p:cNvPr id="157760" name="Text Box 64"/>
            <p:cNvSpPr txBox="1">
              <a:spLocks noChangeArrowheads="1"/>
            </p:cNvSpPr>
            <p:nvPr/>
          </p:nvSpPr>
          <p:spPr bwMode="auto">
            <a:xfrm>
              <a:off x="4773" y="2142"/>
              <a:ext cx="234" cy="14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12600" tIns="12600" rIns="12600" bIns="12600"/>
            <a:lstStyle>
              <a:lvl1pPr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1pPr>
              <a:lvl2pPr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2pPr>
              <a:lvl3pPr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3pPr>
              <a:lvl4pPr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4pPr>
              <a:lvl5pPr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5pPr>
              <a:lvl6pPr marL="2514600" indent="-228600" defTabSz="449263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6pPr>
              <a:lvl7pPr marL="2971800" indent="-228600" defTabSz="449263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7pPr>
              <a:lvl8pPr marL="3429000" indent="-228600" defTabSz="449263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8pPr>
              <a:lvl9pPr marL="3886200" indent="-228600" defTabSz="449263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9pPr>
            </a:lstStyle>
            <a:p>
              <a:pPr algn="r">
                <a:buClrTx/>
                <a:buFontTx/>
                <a:buNone/>
              </a:pPr>
              <a:r>
                <a:rPr lang="es-CO" altLang="es-CO" sz="1600" b="1">
                  <a:solidFill>
                    <a:srgbClr val="9900CC"/>
                  </a:solidFill>
                </a:rPr>
                <a:t>60</a:t>
              </a:r>
            </a:p>
          </p:txBody>
        </p:sp>
        <p:sp>
          <p:nvSpPr>
            <p:cNvPr id="157761" name="Text Box 65"/>
            <p:cNvSpPr txBox="1">
              <a:spLocks noChangeArrowheads="1"/>
            </p:cNvSpPr>
            <p:nvPr/>
          </p:nvSpPr>
          <p:spPr bwMode="auto">
            <a:xfrm>
              <a:off x="4773" y="1968"/>
              <a:ext cx="234" cy="14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12600" tIns="12600" rIns="12600" bIns="12600"/>
            <a:lstStyle>
              <a:lvl1pPr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1pPr>
              <a:lvl2pPr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2pPr>
              <a:lvl3pPr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3pPr>
              <a:lvl4pPr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4pPr>
              <a:lvl5pPr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5pPr>
              <a:lvl6pPr marL="2514600" indent="-228600" defTabSz="449263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6pPr>
              <a:lvl7pPr marL="2971800" indent="-228600" defTabSz="449263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7pPr>
              <a:lvl8pPr marL="3429000" indent="-228600" defTabSz="449263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8pPr>
              <a:lvl9pPr marL="3886200" indent="-228600" defTabSz="449263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9pPr>
            </a:lstStyle>
            <a:p>
              <a:pPr algn="r">
                <a:buClrTx/>
                <a:buFontTx/>
                <a:buNone/>
              </a:pPr>
              <a:r>
                <a:rPr lang="es-CO" altLang="es-CO" sz="1600" b="1">
                  <a:solidFill>
                    <a:srgbClr val="9900CC"/>
                  </a:solidFill>
                </a:rPr>
                <a:t>70</a:t>
              </a:r>
            </a:p>
          </p:txBody>
        </p:sp>
        <p:sp>
          <p:nvSpPr>
            <p:cNvPr id="157762" name="Text Box 66"/>
            <p:cNvSpPr txBox="1">
              <a:spLocks noChangeArrowheads="1"/>
            </p:cNvSpPr>
            <p:nvPr/>
          </p:nvSpPr>
          <p:spPr bwMode="auto">
            <a:xfrm>
              <a:off x="4773" y="1770"/>
              <a:ext cx="234" cy="14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12600" tIns="12600" rIns="12600" bIns="12600"/>
            <a:lstStyle>
              <a:lvl1pPr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1pPr>
              <a:lvl2pPr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2pPr>
              <a:lvl3pPr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3pPr>
              <a:lvl4pPr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4pPr>
              <a:lvl5pPr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5pPr>
              <a:lvl6pPr marL="2514600" indent="-228600" defTabSz="449263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6pPr>
              <a:lvl7pPr marL="2971800" indent="-228600" defTabSz="449263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7pPr>
              <a:lvl8pPr marL="3429000" indent="-228600" defTabSz="449263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8pPr>
              <a:lvl9pPr marL="3886200" indent="-228600" defTabSz="449263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9pPr>
            </a:lstStyle>
            <a:p>
              <a:pPr algn="r">
                <a:buClrTx/>
                <a:buFontTx/>
                <a:buNone/>
              </a:pPr>
              <a:r>
                <a:rPr lang="es-CO" altLang="es-CO" sz="1600" b="1">
                  <a:solidFill>
                    <a:srgbClr val="9900CC"/>
                  </a:solidFill>
                </a:rPr>
                <a:t>80</a:t>
              </a:r>
            </a:p>
          </p:txBody>
        </p:sp>
        <p:sp>
          <p:nvSpPr>
            <p:cNvPr id="157763" name="Text Box 67"/>
            <p:cNvSpPr txBox="1">
              <a:spLocks noChangeArrowheads="1"/>
            </p:cNvSpPr>
            <p:nvPr/>
          </p:nvSpPr>
          <p:spPr bwMode="auto">
            <a:xfrm>
              <a:off x="4773" y="1566"/>
              <a:ext cx="234" cy="14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12600" tIns="12600" rIns="12600" bIns="12600"/>
            <a:lstStyle>
              <a:lvl1pPr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1pPr>
              <a:lvl2pPr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2pPr>
              <a:lvl3pPr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3pPr>
              <a:lvl4pPr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4pPr>
              <a:lvl5pPr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5pPr>
              <a:lvl6pPr marL="2514600" indent="-228600" defTabSz="449263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6pPr>
              <a:lvl7pPr marL="2971800" indent="-228600" defTabSz="449263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7pPr>
              <a:lvl8pPr marL="3429000" indent="-228600" defTabSz="449263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8pPr>
              <a:lvl9pPr marL="3886200" indent="-228600" defTabSz="449263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9pPr>
            </a:lstStyle>
            <a:p>
              <a:pPr algn="r">
                <a:buClrTx/>
                <a:buFontTx/>
                <a:buNone/>
              </a:pPr>
              <a:r>
                <a:rPr lang="es-CO" altLang="es-CO" sz="1600" b="1">
                  <a:solidFill>
                    <a:srgbClr val="9900CC"/>
                  </a:solidFill>
                </a:rPr>
                <a:t>90</a:t>
              </a:r>
            </a:p>
          </p:txBody>
        </p:sp>
        <p:sp>
          <p:nvSpPr>
            <p:cNvPr id="157764" name="Text Box 68"/>
            <p:cNvSpPr txBox="1">
              <a:spLocks noChangeArrowheads="1"/>
            </p:cNvSpPr>
            <p:nvPr/>
          </p:nvSpPr>
          <p:spPr bwMode="auto">
            <a:xfrm>
              <a:off x="4773" y="1386"/>
              <a:ext cx="234" cy="14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12600" tIns="12600" rIns="12600" bIns="12600"/>
            <a:lstStyle>
              <a:lvl1pPr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1pPr>
              <a:lvl2pPr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2pPr>
              <a:lvl3pPr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3pPr>
              <a:lvl4pPr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4pPr>
              <a:lvl5pPr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5pPr>
              <a:lvl6pPr marL="2514600" indent="-228600" defTabSz="449263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6pPr>
              <a:lvl7pPr marL="2971800" indent="-228600" defTabSz="449263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7pPr>
              <a:lvl8pPr marL="3429000" indent="-228600" defTabSz="449263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8pPr>
              <a:lvl9pPr marL="3886200" indent="-228600" defTabSz="449263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9pPr>
            </a:lstStyle>
            <a:p>
              <a:pPr algn="r">
                <a:buClrTx/>
                <a:buFontTx/>
                <a:buNone/>
              </a:pPr>
              <a:r>
                <a:rPr lang="es-CO" altLang="es-CO" sz="1600" b="1">
                  <a:solidFill>
                    <a:srgbClr val="9900CC"/>
                  </a:solidFill>
                </a:rPr>
                <a:t>100</a:t>
              </a:r>
            </a:p>
          </p:txBody>
        </p:sp>
        <p:sp>
          <p:nvSpPr>
            <p:cNvPr id="157765" name="Text Box 69"/>
            <p:cNvSpPr txBox="1">
              <a:spLocks noChangeArrowheads="1"/>
            </p:cNvSpPr>
            <p:nvPr/>
          </p:nvSpPr>
          <p:spPr bwMode="auto">
            <a:xfrm>
              <a:off x="4773" y="1182"/>
              <a:ext cx="234" cy="14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12600" tIns="12600" rIns="12600" bIns="12600"/>
            <a:lstStyle>
              <a:lvl1pPr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1pPr>
              <a:lvl2pPr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2pPr>
              <a:lvl3pPr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3pPr>
              <a:lvl4pPr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4pPr>
              <a:lvl5pPr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5pPr>
              <a:lvl6pPr marL="2514600" indent="-228600" defTabSz="449263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6pPr>
              <a:lvl7pPr marL="2971800" indent="-228600" defTabSz="449263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7pPr>
              <a:lvl8pPr marL="3429000" indent="-228600" defTabSz="449263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8pPr>
              <a:lvl9pPr marL="3886200" indent="-228600" defTabSz="449263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9pPr>
            </a:lstStyle>
            <a:p>
              <a:pPr algn="r">
                <a:buClrTx/>
                <a:buFontTx/>
                <a:buNone/>
              </a:pPr>
              <a:r>
                <a:rPr lang="es-CO" altLang="es-CO" sz="1600" b="1">
                  <a:solidFill>
                    <a:srgbClr val="9900CC"/>
                  </a:solidFill>
                </a:rPr>
                <a:t>110</a:t>
              </a:r>
            </a:p>
          </p:txBody>
        </p:sp>
        <p:sp>
          <p:nvSpPr>
            <p:cNvPr id="157766" name="Text Box 70"/>
            <p:cNvSpPr txBox="1">
              <a:spLocks noChangeArrowheads="1"/>
            </p:cNvSpPr>
            <p:nvPr/>
          </p:nvSpPr>
          <p:spPr bwMode="auto">
            <a:xfrm>
              <a:off x="4773" y="1002"/>
              <a:ext cx="234" cy="14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12600" tIns="12600" rIns="12600" bIns="12600"/>
            <a:lstStyle>
              <a:lvl1pPr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1pPr>
              <a:lvl2pPr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2pPr>
              <a:lvl3pPr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3pPr>
              <a:lvl4pPr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4pPr>
              <a:lvl5pPr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5pPr>
              <a:lvl6pPr marL="2514600" indent="-228600" defTabSz="449263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6pPr>
              <a:lvl7pPr marL="2971800" indent="-228600" defTabSz="449263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7pPr>
              <a:lvl8pPr marL="3429000" indent="-228600" defTabSz="449263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8pPr>
              <a:lvl9pPr marL="3886200" indent="-228600" defTabSz="449263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9pPr>
            </a:lstStyle>
            <a:p>
              <a:pPr algn="r">
                <a:buClrTx/>
                <a:buFontTx/>
                <a:buNone/>
              </a:pPr>
              <a:r>
                <a:rPr lang="es-CO" altLang="es-CO" sz="1600" b="1">
                  <a:solidFill>
                    <a:srgbClr val="9900CC"/>
                  </a:solidFill>
                </a:rPr>
                <a:t>120</a:t>
              </a:r>
            </a:p>
          </p:txBody>
        </p:sp>
        <p:sp>
          <p:nvSpPr>
            <p:cNvPr id="157767" name="Text Box 71"/>
            <p:cNvSpPr txBox="1">
              <a:spLocks noChangeArrowheads="1"/>
            </p:cNvSpPr>
            <p:nvPr/>
          </p:nvSpPr>
          <p:spPr bwMode="auto">
            <a:xfrm rot="16200000" flipV="1">
              <a:off x="4705" y="1880"/>
              <a:ext cx="904" cy="27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12600" tIns="12600" rIns="12600" bIns="12600"/>
            <a:lstStyle>
              <a:lvl1pPr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1pPr>
              <a:lvl2pPr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2pPr>
              <a:lvl3pPr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3pPr>
              <a:lvl4pPr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4pPr>
              <a:lvl5pPr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5pPr>
              <a:lvl6pPr marL="2514600" indent="-228600" defTabSz="449263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6pPr>
              <a:lvl7pPr marL="2971800" indent="-228600" defTabSz="449263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7pPr>
              <a:lvl8pPr marL="3429000" indent="-228600" defTabSz="449263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8pPr>
              <a:lvl9pPr marL="3886200" indent="-228600" defTabSz="449263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9pPr>
            </a:lstStyle>
            <a:p>
              <a:pPr algn="ctr">
                <a:buClrTx/>
                <a:buFontTx/>
                <a:buNone/>
              </a:pPr>
              <a:r>
                <a:rPr lang="es-CO" altLang="es-CO" sz="2000" b="1">
                  <a:solidFill>
                    <a:srgbClr val="9900CC"/>
                  </a:solidFill>
                </a:rPr>
                <a:t>Semitonos</a:t>
              </a:r>
            </a:p>
          </p:txBody>
        </p:sp>
      </p:grpSp>
      <p:grpSp>
        <p:nvGrpSpPr>
          <p:cNvPr id="157768" name="Group 72"/>
          <p:cNvGrpSpPr>
            <a:grpSpLocks/>
          </p:cNvGrpSpPr>
          <p:nvPr/>
        </p:nvGrpSpPr>
        <p:grpSpPr bwMode="auto">
          <a:xfrm>
            <a:off x="2520951" y="985838"/>
            <a:ext cx="892175" cy="4424362"/>
            <a:chOff x="628" y="621"/>
            <a:chExt cx="562" cy="2787"/>
          </a:xfrm>
        </p:grpSpPr>
        <p:sp>
          <p:nvSpPr>
            <p:cNvPr id="157769" name="Text Box 73"/>
            <p:cNvSpPr txBox="1">
              <a:spLocks noChangeArrowheads="1"/>
            </p:cNvSpPr>
            <p:nvPr/>
          </p:nvSpPr>
          <p:spPr bwMode="auto">
            <a:xfrm>
              <a:off x="817" y="3267"/>
              <a:ext cx="373" cy="14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12600" tIns="12600" rIns="12600" bIns="12600"/>
            <a:lstStyle>
              <a:lvl1pPr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1pPr>
              <a:lvl2pPr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2pPr>
              <a:lvl3pPr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3pPr>
              <a:lvl4pPr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4pPr>
              <a:lvl5pPr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5pPr>
              <a:lvl6pPr marL="2514600" indent="-228600" defTabSz="449263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6pPr>
              <a:lvl7pPr marL="2971800" indent="-228600" defTabSz="449263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7pPr>
              <a:lvl8pPr marL="3429000" indent="-228600" defTabSz="449263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8pPr>
              <a:lvl9pPr marL="3886200" indent="-228600" defTabSz="449263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9pPr>
            </a:lstStyle>
            <a:p>
              <a:pPr algn="r">
                <a:buClrTx/>
                <a:buFontTx/>
                <a:buNone/>
              </a:pPr>
              <a:r>
                <a:rPr lang="es-CO" altLang="es-CO" sz="1600" b="1">
                  <a:solidFill>
                    <a:srgbClr val="FF3300"/>
                  </a:solidFill>
                </a:rPr>
                <a:t>0</a:t>
              </a:r>
            </a:p>
          </p:txBody>
        </p:sp>
        <p:sp>
          <p:nvSpPr>
            <p:cNvPr id="157770" name="Text Box 74"/>
            <p:cNvSpPr txBox="1">
              <a:spLocks noChangeArrowheads="1"/>
            </p:cNvSpPr>
            <p:nvPr/>
          </p:nvSpPr>
          <p:spPr bwMode="auto">
            <a:xfrm>
              <a:off x="817" y="2900"/>
              <a:ext cx="373" cy="14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12600" tIns="12600" rIns="12600" bIns="12600"/>
            <a:lstStyle>
              <a:lvl1pPr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1pPr>
              <a:lvl2pPr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2pPr>
              <a:lvl3pPr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3pPr>
              <a:lvl4pPr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4pPr>
              <a:lvl5pPr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5pPr>
              <a:lvl6pPr marL="2514600" indent="-228600" defTabSz="449263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6pPr>
              <a:lvl7pPr marL="2971800" indent="-228600" defTabSz="449263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7pPr>
              <a:lvl8pPr marL="3429000" indent="-228600" defTabSz="449263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8pPr>
              <a:lvl9pPr marL="3886200" indent="-228600" defTabSz="449263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9pPr>
            </a:lstStyle>
            <a:p>
              <a:pPr algn="r">
                <a:buClrTx/>
                <a:buFontTx/>
                <a:buNone/>
              </a:pPr>
              <a:r>
                <a:rPr lang="es-CO" altLang="es-CO" sz="1600" b="1">
                  <a:solidFill>
                    <a:srgbClr val="FF3300"/>
                  </a:solidFill>
                </a:rPr>
                <a:t>500</a:t>
              </a:r>
            </a:p>
          </p:txBody>
        </p:sp>
        <p:sp>
          <p:nvSpPr>
            <p:cNvPr id="157771" name="Text Box 75"/>
            <p:cNvSpPr txBox="1">
              <a:spLocks noChangeArrowheads="1"/>
            </p:cNvSpPr>
            <p:nvPr/>
          </p:nvSpPr>
          <p:spPr bwMode="auto">
            <a:xfrm>
              <a:off x="817" y="2517"/>
              <a:ext cx="373" cy="14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12600" tIns="12600" rIns="12600" bIns="12600"/>
            <a:lstStyle>
              <a:lvl1pPr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1pPr>
              <a:lvl2pPr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2pPr>
              <a:lvl3pPr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3pPr>
              <a:lvl4pPr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4pPr>
              <a:lvl5pPr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5pPr>
              <a:lvl6pPr marL="2514600" indent="-228600" defTabSz="449263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6pPr>
              <a:lvl7pPr marL="2971800" indent="-228600" defTabSz="449263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7pPr>
              <a:lvl8pPr marL="3429000" indent="-228600" defTabSz="449263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8pPr>
              <a:lvl9pPr marL="3886200" indent="-228600" defTabSz="449263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9pPr>
            </a:lstStyle>
            <a:p>
              <a:pPr algn="r">
                <a:buClrTx/>
                <a:buFontTx/>
                <a:buNone/>
              </a:pPr>
              <a:r>
                <a:rPr lang="es-CO" altLang="es-CO" sz="1600" b="1">
                  <a:solidFill>
                    <a:srgbClr val="FF3300"/>
                  </a:solidFill>
                </a:rPr>
                <a:t>1000</a:t>
              </a:r>
            </a:p>
          </p:txBody>
        </p:sp>
        <p:sp>
          <p:nvSpPr>
            <p:cNvPr id="157772" name="Text Box 76"/>
            <p:cNvSpPr txBox="1">
              <a:spLocks noChangeArrowheads="1"/>
            </p:cNvSpPr>
            <p:nvPr/>
          </p:nvSpPr>
          <p:spPr bwMode="auto">
            <a:xfrm>
              <a:off x="817" y="2149"/>
              <a:ext cx="373" cy="14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12600" tIns="12600" rIns="12600" bIns="12600"/>
            <a:lstStyle>
              <a:lvl1pPr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1pPr>
              <a:lvl2pPr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2pPr>
              <a:lvl3pPr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3pPr>
              <a:lvl4pPr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4pPr>
              <a:lvl5pPr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5pPr>
              <a:lvl6pPr marL="2514600" indent="-228600" defTabSz="449263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6pPr>
              <a:lvl7pPr marL="2971800" indent="-228600" defTabSz="449263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7pPr>
              <a:lvl8pPr marL="3429000" indent="-228600" defTabSz="449263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8pPr>
              <a:lvl9pPr marL="3886200" indent="-228600" defTabSz="449263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9pPr>
            </a:lstStyle>
            <a:p>
              <a:pPr algn="r">
                <a:buClrTx/>
                <a:buFontTx/>
                <a:buNone/>
              </a:pPr>
              <a:r>
                <a:rPr lang="es-CO" altLang="es-CO" sz="1600" b="1">
                  <a:solidFill>
                    <a:srgbClr val="FF3300"/>
                  </a:solidFill>
                </a:rPr>
                <a:t>1500</a:t>
              </a:r>
            </a:p>
          </p:txBody>
        </p:sp>
        <p:sp>
          <p:nvSpPr>
            <p:cNvPr id="157773" name="Text Box 77"/>
            <p:cNvSpPr txBox="1">
              <a:spLocks noChangeArrowheads="1"/>
            </p:cNvSpPr>
            <p:nvPr/>
          </p:nvSpPr>
          <p:spPr bwMode="auto">
            <a:xfrm rot="5400000" flipV="1">
              <a:off x="316" y="1948"/>
              <a:ext cx="904" cy="27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12600" tIns="12600" rIns="12600" bIns="12600"/>
            <a:lstStyle>
              <a:lvl1pPr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1pPr>
              <a:lvl2pPr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2pPr>
              <a:lvl3pPr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3pPr>
              <a:lvl4pPr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4pPr>
              <a:lvl5pPr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5pPr>
              <a:lvl6pPr marL="2514600" indent="-228600" defTabSz="449263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6pPr>
              <a:lvl7pPr marL="2971800" indent="-228600" defTabSz="449263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7pPr>
              <a:lvl8pPr marL="3429000" indent="-228600" defTabSz="449263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8pPr>
              <a:lvl9pPr marL="3886200" indent="-228600" defTabSz="449263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9pPr>
            </a:lstStyle>
            <a:p>
              <a:pPr algn="ctr">
                <a:buClrTx/>
                <a:buFontTx/>
                <a:buNone/>
              </a:pPr>
              <a:r>
                <a:rPr lang="es-CO" altLang="es-CO" sz="2000" b="1">
                  <a:solidFill>
                    <a:srgbClr val="FF3300"/>
                  </a:solidFill>
                </a:rPr>
                <a:t>Altura</a:t>
              </a:r>
              <a:r>
                <a:rPr lang="es-CO" altLang="es-CO" sz="1600" b="1">
                  <a:solidFill>
                    <a:srgbClr val="FF3300"/>
                  </a:solidFill>
                </a:rPr>
                <a:t> </a:t>
              </a:r>
              <a:r>
                <a:rPr lang="es-CO" altLang="es-CO" sz="2000" b="1">
                  <a:solidFill>
                    <a:srgbClr val="FF3300"/>
                  </a:solidFill>
                </a:rPr>
                <a:t>[mel]</a:t>
              </a:r>
            </a:p>
          </p:txBody>
        </p:sp>
        <p:sp>
          <p:nvSpPr>
            <p:cNvPr id="157774" name="Text Box 78"/>
            <p:cNvSpPr txBox="1">
              <a:spLocks noChangeArrowheads="1"/>
            </p:cNvSpPr>
            <p:nvPr/>
          </p:nvSpPr>
          <p:spPr bwMode="auto">
            <a:xfrm>
              <a:off x="817" y="1771"/>
              <a:ext cx="373" cy="14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12600" tIns="12600" rIns="12600" bIns="12600"/>
            <a:lstStyle>
              <a:lvl1pPr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1pPr>
              <a:lvl2pPr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2pPr>
              <a:lvl3pPr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3pPr>
              <a:lvl4pPr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4pPr>
              <a:lvl5pPr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5pPr>
              <a:lvl6pPr marL="2514600" indent="-228600" defTabSz="449263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6pPr>
              <a:lvl7pPr marL="2971800" indent="-228600" defTabSz="449263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7pPr>
              <a:lvl8pPr marL="3429000" indent="-228600" defTabSz="449263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8pPr>
              <a:lvl9pPr marL="3886200" indent="-228600" defTabSz="449263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9pPr>
            </a:lstStyle>
            <a:p>
              <a:pPr algn="r">
                <a:buClrTx/>
                <a:buFontTx/>
                <a:buNone/>
              </a:pPr>
              <a:r>
                <a:rPr lang="es-CO" altLang="es-CO" sz="1600" b="1">
                  <a:solidFill>
                    <a:srgbClr val="FF3300"/>
                  </a:solidFill>
                </a:rPr>
                <a:t>2000</a:t>
              </a:r>
            </a:p>
          </p:txBody>
        </p:sp>
        <p:sp>
          <p:nvSpPr>
            <p:cNvPr id="157775" name="Text Box 79"/>
            <p:cNvSpPr txBox="1">
              <a:spLocks noChangeArrowheads="1"/>
            </p:cNvSpPr>
            <p:nvPr/>
          </p:nvSpPr>
          <p:spPr bwMode="auto">
            <a:xfrm>
              <a:off x="817" y="1388"/>
              <a:ext cx="373" cy="14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12600" tIns="12600" rIns="12600" bIns="12600"/>
            <a:lstStyle>
              <a:lvl1pPr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1pPr>
              <a:lvl2pPr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2pPr>
              <a:lvl3pPr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3pPr>
              <a:lvl4pPr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4pPr>
              <a:lvl5pPr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5pPr>
              <a:lvl6pPr marL="2514600" indent="-228600" defTabSz="449263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6pPr>
              <a:lvl7pPr marL="2971800" indent="-228600" defTabSz="449263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7pPr>
              <a:lvl8pPr marL="3429000" indent="-228600" defTabSz="449263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8pPr>
              <a:lvl9pPr marL="3886200" indent="-228600" defTabSz="449263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9pPr>
            </a:lstStyle>
            <a:p>
              <a:pPr algn="r">
                <a:buClrTx/>
                <a:buFontTx/>
                <a:buNone/>
              </a:pPr>
              <a:r>
                <a:rPr lang="es-CO" altLang="es-CO" sz="1600" b="1">
                  <a:solidFill>
                    <a:srgbClr val="FF3300"/>
                  </a:solidFill>
                </a:rPr>
                <a:t>2500</a:t>
              </a:r>
            </a:p>
          </p:txBody>
        </p:sp>
        <p:sp>
          <p:nvSpPr>
            <p:cNvPr id="157776" name="Text Box 80"/>
            <p:cNvSpPr txBox="1">
              <a:spLocks noChangeArrowheads="1"/>
            </p:cNvSpPr>
            <p:nvPr/>
          </p:nvSpPr>
          <p:spPr bwMode="auto">
            <a:xfrm>
              <a:off x="817" y="989"/>
              <a:ext cx="373" cy="14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12600" tIns="12600" rIns="12600" bIns="12600"/>
            <a:lstStyle>
              <a:lvl1pPr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1pPr>
              <a:lvl2pPr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2pPr>
              <a:lvl3pPr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3pPr>
              <a:lvl4pPr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4pPr>
              <a:lvl5pPr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5pPr>
              <a:lvl6pPr marL="2514600" indent="-228600" defTabSz="449263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6pPr>
              <a:lvl7pPr marL="2971800" indent="-228600" defTabSz="449263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7pPr>
              <a:lvl8pPr marL="3429000" indent="-228600" defTabSz="449263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8pPr>
              <a:lvl9pPr marL="3886200" indent="-228600" defTabSz="449263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9pPr>
            </a:lstStyle>
            <a:p>
              <a:pPr algn="r">
                <a:buClrTx/>
                <a:buFontTx/>
                <a:buNone/>
              </a:pPr>
              <a:r>
                <a:rPr lang="es-CO" altLang="es-CO" sz="1600" b="1">
                  <a:solidFill>
                    <a:srgbClr val="FF3300"/>
                  </a:solidFill>
                </a:rPr>
                <a:t>3000</a:t>
              </a:r>
            </a:p>
          </p:txBody>
        </p:sp>
        <p:sp>
          <p:nvSpPr>
            <p:cNvPr id="157777" name="Text Box 81"/>
            <p:cNvSpPr txBox="1">
              <a:spLocks noChangeArrowheads="1"/>
            </p:cNvSpPr>
            <p:nvPr/>
          </p:nvSpPr>
          <p:spPr bwMode="auto">
            <a:xfrm>
              <a:off x="817" y="621"/>
              <a:ext cx="373" cy="14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12600" tIns="12600" rIns="12600" bIns="12600"/>
            <a:lstStyle>
              <a:lvl1pPr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1pPr>
              <a:lvl2pPr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2pPr>
              <a:lvl3pPr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3pPr>
              <a:lvl4pPr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4pPr>
              <a:lvl5pPr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5pPr>
              <a:lvl6pPr marL="2514600" indent="-228600" defTabSz="449263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6pPr>
              <a:lvl7pPr marL="2971800" indent="-228600" defTabSz="449263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7pPr>
              <a:lvl8pPr marL="3429000" indent="-228600" defTabSz="449263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8pPr>
              <a:lvl9pPr marL="3886200" indent="-228600" defTabSz="449263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9pPr>
            </a:lstStyle>
            <a:p>
              <a:pPr algn="r">
                <a:buClrTx/>
                <a:buFontTx/>
                <a:buNone/>
              </a:pPr>
              <a:r>
                <a:rPr lang="es-CO" altLang="es-CO" sz="1600" b="1">
                  <a:solidFill>
                    <a:srgbClr val="FF3300"/>
                  </a:solidFill>
                </a:rPr>
                <a:t>3500</a:t>
              </a:r>
            </a:p>
          </p:txBody>
        </p:sp>
      </p:grpSp>
    </p:spTree>
  </p:cSld>
  <p:clrMapOvr>
    <a:masterClrMapping/>
  </p:clrMapOvr>
  <p:transition>
    <p:dissolv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77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 additive="repl">
                                        <p:cTn id="7" dur="500"/>
                                        <p:tgtEl>
                                          <p:spTgt spid="1577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77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 additive="repl">
                                        <p:cTn id="12" dur="500"/>
                                        <p:tgtEl>
                                          <p:spTgt spid="1577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5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gradFill rotWithShape="0">
          <a:gsLst>
            <a:gs pos="0">
              <a:srgbClr val="000000"/>
            </a:gs>
            <a:gs pos="50000">
              <a:srgbClr val="003399"/>
            </a:gs>
            <a:gs pos="100000">
              <a:srgbClr val="000000"/>
            </a:gs>
          </a:gsLst>
          <a:lin ang="81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8721" name="Text Box 1"/>
          <p:cNvSpPr txBox="1">
            <a:spLocks noChangeArrowheads="1"/>
          </p:cNvSpPr>
          <p:nvPr/>
        </p:nvSpPr>
        <p:spPr bwMode="auto">
          <a:xfrm>
            <a:off x="2466975" y="2428875"/>
            <a:ext cx="7258050" cy="1739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ctr">
            <a:spAutoFit/>
          </a:bodyPr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spcBef>
                <a:spcPts val="3375"/>
              </a:spcBef>
              <a:buClrTx/>
            </a:pPr>
            <a:r>
              <a:rPr lang="es-CO" altLang="es-CO" sz="5400" b="1">
                <a:solidFill>
                  <a:srgbClr val="FFFF00"/>
                </a:solidFill>
                <a:latin typeface="Arial" panose="020B0604020202020204" pitchFamily="34" charset="0"/>
              </a:rPr>
              <a:t>Percepción </a:t>
            </a:r>
            <a:br>
              <a:rPr lang="es-CO" altLang="es-CO" sz="5400" b="1">
                <a:solidFill>
                  <a:srgbClr val="FFFF00"/>
                </a:solidFill>
                <a:latin typeface="Arial" panose="020B0604020202020204" pitchFamily="34" charset="0"/>
              </a:rPr>
            </a:br>
            <a:r>
              <a:rPr lang="es-CO" altLang="es-CO" sz="5400" b="1">
                <a:solidFill>
                  <a:srgbClr val="FFFF00"/>
                </a:solidFill>
                <a:latin typeface="Arial" panose="020B0604020202020204" pitchFamily="34" charset="0"/>
              </a:rPr>
              <a:t>de la sonoridad</a:t>
            </a:r>
          </a:p>
        </p:txBody>
      </p:sp>
    </p:spTree>
  </p:cSld>
  <p:clrMapOvr>
    <a:masterClrMapping/>
  </p:clrMapOvr>
  <p:transition>
    <p:dissolve/>
  </p:transition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5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gradFill rotWithShape="0">
          <a:gsLst>
            <a:gs pos="0">
              <a:srgbClr val="000000"/>
            </a:gs>
            <a:gs pos="50000">
              <a:srgbClr val="003399"/>
            </a:gs>
            <a:gs pos="100000">
              <a:srgbClr val="000000"/>
            </a:gs>
          </a:gsLst>
          <a:lin ang="81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9745" name="Text Box 1"/>
          <p:cNvSpPr txBox="1">
            <a:spLocks noChangeArrowheads="1"/>
          </p:cNvSpPr>
          <p:nvPr/>
        </p:nvSpPr>
        <p:spPr bwMode="auto">
          <a:xfrm>
            <a:off x="2438400" y="860426"/>
            <a:ext cx="7315200" cy="48752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ctr">
            <a:spAutoFit/>
          </a:bodyPr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spcBef>
                <a:spcPts val="2750"/>
              </a:spcBef>
              <a:buClrTx/>
            </a:pPr>
            <a:r>
              <a:rPr lang="es-CO" altLang="es-CO" sz="4400" b="1">
                <a:solidFill>
                  <a:srgbClr val="99FFCC"/>
                </a:solidFill>
              </a:rPr>
              <a:t>La presión sonora audible abarca un rango muy amplio:</a:t>
            </a:r>
          </a:p>
          <a:p>
            <a:pPr algn="ctr">
              <a:spcBef>
                <a:spcPts val="2750"/>
              </a:spcBef>
              <a:buClrTx/>
            </a:pPr>
            <a:r>
              <a:rPr lang="es-CO" altLang="es-CO" sz="4400" b="1">
                <a:solidFill>
                  <a:srgbClr val="FFFF99"/>
                </a:solidFill>
              </a:rPr>
              <a:t>0,00002 Pa a 20 Pa</a:t>
            </a:r>
          </a:p>
          <a:p>
            <a:pPr algn="ctr">
              <a:spcBef>
                <a:spcPts val="2500"/>
              </a:spcBef>
              <a:buClrTx/>
            </a:pPr>
            <a:r>
              <a:rPr lang="es-CO" altLang="es-CO" sz="4400" b="1">
                <a:solidFill>
                  <a:srgbClr val="99FFCC"/>
                </a:solidFill>
              </a:rPr>
              <a:t>Conviene expresarla como </a:t>
            </a:r>
            <a:r>
              <a:rPr lang="es-CO" altLang="es-CO" sz="4400" b="1">
                <a:solidFill>
                  <a:srgbClr val="FFFF99"/>
                </a:solidFill>
              </a:rPr>
              <a:t>nivel de presión sonora</a:t>
            </a:r>
            <a:r>
              <a:rPr lang="es-CO" altLang="es-CO" sz="4400" b="1">
                <a:solidFill>
                  <a:srgbClr val="99FFCC"/>
                </a:solidFill>
              </a:rPr>
              <a:t>, </a:t>
            </a:r>
            <a:r>
              <a:rPr lang="es-CO" altLang="es-CO" sz="4400" b="1" i="1">
                <a:solidFill>
                  <a:srgbClr val="FFFF99"/>
                </a:solidFill>
              </a:rPr>
              <a:t>L</a:t>
            </a:r>
            <a:r>
              <a:rPr lang="es-CO" altLang="es-CO" sz="4400" b="1" i="1" baseline="-25000">
                <a:solidFill>
                  <a:srgbClr val="FFFF99"/>
                </a:solidFill>
              </a:rPr>
              <a:t>p</a:t>
            </a:r>
            <a:r>
              <a:rPr lang="es-CO" altLang="es-CO" sz="4400" b="1">
                <a:solidFill>
                  <a:srgbClr val="99FFCC"/>
                </a:solidFill>
              </a:rPr>
              <a:t>, </a:t>
            </a:r>
            <a:r>
              <a:rPr lang="es-CO" altLang="es-CO" sz="4400" b="1">
                <a:solidFill>
                  <a:srgbClr val="FFFF99"/>
                </a:solidFill>
              </a:rPr>
              <a:t>decibeles</a:t>
            </a:r>
            <a:r>
              <a:rPr lang="es-CO" altLang="es-CO" sz="4400" b="1">
                <a:solidFill>
                  <a:srgbClr val="99FFCC"/>
                </a:solidFill>
              </a:rPr>
              <a:t>.</a:t>
            </a:r>
            <a:r>
              <a:rPr lang="es-CO" altLang="es-CO" sz="4000" b="1">
                <a:solidFill>
                  <a:srgbClr val="63FFB1"/>
                </a:solidFill>
              </a:rPr>
              <a:t> </a:t>
            </a:r>
          </a:p>
        </p:txBody>
      </p:sp>
    </p:spTree>
  </p:cSld>
  <p:clrMapOvr>
    <a:masterClrMapping/>
  </p:clrMapOvr>
  <p:transition>
    <p:dissolve/>
  </p:transition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5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gradFill rotWithShape="0">
          <a:gsLst>
            <a:gs pos="0">
              <a:srgbClr val="000000"/>
            </a:gs>
            <a:gs pos="50000">
              <a:srgbClr val="003399"/>
            </a:gs>
            <a:gs pos="100000">
              <a:srgbClr val="000000"/>
            </a:gs>
          </a:gsLst>
          <a:lin ang="81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0769" name="Text Box 1"/>
          <p:cNvSpPr txBox="1">
            <a:spLocks noChangeArrowheads="1"/>
          </p:cNvSpPr>
          <p:nvPr/>
        </p:nvSpPr>
        <p:spPr bwMode="auto">
          <a:xfrm>
            <a:off x="3200400" y="2071640"/>
            <a:ext cx="5791200" cy="77162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ctr">
            <a:spAutoFit/>
          </a:bodyPr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spcBef>
                <a:spcPts val="2750"/>
              </a:spcBef>
              <a:buClrTx/>
            </a:pPr>
            <a:r>
              <a:rPr lang="es-CO" altLang="es-CO" sz="4400" b="1">
                <a:solidFill>
                  <a:srgbClr val="99FFCC"/>
                </a:solidFill>
              </a:rPr>
              <a:t>L</a:t>
            </a:r>
            <a:r>
              <a:rPr lang="es-CO" altLang="es-CO" sz="4400" b="1" baseline="-25000">
                <a:solidFill>
                  <a:srgbClr val="99FFCC"/>
                </a:solidFill>
              </a:rPr>
              <a:t>p</a:t>
            </a:r>
            <a:r>
              <a:rPr lang="es-CO" altLang="es-CO" sz="4400" b="1">
                <a:solidFill>
                  <a:srgbClr val="99FFCC"/>
                </a:solidFill>
              </a:rPr>
              <a:t>   =   20 log ——</a:t>
            </a:r>
          </a:p>
        </p:txBody>
      </p:sp>
      <p:sp>
        <p:nvSpPr>
          <p:cNvPr id="160770" name="Text Box 2"/>
          <p:cNvSpPr txBox="1">
            <a:spLocks noChangeArrowheads="1"/>
          </p:cNvSpPr>
          <p:nvPr/>
        </p:nvSpPr>
        <p:spPr bwMode="auto">
          <a:xfrm>
            <a:off x="7105650" y="1546226"/>
            <a:ext cx="1295400" cy="1876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ctr">
            <a:spAutoFit/>
          </a:bodyPr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spcBef>
                <a:spcPts val="2750"/>
              </a:spcBef>
              <a:buClrTx/>
            </a:pPr>
            <a:r>
              <a:rPr lang="es-CO" altLang="es-CO" sz="4400" b="1">
                <a:solidFill>
                  <a:srgbClr val="99FFCC"/>
                </a:solidFill>
              </a:rPr>
              <a:t>P</a:t>
            </a:r>
          </a:p>
          <a:p>
            <a:pPr algn="ctr">
              <a:spcBef>
                <a:spcPts val="2750"/>
              </a:spcBef>
              <a:buClrTx/>
            </a:pPr>
            <a:r>
              <a:rPr lang="es-CO" altLang="es-CO" sz="4400" b="1">
                <a:solidFill>
                  <a:srgbClr val="99FFCC"/>
                </a:solidFill>
              </a:rPr>
              <a:t>P</a:t>
            </a:r>
            <a:r>
              <a:rPr lang="es-CO" altLang="es-CO" sz="4400" b="1" baseline="-25000">
                <a:solidFill>
                  <a:srgbClr val="99FFCC"/>
                </a:solidFill>
              </a:rPr>
              <a:t>ref</a:t>
            </a:r>
          </a:p>
        </p:txBody>
      </p:sp>
      <p:sp>
        <p:nvSpPr>
          <p:cNvPr id="160771" name="Text Box 3"/>
          <p:cNvSpPr txBox="1">
            <a:spLocks noChangeArrowheads="1"/>
          </p:cNvSpPr>
          <p:nvPr/>
        </p:nvSpPr>
        <p:spPr bwMode="auto">
          <a:xfrm>
            <a:off x="3200400" y="4283482"/>
            <a:ext cx="5791200" cy="12025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ctr">
            <a:spAutoFit/>
          </a:bodyPr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buClrTx/>
              <a:buFontTx/>
              <a:buNone/>
            </a:pPr>
            <a:r>
              <a:rPr lang="es-CO" altLang="es-CO" sz="3600" b="1">
                <a:solidFill>
                  <a:srgbClr val="FFC5F0"/>
                </a:solidFill>
              </a:rPr>
              <a:t>P: presión sonora eficaz</a:t>
            </a:r>
          </a:p>
          <a:p>
            <a:pPr algn="ctr">
              <a:buClrTx/>
              <a:buFontTx/>
              <a:buNone/>
            </a:pPr>
            <a:r>
              <a:rPr lang="es-CO" altLang="es-CO" sz="3600" b="1">
                <a:solidFill>
                  <a:srgbClr val="FFC5F0"/>
                </a:solidFill>
              </a:rPr>
              <a:t>P</a:t>
            </a:r>
            <a:r>
              <a:rPr lang="es-CO" altLang="es-CO" sz="3600" b="1" baseline="-25000">
                <a:solidFill>
                  <a:srgbClr val="FFC5F0"/>
                </a:solidFill>
              </a:rPr>
              <a:t>ref </a:t>
            </a:r>
            <a:r>
              <a:rPr lang="es-CO" altLang="es-CO" sz="3600" b="1">
                <a:solidFill>
                  <a:srgbClr val="FFC5F0"/>
                </a:solidFill>
              </a:rPr>
              <a:t>: 0,00002 Pa</a:t>
            </a:r>
          </a:p>
        </p:txBody>
      </p:sp>
    </p:spTree>
  </p:cSld>
  <p:clrMapOvr>
    <a:masterClrMapping/>
  </p:clrMapOvr>
  <p:transition>
    <p:dissolv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077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 additive="repl">
                                        <p:cTn id="7" dur="500"/>
                                        <p:tgtEl>
                                          <p:spTgt spid="16077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077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 additive="repl">
                                        <p:cTn id="12" dur="500"/>
                                        <p:tgtEl>
                                          <p:spTgt spid="16077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5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gradFill rotWithShape="0">
          <a:gsLst>
            <a:gs pos="0">
              <a:srgbClr val="000000"/>
            </a:gs>
            <a:gs pos="50000">
              <a:srgbClr val="003399"/>
            </a:gs>
            <a:gs pos="100000">
              <a:srgbClr val="000000"/>
            </a:gs>
          </a:gsLst>
          <a:lin ang="81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1793" name="Text Box 1"/>
          <p:cNvSpPr txBox="1">
            <a:spLocks noChangeArrowheads="1"/>
          </p:cNvSpPr>
          <p:nvPr/>
        </p:nvSpPr>
        <p:spPr bwMode="auto">
          <a:xfrm>
            <a:off x="2133600" y="1039914"/>
            <a:ext cx="7924800" cy="45162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ctr">
            <a:spAutoFit/>
          </a:bodyPr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spcBef>
                <a:spcPts val="2750"/>
              </a:spcBef>
              <a:buClrTx/>
            </a:pPr>
            <a:r>
              <a:rPr lang="es-CO" altLang="es-CO" sz="4400" b="1">
                <a:solidFill>
                  <a:srgbClr val="FFFF99"/>
                </a:solidFill>
              </a:rPr>
              <a:t>Los valores inferiores a</a:t>
            </a:r>
            <a:r>
              <a:rPr lang="es-CO" altLang="es-CO" sz="4400" b="1">
                <a:solidFill>
                  <a:srgbClr val="99FFCC"/>
                </a:solidFill>
              </a:rPr>
              <a:t> 20 dB </a:t>
            </a:r>
            <a:r>
              <a:rPr lang="es-CO" altLang="es-CO" sz="4400" b="1">
                <a:solidFill>
                  <a:srgbClr val="FFFF99"/>
                </a:solidFill>
              </a:rPr>
              <a:t>son muy inusuales, y muchas personas no los escuchan.</a:t>
            </a:r>
          </a:p>
          <a:p>
            <a:pPr algn="ctr">
              <a:spcBef>
                <a:spcPts val="2750"/>
              </a:spcBef>
              <a:buClrTx/>
            </a:pPr>
            <a:r>
              <a:rPr lang="es-CO" altLang="es-CO" sz="4400" b="1">
                <a:solidFill>
                  <a:srgbClr val="FFFF99"/>
                </a:solidFill>
              </a:rPr>
              <a:t>Los valores superiores a</a:t>
            </a:r>
            <a:r>
              <a:rPr lang="es-CO" altLang="es-CO" sz="4400" b="1">
                <a:solidFill>
                  <a:srgbClr val="99FFCC"/>
                </a:solidFill>
              </a:rPr>
              <a:t> </a:t>
            </a:r>
            <a:r>
              <a:rPr lang="es-CO" altLang="es-CO" sz="4400" b="1">
                <a:solidFill>
                  <a:srgbClr val="FD83D1"/>
                </a:solidFill>
              </a:rPr>
              <a:t>80 dB</a:t>
            </a:r>
            <a:r>
              <a:rPr lang="es-CO" altLang="es-CO" sz="4400" b="1">
                <a:solidFill>
                  <a:srgbClr val="99FFCC"/>
                </a:solidFill>
              </a:rPr>
              <a:t> </a:t>
            </a:r>
            <a:r>
              <a:rPr lang="es-CO" altLang="es-CO" sz="4400" b="1">
                <a:solidFill>
                  <a:srgbClr val="FFFF99"/>
                </a:solidFill>
              </a:rPr>
              <a:t>son peligrosos para la audición humana.</a:t>
            </a:r>
          </a:p>
        </p:txBody>
      </p:sp>
    </p:spTree>
  </p:cSld>
  <p:clrMapOvr>
    <a:masterClrMapping/>
  </p:clrMapOvr>
  <p:transition>
    <p:dissolve/>
  </p:transition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5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gradFill rotWithShape="0">
          <a:gsLst>
            <a:gs pos="0">
              <a:srgbClr val="000000"/>
            </a:gs>
            <a:gs pos="50000">
              <a:srgbClr val="003399"/>
            </a:gs>
            <a:gs pos="100000">
              <a:srgbClr val="000000"/>
            </a:gs>
          </a:gsLst>
          <a:lin ang="81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2817" name="Text Box 1"/>
          <p:cNvSpPr txBox="1">
            <a:spLocks noChangeArrowheads="1"/>
          </p:cNvSpPr>
          <p:nvPr/>
        </p:nvSpPr>
        <p:spPr bwMode="auto">
          <a:xfrm>
            <a:off x="2511425" y="2198688"/>
            <a:ext cx="7169150" cy="2197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ctr">
            <a:spAutoFit/>
          </a:bodyPr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spcBef>
                <a:spcPts val="2750"/>
              </a:spcBef>
              <a:buClrTx/>
            </a:pPr>
            <a:r>
              <a:rPr lang="es-CO" altLang="es-CO" sz="4400" b="1">
                <a:solidFill>
                  <a:srgbClr val="00FFFF"/>
                </a:solidFill>
                <a:latin typeface="Arial" panose="020B0604020202020204" pitchFamily="34" charset="0"/>
              </a:rPr>
              <a:t>La relación entre el</a:t>
            </a:r>
            <a:r>
              <a:rPr lang="es-CO" altLang="es-CO" sz="4400" b="1">
                <a:solidFill>
                  <a:srgbClr val="FFFF99"/>
                </a:solidFill>
                <a:latin typeface="Arial" panose="020B0604020202020204" pitchFamily="34" charset="0"/>
              </a:rPr>
              <a:t> </a:t>
            </a:r>
            <a:r>
              <a:rPr lang="es-CO" altLang="es-CO" sz="4400" b="1">
                <a:solidFill>
                  <a:srgbClr val="FFFF00"/>
                </a:solidFill>
                <a:latin typeface="Arial" panose="020B0604020202020204" pitchFamily="34" charset="0"/>
              </a:rPr>
              <a:t>L</a:t>
            </a:r>
            <a:r>
              <a:rPr lang="es-CO" altLang="es-CO" sz="4400" b="1" baseline="-25000">
                <a:solidFill>
                  <a:srgbClr val="FFFF00"/>
                </a:solidFill>
                <a:latin typeface="Arial" panose="020B0604020202020204" pitchFamily="34" charset="0"/>
              </a:rPr>
              <a:t>p</a:t>
            </a:r>
            <a:r>
              <a:rPr lang="es-CO" altLang="es-CO" sz="4400" b="1">
                <a:solidFill>
                  <a:srgbClr val="FFFF99"/>
                </a:solidFill>
                <a:latin typeface="Arial" panose="020B0604020202020204" pitchFamily="34" charset="0"/>
              </a:rPr>
              <a:t> </a:t>
            </a:r>
            <a:r>
              <a:rPr lang="es-CO" altLang="es-CO" sz="4400" b="1">
                <a:solidFill>
                  <a:srgbClr val="00FFFF"/>
                </a:solidFill>
                <a:latin typeface="Arial" panose="020B0604020202020204" pitchFamily="34" charset="0"/>
              </a:rPr>
              <a:t>y la sensación de sonoridad no es sencilla...</a:t>
            </a:r>
          </a:p>
        </p:txBody>
      </p:sp>
    </p:spTree>
  </p:cSld>
  <p:clrMapOvr>
    <a:masterClrMapping/>
  </p:clrMapOvr>
  <p:transition>
    <p:dissolve/>
  </p:transition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5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gradFill rotWithShape="0">
          <a:gsLst>
            <a:gs pos="0">
              <a:srgbClr val="000000"/>
            </a:gs>
            <a:gs pos="50000">
              <a:srgbClr val="003399"/>
            </a:gs>
            <a:gs pos="100000">
              <a:srgbClr val="000000"/>
            </a:gs>
          </a:gsLst>
          <a:lin ang="81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841" name="Text Box 1"/>
          <p:cNvSpPr txBox="1">
            <a:spLocks noChangeArrowheads="1"/>
          </p:cNvSpPr>
          <p:nvPr/>
        </p:nvSpPr>
        <p:spPr bwMode="auto">
          <a:xfrm>
            <a:off x="2178050" y="2579688"/>
            <a:ext cx="7835900" cy="1435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ctr">
            <a:spAutoFit/>
          </a:bodyPr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spcBef>
                <a:spcPts val="2750"/>
              </a:spcBef>
              <a:buClrTx/>
            </a:pPr>
            <a:r>
              <a:rPr lang="es-CO" altLang="es-CO" sz="4400" b="1">
                <a:solidFill>
                  <a:srgbClr val="FFFF99"/>
                </a:solidFill>
                <a:latin typeface="Arial" panose="020B0604020202020204" pitchFamily="34" charset="0"/>
              </a:rPr>
              <a:t>... Fue investigada por </a:t>
            </a:r>
            <a:r>
              <a:rPr lang="es-CO" altLang="es-CO" sz="4400" b="1">
                <a:solidFill>
                  <a:srgbClr val="00FF99"/>
                </a:solidFill>
                <a:latin typeface="Arial" panose="020B0604020202020204" pitchFamily="34" charset="0"/>
              </a:rPr>
              <a:t>Fletcher</a:t>
            </a:r>
            <a:r>
              <a:rPr lang="es-CO" altLang="es-CO" sz="4400" b="1">
                <a:solidFill>
                  <a:srgbClr val="FFFF99"/>
                </a:solidFill>
                <a:latin typeface="Arial" panose="020B0604020202020204" pitchFamily="34" charset="0"/>
              </a:rPr>
              <a:t> y </a:t>
            </a:r>
            <a:r>
              <a:rPr lang="es-CO" altLang="es-CO" sz="4400" b="1">
                <a:solidFill>
                  <a:srgbClr val="00FF99"/>
                </a:solidFill>
                <a:latin typeface="Arial" panose="020B0604020202020204" pitchFamily="34" charset="0"/>
              </a:rPr>
              <a:t>Munson</a:t>
            </a:r>
            <a:r>
              <a:rPr lang="es-CO" altLang="es-CO" sz="4400" b="1">
                <a:solidFill>
                  <a:srgbClr val="FFFF99"/>
                </a:solidFill>
                <a:latin typeface="Arial" panose="020B0604020202020204" pitchFamily="34" charset="0"/>
              </a:rPr>
              <a:t> en 1930</a:t>
            </a:r>
            <a:r>
              <a:rPr lang="es-CO" altLang="es-CO" sz="4400" b="1">
                <a:solidFill>
                  <a:srgbClr val="FFFF99"/>
                </a:solidFill>
              </a:rPr>
              <a:t>.</a:t>
            </a:r>
          </a:p>
        </p:txBody>
      </p:sp>
    </p:spTree>
  </p:cSld>
  <p:clrMapOvr>
    <a:masterClrMapping/>
  </p:clrMapOvr>
  <p:transition>
    <p:dissolve/>
  </p:transition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5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gradFill rotWithShape="0">
          <a:gsLst>
            <a:gs pos="0">
              <a:srgbClr val="000000"/>
            </a:gs>
            <a:gs pos="50000">
              <a:srgbClr val="003399"/>
            </a:gs>
            <a:gs pos="100000">
              <a:srgbClr val="000000"/>
            </a:gs>
          </a:gsLst>
          <a:lin ang="81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4865" name="Text Box 1"/>
          <p:cNvSpPr txBox="1">
            <a:spLocks noChangeArrowheads="1"/>
          </p:cNvSpPr>
          <p:nvPr/>
        </p:nvSpPr>
        <p:spPr bwMode="auto">
          <a:xfrm>
            <a:off x="1905000" y="701359"/>
            <a:ext cx="8382000" cy="519334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ctr">
            <a:spAutoFit/>
          </a:bodyPr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spcBef>
                <a:spcPts val="2750"/>
              </a:spcBef>
              <a:buClrTx/>
            </a:pPr>
            <a:r>
              <a:rPr lang="es-CO" altLang="es-CO" sz="4400" b="1">
                <a:solidFill>
                  <a:srgbClr val="FFFF99"/>
                </a:solidFill>
                <a:latin typeface="Arial" panose="020B0604020202020204" pitchFamily="34" charset="0"/>
              </a:rPr>
              <a:t>En su experimento hacían escuchar a un sujeto un </a:t>
            </a:r>
            <a:r>
              <a:rPr lang="es-CO" altLang="es-CO" sz="4400" b="1">
                <a:solidFill>
                  <a:srgbClr val="00FFFF"/>
                </a:solidFill>
                <a:latin typeface="Arial" panose="020B0604020202020204" pitchFamily="34" charset="0"/>
              </a:rPr>
              <a:t>tono puro</a:t>
            </a:r>
            <a:r>
              <a:rPr lang="es-CO" altLang="es-CO" sz="4400" b="1">
                <a:solidFill>
                  <a:srgbClr val="FFFF99"/>
                </a:solidFill>
                <a:latin typeface="Arial" panose="020B0604020202020204" pitchFamily="34" charset="0"/>
              </a:rPr>
              <a:t> de </a:t>
            </a:r>
            <a:r>
              <a:rPr lang="es-CO" altLang="es-CO" sz="4400" b="1">
                <a:solidFill>
                  <a:srgbClr val="00FFFF"/>
                </a:solidFill>
              </a:rPr>
              <a:t>1000 </a:t>
            </a:r>
            <a:r>
              <a:rPr lang="es-CO" altLang="es-CO" sz="4400" b="1" i="1">
                <a:solidFill>
                  <a:srgbClr val="00FFFF"/>
                </a:solidFill>
              </a:rPr>
              <a:t>Hz </a:t>
            </a:r>
            <a:r>
              <a:rPr lang="es-CO" altLang="es-CO" sz="4400" b="1">
                <a:solidFill>
                  <a:srgbClr val="FFFF99"/>
                </a:solidFill>
                <a:latin typeface="Arial" panose="020B0604020202020204" pitchFamily="34" charset="0"/>
              </a:rPr>
              <a:t>y determinado nivel de presión sonora. </a:t>
            </a:r>
          </a:p>
          <a:p>
            <a:pPr algn="ctr">
              <a:spcBef>
                <a:spcPts val="2750"/>
              </a:spcBef>
              <a:buClrTx/>
            </a:pPr>
            <a:r>
              <a:rPr lang="es-CO" altLang="es-CO" sz="4400" b="1">
                <a:solidFill>
                  <a:srgbClr val="FFFF99"/>
                </a:solidFill>
                <a:latin typeface="Arial" panose="020B0604020202020204" pitchFamily="34" charset="0"/>
              </a:rPr>
              <a:t>A continuación le hacían escuchar un tono puro de </a:t>
            </a:r>
            <a:br>
              <a:rPr lang="es-CO" altLang="es-CO" sz="4400" b="1">
                <a:solidFill>
                  <a:srgbClr val="FFFF99"/>
                </a:solidFill>
                <a:latin typeface="Arial" panose="020B0604020202020204" pitchFamily="34" charset="0"/>
              </a:rPr>
            </a:br>
            <a:r>
              <a:rPr lang="es-CO" altLang="es-CO" sz="4400" b="1">
                <a:solidFill>
                  <a:srgbClr val="FFFF99"/>
                </a:solidFill>
                <a:latin typeface="Arial" panose="020B0604020202020204" pitchFamily="34" charset="0"/>
              </a:rPr>
              <a:t>otra frecuencia. </a:t>
            </a:r>
          </a:p>
        </p:txBody>
      </p:sp>
    </p:spTree>
  </p:cSld>
  <p:clrMapOvr>
    <a:masterClrMapping/>
  </p:clrMapOvr>
  <p:transition>
    <p:dissolve/>
  </p:transition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gradFill rotWithShape="0">
          <a:gsLst>
            <a:gs pos="0">
              <a:srgbClr val="000000"/>
            </a:gs>
            <a:gs pos="50000">
              <a:srgbClr val="003399"/>
            </a:gs>
            <a:gs pos="100000">
              <a:srgbClr val="000000"/>
            </a:gs>
          </a:gsLst>
          <a:lin ang="81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457" name="Group 1"/>
          <p:cNvGrpSpPr>
            <a:grpSpLocks/>
          </p:cNvGrpSpPr>
          <p:nvPr/>
        </p:nvGrpSpPr>
        <p:grpSpPr bwMode="auto">
          <a:xfrm>
            <a:off x="4419600" y="1660526"/>
            <a:ext cx="4084638" cy="4308475"/>
            <a:chOff x="1824" y="1046"/>
            <a:chExt cx="2573" cy="2714"/>
          </a:xfrm>
        </p:grpSpPr>
        <p:sp>
          <p:nvSpPr>
            <p:cNvPr id="19458" name="Freeform 2"/>
            <p:cNvSpPr>
              <a:spLocks noChangeArrowheads="1"/>
            </p:cNvSpPr>
            <p:nvPr/>
          </p:nvSpPr>
          <p:spPr bwMode="auto">
            <a:xfrm>
              <a:off x="2395" y="1152"/>
              <a:ext cx="1712" cy="1368"/>
            </a:xfrm>
            <a:custGeom>
              <a:avLst/>
              <a:gdLst>
                <a:gd name="G0" fmla="+- 1 0 0"/>
                <a:gd name="G1" fmla="+- 1 0 0"/>
                <a:gd name="G2" fmla="+- 1 0 0"/>
                <a:gd name="G3" fmla="+- 1 0 0"/>
                <a:gd name="G4" fmla="+- 1 0 0"/>
                <a:gd name="G5" fmla="+- 1 0 0"/>
                <a:gd name="G6" fmla="+- 1 0 0"/>
                <a:gd name="G7" fmla="+- 1 0 0"/>
                <a:gd name="G8" fmla="+- 1 0 0"/>
                <a:gd name="G9" fmla="+- 1 0 0"/>
                <a:gd name="G10" fmla="+- 1 0 0"/>
                <a:gd name="T0" fmla="*/ 224 256 1"/>
                <a:gd name="T1" fmla="*/ 0 256 1"/>
                <a:gd name="G11" fmla="+- 0 T0 T1"/>
                <a:gd name="G12" fmla="sin 1343 G11"/>
                <a:gd name="G13" fmla="+- 1 0 0"/>
                <a:gd name="G14" fmla="+- 1 0 0"/>
                <a:gd name="G15" fmla="+- 1 0 0"/>
                <a:gd name="G16" fmla="+- 1 0 0"/>
                <a:gd name="G17" fmla="+- 42 0 0"/>
                <a:gd name="G18" fmla="+- 1 0 0"/>
                <a:gd name="G19" fmla="+- 1 0 0"/>
                <a:gd name="G20" fmla="+- 1 0 0"/>
                <a:gd name="G21" fmla="+- 1 0 0"/>
                <a:gd name="G22" fmla="+- 1 0 0"/>
                <a:gd name="G23" fmla="+- 1 0 0"/>
                <a:gd name="G24" fmla="+- 1 0 0"/>
                <a:gd name="G25" fmla="+- 1 0 0"/>
                <a:gd name="G26" fmla="+- 1 0 0"/>
                <a:gd name="G27" fmla="+- 1 0 0"/>
                <a:gd name="G28" fmla="+- 1 0 0"/>
                <a:gd name="G29" fmla="+- 1 0 0"/>
                <a:gd name="G30" fmla="+- 1 0 0"/>
                <a:gd name="G31" fmla="+- 1 0 0"/>
                <a:gd name="G32" fmla="+- 1 0 0"/>
                <a:gd name="G33" fmla="+- 1 0 0"/>
                <a:gd name="G34" fmla="+- 1 0 0"/>
                <a:gd name="G35" fmla="+- 1 0 0"/>
                <a:gd name="G36" fmla="+- 1 0 0"/>
                <a:gd name="G37" fmla="*/ 1 65535 32768"/>
                <a:gd name="G38" fmla="+- 1 0 0"/>
                <a:gd name="G39" fmla="+- 64688 0 0"/>
                <a:gd name="G40" fmla="+- 64575 0 0"/>
                <a:gd name="G41" fmla="+- 65069 0 0"/>
                <a:gd name="G42" fmla="+- 65075 0 0"/>
                <a:gd name="G43" fmla="+- 64966 0 0"/>
                <a:gd name="G44" fmla="+- 65106 0 0"/>
                <a:gd name="G45" fmla="+- 65120 0 0"/>
                <a:gd name="G46" fmla="+- 65153 0 0"/>
                <a:gd name="G47" fmla="+- 65286 0 0"/>
                <a:gd name="G48" fmla="+- 65406 0 0"/>
                <a:gd name="T2" fmla="*/ 437 w 1717"/>
                <a:gd name="T3" fmla="*/ 62 h 1373"/>
                <a:gd name="T4" fmla="*/ 910 w 1717"/>
                <a:gd name="T5" fmla="*/ 315 h 1373"/>
                <a:gd name="T6" fmla="*/ 1276 w 1717"/>
                <a:gd name="T7" fmla="*/ 917 h 1373"/>
                <a:gd name="T8" fmla="*/ 1384 w 1717"/>
                <a:gd name="T9" fmla="*/ 1038 h 1373"/>
                <a:gd name="T10" fmla="*/ 1499 w 1717"/>
                <a:gd name="T11" fmla="*/ 1102 h 1373"/>
                <a:gd name="T12" fmla="*/ 1672 w 1717"/>
                <a:gd name="T13" fmla="*/ 1268 h 1373"/>
                <a:gd name="T14" fmla="*/ 1698 w 1717"/>
                <a:gd name="T15" fmla="*/ 1297 h 1373"/>
                <a:gd name="T16" fmla="*/ 1713 w 1717"/>
                <a:gd name="T17" fmla="*/ 1320 h 1373"/>
                <a:gd name="T18" fmla="*/ 1703 w 1717"/>
                <a:gd name="T19" fmla="*/ 1342 h 1373"/>
                <a:gd name="T20" fmla="*/ 1592 w 1717"/>
                <a:gd name="T21" fmla="*/ 1315 h 1373"/>
                <a:gd name="T22" fmla="*/ 1445 w 1717"/>
                <a:gd name="T23" fmla="*/ 1300 h 1373"/>
                <a:gd name="T24" fmla="*/ 1346 w 1717"/>
                <a:gd name="T25" fmla="*/ 1289 h 1373"/>
                <a:gd name="T26" fmla="*/ 1261 w 1717"/>
                <a:gd name="T27" fmla="*/ 1288 h 1373"/>
                <a:gd name="T28" fmla="*/ 1147 w 1717"/>
                <a:gd name="T29" fmla="*/ 1304 h 1373"/>
                <a:gd name="T30" fmla="*/ 952 w 1717"/>
                <a:gd name="T31" fmla="*/ 1332 h 1373"/>
                <a:gd name="T32" fmla="*/ 845 w 1717"/>
                <a:gd name="T33" fmla="*/ 1355 h 1373"/>
                <a:gd name="T34" fmla="*/ 731 w 1717"/>
                <a:gd name="T35" fmla="*/ 1369 h 1373"/>
                <a:gd name="T36" fmla="*/ 613 w 1717"/>
                <a:gd name="T37" fmla="*/ 1357 h 1373"/>
                <a:gd name="T38" fmla="*/ 550 w 1717"/>
                <a:gd name="T39" fmla="*/ 1364 h 1373"/>
                <a:gd name="T40" fmla="*/ 512 w 1717"/>
                <a:gd name="T41" fmla="*/ 1349 h 1373"/>
                <a:gd name="T42" fmla="*/ 423 w 1717"/>
                <a:gd name="T43" fmla="*/ 1333 h 1373"/>
                <a:gd name="T44" fmla="*/ 333 w 1717"/>
                <a:gd name="T45" fmla="*/ 1334 h 1373"/>
                <a:gd name="T46" fmla="*/ 264 w 1717"/>
                <a:gd name="T47" fmla="*/ 1339 h 1373"/>
                <a:gd name="T48" fmla="*/ 223 w 1717"/>
                <a:gd name="T49" fmla="*/ 1339 h 1373"/>
                <a:gd name="T50" fmla="*/ 185 w 1717"/>
                <a:gd name="T51" fmla="*/ 1339 h 1373"/>
                <a:gd name="T52" fmla="*/ 164 w 1717"/>
                <a:gd name="T53" fmla="*/ 1339 h 1373"/>
                <a:gd name="T54" fmla="*/ 122 w 1717"/>
                <a:gd name="T55" fmla="*/ 1330 h 1373"/>
                <a:gd name="T56" fmla="*/ 84 w 1717"/>
                <a:gd name="T57" fmla="*/ 1313 h 1373"/>
                <a:gd name="T58" fmla="*/ 57 w 1717"/>
                <a:gd name="T59" fmla="*/ 1303 h 1373"/>
                <a:gd name="T60" fmla="*/ 38 w 1717"/>
                <a:gd name="T61" fmla="*/ 1283 h 1373"/>
                <a:gd name="T62" fmla="*/ 23 w 1717"/>
                <a:gd name="T63" fmla="*/ 1244 h 1373"/>
                <a:gd name="T64" fmla="*/ 4 w 1717"/>
                <a:gd name="T65" fmla="*/ 1192 h 1373"/>
                <a:gd name="T66" fmla="*/ 0 w 1717"/>
                <a:gd name="T67" fmla="*/ 1150 h 1373"/>
                <a:gd name="T68" fmla="*/ 4 w 1717"/>
                <a:gd name="T69" fmla="*/ 1112 h 1373"/>
                <a:gd name="T70" fmla="*/ 22 w 1717"/>
                <a:gd name="T71" fmla="*/ 1071 h 1373"/>
                <a:gd name="T72" fmla="*/ 32 w 1717"/>
                <a:gd name="T73" fmla="*/ 1017 h 1373"/>
                <a:gd name="T74" fmla="*/ 23 w 1717"/>
                <a:gd name="T75" fmla="*/ 964 h 1373"/>
                <a:gd name="T76" fmla="*/ 4 w 1717"/>
                <a:gd name="T77" fmla="*/ 901 h 1373"/>
                <a:gd name="T78" fmla="*/ 43 w 1717"/>
                <a:gd name="T79" fmla="*/ 779 h 1373"/>
                <a:gd name="T80" fmla="*/ 92 w 1717"/>
                <a:gd name="T81" fmla="*/ 684 h 1373"/>
                <a:gd name="T82" fmla="*/ 144 w 1717"/>
                <a:gd name="T83" fmla="*/ 603 h 1373"/>
                <a:gd name="T84" fmla="*/ 193 w 1717"/>
                <a:gd name="T85" fmla="*/ 526 h 1373"/>
                <a:gd name="T86" fmla="*/ 231 w 1717"/>
                <a:gd name="T87" fmla="*/ 411 h 1373"/>
                <a:gd name="T88" fmla="*/ 231 w 1717"/>
                <a:gd name="T89" fmla="*/ 323 h 1373"/>
                <a:gd name="T90" fmla="*/ 252 w 1717"/>
                <a:gd name="T91" fmla="*/ 253 h 1373"/>
                <a:gd name="T92" fmla="*/ 252 w 1717"/>
                <a:gd name="T93" fmla="*/ 175 h 1373"/>
                <a:gd name="T94" fmla="*/ 272 w 1717"/>
                <a:gd name="T95" fmla="*/ 113 h 1373"/>
                <a:gd name="T96" fmla="*/ 332 w 1717"/>
                <a:gd name="T97" fmla="*/ 0 h 1373"/>
              </a:gdLst>
              <a:ahLst/>
              <a:cxnLst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717" h="1373">
                  <a:moveTo>
                    <a:pt x="438" y="62"/>
                  </a:moveTo>
                  <a:lnTo>
                    <a:pt x="912" y="316"/>
                  </a:lnTo>
                  <a:lnTo>
                    <a:pt x="1279" y="920"/>
                  </a:lnTo>
                  <a:lnTo>
                    <a:pt x="1387" y="1041"/>
                  </a:lnTo>
                  <a:lnTo>
                    <a:pt x="1503" y="1105"/>
                  </a:lnTo>
                  <a:lnTo>
                    <a:pt x="1676" y="1272"/>
                  </a:lnTo>
                  <a:lnTo>
                    <a:pt x="1702" y="1301"/>
                  </a:lnTo>
                  <a:lnTo>
                    <a:pt x="1717" y="1324"/>
                  </a:lnTo>
                  <a:lnTo>
                    <a:pt x="1707" y="1346"/>
                  </a:lnTo>
                  <a:lnTo>
                    <a:pt x="1596" y="1319"/>
                  </a:lnTo>
                  <a:lnTo>
                    <a:pt x="1448" y="1304"/>
                  </a:lnTo>
                  <a:lnTo>
                    <a:pt x="1349" y="1293"/>
                  </a:lnTo>
                  <a:lnTo>
                    <a:pt x="1264" y="1292"/>
                  </a:lnTo>
                  <a:lnTo>
                    <a:pt x="1150" y="1308"/>
                  </a:lnTo>
                  <a:lnTo>
                    <a:pt x="954" y="1336"/>
                  </a:lnTo>
                  <a:lnTo>
                    <a:pt x="847" y="1359"/>
                  </a:lnTo>
                  <a:lnTo>
                    <a:pt x="733" y="1373"/>
                  </a:lnTo>
                  <a:lnTo>
                    <a:pt x="614" y="1361"/>
                  </a:lnTo>
                  <a:lnTo>
                    <a:pt x="551" y="1368"/>
                  </a:lnTo>
                  <a:lnTo>
                    <a:pt x="513" y="1353"/>
                  </a:lnTo>
                  <a:lnTo>
                    <a:pt x="424" y="1337"/>
                  </a:lnTo>
                  <a:lnTo>
                    <a:pt x="334" y="1338"/>
                  </a:lnTo>
                  <a:lnTo>
                    <a:pt x="265" y="1343"/>
                  </a:lnTo>
                  <a:lnTo>
                    <a:pt x="224" y="1343"/>
                  </a:lnTo>
                  <a:lnTo>
                    <a:pt x="185" y="1343"/>
                  </a:lnTo>
                  <a:lnTo>
                    <a:pt x="164" y="1343"/>
                  </a:lnTo>
                  <a:lnTo>
                    <a:pt x="122" y="1334"/>
                  </a:lnTo>
                  <a:lnTo>
                    <a:pt x="84" y="1317"/>
                  </a:lnTo>
                  <a:lnTo>
                    <a:pt x="57" y="1307"/>
                  </a:lnTo>
                  <a:lnTo>
                    <a:pt x="38" y="1287"/>
                  </a:lnTo>
                  <a:lnTo>
                    <a:pt x="23" y="1248"/>
                  </a:lnTo>
                  <a:lnTo>
                    <a:pt x="4" y="1195"/>
                  </a:lnTo>
                  <a:lnTo>
                    <a:pt x="0" y="1153"/>
                  </a:lnTo>
                  <a:lnTo>
                    <a:pt x="4" y="1115"/>
                  </a:lnTo>
                  <a:lnTo>
                    <a:pt x="22" y="1074"/>
                  </a:lnTo>
                  <a:lnTo>
                    <a:pt x="32" y="1020"/>
                  </a:lnTo>
                  <a:lnTo>
                    <a:pt x="23" y="967"/>
                  </a:lnTo>
                  <a:lnTo>
                    <a:pt x="4" y="904"/>
                  </a:lnTo>
                  <a:lnTo>
                    <a:pt x="43" y="781"/>
                  </a:lnTo>
                  <a:lnTo>
                    <a:pt x="92" y="686"/>
                  </a:lnTo>
                  <a:lnTo>
                    <a:pt x="144" y="605"/>
                  </a:lnTo>
                  <a:lnTo>
                    <a:pt x="193" y="528"/>
                  </a:lnTo>
                  <a:lnTo>
                    <a:pt x="232" y="412"/>
                  </a:lnTo>
                  <a:lnTo>
                    <a:pt x="232" y="324"/>
                  </a:lnTo>
                  <a:lnTo>
                    <a:pt x="253" y="254"/>
                  </a:lnTo>
                  <a:lnTo>
                    <a:pt x="253" y="176"/>
                  </a:lnTo>
                  <a:lnTo>
                    <a:pt x="273" y="113"/>
                  </a:lnTo>
                  <a:lnTo>
                    <a:pt x="333" y="0"/>
                  </a:lnTo>
                </a:path>
              </a:pathLst>
            </a:custGeom>
            <a:gradFill rotWithShape="0">
              <a:gsLst>
                <a:gs pos="0">
                  <a:srgbClr val="DDD800"/>
                </a:gs>
                <a:gs pos="100000">
                  <a:srgbClr val="FFFFCC"/>
                </a:gs>
              </a:gsLst>
              <a:lin ang="108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  <p:sp>
          <p:nvSpPr>
            <p:cNvPr id="19459" name="Freeform 3"/>
            <p:cNvSpPr>
              <a:spLocks noChangeArrowheads="1"/>
            </p:cNvSpPr>
            <p:nvPr/>
          </p:nvSpPr>
          <p:spPr bwMode="auto">
            <a:xfrm>
              <a:off x="1826" y="1055"/>
              <a:ext cx="2503" cy="2573"/>
            </a:xfrm>
            <a:custGeom>
              <a:avLst/>
              <a:gdLst>
                <a:gd name="G0" fmla="+- 1 0 0"/>
                <a:gd name="G1" fmla="+- 1 0 0"/>
                <a:gd name="G2" fmla="+- 1 0 0"/>
                <a:gd name="G3" fmla="+- 1 0 0"/>
                <a:gd name="G4" fmla="+- 1 0 0"/>
                <a:gd name="G5" fmla="+- 1 0 0"/>
                <a:gd name="G6" fmla="+- 1 0 0"/>
                <a:gd name="G7" fmla="+- 1 0 0"/>
                <a:gd name="G8" fmla="+- 1 0 0"/>
                <a:gd name="G9" fmla="+- 1 0 0"/>
                <a:gd name="G10" fmla="+- 1 0 0"/>
                <a:gd name="G11" fmla="+- 1 0 0"/>
                <a:gd name="G12" fmla="+- 1 0 0"/>
                <a:gd name="G13" fmla="+- 1 0 0"/>
                <a:gd name="G14" fmla="+- 1 0 0"/>
                <a:gd name="G15" fmla="+- 1 0 0"/>
                <a:gd name="G16" fmla="+- 1 0 0"/>
                <a:gd name="G17" fmla="*/ 1 53519 12704"/>
                <a:gd name="G18" fmla="+- 1 0 0"/>
                <a:gd name="G19" fmla="+- 1 0 0"/>
                <a:gd name="G20" fmla="+- 1 0 0"/>
                <a:gd name="G21" fmla="+- 1 0 0"/>
                <a:gd name="G22" fmla="+- 1 0 0"/>
                <a:gd name="G23" fmla="+- 1 0 0"/>
                <a:gd name="G24" fmla="*/ 1 0 0"/>
                <a:gd name="G25" fmla="+- 11 0 0"/>
                <a:gd name="G26" fmla="+- 1 0 0"/>
                <a:gd name="G27" fmla="+- 1 0 0"/>
                <a:gd name="G28" fmla="+- 1 0 0"/>
                <a:gd name="G29" fmla="*/ 1 0 0"/>
                <a:gd name="G30" fmla="sin 580 G29"/>
                <a:gd name="G31" fmla="+- 11 0 0"/>
                <a:gd name="G32" fmla="+- 1 0 0"/>
                <a:gd name="G33" fmla="+- 1 0 0"/>
                <a:gd name="G34" fmla="+- 1 0 0"/>
                <a:gd name="G35" fmla="+- 1 0 0"/>
                <a:gd name="G36" fmla="+- 1 0 0"/>
                <a:gd name="G37" fmla="+- 1 0 0"/>
                <a:gd name="G38" fmla="+- 1 0 0"/>
                <a:gd name="G39" fmla="*/ 1 62133 25600"/>
                <a:gd name="G40" fmla="*/ 1 35987 55552"/>
                <a:gd name="G41" fmla="*/ G40 1 180"/>
                <a:gd name="G42" fmla="*/ G39 1 G41"/>
                <a:gd name="G43" fmla="+- 1 0 0"/>
                <a:gd name="G44" fmla="+- 1 0 0"/>
                <a:gd name="G45" fmla="+- 1 0 0"/>
                <a:gd name="G46" fmla="+- 1 0 0"/>
                <a:gd name="G47" fmla="+- 1 0 0"/>
                <a:gd name="G48" fmla="+- 1 0 0"/>
                <a:gd name="G49" fmla="+- 1 0 0"/>
                <a:gd name="G50" fmla="+- 1 0 0"/>
                <a:gd name="G51" fmla="+- 1 0 0"/>
                <a:gd name="G52" fmla="+- 1 0 0"/>
                <a:gd name="G53" fmla="+- 1 0 0"/>
                <a:gd name="G54" fmla="+- 1 0 0"/>
                <a:gd name="G55" fmla="+- 1 0 0"/>
                <a:gd name="G56" fmla="+- 1 0 0"/>
                <a:gd name="G57" fmla="*/ 1 16385 2"/>
                <a:gd name="G58" fmla="+- 1 0 0"/>
                <a:gd name="G59" fmla="+- 1 0 0"/>
                <a:gd name="G60" fmla="+- 1 0 0"/>
                <a:gd name="G61" fmla="+- 1 0 0"/>
                <a:gd name="G62" fmla="+- 1 0 0"/>
                <a:gd name="G63" fmla="+- 1 0 0"/>
                <a:gd name="G64" fmla="+- 1 0 0"/>
                <a:gd name="G65" fmla="+- 1 0 0"/>
                <a:gd name="G66" fmla="+- 1 0 0"/>
                <a:gd name="G67" fmla="+- 1 0 0"/>
                <a:gd name="G68" fmla="+- 1 0 0"/>
                <a:gd name="G69" fmla="+- 1 0 0"/>
                <a:gd name="G70" fmla="+- 1 0 0"/>
                <a:gd name="G71" fmla="+- 1 0 0"/>
                <a:gd name="G72" fmla="+- 1 0 0"/>
                <a:gd name="G73" fmla="+- 1 0 0"/>
                <a:gd name="G74" fmla="+- 1 0 0"/>
                <a:gd name="G75" fmla="+- 1 0 0"/>
                <a:gd name="G76" fmla="+- 1 0 0"/>
                <a:gd name="G77" fmla="+- 1 0 0"/>
                <a:gd name="G78" fmla="+- 1 0 0"/>
                <a:gd name="G79" fmla="+- 1 0 0"/>
                <a:gd name="G80" fmla="+- 1 0 0"/>
                <a:gd name="G81" fmla="+- 1 0 0"/>
                <a:gd name="G82" fmla="+- 1 0 0"/>
                <a:gd name="G83" fmla="*/ 1 60495 32264"/>
                <a:gd name="G84" fmla="+- 1 0 0"/>
                <a:gd name="G85" fmla="+- 1 0 0"/>
                <a:gd name="G86" fmla="+- 1 0 0"/>
                <a:gd name="G87" fmla="+- 1 0 0"/>
                <a:gd name="G88" fmla="+- 1 0 0"/>
                <a:gd name="G89" fmla="+- 1 0 0"/>
                <a:gd name="G90" fmla="+- 1 0 0"/>
                <a:gd name="G91" fmla="+- 1 0 0"/>
                <a:gd name="G92" fmla="+- 1 0 0"/>
                <a:gd name="G93" fmla="+- 1 0 0"/>
                <a:gd name="G94" fmla="+- 1 0 0"/>
                <a:gd name="G95" fmla="+- 1 0 0"/>
                <a:gd name="G96" fmla="+- 1 0 0"/>
                <a:gd name="G97" fmla="+- 1 0 0"/>
                <a:gd name="G98" fmla="+- 1 0 0"/>
                <a:gd name="G99" fmla="+- 1 0 0"/>
                <a:gd name="G100" fmla="+- 1 0 0"/>
                <a:gd name="G101" fmla="+- 442 0 0"/>
                <a:gd name="G102" fmla="+- 1 0 0"/>
                <a:gd name="G103" fmla="*/ 1 0 0"/>
                <a:gd name="G104" fmla="+- 1 0 0"/>
                <a:gd name="G105" fmla="+- 1 0 0"/>
                <a:gd name="G106" fmla="+- 1 0 0"/>
                <a:gd name="G107" fmla="+- 1 0 0"/>
                <a:gd name="G108" fmla="+- 1 0 0"/>
                <a:gd name="T0" fmla="*/ 2320 w 2508"/>
                <a:gd name="T1" fmla="*/ 1583 h 2578"/>
                <a:gd name="T2" fmla="*/ 2416 w 2508"/>
                <a:gd name="T3" fmla="*/ 1748 h 2578"/>
                <a:gd name="T4" fmla="*/ 2504 w 2508"/>
                <a:gd name="T5" fmla="*/ 1857 h 2578"/>
                <a:gd name="T6" fmla="*/ 2268 w 2508"/>
                <a:gd name="T7" fmla="*/ 1788 h 2578"/>
                <a:gd name="T8" fmla="*/ 2033 w 2508"/>
                <a:gd name="T9" fmla="*/ 1760 h 2578"/>
                <a:gd name="T10" fmla="*/ 1800 w 2508"/>
                <a:gd name="T11" fmla="*/ 1748 h 2578"/>
                <a:gd name="T12" fmla="*/ 1515 w 2508"/>
                <a:gd name="T13" fmla="*/ 1703 h 2578"/>
                <a:gd name="T14" fmla="*/ 1311 w 2508"/>
                <a:gd name="T15" fmla="*/ 1712 h 2578"/>
                <a:gd name="T16" fmla="*/ 1093 w 2508"/>
                <a:gd name="T17" fmla="*/ 1752 h 2578"/>
                <a:gd name="T18" fmla="*/ 888 w 2508"/>
                <a:gd name="T19" fmla="*/ 1764 h 2578"/>
                <a:gd name="T20" fmla="*/ 683 w 2508"/>
                <a:gd name="T21" fmla="*/ 1791 h 2578"/>
                <a:gd name="T22" fmla="*/ 643 w 2508"/>
                <a:gd name="T23" fmla="*/ 1887 h 2578"/>
                <a:gd name="T24" fmla="*/ 678 w 2508"/>
                <a:gd name="T25" fmla="*/ 1998 h 2578"/>
                <a:gd name="T26" fmla="*/ 731 w 2508"/>
                <a:gd name="T27" fmla="*/ 2169 h 2578"/>
                <a:gd name="T28" fmla="*/ 767 w 2508"/>
                <a:gd name="T29" fmla="*/ 2389 h 2578"/>
                <a:gd name="T30" fmla="*/ 778 w 2508"/>
                <a:gd name="T31" fmla="*/ 2516 h 2578"/>
                <a:gd name="T32" fmla="*/ 630 w 2508"/>
                <a:gd name="T33" fmla="*/ 2574 h 2578"/>
                <a:gd name="T34" fmla="*/ 442 w 2508"/>
                <a:gd name="T35" fmla="*/ 2504 h 2578"/>
                <a:gd name="T36" fmla="*/ 323 w 2508"/>
                <a:gd name="T37" fmla="*/ 2319 h 2578"/>
                <a:gd name="T38" fmla="*/ 286 w 2508"/>
                <a:gd name="T39" fmla="*/ 2095 h 2578"/>
                <a:gd name="T40" fmla="*/ 260 w 2508"/>
                <a:gd name="T41" fmla="*/ 1964 h 2578"/>
                <a:gd name="T42" fmla="*/ 176 w 2508"/>
                <a:gd name="T43" fmla="*/ 1767 h 2578"/>
                <a:gd name="T44" fmla="*/ 71 w 2508"/>
                <a:gd name="T45" fmla="*/ 1528 h 2578"/>
                <a:gd name="T46" fmla="*/ 10 w 2508"/>
                <a:gd name="T47" fmla="*/ 1307 h 2578"/>
                <a:gd name="T48" fmla="*/ 0 w 2508"/>
                <a:gd name="T49" fmla="*/ 1212 h 2578"/>
                <a:gd name="T50" fmla="*/ 11 w 2508"/>
                <a:gd name="T51" fmla="*/ 1099 h 2578"/>
                <a:gd name="T52" fmla="*/ 40 w 2508"/>
                <a:gd name="T53" fmla="*/ 924 h 2578"/>
                <a:gd name="T54" fmla="*/ 40 w 2508"/>
                <a:gd name="T55" fmla="*/ 791 h 2578"/>
                <a:gd name="T56" fmla="*/ 20 w 2508"/>
                <a:gd name="T57" fmla="*/ 642 h 2578"/>
                <a:gd name="T58" fmla="*/ 0 w 2508"/>
                <a:gd name="T59" fmla="*/ 501 h 2578"/>
                <a:gd name="T60" fmla="*/ 11 w 2508"/>
                <a:gd name="T61" fmla="*/ 396 h 2578"/>
                <a:gd name="T62" fmla="*/ 40 w 2508"/>
                <a:gd name="T63" fmla="*/ 282 h 2578"/>
                <a:gd name="T64" fmla="*/ 92 w 2508"/>
                <a:gd name="T65" fmla="*/ 186 h 2578"/>
                <a:gd name="T66" fmla="*/ 193 w 2508"/>
                <a:gd name="T67" fmla="*/ 70 h 2578"/>
                <a:gd name="T68" fmla="*/ 273 w 2508"/>
                <a:gd name="T69" fmla="*/ 18 h 2578"/>
                <a:gd name="T70" fmla="*/ 352 w 2508"/>
                <a:gd name="T71" fmla="*/ 0 h 2578"/>
                <a:gd name="T72" fmla="*/ 420 w 2508"/>
                <a:gd name="T73" fmla="*/ 10 h 2578"/>
                <a:gd name="T74" fmla="*/ 493 w 2508"/>
                <a:gd name="T75" fmla="*/ 63 h 2578"/>
                <a:gd name="T76" fmla="*/ 541 w 2508"/>
                <a:gd name="T77" fmla="*/ 151 h 2578"/>
                <a:gd name="T78" fmla="*/ 579 w 2508"/>
                <a:gd name="T79" fmla="*/ 265 h 2578"/>
                <a:gd name="T80" fmla="*/ 601 w 2508"/>
                <a:gd name="T81" fmla="*/ 449 h 2578"/>
                <a:gd name="T82" fmla="*/ 652 w 2508"/>
                <a:gd name="T83" fmla="*/ 642 h 2578"/>
                <a:gd name="T84" fmla="*/ 667 w 2508"/>
                <a:gd name="T85" fmla="*/ 787 h 2578"/>
                <a:gd name="T86" fmla="*/ 582 w 2508"/>
                <a:gd name="T87" fmla="*/ 1010 h 2578"/>
                <a:gd name="T88" fmla="*/ 611 w 2508"/>
                <a:gd name="T89" fmla="*/ 1132 h 2578"/>
                <a:gd name="T90" fmla="*/ 581 w 2508"/>
                <a:gd name="T91" fmla="*/ 1265 h 2578"/>
                <a:gd name="T92" fmla="*/ 616 w 2508"/>
                <a:gd name="T93" fmla="*/ 1383 h 2578"/>
                <a:gd name="T94" fmla="*/ 727 w 2508"/>
                <a:gd name="T95" fmla="*/ 1437 h 2578"/>
                <a:gd name="T96" fmla="*/ 992 w 2508"/>
                <a:gd name="T97" fmla="*/ 1432 h 2578"/>
                <a:gd name="T98" fmla="*/ 1307 w 2508"/>
                <a:gd name="T99" fmla="*/ 1467 h 2578"/>
                <a:gd name="T100" fmla="*/ 1729 w 2508"/>
                <a:gd name="T101" fmla="*/ 1401 h 2578"/>
                <a:gd name="T102" fmla="*/ 2064 w 2508"/>
                <a:gd name="T103" fmla="*/ 1402 h 25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08" h="2578">
                  <a:moveTo>
                    <a:pt x="2278" y="1448"/>
                  </a:moveTo>
                  <a:lnTo>
                    <a:pt x="2324" y="1585"/>
                  </a:lnTo>
                  <a:lnTo>
                    <a:pt x="2388" y="1706"/>
                  </a:lnTo>
                  <a:lnTo>
                    <a:pt x="2420" y="1751"/>
                  </a:lnTo>
                  <a:lnTo>
                    <a:pt x="2448" y="1798"/>
                  </a:lnTo>
                  <a:lnTo>
                    <a:pt x="2508" y="1860"/>
                  </a:lnTo>
                  <a:lnTo>
                    <a:pt x="2364" y="1840"/>
                  </a:lnTo>
                  <a:lnTo>
                    <a:pt x="2272" y="1791"/>
                  </a:lnTo>
                  <a:lnTo>
                    <a:pt x="2147" y="1774"/>
                  </a:lnTo>
                  <a:lnTo>
                    <a:pt x="2036" y="1763"/>
                  </a:lnTo>
                  <a:lnTo>
                    <a:pt x="1893" y="1734"/>
                  </a:lnTo>
                  <a:lnTo>
                    <a:pt x="1803" y="1751"/>
                  </a:lnTo>
                  <a:lnTo>
                    <a:pt x="1657" y="1737"/>
                  </a:lnTo>
                  <a:lnTo>
                    <a:pt x="1517" y="1706"/>
                  </a:lnTo>
                  <a:lnTo>
                    <a:pt x="1420" y="1703"/>
                  </a:lnTo>
                  <a:lnTo>
                    <a:pt x="1313" y="1715"/>
                  </a:lnTo>
                  <a:lnTo>
                    <a:pt x="1216" y="1729"/>
                  </a:lnTo>
                  <a:lnTo>
                    <a:pt x="1095" y="1755"/>
                  </a:lnTo>
                  <a:lnTo>
                    <a:pt x="981" y="1762"/>
                  </a:lnTo>
                  <a:lnTo>
                    <a:pt x="889" y="1767"/>
                  </a:lnTo>
                  <a:lnTo>
                    <a:pt x="785" y="1778"/>
                  </a:lnTo>
                  <a:lnTo>
                    <a:pt x="684" y="1794"/>
                  </a:lnTo>
                  <a:lnTo>
                    <a:pt x="644" y="1838"/>
                  </a:lnTo>
                  <a:lnTo>
                    <a:pt x="644" y="1890"/>
                  </a:lnTo>
                  <a:lnTo>
                    <a:pt x="647" y="1944"/>
                  </a:lnTo>
                  <a:lnTo>
                    <a:pt x="679" y="2001"/>
                  </a:lnTo>
                  <a:lnTo>
                    <a:pt x="712" y="2076"/>
                  </a:lnTo>
                  <a:lnTo>
                    <a:pt x="732" y="2172"/>
                  </a:lnTo>
                  <a:lnTo>
                    <a:pt x="742" y="2260"/>
                  </a:lnTo>
                  <a:lnTo>
                    <a:pt x="768" y="2393"/>
                  </a:lnTo>
                  <a:lnTo>
                    <a:pt x="797" y="2485"/>
                  </a:lnTo>
                  <a:lnTo>
                    <a:pt x="779" y="2520"/>
                  </a:lnTo>
                  <a:lnTo>
                    <a:pt x="707" y="2560"/>
                  </a:lnTo>
                  <a:lnTo>
                    <a:pt x="631" y="2578"/>
                  </a:lnTo>
                  <a:lnTo>
                    <a:pt x="519" y="2561"/>
                  </a:lnTo>
                  <a:lnTo>
                    <a:pt x="443" y="2508"/>
                  </a:lnTo>
                  <a:lnTo>
                    <a:pt x="375" y="2427"/>
                  </a:lnTo>
                  <a:lnTo>
                    <a:pt x="324" y="2323"/>
                  </a:lnTo>
                  <a:lnTo>
                    <a:pt x="313" y="2225"/>
                  </a:lnTo>
                  <a:lnTo>
                    <a:pt x="286" y="2098"/>
                  </a:lnTo>
                  <a:lnTo>
                    <a:pt x="274" y="2041"/>
                  </a:lnTo>
                  <a:lnTo>
                    <a:pt x="260" y="1967"/>
                  </a:lnTo>
                  <a:lnTo>
                    <a:pt x="231" y="1867"/>
                  </a:lnTo>
                  <a:lnTo>
                    <a:pt x="176" y="1770"/>
                  </a:lnTo>
                  <a:lnTo>
                    <a:pt x="120" y="1653"/>
                  </a:lnTo>
                  <a:lnTo>
                    <a:pt x="71" y="1530"/>
                  </a:lnTo>
                  <a:lnTo>
                    <a:pt x="32" y="1399"/>
                  </a:lnTo>
                  <a:lnTo>
                    <a:pt x="10" y="1309"/>
                  </a:lnTo>
                  <a:lnTo>
                    <a:pt x="4" y="1247"/>
                  </a:lnTo>
                  <a:lnTo>
                    <a:pt x="0" y="1214"/>
                  </a:lnTo>
                  <a:lnTo>
                    <a:pt x="4" y="1151"/>
                  </a:lnTo>
                  <a:lnTo>
                    <a:pt x="11" y="1101"/>
                  </a:lnTo>
                  <a:lnTo>
                    <a:pt x="32" y="1002"/>
                  </a:lnTo>
                  <a:lnTo>
                    <a:pt x="40" y="925"/>
                  </a:lnTo>
                  <a:lnTo>
                    <a:pt x="45" y="856"/>
                  </a:lnTo>
                  <a:lnTo>
                    <a:pt x="40" y="792"/>
                  </a:lnTo>
                  <a:lnTo>
                    <a:pt x="33" y="727"/>
                  </a:lnTo>
                  <a:lnTo>
                    <a:pt x="20" y="643"/>
                  </a:lnTo>
                  <a:lnTo>
                    <a:pt x="9" y="580"/>
                  </a:lnTo>
                  <a:lnTo>
                    <a:pt x="0" y="502"/>
                  </a:lnTo>
                  <a:lnTo>
                    <a:pt x="4" y="447"/>
                  </a:lnTo>
                  <a:lnTo>
                    <a:pt x="11" y="397"/>
                  </a:lnTo>
                  <a:lnTo>
                    <a:pt x="23" y="343"/>
                  </a:lnTo>
                  <a:lnTo>
                    <a:pt x="40" y="282"/>
                  </a:lnTo>
                  <a:lnTo>
                    <a:pt x="66" y="230"/>
                  </a:lnTo>
                  <a:lnTo>
                    <a:pt x="92" y="186"/>
                  </a:lnTo>
                  <a:lnTo>
                    <a:pt x="136" y="126"/>
                  </a:lnTo>
                  <a:lnTo>
                    <a:pt x="193" y="70"/>
                  </a:lnTo>
                  <a:lnTo>
                    <a:pt x="227" y="43"/>
                  </a:lnTo>
                  <a:lnTo>
                    <a:pt x="273" y="18"/>
                  </a:lnTo>
                  <a:lnTo>
                    <a:pt x="316" y="3"/>
                  </a:lnTo>
                  <a:lnTo>
                    <a:pt x="353" y="0"/>
                  </a:lnTo>
                  <a:lnTo>
                    <a:pt x="388" y="3"/>
                  </a:lnTo>
                  <a:lnTo>
                    <a:pt x="421" y="10"/>
                  </a:lnTo>
                  <a:lnTo>
                    <a:pt x="463" y="34"/>
                  </a:lnTo>
                  <a:lnTo>
                    <a:pt x="494" y="63"/>
                  </a:lnTo>
                  <a:lnTo>
                    <a:pt x="520" y="104"/>
                  </a:lnTo>
                  <a:lnTo>
                    <a:pt x="542" y="151"/>
                  </a:lnTo>
                  <a:lnTo>
                    <a:pt x="561" y="205"/>
                  </a:lnTo>
                  <a:lnTo>
                    <a:pt x="580" y="265"/>
                  </a:lnTo>
                  <a:lnTo>
                    <a:pt x="593" y="334"/>
                  </a:lnTo>
                  <a:lnTo>
                    <a:pt x="602" y="450"/>
                  </a:lnTo>
                  <a:lnTo>
                    <a:pt x="623" y="563"/>
                  </a:lnTo>
                  <a:lnTo>
                    <a:pt x="653" y="643"/>
                  </a:lnTo>
                  <a:lnTo>
                    <a:pt x="702" y="730"/>
                  </a:lnTo>
                  <a:lnTo>
                    <a:pt x="668" y="788"/>
                  </a:lnTo>
                  <a:lnTo>
                    <a:pt x="614" y="916"/>
                  </a:lnTo>
                  <a:lnTo>
                    <a:pt x="583" y="1012"/>
                  </a:lnTo>
                  <a:lnTo>
                    <a:pt x="602" y="1070"/>
                  </a:lnTo>
                  <a:lnTo>
                    <a:pt x="612" y="1134"/>
                  </a:lnTo>
                  <a:lnTo>
                    <a:pt x="588" y="1209"/>
                  </a:lnTo>
                  <a:lnTo>
                    <a:pt x="582" y="1267"/>
                  </a:lnTo>
                  <a:lnTo>
                    <a:pt x="593" y="1328"/>
                  </a:lnTo>
                  <a:lnTo>
                    <a:pt x="617" y="1385"/>
                  </a:lnTo>
                  <a:lnTo>
                    <a:pt x="647" y="1422"/>
                  </a:lnTo>
                  <a:lnTo>
                    <a:pt x="728" y="1439"/>
                  </a:lnTo>
                  <a:lnTo>
                    <a:pt x="857" y="1439"/>
                  </a:lnTo>
                  <a:lnTo>
                    <a:pt x="994" y="1434"/>
                  </a:lnTo>
                  <a:lnTo>
                    <a:pt x="1105" y="1464"/>
                  </a:lnTo>
                  <a:lnTo>
                    <a:pt x="1309" y="1469"/>
                  </a:lnTo>
                  <a:lnTo>
                    <a:pt x="1507" y="1440"/>
                  </a:lnTo>
                  <a:lnTo>
                    <a:pt x="1732" y="1403"/>
                  </a:lnTo>
                  <a:lnTo>
                    <a:pt x="1896" y="1396"/>
                  </a:lnTo>
                  <a:lnTo>
                    <a:pt x="2067" y="1404"/>
                  </a:lnTo>
                  <a:lnTo>
                    <a:pt x="2277" y="1446"/>
                  </a:lnTo>
                </a:path>
              </a:pathLst>
            </a:custGeom>
            <a:gradFill rotWithShape="0">
              <a:gsLst>
                <a:gs pos="0">
                  <a:srgbClr val="FF459B"/>
                </a:gs>
                <a:gs pos="100000">
                  <a:srgbClr val="FFD9D9"/>
                </a:gs>
              </a:gsLst>
              <a:lin ang="135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  <p:sp>
          <p:nvSpPr>
            <p:cNvPr id="19460" name="Freeform 4"/>
            <p:cNvSpPr>
              <a:spLocks noChangeArrowheads="1"/>
            </p:cNvSpPr>
            <p:nvPr/>
          </p:nvSpPr>
          <p:spPr bwMode="auto">
            <a:xfrm>
              <a:off x="2455" y="2746"/>
              <a:ext cx="1942" cy="1014"/>
            </a:xfrm>
            <a:custGeom>
              <a:avLst/>
              <a:gdLst>
                <a:gd name="G0" fmla="+- 1 0 0"/>
                <a:gd name="G1" fmla="+- 1 0 0"/>
                <a:gd name="G2" fmla="+- 1 0 0"/>
                <a:gd name="G3" fmla="+- 1 0 0"/>
                <a:gd name="G4" fmla="+- 40 0 0"/>
                <a:gd name="G5" fmla="*/ 1 39069 35328"/>
                <a:gd name="G6" fmla="+- 1 0 0"/>
                <a:gd name="G7" fmla="+- 362 0 0"/>
                <a:gd name="G8" fmla="+- 1 0 0"/>
                <a:gd name="G9" fmla="+- 1 0 0"/>
                <a:gd name="G10" fmla="+- 1 0 0"/>
                <a:gd name="G11" fmla="+- 1 0 0"/>
                <a:gd name="G12" fmla="+- 1 0 0"/>
                <a:gd name="G13" fmla="+- 1 0 0"/>
                <a:gd name="G14" fmla="+- 1 0 0"/>
                <a:gd name="G15" fmla="+- 1 0 0"/>
                <a:gd name="G16" fmla="+- 1 0 0"/>
                <a:gd name="G17" fmla="+- 1 0 0"/>
                <a:gd name="G18" fmla="+- 1 0 0"/>
                <a:gd name="G19" fmla="+- 1 0 0"/>
                <a:gd name="G20" fmla="+- 1 0 0"/>
                <a:gd name="G21" fmla="+- 1 0 0"/>
                <a:gd name="G22" fmla="+- 1 0 0"/>
                <a:gd name="G23" fmla="+- 1 0 0"/>
                <a:gd name="G24" fmla="+- 1 0 0"/>
                <a:gd name="G25" fmla="+- 1 0 0"/>
                <a:gd name="G26" fmla="+- 1 0 0"/>
                <a:gd name="G27" fmla="*/ 1 65535 32768"/>
                <a:gd name="G28" fmla="+- 1 0 0"/>
                <a:gd name="G29" fmla="+- 823 0 0"/>
                <a:gd name="G30" fmla="+- 705 0 0"/>
                <a:gd name="G31" fmla="+- 657 0 0"/>
                <a:gd name="G32" fmla="+- 546 0 0"/>
                <a:gd name="G33" fmla="+- 435 0 0"/>
                <a:gd name="G34" fmla="+- 322 0 0"/>
                <a:gd name="G35" fmla="+- 311 0 0"/>
                <a:gd name="T0" fmla="*/ 213 w 1526"/>
                <a:gd name="T1" fmla="*/ 1015 h 911"/>
                <a:gd name="T2" fmla="*/ 192 w 1526"/>
                <a:gd name="T3" fmla="*/ 865 h 911"/>
                <a:gd name="T4" fmla="*/ 160 w 1526"/>
                <a:gd name="T5" fmla="*/ 777 h 911"/>
                <a:gd name="T6" fmla="*/ 120 w 1526"/>
                <a:gd name="T7" fmla="*/ 647 h 911"/>
                <a:gd name="T8" fmla="*/ 101 w 1526"/>
                <a:gd name="T9" fmla="*/ 508 h 911"/>
                <a:gd name="T10" fmla="*/ 73 w 1526"/>
                <a:gd name="T11" fmla="*/ 374 h 911"/>
                <a:gd name="T12" fmla="*/ 52 w 1526"/>
                <a:gd name="T13" fmla="*/ 322 h 911"/>
                <a:gd name="T14" fmla="*/ 11 w 1526"/>
                <a:gd name="T15" fmla="*/ 245 h 911"/>
                <a:gd name="T16" fmla="*/ 0 w 1526"/>
                <a:gd name="T17" fmla="*/ 182 h 911"/>
                <a:gd name="T18" fmla="*/ 4 w 1526"/>
                <a:gd name="T19" fmla="*/ 140 h 911"/>
                <a:gd name="T20" fmla="*/ 20 w 1526"/>
                <a:gd name="T21" fmla="*/ 114 h 911"/>
                <a:gd name="T22" fmla="*/ 52 w 1526"/>
                <a:gd name="T23" fmla="*/ 95 h 911"/>
                <a:gd name="T24" fmla="*/ 132 w 1526"/>
                <a:gd name="T25" fmla="*/ 77 h 911"/>
                <a:gd name="T26" fmla="*/ 224 w 1526"/>
                <a:gd name="T27" fmla="*/ 70 h 911"/>
                <a:gd name="T28" fmla="*/ 332 w 1526"/>
                <a:gd name="T29" fmla="*/ 59 h 911"/>
                <a:gd name="T30" fmla="*/ 461 w 1526"/>
                <a:gd name="T31" fmla="*/ 52 h 911"/>
                <a:gd name="T32" fmla="*/ 541 w 1526"/>
                <a:gd name="T33" fmla="*/ 35 h 911"/>
                <a:gd name="T34" fmla="*/ 653 w 1526"/>
                <a:gd name="T35" fmla="*/ 18 h 911"/>
                <a:gd name="T36" fmla="*/ 700 w 1526"/>
                <a:gd name="T37" fmla="*/ 7 h 911"/>
                <a:gd name="T38" fmla="*/ 773 w 1526"/>
                <a:gd name="T39" fmla="*/ 0 h 911"/>
                <a:gd name="T40" fmla="*/ 861 w 1526"/>
                <a:gd name="T41" fmla="*/ 0 h 911"/>
                <a:gd name="T42" fmla="*/ 893 w 1526"/>
                <a:gd name="T43" fmla="*/ 7 h 911"/>
                <a:gd name="T44" fmla="*/ 1001 w 1526"/>
                <a:gd name="T45" fmla="*/ 35 h 911"/>
                <a:gd name="T46" fmla="*/ 1081 w 1526"/>
                <a:gd name="T47" fmla="*/ 42 h 911"/>
                <a:gd name="T48" fmla="*/ 1154 w 1526"/>
                <a:gd name="T49" fmla="*/ 52 h 911"/>
                <a:gd name="T50" fmla="*/ 1245 w 1526"/>
                <a:gd name="T51" fmla="*/ 35 h 911"/>
                <a:gd name="T52" fmla="*/ 1333 w 1526"/>
                <a:gd name="T53" fmla="*/ 52 h 911"/>
                <a:gd name="T54" fmla="*/ 1445 w 1526"/>
                <a:gd name="T55" fmla="*/ 70 h 911"/>
                <a:gd name="T56" fmla="*/ 1542 w 1526"/>
                <a:gd name="T57" fmla="*/ 77 h 911"/>
                <a:gd name="T58" fmla="*/ 1634 w 1526"/>
                <a:gd name="T59" fmla="*/ 91 h 911"/>
                <a:gd name="T60" fmla="*/ 1721 w 1526"/>
                <a:gd name="T61" fmla="*/ 131 h 911"/>
                <a:gd name="T62" fmla="*/ 1882 w 1526"/>
                <a:gd name="T63" fmla="*/ 165 h 911"/>
                <a:gd name="T64" fmla="*/ 1943 w 1526"/>
                <a:gd name="T65" fmla="*/ 312 h 911"/>
                <a:gd name="T66" fmla="*/ 1446 w 1526"/>
                <a:gd name="T67" fmla="*/ 533 h 911"/>
                <a:gd name="T68" fmla="*/ 812 w 1526"/>
                <a:gd name="T69" fmla="*/ 626 h 911"/>
                <a:gd name="T70" fmla="*/ 530 w 1526"/>
                <a:gd name="T71" fmla="*/ 847 h 9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526" h="911">
                  <a:moveTo>
                    <a:pt x="167" y="911"/>
                  </a:moveTo>
                  <a:lnTo>
                    <a:pt x="151" y="776"/>
                  </a:lnTo>
                  <a:lnTo>
                    <a:pt x="126" y="697"/>
                  </a:lnTo>
                  <a:lnTo>
                    <a:pt x="94" y="581"/>
                  </a:lnTo>
                  <a:lnTo>
                    <a:pt x="79" y="456"/>
                  </a:lnTo>
                  <a:lnTo>
                    <a:pt x="57" y="336"/>
                  </a:lnTo>
                  <a:lnTo>
                    <a:pt x="41" y="289"/>
                  </a:lnTo>
                  <a:lnTo>
                    <a:pt x="9" y="220"/>
                  </a:lnTo>
                  <a:lnTo>
                    <a:pt x="0" y="163"/>
                  </a:lnTo>
                  <a:lnTo>
                    <a:pt x="3" y="126"/>
                  </a:lnTo>
                  <a:lnTo>
                    <a:pt x="16" y="102"/>
                  </a:lnTo>
                  <a:lnTo>
                    <a:pt x="41" y="85"/>
                  </a:lnTo>
                  <a:lnTo>
                    <a:pt x="104" y="69"/>
                  </a:lnTo>
                  <a:lnTo>
                    <a:pt x="176" y="63"/>
                  </a:lnTo>
                  <a:lnTo>
                    <a:pt x="261" y="53"/>
                  </a:lnTo>
                  <a:lnTo>
                    <a:pt x="362" y="47"/>
                  </a:lnTo>
                  <a:lnTo>
                    <a:pt x="425" y="31"/>
                  </a:lnTo>
                  <a:lnTo>
                    <a:pt x="513" y="16"/>
                  </a:lnTo>
                  <a:lnTo>
                    <a:pt x="550" y="6"/>
                  </a:lnTo>
                  <a:lnTo>
                    <a:pt x="607" y="0"/>
                  </a:lnTo>
                  <a:lnTo>
                    <a:pt x="676" y="0"/>
                  </a:lnTo>
                  <a:lnTo>
                    <a:pt x="701" y="6"/>
                  </a:lnTo>
                  <a:lnTo>
                    <a:pt x="786" y="31"/>
                  </a:lnTo>
                  <a:lnTo>
                    <a:pt x="849" y="38"/>
                  </a:lnTo>
                  <a:lnTo>
                    <a:pt x="906" y="47"/>
                  </a:lnTo>
                  <a:lnTo>
                    <a:pt x="978" y="31"/>
                  </a:lnTo>
                  <a:lnTo>
                    <a:pt x="1047" y="47"/>
                  </a:lnTo>
                  <a:lnTo>
                    <a:pt x="1135" y="63"/>
                  </a:lnTo>
                  <a:lnTo>
                    <a:pt x="1211" y="69"/>
                  </a:lnTo>
                  <a:lnTo>
                    <a:pt x="1283" y="82"/>
                  </a:lnTo>
                  <a:lnTo>
                    <a:pt x="1352" y="118"/>
                  </a:lnTo>
                  <a:lnTo>
                    <a:pt x="1478" y="148"/>
                  </a:lnTo>
                  <a:lnTo>
                    <a:pt x="1526" y="280"/>
                  </a:lnTo>
                  <a:lnTo>
                    <a:pt x="1136" y="478"/>
                  </a:lnTo>
                  <a:lnTo>
                    <a:pt x="638" y="562"/>
                  </a:lnTo>
                  <a:lnTo>
                    <a:pt x="416" y="760"/>
                  </a:lnTo>
                </a:path>
              </a:pathLst>
            </a:custGeom>
            <a:gradFill rotWithShape="0">
              <a:gsLst>
                <a:gs pos="0">
                  <a:srgbClr val="DDD800"/>
                </a:gs>
                <a:gs pos="100000">
                  <a:srgbClr val="FFFFCC"/>
                </a:gs>
              </a:gsLst>
              <a:lin ang="108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  <p:sp>
          <p:nvSpPr>
            <p:cNvPr id="19461" name="Freeform 5"/>
            <p:cNvSpPr>
              <a:spLocks noChangeArrowheads="1"/>
            </p:cNvSpPr>
            <p:nvPr/>
          </p:nvSpPr>
          <p:spPr bwMode="auto">
            <a:xfrm>
              <a:off x="2040" y="2888"/>
              <a:ext cx="576" cy="731"/>
            </a:xfrm>
            <a:custGeom>
              <a:avLst/>
              <a:gdLst>
                <a:gd name="G0" fmla="+- 1 0 0"/>
                <a:gd name="G1" fmla="+- 1 0 0"/>
                <a:gd name="G2" fmla="+- 1 0 0"/>
                <a:gd name="G3" fmla="+- 1 0 0"/>
                <a:gd name="G4" fmla="*/ 1 9597 15648"/>
                <a:gd name="G5" fmla="+- 1 0 0"/>
                <a:gd name="G6" fmla="+- 1 0 0"/>
                <a:gd name="G7" fmla="*/ 1 0 0"/>
                <a:gd name="G8" fmla="+- 1 0 0"/>
                <a:gd name="G9" fmla="+- 1 0 0"/>
                <a:gd name="G10" fmla="+- 1 0 0"/>
                <a:gd name="G11" fmla="+- 36864 0 0"/>
                <a:gd name="G12" fmla="*/ 1 0 0"/>
                <a:gd name="G13" fmla="*/ 1 35987 55552"/>
                <a:gd name="G14" fmla="*/ G13 1 180"/>
                <a:gd name="G15" fmla="*/ G12 1 G14"/>
                <a:gd name="G16" fmla="+- 65401 0 0"/>
                <a:gd name="T0" fmla="*/ 576 w 20000"/>
                <a:gd name="T1" fmla="*/ 633 h 20000"/>
                <a:gd name="T2" fmla="*/ 544 w 20000"/>
                <a:gd name="T3" fmla="*/ 679 h 20000"/>
                <a:gd name="T4" fmla="*/ 484 w 20000"/>
                <a:gd name="T5" fmla="*/ 714 h 20000"/>
                <a:gd name="T6" fmla="*/ 400 w 20000"/>
                <a:gd name="T7" fmla="*/ 731 h 20000"/>
                <a:gd name="T8" fmla="*/ 304 w 20000"/>
                <a:gd name="T9" fmla="*/ 714 h 20000"/>
                <a:gd name="T10" fmla="*/ 224 w 20000"/>
                <a:gd name="T11" fmla="*/ 661 h 20000"/>
                <a:gd name="T12" fmla="*/ 156 w 20000"/>
                <a:gd name="T13" fmla="*/ 581 h 20000"/>
                <a:gd name="T14" fmla="*/ 104 w 20000"/>
                <a:gd name="T15" fmla="*/ 476 h 20000"/>
                <a:gd name="T16" fmla="*/ 96 w 20000"/>
                <a:gd name="T17" fmla="*/ 381 h 20000"/>
                <a:gd name="T18" fmla="*/ 76 w 20000"/>
                <a:gd name="T19" fmla="*/ 301 h 20000"/>
                <a:gd name="T20" fmla="*/ 64 w 20000"/>
                <a:gd name="T21" fmla="*/ 241 h 20000"/>
                <a:gd name="T22" fmla="*/ 56 w 20000"/>
                <a:gd name="T23" fmla="*/ 178 h 20000"/>
                <a:gd name="T24" fmla="*/ 36 w 20000"/>
                <a:gd name="T25" fmla="*/ 91 h 20000"/>
                <a:gd name="T26" fmla="*/ 0 w 20000"/>
                <a:gd name="T27" fmla="*/ 0 h 200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000" h="20000">
                  <a:moveTo>
                    <a:pt x="19977" y="17307"/>
                  </a:moveTo>
                  <a:lnTo>
                    <a:pt x="18867" y="18550"/>
                  </a:lnTo>
                  <a:lnTo>
                    <a:pt x="16786" y="19506"/>
                  </a:lnTo>
                  <a:lnTo>
                    <a:pt x="13873" y="19984"/>
                  </a:lnTo>
                  <a:lnTo>
                    <a:pt x="10543" y="19506"/>
                  </a:lnTo>
                  <a:lnTo>
                    <a:pt x="7769" y="18072"/>
                  </a:lnTo>
                  <a:lnTo>
                    <a:pt x="5410" y="15873"/>
                  </a:lnTo>
                  <a:lnTo>
                    <a:pt x="3607" y="13004"/>
                  </a:lnTo>
                  <a:lnTo>
                    <a:pt x="3329" y="10422"/>
                  </a:lnTo>
                  <a:lnTo>
                    <a:pt x="2636" y="8223"/>
                  </a:lnTo>
                  <a:lnTo>
                    <a:pt x="2220" y="6598"/>
                  </a:lnTo>
                  <a:lnTo>
                    <a:pt x="1942" y="4876"/>
                  </a:lnTo>
                  <a:lnTo>
                    <a:pt x="1249" y="2486"/>
                  </a:lnTo>
                  <a:lnTo>
                    <a:pt x="0" y="0"/>
                  </a:lnTo>
                </a:path>
              </a:pathLst>
            </a:custGeom>
            <a:noFill/>
            <a:ln w="19080" cap="flat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  <p:sp>
          <p:nvSpPr>
            <p:cNvPr id="19462" name="Freeform 6"/>
            <p:cNvSpPr>
              <a:spLocks noChangeArrowheads="1"/>
            </p:cNvSpPr>
            <p:nvPr/>
          </p:nvSpPr>
          <p:spPr bwMode="auto">
            <a:xfrm>
              <a:off x="1824" y="1046"/>
              <a:ext cx="690" cy="1958"/>
            </a:xfrm>
            <a:custGeom>
              <a:avLst/>
              <a:gdLst>
                <a:gd name="G0" fmla="+- 1 0 0"/>
                <a:gd name="G1" fmla="+- 180 0 0"/>
                <a:gd name="G2" fmla="+- 1 0 0"/>
                <a:gd name="G3" fmla="*/ 1 38179 25408"/>
                <a:gd name="G4" fmla="+- 112 0 0"/>
                <a:gd name="G5" fmla="+- 1 0 0"/>
                <a:gd name="G6" fmla="+- 1 0 0"/>
                <a:gd name="G7" fmla="+- 1 0 0"/>
                <a:gd name="G8" fmla="+- 1 0 0"/>
                <a:gd name="G9" fmla="+- 100 0 0"/>
                <a:gd name="G10" fmla="+- 1 0 0"/>
                <a:gd name="G11" fmla="+- 1 0 0"/>
                <a:gd name="G12" fmla="+- 1 0 0"/>
                <a:gd name="G13" fmla="+- 1 0 0"/>
                <a:gd name="G14" fmla="+- 1 0 0"/>
                <a:gd name="G15" fmla="*/ 1 0 0"/>
                <a:gd name="G16" fmla="+- 1 0 0"/>
                <a:gd name="G17" fmla="+- 1 0 0"/>
                <a:gd name="G18" fmla="+- 1 0 0"/>
                <a:gd name="G19" fmla="+- 1 0 0"/>
                <a:gd name="G20" fmla="+- 1 0 0"/>
                <a:gd name="G21" fmla="+- 1 0 0"/>
                <a:gd name="G22" fmla="+- 1 0 0"/>
                <a:gd name="G23" fmla="+- 1 0 0"/>
                <a:gd name="G24" fmla="+- 1 0 0"/>
                <a:gd name="G25" fmla="+- 1 0 0"/>
                <a:gd name="G26" fmla="+- 1 0 0"/>
                <a:gd name="G27" fmla="+- 1 0 0"/>
                <a:gd name="G28" fmla="+- 1 0 0"/>
                <a:gd name="G29" fmla="+- 1 0 0"/>
                <a:gd name="G30" fmla="+- 1 0 0"/>
                <a:gd name="G31" fmla="+- 1 0 0"/>
                <a:gd name="G32" fmla="+- 1 0 0"/>
                <a:gd name="G33" fmla="*/ 1 65535 32768"/>
                <a:gd name="G34" fmla="+- 1 0 0"/>
                <a:gd name="G35" fmla="+- 1729 0 0"/>
                <a:gd name="G36" fmla="+- 1690 0 0"/>
                <a:gd name="G37" fmla="+- 1648 0 0"/>
                <a:gd name="G38" fmla="+- 1578 0 0"/>
                <a:gd name="G39" fmla="+- 1495 0 0"/>
                <a:gd name="G40" fmla="+- 1386 0 0"/>
                <a:gd name="G41" fmla="+- 1303 0 0"/>
                <a:gd name="G42" fmla="+- 1245 0 0"/>
                <a:gd name="G43" fmla="+- 1208 0 0"/>
                <a:gd name="T0" fmla="*/ 300 w 1038"/>
                <a:gd name="T1" fmla="*/ 1959 h 3348"/>
                <a:gd name="T2" fmla="*/ 230 w 1038"/>
                <a:gd name="T3" fmla="*/ 1864 h 3348"/>
                <a:gd name="T4" fmla="*/ 174 w 1038"/>
                <a:gd name="T5" fmla="*/ 1768 h 3348"/>
                <a:gd name="T6" fmla="*/ 120 w 1038"/>
                <a:gd name="T7" fmla="*/ 1650 h 3348"/>
                <a:gd name="T8" fmla="*/ 72 w 1038"/>
                <a:gd name="T9" fmla="*/ 1527 h 3348"/>
                <a:gd name="T10" fmla="*/ 32 w 1038"/>
                <a:gd name="T11" fmla="*/ 1397 h 3348"/>
                <a:gd name="T12" fmla="*/ 11 w 1038"/>
                <a:gd name="T13" fmla="*/ 1306 h 3348"/>
                <a:gd name="T14" fmla="*/ 3 w 1038"/>
                <a:gd name="T15" fmla="*/ 1245 h 3348"/>
                <a:gd name="T16" fmla="*/ 0 w 1038"/>
                <a:gd name="T17" fmla="*/ 1211 h 3348"/>
                <a:gd name="T18" fmla="*/ 3 w 1038"/>
                <a:gd name="T19" fmla="*/ 1148 h 3348"/>
                <a:gd name="T20" fmla="*/ 12 w 1038"/>
                <a:gd name="T21" fmla="*/ 1099 h 3348"/>
                <a:gd name="T22" fmla="*/ 32 w 1038"/>
                <a:gd name="T23" fmla="*/ 1001 h 3348"/>
                <a:gd name="T24" fmla="*/ 40 w 1038"/>
                <a:gd name="T25" fmla="*/ 923 h 3348"/>
                <a:gd name="T26" fmla="*/ 45 w 1038"/>
                <a:gd name="T27" fmla="*/ 855 h 3348"/>
                <a:gd name="T28" fmla="*/ 40 w 1038"/>
                <a:gd name="T29" fmla="*/ 790 h 3348"/>
                <a:gd name="T30" fmla="*/ 33 w 1038"/>
                <a:gd name="T31" fmla="*/ 725 h 3348"/>
                <a:gd name="T32" fmla="*/ 20 w 1038"/>
                <a:gd name="T33" fmla="*/ 642 h 3348"/>
                <a:gd name="T34" fmla="*/ 9 w 1038"/>
                <a:gd name="T35" fmla="*/ 579 h 3348"/>
                <a:gd name="T36" fmla="*/ 0 w 1038"/>
                <a:gd name="T37" fmla="*/ 502 h 3348"/>
                <a:gd name="T38" fmla="*/ 3 w 1038"/>
                <a:gd name="T39" fmla="*/ 446 h 3348"/>
                <a:gd name="T40" fmla="*/ 12 w 1038"/>
                <a:gd name="T41" fmla="*/ 397 h 3348"/>
                <a:gd name="T42" fmla="*/ 23 w 1038"/>
                <a:gd name="T43" fmla="*/ 342 h 3348"/>
                <a:gd name="T44" fmla="*/ 40 w 1038"/>
                <a:gd name="T45" fmla="*/ 281 h 3348"/>
                <a:gd name="T46" fmla="*/ 67 w 1038"/>
                <a:gd name="T47" fmla="*/ 230 h 3348"/>
                <a:gd name="T48" fmla="*/ 92 w 1038"/>
                <a:gd name="T49" fmla="*/ 186 h 3348"/>
                <a:gd name="T50" fmla="*/ 136 w 1038"/>
                <a:gd name="T51" fmla="*/ 126 h 3348"/>
                <a:gd name="T52" fmla="*/ 192 w 1038"/>
                <a:gd name="T53" fmla="*/ 70 h 3348"/>
                <a:gd name="T54" fmla="*/ 226 w 1038"/>
                <a:gd name="T55" fmla="*/ 42 h 3348"/>
                <a:gd name="T56" fmla="*/ 272 w 1038"/>
                <a:gd name="T57" fmla="*/ 18 h 3348"/>
                <a:gd name="T58" fmla="*/ 314 w 1038"/>
                <a:gd name="T59" fmla="*/ 4 h 3348"/>
                <a:gd name="T60" fmla="*/ 351 w 1038"/>
                <a:gd name="T61" fmla="*/ 0 h 3348"/>
                <a:gd name="T62" fmla="*/ 386 w 1038"/>
                <a:gd name="T63" fmla="*/ 4 h 3348"/>
                <a:gd name="T64" fmla="*/ 419 w 1038"/>
                <a:gd name="T65" fmla="*/ 11 h 3348"/>
                <a:gd name="T66" fmla="*/ 462 w 1038"/>
                <a:gd name="T67" fmla="*/ 33 h 3348"/>
                <a:gd name="T68" fmla="*/ 491 w 1038"/>
                <a:gd name="T69" fmla="*/ 63 h 3348"/>
                <a:gd name="T70" fmla="*/ 518 w 1038"/>
                <a:gd name="T71" fmla="*/ 104 h 3348"/>
                <a:gd name="T72" fmla="*/ 539 w 1038"/>
                <a:gd name="T73" fmla="*/ 151 h 3348"/>
                <a:gd name="T74" fmla="*/ 560 w 1038"/>
                <a:gd name="T75" fmla="*/ 205 h 3348"/>
                <a:gd name="T76" fmla="*/ 578 w 1038"/>
                <a:gd name="T77" fmla="*/ 265 h 3348"/>
                <a:gd name="T78" fmla="*/ 591 w 1038"/>
                <a:gd name="T79" fmla="*/ 334 h 3348"/>
                <a:gd name="T80" fmla="*/ 599 w 1038"/>
                <a:gd name="T81" fmla="*/ 449 h 3348"/>
                <a:gd name="T82" fmla="*/ 619 w 1038"/>
                <a:gd name="T83" fmla="*/ 562 h 3348"/>
                <a:gd name="T84" fmla="*/ 651 w 1038"/>
                <a:gd name="T85" fmla="*/ 642 h 3348"/>
                <a:gd name="T86" fmla="*/ 691 w 1038"/>
                <a:gd name="T87" fmla="*/ 720 h 33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038" h="3348">
                  <a:moveTo>
                    <a:pt x="450" y="3348"/>
                  </a:moveTo>
                  <a:lnTo>
                    <a:pt x="346" y="3186"/>
                  </a:lnTo>
                  <a:lnTo>
                    <a:pt x="262" y="3021"/>
                  </a:lnTo>
                  <a:lnTo>
                    <a:pt x="180" y="2820"/>
                  </a:lnTo>
                  <a:lnTo>
                    <a:pt x="108" y="2610"/>
                  </a:lnTo>
                  <a:lnTo>
                    <a:pt x="48" y="2388"/>
                  </a:lnTo>
                  <a:lnTo>
                    <a:pt x="16" y="2232"/>
                  </a:lnTo>
                  <a:lnTo>
                    <a:pt x="4" y="2127"/>
                  </a:lnTo>
                  <a:lnTo>
                    <a:pt x="0" y="2070"/>
                  </a:lnTo>
                  <a:lnTo>
                    <a:pt x="4" y="1962"/>
                  </a:lnTo>
                  <a:lnTo>
                    <a:pt x="18" y="1878"/>
                  </a:lnTo>
                  <a:lnTo>
                    <a:pt x="48" y="1710"/>
                  </a:lnTo>
                  <a:lnTo>
                    <a:pt x="60" y="1578"/>
                  </a:lnTo>
                  <a:lnTo>
                    <a:pt x="67" y="1461"/>
                  </a:lnTo>
                  <a:lnTo>
                    <a:pt x="60" y="1350"/>
                  </a:lnTo>
                  <a:lnTo>
                    <a:pt x="49" y="1239"/>
                  </a:lnTo>
                  <a:lnTo>
                    <a:pt x="30" y="1098"/>
                  </a:lnTo>
                  <a:lnTo>
                    <a:pt x="13" y="990"/>
                  </a:lnTo>
                  <a:lnTo>
                    <a:pt x="0" y="858"/>
                  </a:lnTo>
                  <a:lnTo>
                    <a:pt x="4" y="762"/>
                  </a:lnTo>
                  <a:lnTo>
                    <a:pt x="18" y="678"/>
                  </a:lnTo>
                  <a:lnTo>
                    <a:pt x="34" y="585"/>
                  </a:lnTo>
                  <a:lnTo>
                    <a:pt x="60" y="480"/>
                  </a:lnTo>
                  <a:lnTo>
                    <a:pt x="100" y="393"/>
                  </a:lnTo>
                  <a:lnTo>
                    <a:pt x="138" y="318"/>
                  </a:lnTo>
                  <a:lnTo>
                    <a:pt x="205" y="216"/>
                  </a:lnTo>
                  <a:lnTo>
                    <a:pt x="288" y="120"/>
                  </a:lnTo>
                  <a:lnTo>
                    <a:pt x="340" y="72"/>
                  </a:lnTo>
                  <a:lnTo>
                    <a:pt x="408" y="30"/>
                  </a:lnTo>
                  <a:lnTo>
                    <a:pt x="472" y="6"/>
                  </a:lnTo>
                  <a:lnTo>
                    <a:pt x="528" y="0"/>
                  </a:lnTo>
                  <a:lnTo>
                    <a:pt x="580" y="6"/>
                  </a:lnTo>
                  <a:lnTo>
                    <a:pt x="630" y="18"/>
                  </a:lnTo>
                  <a:lnTo>
                    <a:pt x="694" y="57"/>
                  </a:lnTo>
                  <a:lnTo>
                    <a:pt x="738" y="108"/>
                  </a:lnTo>
                  <a:lnTo>
                    <a:pt x="778" y="177"/>
                  </a:lnTo>
                  <a:lnTo>
                    <a:pt x="810" y="258"/>
                  </a:lnTo>
                  <a:lnTo>
                    <a:pt x="841" y="351"/>
                  </a:lnTo>
                  <a:lnTo>
                    <a:pt x="868" y="453"/>
                  </a:lnTo>
                  <a:lnTo>
                    <a:pt x="888" y="570"/>
                  </a:lnTo>
                  <a:lnTo>
                    <a:pt x="900" y="768"/>
                  </a:lnTo>
                  <a:lnTo>
                    <a:pt x="930" y="960"/>
                  </a:lnTo>
                  <a:lnTo>
                    <a:pt x="978" y="1098"/>
                  </a:lnTo>
                  <a:lnTo>
                    <a:pt x="1038" y="1230"/>
                  </a:lnTo>
                </a:path>
              </a:pathLst>
            </a:custGeom>
            <a:noFill/>
            <a:ln w="19080" cap="flat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  <p:sp>
          <p:nvSpPr>
            <p:cNvPr id="19463" name="Freeform 7"/>
            <p:cNvSpPr>
              <a:spLocks noChangeArrowheads="1"/>
            </p:cNvSpPr>
            <p:nvPr/>
          </p:nvSpPr>
          <p:spPr bwMode="auto">
            <a:xfrm>
              <a:off x="2017" y="1990"/>
              <a:ext cx="224" cy="933"/>
            </a:xfrm>
            <a:custGeom>
              <a:avLst/>
              <a:gdLst>
                <a:gd name="G0" fmla="+- 1 0 0"/>
                <a:gd name="G1" fmla="+- 1 0 0"/>
                <a:gd name="G2" fmla="+- 1 0 0"/>
                <a:gd name="G3" fmla="+- 1 0 0"/>
                <a:gd name="G4" fmla="+- 108 0 0"/>
                <a:gd name="G5" fmla="*/ 1 42747 57218"/>
                <a:gd name="G6" fmla="+- 1 0 0"/>
                <a:gd name="G7" fmla="+- 1 0 0"/>
                <a:gd name="G8" fmla="+- 1 0 0"/>
                <a:gd name="G9" fmla="+- 1 0 0"/>
                <a:gd name="G10" fmla="+- 1 0 0"/>
                <a:gd name="G11" fmla="+- 1 0 0"/>
                <a:gd name="G12" fmla="*/ 1 65535 32768"/>
                <a:gd name="G13" fmla="*/ 1 54367 49408"/>
                <a:gd name="G14" fmla="+- 746 0 0"/>
                <a:gd name="G15" fmla="+- 738 0 0"/>
                <a:gd name="T0" fmla="*/ 225 w 342"/>
                <a:gd name="T1" fmla="*/ 934 h 1602"/>
                <a:gd name="T2" fmla="*/ 188 w 342"/>
                <a:gd name="T3" fmla="*/ 876 h 1602"/>
                <a:gd name="T4" fmla="*/ 138 w 342"/>
                <a:gd name="T5" fmla="*/ 794 h 1602"/>
                <a:gd name="T6" fmla="*/ 103 w 342"/>
                <a:gd name="T7" fmla="*/ 728 h 1602"/>
                <a:gd name="T8" fmla="*/ 72 w 342"/>
                <a:gd name="T9" fmla="*/ 663 h 1602"/>
                <a:gd name="T10" fmla="*/ 39 w 342"/>
                <a:gd name="T11" fmla="*/ 584 h 1602"/>
                <a:gd name="T12" fmla="*/ 20 w 342"/>
                <a:gd name="T13" fmla="*/ 525 h 1602"/>
                <a:gd name="T14" fmla="*/ 8 w 342"/>
                <a:gd name="T15" fmla="*/ 472 h 1602"/>
                <a:gd name="T16" fmla="*/ 0 w 342"/>
                <a:gd name="T17" fmla="*/ 402 h 1602"/>
                <a:gd name="T18" fmla="*/ 0 w 342"/>
                <a:gd name="T19" fmla="*/ 339 h 1602"/>
                <a:gd name="T20" fmla="*/ 8 w 342"/>
                <a:gd name="T21" fmla="*/ 269 h 1602"/>
                <a:gd name="T22" fmla="*/ 24 w 342"/>
                <a:gd name="T23" fmla="*/ 213 h 1602"/>
                <a:gd name="T24" fmla="*/ 48 w 342"/>
                <a:gd name="T25" fmla="*/ 168 h 1602"/>
                <a:gd name="T26" fmla="*/ 80 w 342"/>
                <a:gd name="T27" fmla="*/ 122 h 1602"/>
                <a:gd name="T28" fmla="*/ 119 w 342"/>
                <a:gd name="T29" fmla="*/ 73 h 1602"/>
                <a:gd name="T30" fmla="*/ 186 w 342"/>
                <a:gd name="T31" fmla="*/ 0 h 16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42" h="1602">
                  <a:moveTo>
                    <a:pt x="342" y="1602"/>
                  </a:moveTo>
                  <a:lnTo>
                    <a:pt x="286" y="1503"/>
                  </a:lnTo>
                  <a:lnTo>
                    <a:pt x="210" y="1362"/>
                  </a:lnTo>
                  <a:lnTo>
                    <a:pt x="157" y="1248"/>
                  </a:lnTo>
                  <a:lnTo>
                    <a:pt x="109" y="1137"/>
                  </a:lnTo>
                  <a:lnTo>
                    <a:pt x="60" y="1002"/>
                  </a:lnTo>
                  <a:lnTo>
                    <a:pt x="30" y="900"/>
                  </a:lnTo>
                  <a:lnTo>
                    <a:pt x="12" y="810"/>
                  </a:lnTo>
                  <a:lnTo>
                    <a:pt x="0" y="690"/>
                  </a:lnTo>
                  <a:lnTo>
                    <a:pt x="0" y="582"/>
                  </a:lnTo>
                  <a:lnTo>
                    <a:pt x="12" y="462"/>
                  </a:lnTo>
                  <a:lnTo>
                    <a:pt x="37" y="366"/>
                  </a:lnTo>
                  <a:lnTo>
                    <a:pt x="73" y="288"/>
                  </a:lnTo>
                  <a:lnTo>
                    <a:pt x="121" y="210"/>
                  </a:lnTo>
                  <a:lnTo>
                    <a:pt x="181" y="126"/>
                  </a:lnTo>
                  <a:lnTo>
                    <a:pt x="282" y="0"/>
                  </a:lnTo>
                </a:path>
              </a:pathLst>
            </a:custGeom>
            <a:noFill/>
            <a:ln w="19080" cap="flat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  <p:sp>
          <p:nvSpPr>
            <p:cNvPr id="19464" name="Freeform 8"/>
            <p:cNvSpPr>
              <a:spLocks noChangeArrowheads="1"/>
            </p:cNvSpPr>
            <p:nvPr/>
          </p:nvSpPr>
          <p:spPr bwMode="auto">
            <a:xfrm>
              <a:off x="2174" y="2084"/>
              <a:ext cx="180" cy="552"/>
            </a:xfrm>
            <a:custGeom>
              <a:avLst/>
              <a:gdLst>
                <a:gd name="G0" fmla="+- 1 0 0"/>
                <a:gd name="G1" fmla="+- 1 0 0"/>
                <a:gd name="G2" fmla="*/ 1 0 0"/>
                <a:gd name="T0" fmla="*/ 32 256 1"/>
                <a:gd name="T1" fmla="*/ 0 256 1"/>
                <a:gd name="G3" fmla="+- 0 T0 T1"/>
                <a:gd name="G4" fmla="sin 447 G3"/>
                <a:gd name="G5" fmla="+- 1 0 0"/>
                <a:gd name="G6" fmla="+- 1 0 0"/>
                <a:gd name="G7" fmla="+- 1 0 0"/>
                <a:gd name="G8" fmla="+- 1 0 0"/>
                <a:gd name="G9" fmla="+- 1 0 0"/>
                <a:gd name="G10" fmla="+- 1 0 0"/>
                <a:gd name="G11" fmla="+- 1 0 0"/>
                <a:gd name="G12" fmla="+- 1 0 0"/>
                <a:gd name="G13" fmla="+- 1 0 0"/>
                <a:gd name="G14" fmla="+- 1 0 0"/>
                <a:gd name="G15" fmla="+- 1 0 0"/>
                <a:gd name="G16" fmla="+- 1 0 0"/>
                <a:gd name="G17" fmla="+- 1 0 0"/>
                <a:gd name="G18" fmla="+- 43008 0 0"/>
                <a:gd name="G19" fmla="*/ 1 0 0"/>
                <a:gd name="G20" fmla="*/ 1 35987 55552"/>
                <a:gd name="G21" fmla="*/ G20 1 180"/>
                <a:gd name="G22" fmla="*/ G19 1 G21"/>
                <a:gd name="G23" fmla="+- 9 0 0"/>
                <a:gd name="G24" fmla="+- 65478 0 0"/>
                <a:gd name="G25" fmla="+- 65410 0 0"/>
                <a:gd name="T2" fmla="*/ 79 w 276"/>
                <a:gd name="T3" fmla="*/ 0 h 948"/>
                <a:gd name="T4" fmla="*/ 53 w 276"/>
                <a:gd name="T5" fmla="*/ 44 h 948"/>
                <a:gd name="T6" fmla="*/ 30 w 276"/>
                <a:gd name="T7" fmla="*/ 88 h 948"/>
                <a:gd name="T8" fmla="*/ 11 w 276"/>
                <a:gd name="T9" fmla="*/ 137 h 948"/>
                <a:gd name="T10" fmla="*/ 4 w 276"/>
                <a:gd name="T11" fmla="*/ 172 h 948"/>
                <a:gd name="T12" fmla="*/ 0 w 276"/>
                <a:gd name="T13" fmla="*/ 215 h 948"/>
                <a:gd name="T14" fmla="*/ 6 w 276"/>
                <a:gd name="T15" fmla="*/ 261 h 948"/>
                <a:gd name="T16" fmla="*/ 21 w 276"/>
                <a:gd name="T17" fmla="*/ 326 h 948"/>
                <a:gd name="T18" fmla="*/ 37 w 276"/>
                <a:gd name="T19" fmla="*/ 364 h 948"/>
                <a:gd name="T20" fmla="*/ 62 w 276"/>
                <a:gd name="T21" fmla="*/ 413 h 948"/>
                <a:gd name="T22" fmla="*/ 89 w 276"/>
                <a:gd name="T23" fmla="*/ 457 h 948"/>
                <a:gd name="T24" fmla="*/ 117 w 276"/>
                <a:gd name="T25" fmla="*/ 497 h 948"/>
                <a:gd name="T26" fmla="*/ 181 w 276"/>
                <a:gd name="T27" fmla="*/ 553 h 948"/>
                <a:gd name="T28" fmla="*/ 155 w 276"/>
                <a:gd name="T29" fmla="*/ 494 h 948"/>
                <a:gd name="T30" fmla="*/ 141 w 276"/>
                <a:gd name="T31" fmla="*/ 445 h 948"/>
                <a:gd name="T32" fmla="*/ 128 w 276"/>
                <a:gd name="T33" fmla="*/ 397 h 948"/>
                <a:gd name="T34" fmla="*/ 121 w 276"/>
                <a:gd name="T35" fmla="*/ 343 h 948"/>
                <a:gd name="T36" fmla="*/ 120 w 276"/>
                <a:gd name="T37" fmla="*/ 277 h 948"/>
                <a:gd name="T38" fmla="*/ 117 w 276"/>
                <a:gd name="T39" fmla="*/ 217 h 948"/>
                <a:gd name="T40" fmla="*/ 106 w 276"/>
                <a:gd name="T41" fmla="*/ 133 h 948"/>
                <a:gd name="T42" fmla="*/ 92 w 276"/>
                <a:gd name="T43" fmla="*/ 63 h 948"/>
                <a:gd name="T44" fmla="*/ 81 w 276"/>
                <a:gd name="T45" fmla="*/ 0 h 948"/>
              </a:gdLst>
              <a:ahLst/>
              <a:cxnLst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76" h="948">
                  <a:moveTo>
                    <a:pt x="120" y="0"/>
                  </a:moveTo>
                  <a:lnTo>
                    <a:pt x="81" y="75"/>
                  </a:lnTo>
                  <a:lnTo>
                    <a:pt x="45" y="150"/>
                  </a:lnTo>
                  <a:lnTo>
                    <a:pt x="17" y="234"/>
                  </a:lnTo>
                  <a:lnTo>
                    <a:pt x="6" y="294"/>
                  </a:lnTo>
                  <a:lnTo>
                    <a:pt x="0" y="369"/>
                  </a:lnTo>
                  <a:lnTo>
                    <a:pt x="9" y="447"/>
                  </a:lnTo>
                  <a:lnTo>
                    <a:pt x="32" y="558"/>
                  </a:lnTo>
                  <a:lnTo>
                    <a:pt x="57" y="624"/>
                  </a:lnTo>
                  <a:lnTo>
                    <a:pt x="95" y="708"/>
                  </a:lnTo>
                  <a:lnTo>
                    <a:pt x="135" y="783"/>
                  </a:lnTo>
                  <a:lnTo>
                    <a:pt x="179" y="852"/>
                  </a:lnTo>
                  <a:lnTo>
                    <a:pt x="276" y="948"/>
                  </a:lnTo>
                  <a:lnTo>
                    <a:pt x="237" y="846"/>
                  </a:lnTo>
                  <a:lnTo>
                    <a:pt x="215" y="762"/>
                  </a:lnTo>
                  <a:lnTo>
                    <a:pt x="195" y="681"/>
                  </a:lnTo>
                  <a:lnTo>
                    <a:pt x="185" y="588"/>
                  </a:lnTo>
                  <a:lnTo>
                    <a:pt x="183" y="474"/>
                  </a:lnTo>
                  <a:lnTo>
                    <a:pt x="179" y="372"/>
                  </a:lnTo>
                  <a:lnTo>
                    <a:pt x="161" y="228"/>
                  </a:lnTo>
                  <a:lnTo>
                    <a:pt x="141" y="108"/>
                  </a:lnTo>
                  <a:lnTo>
                    <a:pt x="124" y="0"/>
                  </a:lnTo>
                </a:path>
              </a:pathLst>
            </a:custGeom>
            <a:noFill/>
            <a:ln w="19080" cap="flat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  <p:sp>
          <p:nvSpPr>
            <p:cNvPr id="19465" name="Freeform 9"/>
            <p:cNvSpPr>
              <a:spLocks noChangeArrowheads="1"/>
            </p:cNvSpPr>
            <p:nvPr/>
          </p:nvSpPr>
          <p:spPr bwMode="auto">
            <a:xfrm>
              <a:off x="4102" y="2502"/>
              <a:ext cx="267" cy="426"/>
            </a:xfrm>
            <a:custGeom>
              <a:avLst/>
              <a:gdLst>
                <a:gd name="G0" fmla="*/ 1 0 0"/>
                <a:gd name="G1" fmla="+- 1 0 0"/>
                <a:gd name="G2" fmla="+- 1 0 0"/>
                <a:gd name="G3" fmla="+- 1 0 0"/>
                <a:gd name="G4" fmla="+- 1 0 0"/>
                <a:gd name="G5" fmla="*/ 1 0 0"/>
                <a:gd name="G6" fmla="*/ 1 16385 2"/>
                <a:gd name="G7" fmla="+- 1 0 0"/>
                <a:gd name="G8" fmla="+- 1 0 0"/>
                <a:gd name="G9" fmla="+- 1 0 0"/>
                <a:gd name="G10" fmla="*/ 1 0 0"/>
                <a:gd name="T0" fmla="*/ 2 w 163"/>
                <a:gd name="T1" fmla="*/ 0 h 294"/>
                <a:gd name="T2" fmla="*/ 20 w 163"/>
                <a:gd name="T3" fmla="*/ 76 h 294"/>
                <a:gd name="T4" fmla="*/ 35 w 163"/>
                <a:gd name="T5" fmla="*/ 126 h 294"/>
                <a:gd name="T6" fmla="*/ 54 w 163"/>
                <a:gd name="T7" fmla="*/ 179 h 294"/>
                <a:gd name="T8" fmla="*/ 79 w 163"/>
                <a:gd name="T9" fmla="*/ 228 h 294"/>
                <a:gd name="T10" fmla="*/ 110 w 163"/>
                <a:gd name="T11" fmla="*/ 289 h 294"/>
                <a:gd name="T12" fmla="*/ 163 w 163"/>
                <a:gd name="T13" fmla="*/ 353 h 294"/>
                <a:gd name="T14" fmla="*/ 215 w 163"/>
                <a:gd name="T15" fmla="*/ 389 h 294"/>
                <a:gd name="T16" fmla="*/ 268 w 163"/>
                <a:gd name="T17" fmla="*/ 427 h 294"/>
                <a:gd name="T18" fmla="*/ 230 w 163"/>
                <a:gd name="T19" fmla="*/ 180 h 294"/>
                <a:gd name="T20" fmla="*/ 0 w 163"/>
                <a:gd name="T21" fmla="*/ 0 h 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3" h="294">
                  <a:moveTo>
                    <a:pt x="1" y="0"/>
                  </a:moveTo>
                  <a:lnTo>
                    <a:pt x="12" y="52"/>
                  </a:lnTo>
                  <a:lnTo>
                    <a:pt x="21" y="87"/>
                  </a:lnTo>
                  <a:lnTo>
                    <a:pt x="33" y="123"/>
                  </a:lnTo>
                  <a:lnTo>
                    <a:pt x="48" y="157"/>
                  </a:lnTo>
                  <a:lnTo>
                    <a:pt x="67" y="199"/>
                  </a:lnTo>
                  <a:lnTo>
                    <a:pt x="99" y="243"/>
                  </a:lnTo>
                  <a:lnTo>
                    <a:pt x="131" y="268"/>
                  </a:lnTo>
                  <a:lnTo>
                    <a:pt x="163" y="294"/>
                  </a:lnTo>
                  <a:lnTo>
                    <a:pt x="140" y="124"/>
                  </a:lnTo>
                  <a:lnTo>
                    <a:pt x="0" y="0"/>
                  </a:lnTo>
                </a:path>
              </a:pathLst>
            </a:custGeom>
            <a:gradFill rotWithShape="0">
              <a:gsLst>
                <a:gs pos="0">
                  <a:srgbClr val="BCA690"/>
                </a:gs>
                <a:gs pos="100000">
                  <a:srgbClr val="F7E88D"/>
                </a:gs>
              </a:gsLst>
              <a:lin ang="8100000" scaled="1"/>
            </a:gradFill>
            <a:ln w="28440" cap="flat">
              <a:solidFill>
                <a:srgbClr val="B49C84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  <p:sp>
          <p:nvSpPr>
            <p:cNvPr id="19466" name="Freeform 10"/>
            <p:cNvSpPr>
              <a:spLocks noChangeArrowheads="1"/>
            </p:cNvSpPr>
            <p:nvPr/>
          </p:nvSpPr>
          <p:spPr bwMode="auto">
            <a:xfrm>
              <a:off x="1978" y="1440"/>
              <a:ext cx="433" cy="745"/>
            </a:xfrm>
            <a:custGeom>
              <a:avLst/>
              <a:gdLst>
                <a:gd name="G0" fmla="+- 1 0 0"/>
                <a:gd name="G1" fmla="+- 1 0 0"/>
                <a:gd name="G2" fmla="+- 1 0 0"/>
                <a:gd name="G3" fmla="+- 1 0 0"/>
                <a:gd name="G4" fmla="+- 1 0 0"/>
                <a:gd name="G5" fmla="+- 1 0 0"/>
                <a:gd name="G6" fmla="+- 1 0 0"/>
                <a:gd name="G7" fmla="+- 1 0 0"/>
                <a:gd name="G8" fmla="+- 1 0 0"/>
                <a:gd name="G9" fmla="+- 1 0 0"/>
                <a:gd name="G10" fmla="+- 1 0 0"/>
                <a:gd name="G11" fmla="+- 635 0 0"/>
                <a:gd name="G12" fmla="*/ 1 16385 2"/>
                <a:gd name="G13" fmla="+- 1 0 0"/>
                <a:gd name="G14" fmla="+- 1 0 0"/>
                <a:gd name="G15" fmla="+- 1 0 0"/>
                <a:gd name="G16" fmla="+- 1 0 0"/>
                <a:gd name="G17" fmla="+- 1 0 0"/>
                <a:gd name="G18" fmla="+- 1 0 0"/>
                <a:gd name="G19" fmla="+- 1 0 0"/>
                <a:gd name="G20" fmla="+- 1 0 0"/>
                <a:gd name="G21" fmla="+- 1 0 0"/>
                <a:gd name="G22" fmla="+- 1 0 0"/>
                <a:gd name="T0" fmla="*/ 434 w 319"/>
                <a:gd name="T1" fmla="*/ 653 h 643"/>
                <a:gd name="T2" fmla="*/ 400 w 319"/>
                <a:gd name="T3" fmla="*/ 635 h 643"/>
                <a:gd name="T4" fmla="*/ 375 w 319"/>
                <a:gd name="T5" fmla="*/ 617 h 643"/>
                <a:gd name="T6" fmla="*/ 356 w 319"/>
                <a:gd name="T7" fmla="*/ 599 h 643"/>
                <a:gd name="T8" fmla="*/ 336 w 319"/>
                <a:gd name="T9" fmla="*/ 562 h 643"/>
                <a:gd name="T10" fmla="*/ 306 w 319"/>
                <a:gd name="T11" fmla="*/ 488 h 643"/>
                <a:gd name="T12" fmla="*/ 287 w 319"/>
                <a:gd name="T13" fmla="*/ 429 h 643"/>
                <a:gd name="T14" fmla="*/ 272 w 319"/>
                <a:gd name="T15" fmla="*/ 368 h 643"/>
                <a:gd name="T16" fmla="*/ 250 w 319"/>
                <a:gd name="T17" fmla="*/ 288 h 643"/>
                <a:gd name="T18" fmla="*/ 234 w 319"/>
                <a:gd name="T19" fmla="*/ 225 h 643"/>
                <a:gd name="T20" fmla="*/ 199 w 319"/>
                <a:gd name="T21" fmla="*/ 106 h 643"/>
                <a:gd name="T22" fmla="*/ 176 w 319"/>
                <a:gd name="T23" fmla="*/ 38 h 643"/>
                <a:gd name="T24" fmla="*/ 163 w 319"/>
                <a:gd name="T25" fmla="*/ 19 h 643"/>
                <a:gd name="T26" fmla="*/ 143 w 319"/>
                <a:gd name="T27" fmla="*/ 3 h 643"/>
                <a:gd name="T28" fmla="*/ 118 w 319"/>
                <a:gd name="T29" fmla="*/ 0 h 643"/>
                <a:gd name="T30" fmla="*/ 101 w 319"/>
                <a:gd name="T31" fmla="*/ 3 h 643"/>
                <a:gd name="T32" fmla="*/ 87 w 319"/>
                <a:gd name="T33" fmla="*/ 16 h 643"/>
                <a:gd name="T34" fmla="*/ 79 w 319"/>
                <a:gd name="T35" fmla="*/ 39 h 643"/>
                <a:gd name="T36" fmla="*/ 71 w 319"/>
                <a:gd name="T37" fmla="*/ 87 h 643"/>
                <a:gd name="T38" fmla="*/ 65 w 319"/>
                <a:gd name="T39" fmla="*/ 189 h 643"/>
                <a:gd name="T40" fmla="*/ 49 w 319"/>
                <a:gd name="T41" fmla="*/ 335 h 643"/>
                <a:gd name="T42" fmla="*/ 24 w 319"/>
                <a:gd name="T43" fmla="*/ 509 h 643"/>
                <a:gd name="T44" fmla="*/ 0 w 319"/>
                <a:gd name="T45" fmla="*/ 746 h 6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19" h="643">
                  <a:moveTo>
                    <a:pt x="319" y="563"/>
                  </a:moveTo>
                  <a:lnTo>
                    <a:pt x="294" y="547"/>
                  </a:lnTo>
                  <a:lnTo>
                    <a:pt x="276" y="532"/>
                  </a:lnTo>
                  <a:lnTo>
                    <a:pt x="262" y="516"/>
                  </a:lnTo>
                  <a:lnTo>
                    <a:pt x="247" y="484"/>
                  </a:lnTo>
                  <a:lnTo>
                    <a:pt x="225" y="421"/>
                  </a:lnTo>
                  <a:lnTo>
                    <a:pt x="211" y="370"/>
                  </a:lnTo>
                  <a:lnTo>
                    <a:pt x="200" y="317"/>
                  </a:lnTo>
                  <a:lnTo>
                    <a:pt x="184" y="248"/>
                  </a:lnTo>
                  <a:lnTo>
                    <a:pt x="172" y="194"/>
                  </a:lnTo>
                  <a:lnTo>
                    <a:pt x="146" y="91"/>
                  </a:lnTo>
                  <a:lnTo>
                    <a:pt x="129" y="33"/>
                  </a:lnTo>
                  <a:lnTo>
                    <a:pt x="120" y="16"/>
                  </a:lnTo>
                  <a:lnTo>
                    <a:pt x="105" y="3"/>
                  </a:lnTo>
                  <a:lnTo>
                    <a:pt x="87" y="0"/>
                  </a:lnTo>
                  <a:lnTo>
                    <a:pt x="74" y="3"/>
                  </a:lnTo>
                  <a:lnTo>
                    <a:pt x="64" y="14"/>
                  </a:lnTo>
                  <a:lnTo>
                    <a:pt x="58" y="34"/>
                  </a:lnTo>
                  <a:lnTo>
                    <a:pt x="52" y="75"/>
                  </a:lnTo>
                  <a:lnTo>
                    <a:pt x="48" y="163"/>
                  </a:lnTo>
                  <a:lnTo>
                    <a:pt x="36" y="289"/>
                  </a:lnTo>
                  <a:lnTo>
                    <a:pt x="18" y="439"/>
                  </a:lnTo>
                  <a:lnTo>
                    <a:pt x="0" y="643"/>
                  </a:lnTo>
                </a:path>
              </a:pathLst>
            </a:custGeom>
            <a:noFill/>
            <a:ln w="19080" cap="flat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  <p:grpSp>
          <p:nvGrpSpPr>
            <p:cNvPr id="19467" name="Group 11"/>
            <p:cNvGrpSpPr>
              <a:grpSpLocks/>
            </p:cNvGrpSpPr>
            <p:nvPr/>
          </p:nvGrpSpPr>
          <p:grpSpPr bwMode="auto">
            <a:xfrm>
              <a:off x="2493" y="2486"/>
              <a:ext cx="518" cy="345"/>
              <a:chOff x="2493" y="2486"/>
              <a:chExt cx="518" cy="345"/>
            </a:xfrm>
          </p:grpSpPr>
          <p:sp>
            <p:nvSpPr>
              <p:cNvPr id="19468" name="Freeform 12"/>
              <p:cNvSpPr>
                <a:spLocks noChangeArrowheads="1"/>
              </p:cNvSpPr>
              <p:nvPr/>
            </p:nvSpPr>
            <p:spPr bwMode="auto">
              <a:xfrm>
                <a:off x="2589" y="2496"/>
                <a:ext cx="34" cy="91"/>
              </a:xfrm>
              <a:custGeom>
                <a:avLst/>
                <a:gdLst>
                  <a:gd name="G0" fmla="+- 1 0 0"/>
                  <a:gd name="G1" fmla="+- 1 0 0"/>
                  <a:gd name="G2" fmla="+- 8 0 0"/>
                  <a:gd name="G3" fmla="*/ 1 65535 32768"/>
                  <a:gd name="T0" fmla="*/ 35 w 39"/>
                  <a:gd name="T1" fmla="*/ 0 h 96"/>
                  <a:gd name="T2" fmla="*/ 31 w 39"/>
                  <a:gd name="T3" fmla="*/ 28 h 96"/>
                  <a:gd name="T4" fmla="*/ 22 w 39"/>
                  <a:gd name="T5" fmla="*/ 60 h 96"/>
                  <a:gd name="T6" fmla="*/ 0 w 39"/>
                  <a:gd name="T7" fmla="*/ 92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9" h="96">
                    <a:moveTo>
                      <a:pt x="39" y="0"/>
                    </a:moveTo>
                    <a:lnTo>
                      <a:pt x="35" y="29"/>
                    </a:lnTo>
                    <a:lnTo>
                      <a:pt x="24" y="63"/>
                    </a:lnTo>
                    <a:lnTo>
                      <a:pt x="0" y="96"/>
                    </a:lnTo>
                  </a:path>
                </a:pathLst>
              </a:custGeom>
              <a:noFill/>
              <a:ln w="12600" cap="sq">
                <a:solidFill>
                  <a:srgbClr val="9933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CO"/>
              </a:p>
            </p:txBody>
          </p:sp>
          <p:sp>
            <p:nvSpPr>
              <p:cNvPr id="19469" name="Freeform 13"/>
              <p:cNvSpPr>
                <a:spLocks noChangeArrowheads="1"/>
              </p:cNvSpPr>
              <p:nvPr/>
            </p:nvSpPr>
            <p:spPr bwMode="auto">
              <a:xfrm>
                <a:off x="2696" y="2492"/>
                <a:ext cx="4" cy="95"/>
              </a:xfrm>
              <a:custGeom>
                <a:avLst/>
                <a:gdLst>
                  <a:gd name="G0" fmla="*/ 1 65411 25216"/>
                  <a:gd name="G1" fmla="+- 65509 0 0"/>
                  <a:gd name="G2" fmla="+- 8 0 0"/>
                  <a:gd name="G3" fmla="*/ 1 65535 32768"/>
                  <a:gd name="T0" fmla="*/ 4 w 9"/>
                  <a:gd name="T1" fmla="*/ 0 h 100"/>
                  <a:gd name="T2" fmla="*/ 5 w 9"/>
                  <a:gd name="T3" fmla="*/ 32 h 100"/>
                  <a:gd name="T4" fmla="*/ 0 w 9"/>
                  <a:gd name="T5" fmla="*/ 66 h 100"/>
                  <a:gd name="T6" fmla="*/ 2 w 9"/>
                  <a:gd name="T7" fmla="*/ 96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100">
                    <a:moveTo>
                      <a:pt x="7" y="0"/>
                    </a:moveTo>
                    <a:lnTo>
                      <a:pt x="9" y="33"/>
                    </a:lnTo>
                    <a:lnTo>
                      <a:pt x="0" y="69"/>
                    </a:lnTo>
                    <a:lnTo>
                      <a:pt x="4" y="100"/>
                    </a:lnTo>
                  </a:path>
                </a:pathLst>
              </a:custGeom>
              <a:noFill/>
              <a:ln w="12600" cap="sq">
                <a:solidFill>
                  <a:srgbClr val="9933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CO"/>
              </a:p>
            </p:txBody>
          </p:sp>
          <p:sp>
            <p:nvSpPr>
              <p:cNvPr id="19470" name="Freeform 14"/>
              <p:cNvSpPr>
                <a:spLocks noChangeArrowheads="1"/>
              </p:cNvSpPr>
              <p:nvPr/>
            </p:nvSpPr>
            <p:spPr bwMode="auto">
              <a:xfrm>
                <a:off x="2737" y="2488"/>
                <a:ext cx="6" cy="99"/>
              </a:xfrm>
              <a:custGeom>
                <a:avLst/>
                <a:gdLst>
                  <a:gd name="G0" fmla="*/ 1 0 0"/>
                  <a:gd name="T0" fmla="*/ 11 256 1"/>
                  <a:gd name="T1" fmla="*/ 0 256 1"/>
                  <a:gd name="G1" fmla="+- 0 T0 T1"/>
                  <a:gd name="G2" fmla="sin 69 G1"/>
                  <a:gd name="G3" fmla="+- 8 0 0"/>
                  <a:gd name="G4" fmla="*/ 1 65535 32768"/>
                  <a:gd name="T2" fmla="*/ 1 w 11"/>
                  <a:gd name="T3" fmla="*/ 0 h 104"/>
                  <a:gd name="T4" fmla="*/ 0 w 11"/>
                  <a:gd name="T5" fmla="*/ 32 h 104"/>
                  <a:gd name="T6" fmla="*/ 6 w 11"/>
                  <a:gd name="T7" fmla="*/ 66 h 104"/>
                  <a:gd name="T8" fmla="*/ 7 w 11"/>
                  <a:gd name="T9" fmla="*/ 100 h 104"/>
                </a:gdLst>
                <a:ahLst/>
                <a:cxnLst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04">
                    <a:moveTo>
                      <a:pt x="2" y="0"/>
                    </a:moveTo>
                    <a:lnTo>
                      <a:pt x="0" y="33"/>
                    </a:lnTo>
                    <a:lnTo>
                      <a:pt x="9" y="69"/>
                    </a:lnTo>
                    <a:lnTo>
                      <a:pt x="11" y="104"/>
                    </a:lnTo>
                  </a:path>
                </a:pathLst>
              </a:custGeom>
              <a:noFill/>
              <a:ln w="12600" cap="sq">
                <a:solidFill>
                  <a:srgbClr val="9933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CO"/>
              </a:p>
            </p:txBody>
          </p:sp>
          <p:sp>
            <p:nvSpPr>
              <p:cNvPr id="19471" name="Freeform 15"/>
              <p:cNvSpPr>
                <a:spLocks noChangeArrowheads="1"/>
              </p:cNvSpPr>
              <p:nvPr/>
            </p:nvSpPr>
            <p:spPr bwMode="auto">
              <a:xfrm>
                <a:off x="2559" y="2492"/>
                <a:ext cx="13" cy="110"/>
              </a:xfrm>
              <a:custGeom>
                <a:avLst/>
                <a:gdLst>
                  <a:gd name="G0" fmla="+- 1 0 0"/>
                  <a:gd name="G1" fmla="+- 63 0 0"/>
                  <a:gd name="G2" fmla="+- 8 0 0"/>
                  <a:gd name="G3" fmla="*/ 1 65535 32768"/>
                  <a:gd name="T0" fmla="*/ 14 w 18"/>
                  <a:gd name="T1" fmla="*/ 0 h 115"/>
                  <a:gd name="T2" fmla="*/ 11 w 18"/>
                  <a:gd name="T3" fmla="*/ 28 h 115"/>
                  <a:gd name="T4" fmla="*/ 2 w 18"/>
                  <a:gd name="T5" fmla="*/ 61 h 115"/>
                  <a:gd name="T6" fmla="*/ 0 w 18"/>
                  <a:gd name="T7" fmla="*/ 111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8" h="115">
                    <a:moveTo>
                      <a:pt x="18" y="0"/>
                    </a:moveTo>
                    <a:lnTo>
                      <a:pt x="14" y="29"/>
                    </a:lnTo>
                    <a:lnTo>
                      <a:pt x="3" y="63"/>
                    </a:lnTo>
                    <a:lnTo>
                      <a:pt x="0" y="115"/>
                    </a:lnTo>
                  </a:path>
                </a:pathLst>
              </a:custGeom>
              <a:noFill/>
              <a:ln w="12600" cap="sq">
                <a:solidFill>
                  <a:srgbClr val="9933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CO"/>
              </a:p>
            </p:txBody>
          </p:sp>
          <p:sp>
            <p:nvSpPr>
              <p:cNvPr id="19472" name="Freeform 16"/>
              <p:cNvSpPr>
                <a:spLocks noChangeArrowheads="1"/>
              </p:cNvSpPr>
              <p:nvPr/>
            </p:nvSpPr>
            <p:spPr bwMode="auto">
              <a:xfrm>
                <a:off x="2646" y="2498"/>
                <a:ext cx="13" cy="95"/>
              </a:xfrm>
              <a:custGeom>
                <a:avLst/>
                <a:gdLst>
                  <a:gd name="G0" fmla="*/ 1 0 0"/>
                  <a:gd name="G1" fmla="+- 1 0 0"/>
                  <a:gd name="G2" fmla="+- 98 0 0"/>
                  <a:gd name="G3" fmla="*/ 1 16385 2"/>
                  <a:gd name="G4" fmla="*/ 1 32768 5"/>
                  <a:gd name="T0" fmla="*/ 10 w 18"/>
                  <a:gd name="T1" fmla="*/ 0 h 100"/>
                  <a:gd name="T2" fmla="*/ 7 w 18"/>
                  <a:gd name="T3" fmla="*/ 28 h 100"/>
                  <a:gd name="T4" fmla="*/ 14 w 18"/>
                  <a:gd name="T5" fmla="*/ 50 h 100"/>
                  <a:gd name="T6" fmla="*/ 7 w 18"/>
                  <a:gd name="T7" fmla="*/ 87 h 100"/>
                  <a:gd name="T8" fmla="*/ 0 w 18"/>
                  <a:gd name="T9" fmla="*/ 96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100">
                    <a:moveTo>
                      <a:pt x="13" y="0"/>
                    </a:moveTo>
                    <a:lnTo>
                      <a:pt x="9" y="29"/>
                    </a:lnTo>
                    <a:lnTo>
                      <a:pt x="18" y="52"/>
                    </a:lnTo>
                    <a:lnTo>
                      <a:pt x="9" y="91"/>
                    </a:lnTo>
                    <a:lnTo>
                      <a:pt x="0" y="100"/>
                    </a:lnTo>
                  </a:path>
                </a:pathLst>
              </a:custGeom>
              <a:noFill/>
              <a:ln w="12600" cap="sq">
                <a:solidFill>
                  <a:srgbClr val="9933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CO"/>
              </a:p>
            </p:txBody>
          </p:sp>
          <p:sp>
            <p:nvSpPr>
              <p:cNvPr id="19473" name="Freeform 17"/>
              <p:cNvSpPr>
                <a:spLocks noChangeArrowheads="1"/>
              </p:cNvSpPr>
              <p:nvPr/>
            </p:nvSpPr>
            <p:spPr bwMode="auto">
              <a:xfrm>
                <a:off x="2493" y="2486"/>
                <a:ext cx="25" cy="106"/>
              </a:xfrm>
              <a:custGeom>
                <a:avLst/>
                <a:gdLst>
                  <a:gd name="G0" fmla="+- 1 0 0"/>
                  <a:gd name="G1" fmla="*/ 1 0 0"/>
                  <a:gd name="G2" fmla="+- 8 0 0"/>
                  <a:gd name="G3" fmla="*/ 1 65535 32768"/>
                  <a:gd name="T0" fmla="*/ 26 w 30"/>
                  <a:gd name="T1" fmla="*/ 0 h 111"/>
                  <a:gd name="T2" fmla="*/ 23 w 30"/>
                  <a:gd name="T3" fmla="*/ 28 h 111"/>
                  <a:gd name="T4" fmla="*/ 5 w 30"/>
                  <a:gd name="T5" fmla="*/ 65 h 111"/>
                  <a:gd name="T6" fmla="*/ 0 w 30"/>
                  <a:gd name="T7" fmla="*/ 10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0" h="111">
                    <a:moveTo>
                      <a:pt x="30" y="0"/>
                    </a:moveTo>
                    <a:lnTo>
                      <a:pt x="26" y="29"/>
                    </a:lnTo>
                    <a:lnTo>
                      <a:pt x="6" y="67"/>
                    </a:lnTo>
                    <a:lnTo>
                      <a:pt x="0" y="111"/>
                    </a:lnTo>
                  </a:path>
                </a:pathLst>
              </a:custGeom>
              <a:noFill/>
              <a:ln w="12600" cap="sq">
                <a:solidFill>
                  <a:srgbClr val="9933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CO"/>
              </a:p>
            </p:txBody>
          </p:sp>
          <p:sp>
            <p:nvSpPr>
              <p:cNvPr id="19474" name="Freeform 18"/>
              <p:cNvSpPr>
                <a:spLocks noChangeArrowheads="1"/>
              </p:cNvSpPr>
              <p:nvPr/>
            </p:nvSpPr>
            <p:spPr bwMode="auto">
              <a:xfrm>
                <a:off x="2555" y="2724"/>
                <a:ext cx="10" cy="98"/>
              </a:xfrm>
              <a:custGeom>
                <a:avLst/>
                <a:gdLst>
                  <a:gd name="G0" fmla="+- 29 0 0"/>
                  <a:gd name="G1" fmla="+- 65497 0 0"/>
                  <a:gd name="G2" fmla="+- 8 0 0"/>
                  <a:gd name="G3" fmla="*/ 1 65535 32768"/>
                  <a:gd name="T0" fmla="*/ 11 w 15"/>
                  <a:gd name="T1" fmla="*/ 0 h 103"/>
                  <a:gd name="T2" fmla="*/ 8 w 15"/>
                  <a:gd name="T3" fmla="*/ 28 h 103"/>
                  <a:gd name="T4" fmla="*/ 0 w 15"/>
                  <a:gd name="T5" fmla="*/ 61 h 103"/>
                  <a:gd name="T6" fmla="*/ 1 w 15"/>
                  <a:gd name="T7" fmla="*/ 99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" h="103">
                    <a:moveTo>
                      <a:pt x="15" y="0"/>
                    </a:moveTo>
                    <a:lnTo>
                      <a:pt x="11" y="29"/>
                    </a:lnTo>
                    <a:lnTo>
                      <a:pt x="0" y="63"/>
                    </a:lnTo>
                    <a:lnTo>
                      <a:pt x="1" y="103"/>
                    </a:lnTo>
                  </a:path>
                </a:pathLst>
              </a:custGeom>
              <a:noFill/>
              <a:ln w="12600" cap="sq">
                <a:solidFill>
                  <a:srgbClr val="9933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CO"/>
              </a:p>
            </p:txBody>
          </p:sp>
          <p:sp>
            <p:nvSpPr>
              <p:cNvPr id="19475" name="Freeform 19"/>
              <p:cNvSpPr>
                <a:spLocks noChangeArrowheads="1"/>
              </p:cNvSpPr>
              <p:nvPr/>
            </p:nvSpPr>
            <p:spPr bwMode="auto">
              <a:xfrm>
                <a:off x="2640" y="2712"/>
                <a:ext cx="12" cy="100"/>
              </a:xfrm>
              <a:custGeom>
                <a:avLst/>
                <a:gdLst>
                  <a:gd name="G0" fmla="+- 1 0 0"/>
                  <a:gd name="G1" fmla="*/ 1 63 2"/>
                  <a:gd name="G2" fmla="+- 8 0 0"/>
                  <a:gd name="G3" fmla="*/ 1 65535 32768"/>
                  <a:gd name="T0" fmla="*/ 13 w 17"/>
                  <a:gd name="T1" fmla="*/ 0 h 105"/>
                  <a:gd name="T2" fmla="*/ 0 w 17"/>
                  <a:gd name="T3" fmla="*/ 29 h 105"/>
                  <a:gd name="T4" fmla="*/ 2 w 17"/>
                  <a:gd name="T5" fmla="*/ 61 h 105"/>
                  <a:gd name="T6" fmla="*/ 0 w 17"/>
                  <a:gd name="T7" fmla="*/ 101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7" h="105">
                    <a:moveTo>
                      <a:pt x="17" y="0"/>
                    </a:moveTo>
                    <a:lnTo>
                      <a:pt x="0" y="30"/>
                    </a:lnTo>
                    <a:lnTo>
                      <a:pt x="2" y="63"/>
                    </a:lnTo>
                    <a:lnTo>
                      <a:pt x="0" y="105"/>
                    </a:lnTo>
                  </a:path>
                </a:pathLst>
              </a:custGeom>
              <a:noFill/>
              <a:ln w="12600" cap="sq">
                <a:solidFill>
                  <a:srgbClr val="9933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CO"/>
              </a:p>
            </p:txBody>
          </p:sp>
          <p:sp>
            <p:nvSpPr>
              <p:cNvPr id="19476" name="Freeform 20"/>
              <p:cNvSpPr>
                <a:spLocks noChangeArrowheads="1"/>
              </p:cNvSpPr>
              <p:nvPr/>
            </p:nvSpPr>
            <p:spPr bwMode="auto">
              <a:xfrm>
                <a:off x="2591" y="2742"/>
                <a:ext cx="10" cy="74"/>
              </a:xfrm>
              <a:custGeom>
                <a:avLst/>
                <a:gdLst>
                  <a:gd name="G0" fmla="+- 34 0 0"/>
                  <a:gd name="G1" fmla="+- 65516 0 0"/>
                  <a:gd name="G2" fmla="+- 8 0 0"/>
                  <a:gd name="G3" fmla="*/ 1 65535 32768"/>
                  <a:gd name="T0" fmla="*/ 11 w 15"/>
                  <a:gd name="T1" fmla="*/ 0 h 79"/>
                  <a:gd name="T2" fmla="*/ 3 w 15"/>
                  <a:gd name="T3" fmla="*/ 32 h 79"/>
                  <a:gd name="T4" fmla="*/ 0 w 15"/>
                  <a:gd name="T5" fmla="*/ 52 h 79"/>
                  <a:gd name="T6" fmla="*/ 3 w 15"/>
                  <a:gd name="T7" fmla="*/ 75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" h="79">
                    <a:moveTo>
                      <a:pt x="15" y="0"/>
                    </a:moveTo>
                    <a:lnTo>
                      <a:pt x="4" y="34"/>
                    </a:lnTo>
                    <a:lnTo>
                      <a:pt x="0" y="55"/>
                    </a:lnTo>
                    <a:lnTo>
                      <a:pt x="4" y="79"/>
                    </a:lnTo>
                  </a:path>
                </a:pathLst>
              </a:custGeom>
              <a:noFill/>
              <a:ln w="12600" cap="sq">
                <a:solidFill>
                  <a:srgbClr val="9933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CO"/>
              </a:p>
            </p:txBody>
          </p:sp>
          <p:sp>
            <p:nvSpPr>
              <p:cNvPr id="19477" name="Freeform 21"/>
              <p:cNvSpPr>
                <a:spLocks noChangeArrowheads="1"/>
              </p:cNvSpPr>
              <p:nvPr/>
            </p:nvSpPr>
            <p:spPr bwMode="auto">
              <a:xfrm>
                <a:off x="2666" y="2706"/>
                <a:ext cx="21" cy="106"/>
              </a:xfrm>
              <a:custGeom>
                <a:avLst/>
                <a:gdLst>
                  <a:gd name="G0" fmla="+- 1 0 0"/>
                  <a:gd name="G1" fmla="*/ 1 0 0"/>
                  <a:gd name="G2" fmla="+- 8 0 0"/>
                  <a:gd name="G3" fmla="*/ 1 65535 32768"/>
                  <a:gd name="T0" fmla="*/ 18 w 26"/>
                  <a:gd name="T1" fmla="*/ 0 h 111"/>
                  <a:gd name="T2" fmla="*/ 22 w 26"/>
                  <a:gd name="T3" fmla="*/ 28 h 111"/>
                  <a:gd name="T4" fmla="*/ 13 w 26"/>
                  <a:gd name="T5" fmla="*/ 61 h 111"/>
                  <a:gd name="T6" fmla="*/ 0 w 26"/>
                  <a:gd name="T7" fmla="*/ 10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6" h="111">
                    <a:moveTo>
                      <a:pt x="21" y="0"/>
                    </a:moveTo>
                    <a:lnTo>
                      <a:pt x="26" y="29"/>
                    </a:lnTo>
                    <a:lnTo>
                      <a:pt x="15" y="63"/>
                    </a:lnTo>
                    <a:lnTo>
                      <a:pt x="0" y="111"/>
                    </a:lnTo>
                  </a:path>
                </a:pathLst>
              </a:custGeom>
              <a:noFill/>
              <a:ln w="12600" cap="sq">
                <a:solidFill>
                  <a:srgbClr val="9933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CO"/>
              </a:p>
            </p:txBody>
          </p:sp>
          <p:sp>
            <p:nvSpPr>
              <p:cNvPr id="19478" name="Freeform 22"/>
              <p:cNvSpPr>
                <a:spLocks noChangeArrowheads="1"/>
              </p:cNvSpPr>
              <p:nvPr/>
            </p:nvSpPr>
            <p:spPr bwMode="auto">
              <a:xfrm>
                <a:off x="2733" y="2705"/>
                <a:ext cx="6" cy="101"/>
              </a:xfrm>
              <a:custGeom>
                <a:avLst/>
                <a:gdLst>
                  <a:gd name="G0" fmla="*/ 1 0 0"/>
                  <a:gd name="G1" fmla="+- 65503 0 0"/>
                  <a:gd name="G2" fmla="+- 8 0 0"/>
                  <a:gd name="G3" fmla="*/ 1 65535 32768"/>
                  <a:gd name="T0" fmla="*/ 7 w 11"/>
                  <a:gd name="T1" fmla="*/ 0 h 106"/>
                  <a:gd name="T2" fmla="*/ 4 w 11"/>
                  <a:gd name="T3" fmla="*/ 28 h 106"/>
                  <a:gd name="T4" fmla="*/ 0 w 11"/>
                  <a:gd name="T5" fmla="*/ 68 h 106"/>
                  <a:gd name="T6" fmla="*/ 1 w 11"/>
                  <a:gd name="T7" fmla="*/ 102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106">
                    <a:moveTo>
                      <a:pt x="11" y="0"/>
                    </a:moveTo>
                    <a:lnTo>
                      <a:pt x="7" y="29"/>
                    </a:lnTo>
                    <a:lnTo>
                      <a:pt x="0" y="71"/>
                    </a:lnTo>
                    <a:lnTo>
                      <a:pt x="2" y="106"/>
                    </a:lnTo>
                  </a:path>
                </a:pathLst>
              </a:custGeom>
              <a:noFill/>
              <a:ln w="12600" cap="sq">
                <a:solidFill>
                  <a:srgbClr val="9933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CO"/>
              </a:p>
            </p:txBody>
          </p:sp>
          <p:sp>
            <p:nvSpPr>
              <p:cNvPr id="19479" name="Freeform 23"/>
              <p:cNvSpPr>
                <a:spLocks noChangeArrowheads="1"/>
              </p:cNvSpPr>
              <p:nvPr/>
            </p:nvSpPr>
            <p:spPr bwMode="auto">
              <a:xfrm>
                <a:off x="2751" y="2701"/>
                <a:ext cx="9" cy="105"/>
              </a:xfrm>
              <a:custGeom>
                <a:avLst/>
                <a:gdLst>
                  <a:gd name="G0" fmla="+- 65517 0 0"/>
                  <a:gd name="G1" fmla="*/ 1 0 0"/>
                  <a:gd name="G2" fmla="*/ 1 35987 55552"/>
                  <a:gd name="G3" fmla="*/ G2 1 180"/>
                  <a:gd name="G4" fmla="*/ G1 1 G3"/>
                  <a:gd name="G5" fmla="+- 8 0 0"/>
                  <a:gd name="G6" fmla="*/ 1 65535 32768"/>
                  <a:gd name="T0" fmla="*/ 10 w 14"/>
                  <a:gd name="T1" fmla="*/ 0 h 110"/>
                  <a:gd name="T2" fmla="*/ 7 w 14"/>
                  <a:gd name="T3" fmla="*/ 28 h 110"/>
                  <a:gd name="T4" fmla="*/ 6 w 14"/>
                  <a:gd name="T5" fmla="*/ 72 h 110"/>
                  <a:gd name="T6" fmla="*/ 0 w 14"/>
                  <a:gd name="T7" fmla="*/ 106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" h="110">
                    <a:moveTo>
                      <a:pt x="14" y="0"/>
                    </a:moveTo>
                    <a:lnTo>
                      <a:pt x="10" y="29"/>
                    </a:lnTo>
                    <a:lnTo>
                      <a:pt x="8" y="75"/>
                    </a:lnTo>
                    <a:lnTo>
                      <a:pt x="0" y="110"/>
                    </a:lnTo>
                  </a:path>
                </a:pathLst>
              </a:custGeom>
              <a:noFill/>
              <a:ln w="12600" cap="sq">
                <a:solidFill>
                  <a:srgbClr val="9933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CO"/>
              </a:p>
            </p:txBody>
          </p:sp>
          <p:sp>
            <p:nvSpPr>
              <p:cNvPr id="19480" name="Freeform 24"/>
              <p:cNvSpPr>
                <a:spLocks noChangeArrowheads="1"/>
              </p:cNvSpPr>
              <p:nvPr/>
            </p:nvSpPr>
            <p:spPr bwMode="auto">
              <a:xfrm>
                <a:off x="2787" y="2701"/>
                <a:ext cx="12" cy="100"/>
              </a:xfrm>
              <a:custGeom>
                <a:avLst/>
                <a:gdLst>
                  <a:gd name="G0" fmla="+- 1 0 0"/>
                  <a:gd name="G1" fmla="*/ 1 65 2"/>
                  <a:gd name="G2" fmla="+- 8 0 0"/>
                  <a:gd name="G3" fmla="*/ 1 65535 32768"/>
                  <a:gd name="T0" fmla="*/ 13 w 17"/>
                  <a:gd name="T1" fmla="*/ 0 h 105"/>
                  <a:gd name="T2" fmla="*/ 0 w 17"/>
                  <a:gd name="T3" fmla="*/ 28 h 105"/>
                  <a:gd name="T4" fmla="*/ 2 w 17"/>
                  <a:gd name="T5" fmla="*/ 61 h 105"/>
                  <a:gd name="T6" fmla="*/ 2 w 17"/>
                  <a:gd name="T7" fmla="*/ 101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7" h="105">
                    <a:moveTo>
                      <a:pt x="17" y="0"/>
                    </a:moveTo>
                    <a:lnTo>
                      <a:pt x="0" y="29"/>
                    </a:lnTo>
                    <a:lnTo>
                      <a:pt x="2" y="63"/>
                    </a:lnTo>
                    <a:lnTo>
                      <a:pt x="2" y="105"/>
                    </a:lnTo>
                  </a:path>
                </a:pathLst>
              </a:custGeom>
              <a:noFill/>
              <a:ln w="12600" cap="sq">
                <a:solidFill>
                  <a:srgbClr val="9933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CO"/>
              </a:p>
            </p:txBody>
          </p:sp>
          <p:sp>
            <p:nvSpPr>
              <p:cNvPr id="19481" name="Freeform 25"/>
              <p:cNvSpPr>
                <a:spLocks noChangeArrowheads="1"/>
              </p:cNvSpPr>
              <p:nvPr/>
            </p:nvSpPr>
            <p:spPr bwMode="auto">
              <a:xfrm>
                <a:off x="2828" y="2701"/>
                <a:ext cx="4" cy="96"/>
              </a:xfrm>
              <a:custGeom>
                <a:avLst/>
                <a:gdLst>
                  <a:gd name="G0" fmla="*/ 1 0 0"/>
                  <a:gd name="G1" fmla="*/ 1 0 0"/>
                  <a:gd name="G2" fmla="sin G0 G1"/>
                  <a:gd name="G3" fmla="+- 61 0 0"/>
                  <a:gd name="G4" fmla="+- 8 0 0"/>
                  <a:gd name="G5" fmla="*/ 1 65535 32768"/>
                  <a:gd name="T0" fmla="*/ 5 w 9"/>
                  <a:gd name="T1" fmla="*/ 0 h 101"/>
                  <a:gd name="T2" fmla="*/ 0 w 9"/>
                  <a:gd name="T3" fmla="*/ 23 h 101"/>
                  <a:gd name="T4" fmla="*/ 2 w 9"/>
                  <a:gd name="T5" fmla="*/ 59 h 101"/>
                  <a:gd name="T6" fmla="*/ 1 w 9"/>
                  <a:gd name="T7" fmla="*/ 97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101">
                    <a:moveTo>
                      <a:pt x="9" y="0"/>
                    </a:moveTo>
                    <a:lnTo>
                      <a:pt x="0" y="24"/>
                    </a:lnTo>
                    <a:lnTo>
                      <a:pt x="3" y="61"/>
                    </a:lnTo>
                    <a:lnTo>
                      <a:pt x="1" y="101"/>
                    </a:lnTo>
                  </a:path>
                </a:pathLst>
              </a:custGeom>
              <a:noFill/>
              <a:ln w="12600" cap="sq">
                <a:solidFill>
                  <a:srgbClr val="9933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CO"/>
              </a:p>
            </p:txBody>
          </p:sp>
          <p:sp>
            <p:nvSpPr>
              <p:cNvPr id="19482" name="Freeform 26"/>
              <p:cNvSpPr>
                <a:spLocks noChangeArrowheads="1"/>
              </p:cNvSpPr>
              <p:nvPr/>
            </p:nvSpPr>
            <p:spPr bwMode="auto">
              <a:xfrm>
                <a:off x="2856" y="2719"/>
                <a:ext cx="16" cy="75"/>
              </a:xfrm>
              <a:custGeom>
                <a:avLst/>
                <a:gdLst>
                  <a:gd name="G0" fmla="+- 1 0 0"/>
                  <a:gd name="G1" fmla="+- 65508 0 0"/>
                  <a:gd name="G2" fmla="+- 8 0 0"/>
                  <a:gd name="G3" fmla="*/ 1 65535 32768"/>
                  <a:gd name="T0" fmla="*/ 0 w 21"/>
                  <a:gd name="T1" fmla="*/ 0 h 80"/>
                  <a:gd name="T2" fmla="*/ 17 w 21"/>
                  <a:gd name="T3" fmla="*/ 19 h 80"/>
                  <a:gd name="T4" fmla="*/ 11 w 21"/>
                  <a:gd name="T5" fmla="*/ 42 h 80"/>
                  <a:gd name="T6" fmla="*/ 6 w 21"/>
                  <a:gd name="T7" fmla="*/ 76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" h="80">
                    <a:moveTo>
                      <a:pt x="0" y="0"/>
                    </a:moveTo>
                    <a:lnTo>
                      <a:pt x="21" y="20"/>
                    </a:lnTo>
                    <a:lnTo>
                      <a:pt x="14" y="44"/>
                    </a:lnTo>
                    <a:lnTo>
                      <a:pt x="8" y="80"/>
                    </a:lnTo>
                  </a:path>
                </a:pathLst>
              </a:custGeom>
              <a:noFill/>
              <a:ln w="12600" cap="sq">
                <a:solidFill>
                  <a:srgbClr val="9933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CO"/>
              </a:p>
            </p:txBody>
          </p:sp>
          <p:sp>
            <p:nvSpPr>
              <p:cNvPr id="19483" name="Freeform 27"/>
              <p:cNvSpPr>
                <a:spLocks noChangeArrowheads="1"/>
              </p:cNvSpPr>
              <p:nvPr/>
            </p:nvSpPr>
            <p:spPr bwMode="auto">
              <a:xfrm>
                <a:off x="2775" y="2489"/>
                <a:ext cx="15" cy="86"/>
              </a:xfrm>
              <a:custGeom>
                <a:avLst/>
                <a:gdLst>
                  <a:gd name="G0" fmla="+- 1 0 0"/>
                  <a:gd name="G1" fmla="+- 65497 0 0"/>
                  <a:gd name="G2" fmla="+- 8 0 0"/>
                  <a:gd name="G3" fmla="*/ 1 65535 32768"/>
                  <a:gd name="T0" fmla="*/ 16 w 20"/>
                  <a:gd name="T1" fmla="*/ 0 h 91"/>
                  <a:gd name="T2" fmla="*/ 13 w 20"/>
                  <a:gd name="T3" fmla="*/ 28 h 91"/>
                  <a:gd name="T4" fmla="*/ 0 w 20"/>
                  <a:gd name="T5" fmla="*/ 50 h 91"/>
                  <a:gd name="T6" fmla="*/ 0 w 20"/>
                  <a:gd name="T7" fmla="*/ 87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91">
                    <a:moveTo>
                      <a:pt x="20" y="0"/>
                    </a:moveTo>
                    <a:lnTo>
                      <a:pt x="16" y="29"/>
                    </a:lnTo>
                    <a:lnTo>
                      <a:pt x="0" y="52"/>
                    </a:lnTo>
                    <a:lnTo>
                      <a:pt x="0" y="91"/>
                    </a:lnTo>
                  </a:path>
                </a:pathLst>
              </a:custGeom>
              <a:noFill/>
              <a:ln w="12600" cap="sq">
                <a:solidFill>
                  <a:srgbClr val="9933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CO"/>
              </a:p>
            </p:txBody>
          </p:sp>
          <p:sp>
            <p:nvSpPr>
              <p:cNvPr id="19484" name="Freeform 28"/>
              <p:cNvSpPr>
                <a:spLocks noChangeArrowheads="1"/>
              </p:cNvSpPr>
              <p:nvPr/>
            </p:nvSpPr>
            <p:spPr bwMode="auto">
              <a:xfrm>
                <a:off x="2808" y="2498"/>
                <a:ext cx="23" cy="83"/>
              </a:xfrm>
              <a:custGeom>
                <a:avLst/>
                <a:gdLst>
                  <a:gd name="G0" fmla="+- 1 0 0"/>
                  <a:gd name="G1" fmla="*/ 1 0 0"/>
                  <a:gd name="G2" fmla="sin 52 G1"/>
                  <a:gd name="G3" fmla="+- 8 0 0"/>
                  <a:gd name="G4" fmla="*/ 1 65535 32768"/>
                  <a:gd name="T0" fmla="*/ 24 w 28"/>
                  <a:gd name="T1" fmla="*/ 0 h 88"/>
                  <a:gd name="T2" fmla="*/ 21 w 28"/>
                  <a:gd name="T3" fmla="*/ 28 h 88"/>
                  <a:gd name="T4" fmla="*/ 8 w 28"/>
                  <a:gd name="T5" fmla="*/ 50 h 88"/>
                  <a:gd name="T6" fmla="*/ 0 w 28"/>
                  <a:gd name="T7" fmla="*/ 84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88">
                    <a:moveTo>
                      <a:pt x="28" y="0"/>
                    </a:moveTo>
                    <a:lnTo>
                      <a:pt x="24" y="29"/>
                    </a:lnTo>
                    <a:lnTo>
                      <a:pt x="9" y="52"/>
                    </a:lnTo>
                    <a:lnTo>
                      <a:pt x="0" y="88"/>
                    </a:lnTo>
                  </a:path>
                </a:pathLst>
              </a:custGeom>
              <a:noFill/>
              <a:ln w="12600" cap="sq">
                <a:solidFill>
                  <a:srgbClr val="9933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CO"/>
              </a:p>
            </p:txBody>
          </p:sp>
          <p:sp>
            <p:nvSpPr>
              <p:cNvPr id="19485" name="Freeform 29"/>
              <p:cNvSpPr>
                <a:spLocks noChangeArrowheads="1"/>
              </p:cNvSpPr>
              <p:nvPr/>
            </p:nvSpPr>
            <p:spPr bwMode="auto">
              <a:xfrm>
                <a:off x="2856" y="2506"/>
                <a:ext cx="14" cy="102"/>
              </a:xfrm>
              <a:custGeom>
                <a:avLst/>
                <a:gdLst>
                  <a:gd name="G0" fmla="+- 1 0 0"/>
                  <a:gd name="G1" fmla="*/ 1 0 0"/>
                  <a:gd name="G2" fmla="+- 8 0 0"/>
                  <a:gd name="G3" fmla="*/ 1 65535 32768"/>
                  <a:gd name="T0" fmla="*/ 15 w 19"/>
                  <a:gd name="T1" fmla="*/ 0 h 107"/>
                  <a:gd name="T2" fmla="*/ 12 w 19"/>
                  <a:gd name="T3" fmla="*/ 28 h 107"/>
                  <a:gd name="T4" fmla="*/ 3 w 19"/>
                  <a:gd name="T5" fmla="*/ 61 h 107"/>
                  <a:gd name="T6" fmla="*/ 0 w 19"/>
                  <a:gd name="T7" fmla="*/ 103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107">
                    <a:moveTo>
                      <a:pt x="19" y="0"/>
                    </a:moveTo>
                    <a:lnTo>
                      <a:pt x="15" y="29"/>
                    </a:lnTo>
                    <a:lnTo>
                      <a:pt x="4" y="63"/>
                    </a:lnTo>
                    <a:lnTo>
                      <a:pt x="0" y="107"/>
                    </a:lnTo>
                  </a:path>
                </a:pathLst>
              </a:custGeom>
              <a:noFill/>
              <a:ln w="12600" cap="sq">
                <a:solidFill>
                  <a:srgbClr val="9933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CO"/>
              </a:p>
            </p:txBody>
          </p:sp>
          <p:sp>
            <p:nvSpPr>
              <p:cNvPr id="19486" name="Freeform 30"/>
              <p:cNvSpPr>
                <a:spLocks noChangeArrowheads="1"/>
              </p:cNvSpPr>
              <p:nvPr/>
            </p:nvSpPr>
            <p:spPr bwMode="auto">
              <a:xfrm>
                <a:off x="2898" y="2514"/>
                <a:ext cx="23" cy="94"/>
              </a:xfrm>
              <a:custGeom>
                <a:avLst/>
                <a:gdLst>
                  <a:gd name="G0" fmla="+- 1 0 0"/>
                  <a:gd name="G1" fmla="+- 65506 0 0"/>
                  <a:gd name="G2" fmla="+- 8 0 0"/>
                  <a:gd name="G3" fmla="*/ 1 65535 32768"/>
                  <a:gd name="T0" fmla="*/ 24 w 28"/>
                  <a:gd name="T1" fmla="*/ 0 h 99"/>
                  <a:gd name="T2" fmla="*/ 5 w 28"/>
                  <a:gd name="T3" fmla="*/ 29 h 99"/>
                  <a:gd name="T4" fmla="*/ 0 w 28"/>
                  <a:gd name="T5" fmla="*/ 63 h 99"/>
                  <a:gd name="T6" fmla="*/ 3 w 28"/>
                  <a:gd name="T7" fmla="*/ 95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99">
                    <a:moveTo>
                      <a:pt x="28" y="0"/>
                    </a:moveTo>
                    <a:lnTo>
                      <a:pt x="6" y="30"/>
                    </a:lnTo>
                    <a:lnTo>
                      <a:pt x="0" y="66"/>
                    </a:lnTo>
                    <a:lnTo>
                      <a:pt x="3" y="99"/>
                    </a:lnTo>
                  </a:path>
                </a:pathLst>
              </a:custGeom>
              <a:noFill/>
              <a:ln w="12600" cap="sq">
                <a:solidFill>
                  <a:srgbClr val="9933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CO"/>
              </a:p>
            </p:txBody>
          </p:sp>
          <p:sp>
            <p:nvSpPr>
              <p:cNvPr id="19487" name="Freeform 31"/>
              <p:cNvSpPr>
                <a:spLocks noChangeArrowheads="1"/>
              </p:cNvSpPr>
              <p:nvPr/>
            </p:nvSpPr>
            <p:spPr bwMode="auto">
              <a:xfrm>
                <a:off x="2904" y="2698"/>
                <a:ext cx="4" cy="96"/>
              </a:xfrm>
              <a:custGeom>
                <a:avLst/>
                <a:gdLst>
                  <a:gd name="G0" fmla="+- 65512 0 0"/>
                  <a:gd name="T0" fmla="*/ 5 256 1"/>
                  <a:gd name="T1" fmla="*/ 0 256 1"/>
                  <a:gd name="G1" fmla="+- 0 T0 T1"/>
                  <a:gd name="G2" fmla="sin 61 G1"/>
                  <a:gd name="G3" fmla="+- 8 0 0"/>
                  <a:gd name="G4" fmla="*/ 1 65535 32768"/>
                  <a:gd name="T2" fmla="*/ 0 w 9"/>
                  <a:gd name="T3" fmla="*/ 0 h 101"/>
                  <a:gd name="T4" fmla="*/ 3 w 9"/>
                  <a:gd name="T5" fmla="*/ 29 h 101"/>
                  <a:gd name="T6" fmla="*/ 5 w 9"/>
                  <a:gd name="T7" fmla="*/ 59 h 101"/>
                  <a:gd name="T8" fmla="*/ 3 w 9"/>
                  <a:gd name="T9" fmla="*/ 97 h 101"/>
                </a:gdLst>
                <a:ahLst/>
                <a:cxnLst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01">
                    <a:moveTo>
                      <a:pt x="0" y="0"/>
                    </a:moveTo>
                    <a:lnTo>
                      <a:pt x="6" y="30"/>
                    </a:lnTo>
                    <a:lnTo>
                      <a:pt x="9" y="61"/>
                    </a:lnTo>
                    <a:lnTo>
                      <a:pt x="5" y="101"/>
                    </a:lnTo>
                  </a:path>
                </a:pathLst>
              </a:custGeom>
              <a:noFill/>
              <a:ln w="12600" cap="sq">
                <a:solidFill>
                  <a:srgbClr val="9933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CO"/>
              </a:p>
            </p:txBody>
          </p:sp>
          <p:sp>
            <p:nvSpPr>
              <p:cNvPr id="19488" name="Freeform 32"/>
              <p:cNvSpPr>
                <a:spLocks noChangeArrowheads="1"/>
              </p:cNvSpPr>
              <p:nvPr/>
            </p:nvSpPr>
            <p:spPr bwMode="auto">
              <a:xfrm>
                <a:off x="2935" y="2519"/>
                <a:ext cx="25" cy="106"/>
              </a:xfrm>
              <a:custGeom>
                <a:avLst/>
                <a:gdLst>
                  <a:gd name="G0" fmla="+- 1 0 0"/>
                  <a:gd name="G1" fmla="+- 36 0 0"/>
                  <a:gd name="G2" fmla="+- 8 0 0"/>
                  <a:gd name="G3" fmla="*/ 1 65535 32768"/>
                  <a:gd name="T0" fmla="*/ 26 w 30"/>
                  <a:gd name="T1" fmla="*/ 0 h 111"/>
                  <a:gd name="T2" fmla="*/ 12 w 30"/>
                  <a:gd name="T3" fmla="*/ 23 h 111"/>
                  <a:gd name="T4" fmla="*/ 2 w 30"/>
                  <a:gd name="T5" fmla="*/ 69 h 111"/>
                  <a:gd name="T6" fmla="*/ 0 w 30"/>
                  <a:gd name="T7" fmla="*/ 10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0" h="111">
                    <a:moveTo>
                      <a:pt x="30" y="0"/>
                    </a:moveTo>
                    <a:lnTo>
                      <a:pt x="14" y="24"/>
                    </a:lnTo>
                    <a:lnTo>
                      <a:pt x="2" y="72"/>
                    </a:lnTo>
                    <a:lnTo>
                      <a:pt x="0" y="111"/>
                    </a:lnTo>
                  </a:path>
                </a:pathLst>
              </a:custGeom>
              <a:noFill/>
              <a:ln w="12600" cap="sq">
                <a:solidFill>
                  <a:srgbClr val="9933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CO"/>
              </a:p>
            </p:txBody>
          </p:sp>
          <p:sp>
            <p:nvSpPr>
              <p:cNvPr id="19489" name="Freeform 33"/>
              <p:cNvSpPr>
                <a:spLocks noChangeArrowheads="1"/>
              </p:cNvSpPr>
              <p:nvPr/>
            </p:nvSpPr>
            <p:spPr bwMode="auto">
              <a:xfrm>
                <a:off x="2982" y="2521"/>
                <a:ext cx="29" cy="87"/>
              </a:xfrm>
              <a:custGeom>
                <a:avLst/>
                <a:gdLst>
                  <a:gd name="G0" fmla="+- 1 0 0"/>
                  <a:gd name="G1" fmla="+- 1 0 0"/>
                  <a:gd name="G2" fmla="+- 8 0 0"/>
                  <a:gd name="G3" fmla="*/ 1 65535 32768"/>
                  <a:gd name="T0" fmla="*/ 30 w 34"/>
                  <a:gd name="T1" fmla="*/ 0 h 92"/>
                  <a:gd name="T2" fmla="*/ 26 w 34"/>
                  <a:gd name="T3" fmla="*/ 28 h 92"/>
                  <a:gd name="T4" fmla="*/ 17 w 34"/>
                  <a:gd name="T5" fmla="*/ 60 h 92"/>
                  <a:gd name="T6" fmla="*/ 0 w 34"/>
                  <a:gd name="T7" fmla="*/ 88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4" h="92">
                    <a:moveTo>
                      <a:pt x="34" y="0"/>
                    </a:moveTo>
                    <a:lnTo>
                      <a:pt x="30" y="29"/>
                    </a:lnTo>
                    <a:lnTo>
                      <a:pt x="19" y="63"/>
                    </a:lnTo>
                    <a:lnTo>
                      <a:pt x="0" y="92"/>
                    </a:lnTo>
                  </a:path>
                </a:pathLst>
              </a:custGeom>
              <a:noFill/>
              <a:ln w="12600" cap="sq">
                <a:solidFill>
                  <a:srgbClr val="9933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CO"/>
              </a:p>
            </p:txBody>
          </p:sp>
          <p:sp>
            <p:nvSpPr>
              <p:cNvPr id="19490" name="Freeform 34"/>
              <p:cNvSpPr>
                <a:spLocks noChangeArrowheads="1"/>
              </p:cNvSpPr>
              <p:nvPr/>
            </p:nvSpPr>
            <p:spPr bwMode="auto">
              <a:xfrm>
                <a:off x="2694" y="2713"/>
                <a:ext cx="17" cy="96"/>
              </a:xfrm>
              <a:custGeom>
                <a:avLst/>
                <a:gdLst>
                  <a:gd name="G0" fmla="+- 1 0 0"/>
                  <a:gd name="G1" fmla="+- 63 0 0"/>
                  <a:gd name="G2" fmla="+- 8 0 0"/>
                  <a:gd name="G3" fmla="*/ 1 65535 32768"/>
                  <a:gd name="T0" fmla="*/ 18 w 22"/>
                  <a:gd name="T1" fmla="*/ 0 h 101"/>
                  <a:gd name="T2" fmla="*/ 15 w 22"/>
                  <a:gd name="T3" fmla="*/ 28 h 101"/>
                  <a:gd name="T4" fmla="*/ 2 w 22"/>
                  <a:gd name="T5" fmla="*/ 61 h 101"/>
                  <a:gd name="T6" fmla="*/ 0 w 22"/>
                  <a:gd name="T7" fmla="*/ 97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101">
                    <a:moveTo>
                      <a:pt x="22" y="0"/>
                    </a:moveTo>
                    <a:lnTo>
                      <a:pt x="18" y="29"/>
                    </a:lnTo>
                    <a:lnTo>
                      <a:pt x="3" y="63"/>
                    </a:lnTo>
                    <a:lnTo>
                      <a:pt x="0" y="101"/>
                    </a:lnTo>
                  </a:path>
                </a:pathLst>
              </a:custGeom>
              <a:noFill/>
              <a:ln w="12600" cap="sq">
                <a:solidFill>
                  <a:srgbClr val="9933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CO"/>
              </a:p>
            </p:txBody>
          </p:sp>
          <p:sp>
            <p:nvSpPr>
              <p:cNvPr id="19491" name="Freeform 35"/>
              <p:cNvSpPr>
                <a:spLocks noChangeArrowheads="1"/>
              </p:cNvSpPr>
              <p:nvPr/>
            </p:nvSpPr>
            <p:spPr bwMode="auto">
              <a:xfrm>
                <a:off x="2946" y="2682"/>
                <a:ext cx="24" cy="104"/>
              </a:xfrm>
              <a:custGeom>
                <a:avLst/>
                <a:gdLst>
                  <a:gd name="G0" fmla="+- 1 0 0"/>
                  <a:gd name="G1" fmla="+- 65496 0 0"/>
                  <a:gd name="G2" fmla="+- 8 0 0"/>
                  <a:gd name="G3" fmla="*/ 1 65535 32768"/>
                  <a:gd name="T0" fmla="*/ 25 w 29"/>
                  <a:gd name="T1" fmla="*/ 0 h 109"/>
                  <a:gd name="T2" fmla="*/ 5 w 29"/>
                  <a:gd name="T3" fmla="*/ 32 h 109"/>
                  <a:gd name="T4" fmla="*/ 0 w 29"/>
                  <a:gd name="T5" fmla="*/ 64 h 109"/>
                  <a:gd name="T6" fmla="*/ 3 w 29"/>
                  <a:gd name="T7" fmla="*/ 105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" h="109">
                    <a:moveTo>
                      <a:pt x="29" y="0"/>
                    </a:moveTo>
                    <a:lnTo>
                      <a:pt x="6" y="33"/>
                    </a:lnTo>
                    <a:lnTo>
                      <a:pt x="0" y="66"/>
                    </a:lnTo>
                    <a:lnTo>
                      <a:pt x="3" y="109"/>
                    </a:lnTo>
                  </a:path>
                </a:pathLst>
              </a:custGeom>
              <a:noFill/>
              <a:ln w="12600" cap="sq">
                <a:solidFill>
                  <a:srgbClr val="9933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CO"/>
              </a:p>
            </p:txBody>
          </p:sp>
          <p:sp>
            <p:nvSpPr>
              <p:cNvPr id="19492" name="Freeform 36"/>
              <p:cNvSpPr>
                <a:spLocks noChangeArrowheads="1"/>
              </p:cNvSpPr>
              <p:nvPr/>
            </p:nvSpPr>
            <p:spPr bwMode="auto">
              <a:xfrm>
                <a:off x="2496" y="2734"/>
                <a:ext cx="18" cy="97"/>
              </a:xfrm>
              <a:custGeom>
                <a:avLst/>
                <a:gdLst>
                  <a:gd name="G0" fmla="+- 65511 0 0"/>
                  <a:gd name="G1" fmla="*/ 1 0 0"/>
                  <a:gd name="G2" fmla="+- 8 0 0"/>
                  <a:gd name="G3" fmla="*/ 1 65535 32768"/>
                  <a:gd name="T0" fmla="*/ 0 w 23"/>
                  <a:gd name="T1" fmla="*/ 0 h 102"/>
                  <a:gd name="T2" fmla="*/ 3 w 23"/>
                  <a:gd name="T3" fmla="*/ 28 h 102"/>
                  <a:gd name="T4" fmla="*/ 12 w 23"/>
                  <a:gd name="T5" fmla="*/ 61 h 102"/>
                  <a:gd name="T6" fmla="*/ 19 w 23"/>
                  <a:gd name="T7" fmla="*/ 98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102">
                    <a:moveTo>
                      <a:pt x="0" y="0"/>
                    </a:moveTo>
                    <a:lnTo>
                      <a:pt x="4" y="29"/>
                    </a:lnTo>
                    <a:lnTo>
                      <a:pt x="15" y="63"/>
                    </a:lnTo>
                    <a:lnTo>
                      <a:pt x="23" y="102"/>
                    </a:lnTo>
                  </a:path>
                </a:pathLst>
              </a:custGeom>
              <a:noFill/>
              <a:ln w="12600" cap="sq">
                <a:solidFill>
                  <a:srgbClr val="9933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CO"/>
              </a:p>
            </p:txBody>
          </p:sp>
        </p:grpSp>
        <p:sp>
          <p:nvSpPr>
            <p:cNvPr id="19493" name="Freeform 37"/>
            <p:cNvSpPr>
              <a:spLocks noChangeArrowheads="1"/>
            </p:cNvSpPr>
            <p:nvPr/>
          </p:nvSpPr>
          <p:spPr bwMode="auto">
            <a:xfrm>
              <a:off x="2455" y="2746"/>
              <a:ext cx="1881" cy="1014"/>
            </a:xfrm>
            <a:custGeom>
              <a:avLst/>
              <a:gdLst>
                <a:gd name="G0" fmla="+- 1 0 0"/>
                <a:gd name="G1" fmla="+- 1 0 0"/>
                <a:gd name="G2" fmla="+- 1 0 0"/>
                <a:gd name="G3" fmla="+- 1 0 0"/>
                <a:gd name="G4" fmla="+- 40 0 0"/>
                <a:gd name="G5" fmla="*/ 1 39069 35328"/>
                <a:gd name="G6" fmla="+- 1 0 0"/>
                <a:gd name="G7" fmla="+- 362 0 0"/>
                <a:gd name="G8" fmla="+- 1 0 0"/>
                <a:gd name="G9" fmla="+- 1 0 0"/>
                <a:gd name="G10" fmla="+- 1 0 0"/>
                <a:gd name="G11" fmla="+- 1 0 0"/>
                <a:gd name="G12" fmla="+- 1 0 0"/>
                <a:gd name="G13" fmla="+- 1 0 0"/>
                <a:gd name="G14" fmla="+- 1 0 0"/>
                <a:gd name="G15" fmla="+- 1 0 0"/>
                <a:gd name="G16" fmla="+- 1 0 0"/>
                <a:gd name="G17" fmla="+- 1 0 0"/>
                <a:gd name="G18" fmla="+- 1 0 0"/>
                <a:gd name="G19" fmla="+- 1 0 0"/>
                <a:gd name="G20" fmla="+- 1 0 0"/>
                <a:gd name="G21" fmla="+- 1 0 0"/>
                <a:gd name="G22" fmla="+- 1 0 0"/>
                <a:gd name="G23" fmla="+- 1 0 0"/>
                <a:gd name="G24" fmla="*/ 1 65535 32768"/>
                <a:gd name="G25" fmla="+- 1 0 0"/>
                <a:gd name="G26" fmla="+- 823 0 0"/>
                <a:gd name="G27" fmla="+- 705 0 0"/>
                <a:gd name="G28" fmla="+- 657 0 0"/>
                <a:gd name="G29" fmla="+- 546 0 0"/>
                <a:gd name="G30" fmla="+- 435 0 0"/>
                <a:gd name="G31" fmla="+- 322 0 0"/>
                <a:gd name="T0" fmla="*/ 213 w 1478"/>
                <a:gd name="T1" fmla="*/ 1015 h 911"/>
                <a:gd name="T2" fmla="*/ 192 w 1478"/>
                <a:gd name="T3" fmla="*/ 865 h 911"/>
                <a:gd name="T4" fmla="*/ 160 w 1478"/>
                <a:gd name="T5" fmla="*/ 777 h 911"/>
                <a:gd name="T6" fmla="*/ 120 w 1478"/>
                <a:gd name="T7" fmla="*/ 647 h 911"/>
                <a:gd name="T8" fmla="*/ 101 w 1478"/>
                <a:gd name="T9" fmla="*/ 508 h 911"/>
                <a:gd name="T10" fmla="*/ 73 w 1478"/>
                <a:gd name="T11" fmla="*/ 374 h 911"/>
                <a:gd name="T12" fmla="*/ 52 w 1478"/>
                <a:gd name="T13" fmla="*/ 322 h 911"/>
                <a:gd name="T14" fmla="*/ 11 w 1478"/>
                <a:gd name="T15" fmla="*/ 245 h 911"/>
                <a:gd name="T16" fmla="*/ 0 w 1478"/>
                <a:gd name="T17" fmla="*/ 182 h 911"/>
                <a:gd name="T18" fmla="*/ 4 w 1478"/>
                <a:gd name="T19" fmla="*/ 140 h 911"/>
                <a:gd name="T20" fmla="*/ 20 w 1478"/>
                <a:gd name="T21" fmla="*/ 114 h 911"/>
                <a:gd name="T22" fmla="*/ 52 w 1478"/>
                <a:gd name="T23" fmla="*/ 95 h 911"/>
                <a:gd name="T24" fmla="*/ 132 w 1478"/>
                <a:gd name="T25" fmla="*/ 77 h 911"/>
                <a:gd name="T26" fmla="*/ 224 w 1478"/>
                <a:gd name="T27" fmla="*/ 70 h 911"/>
                <a:gd name="T28" fmla="*/ 332 w 1478"/>
                <a:gd name="T29" fmla="*/ 59 h 911"/>
                <a:gd name="T30" fmla="*/ 461 w 1478"/>
                <a:gd name="T31" fmla="*/ 52 h 911"/>
                <a:gd name="T32" fmla="*/ 541 w 1478"/>
                <a:gd name="T33" fmla="*/ 35 h 911"/>
                <a:gd name="T34" fmla="*/ 653 w 1478"/>
                <a:gd name="T35" fmla="*/ 18 h 911"/>
                <a:gd name="T36" fmla="*/ 700 w 1478"/>
                <a:gd name="T37" fmla="*/ 7 h 911"/>
                <a:gd name="T38" fmla="*/ 773 w 1478"/>
                <a:gd name="T39" fmla="*/ 0 h 911"/>
                <a:gd name="T40" fmla="*/ 861 w 1478"/>
                <a:gd name="T41" fmla="*/ 0 h 911"/>
                <a:gd name="T42" fmla="*/ 893 w 1478"/>
                <a:gd name="T43" fmla="*/ 7 h 911"/>
                <a:gd name="T44" fmla="*/ 1001 w 1478"/>
                <a:gd name="T45" fmla="*/ 35 h 911"/>
                <a:gd name="T46" fmla="*/ 1081 w 1478"/>
                <a:gd name="T47" fmla="*/ 42 h 911"/>
                <a:gd name="T48" fmla="*/ 1154 w 1478"/>
                <a:gd name="T49" fmla="*/ 52 h 911"/>
                <a:gd name="T50" fmla="*/ 1245 w 1478"/>
                <a:gd name="T51" fmla="*/ 35 h 911"/>
                <a:gd name="T52" fmla="*/ 1333 w 1478"/>
                <a:gd name="T53" fmla="*/ 52 h 911"/>
                <a:gd name="T54" fmla="*/ 1445 w 1478"/>
                <a:gd name="T55" fmla="*/ 70 h 911"/>
                <a:gd name="T56" fmla="*/ 1542 w 1478"/>
                <a:gd name="T57" fmla="*/ 77 h 911"/>
                <a:gd name="T58" fmla="*/ 1634 w 1478"/>
                <a:gd name="T59" fmla="*/ 91 h 911"/>
                <a:gd name="T60" fmla="*/ 1722 w 1478"/>
                <a:gd name="T61" fmla="*/ 131 h 911"/>
                <a:gd name="T62" fmla="*/ 1882 w 1478"/>
                <a:gd name="T63" fmla="*/ 165 h 9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478" h="911">
                  <a:moveTo>
                    <a:pt x="167" y="911"/>
                  </a:moveTo>
                  <a:lnTo>
                    <a:pt x="151" y="776"/>
                  </a:lnTo>
                  <a:lnTo>
                    <a:pt x="126" y="697"/>
                  </a:lnTo>
                  <a:lnTo>
                    <a:pt x="94" y="581"/>
                  </a:lnTo>
                  <a:lnTo>
                    <a:pt x="79" y="456"/>
                  </a:lnTo>
                  <a:lnTo>
                    <a:pt x="57" y="336"/>
                  </a:lnTo>
                  <a:lnTo>
                    <a:pt x="41" y="289"/>
                  </a:lnTo>
                  <a:lnTo>
                    <a:pt x="9" y="220"/>
                  </a:lnTo>
                  <a:lnTo>
                    <a:pt x="0" y="163"/>
                  </a:lnTo>
                  <a:lnTo>
                    <a:pt x="3" y="126"/>
                  </a:lnTo>
                  <a:lnTo>
                    <a:pt x="16" y="102"/>
                  </a:lnTo>
                  <a:lnTo>
                    <a:pt x="41" y="85"/>
                  </a:lnTo>
                  <a:lnTo>
                    <a:pt x="104" y="69"/>
                  </a:lnTo>
                  <a:lnTo>
                    <a:pt x="176" y="63"/>
                  </a:lnTo>
                  <a:lnTo>
                    <a:pt x="261" y="53"/>
                  </a:lnTo>
                  <a:lnTo>
                    <a:pt x="362" y="47"/>
                  </a:lnTo>
                  <a:lnTo>
                    <a:pt x="425" y="31"/>
                  </a:lnTo>
                  <a:lnTo>
                    <a:pt x="513" y="16"/>
                  </a:lnTo>
                  <a:lnTo>
                    <a:pt x="550" y="6"/>
                  </a:lnTo>
                  <a:lnTo>
                    <a:pt x="607" y="0"/>
                  </a:lnTo>
                  <a:lnTo>
                    <a:pt x="676" y="0"/>
                  </a:lnTo>
                  <a:lnTo>
                    <a:pt x="701" y="6"/>
                  </a:lnTo>
                  <a:lnTo>
                    <a:pt x="786" y="31"/>
                  </a:lnTo>
                  <a:lnTo>
                    <a:pt x="849" y="38"/>
                  </a:lnTo>
                  <a:lnTo>
                    <a:pt x="906" y="47"/>
                  </a:lnTo>
                  <a:lnTo>
                    <a:pt x="978" y="31"/>
                  </a:lnTo>
                  <a:lnTo>
                    <a:pt x="1047" y="47"/>
                  </a:lnTo>
                  <a:lnTo>
                    <a:pt x="1135" y="63"/>
                  </a:lnTo>
                  <a:lnTo>
                    <a:pt x="1211" y="69"/>
                  </a:lnTo>
                  <a:lnTo>
                    <a:pt x="1283" y="82"/>
                  </a:lnTo>
                  <a:lnTo>
                    <a:pt x="1352" y="118"/>
                  </a:lnTo>
                  <a:lnTo>
                    <a:pt x="1478" y="148"/>
                  </a:lnTo>
                </a:path>
              </a:pathLst>
            </a:custGeom>
            <a:noFill/>
            <a:ln w="28440" cap="flat">
              <a:solidFill>
                <a:srgbClr val="FF99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  <p:sp>
          <p:nvSpPr>
            <p:cNvPr id="19494" name="Freeform 38"/>
            <p:cNvSpPr>
              <a:spLocks noChangeArrowheads="1"/>
            </p:cNvSpPr>
            <p:nvPr/>
          </p:nvSpPr>
          <p:spPr bwMode="auto">
            <a:xfrm>
              <a:off x="2400" y="1152"/>
              <a:ext cx="1704" cy="1366"/>
            </a:xfrm>
            <a:custGeom>
              <a:avLst/>
              <a:gdLst>
                <a:gd name="G0" fmla="+- 1 0 0"/>
                <a:gd name="G1" fmla="+- 1 0 0"/>
                <a:gd name="G2" fmla="+- 1 0 0"/>
                <a:gd name="G3" fmla="+- 1 0 0"/>
                <a:gd name="G4" fmla="+- 1 0 0"/>
                <a:gd name="G5" fmla="+- 1 0 0"/>
                <a:gd name="G6" fmla="+- 1 0 0"/>
                <a:gd name="G7" fmla="*/ 1 62969 36864"/>
                <a:gd name="G8" fmla="*/ 1 35987 55552"/>
                <a:gd name="G9" fmla="*/ G8 1 180"/>
                <a:gd name="G10" fmla="*/ G7 1 G9"/>
                <a:gd name="G11" fmla="+- 1 0 0"/>
                <a:gd name="G12" fmla="+- 1 0 0"/>
                <a:gd name="G13" fmla="+- 1 0 0"/>
                <a:gd name="G14" fmla="*/ 1 0 0"/>
                <a:gd name="G15" fmla="+- 22 0 0"/>
                <a:gd name="G16" fmla="+- 1 0 0"/>
                <a:gd name="T0" fmla="*/ 18 256 1"/>
                <a:gd name="T1" fmla="*/ 0 256 1"/>
                <a:gd name="G17" fmla="+- 0 T0 T1"/>
                <a:gd name="G18" fmla="sin 904 G17"/>
                <a:gd name="G19" fmla="+- 1 0 0"/>
                <a:gd name="G20" fmla="+- 1 0 0"/>
                <a:gd name="G21" fmla="+- 1 0 0"/>
                <a:gd name="G22" fmla="+- 1 0 0"/>
                <a:gd name="G23" fmla="+- 1 0 0"/>
                <a:gd name="G24" fmla="+- 1 0 0"/>
                <a:gd name="G25" fmla="+- 1 0 0"/>
                <a:gd name="G26" fmla="+- 1 0 0"/>
                <a:gd name="G27" fmla="+- 1 0 0"/>
                <a:gd name="G28" fmla="+- 1 0 0"/>
                <a:gd name="G29" fmla="+- 1 0 0"/>
                <a:gd name="G30" fmla="+- 1 0 0"/>
                <a:gd name="G31" fmla="+- 1 0 0"/>
                <a:gd name="G32" fmla="+- 1 0 0"/>
                <a:gd name="G33" fmla="+- 1 0 0"/>
                <a:gd name="G34" fmla="*/ 1 65535 32768"/>
                <a:gd name="G35" fmla="+- 1 0 0"/>
                <a:gd name="G36" fmla="+- 65284 0 0"/>
                <a:gd name="G37" fmla="+- 65402 0 0"/>
                <a:gd name="G38" fmla="+- 65490 0 0"/>
                <a:gd name="G39" fmla="+- 147 0 0"/>
                <a:gd name="G40" fmla="+- 349 0 0"/>
                <a:gd name="G41" fmla="+- 530 0 0"/>
                <a:gd name="G42" fmla="+- 627 0 0"/>
                <a:gd name="G43" fmla="+- 684 0 0"/>
                <a:gd name="T2" fmla="*/ 1705 w 1709"/>
                <a:gd name="T3" fmla="*/ 1342 h 1371"/>
                <a:gd name="T4" fmla="*/ 1594 w 1709"/>
                <a:gd name="T5" fmla="*/ 1315 h 1371"/>
                <a:gd name="T6" fmla="*/ 1449 w 1709"/>
                <a:gd name="T7" fmla="*/ 1301 h 1371"/>
                <a:gd name="T8" fmla="*/ 1347 w 1709"/>
                <a:gd name="T9" fmla="*/ 1289 h 1371"/>
                <a:gd name="T10" fmla="*/ 1142 w 1709"/>
                <a:gd name="T11" fmla="*/ 1303 h 1371"/>
                <a:gd name="T12" fmla="*/ 954 w 1709"/>
                <a:gd name="T13" fmla="*/ 1332 h 1371"/>
                <a:gd name="T14" fmla="*/ 802 w 1709"/>
                <a:gd name="T15" fmla="*/ 1360 h 1371"/>
                <a:gd name="T16" fmla="*/ 733 w 1709"/>
                <a:gd name="T17" fmla="*/ 1363 h 1371"/>
                <a:gd name="T18" fmla="*/ 679 w 1709"/>
                <a:gd name="T19" fmla="*/ 1367 h 1371"/>
                <a:gd name="T20" fmla="*/ 614 w 1709"/>
                <a:gd name="T21" fmla="*/ 1361 h 1371"/>
                <a:gd name="T22" fmla="*/ 554 w 1709"/>
                <a:gd name="T23" fmla="*/ 1363 h 1371"/>
                <a:gd name="T24" fmla="*/ 512 w 1709"/>
                <a:gd name="T25" fmla="*/ 1349 h 1371"/>
                <a:gd name="T26" fmla="*/ 421 w 1709"/>
                <a:gd name="T27" fmla="*/ 1333 h 1371"/>
                <a:gd name="T28" fmla="*/ 334 w 1709"/>
                <a:gd name="T29" fmla="*/ 1334 h 1371"/>
                <a:gd name="T30" fmla="*/ 263 w 1709"/>
                <a:gd name="T31" fmla="*/ 1332 h 1371"/>
                <a:gd name="T32" fmla="*/ 195 w 1709"/>
                <a:gd name="T33" fmla="*/ 1342 h 1371"/>
                <a:gd name="T34" fmla="*/ 164 w 1709"/>
                <a:gd name="T35" fmla="*/ 1336 h 1371"/>
                <a:gd name="T36" fmla="*/ 124 w 1709"/>
                <a:gd name="T37" fmla="*/ 1322 h 1371"/>
                <a:gd name="T38" fmla="*/ 84 w 1709"/>
                <a:gd name="T39" fmla="*/ 1313 h 1371"/>
                <a:gd name="T40" fmla="*/ 57 w 1709"/>
                <a:gd name="T41" fmla="*/ 1303 h 1371"/>
                <a:gd name="T42" fmla="*/ 38 w 1709"/>
                <a:gd name="T43" fmla="*/ 1283 h 1371"/>
                <a:gd name="T44" fmla="*/ 23 w 1709"/>
                <a:gd name="T45" fmla="*/ 1244 h 1371"/>
                <a:gd name="T46" fmla="*/ 4 w 1709"/>
                <a:gd name="T47" fmla="*/ 1192 h 1371"/>
                <a:gd name="T48" fmla="*/ 0 w 1709"/>
                <a:gd name="T49" fmla="*/ 1150 h 1371"/>
                <a:gd name="T50" fmla="*/ 4 w 1709"/>
                <a:gd name="T51" fmla="*/ 1112 h 1371"/>
                <a:gd name="T52" fmla="*/ 22 w 1709"/>
                <a:gd name="T53" fmla="*/ 1071 h 1371"/>
                <a:gd name="T54" fmla="*/ 32 w 1709"/>
                <a:gd name="T55" fmla="*/ 1017 h 1371"/>
                <a:gd name="T56" fmla="*/ 23 w 1709"/>
                <a:gd name="T57" fmla="*/ 964 h 1371"/>
                <a:gd name="T58" fmla="*/ 9 w 1709"/>
                <a:gd name="T59" fmla="*/ 901 h 1371"/>
                <a:gd name="T60" fmla="*/ 18 w 1709"/>
                <a:gd name="T61" fmla="*/ 840 h 1371"/>
                <a:gd name="T62" fmla="*/ 43 w 1709"/>
                <a:gd name="T63" fmla="*/ 779 h 1371"/>
                <a:gd name="T64" fmla="*/ 92 w 1709"/>
                <a:gd name="T65" fmla="*/ 684 h 1371"/>
                <a:gd name="T66" fmla="*/ 144 w 1709"/>
                <a:gd name="T67" fmla="*/ 603 h 1371"/>
                <a:gd name="T68" fmla="*/ 193 w 1709"/>
                <a:gd name="T69" fmla="*/ 526 h 1371"/>
                <a:gd name="T70" fmla="*/ 231 w 1709"/>
                <a:gd name="T71" fmla="*/ 411 h 1371"/>
                <a:gd name="T72" fmla="*/ 231 w 1709"/>
                <a:gd name="T73" fmla="*/ 323 h 1371"/>
                <a:gd name="T74" fmla="*/ 252 w 1709"/>
                <a:gd name="T75" fmla="*/ 253 h 1371"/>
                <a:gd name="T76" fmla="*/ 252 w 1709"/>
                <a:gd name="T77" fmla="*/ 175 h 1371"/>
                <a:gd name="T78" fmla="*/ 272 w 1709"/>
                <a:gd name="T79" fmla="*/ 113 h 1371"/>
                <a:gd name="T80" fmla="*/ 332 w 1709"/>
                <a:gd name="T81" fmla="*/ 0 h 1371"/>
              </a:gdLst>
              <a:ahLst/>
              <a:cxnLst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709" h="1371">
                  <a:moveTo>
                    <a:pt x="1709" y="1346"/>
                  </a:moveTo>
                  <a:lnTo>
                    <a:pt x="1598" y="1319"/>
                  </a:lnTo>
                  <a:lnTo>
                    <a:pt x="1452" y="1305"/>
                  </a:lnTo>
                  <a:lnTo>
                    <a:pt x="1350" y="1293"/>
                  </a:lnTo>
                  <a:lnTo>
                    <a:pt x="1145" y="1307"/>
                  </a:lnTo>
                  <a:lnTo>
                    <a:pt x="956" y="1336"/>
                  </a:lnTo>
                  <a:lnTo>
                    <a:pt x="804" y="1364"/>
                  </a:lnTo>
                  <a:lnTo>
                    <a:pt x="735" y="1367"/>
                  </a:lnTo>
                  <a:lnTo>
                    <a:pt x="681" y="1371"/>
                  </a:lnTo>
                  <a:lnTo>
                    <a:pt x="615" y="1365"/>
                  </a:lnTo>
                  <a:lnTo>
                    <a:pt x="555" y="1367"/>
                  </a:lnTo>
                  <a:lnTo>
                    <a:pt x="513" y="1353"/>
                  </a:lnTo>
                  <a:lnTo>
                    <a:pt x="422" y="1337"/>
                  </a:lnTo>
                  <a:lnTo>
                    <a:pt x="335" y="1338"/>
                  </a:lnTo>
                  <a:lnTo>
                    <a:pt x="264" y="1336"/>
                  </a:lnTo>
                  <a:lnTo>
                    <a:pt x="195" y="1346"/>
                  </a:lnTo>
                  <a:lnTo>
                    <a:pt x="164" y="1340"/>
                  </a:lnTo>
                  <a:lnTo>
                    <a:pt x="124" y="1326"/>
                  </a:lnTo>
                  <a:lnTo>
                    <a:pt x="84" y="1317"/>
                  </a:lnTo>
                  <a:lnTo>
                    <a:pt x="57" y="1307"/>
                  </a:lnTo>
                  <a:lnTo>
                    <a:pt x="38" y="1287"/>
                  </a:lnTo>
                  <a:lnTo>
                    <a:pt x="23" y="1248"/>
                  </a:lnTo>
                  <a:lnTo>
                    <a:pt x="4" y="1195"/>
                  </a:lnTo>
                  <a:lnTo>
                    <a:pt x="0" y="1153"/>
                  </a:lnTo>
                  <a:lnTo>
                    <a:pt x="4" y="1115"/>
                  </a:lnTo>
                  <a:lnTo>
                    <a:pt x="22" y="1074"/>
                  </a:lnTo>
                  <a:lnTo>
                    <a:pt x="32" y="1020"/>
                  </a:lnTo>
                  <a:lnTo>
                    <a:pt x="23" y="967"/>
                  </a:lnTo>
                  <a:lnTo>
                    <a:pt x="9" y="904"/>
                  </a:lnTo>
                  <a:lnTo>
                    <a:pt x="18" y="842"/>
                  </a:lnTo>
                  <a:lnTo>
                    <a:pt x="43" y="781"/>
                  </a:lnTo>
                  <a:lnTo>
                    <a:pt x="92" y="686"/>
                  </a:lnTo>
                  <a:lnTo>
                    <a:pt x="144" y="605"/>
                  </a:lnTo>
                  <a:lnTo>
                    <a:pt x="193" y="528"/>
                  </a:lnTo>
                  <a:lnTo>
                    <a:pt x="232" y="412"/>
                  </a:lnTo>
                  <a:lnTo>
                    <a:pt x="232" y="324"/>
                  </a:lnTo>
                  <a:lnTo>
                    <a:pt x="253" y="254"/>
                  </a:lnTo>
                  <a:lnTo>
                    <a:pt x="253" y="176"/>
                  </a:lnTo>
                  <a:lnTo>
                    <a:pt x="273" y="113"/>
                  </a:lnTo>
                  <a:lnTo>
                    <a:pt x="333" y="0"/>
                  </a:lnTo>
                </a:path>
              </a:pathLst>
            </a:custGeom>
            <a:noFill/>
            <a:ln w="28440" cap="flat">
              <a:solidFill>
                <a:srgbClr val="FF99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</p:grpSp>
      <p:sp>
        <p:nvSpPr>
          <p:cNvPr id="19495" name="Text Box 39"/>
          <p:cNvSpPr txBox="1">
            <a:spLocks noChangeArrowheads="1"/>
          </p:cNvSpPr>
          <p:nvPr/>
        </p:nvSpPr>
        <p:spPr bwMode="auto">
          <a:xfrm>
            <a:off x="2324100" y="592138"/>
            <a:ext cx="7543800" cy="7032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ctr">
            <a:spAutoFit/>
          </a:bodyPr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spcBef>
                <a:spcPts val="2500"/>
              </a:spcBef>
              <a:buClrTx/>
            </a:pPr>
            <a:r>
              <a:rPr lang="es-CO" altLang="es-CO" sz="4000" b="1">
                <a:solidFill>
                  <a:srgbClr val="FDEA9B"/>
                </a:solidFill>
              </a:rPr>
              <a:t>Oído externo</a:t>
            </a:r>
          </a:p>
        </p:txBody>
      </p:sp>
      <p:grpSp>
        <p:nvGrpSpPr>
          <p:cNvPr id="19496" name="Group 40"/>
          <p:cNvGrpSpPr>
            <a:grpSpLocks/>
          </p:cNvGrpSpPr>
          <p:nvPr/>
        </p:nvGrpSpPr>
        <p:grpSpPr bwMode="auto">
          <a:xfrm>
            <a:off x="5454651" y="4010025"/>
            <a:ext cx="739775" cy="400050"/>
            <a:chOff x="2476" y="2526"/>
            <a:chExt cx="466" cy="252"/>
          </a:xfrm>
        </p:grpSpPr>
        <p:sp>
          <p:nvSpPr>
            <p:cNvPr id="19497" name="Line 41"/>
            <p:cNvSpPr>
              <a:spLocks noChangeShapeType="1"/>
            </p:cNvSpPr>
            <p:nvPr/>
          </p:nvSpPr>
          <p:spPr bwMode="auto">
            <a:xfrm flipH="1">
              <a:off x="2719" y="2587"/>
              <a:ext cx="21" cy="3"/>
            </a:xfrm>
            <a:prstGeom prst="line">
              <a:avLst/>
            </a:prstGeom>
            <a:noFill/>
            <a:ln w="38160" cap="sq">
              <a:solidFill>
                <a:srgbClr val="CCCC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9498" name="Line 42"/>
            <p:cNvSpPr>
              <a:spLocks noChangeShapeType="1"/>
            </p:cNvSpPr>
            <p:nvPr/>
          </p:nvSpPr>
          <p:spPr bwMode="auto">
            <a:xfrm flipH="1">
              <a:off x="2488" y="2544"/>
              <a:ext cx="21" cy="4"/>
            </a:xfrm>
            <a:prstGeom prst="line">
              <a:avLst/>
            </a:prstGeom>
            <a:noFill/>
            <a:ln w="38160" cap="sq">
              <a:solidFill>
                <a:srgbClr val="DDDDDD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9499" name="Line 43"/>
            <p:cNvSpPr>
              <a:spLocks noChangeShapeType="1"/>
            </p:cNvSpPr>
            <p:nvPr/>
          </p:nvSpPr>
          <p:spPr bwMode="auto">
            <a:xfrm flipH="1">
              <a:off x="2585" y="2736"/>
              <a:ext cx="21" cy="3"/>
            </a:xfrm>
            <a:prstGeom prst="line">
              <a:avLst/>
            </a:prstGeom>
            <a:noFill/>
            <a:ln w="38160" cap="sq">
              <a:solidFill>
                <a:srgbClr val="CCCC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9500" name="Line 44"/>
            <p:cNvSpPr>
              <a:spLocks noChangeShapeType="1"/>
            </p:cNvSpPr>
            <p:nvPr/>
          </p:nvSpPr>
          <p:spPr bwMode="auto">
            <a:xfrm>
              <a:off x="2686" y="2544"/>
              <a:ext cx="0" cy="19"/>
            </a:xfrm>
            <a:prstGeom prst="line">
              <a:avLst/>
            </a:prstGeom>
            <a:noFill/>
            <a:ln w="38160" cap="sq">
              <a:solidFill>
                <a:srgbClr val="FFFF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9501" name="Line 45"/>
            <p:cNvSpPr>
              <a:spLocks noChangeShapeType="1"/>
            </p:cNvSpPr>
            <p:nvPr/>
          </p:nvSpPr>
          <p:spPr bwMode="auto">
            <a:xfrm>
              <a:off x="2640" y="2544"/>
              <a:ext cx="0" cy="12"/>
            </a:xfrm>
            <a:prstGeom prst="line">
              <a:avLst/>
            </a:prstGeom>
            <a:noFill/>
            <a:ln w="38160" cap="sq">
              <a:solidFill>
                <a:srgbClr val="CCFFCC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9502" name="Line 46"/>
            <p:cNvSpPr>
              <a:spLocks noChangeShapeType="1"/>
            </p:cNvSpPr>
            <p:nvPr/>
          </p:nvSpPr>
          <p:spPr bwMode="auto">
            <a:xfrm flipH="1">
              <a:off x="2662" y="2748"/>
              <a:ext cx="31" cy="0"/>
            </a:xfrm>
            <a:prstGeom prst="line">
              <a:avLst/>
            </a:prstGeom>
            <a:noFill/>
            <a:ln w="38160" cap="sq">
              <a:solidFill>
                <a:srgbClr val="FFFFCC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9503" name="Line 47"/>
            <p:cNvSpPr>
              <a:spLocks noChangeShapeType="1"/>
            </p:cNvSpPr>
            <p:nvPr/>
          </p:nvSpPr>
          <p:spPr bwMode="auto">
            <a:xfrm flipH="1">
              <a:off x="2744" y="2687"/>
              <a:ext cx="21" cy="3"/>
            </a:xfrm>
            <a:prstGeom prst="line">
              <a:avLst/>
            </a:prstGeom>
            <a:noFill/>
            <a:ln w="38160" cap="sq">
              <a:solidFill>
                <a:srgbClr val="DDDDDD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9504" name="Line 48"/>
            <p:cNvSpPr>
              <a:spLocks noChangeShapeType="1"/>
            </p:cNvSpPr>
            <p:nvPr/>
          </p:nvSpPr>
          <p:spPr bwMode="auto">
            <a:xfrm flipH="1">
              <a:off x="2780" y="2551"/>
              <a:ext cx="21" cy="3"/>
            </a:xfrm>
            <a:prstGeom prst="line">
              <a:avLst/>
            </a:prstGeom>
            <a:noFill/>
            <a:ln w="38160" cap="sq">
              <a:solidFill>
                <a:srgbClr val="CCCC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9505" name="Line 49"/>
            <p:cNvSpPr>
              <a:spLocks noChangeShapeType="1"/>
            </p:cNvSpPr>
            <p:nvPr/>
          </p:nvSpPr>
          <p:spPr bwMode="auto">
            <a:xfrm flipH="1">
              <a:off x="2615" y="2603"/>
              <a:ext cx="31" cy="0"/>
            </a:xfrm>
            <a:prstGeom prst="line">
              <a:avLst/>
            </a:prstGeom>
            <a:noFill/>
            <a:ln w="38160" cap="sq">
              <a:solidFill>
                <a:srgbClr val="FFFFCC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9506" name="Line 50"/>
            <p:cNvSpPr>
              <a:spLocks noChangeShapeType="1"/>
            </p:cNvSpPr>
            <p:nvPr/>
          </p:nvSpPr>
          <p:spPr bwMode="auto">
            <a:xfrm>
              <a:off x="2829" y="2688"/>
              <a:ext cx="0" cy="12"/>
            </a:xfrm>
            <a:prstGeom prst="line">
              <a:avLst/>
            </a:prstGeom>
            <a:noFill/>
            <a:ln w="38160" cap="sq">
              <a:solidFill>
                <a:srgbClr val="CCFFCC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9507" name="Line 51"/>
            <p:cNvSpPr>
              <a:spLocks noChangeShapeType="1"/>
            </p:cNvSpPr>
            <p:nvPr/>
          </p:nvSpPr>
          <p:spPr bwMode="auto">
            <a:xfrm flipH="1" flipV="1">
              <a:off x="2728" y="2539"/>
              <a:ext cx="10" cy="30"/>
            </a:xfrm>
            <a:prstGeom prst="line">
              <a:avLst/>
            </a:prstGeom>
            <a:noFill/>
            <a:ln w="38160" cap="sq">
              <a:solidFill>
                <a:srgbClr val="FFFFCC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9508" name="Line 52"/>
            <p:cNvSpPr>
              <a:spLocks noChangeShapeType="1"/>
            </p:cNvSpPr>
            <p:nvPr/>
          </p:nvSpPr>
          <p:spPr bwMode="auto">
            <a:xfrm flipH="1">
              <a:off x="2538" y="2592"/>
              <a:ext cx="21" cy="3"/>
            </a:xfrm>
            <a:prstGeom prst="line">
              <a:avLst/>
            </a:prstGeom>
            <a:noFill/>
            <a:ln w="38160" cap="sq">
              <a:solidFill>
                <a:srgbClr val="CCCC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9509" name="Line 53"/>
            <p:cNvSpPr>
              <a:spLocks noChangeShapeType="1"/>
            </p:cNvSpPr>
            <p:nvPr/>
          </p:nvSpPr>
          <p:spPr bwMode="auto">
            <a:xfrm flipH="1">
              <a:off x="2590" y="2526"/>
              <a:ext cx="21" cy="3"/>
            </a:xfrm>
            <a:prstGeom prst="line">
              <a:avLst/>
            </a:prstGeom>
            <a:noFill/>
            <a:ln w="38160" cap="sq">
              <a:solidFill>
                <a:srgbClr val="DDDDDD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9510" name="Line 54"/>
            <p:cNvSpPr>
              <a:spLocks noChangeShapeType="1"/>
            </p:cNvSpPr>
            <p:nvPr/>
          </p:nvSpPr>
          <p:spPr bwMode="auto">
            <a:xfrm>
              <a:off x="2548" y="2766"/>
              <a:ext cx="0" cy="12"/>
            </a:xfrm>
            <a:prstGeom prst="line">
              <a:avLst/>
            </a:prstGeom>
            <a:noFill/>
            <a:ln w="38160" cap="sq">
              <a:solidFill>
                <a:srgbClr val="CCFFCC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9511" name="Line 55"/>
            <p:cNvSpPr>
              <a:spLocks noChangeShapeType="1"/>
            </p:cNvSpPr>
            <p:nvPr/>
          </p:nvSpPr>
          <p:spPr bwMode="auto">
            <a:xfrm flipH="1">
              <a:off x="2761" y="2720"/>
              <a:ext cx="31" cy="0"/>
            </a:xfrm>
            <a:prstGeom prst="line">
              <a:avLst/>
            </a:prstGeom>
            <a:noFill/>
            <a:ln w="38160" cap="sq">
              <a:solidFill>
                <a:srgbClr val="FFFFCC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9512" name="Line 56"/>
            <p:cNvSpPr>
              <a:spLocks noChangeShapeType="1"/>
            </p:cNvSpPr>
            <p:nvPr/>
          </p:nvSpPr>
          <p:spPr bwMode="auto">
            <a:xfrm>
              <a:off x="2551" y="2553"/>
              <a:ext cx="0" cy="12"/>
            </a:xfrm>
            <a:prstGeom prst="line">
              <a:avLst/>
            </a:prstGeom>
            <a:noFill/>
            <a:ln w="38160" cap="sq">
              <a:solidFill>
                <a:srgbClr val="CCFFCC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9513" name="Line 57"/>
            <p:cNvSpPr>
              <a:spLocks noChangeShapeType="1"/>
            </p:cNvSpPr>
            <p:nvPr/>
          </p:nvSpPr>
          <p:spPr bwMode="auto">
            <a:xfrm>
              <a:off x="2476" y="2727"/>
              <a:ext cx="18" cy="0"/>
            </a:xfrm>
            <a:prstGeom prst="line">
              <a:avLst/>
            </a:prstGeom>
            <a:noFill/>
            <a:ln w="38160" cap="sq">
              <a:solidFill>
                <a:srgbClr val="CCFFCC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9514" name="Line 58"/>
            <p:cNvSpPr>
              <a:spLocks noChangeShapeType="1"/>
            </p:cNvSpPr>
            <p:nvPr/>
          </p:nvSpPr>
          <p:spPr bwMode="auto">
            <a:xfrm flipH="1">
              <a:off x="2839" y="2538"/>
              <a:ext cx="21" cy="3"/>
            </a:xfrm>
            <a:prstGeom prst="line">
              <a:avLst/>
            </a:prstGeom>
            <a:noFill/>
            <a:ln w="38160" cap="sq">
              <a:solidFill>
                <a:srgbClr val="CCCC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9515" name="Line 59"/>
            <p:cNvSpPr>
              <a:spLocks noChangeShapeType="1"/>
            </p:cNvSpPr>
            <p:nvPr/>
          </p:nvSpPr>
          <p:spPr bwMode="auto">
            <a:xfrm flipH="1">
              <a:off x="2860" y="2571"/>
              <a:ext cx="21" cy="4"/>
            </a:xfrm>
            <a:prstGeom prst="line">
              <a:avLst/>
            </a:prstGeom>
            <a:noFill/>
            <a:ln w="38160" cap="sq">
              <a:solidFill>
                <a:srgbClr val="DDDDDD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9516" name="Line 60"/>
            <p:cNvSpPr>
              <a:spLocks noChangeShapeType="1"/>
            </p:cNvSpPr>
            <p:nvPr/>
          </p:nvSpPr>
          <p:spPr bwMode="auto">
            <a:xfrm flipH="1">
              <a:off x="2912" y="2726"/>
              <a:ext cx="31" cy="0"/>
            </a:xfrm>
            <a:prstGeom prst="line">
              <a:avLst/>
            </a:prstGeom>
            <a:noFill/>
            <a:ln w="38160" cap="sq">
              <a:solidFill>
                <a:srgbClr val="FFFFCC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9517" name="Line 61"/>
            <p:cNvSpPr>
              <a:spLocks noChangeShapeType="1"/>
            </p:cNvSpPr>
            <p:nvPr/>
          </p:nvSpPr>
          <p:spPr bwMode="auto">
            <a:xfrm>
              <a:off x="2685" y="2591"/>
              <a:ext cx="0" cy="12"/>
            </a:xfrm>
            <a:prstGeom prst="line">
              <a:avLst/>
            </a:prstGeom>
            <a:noFill/>
            <a:ln w="38160" cap="sq">
              <a:solidFill>
                <a:srgbClr val="CCFFCC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9518" name="Line 62"/>
            <p:cNvSpPr>
              <a:spLocks noChangeShapeType="1"/>
            </p:cNvSpPr>
            <p:nvPr/>
          </p:nvSpPr>
          <p:spPr bwMode="auto">
            <a:xfrm flipH="1">
              <a:off x="2668" y="2697"/>
              <a:ext cx="21" cy="3"/>
            </a:xfrm>
            <a:prstGeom prst="line">
              <a:avLst/>
            </a:prstGeom>
            <a:noFill/>
            <a:ln w="38160" cap="sq">
              <a:solidFill>
                <a:srgbClr val="DDDDDD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9519" name="Line 63"/>
            <p:cNvSpPr>
              <a:spLocks noChangeShapeType="1"/>
            </p:cNvSpPr>
            <p:nvPr/>
          </p:nvSpPr>
          <p:spPr bwMode="auto">
            <a:xfrm>
              <a:off x="2923" y="2588"/>
              <a:ext cx="0" cy="12"/>
            </a:xfrm>
            <a:prstGeom prst="line">
              <a:avLst/>
            </a:prstGeom>
            <a:noFill/>
            <a:ln w="38160" cap="sq">
              <a:solidFill>
                <a:srgbClr val="CCFFCC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9520" name="Line 64"/>
            <p:cNvSpPr>
              <a:spLocks noChangeShapeType="1"/>
            </p:cNvSpPr>
            <p:nvPr/>
          </p:nvSpPr>
          <p:spPr bwMode="auto">
            <a:xfrm flipH="1">
              <a:off x="2874" y="2679"/>
              <a:ext cx="21" cy="3"/>
            </a:xfrm>
            <a:prstGeom prst="line">
              <a:avLst/>
            </a:prstGeom>
            <a:noFill/>
            <a:ln w="38160" cap="sq">
              <a:solidFill>
                <a:srgbClr val="FFFF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9521" name="Line 65"/>
            <p:cNvSpPr>
              <a:spLocks noChangeShapeType="1"/>
            </p:cNvSpPr>
            <p:nvPr/>
          </p:nvSpPr>
          <p:spPr bwMode="auto">
            <a:xfrm flipH="1">
              <a:off x="2883" y="2710"/>
              <a:ext cx="21" cy="3"/>
            </a:xfrm>
            <a:prstGeom prst="line">
              <a:avLst/>
            </a:prstGeom>
            <a:noFill/>
            <a:ln w="38160" cap="sq">
              <a:solidFill>
                <a:srgbClr val="FFFF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9522" name="Line 66"/>
            <p:cNvSpPr>
              <a:spLocks noChangeShapeType="1"/>
            </p:cNvSpPr>
            <p:nvPr/>
          </p:nvSpPr>
          <p:spPr bwMode="auto">
            <a:xfrm>
              <a:off x="2838" y="2584"/>
              <a:ext cx="0" cy="12"/>
            </a:xfrm>
            <a:prstGeom prst="line">
              <a:avLst/>
            </a:prstGeom>
            <a:noFill/>
            <a:ln w="38160" cap="sq">
              <a:solidFill>
                <a:srgbClr val="CCFFCC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</p:grpSp>
      <p:grpSp>
        <p:nvGrpSpPr>
          <p:cNvPr id="19523" name="Group 67"/>
          <p:cNvGrpSpPr>
            <a:grpSpLocks/>
          </p:cNvGrpSpPr>
          <p:nvPr/>
        </p:nvGrpSpPr>
        <p:grpSpPr bwMode="auto">
          <a:xfrm>
            <a:off x="1752601" y="4418015"/>
            <a:ext cx="3649663" cy="1751013"/>
            <a:chOff x="144" y="2783"/>
            <a:chExt cx="2299" cy="1103"/>
          </a:xfrm>
        </p:grpSpPr>
        <p:sp>
          <p:nvSpPr>
            <p:cNvPr id="19524" name="Text Box 68"/>
            <p:cNvSpPr txBox="1">
              <a:spLocks noChangeArrowheads="1"/>
            </p:cNvSpPr>
            <p:nvPr/>
          </p:nvSpPr>
          <p:spPr bwMode="auto">
            <a:xfrm>
              <a:off x="144" y="3361"/>
              <a:ext cx="2011" cy="52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90000" tIns="46800" rIns="90000" bIns="46800">
              <a:spAutoFit/>
            </a:bodyPr>
            <a:lstStyle>
              <a:lvl1pPr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1pPr>
              <a:lvl2pPr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2pPr>
              <a:lvl3pPr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3pPr>
              <a:lvl4pPr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4pPr>
              <a:lvl5pPr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5pPr>
              <a:lvl6pPr marL="2514600" indent="-228600" defTabSz="449263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6pPr>
              <a:lvl7pPr marL="2971800" indent="-228600" defTabSz="449263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7pPr>
              <a:lvl8pPr marL="3429000" indent="-228600" defTabSz="449263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8pPr>
              <a:lvl9pPr marL="3886200" indent="-228600" defTabSz="449263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9pPr>
            </a:lstStyle>
            <a:p>
              <a:pPr algn="ctr">
                <a:spcBef>
                  <a:spcPts val="1500"/>
                </a:spcBef>
                <a:buClrTx/>
              </a:pPr>
              <a:r>
                <a:rPr lang="es-CO" altLang="es-CO" b="1">
                  <a:solidFill>
                    <a:srgbClr val="00FFCC"/>
                  </a:solidFill>
                </a:rPr>
                <a:t>Los vellos detienen las partículas de polvo</a:t>
              </a:r>
            </a:p>
          </p:txBody>
        </p:sp>
        <p:sp>
          <p:nvSpPr>
            <p:cNvPr id="19525" name="Line 69"/>
            <p:cNvSpPr>
              <a:spLocks noChangeShapeType="1"/>
            </p:cNvSpPr>
            <p:nvPr/>
          </p:nvSpPr>
          <p:spPr bwMode="auto">
            <a:xfrm flipV="1">
              <a:off x="1824" y="2783"/>
              <a:ext cx="619" cy="529"/>
            </a:xfrm>
            <a:prstGeom prst="line">
              <a:avLst/>
            </a:prstGeom>
            <a:noFill/>
            <a:ln w="19080" cap="sq">
              <a:solidFill>
                <a:srgbClr val="00FFCC"/>
              </a:solidFill>
              <a:miter lim="800000"/>
              <a:headEnd/>
              <a:tailEnd type="triangle" w="med" len="med"/>
            </a:ln>
            <a:effectLst>
              <a:outerShdw dist="12600" dir="5400000" algn="ctr" rotWithShape="0">
                <a:srgbClr val="000000"/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CO"/>
            </a:p>
          </p:txBody>
        </p:sp>
      </p:grpSp>
    </p:spTree>
  </p:cSld>
  <p:clrMapOvr>
    <a:masterClrMapping/>
  </p:clrMapOvr>
  <p:transition>
    <p:dissolv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 additive="repl"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5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 additive="repl">
                                        <p:cTn id="7" dur="500"/>
                                        <p:tgtEl>
                                          <p:spTgt spid="195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6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gradFill rotWithShape="0">
          <a:gsLst>
            <a:gs pos="0">
              <a:srgbClr val="000000"/>
            </a:gs>
            <a:gs pos="50000">
              <a:srgbClr val="003399"/>
            </a:gs>
            <a:gs pos="100000">
              <a:srgbClr val="000000"/>
            </a:gs>
          </a:gsLst>
          <a:lin ang="81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5889" name="Text Box 1"/>
          <p:cNvSpPr txBox="1">
            <a:spLocks noChangeArrowheads="1"/>
          </p:cNvSpPr>
          <p:nvPr/>
        </p:nvSpPr>
        <p:spPr bwMode="auto">
          <a:xfrm>
            <a:off x="2178050" y="1377674"/>
            <a:ext cx="7835900" cy="383912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ctr">
            <a:spAutoFit/>
          </a:bodyPr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spcBef>
                <a:spcPts val="2750"/>
              </a:spcBef>
              <a:buClrTx/>
            </a:pPr>
            <a:r>
              <a:rPr lang="es-CO" altLang="es-CO" sz="4400" b="1">
                <a:solidFill>
                  <a:srgbClr val="FFFF99"/>
                </a:solidFill>
                <a:latin typeface="Arial" panose="020B0604020202020204" pitchFamily="34" charset="0"/>
              </a:rPr>
              <a:t>El nivel del segundo tono era </a:t>
            </a:r>
            <a:r>
              <a:rPr lang="es-CO" altLang="es-CO" sz="4400" b="1">
                <a:solidFill>
                  <a:srgbClr val="00FFFF"/>
                </a:solidFill>
                <a:latin typeface="Arial" panose="020B0604020202020204" pitchFamily="34" charset="0"/>
              </a:rPr>
              <a:t>ajustable</a:t>
            </a:r>
            <a:r>
              <a:rPr lang="es-CO" altLang="es-CO" sz="4400" b="1">
                <a:solidFill>
                  <a:srgbClr val="FFFF99"/>
                </a:solidFill>
                <a:latin typeface="Arial" panose="020B0604020202020204" pitchFamily="34" charset="0"/>
              </a:rPr>
              <a:t>. </a:t>
            </a:r>
          </a:p>
          <a:p>
            <a:pPr algn="ctr">
              <a:spcBef>
                <a:spcPts val="2750"/>
              </a:spcBef>
              <a:buClrTx/>
            </a:pPr>
            <a:r>
              <a:rPr lang="es-CO" altLang="es-CO" sz="4400" b="1">
                <a:solidFill>
                  <a:srgbClr val="FFFF99"/>
                </a:solidFill>
                <a:latin typeface="Arial" panose="020B0604020202020204" pitchFamily="34" charset="0"/>
              </a:rPr>
              <a:t>El sujeto debía ajustarlo hasta que lo percibiera </a:t>
            </a:r>
            <a:r>
              <a:rPr lang="es-CO" altLang="es-CO" sz="4400" b="1">
                <a:solidFill>
                  <a:srgbClr val="00FFFF"/>
                </a:solidFill>
                <a:latin typeface="Arial" panose="020B0604020202020204" pitchFamily="34" charset="0"/>
              </a:rPr>
              <a:t>igualmente sonoro</a:t>
            </a:r>
            <a:r>
              <a:rPr lang="es-CO" altLang="es-CO" sz="4400" b="1">
                <a:solidFill>
                  <a:srgbClr val="FFFF99"/>
                </a:solidFill>
                <a:latin typeface="Arial" panose="020B0604020202020204" pitchFamily="34" charset="0"/>
              </a:rPr>
              <a:t>.</a:t>
            </a:r>
          </a:p>
        </p:txBody>
      </p:sp>
    </p:spTree>
  </p:cSld>
  <p:clrMapOvr>
    <a:masterClrMapping/>
  </p:clrMapOvr>
  <p:transition>
    <p:dissolve/>
  </p:transition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6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gradFill rotWithShape="0">
          <a:gsLst>
            <a:gs pos="0">
              <a:srgbClr val="000000"/>
            </a:gs>
            <a:gs pos="50000">
              <a:srgbClr val="003399"/>
            </a:gs>
            <a:gs pos="100000">
              <a:srgbClr val="000000"/>
            </a:gs>
          </a:gsLst>
          <a:lin ang="81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6913" name="Rectangle 1"/>
          <p:cNvSpPr>
            <a:spLocks noChangeArrowheads="1"/>
          </p:cNvSpPr>
          <p:nvPr/>
        </p:nvSpPr>
        <p:spPr bwMode="auto">
          <a:xfrm>
            <a:off x="2286000" y="500064"/>
            <a:ext cx="7772400" cy="5946775"/>
          </a:xfrm>
          <a:prstGeom prst="rect">
            <a:avLst/>
          </a:prstGeom>
          <a:solidFill>
            <a:srgbClr val="FFFFCC"/>
          </a:solidFill>
          <a:ln w="57240" cap="sq">
            <a:solidFill>
              <a:srgbClr val="FF33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  <p:grpSp>
        <p:nvGrpSpPr>
          <p:cNvPr id="166914" name="Group 2"/>
          <p:cNvGrpSpPr>
            <a:grpSpLocks/>
          </p:cNvGrpSpPr>
          <p:nvPr/>
        </p:nvGrpSpPr>
        <p:grpSpPr bwMode="auto">
          <a:xfrm>
            <a:off x="3259139" y="779463"/>
            <a:ext cx="6523037" cy="4970462"/>
            <a:chOff x="1093" y="491"/>
            <a:chExt cx="4109" cy="3131"/>
          </a:xfrm>
        </p:grpSpPr>
        <p:grpSp>
          <p:nvGrpSpPr>
            <p:cNvPr id="166915" name="Group 3"/>
            <p:cNvGrpSpPr>
              <a:grpSpLocks/>
            </p:cNvGrpSpPr>
            <p:nvPr/>
          </p:nvGrpSpPr>
          <p:grpSpPr bwMode="auto">
            <a:xfrm>
              <a:off x="1093" y="491"/>
              <a:ext cx="4102" cy="3131"/>
              <a:chOff x="1093" y="491"/>
              <a:chExt cx="4102" cy="3131"/>
            </a:xfrm>
          </p:grpSpPr>
          <p:sp>
            <p:nvSpPr>
              <p:cNvPr id="166916" name="Line 4"/>
              <p:cNvSpPr>
                <a:spLocks noChangeShapeType="1"/>
              </p:cNvSpPr>
              <p:nvPr/>
            </p:nvSpPr>
            <p:spPr bwMode="auto">
              <a:xfrm>
                <a:off x="3417" y="491"/>
                <a:ext cx="0" cy="3130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66917" name="Line 5"/>
              <p:cNvSpPr>
                <a:spLocks noChangeShapeType="1"/>
              </p:cNvSpPr>
              <p:nvPr/>
            </p:nvSpPr>
            <p:spPr bwMode="auto">
              <a:xfrm>
                <a:off x="1332" y="492"/>
                <a:ext cx="0" cy="3129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66918" name="Line 6"/>
              <p:cNvSpPr>
                <a:spLocks noChangeShapeType="1"/>
              </p:cNvSpPr>
              <p:nvPr/>
            </p:nvSpPr>
            <p:spPr bwMode="auto">
              <a:xfrm>
                <a:off x="1641" y="492"/>
                <a:ext cx="0" cy="3129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66919" name="Line 7"/>
              <p:cNvSpPr>
                <a:spLocks noChangeShapeType="1"/>
              </p:cNvSpPr>
              <p:nvPr/>
            </p:nvSpPr>
            <p:spPr bwMode="auto">
              <a:xfrm>
                <a:off x="1503" y="492"/>
                <a:ext cx="0" cy="3129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66920" name="Line 8"/>
              <p:cNvSpPr>
                <a:spLocks noChangeShapeType="1"/>
              </p:cNvSpPr>
              <p:nvPr/>
            </p:nvSpPr>
            <p:spPr bwMode="auto">
              <a:xfrm>
                <a:off x="1745" y="492"/>
                <a:ext cx="0" cy="3129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66921" name="Line 9"/>
              <p:cNvSpPr>
                <a:spLocks noChangeShapeType="1"/>
              </p:cNvSpPr>
              <p:nvPr/>
            </p:nvSpPr>
            <p:spPr bwMode="auto">
              <a:xfrm>
                <a:off x="1842" y="492"/>
                <a:ext cx="0" cy="3129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66922" name="Line 10"/>
              <p:cNvSpPr>
                <a:spLocks noChangeShapeType="1"/>
              </p:cNvSpPr>
              <p:nvPr/>
            </p:nvSpPr>
            <p:spPr bwMode="auto">
              <a:xfrm>
                <a:off x="1913" y="492"/>
                <a:ext cx="0" cy="3130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66923" name="Line 11"/>
              <p:cNvSpPr>
                <a:spLocks noChangeShapeType="1"/>
              </p:cNvSpPr>
              <p:nvPr/>
            </p:nvSpPr>
            <p:spPr bwMode="auto">
              <a:xfrm>
                <a:off x="1986" y="492"/>
                <a:ext cx="0" cy="3130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66924" name="Line 12"/>
              <p:cNvSpPr>
                <a:spLocks noChangeShapeType="1"/>
              </p:cNvSpPr>
              <p:nvPr/>
            </p:nvSpPr>
            <p:spPr bwMode="auto">
              <a:xfrm flipH="1">
                <a:off x="2456" y="492"/>
                <a:ext cx="7" cy="3128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66925" name="Line 13"/>
              <p:cNvSpPr>
                <a:spLocks noChangeShapeType="1"/>
              </p:cNvSpPr>
              <p:nvPr/>
            </p:nvSpPr>
            <p:spPr bwMode="auto">
              <a:xfrm>
                <a:off x="2704" y="492"/>
                <a:ext cx="0" cy="3129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66926" name="Line 14"/>
              <p:cNvSpPr>
                <a:spLocks noChangeShapeType="1"/>
              </p:cNvSpPr>
              <p:nvPr/>
            </p:nvSpPr>
            <p:spPr bwMode="auto">
              <a:xfrm>
                <a:off x="3011" y="492"/>
                <a:ext cx="0" cy="3129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66927" name="Line 15"/>
              <p:cNvSpPr>
                <a:spLocks noChangeShapeType="1"/>
              </p:cNvSpPr>
              <p:nvPr/>
            </p:nvSpPr>
            <p:spPr bwMode="auto">
              <a:xfrm>
                <a:off x="2874" y="492"/>
                <a:ext cx="0" cy="3129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66928" name="Line 16"/>
              <p:cNvSpPr>
                <a:spLocks noChangeShapeType="1"/>
              </p:cNvSpPr>
              <p:nvPr/>
            </p:nvSpPr>
            <p:spPr bwMode="auto">
              <a:xfrm>
                <a:off x="3118" y="492"/>
                <a:ext cx="0" cy="3129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66929" name="Line 17"/>
              <p:cNvSpPr>
                <a:spLocks noChangeShapeType="1"/>
              </p:cNvSpPr>
              <p:nvPr/>
            </p:nvSpPr>
            <p:spPr bwMode="auto">
              <a:xfrm>
                <a:off x="3212" y="492"/>
                <a:ext cx="0" cy="3129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66930" name="Line 18"/>
              <p:cNvSpPr>
                <a:spLocks noChangeShapeType="1"/>
              </p:cNvSpPr>
              <p:nvPr/>
            </p:nvSpPr>
            <p:spPr bwMode="auto">
              <a:xfrm>
                <a:off x="3286" y="495"/>
                <a:ext cx="0" cy="3127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66931" name="Line 19"/>
              <p:cNvSpPr>
                <a:spLocks noChangeShapeType="1"/>
              </p:cNvSpPr>
              <p:nvPr/>
            </p:nvSpPr>
            <p:spPr bwMode="auto">
              <a:xfrm>
                <a:off x="3355" y="495"/>
                <a:ext cx="0" cy="3127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66932" name="Line 20"/>
              <p:cNvSpPr>
                <a:spLocks noChangeShapeType="1"/>
              </p:cNvSpPr>
              <p:nvPr/>
            </p:nvSpPr>
            <p:spPr bwMode="auto">
              <a:xfrm>
                <a:off x="3824" y="492"/>
                <a:ext cx="0" cy="3130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66933" name="Line 21"/>
              <p:cNvSpPr>
                <a:spLocks noChangeShapeType="1"/>
              </p:cNvSpPr>
              <p:nvPr/>
            </p:nvSpPr>
            <p:spPr bwMode="auto">
              <a:xfrm>
                <a:off x="4065" y="492"/>
                <a:ext cx="0" cy="3129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66934" name="Line 22"/>
              <p:cNvSpPr>
                <a:spLocks noChangeShapeType="1"/>
              </p:cNvSpPr>
              <p:nvPr/>
            </p:nvSpPr>
            <p:spPr bwMode="auto">
              <a:xfrm>
                <a:off x="4377" y="492"/>
                <a:ext cx="0" cy="3129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66935" name="Line 23"/>
              <p:cNvSpPr>
                <a:spLocks noChangeShapeType="1"/>
              </p:cNvSpPr>
              <p:nvPr/>
            </p:nvSpPr>
            <p:spPr bwMode="auto">
              <a:xfrm>
                <a:off x="4242" y="492"/>
                <a:ext cx="0" cy="3129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66936" name="Line 24"/>
              <p:cNvSpPr>
                <a:spLocks noChangeShapeType="1"/>
              </p:cNvSpPr>
              <p:nvPr/>
            </p:nvSpPr>
            <p:spPr bwMode="auto">
              <a:xfrm>
                <a:off x="4485" y="492"/>
                <a:ext cx="0" cy="3129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66937" name="Line 25"/>
              <p:cNvSpPr>
                <a:spLocks noChangeShapeType="1"/>
              </p:cNvSpPr>
              <p:nvPr/>
            </p:nvSpPr>
            <p:spPr bwMode="auto">
              <a:xfrm>
                <a:off x="4581" y="492"/>
                <a:ext cx="0" cy="3129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66938" name="Line 26"/>
              <p:cNvSpPr>
                <a:spLocks noChangeShapeType="1"/>
              </p:cNvSpPr>
              <p:nvPr/>
            </p:nvSpPr>
            <p:spPr bwMode="auto">
              <a:xfrm>
                <a:off x="4654" y="492"/>
                <a:ext cx="0" cy="3130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66939" name="Line 27"/>
              <p:cNvSpPr>
                <a:spLocks noChangeShapeType="1"/>
              </p:cNvSpPr>
              <p:nvPr/>
            </p:nvSpPr>
            <p:spPr bwMode="auto">
              <a:xfrm>
                <a:off x="4730" y="492"/>
                <a:ext cx="0" cy="3129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66940" name="Line 28"/>
              <p:cNvSpPr>
                <a:spLocks noChangeShapeType="1"/>
              </p:cNvSpPr>
              <p:nvPr/>
            </p:nvSpPr>
            <p:spPr bwMode="auto">
              <a:xfrm flipH="1">
                <a:off x="4783" y="492"/>
                <a:ext cx="7" cy="3130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66941" name="Line 29"/>
              <p:cNvSpPr>
                <a:spLocks noChangeShapeType="1"/>
              </p:cNvSpPr>
              <p:nvPr/>
            </p:nvSpPr>
            <p:spPr bwMode="auto">
              <a:xfrm>
                <a:off x="5196" y="492"/>
                <a:ext cx="0" cy="3130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66942" name="Line 30"/>
              <p:cNvSpPr>
                <a:spLocks noChangeShapeType="1"/>
              </p:cNvSpPr>
              <p:nvPr/>
            </p:nvSpPr>
            <p:spPr bwMode="auto">
              <a:xfrm>
                <a:off x="1093" y="492"/>
                <a:ext cx="0" cy="3129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66943" name="Line 31"/>
              <p:cNvSpPr>
                <a:spLocks noChangeShapeType="1"/>
              </p:cNvSpPr>
              <p:nvPr/>
            </p:nvSpPr>
            <p:spPr bwMode="auto">
              <a:xfrm>
                <a:off x="2047" y="491"/>
                <a:ext cx="0" cy="3130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</p:grpSp>
        <p:grpSp>
          <p:nvGrpSpPr>
            <p:cNvPr id="166944" name="Group 32"/>
            <p:cNvGrpSpPr>
              <a:grpSpLocks/>
            </p:cNvGrpSpPr>
            <p:nvPr/>
          </p:nvGrpSpPr>
          <p:grpSpPr bwMode="auto">
            <a:xfrm>
              <a:off x="1093" y="492"/>
              <a:ext cx="4109" cy="3129"/>
              <a:chOff x="1093" y="492"/>
              <a:chExt cx="4109" cy="3129"/>
            </a:xfrm>
          </p:grpSpPr>
          <p:sp>
            <p:nvSpPr>
              <p:cNvPr id="166945" name="Line 33"/>
              <p:cNvSpPr>
                <a:spLocks noChangeShapeType="1"/>
              </p:cNvSpPr>
              <p:nvPr/>
            </p:nvSpPr>
            <p:spPr bwMode="auto">
              <a:xfrm>
                <a:off x="1093" y="492"/>
                <a:ext cx="4099" cy="0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66946" name="Line 34"/>
              <p:cNvSpPr>
                <a:spLocks noChangeShapeType="1"/>
              </p:cNvSpPr>
              <p:nvPr/>
            </p:nvSpPr>
            <p:spPr bwMode="auto">
              <a:xfrm>
                <a:off x="1093" y="712"/>
                <a:ext cx="4106" cy="0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66947" name="Line 35"/>
              <p:cNvSpPr>
                <a:spLocks noChangeShapeType="1"/>
              </p:cNvSpPr>
              <p:nvPr/>
            </p:nvSpPr>
            <p:spPr bwMode="auto">
              <a:xfrm>
                <a:off x="1093" y="931"/>
                <a:ext cx="4109" cy="0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66948" name="Line 36"/>
              <p:cNvSpPr>
                <a:spLocks noChangeShapeType="1"/>
              </p:cNvSpPr>
              <p:nvPr/>
            </p:nvSpPr>
            <p:spPr bwMode="auto">
              <a:xfrm>
                <a:off x="1093" y="1163"/>
                <a:ext cx="4109" cy="0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66949" name="Line 37"/>
              <p:cNvSpPr>
                <a:spLocks noChangeShapeType="1"/>
              </p:cNvSpPr>
              <p:nvPr/>
            </p:nvSpPr>
            <p:spPr bwMode="auto">
              <a:xfrm>
                <a:off x="1093" y="1381"/>
                <a:ext cx="4109" cy="0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66950" name="Line 38"/>
              <p:cNvSpPr>
                <a:spLocks noChangeShapeType="1"/>
              </p:cNvSpPr>
              <p:nvPr/>
            </p:nvSpPr>
            <p:spPr bwMode="auto">
              <a:xfrm>
                <a:off x="1093" y="1606"/>
                <a:ext cx="4109" cy="0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66951" name="Line 39"/>
              <p:cNvSpPr>
                <a:spLocks noChangeShapeType="1"/>
              </p:cNvSpPr>
              <p:nvPr/>
            </p:nvSpPr>
            <p:spPr bwMode="auto">
              <a:xfrm>
                <a:off x="1093" y="1822"/>
                <a:ext cx="4106" cy="0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66952" name="Line 40"/>
              <p:cNvSpPr>
                <a:spLocks noChangeShapeType="1"/>
              </p:cNvSpPr>
              <p:nvPr/>
            </p:nvSpPr>
            <p:spPr bwMode="auto">
              <a:xfrm>
                <a:off x="1093" y="2049"/>
                <a:ext cx="4106" cy="0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66953" name="Line 41"/>
              <p:cNvSpPr>
                <a:spLocks noChangeShapeType="1"/>
              </p:cNvSpPr>
              <p:nvPr/>
            </p:nvSpPr>
            <p:spPr bwMode="auto">
              <a:xfrm>
                <a:off x="1093" y="2267"/>
                <a:ext cx="4106" cy="0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66954" name="Line 42"/>
              <p:cNvSpPr>
                <a:spLocks noChangeShapeType="1"/>
              </p:cNvSpPr>
              <p:nvPr/>
            </p:nvSpPr>
            <p:spPr bwMode="auto">
              <a:xfrm>
                <a:off x="1093" y="2490"/>
                <a:ext cx="4106" cy="0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66955" name="Line 43"/>
              <p:cNvSpPr>
                <a:spLocks noChangeShapeType="1"/>
              </p:cNvSpPr>
              <p:nvPr/>
            </p:nvSpPr>
            <p:spPr bwMode="auto">
              <a:xfrm>
                <a:off x="1093" y="2720"/>
                <a:ext cx="4106" cy="0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66956" name="Line 44"/>
              <p:cNvSpPr>
                <a:spLocks noChangeShapeType="1"/>
              </p:cNvSpPr>
              <p:nvPr/>
            </p:nvSpPr>
            <p:spPr bwMode="auto">
              <a:xfrm>
                <a:off x="1093" y="2934"/>
                <a:ext cx="4106" cy="0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66957" name="Line 45"/>
              <p:cNvSpPr>
                <a:spLocks noChangeShapeType="1"/>
              </p:cNvSpPr>
              <p:nvPr/>
            </p:nvSpPr>
            <p:spPr bwMode="auto">
              <a:xfrm>
                <a:off x="1093" y="3160"/>
                <a:ext cx="4106" cy="0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66958" name="Line 46"/>
              <p:cNvSpPr>
                <a:spLocks noChangeShapeType="1"/>
              </p:cNvSpPr>
              <p:nvPr/>
            </p:nvSpPr>
            <p:spPr bwMode="auto">
              <a:xfrm>
                <a:off x="1093" y="3385"/>
                <a:ext cx="4106" cy="0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66959" name="Line 47"/>
              <p:cNvSpPr>
                <a:spLocks noChangeShapeType="1"/>
              </p:cNvSpPr>
              <p:nvPr/>
            </p:nvSpPr>
            <p:spPr bwMode="auto">
              <a:xfrm>
                <a:off x="1096" y="3622"/>
                <a:ext cx="4095" cy="0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</p:grpSp>
      </p:grpSp>
      <p:sp>
        <p:nvSpPr>
          <p:cNvPr id="166960" name="Rectangle 48"/>
          <p:cNvSpPr>
            <a:spLocks noChangeArrowheads="1"/>
          </p:cNvSpPr>
          <p:nvPr/>
        </p:nvSpPr>
        <p:spPr bwMode="auto">
          <a:xfrm>
            <a:off x="2286001" y="2943225"/>
            <a:ext cx="581025" cy="3444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r>
              <a:rPr lang="es-CO" altLang="es-CO" sz="2000" b="1" i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L</a:t>
            </a:r>
            <a:r>
              <a:rPr lang="es-CO" altLang="es-CO" sz="2000" b="1" i="1" baseline="-25000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p</a:t>
            </a:r>
          </a:p>
        </p:txBody>
      </p:sp>
      <p:sp>
        <p:nvSpPr>
          <p:cNvPr id="166961" name="Rectangle 49"/>
          <p:cNvSpPr>
            <a:spLocks noChangeArrowheads="1"/>
          </p:cNvSpPr>
          <p:nvPr/>
        </p:nvSpPr>
        <p:spPr bwMode="auto">
          <a:xfrm>
            <a:off x="2727326" y="1011238"/>
            <a:ext cx="487363" cy="342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120</a:t>
            </a:r>
          </a:p>
        </p:txBody>
      </p:sp>
      <p:sp>
        <p:nvSpPr>
          <p:cNvPr id="166962" name="Rectangle 50"/>
          <p:cNvSpPr>
            <a:spLocks noChangeArrowheads="1"/>
          </p:cNvSpPr>
          <p:nvPr/>
        </p:nvSpPr>
        <p:spPr bwMode="auto">
          <a:xfrm>
            <a:off x="2727326" y="1365250"/>
            <a:ext cx="487363" cy="342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110</a:t>
            </a:r>
          </a:p>
        </p:txBody>
      </p:sp>
      <p:sp>
        <p:nvSpPr>
          <p:cNvPr id="166963" name="Rectangle 51"/>
          <p:cNvSpPr>
            <a:spLocks noChangeArrowheads="1"/>
          </p:cNvSpPr>
          <p:nvPr/>
        </p:nvSpPr>
        <p:spPr bwMode="auto">
          <a:xfrm>
            <a:off x="2727326" y="1716089"/>
            <a:ext cx="487363" cy="3460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100</a:t>
            </a:r>
          </a:p>
        </p:txBody>
      </p:sp>
      <p:sp>
        <p:nvSpPr>
          <p:cNvPr id="166964" name="Rectangle 52"/>
          <p:cNvSpPr>
            <a:spLocks noChangeArrowheads="1"/>
          </p:cNvSpPr>
          <p:nvPr/>
        </p:nvSpPr>
        <p:spPr bwMode="auto">
          <a:xfrm>
            <a:off x="2727326" y="2070100"/>
            <a:ext cx="487363" cy="3444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90</a:t>
            </a:r>
          </a:p>
        </p:txBody>
      </p:sp>
      <p:sp>
        <p:nvSpPr>
          <p:cNvPr id="166965" name="Rectangle 53"/>
          <p:cNvSpPr>
            <a:spLocks noChangeArrowheads="1"/>
          </p:cNvSpPr>
          <p:nvPr/>
        </p:nvSpPr>
        <p:spPr bwMode="auto">
          <a:xfrm>
            <a:off x="2727326" y="2424113"/>
            <a:ext cx="487363" cy="342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80</a:t>
            </a:r>
          </a:p>
        </p:txBody>
      </p:sp>
      <p:sp>
        <p:nvSpPr>
          <p:cNvPr id="166966" name="Rectangle 54"/>
          <p:cNvSpPr>
            <a:spLocks noChangeArrowheads="1"/>
          </p:cNvSpPr>
          <p:nvPr/>
        </p:nvSpPr>
        <p:spPr bwMode="auto">
          <a:xfrm>
            <a:off x="2727326" y="2776538"/>
            <a:ext cx="487363" cy="342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70</a:t>
            </a:r>
          </a:p>
        </p:txBody>
      </p:sp>
      <p:sp>
        <p:nvSpPr>
          <p:cNvPr id="166967" name="Rectangle 55"/>
          <p:cNvSpPr>
            <a:spLocks noChangeArrowheads="1"/>
          </p:cNvSpPr>
          <p:nvPr/>
        </p:nvSpPr>
        <p:spPr bwMode="auto">
          <a:xfrm>
            <a:off x="2727326" y="3130550"/>
            <a:ext cx="487363" cy="3444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60</a:t>
            </a:r>
          </a:p>
        </p:txBody>
      </p:sp>
      <p:sp>
        <p:nvSpPr>
          <p:cNvPr id="166968" name="Rectangle 56"/>
          <p:cNvSpPr>
            <a:spLocks noChangeArrowheads="1"/>
          </p:cNvSpPr>
          <p:nvPr/>
        </p:nvSpPr>
        <p:spPr bwMode="auto">
          <a:xfrm>
            <a:off x="2727326" y="3482975"/>
            <a:ext cx="487363" cy="3444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50</a:t>
            </a:r>
          </a:p>
        </p:txBody>
      </p:sp>
      <p:sp>
        <p:nvSpPr>
          <p:cNvPr id="166969" name="Rectangle 57"/>
          <p:cNvSpPr>
            <a:spLocks noChangeArrowheads="1"/>
          </p:cNvSpPr>
          <p:nvPr/>
        </p:nvSpPr>
        <p:spPr bwMode="auto">
          <a:xfrm>
            <a:off x="2727326" y="3835401"/>
            <a:ext cx="487363" cy="3460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40</a:t>
            </a:r>
          </a:p>
        </p:txBody>
      </p:sp>
      <p:sp>
        <p:nvSpPr>
          <p:cNvPr id="166970" name="Rectangle 58"/>
          <p:cNvSpPr>
            <a:spLocks noChangeArrowheads="1"/>
          </p:cNvSpPr>
          <p:nvPr/>
        </p:nvSpPr>
        <p:spPr bwMode="auto">
          <a:xfrm>
            <a:off x="2727326" y="4191000"/>
            <a:ext cx="487363" cy="342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30</a:t>
            </a:r>
          </a:p>
        </p:txBody>
      </p:sp>
      <p:sp>
        <p:nvSpPr>
          <p:cNvPr id="166971" name="Rectangle 59"/>
          <p:cNvSpPr>
            <a:spLocks noChangeArrowheads="1"/>
          </p:cNvSpPr>
          <p:nvPr/>
        </p:nvSpPr>
        <p:spPr bwMode="auto">
          <a:xfrm>
            <a:off x="2727326" y="4543425"/>
            <a:ext cx="487363" cy="342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20</a:t>
            </a:r>
          </a:p>
        </p:txBody>
      </p:sp>
      <p:sp>
        <p:nvSpPr>
          <p:cNvPr id="166972" name="Rectangle 60"/>
          <p:cNvSpPr>
            <a:spLocks noChangeArrowheads="1"/>
          </p:cNvSpPr>
          <p:nvPr/>
        </p:nvSpPr>
        <p:spPr bwMode="auto">
          <a:xfrm>
            <a:off x="2727326" y="4897439"/>
            <a:ext cx="487363" cy="3444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10</a:t>
            </a:r>
          </a:p>
        </p:txBody>
      </p:sp>
      <p:sp>
        <p:nvSpPr>
          <p:cNvPr id="166973" name="Rectangle 61"/>
          <p:cNvSpPr>
            <a:spLocks noChangeArrowheads="1"/>
          </p:cNvSpPr>
          <p:nvPr/>
        </p:nvSpPr>
        <p:spPr bwMode="auto">
          <a:xfrm>
            <a:off x="2727326" y="5251450"/>
            <a:ext cx="487363" cy="342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0</a:t>
            </a:r>
          </a:p>
        </p:txBody>
      </p:sp>
      <p:sp>
        <p:nvSpPr>
          <p:cNvPr id="166974" name="Rectangle 62"/>
          <p:cNvSpPr>
            <a:spLocks noChangeArrowheads="1"/>
          </p:cNvSpPr>
          <p:nvPr/>
        </p:nvSpPr>
        <p:spPr bwMode="auto">
          <a:xfrm>
            <a:off x="2795589" y="617538"/>
            <a:ext cx="485775" cy="342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dB   </a:t>
            </a:r>
          </a:p>
        </p:txBody>
      </p:sp>
      <p:sp>
        <p:nvSpPr>
          <p:cNvPr id="166975" name="Rectangle 63"/>
          <p:cNvSpPr>
            <a:spLocks noChangeArrowheads="1"/>
          </p:cNvSpPr>
          <p:nvPr/>
        </p:nvSpPr>
        <p:spPr bwMode="auto">
          <a:xfrm>
            <a:off x="7013575" y="3309939"/>
            <a:ext cx="712788" cy="276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50 fon</a:t>
            </a:r>
          </a:p>
        </p:txBody>
      </p:sp>
      <p:sp>
        <p:nvSpPr>
          <p:cNvPr id="166976" name="Rectangle 64"/>
          <p:cNvSpPr>
            <a:spLocks noChangeArrowheads="1"/>
          </p:cNvSpPr>
          <p:nvPr/>
        </p:nvSpPr>
        <p:spPr bwMode="auto">
          <a:xfrm>
            <a:off x="3006726" y="5761039"/>
            <a:ext cx="485775" cy="3444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20</a:t>
            </a:r>
          </a:p>
        </p:txBody>
      </p:sp>
      <p:sp>
        <p:nvSpPr>
          <p:cNvPr id="166977" name="Rectangle 65"/>
          <p:cNvSpPr>
            <a:spLocks noChangeArrowheads="1"/>
          </p:cNvSpPr>
          <p:nvPr/>
        </p:nvSpPr>
        <p:spPr bwMode="auto">
          <a:xfrm>
            <a:off x="4537076" y="5767389"/>
            <a:ext cx="487363" cy="3444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100</a:t>
            </a:r>
          </a:p>
        </p:txBody>
      </p:sp>
      <p:sp>
        <p:nvSpPr>
          <p:cNvPr id="166978" name="Rectangle 66"/>
          <p:cNvSpPr>
            <a:spLocks noChangeArrowheads="1"/>
          </p:cNvSpPr>
          <p:nvPr/>
        </p:nvSpPr>
        <p:spPr bwMode="auto">
          <a:xfrm>
            <a:off x="6094414" y="5767389"/>
            <a:ext cx="485775" cy="3444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500</a:t>
            </a:r>
          </a:p>
        </p:txBody>
      </p:sp>
      <p:sp>
        <p:nvSpPr>
          <p:cNvPr id="166979" name="Rectangle 67"/>
          <p:cNvSpPr>
            <a:spLocks noChangeArrowheads="1"/>
          </p:cNvSpPr>
          <p:nvPr/>
        </p:nvSpPr>
        <p:spPr bwMode="auto">
          <a:xfrm>
            <a:off x="6634163" y="5767389"/>
            <a:ext cx="639762" cy="3444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1000</a:t>
            </a:r>
          </a:p>
        </p:txBody>
      </p:sp>
      <p:sp>
        <p:nvSpPr>
          <p:cNvPr id="166980" name="Rectangle 68"/>
          <p:cNvSpPr>
            <a:spLocks noChangeArrowheads="1"/>
          </p:cNvSpPr>
          <p:nvPr/>
        </p:nvSpPr>
        <p:spPr bwMode="auto">
          <a:xfrm>
            <a:off x="8166100" y="5767389"/>
            <a:ext cx="642938" cy="3444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5000</a:t>
            </a:r>
          </a:p>
        </p:txBody>
      </p:sp>
      <p:sp>
        <p:nvSpPr>
          <p:cNvPr id="166981" name="Rectangle 69"/>
          <p:cNvSpPr>
            <a:spLocks noChangeArrowheads="1"/>
          </p:cNvSpPr>
          <p:nvPr/>
        </p:nvSpPr>
        <p:spPr bwMode="auto">
          <a:xfrm>
            <a:off x="8818564" y="5767389"/>
            <a:ext cx="1087437" cy="3444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10000  Hz</a:t>
            </a:r>
          </a:p>
        </p:txBody>
      </p:sp>
      <p:sp>
        <p:nvSpPr>
          <p:cNvPr id="166982" name="Rectangle 70"/>
          <p:cNvSpPr>
            <a:spLocks noChangeArrowheads="1"/>
          </p:cNvSpPr>
          <p:nvPr/>
        </p:nvSpPr>
        <p:spPr bwMode="auto">
          <a:xfrm>
            <a:off x="6235700" y="6027738"/>
            <a:ext cx="641350" cy="419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buClrTx/>
              <a:buFontTx/>
              <a:buNone/>
            </a:pPr>
            <a:r>
              <a:rPr lang="es-CO" altLang="es-CO" sz="2000" b="1" i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f</a:t>
            </a:r>
          </a:p>
        </p:txBody>
      </p:sp>
      <p:sp>
        <p:nvSpPr>
          <p:cNvPr id="166983" name="Line 71"/>
          <p:cNvSpPr>
            <a:spLocks noChangeShapeType="1"/>
          </p:cNvSpPr>
          <p:nvPr/>
        </p:nvSpPr>
        <p:spPr bwMode="auto">
          <a:xfrm>
            <a:off x="3259138" y="3603625"/>
            <a:ext cx="3694112" cy="1588"/>
          </a:xfrm>
          <a:prstGeom prst="line">
            <a:avLst/>
          </a:prstGeom>
          <a:noFill/>
          <a:ln w="38160" cap="sq">
            <a:solidFill>
              <a:srgbClr val="28A228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CO"/>
          </a:p>
        </p:txBody>
      </p:sp>
      <p:sp>
        <p:nvSpPr>
          <p:cNvPr id="166984" name="Line 72"/>
          <p:cNvSpPr>
            <a:spLocks noChangeShapeType="1"/>
          </p:cNvSpPr>
          <p:nvPr/>
        </p:nvSpPr>
        <p:spPr bwMode="auto">
          <a:xfrm flipV="1">
            <a:off x="6953250" y="3597275"/>
            <a:ext cx="1588" cy="2165350"/>
          </a:xfrm>
          <a:prstGeom prst="line">
            <a:avLst/>
          </a:prstGeom>
          <a:noFill/>
          <a:ln w="38160" cap="sq">
            <a:solidFill>
              <a:srgbClr val="28A228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CO"/>
          </a:p>
        </p:txBody>
      </p:sp>
      <p:sp>
        <p:nvSpPr>
          <p:cNvPr id="166985" name="Line 73"/>
          <p:cNvSpPr>
            <a:spLocks noChangeShapeType="1"/>
          </p:cNvSpPr>
          <p:nvPr/>
        </p:nvSpPr>
        <p:spPr bwMode="auto">
          <a:xfrm flipV="1">
            <a:off x="4448175" y="2887664"/>
            <a:ext cx="1588" cy="2860675"/>
          </a:xfrm>
          <a:prstGeom prst="line">
            <a:avLst/>
          </a:prstGeom>
          <a:noFill/>
          <a:ln w="38160" cap="sq">
            <a:solidFill>
              <a:srgbClr val="FF33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CO"/>
          </a:p>
        </p:txBody>
      </p:sp>
      <p:sp>
        <p:nvSpPr>
          <p:cNvPr id="166986" name="Line 74"/>
          <p:cNvSpPr>
            <a:spLocks noChangeShapeType="1"/>
          </p:cNvSpPr>
          <p:nvPr/>
        </p:nvSpPr>
        <p:spPr bwMode="auto">
          <a:xfrm>
            <a:off x="3259139" y="2897189"/>
            <a:ext cx="1189037" cy="1587"/>
          </a:xfrm>
          <a:prstGeom prst="line">
            <a:avLst/>
          </a:prstGeom>
          <a:noFill/>
          <a:ln w="38160" cap="sq">
            <a:solidFill>
              <a:srgbClr val="FF33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CO"/>
          </a:p>
        </p:txBody>
      </p:sp>
      <p:sp>
        <p:nvSpPr>
          <p:cNvPr id="166987" name="Line 75"/>
          <p:cNvSpPr>
            <a:spLocks noChangeShapeType="1"/>
          </p:cNvSpPr>
          <p:nvPr/>
        </p:nvSpPr>
        <p:spPr bwMode="auto">
          <a:xfrm flipV="1">
            <a:off x="8924925" y="3173414"/>
            <a:ext cx="1588" cy="2587625"/>
          </a:xfrm>
          <a:prstGeom prst="line">
            <a:avLst/>
          </a:prstGeom>
          <a:noFill/>
          <a:ln w="38160" cap="sq">
            <a:solidFill>
              <a:srgbClr val="FF33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CO"/>
          </a:p>
        </p:txBody>
      </p:sp>
      <p:sp>
        <p:nvSpPr>
          <p:cNvPr id="166988" name="Line 76"/>
          <p:cNvSpPr>
            <a:spLocks noChangeShapeType="1"/>
          </p:cNvSpPr>
          <p:nvPr/>
        </p:nvSpPr>
        <p:spPr bwMode="auto">
          <a:xfrm>
            <a:off x="3259139" y="3171825"/>
            <a:ext cx="5661025" cy="1588"/>
          </a:xfrm>
          <a:prstGeom prst="line">
            <a:avLst/>
          </a:prstGeom>
          <a:noFill/>
          <a:ln w="38160" cap="sq">
            <a:solidFill>
              <a:srgbClr val="FF33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CO"/>
          </a:p>
        </p:txBody>
      </p:sp>
      <p:sp>
        <p:nvSpPr>
          <p:cNvPr id="166989" name="Line 77"/>
          <p:cNvSpPr>
            <a:spLocks noChangeShapeType="1"/>
          </p:cNvSpPr>
          <p:nvPr/>
        </p:nvSpPr>
        <p:spPr bwMode="auto">
          <a:xfrm flipV="1">
            <a:off x="8267700" y="3725864"/>
            <a:ext cx="1588" cy="2022475"/>
          </a:xfrm>
          <a:prstGeom prst="line">
            <a:avLst/>
          </a:prstGeom>
          <a:noFill/>
          <a:ln w="38160" cap="sq">
            <a:solidFill>
              <a:srgbClr val="FF33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CO"/>
          </a:p>
        </p:txBody>
      </p:sp>
      <p:sp>
        <p:nvSpPr>
          <p:cNvPr id="166990" name="Line 78"/>
          <p:cNvSpPr>
            <a:spLocks noChangeShapeType="1"/>
          </p:cNvSpPr>
          <p:nvPr/>
        </p:nvSpPr>
        <p:spPr bwMode="auto">
          <a:xfrm>
            <a:off x="3244850" y="3733800"/>
            <a:ext cx="5018088" cy="1588"/>
          </a:xfrm>
          <a:prstGeom prst="line">
            <a:avLst/>
          </a:prstGeom>
          <a:noFill/>
          <a:ln w="38160" cap="sq">
            <a:solidFill>
              <a:srgbClr val="FF33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CO"/>
          </a:p>
        </p:txBody>
      </p:sp>
      <p:sp>
        <p:nvSpPr>
          <p:cNvPr id="166991" name="Freeform 79"/>
          <p:cNvSpPr>
            <a:spLocks noChangeArrowheads="1"/>
          </p:cNvSpPr>
          <p:nvPr/>
        </p:nvSpPr>
        <p:spPr bwMode="auto">
          <a:xfrm>
            <a:off x="3408363" y="2393950"/>
            <a:ext cx="6299200" cy="1339850"/>
          </a:xfrm>
          <a:custGeom>
            <a:avLst/>
            <a:gdLst>
              <a:gd name="G0" fmla="+- 63845 0 0"/>
              <a:gd name="G1" fmla="+- 1 0 0"/>
              <a:gd name="G2" fmla="+- 1 0 0"/>
              <a:gd name="G3" fmla="+- 1 0 0"/>
              <a:gd name="G4" fmla="+- 1 0 0"/>
              <a:gd name="G5" fmla="+- 1 0 0"/>
              <a:gd name="G6" fmla="+- 1 0 0"/>
              <a:gd name="G7" fmla="+- 1 0 0"/>
              <a:gd name="G8" fmla="+- 1 0 0"/>
              <a:gd name="G9" fmla="+- 1 0 0"/>
              <a:gd name="G10" fmla="+- 1 0 0"/>
              <a:gd name="G11" fmla="+- 1 0 0"/>
              <a:gd name="G12" fmla="+- 1 0 0"/>
              <a:gd name="G13" fmla="*/ 1 0 0"/>
              <a:gd name="G14" fmla="+- 1 0 0"/>
              <a:gd name="G15" fmla="+- 1 0 0"/>
              <a:gd name="G16" fmla="+- 1 0 0"/>
              <a:gd name="G17" fmla="+- 1 0 0"/>
              <a:gd name="G18" fmla="+- 1 0 0"/>
              <a:gd name="G19" fmla="+- 1 0 0"/>
              <a:gd name="G20" fmla="+- 1 0 0"/>
              <a:gd name="G21" fmla="+- 1 0 0"/>
              <a:gd name="G22" fmla="+- 1 0 0"/>
              <a:gd name="G23" fmla="+- 1 0 0"/>
              <a:gd name="G24" fmla="+- 1 0 0"/>
              <a:gd name="G25" fmla="+- 1 0 0"/>
              <a:gd name="G26" fmla="+- 1 0 0"/>
              <a:gd name="G27" fmla="+- 1 0 0"/>
              <a:gd name="G28" fmla="+- 1 0 0"/>
              <a:gd name="G29" fmla="+- 1 0 0"/>
              <a:gd name="G30" fmla="*/ 1 65535 32768"/>
              <a:gd name="G31" fmla="+- 1 0 0"/>
              <a:gd name="G32" fmla="+- 1 0 0"/>
              <a:gd name="G33" fmla="+- 2 0 0"/>
              <a:gd name="G34" fmla="*/ 1 53939 7824"/>
              <a:gd name="G35" fmla="*/ 1 11009 25216"/>
              <a:gd name="G36" fmla="*/ 1 0 0"/>
              <a:gd name="G37" fmla="*/ 1 0 0"/>
              <a:gd name="G38" fmla="+- 1 0 0"/>
              <a:gd name="G39" fmla="+- 1 0 0"/>
              <a:gd name="T0" fmla="*/ 0 w 20000"/>
              <a:gd name="T1" fmla="*/ 0 h 20000"/>
              <a:gd name="T2" fmla="*/ 374172 w 20000"/>
              <a:gd name="T3" fmla="*/ 192871 h 20000"/>
              <a:gd name="T4" fmla="*/ 517479 w 20000"/>
              <a:gd name="T5" fmla="*/ 268640 h 20000"/>
              <a:gd name="T6" fmla="*/ 727243 w 20000"/>
              <a:gd name="T7" fmla="*/ 368861 h 20000"/>
              <a:gd name="T8" fmla="*/ 909290 w 20000"/>
              <a:gd name="T9" fmla="*/ 451395 h 20000"/>
              <a:gd name="T10" fmla="*/ 1046297 w 20000"/>
              <a:gd name="T11" fmla="*/ 510349 h 20000"/>
              <a:gd name="T12" fmla="*/ 1206297 w 20000"/>
              <a:gd name="T13" fmla="*/ 576002 h 20000"/>
              <a:gd name="T14" fmla="*/ 1371651 w 20000"/>
              <a:gd name="T15" fmla="*/ 651837 h 20000"/>
              <a:gd name="T16" fmla="*/ 1630863 w 20000"/>
              <a:gd name="T17" fmla="*/ 757953 h 20000"/>
              <a:gd name="T18" fmla="*/ 1813855 w 20000"/>
              <a:gd name="T19" fmla="*/ 834593 h 20000"/>
              <a:gd name="T20" fmla="*/ 2028972 w 20000"/>
              <a:gd name="T21" fmla="*/ 910361 h 20000"/>
              <a:gd name="T22" fmla="*/ 2508971 w 20000"/>
              <a:gd name="T23" fmla="*/ 1072081 h 20000"/>
              <a:gd name="T24" fmla="*/ 2696373 w 20000"/>
              <a:gd name="T25" fmla="*/ 1137734 h 20000"/>
              <a:gd name="T26" fmla="*/ 3054797 w 20000"/>
              <a:gd name="T27" fmla="*/ 1227035 h 20000"/>
              <a:gd name="T28" fmla="*/ 3319678 w 20000"/>
              <a:gd name="T29" fmla="*/ 1243850 h 20000"/>
              <a:gd name="T30" fmla="*/ 3540465 w 20000"/>
              <a:gd name="T31" fmla="*/ 1219397 h 20000"/>
              <a:gd name="T32" fmla="*/ 3827079 w 20000"/>
              <a:gd name="T33" fmla="*/ 1188246 h 20000"/>
              <a:gd name="T34" fmla="*/ 4053220 w 20000"/>
              <a:gd name="T35" fmla="*/ 1204257 h 20000"/>
              <a:gd name="T36" fmla="*/ 4202196 w 20000"/>
              <a:gd name="T37" fmla="*/ 1210153 h 20000"/>
              <a:gd name="T38" fmla="*/ 4406290 w 20000"/>
              <a:gd name="T39" fmla="*/ 1240500 h 20000"/>
              <a:gd name="T40" fmla="*/ 4577314 w 20000"/>
              <a:gd name="T41" fmla="*/ 1288467 h 20000"/>
              <a:gd name="T42" fmla="*/ 4730699 w 20000"/>
              <a:gd name="T43" fmla="*/ 1333955 h 20000"/>
              <a:gd name="T44" fmla="*/ 4797156 w 20000"/>
              <a:gd name="T45" fmla="*/ 1338979 h 20000"/>
              <a:gd name="T46" fmla="*/ 4924715 w 20000"/>
              <a:gd name="T47" fmla="*/ 1319618 h 20000"/>
              <a:gd name="T48" fmla="*/ 5046289 w 20000"/>
              <a:gd name="T49" fmla="*/ 1243850 h 20000"/>
              <a:gd name="T50" fmla="*/ 5145502 w 20000"/>
              <a:gd name="T51" fmla="*/ 1135188 h 20000"/>
              <a:gd name="T52" fmla="*/ 5200620 w 20000"/>
              <a:gd name="T53" fmla="*/ 1058548 h 20000"/>
              <a:gd name="T54" fmla="*/ 5243769 w 20000"/>
              <a:gd name="T55" fmla="*/ 980234 h 20000"/>
              <a:gd name="T56" fmla="*/ 5316525 w 20000"/>
              <a:gd name="T57" fmla="*/ 892675 h 20000"/>
              <a:gd name="T58" fmla="*/ 5399044 w 20000"/>
              <a:gd name="T59" fmla="*/ 823606 h 20000"/>
              <a:gd name="T60" fmla="*/ 5476524 w 20000"/>
              <a:gd name="T61" fmla="*/ 793325 h 20000"/>
              <a:gd name="T62" fmla="*/ 5536997 w 20000"/>
              <a:gd name="T63" fmla="*/ 770548 h 20000"/>
              <a:gd name="T64" fmla="*/ 5652902 w 20000"/>
              <a:gd name="T65" fmla="*/ 754537 h 20000"/>
              <a:gd name="T66" fmla="*/ 5757784 w 20000"/>
              <a:gd name="T67" fmla="*/ 754537 h 20000"/>
              <a:gd name="T68" fmla="*/ 5884713 w 20000"/>
              <a:gd name="T69" fmla="*/ 738592 h 20000"/>
              <a:gd name="T70" fmla="*/ 6000303 w 20000"/>
              <a:gd name="T71" fmla="*/ 723385 h 20000"/>
              <a:gd name="T72" fmla="*/ 6083137 w 20000"/>
              <a:gd name="T73" fmla="*/ 695583 h 20000"/>
              <a:gd name="T74" fmla="*/ 6176051 w 20000"/>
              <a:gd name="T75" fmla="*/ 636630 h 20000"/>
              <a:gd name="T76" fmla="*/ 6259515 w 20000"/>
              <a:gd name="T77" fmla="*/ 543175 h 20000"/>
              <a:gd name="T78" fmla="*/ 6298255 w 20000"/>
              <a:gd name="T79" fmla="*/ 390767 h 200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20000" h="20000">
                <a:moveTo>
                  <a:pt x="0" y="0"/>
                </a:moveTo>
                <a:lnTo>
                  <a:pt x="1188" y="2879"/>
                </a:lnTo>
                <a:lnTo>
                  <a:pt x="1643" y="4010"/>
                </a:lnTo>
                <a:lnTo>
                  <a:pt x="2309" y="5506"/>
                </a:lnTo>
                <a:lnTo>
                  <a:pt x="2887" y="6738"/>
                </a:lnTo>
                <a:lnTo>
                  <a:pt x="3322" y="7618"/>
                </a:lnTo>
                <a:lnTo>
                  <a:pt x="3830" y="8598"/>
                </a:lnTo>
                <a:lnTo>
                  <a:pt x="4355" y="9730"/>
                </a:lnTo>
                <a:lnTo>
                  <a:pt x="5178" y="11314"/>
                </a:lnTo>
                <a:lnTo>
                  <a:pt x="5759" y="12458"/>
                </a:lnTo>
                <a:lnTo>
                  <a:pt x="6442" y="13589"/>
                </a:lnTo>
                <a:lnTo>
                  <a:pt x="7966" y="16003"/>
                </a:lnTo>
                <a:lnTo>
                  <a:pt x="8561" y="16983"/>
                </a:lnTo>
                <a:lnTo>
                  <a:pt x="9699" y="18316"/>
                </a:lnTo>
                <a:lnTo>
                  <a:pt x="10540" y="18567"/>
                </a:lnTo>
                <a:lnTo>
                  <a:pt x="11241" y="18202"/>
                </a:lnTo>
                <a:lnTo>
                  <a:pt x="12151" y="17737"/>
                </a:lnTo>
                <a:lnTo>
                  <a:pt x="12869" y="17976"/>
                </a:lnTo>
                <a:lnTo>
                  <a:pt x="13342" y="18064"/>
                </a:lnTo>
                <a:lnTo>
                  <a:pt x="13990" y="18517"/>
                </a:lnTo>
                <a:lnTo>
                  <a:pt x="14533" y="19233"/>
                </a:lnTo>
                <a:lnTo>
                  <a:pt x="15020" y="19912"/>
                </a:lnTo>
                <a:lnTo>
                  <a:pt x="15231" y="19987"/>
                </a:lnTo>
                <a:lnTo>
                  <a:pt x="15636" y="19698"/>
                </a:lnTo>
                <a:lnTo>
                  <a:pt x="16022" y="18567"/>
                </a:lnTo>
                <a:lnTo>
                  <a:pt x="16337" y="16945"/>
                </a:lnTo>
                <a:lnTo>
                  <a:pt x="16512" y="15801"/>
                </a:lnTo>
                <a:lnTo>
                  <a:pt x="16649" y="14632"/>
                </a:lnTo>
                <a:lnTo>
                  <a:pt x="16880" y="13325"/>
                </a:lnTo>
                <a:lnTo>
                  <a:pt x="17142" y="12294"/>
                </a:lnTo>
                <a:lnTo>
                  <a:pt x="17388" y="11842"/>
                </a:lnTo>
                <a:lnTo>
                  <a:pt x="17580" y="11502"/>
                </a:lnTo>
                <a:lnTo>
                  <a:pt x="17948" y="11263"/>
                </a:lnTo>
                <a:lnTo>
                  <a:pt x="18281" y="11263"/>
                </a:lnTo>
                <a:lnTo>
                  <a:pt x="18684" y="11025"/>
                </a:lnTo>
                <a:lnTo>
                  <a:pt x="19051" y="10798"/>
                </a:lnTo>
                <a:lnTo>
                  <a:pt x="19314" y="10383"/>
                </a:lnTo>
                <a:lnTo>
                  <a:pt x="19609" y="9503"/>
                </a:lnTo>
                <a:lnTo>
                  <a:pt x="19874" y="8108"/>
                </a:lnTo>
                <a:lnTo>
                  <a:pt x="19997" y="5833"/>
                </a:lnTo>
              </a:path>
            </a:pathLst>
          </a:custGeom>
          <a:noFill/>
          <a:ln w="57240" cap="flat">
            <a:solidFill>
              <a:srgbClr val="BE008C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  <p:sp>
        <p:nvSpPr>
          <p:cNvPr id="166992" name="Oval 80"/>
          <p:cNvSpPr>
            <a:spLocks noChangeArrowheads="1"/>
          </p:cNvSpPr>
          <p:nvPr/>
        </p:nvSpPr>
        <p:spPr bwMode="auto">
          <a:xfrm>
            <a:off x="4400550" y="2851150"/>
            <a:ext cx="88900" cy="88900"/>
          </a:xfrm>
          <a:prstGeom prst="ellipse">
            <a:avLst/>
          </a:prstGeom>
          <a:solidFill>
            <a:srgbClr val="FFFFCC"/>
          </a:solidFill>
          <a:ln w="38160" cap="sq">
            <a:solidFill>
              <a:srgbClr val="FF33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  <p:sp>
        <p:nvSpPr>
          <p:cNvPr id="166993" name="Oval 81"/>
          <p:cNvSpPr>
            <a:spLocks noChangeArrowheads="1"/>
          </p:cNvSpPr>
          <p:nvPr/>
        </p:nvSpPr>
        <p:spPr bwMode="auto">
          <a:xfrm>
            <a:off x="6908800" y="3559175"/>
            <a:ext cx="88900" cy="88900"/>
          </a:xfrm>
          <a:prstGeom prst="ellipse">
            <a:avLst/>
          </a:prstGeom>
          <a:solidFill>
            <a:srgbClr val="FFFFCC"/>
          </a:solidFill>
          <a:ln w="38160" cap="sq">
            <a:solidFill>
              <a:srgbClr val="28A228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  <p:sp>
        <p:nvSpPr>
          <p:cNvPr id="166994" name="Oval 82"/>
          <p:cNvSpPr>
            <a:spLocks noChangeArrowheads="1"/>
          </p:cNvSpPr>
          <p:nvPr/>
        </p:nvSpPr>
        <p:spPr bwMode="auto">
          <a:xfrm>
            <a:off x="8877300" y="3127375"/>
            <a:ext cx="88900" cy="88900"/>
          </a:xfrm>
          <a:prstGeom prst="ellipse">
            <a:avLst/>
          </a:prstGeom>
          <a:solidFill>
            <a:srgbClr val="FFFFCC"/>
          </a:solidFill>
          <a:ln w="38160" cap="sq">
            <a:solidFill>
              <a:srgbClr val="FF33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  <p:sp>
        <p:nvSpPr>
          <p:cNvPr id="166995" name="Oval 83"/>
          <p:cNvSpPr>
            <a:spLocks noChangeArrowheads="1"/>
          </p:cNvSpPr>
          <p:nvPr/>
        </p:nvSpPr>
        <p:spPr bwMode="auto">
          <a:xfrm>
            <a:off x="8218488" y="3686175"/>
            <a:ext cx="88900" cy="88900"/>
          </a:xfrm>
          <a:prstGeom prst="ellipse">
            <a:avLst/>
          </a:prstGeom>
          <a:solidFill>
            <a:srgbClr val="FFFFCC"/>
          </a:solidFill>
          <a:ln w="38160" cap="sq">
            <a:solidFill>
              <a:srgbClr val="FF33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</p:spTree>
  </p:cSld>
  <p:clrMapOvr>
    <a:masterClrMapping/>
  </p:clrMapOvr>
  <p:transition>
    <p:dissolv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0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9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 additive="repl">
                                        <p:cTn id="7" dur="500"/>
                                        <p:tgtEl>
                                          <p:spTgt spid="1669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nodeType="after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 additive="repl"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9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 additive="repl">
                                        <p:cTn id="11" dur="500"/>
                                        <p:tgtEl>
                                          <p:spTgt spid="1669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 nodeType="afterGroup">
                            <p:stCondLst>
                              <p:cond delay="1200"/>
                            </p:stCondLst>
                            <p:childTnLst>
                              <p:par>
                                <p:cTn id="13" presetID="9" presetClass="entr" fill="hold" nodeType="after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 additive="repl"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9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 additive="repl">
                                        <p:cTn id="15" dur="500"/>
                                        <p:tgtEl>
                                          <p:spTgt spid="1669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 nodeType="clickPar">
                      <p:stCondLst>
                        <p:cond delay="indefinite"/>
                      </p:stCondLst>
                      <p:childTnLst>
                        <p:par>
                          <p:cTn id="1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8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9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 additive="repl">
                                        <p:cTn id="20" dur="500"/>
                                        <p:tgtEl>
                                          <p:spTgt spid="1669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22" presetID="22" presetClass="entr" presetSubtype="8" fill="hold" nodeType="after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 additive="repl"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9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 additive="repl">
                                        <p:cTn id="24" dur="500"/>
                                        <p:tgtEl>
                                          <p:spTgt spid="1669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 nodeType="afterGroup">
                            <p:stCondLst>
                              <p:cond delay="1200"/>
                            </p:stCondLst>
                            <p:childTnLst>
                              <p:par>
                                <p:cTn id="26" presetID="9" presetClass="entr" fill="hold" nodeType="after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 additive="repl"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9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 additive="repl">
                                        <p:cTn id="28" dur="500"/>
                                        <p:tgtEl>
                                          <p:spTgt spid="1669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 nodeType="clickPar">
                      <p:stCondLst>
                        <p:cond delay="indefinite"/>
                      </p:stCondLst>
                      <p:childTnLst>
                        <p:par>
                          <p:cTn id="3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1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9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 additive="repl">
                                        <p:cTn id="33" dur="500"/>
                                        <p:tgtEl>
                                          <p:spTgt spid="1669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35" presetID="22" presetClass="entr" presetSubtype="8" fill="hold" nodeType="after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 additive="repl"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9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 additive="repl">
                                        <p:cTn id="37" dur="500"/>
                                        <p:tgtEl>
                                          <p:spTgt spid="1669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 nodeType="afterGroup">
                            <p:stCondLst>
                              <p:cond delay="1200"/>
                            </p:stCondLst>
                            <p:childTnLst>
                              <p:par>
                                <p:cTn id="39" presetID="9" presetClass="entr" fill="hold" nodeType="after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 additive="repl"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9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 additive="repl">
                                        <p:cTn id="41" dur="500"/>
                                        <p:tgtEl>
                                          <p:spTgt spid="1669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 nodeType="clickPar">
                      <p:stCondLst>
                        <p:cond delay="indefinite"/>
                      </p:stCondLst>
                      <p:childTnLst>
                        <p:par>
                          <p:cTn id="4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4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9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 additive="repl">
                                        <p:cTn id="46" dur="500"/>
                                        <p:tgtEl>
                                          <p:spTgt spid="1669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48" presetID="22" presetClass="entr" presetSubtype="8" fill="hold" nodeType="after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 additive="repl"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9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 additive="repl">
                                        <p:cTn id="50" dur="500"/>
                                        <p:tgtEl>
                                          <p:spTgt spid="1669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 nodeType="afterGroup">
                            <p:stCondLst>
                              <p:cond delay="1200"/>
                            </p:stCondLst>
                            <p:childTnLst>
                              <p:par>
                                <p:cTn id="52" presetID="9" presetClass="entr" fill="hold" nodeType="after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 additive="repl"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9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 additive="repl">
                                        <p:cTn id="54" dur="500"/>
                                        <p:tgtEl>
                                          <p:spTgt spid="1669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 nodeType="clickPar">
                      <p:stCondLst>
                        <p:cond delay="indefinite"/>
                      </p:stCondLst>
                      <p:childTnLst>
                        <p:par>
                          <p:cTn id="5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7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9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 additive="repl">
                                        <p:cTn id="59" dur="500"/>
                                        <p:tgtEl>
                                          <p:spTgt spid="1669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0" fill="hold" nodeType="clickPar">
                      <p:stCondLst>
                        <p:cond delay="indefinite"/>
                      </p:stCondLst>
                      <p:childTnLst>
                        <p:par>
                          <p:cTn id="6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2" presetID="15" presetClass="entr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9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repl">
                                        <p:cTn id="64" dur="1000" fill="hold"/>
                                        <p:tgtEl>
                                          <p:spTgt spid="16697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>
                                          <p:val>
                                            <p:fltVal val="0"/>
                                          </p:val>
                                        </p:tav>
                                        <p:tav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repl">
                                        <p:cTn id="65" dur="1000" fill="hold"/>
                                        <p:tgtEl>
                                          <p:spTgt spid="16697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>
                                          <p:val>
                                            <p:fltVal val="0"/>
                                          </p:val>
                                        </p:tav>
                                        <p:tav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repl">
                                        <p:cTn id="66" dur="1000" fill="hold"/>
                                        <p:tgtEl>
                                          <p:spTgt spid="16697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repl">
                                        <p:cTn id="67" dur="1000" fill="hold"/>
                                        <p:tgtEl>
                                          <p:spTgt spid="1669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6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gradFill rotWithShape="0">
          <a:gsLst>
            <a:gs pos="0">
              <a:srgbClr val="000000"/>
            </a:gs>
            <a:gs pos="50000">
              <a:srgbClr val="003399"/>
            </a:gs>
            <a:gs pos="100000">
              <a:srgbClr val="000000"/>
            </a:gs>
          </a:gsLst>
          <a:lin ang="81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7937" name="Text Box 1"/>
          <p:cNvSpPr txBox="1">
            <a:spLocks noChangeArrowheads="1"/>
          </p:cNvSpPr>
          <p:nvPr/>
        </p:nvSpPr>
        <p:spPr bwMode="auto">
          <a:xfrm>
            <a:off x="2178050" y="1895764"/>
            <a:ext cx="7835900" cy="280294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ctr">
            <a:spAutoFit/>
          </a:bodyPr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spcBef>
                <a:spcPts val="2750"/>
              </a:spcBef>
              <a:buClrTx/>
            </a:pPr>
            <a:r>
              <a:rPr lang="es-CO" altLang="es-CO" sz="4400" b="1">
                <a:solidFill>
                  <a:srgbClr val="FFFF99"/>
                </a:solidFill>
                <a:latin typeface="Arial" panose="020B0604020202020204" pitchFamily="34" charset="0"/>
              </a:rPr>
              <a:t>El experimento se repetía cambiando el nivel de presión sonora del tono de referencia de </a:t>
            </a:r>
            <a:r>
              <a:rPr lang="es-CO" altLang="es-CO" sz="4400" b="1">
                <a:solidFill>
                  <a:srgbClr val="00FFFF"/>
                </a:solidFill>
              </a:rPr>
              <a:t>1000 </a:t>
            </a:r>
            <a:r>
              <a:rPr lang="es-CO" altLang="es-CO" sz="4400" b="1" i="1">
                <a:solidFill>
                  <a:srgbClr val="00FFFF"/>
                </a:solidFill>
              </a:rPr>
              <a:t>Hz</a:t>
            </a:r>
            <a:r>
              <a:rPr lang="es-CO" altLang="es-CO" sz="4400" b="1">
                <a:solidFill>
                  <a:srgbClr val="FFFF99"/>
                </a:solidFill>
                <a:latin typeface="Arial" panose="020B0604020202020204" pitchFamily="34" charset="0"/>
              </a:rPr>
              <a:t>.</a:t>
            </a:r>
          </a:p>
        </p:txBody>
      </p:sp>
    </p:spTree>
  </p:cSld>
  <p:clrMapOvr>
    <a:masterClrMapping/>
  </p:clrMapOvr>
  <p:transition>
    <p:dissolve/>
  </p:transition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6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gradFill rotWithShape="0">
          <a:gsLst>
            <a:gs pos="0">
              <a:srgbClr val="000000"/>
            </a:gs>
            <a:gs pos="50000">
              <a:srgbClr val="003399"/>
            </a:gs>
            <a:gs pos="100000">
              <a:srgbClr val="000000"/>
            </a:gs>
          </a:gsLst>
          <a:lin ang="81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8961" name="Rectangle 1"/>
          <p:cNvSpPr>
            <a:spLocks noChangeArrowheads="1"/>
          </p:cNvSpPr>
          <p:nvPr/>
        </p:nvSpPr>
        <p:spPr bwMode="auto">
          <a:xfrm>
            <a:off x="2286000" y="500064"/>
            <a:ext cx="7772400" cy="5946775"/>
          </a:xfrm>
          <a:prstGeom prst="rect">
            <a:avLst/>
          </a:prstGeom>
          <a:solidFill>
            <a:srgbClr val="FFFFCC"/>
          </a:solidFill>
          <a:ln w="57240" cap="sq">
            <a:solidFill>
              <a:srgbClr val="FF33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  <p:grpSp>
        <p:nvGrpSpPr>
          <p:cNvPr id="168962" name="Group 2"/>
          <p:cNvGrpSpPr>
            <a:grpSpLocks/>
          </p:cNvGrpSpPr>
          <p:nvPr/>
        </p:nvGrpSpPr>
        <p:grpSpPr bwMode="auto">
          <a:xfrm>
            <a:off x="3259139" y="779463"/>
            <a:ext cx="6523037" cy="4970462"/>
            <a:chOff x="1093" y="491"/>
            <a:chExt cx="4109" cy="3131"/>
          </a:xfrm>
        </p:grpSpPr>
        <p:grpSp>
          <p:nvGrpSpPr>
            <p:cNvPr id="168963" name="Group 3"/>
            <p:cNvGrpSpPr>
              <a:grpSpLocks/>
            </p:cNvGrpSpPr>
            <p:nvPr/>
          </p:nvGrpSpPr>
          <p:grpSpPr bwMode="auto">
            <a:xfrm>
              <a:off x="1093" y="491"/>
              <a:ext cx="4102" cy="3131"/>
              <a:chOff x="1093" y="491"/>
              <a:chExt cx="4102" cy="3131"/>
            </a:xfrm>
          </p:grpSpPr>
          <p:sp>
            <p:nvSpPr>
              <p:cNvPr id="168964" name="Line 4"/>
              <p:cNvSpPr>
                <a:spLocks noChangeShapeType="1"/>
              </p:cNvSpPr>
              <p:nvPr/>
            </p:nvSpPr>
            <p:spPr bwMode="auto">
              <a:xfrm>
                <a:off x="3417" y="491"/>
                <a:ext cx="0" cy="3130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68965" name="Line 5"/>
              <p:cNvSpPr>
                <a:spLocks noChangeShapeType="1"/>
              </p:cNvSpPr>
              <p:nvPr/>
            </p:nvSpPr>
            <p:spPr bwMode="auto">
              <a:xfrm>
                <a:off x="1332" y="492"/>
                <a:ext cx="0" cy="3129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68966" name="Line 6"/>
              <p:cNvSpPr>
                <a:spLocks noChangeShapeType="1"/>
              </p:cNvSpPr>
              <p:nvPr/>
            </p:nvSpPr>
            <p:spPr bwMode="auto">
              <a:xfrm>
                <a:off x="1641" y="492"/>
                <a:ext cx="0" cy="3129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68967" name="Line 7"/>
              <p:cNvSpPr>
                <a:spLocks noChangeShapeType="1"/>
              </p:cNvSpPr>
              <p:nvPr/>
            </p:nvSpPr>
            <p:spPr bwMode="auto">
              <a:xfrm>
                <a:off x="1503" y="492"/>
                <a:ext cx="0" cy="3129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68968" name="Line 8"/>
              <p:cNvSpPr>
                <a:spLocks noChangeShapeType="1"/>
              </p:cNvSpPr>
              <p:nvPr/>
            </p:nvSpPr>
            <p:spPr bwMode="auto">
              <a:xfrm>
                <a:off x="1745" y="492"/>
                <a:ext cx="0" cy="3129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68969" name="Line 9"/>
              <p:cNvSpPr>
                <a:spLocks noChangeShapeType="1"/>
              </p:cNvSpPr>
              <p:nvPr/>
            </p:nvSpPr>
            <p:spPr bwMode="auto">
              <a:xfrm>
                <a:off x="1842" y="492"/>
                <a:ext cx="0" cy="3129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68970" name="Line 10"/>
              <p:cNvSpPr>
                <a:spLocks noChangeShapeType="1"/>
              </p:cNvSpPr>
              <p:nvPr/>
            </p:nvSpPr>
            <p:spPr bwMode="auto">
              <a:xfrm>
                <a:off x="1913" y="492"/>
                <a:ext cx="0" cy="3130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68971" name="Line 11"/>
              <p:cNvSpPr>
                <a:spLocks noChangeShapeType="1"/>
              </p:cNvSpPr>
              <p:nvPr/>
            </p:nvSpPr>
            <p:spPr bwMode="auto">
              <a:xfrm>
                <a:off x="1986" y="492"/>
                <a:ext cx="0" cy="3130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68972" name="Line 12"/>
              <p:cNvSpPr>
                <a:spLocks noChangeShapeType="1"/>
              </p:cNvSpPr>
              <p:nvPr/>
            </p:nvSpPr>
            <p:spPr bwMode="auto">
              <a:xfrm flipH="1">
                <a:off x="2456" y="492"/>
                <a:ext cx="7" cy="3128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68973" name="Line 13"/>
              <p:cNvSpPr>
                <a:spLocks noChangeShapeType="1"/>
              </p:cNvSpPr>
              <p:nvPr/>
            </p:nvSpPr>
            <p:spPr bwMode="auto">
              <a:xfrm>
                <a:off x="2704" y="492"/>
                <a:ext cx="0" cy="3129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68974" name="Line 14"/>
              <p:cNvSpPr>
                <a:spLocks noChangeShapeType="1"/>
              </p:cNvSpPr>
              <p:nvPr/>
            </p:nvSpPr>
            <p:spPr bwMode="auto">
              <a:xfrm>
                <a:off x="3011" y="492"/>
                <a:ext cx="0" cy="3129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68975" name="Line 15"/>
              <p:cNvSpPr>
                <a:spLocks noChangeShapeType="1"/>
              </p:cNvSpPr>
              <p:nvPr/>
            </p:nvSpPr>
            <p:spPr bwMode="auto">
              <a:xfrm>
                <a:off x="2874" y="492"/>
                <a:ext cx="0" cy="3129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68976" name="Line 16"/>
              <p:cNvSpPr>
                <a:spLocks noChangeShapeType="1"/>
              </p:cNvSpPr>
              <p:nvPr/>
            </p:nvSpPr>
            <p:spPr bwMode="auto">
              <a:xfrm>
                <a:off x="3118" y="492"/>
                <a:ext cx="0" cy="3129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68977" name="Line 17"/>
              <p:cNvSpPr>
                <a:spLocks noChangeShapeType="1"/>
              </p:cNvSpPr>
              <p:nvPr/>
            </p:nvSpPr>
            <p:spPr bwMode="auto">
              <a:xfrm>
                <a:off x="3212" y="492"/>
                <a:ext cx="0" cy="3129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68978" name="Line 18"/>
              <p:cNvSpPr>
                <a:spLocks noChangeShapeType="1"/>
              </p:cNvSpPr>
              <p:nvPr/>
            </p:nvSpPr>
            <p:spPr bwMode="auto">
              <a:xfrm>
                <a:off x="3286" y="495"/>
                <a:ext cx="0" cy="3127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68979" name="Line 19"/>
              <p:cNvSpPr>
                <a:spLocks noChangeShapeType="1"/>
              </p:cNvSpPr>
              <p:nvPr/>
            </p:nvSpPr>
            <p:spPr bwMode="auto">
              <a:xfrm>
                <a:off x="3355" y="495"/>
                <a:ext cx="0" cy="3127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68980" name="Line 20"/>
              <p:cNvSpPr>
                <a:spLocks noChangeShapeType="1"/>
              </p:cNvSpPr>
              <p:nvPr/>
            </p:nvSpPr>
            <p:spPr bwMode="auto">
              <a:xfrm>
                <a:off x="3824" y="492"/>
                <a:ext cx="0" cy="3130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68981" name="Line 21"/>
              <p:cNvSpPr>
                <a:spLocks noChangeShapeType="1"/>
              </p:cNvSpPr>
              <p:nvPr/>
            </p:nvSpPr>
            <p:spPr bwMode="auto">
              <a:xfrm>
                <a:off x="4065" y="492"/>
                <a:ext cx="0" cy="3129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68982" name="Line 22"/>
              <p:cNvSpPr>
                <a:spLocks noChangeShapeType="1"/>
              </p:cNvSpPr>
              <p:nvPr/>
            </p:nvSpPr>
            <p:spPr bwMode="auto">
              <a:xfrm>
                <a:off x="4377" y="492"/>
                <a:ext cx="0" cy="3129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68983" name="Line 23"/>
              <p:cNvSpPr>
                <a:spLocks noChangeShapeType="1"/>
              </p:cNvSpPr>
              <p:nvPr/>
            </p:nvSpPr>
            <p:spPr bwMode="auto">
              <a:xfrm>
                <a:off x="4242" y="492"/>
                <a:ext cx="0" cy="3129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68984" name="Line 24"/>
              <p:cNvSpPr>
                <a:spLocks noChangeShapeType="1"/>
              </p:cNvSpPr>
              <p:nvPr/>
            </p:nvSpPr>
            <p:spPr bwMode="auto">
              <a:xfrm>
                <a:off x="4485" y="492"/>
                <a:ext cx="0" cy="3129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68985" name="Line 25"/>
              <p:cNvSpPr>
                <a:spLocks noChangeShapeType="1"/>
              </p:cNvSpPr>
              <p:nvPr/>
            </p:nvSpPr>
            <p:spPr bwMode="auto">
              <a:xfrm>
                <a:off x="4581" y="492"/>
                <a:ext cx="0" cy="3129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68986" name="Line 26"/>
              <p:cNvSpPr>
                <a:spLocks noChangeShapeType="1"/>
              </p:cNvSpPr>
              <p:nvPr/>
            </p:nvSpPr>
            <p:spPr bwMode="auto">
              <a:xfrm>
                <a:off x="4654" y="492"/>
                <a:ext cx="0" cy="3130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68987" name="Line 27"/>
              <p:cNvSpPr>
                <a:spLocks noChangeShapeType="1"/>
              </p:cNvSpPr>
              <p:nvPr/>
            </p:nvSpPr>
            <p:spPr bwMode="auto">
              <a:xfrm>
                <a:off x="4730" y="492"/>
                <a:ext cx="0" cy="3129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68988" name="Line 28"/>
              <p:cNvSpPr>
                <a:spLocks noChangeShapeType="1"/>
              </p:cNvSpPr>
              <p:nvPr/>
            </p:nvSpPr>
            <p:spPr bwMode="auto">
              <a:xfrm flipH="1">
                <a:off x="4783" y="492"/>
                <a:ext cx="7" cy="3130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68989" name="Line 29"/>
              <p:cNvSpPr>
                <a:spLocks noChangeShapeType="1"/>
              </p:cNvSpPr>
              <p:nvPr/>
            </p:nvSpPr>
            <p:spPr bwMode="auto">
              <a:xfrm>
                <a:off x="5196" y="492"/>
                <a:ext cx="0" cy="3130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68990" name="Line 30"/>
              <p:cNvSpPr>
                <a:spLocks noChangeShapeType="1"/>
              </p:cNvSpPr>
              <p:nvPr/>
            </p:nvSpPr>
            <p:spPr bwMode="auto">
              <a:xfrm>
                <a:off x="1093" y="492"/>
                <a:ext cx="0" cy="3129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68991" name="Line 31"/>
              <p:cNvSpPr>
                <a:spLocks noChangeShapeType="1"/>
              </p:cNvSpPr>
              <p:nvPr/>
            </p:nvSpPr>
            <p:spPr bwMode="auto">
              <a:xfrm>
                <a:off x="2047" y="491"/>
                <a:ext cx="0" cy="3130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</p:grpSp>
        <p:grpSp>
          <p:nvGrpSpPr>
            <p:cNvPr id="168992" name="Group 32"/>
            <p:cNvGrpSpPr>
              <a:grpSpLocks/>
            </p:cNvGrpSpPr>
            <p:nvPr/>
          </p:nvGrpSpPr>
          <p:grpSpPr bwMode="auto">
            <a:xfrm>
              <a:off x="1093" y="492"/>
              <a:ext cx="4109" cy="3129"/>
              <a:chOff x="1093" y="492"/>
              <a:chExt cx="4109" cy="3129"/>
            </a:xfrm>
          </p:grpSpPr>
          <p:sp>
            <p:nvSpPr>
              <p:cNvPr id="168993" name="Line 33"/>
              <p:cNvSpPr>
                <a:spLocks noChangeShapeType="1"/>
              </p:cNvSpPr>
              <p:nvPr/>
            </p:nvSpPr>
            <p:spPr bwMode="auto">
              <a:xfrm>
                <a:off x="1093" y="492"/>
                <a:ext cx="4099" cy="0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68994" name="Line 34"/>
              <p:cNvSpPr>
                <a:spLocks noChangeShapeType="1"/>
              </p:cNvSpPr>
              <p:nvPr/>
            </p:nvSpPr>
            <p:spPr bwMode="auto">
              <a:xfrm>
                <a:off x="1093" y="712"/>
                <a:ext cx="4106" cy="0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68995" name="Line 35"/>
              <p:cNvSpPr>
                <a:spLocks noChangeShapeType="1"/>
              </p:cNvSpPr>
              <p:nvPr/>
            </p:nvSpPr>
            <p:spPr bwMode="auto">
              <a:xfrm>
                <a:off x="1093" y="931"/>
                <a:ext cx="4109" cy="0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68996" name="Line 36"/>
              <p:cNvSpPr>
                <a:spLocks noChangeShapeType="1"/>
              </p:cNvSpPr>
              <p:nvPr/>
            </p:nvSpPr>
            <p:spPr bwMode="auto">
              <a:xfrm>
                <a:off x="1093" y="1163"/>
                <a:ext cx="4109" cy="0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68997" name="Line 37"/>
              <p:cNvSpPr>
                <a:spLocks noChangeShapeType="1"/>
              </p:cNvSpPr>
              <p:nvPr/>
            </p:nvSpPr>
            <p:spPr bwMode="auto">
              <a:xfrm>
                <a:off x="1093" y="1381"/>
                <a:ext cx="4109" cy="0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68998" name="Line 38"/>
              <p:cNvSpPr>
                <a:spLocks noChangeShapeType="1"/>
              </p:cNvSpPr>
              <p:nvPr/>
            </p:nvSpPr>
            <p:spPr bwMode="auto">
              <a:xfrm>
                <a:off x="1093" y="1606"/>
                <a:ext cx="4109" cy="0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68999" name="Line 39"/>
              <p:cNvSpPr>
                <a:spLocks noChangeShapeType="1"/>
              </p:cNvSpPr>
              <p:nvPr/>
            </p:nvSpPr>
            <p:spPr bwMode="auto">
              <a:xfrm>
                <a:off x="1093" y="1822"/>
                <a:ext cx="4106" cy="0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69000" name="Line 40"/>
              <p:cNvSpPr>
                <a:spLocks noChangeShapeType="1"/>
              </p:cNvSpPr>
              <p:nvPr/>
            </p:nvSpPr>
            <p:spPr bwMode="auto">
              <a:xfrm>
                <a:off x="1093" y="2049"/>
                <a:ext cx="4106" cy="0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69001" name="Line 41"/>
              <p:cNvSpPr>
                <a:spLocks noChangeShapeType="1"/>
              </p:cNvSpPr>
              <p:nvPr/>
            </p:nvSpPr>
            <p:spPr bwMode="auto">
              <a:xfrm>
                <a:off x="1093" y="2267"/>
                <a:ext cx="4106" cy="0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69002" name="Line 42"/>
              <p:cNvSpPr>
                <a:spLocks noChangeShapeType="1"/>
              </p:cNvSpPr>
              <p:nvPr/>
            </p:nvSpPr>
            <p:spPr bwMode="auto">
              <a:xfrm>
                <a:off x="1093" y="2490"/>
                <a:ext cx="4106" cy="0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69003" name="Line 43"/>
              <p:cNvSpPr>
                <a:spLocks noChangeShapeType="1"/>
              </p:cNvSpPr>
              <p:nvPr/>
            </p:nvSpPr>
            <p:spPr bwMode="auto">
              <a:xfrm>
                <a:off x="1093" y="2720"/>
                <a:ext cx="4106" cy="0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69004" name="Line 44"/>
              <p:cNvSpPr>
                <a:spLocks noChangeShapeType="1"/>
              </p:cNvSpPr>
              <p:nvPr/>
            </p:nvSpPr>
            <p:spPr bwMode="auto">
              <a:xfrm>
                <a:off x="1093" y="2934"/>
                <a:ext cx="4106" cy="0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69005" name="Line 45"/>
              <p:cNvSpPr>
                <a:spLocks noChangeShapeType="1"/>
              </p:cNvSpPr>
              <p:nvPr/>
            </p:nvSpPr>
            <p:spPr bwMode="auto">
              <a:xfrm>
                <a:off x="1093" y="3160"/>
                <a:ext cx="4106" cy="0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69006" name="Line 46"/>
              <p:cNvSpPr>
                <a:spLocks noChangeShapeType="1"/>
              </p:cNvSpPr>
              <p:nvPr/>
            </p:nvSpPr>
            <p:spPr bwMode="auto">
              <a:xfrm>
                <a:off x="1093" y="3385"/>
                <a:ext cx="4106" cy="0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69007" name="Line 47"/>
              <p:cNvSpPr>
                <a:spLocks noChangeShapeType="1"/>
              </p:cNvSpPr>
              <p:nvPr/>
            </p:nvSpPr>
            <p:spPr bwMode="auto">
              <a:xfrm>
                <a:off x="1096" y="3622"/>
                <a:ext cx="4095" cy="0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</p:grpSp>
      </p:grpSp>
      <p:sp>
        <p:nvSpPr>
          <p:cNvPr id="169008" name="Rectangle 48"/>
          <p:cNvSpPr>
            <a:spLocks noChangeArrowheads="1"/>
          </p:cNvSpPr>
          <p:nvPr/>
        </p:nvSpPr>
        <p:spPr bwMode="auto">
          <a:xfrm>
            <a:off x="2286001" y="2943225"/>
            <a:ext cx="581025" cy="3444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r>
              <a:rPr lang="es-CO" altLang="es-CO" sz="2000" b="1" i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L</a:t>
            </a:r>
            <a:r>
              <a:rPr lang="es-CO" altLang="es-CO" sz="2000" b="1" i="1" baseline="-25000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p</a:t>
            </a:r>
          </a:p>
        </p:txBody>
      </p:sp>
      <p:sp>
        <p:nvSpPr>
          <p:cNvPr id="169009" name="Rectangle 49"/>
          <p:cNvSpPr>
            <a:spLocks noChangeArrowheads="1"/>
          </p:cNvSpPr>
          <p:nvPr/>
        </p:nvSpPr>
        <p:spPr bwMode="auto">
          <a:xfrm>
            <a:off x="2727326" y="1011238"/>
            <a:ext cx="487363" cy="342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120</a:t>
            </a:r>
          </a:p>
        </p:txBody>
      </p:sp>
      <p:sp>
        <p:nvSpPr>
          <p:cNvPr id="169010" name="Rectangle 50"/>
          <p:cNvSpPr>
            <a:spLocks noChangeArrowheads="1"/>
          </p:cNvSpPr>
          <p:nvPr/>
        </p:nvSpPr>
        <p:spPr bwMode="auto">
          <a:xfrm>
            <a:off x="2727326" y="1365250"/>
            <a:ext cx="487363" cy="342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110</a:t>
            </a:r>
          </a:p>
        </p:txBody>
      </p:sp>
      <p:sp>
        <p:nvSpPr>
          <p:cNvPr id="169011" name="Rectangle 51"/>
          <p:cNvSpPr>
            <a:spLocks noChangeArrowheads="1"/>
          </p:cNvSpPr>
          <p:nvPr/>
        </p:nvSpPr>
        <p:spPr bwMode="auto">
          <a:xfrm>
            <a:off x="2727326" y="1716089"/>
            <a:ext cx="487363" cy="3460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100</a:t>
            </a:r>
          </a:p>
        </p:txBody>
      </p:sp>
      <p:sp>
        <p:nvSpPr>
          <p:cNvPr id="169012" name="Rectangle 52"/>
          <p:cNvSpPr>
            <a:spLocks noChangeArrowheads="1"/>
          </p:cNvSpPr>
          <p:nvPr/>
        </p:nvSpPr>
        <p:spPr bwMode="auto">
          <a:xfrm>
            <a:off x="2727326" y="2070100"/>
            <a:ext cx="487363" cy="3444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90</a:t>
            </a:r>
          </a:p>
        </p:txBody>
      </p:sp>
      <p:sp>
        <p:nvSpPr>
          <p:cNvPr id="169013" name="Rectangle 53"/>
          <p:cNvSpPr>
            <a:spLocks noChangeArrowheads="1"/>
          </p:cNvSpPr>
          <p:nvPr/>
        </p:nvSpPr>
        <p:spPr bwMode="auto">
          <a:xfrm>
            <a:off x="2727326" y="2424113"/>
            <a:ext cx="487363" cy="342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80</a:t>
            </a:r>
          </a:p>
        </p:txBody>
      </p:sp>
      <p:sp>
        <p:nvSpPr>
          <p:cNvPr id="169014" name="Rectangle 54"/>
          <p:cNvSpPr>
            <a:spLocks noChangeArrowheads="1"/>
          </p:cNvSpPr>
          <p:nvPr/>
        </p:nvSpPr>
        <p:spPr bwMode="auto">
          <a:xfrm>
            <a:off x="2727326" y="2776538"/>
            <a:ext cx="487363" cy="342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70</a:t>
            </a:r>
          </a:p>
        </p:txBody>
      </p:sp>
      <p:sp>
        <p:nvSpPr>
          <p:cNvPr id="169015" name="Rectangle 55"/>
          <p:cNvSpPr>
            <a:spLocks noChangeArrowheads="1"/>
          </p:cNvSpPr>
          <p:nvPr/>
        </p:nvSpPr>
        <p:spPr bwMode="auto">
          <a:xfrm>
            <a:off x="2727326" y="3130550"/>
            <a:ext cx="487363" cy="3444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60</a:t>
            </a:r>
          </a:p>
        </p:txBody>
      </p:sp>
      <p:sp>
        <p:nvSpPr>
          <p:cNvPr id="169016" name="Rectangle 56"/>
          <p:cNvSpPr>
            <a:spLocks noChangeArrowheads="1"/>
          </p:cNvSpPr>
          <p:nvPr/>
        </p:nvSpPr>
        <p:spPr bwMode="auto">
          <a:xfrm>
            <a:off x="2727326" y="3482975"/>
            <a:ext cx="487363" cy="3444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50</a:t>
            </a:r>
          </a:p>
        </p:txBody>
      </p:sp>
      <p:sp>
        <p:nvSpPr>
          <p:cNvPr id="169017" name="Rectangle 57"/>
          <p:cNvSpPr>
            <a:spLocks noChangeArrowheads="1"/>
          </p:cNvSpPr>
          <p:nvPr/>
        </p:nvSpPr>
        <p:spPr bwMode="auto">
          <a:xfrm>
            <a:off x="2727326" y="3835401"/>
            <a:ext cx="487363" cy="3460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40</a:t>
            </a:r>
          </a:p>
        </p:txBody>
      </p:sp>
      <p:sp>
        <p:nvSpPr>
          <p:cNvPr id="169018" name="Rectangle 58"/>
          <p:cNvSpPr>
            <a:spLocks noChangeArrowheads="1"/>
          </p:cNvSpPr>
          <p:nvPr/>
        </p:nvSpPr>
        <p:spPr bwMode="auto">
          <a:xfrm>
            <a:off x="2727326" y="4191000"/>
            <a:ext cx="487363" cy="342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30</a:t>
            </a:r>
          </a:p>
        </p:txBody>
      </p:sp>
      <p:sp>
        <p:nvSpPr>
          <p:cNvPr id="169019" name="Rectangle 59"/>
          <p:cNvSpPr>
            <a:spLocks noChangeArrowheads="1"/>
          </p:cNvSpPr>
          <p:nvPr/>
        </p:nvSpPr>
        <p:spPr bwMode="auto">
          <a:xfrm>
            <a:off x="2727326" y="4543425"/>
            <a:ext cx="487363" cy="342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20</a:t>
            </a:r>
          </a:p>
        </p:txBody>
      </p:sp>
      <p:sp>
        <p:nvSpPr>
          <p:cNvPr id="169020" name="Rectangle 60"/>
          <p:cNvSpPr>
            <a:spLocks noChangeArrowheads="1"/>
          </p:cNvSpPr>
          <p:nvPr/>
        </p:nvSpPr>
        <p:spPr bwMode="auto">
          <a:xfrm>
            <a:off x="2727326" y="4897439"/>
            <a:ext cx="487363" cy="3444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10</a:t>
            </a:r>
          </a:p>
        </p:txBody>
      </p:sp>
      <p:sp>
        <p:nvSpPr>
          <p:cNvPr id="169021" name="Rectangle 61"/>
          <p:cNvSpPr>
            <a:spLocks noChangeArrowheads="1"/>
          </p:cNvSpPr>
          <p:nvPr/>
        </p:nvSpPr>
        <p:spPr bwMode="auto">
          <a:xfrm>
            <a:off x="2727326" y="5251450"/>
            <a:ext cx="487363" cy="342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0</a:t>
            </a:r>
          </a:p>
        </p:txBody>
      </p:sp>
      <p:sp>
        <p:nvSpPr>
          <p:cNvPr id="169022" name="Rectangle 62"/>
          <p:cNvSpPr>
            <a:spLocks noChangeArrowheads="1"/>
          </p:cNvSpPr>
          <p:nvPr/>
        </p:nvSpPr>
        <p:spPr bwMode="auto">
          <a:xfrm>
            <a:off x="2795589" y="617538"/>
            <a:ext cx="485775" cy="342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dB   </a:t>
            </a:r>
          </a:p>
        </p:txBody>
      </p:sp>
      <p:sp>
        <p:nvSpPr>
          <p:cNvPr id="169023" name="Rectangle 63"/>
          <p:cNvSpPr>
            <a:spLocks noChangeArrowheads="1"/>
          </p:cNvSpPr>
          <p:nvPr/>
        </p:nvSpPr>
        <p:spPr bwMode="auto">
          <a:xfrm>
            <a:off x="7013575" y="3309939"/>
            <a:ext cx="712788" cy="276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50 fon</a:t>
            </a:r>
          </a:p>
        </p:txBody>
      </p:sp>
      <p:sp>
        <p:nvSpPr>
          <p:cNvPr id="169024" name="Rectangle 64"/>
          <p:cNvSpPr>
            <a:spLocks noChangeArrowheads="1"/>
          </p:cNvSpPr>
          <p:nvPr/>
        </p:nvSpPr>
        <p:spPr bwMode="auto">
          <a:xfrm>
            <a:off x="3006726" y="5761039"/>
            <a:ext cx="485775" cy="3444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20</a:t>
            </a:r>
          </a:p>
        </p:txBody>
      </p:sp>
      <p:sp>
        <p:nvSpPr>
          <p:cNvPr id="169025" name="Rectangle 65"/>
          <p:cNvSpPr>
            <a:spLocks noChangeArrowheads="1"/>
          </p:cNvSpPr>
          <p:nvPr/>
        </p:nvSpPr>
        <p:spPr bwMode="auto">
          <a:xfrm>
            <a:off x="4537076" y="5767389"/>
            <a:ext cx="487363" cy="3444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100</a:t>
            </a:r>
          </a:p>
        </p:txBody>
      </p:sp>
      <p:sp>
        <p:nvSpPr>
          <p:cNvPr id="169026" name="Rectangle 66"/>
          <p:cNvSpPr>
            <a:spLocks noChangeArrowheads="1"/>
          </p:cNvSpPr>
          <p:nvPr/>
        </p:nvSpPr>
        <p:spPr bwMode="auto">
          <a:xfrm>
            <a:off x="6094414" y="5767389"/>
            <a:ext cx="485775" cy="3444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500</a:t>
            </a:r>
          </a:p>
        </p:txBody>
      </p:sp>
      <p:sp>
        <p:nvSpPr>
          <p:cNvPr id="169027" name="Rectangle 67"/>
          <p:cNvSpPr>
            <a:spLocks noChangeArrowheads="1"/>
          </p:cNvSpPr>
          <p:nvPr/>
        </p:nvSpPr>
        <p:spPr bwMode="auto">
          <a:xfrm>
            <a:off x="6634163" y="5767389"/>
            <a:ext cx="639762" cy="3444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1000</a:t>
            </a:r>
          </a:p>
        </p:txBody>
      </p:sp>
      <p:sp>
        <p:nvSpPr>
          <p:cNvPr id="169028" name="Rectangle 68"/>
          <p:cNvSpPr>
            <a:spLocks noChangeArrowheads="1"/>
          </p:cNvSpPr>
          <p:nvPr/>
        </p:nvSpPr>
        <p:spPr bwMode="auto">
          <a:xfrm>
            <a:off x="8166100" y="5767389"/>
            <a:ext cx="642938" cy="3444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5000</a:t>
            </a:r>
          </a:p>
        </p:txBody>
      </p:sp>
      <p:sp>
        <p:nvSpPr>
          <p:cNvPr id="169029" name="Rectangle 69"/>
          <p:cNvSpPr>
            <a:spLocks noChangeArrowheads="1"/>
          </p:cNvSpPr>
          <p:nvPr/>
        </p:nvSpPr>
        <p:spPr bwMode="auto">
          <a:xfrm>
            <a:off x="8818564" y="5767389"/>
            <a:ext cx="1087437" cy="3444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10000  Hz</a:t>
            </a:r>
          </a:p>
        </p:txBody>
      </p:sp>
      <p:sp>
        <p:nvSpPr>
          <p:cNvPr id="169030" name="Rectangle 70"/>
          <p:cNvSpPr>
            <a:spLocks noChangeArrowheads="1"/>
          </p:cNvSpPr>
          <p:nvPr/>
        </p:nvSpPr>
        <p:spPr bwMode="auto">
          <a:xfrm>
            <a:off x="6235700" y="6027738"/>
            <a:ext cx="641350" cy="419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buClrTx/>
              <a:buFontTx/>
              <a:buNone/>
            </a:pPr>
            <a:r>
              <a:rPr lang="es-CO" altLang="es-CO" sz="2000" b="1" i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f</a:t>
            </a:r>
          </a:p>
        </p:txBody>
      </p:sp>
      <p:sp>
        <p:nvSpPr>
          <p:cNvPr id="169031" name="Freeform 71"/>
          <p:cNvSpPr>
            <a:spLocks noChangeArrowheads="1"/>
          </p:cNvSpPr>
          <p:nvPr/>
        </p:nvSpPr>
        <p:spPr bwMode="auto">
          <a:xfrm>
            <a:off x="3408363" y="2393950"/>
            <a:ext cx="6299200" cy="1339850"/>
          </a:xfrm>
          <a:custGeom>
            <a:avLst/>
            <a:gdLst>
              <a:gd name="G0" fmla="+- 63845 0 0"/>
              <a:gd name="G1" fmla="+- 1 0 0"/>
              <a:gd name="G2" fmla="+- 1 0 0"/>
              <a:gd name="G3" fmla="+- 1 0 0"/>
              <a:gd name="G4" fmla="+- 1 0 0"/>
              <a:gd name="G5" fmla="+- 1 0 0"/>
              <a:gd name="G6" fmla="+- 1 0 0"/>
              <a:gd name="G7" fmla="+- 1 0 0"/>
              <a:gd name="G8" fmla="+- 1 0 0"/>
              <a:gd name="G9" fmla="+- 1 0 0"/>
              <a:gd name="G10" fmla="+- 1 0 0"/>
              <a:gd name="G11" fmla="+- 1 0 0"/>
              <a:gd name="G12" fmla="+- 1 0 0"/>
              <a:gd name="G13" fmla="*/ 1 0 0"/>
              <a:gd name="G14" fmla="+- 1 0 0"/>
              <a:gd name="G15" fmla="+- 1 0 0"/>
              <a:gd name="G16" fmla="+- 1 0 0"/>
              <a:gd name="G17" fmla="+- 1 0 0"/>
              <a:gd name="G18" fmla="+- 1 0 0"/>
              <a:gd name="G19" fmla="+- 1 0 0"/>
              <a:gd name="G20" fmla="+- 1 0 0"/>
              <a:gd name="G21" fmla="+- 1 0 0"/>
              <a:gd name="G22" fmla="+- 1 0 0"/>
              <a:gd name="G23" fmla="+- 1 0 0"/>
              <a:gd name="G24" fmla="+- 1 0 0"/>
              <a:gd name="G25" fmla="+- 1 0 0"/>
              <a:gd name="G26" fmla="+- 1 0 0"/>
              <a:gd name="G27" fmla="+- 1 0 0"/>
              <a:gd name="G28" fmla="+- 1 0 0"/>
              <a:gd name="G29" fmla="+- 1 0 0"/>
              <a:gd name="G30" fmla="*/ 1 65535 32768"/>
              <a:gd name="G31" fmla="+- 1 0 0"/>
              <a:gd name="G32" fmla="+- 1 0 0"/>
              <a:gd name="G33" fmla="+- 2 0 0"/>
              <a:gd name="G34" fmla="*/ 1 53939 7824"/>
              <a:gd name="G35" fmla="*/ 1 11009 25216"/>
              <a:gd name="G36" fmla="*/ 1 0 0"/>
              <a:gd name="G37" fmla="*/ 1 0 0"/>
              <a:gd name="G38" fmla="+- 1 0 0"/>
              <a:gd name="G39" fmla="+- 1 0 0"/>
              <a:gd name="T0" fmla="*/ 0 w 20000"/>
              <a:gd name="T1" fmla="*/ 0 h 20000"/>
              <a:gd name="T2" fmla="*/ 374172 w 20000"/>
              <a:gd name="T3" fmla="*/ 192871 h 20000"/>
              <a:gd name="T4" fmla="*/ 517479 w 20000"/>
              <a:gd name="T5" fmla="*/ 268640 h 20000"/>
              <a:gd name="T6" fmla="*/ 727243 w 20000"/>
              <a:gd name="T7" fmla="*/ 368861 h 20000"/>
              <a:gd name="T8" fmla="*/ 909290 w 20000"/>
              <a:gd name="T9" fmla="*/ 451395 h 20000"/>
              <a:gd name="T10" fmla="*/ 1046297 w 20000"/>
              <a:gd name="T11" fmla="*/ 510349 h 20000"/>
              <a:gd name="T12" fmla="*/ 1206297 w 20000"/>
              <a:gd name="T13" fmla="*/ 576002 h 20000"/>
              <a:gd name="T14" fmla="*/ 1371651 w 20000"/>
              <a:gd name="T15" fmla="*/ 651837 h 20000"/>
              <a:gd name="T16" fmla="*/ 1630863 w 20000"/>
              <a:gd name="T17" fmla="*/ 757953 h 20000"/>
              <a:gd name="T18" fmla="*/ 1813855 w 20000"/>
              <a:gd name="T19" fmla="*/ 834593 h 20000"/>
              <a:gd name="T20" fmla="*/ 2028972 w 20000"/>
              <a:gd name="T21" fmla="*/ 910361 h 20000"/>
              <a:gd name="T22" fmla="*/ 2508971 w 20000"/>
              <a:gd name="T23" fmla="*/ 1072081 h 20000"/>
              <a:gd name="T24" fmla="*/ 2696373 w 20000"/>
              <a:gd name="T25" fmla="*/ 1137734 h 20000"/>
              <a:gd name="T26" fmla="*/ 3054797 w 20000"/>
              <a:gd name="T27" fmla="*/ 1227035 h 20000"/>
              <a:gd name="T28" fmla="*/ 3319678 w 20000"/>
              <a:gd name="T29" fmla="*/ 1243850 h 20000"/>
              <a:gd name="T30" fmla="*/ 3540465 w 20000"/>
              <a:gd name="T31" fmla="*/ 1219397 h 20000"/>
              <a:gd name="T32" fmla="*/ 3827079 w 20000"/>
              <a:gd name="T33" fmla="*/ 1188246 h 20000"/>
              <a:gd name="T34" fmla="*/ 4053220 w 20000"/>
              <a:gd name="T35" fmla="*/ 1204257 h 20000"/>
              <a:gd name="T36" fmla="*/ 4202196 w 20000"/>
              <a:gd name="T37" fmla="*/ 1210153 h 20000"/>
              <a:gd name="T38" fmla="*/ 4406290 w 20000"/>
              <a:gd name="T39" fmla="*/ 1240500 h 20000"/>
              <a:gd name="T40" fmla="*/ 4577314 w 20000"/>
              <a:gd name="T41" fmla="*/ 1288467 h 20000"/>
              <a:gd name="T42" fmla="*/ 4730699 w 20000"/>
              <a:gd name="T43" fmla="*/ 1333955 h 20000"/>
              <a:gd name="T44" fmla="*/ 4797156 w 20000"/>
              <a:gd name="T45" fmla="*/ 1338979 h 20000"/>
              <a:gd name="T46" fmla="*/ 4924715 w 20000"/>
              <a:gd name="T47" fmla="*/ 1319618 h 20000"/>
              <a:gd name="T48" fmla="*/ 5046289 w 20000"/>
              <a:gd name="T49" fmla="*/ 1243850 h 20000"/>
              <a:gd name="T50" fmla="*/ 5145502 w 20000"/>
              <a:gd name="T51" fmla="*/ 1135188 h 20000"/>
              <a:gd name="T52" fmla="*/ 5200620 w 20000"/>
              <a:gd name="T53" fmla="*/ 1058548 h 20000"/>
              <a:gd name="T54" fmla="*/ 5243769 w 20000"/>
              <a:gd name="T55" fmla="*/ 980234 h 20000"/>
              <a:gd name="T56" fmla="*/ 5316525 w 20000"/>
              <a:gd name="T57" fmla="*/ 892675 h 20000"/>
              <a:gd name="T58" fmla="*/ 5399044 w 20000"/>
              <a:gd name="T59" fmla="*/ 823606 h 20000"/>
              <a:gd name="T60" fmla="*/ 5476524 w 20000"/>
              <a:gd name="T61" fmla="*/ 793325 h 20000"/>
              <a:gd name="T62" fmla="*/ 5536997 w 20000"/>
              <a:gd name="T63" fmla="*/ 770548 h 20000"/>
              <a:gd name="T64" fmla="*/ 5652902 w 20000"/>
              <a:gd name="T65" fmla="*/ 754537 h 20000"/>
              <a:gd name="T66" fmla="*/ 5757784 w 20000"/>
              <a:gd name="T67" fmla="*/ 754537 h 20000"/>
              <a:gd name="T68" fmla="*/ 5884713 w 20000"/>
              <a:gd name="T69" fmla="*/ 738592 h 20000"/>
              <a:gd name="T70" fmla="*/ 6000303 w 20000"/>
              <a:gd name="T71" fmla="*/ 723385 h 20000"/>
              <a:gd name="T72" fmla="*/ 6083137 w 20000"/>
              <a:gd name="T73" fmla="*/ 695583 h 20000"/>
              <a:gd name="T74" fmla="*/ 6176051 w 20000"/>
              <a:gd name="T75" fmla="*/ 636630 h 20000"/>
              <a:gd name="T76" fmla="*/ 6259515 w 20000"/>
              <a:gd name="T77" fmla="*/ 543175 h 20000"/>
              <a:gd name="T78" fmla="*/ 6298255 w 20000"/>
              <a:gd name="T79" fmla="*/ 390767 h 200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20000" h="20000">
                <a:moveTo>
                  <a:pt x="0" y="0"/>
                </a:moveTo>
                <a:lnTo>
                  <a:pt x="1188" y="2879"/>
                </a:lnTo>
                <a:lnTo>
                  <a:pt x="1643" y="4010"/>
                </a:lnTo>
                <a:lnTo>
                  <a:pt x="2309" y="5506"/>
                </a:lnTo>
                <a:lnTo>
                  <a:pt x="2887" y="6738"/>
                </a:lnTo>
                <a:lnTo>
                  <a:pt x="3322" y="7618"/>
                </a:lnTo>
                <a:lnTo>
                  <a:pt x="3830" y="8598"/>
                </a:lnTo>
                <a:lnTo>
                  <a:pt x="4355" y="9730"/>
                </a:lnTo>
                <a:lnTo>
                  <a:pt x="5178" y="11314"/>
                </a:lnTo>
                <a:lnTo>
                  <a:pt x="5759" y="12458"/>
                </a:lnTo>
                <a:lnTo>
                  <a:pt x="6442" y="13589"/>
                </a:lnTo>
                <a:lnTo>
                  <a:pt x="7966" y="16003"/>
                </a:lnTo>
                <a:lnTo>
                  <a:pt x="8561" y="16983"/>
                </a:lnTo>
                <a:lnTo>
                  <a:pt x="9699" y="18316"/>
                </a:lnTo>
                <a:lnTo>
                  <a:pt x="10540" y="18567"/>
                </a:lnTo>
                <a:lnTo>
                  <a:pt x="11241" y="18202"/>
                </a:lnTo>
                <a:lnTo>
                  <a:pt x="12151" y="17737"/>
                </a:lnTo>
                <a:lnTo>
                  <a:pt x="12869" y="17976"/>
                </a:lnTo>
                <a:lnTo>
                  <a:pt x="13342" y="18064"/>
                </a:lnTo>
                <a:lnTo>
                  <a:pt x="13990" y="18517"/>
                </a:lnTo>
                <a:lnTo>
                  <a:pt x="14533" y="19233"/>
                </a:lnTo>
                <a:lnTo>
                  <a:pt x="15020" y="19912"/>
                </a:lnTo>
                <a:lnTo>
                  <a:pt x="15231" y="19987"/>
                </a:lnTo>
                <a:lnTo>
                  <a:pt x="15636" y="19698"/>
                </a:lnTo>
                <a:lnTo>
                  <a:pt x="16022" y="18567"/>
                </a:lnTo>
                <a:lnTo>
                  <a:pt x="16337" y="16945"/>
                </a:lnTo>
                <a:lnTo>
                  <a:pt x="16512" y="15801"/>
                </a:lnTo>
                <a:lnTo>
                  <a:pt x="16649" y="14632"/>
                </a:lnTo>
                <a:lnTo>
                  <a:pt x="16880" y="13325"/>
                </a:lnTo>
                <a:lnTo>
                  <a:pt x="17142" y="12294"/>
                </a:lnTo>
                <a:lnTo>
                  <a:pt x="17388" y="11842"/>
                </a:lnTo>
                <a:lnTo>
                  <a:pt x="17580" y="11502"/>
                </a:lnTo>
                <a:lnTo>
                  <a:pt x="17948" y="11263"/>
                </a:lnTo>
                <a:lnTo>
                  <a:pt x="18281" y="11263"/>
                </a:lnTo>
                <a:lnTo>
                  <a:pt x="18684" y="11025"/>
                </a:lnTo>
                <a:lnTo>
                  <a:pt x="19051" y="10798"/>
                </a:lnTo>
                <a:lnTo>
                  <a:pt x="19314" y="10383"/>
                </a:lnTo>
                <a:lnTo>
                  <a:pt x="19609" y="9503"/>
                </a:lnTo>
                <a:lnTo>
                  <a:pt x="19874" y="8108"/>
                </a:lnTo>
                <a:lnTo>
                  <a:pt x="19997" y="5833"/>
                </a:lnTo>
              </a:path>
            </a:pathLst>
          </a:custGeom>
          <a:noFill/>
          <a:ln w="57240" cap="flat">
            <a:solidFill>
              <a:srgbClr val="BE008C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</p:spTree>
  </p:cSld>
  <p:clrMapOvr>
    <a:masterClrMapping/>
  </p:clrMapOvr>
  <p:transition>
    <p:dissolve/>
  </p:transition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6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gradFill rotWithShape="0">
          <a:gsLst>
            <a:gs pos="0">
              <a:srgbClr val="000000"/>
            </a:gs>
            <a:gs pos="50000">
              <a:srgbClr val="003399"/>
            </a:gs>
            <a:gs pos="100000">
              <a:srgbClr val="000000"/>
            </a:gs>
          </a:gsLst>
          <a:lin ang="81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9985" name="Rectangle 1"/>
          <p:cNvSpPr>
            <a:spLocks noChangeArrowheads="1"/>
          </p:cNvSpPr>
          <p:nvPr/>
        </p:nvSpPr>
        <p:spPr bwMode="auto">
          <a:xfrm>
            <a:off x="2286000" y="500064"/>
            <a:ext cx="7772400" cy="5946775"/>
          </a:xfrm>
          <a:prstGeom prst="rect">
            <a:avLst/>
          </a:prstGeom>
          <a:solidFill>
            <a:srgbClr val="FFFFCC"/>
          </a:solidFill>
          <a:ln w="57240" cap="sq">
            <a:solidFill>
              <a:srgbClr val="CC66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  <p:grpSp>
        <p:nvGrpSpPr>
          <p:cNvPr id="169986" name="Group 2"/>
          <p:cNvGrpSpPr>
            <a:grpSpLocks/>
          </p:cNvGrpSpPr>
          <p:nvPr/>
        </p:nvGrpSpPr>
        <p:grpSpPr bwMode="auto">
          <a:xfrm>
            <a:off x="3259139" y="779463"/>
            <a:ext cx="6523037" cy="4970462"/>
            <a:chOff x="1093" y="491"/>
            <a:chExt cx="4109" cy="3131"/>
          </a:xfrm>
        </p:grpSpPr>
        <p:grpSp>
          <p:nvGrpSpPr>
            <p:cNvPr id="169987" name="Group 3"/>
            <p:cNvGrpSpPr>
              <a:grpSpLocks/>
            </p:cNvGrpSpPr>
            <p:nvPr/>
          </p:nvGrpSpPr>
          <p:grpSpPr bwMode="auto">
            <a:xfrm>
              <a:off x="1093" y="491"/>
              <a:ext cx="4102" cy="3131"/>
              <a:chOff x="1093" y="491"/>
              <a:chExt cx="4102" cy="3131"/>
            </a:xfrm>
          </p:grpSpPr>
          <p:sp>
            <p:nvSpPr>
              <p:cNvPr id="169988" name="Line 4"/>
              <p:cNvSpPr>
                <a:spLocks noChangeShapeType="1"/>
              </p:cNvSpPr>
              <p:nvPr/>
            </p:nvSpPr>
            <p:spPr bwMode="auto">
              <a:xfrm>
                <a:off x="3417" y="491"/>
                <a:ext cx="0" cy="3130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69989" name="Line 5"/>
              <p:cNvSpPr>
                <a:spLocks noChangeShapeType="1"/>
              </p:cNvSpPr>
              <p:nvPr/>
            </p:nvSpPr>
            <p:spPr bwMode="auto">
              <a:xfrm>
                <a:off x="1332" y="492"/>
                <a:ext cx="0" cy="3129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69990" name="Line 6"/>
              <p:cNvSpPr>
                <a:spLocks noChangeShapeType="1"/>
              </p:cNvSpPr>
              <p:nvPr/>
            </p:nvSpPr>
            <p:spPr bwMode="auto">
              <a:xfrm>
                <a:off x="1641" y="492"/>
                <a:ext cx="0" cy="3129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69991" name="Line 7"/>
              <p:cNvSpPr>
                <a:spLocks noChangeShapeType="1"/>
              </p:cNvSpPr>
              <p:nvPr/>
            </p:nvSpPr>
            <p:spPr bwMode="auto">
              <a:xfrm>
                <a:off x="1503" y="492"/>
                <a:ext cx="0" cy="3129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69992" name="Line 8"/>
              <p:cNvSpPr>
                <a:spLocks noChangeShapeType="1"/>
              </p:cNvSpPr>
              <p:nvPr/>
            </p:nvSpPr>
            <p:spPr bwMode="auto">
              <a:xfrm>
                <a:off x="1745" y="492"/>
                <a:ext cx="0" cy="3129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69993" name="Line 9"/>
              <p:cNvSpPr>
                <a:spLocks noChangeShapeType="1"/>
              </p:cNvSpPr>
              <p:nvPr/>
            </p:nvSpPr>
            <p:spPr bwMode="auto">
              <a:xfrm>
                <a:off x="1842" y="492"/>
                <a:ext cx="0" cy="3129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69994" name="Line 10"/>
              <p:cNvSpPr>
                <a:spLocks noChangeShapeType="1"/>
              </p:cNvSpPr>
              <p:nvPr/>
            </p:nvSpPr>
            <p:spPr bwMode="auto">
              <a:xfrm>
                <a:off x="1913" y="492"/>
                <a:ext cx="0" cy="3130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69995" name="Line 11"/>
              <p:cNvSpPr>
                <a:spLocks noChangeShapeType="1"/>
              </p:cNvSpPr>
              <p:nvPr/>
            </p:nvSpPr>
            <p:spPr bwMode="auto">
              <a:xfrm>
                <a:off x="1986" y="492"/>
                <a:ext cx="0" cy="3130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69996" name="Line 12"/>
              <p:cNvSpPr>
                <a:spLocks noChangeShapeType="1"/>
              </p:cNvSpPr>
              <p:nvPr/>
            </p:nvSpPr>
            <p:spPr bwMode="auto">
              <a:xfrm flipH="1">
                <a:off x="2456" y="492"/>
                <a:ext cx="7" cy="3128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69997" name="Line 13"/>
              <p:cNvSpPr>
                <a:spLocks noChangeShapeType="1"/>
              </p:cNvSpPr>
              <p:nvPr/>
            </p:nvSpPr>
            <p:spPr bwMode="auto">
              <a:xfrm>
                <a:off x="2704" y="492"/>
                <a:ext cx="0" cy="3129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69998" name="Line 14"/>
              <p:cNvSpPr>
                <a:spLocks noChangeShapeType="1"/>
              </p:cNvSpPr>
              <p:nvPr/>
            </p:nvSpPr>
            <p:spPr bwMode="auto">
              <a:xfrm>
                <a:off x="3011" y="492"/>
                <a:ext cx="0" cy="3129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69999" name="Line 15"/>
              <p:cNvSpPr>
                <a:spLocks noChangeShapeType="1"/>
              </p:cNvSpPr>
              <p:nvPr/>
            </p:nvSpPr>
            <p:spPr bwMode="auto">
              <a:xfrm>
                <a:off x="2874" y="492"/>
                <a:ext cx="0" cy="3129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70000" name="Line 16"/>
              <p:cNvSpPr>
                <a:spLocks noChangeShapeType="1"/>
              </p:cNvSpPr>
              <p:nvPr/>
            </p:nvSpPr>
            <p:spPr bwMode="auto">
              <a:xfrm>
                <a:off x="3118" y="492"/>
                <a:ext cx="0" cy="3129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70001" name="Line 17"/>
              <p:cNvSpPr>
                <a:spLocks noChangeShapeType="1"/>
              </p:cNvSpPr>
              <p:nvPr/>
            </p:nvSpPr>
            <p:spPr bwMode="auto">
              <a:xfrm>
                <a:off x="3212" y="492"/>
                <a:ext cx="0" cy="3129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70002" name="Line 18"/>
              <p:cNvSpPr>
                <a:spLocks noChangeShapeType="1"/>
              </p:cNvSpPr>
              <p:nvPr/>
            </p:nvSpPr>
            <p:spPr bwMode="auto">
              <a:xfrm>
                <a:off x="3286" y="495"/>
                <a:ext cx="0" cy="3127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70003" name="Line 19"/>
              <p:cNvSpPr>
                <a:spLocks noChangeShapeType="1"/>
              </p:cNvSpPr>
              <p:nvPr/>
            </p:nvSpPr>
            <p:spPr bwMode="auto">
              <a:xfrm>
                <a:off x="3355" y="495"/>
                <a:ext cx="0" cy="3127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70004" name="Line 20"/>
              <p:cNvSpPr>
                <a:spLocks noChangeShapeType="1"/>
              </p:cNvSpPr>
              <p:nvPr/>
            </p:nvSpPr>
            <p:spPr bwMode="auto">
              <a:xfrm>
                <a:off x="3824" y="492"/>
                <a:ext cx="0" cy="3130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70005" name="Line 21"/>
              <p:cNvSpPr>
                <a:spLocks noChangeShapeType="1"/>
              </p:cNvSpPr>
              <p:nvPr/>
            </p:nvSpPr>
            <p:spPr bwMode="auto">
              <a:xfrm>
                <a:off x="4065" y="492"/>
                <a:ext cx="0" cy="3129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70006" name="Line 22"/>
              <p:cNvSpPr>
                <a:spLocks noChangeShapeType="1"/>
              </p:cNvSpPr>
              <p:nvPr/>
            </p:nvSpPr>
            <p:spPr bwMode="auto">
              <a:xfrm>
                <a:off x="4377" y="492"/>
                <a:ext cx="0" cy="3129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70007" name="Line 23"/>
              <p:cNvSpPr>
                <a:spLocks noChangeShapeType="1"/>
              </p:cNvSpPr>
              <p:nvPr/>
            </p:nvSpPr>
            <p:spPr bwMode="auto">
              <a:xfrm>
                <a:off x="4242" y="492"/>
                <a:ext cx="0" cy="3129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70008" name="Line 24"/>
              <p:cNvSpPr>
                <a:spLocks noChangeShapeType="1"/>
              </p:cNvSpPr>
              <p:nvPr/>
            </p:nvSpPr>
            <p:spPr bwMode="auto">
              <a:xfrm>
                <a:off x="4485" y="492"/>
                <a:ext cx="0" cy="3129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70009" name="Line 25"/>
              <p:cNvSpPr>
                <a:spLocks noChangeShapeType="1"/>
              </p:cNvSpPr>
              <p:nvPr/>
            </p:nvSpPr>
            <p:spPr bwMode="auto">
              <a:xfrm>
                <a:off x="4581" y="492"/>
                <a:ext cx="0" cy="3129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70010" name="Line 26"/>
              <p:cNvSpPr>
                <a:spLocks noChangeShapeType="1"/>
              </p:cNvSpPr>
              <p:nvPr/>
            </p:nvSpPr>
            <p:spPr bwMode="auto">
              <a:xfrm>
                <a:off x="4654" y="492"/>
                <a:ext cx="0" cy="3130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70011" name="Line 27"/>
              <p:cNvSpPr>
                <a:spLocks noChangeShapeType="1"/>
              </p:cNvSpPr>
              <p:nvPr/>
            </p:nvSpPr>
            <p:spPr bwMode="auto">
              <a:xfrm>
                <a:off x="4730" y="492"/>
                <a:ext cx="0" cy="3129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70012" name="Line 28"/>
              <p:cNvSpPr>
                <a:spLocks noChangeShapeType="1"/>
              </p:cNvSpPr>
              <p:nvPr/>
            </p:nvSpPr>
            <p:spPr bwMode="auto">
              <a:xfrm flipH="1">
                <a:off x="4783" y="492"/>
                <a:ext cx="7" cy="3130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70013" name="Line 29"/>
              <p:cNvSpPr>
                <a:spLocks noChangeShapeType="1"/>
              </p:cNvSpPr>
              <p:nvPr/>
            </p:nvSpPr>
            <p:spPr bwMode="auto">
              <a:xfrm>
                <a:off x="5196" y="492"/>
                <a:ext cx="0" cy="3130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70014" name="Line 30"/>
              <p:cNvSpPr>
                <a:spLocks noChangeShapeType="1"/>
              </p:cNvSpPr>
              <p:nvPr/>
            </p:nvSpPr>
            <p:spPr bwMode="auto">
              <a:xfrm>
                <a:off x="1093" y="492"/>
                <a:ext cx="0" cy="3129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70015" name="Line 31"/>
              <p:cNvSpPr>
                <a:spLocks noChangeShapeType="1"/>
              </p:cNvSpPr>
              <p:nvPr/>
            </p:nvSpPr>
            <p:spPr bwMode="auto">
              <a:xfrm>
                <a:off x="2047" y="491"/>
                <a:ext cx="0" cy="3130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</p:grpSp>
        <p:grpSp>
          <p:nvGrpSpPr>
            <p:cNvPr id="170016" name="Group 32"/>
            <p:cNvGrpSpPr>
              <a:grpSpLocks/>
            </p:cNvGrpSpPr>
            <p:nvPr/>
          </p:nvGrpSpPr>
          <p:grpSpPr bwMode="auto">
            <a:xfrm>
              <a:off x="1093" y="492"/>
              <a:ext cx="4109" cy="3129"/>
              <a:chOff x="1093" y="492"/>
              <a:chExt cx="4109" cy="3129"/>
            </a:xfrm>
          </p:grpSpPr>
          <p:sp>
            <p:nvSpPr>
              <p:cNvPr id="170017" name="Line 33"/>
              <p:cNvSpPr>
                <a:spLocks noChangeShapeType="1"/>
              </p:cNvSpPr>
              <p:nvPr/>
            </p:nvSpPr>
            <p:spPr bwMode="auto">
              <a:xfrm>
                <a:off x="1093" y="492"/>
                <a:ext cx="4099" cy="0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70018" name="Line 34"/>
              <p:cNvSpPr>
                <a:spLocks noChangeShapeType="1"/>
              </p:cNvSpPr>
              <p:nvPr/>
            </p:nvSpPr>
            <p:spPr bwMode="auto">
              <a:xfrm>
                <a:off x="1093" y="712"/>
                <a:ext cx="4106" cy="0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70019" name="Line 35"/>
              <p:cNvSpPr>
                <a:spLocks noChangeShapeType="1"/>
              </p:cNvSpPr>
              <p:nvPr/>
            </p:nvSpPr>
            <p:spPr bwMode="auto">
              <a:xfrm>
                <a:off x="1093" y="931"/>
                <a:ext cx="4109" cy="0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70020" name="Line 36"/>
              <p:cNvSpPr>
                <a:spLocks noChangeShapeType="1"/>
              </p:cNvSpPr>
              <p:nvPr/>
            </p:nvSpPr>
            <p:spPr bwMode="auto">
              <a:xfrm>
                <a:off x="1093" y="1163"/>
                <a:ext cx="4109" cy="0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70021" name="Line 37"/>
              <p:cNvSpPr>
                <a:spLocks noChangeShapeType="1"/>
              </p:cNvSpPr>
              <p:nvPr/>
            </p:nvSpPr>
            <p:spPr bwMode="auto">
              <a:xfrm>
                <a:off x="1093" y="1381"/>
                <a:ext cx="4109" cy="0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70022" name="Line 38"/>
              <p:cNvSpPr>
                <a:spLocks noChangeShapeType="1"/>
              </p:cNvSpPr>
              <p:nvPr/>
            </p:nvSpPr>
            <p:spPr bwMode="auto">
              <a:xfrm>
                <a:off x="1093" y="1606"/>
                <a:ext cx="4109" cy="0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70023" name="Line 39"/>
              <p:cNvSpPr>
                <a:spLocks noChangeShapeType="1"/>
              </p:cNvSpPr>
              <p:nvPr/>
            </p:nvSpPr>
            <p:spPr bwMode="auto">
              <a:xfrm>
                <a:off x="1093" y="1822"/>
                <a:ext cx="4106" cy="0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70024" name="Line 40"/>
              <p:cNvSpPr>
                <a:spLocks noChangeShapeType="1"/>
              </p:cNvSpPr>
              <p:nvPr/>
            </p:nvSpPr>
            <p:spPr bwMode="auto">
              <a:xfrm>
                <a:off x="1093" y="2049"/>
                <a:ext cx="4106" cy="0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70025" name="Line 41"/>
              <p:cNvSpPr>
                <a:spLocks noChangeShapeType="1"/>
              </p:cNvSpPr>
              <p:nvPr/>
            </p:nvSpPr>
            <p:spPr bwMode="auto">
              <a:xfrm>
                <a:off x="1093" y="2267"/>
                <a:ext cx="4106" cy="0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70026" name="Line 42"/>
              <p:cNvSpPr>
                <a:spLocks noChangeShapeType="1"/>
              </p:cNvSpPr>
              <p:nvPr/>
            </p:nvSpPr>
            <p:spPr bwMode="auto">
              <a:xfrm>
                <a:off x="1093" y="2490"/>
                <a:ext cx="4106" cy="0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70027" name="Line 43"/>
              <p:cNvSpPr>
                <a:spLocks noChangeShapeType="1"/>
              </p:cNvSpPr>
              <p:nvPr/>
            </p:nvSpPr>
            <p:spPr bwMode="auto">
              <a:xfrm>
                <a:off x="1093" y="2720"/>
                <a:ext cx="4106" cy="0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70028" name="Line 44"/>
              <p:cNvSpPr>
                <a:spLocks noChangeShapeType="1"/>
              </p:cNvSpPr>
              <p:nvPr/>
            </p:nvSpPr>
            <p:spPr bwMode="auto">
              <a:xfrm>
                <a:off x="1093" y="2934"/>
                <a:ext cx="4106" cy="0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70029" name="Line 45"/>
              <p:cNvSpPr>
                <a:spLocks noChangeShapeType="1"/>
              </p:cNvSpPr>
              <p:nvPr/>
            </p:nvSpPr>
            <p:spPr bwMode="auto">
              <a:xfrm>
                <a:off x="1093" y="3160"/>
                <a:ext cx="4106" cy="0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70030" name="Line 46"/>
              <p:cNvSpPr>
                <a:spLocks noChangeShapeType="1"/>
              </p:cNvSpPr>
              <p:nvPr/>
            </p:nvSpPr>
            <p:spPr bwMode="auto">
              <a:xfrm>
                <a:off x="1093" y="3385"/>
                <a:ext cx="4106" cy="0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70031" name="Line 47"/>
              <p:cNvSpPr>
                <a:spLocks noChangeShapeType="1"/>
              </p:cNvSpPr>
              <p:nvPr/>
            </p:nvSpPr>
            <p:spPr bwMode="auto">
              <a:xfrm>
                <a:off x="1096" y="3622"/>
                <a:ext cx="4095" cy="0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</p:grpSp>
      </p:grpSp>
      <p:sp>
        <p:nvSpPr>
          <p:cNvPr id="170032" name="Rectangle 48"/>
          <p:cNvSpPr>
            <a:spLocks noChangeArrowheads="1"/>
          </p:cNvSpPr>
          <p:nvPr/>
        </p:nvSpPr>
        <p:spPr bwMode="auto">
          <a:xfrm>
            <a:off x="2286001" y="2943225"/>
            <a:ext cx="581025" cy="3444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r>
              <a:rPr lang="es-CO" altLang="es-CO" sz="2000" b="1" i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L</a:t>
            </a:r>
            <a:r>
              <a:rPr lang="es-CO" altLang="es-CO" sz="2000" b="1" i="1" baseline="-25000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p</a:t>
            </a:r>
          </a:p>
        </p:txBody>
      </p:sp>
      <p:sp>
        <p:nvSpPr>
          <p:cNvPr id="170033" name="Rectangle 49"/>
          <p:cNvSpPr>
            <a:spLocks noChangeArrowheads="1"/>
          </p:cNvSpPr>
          <p:nvPr/>
        </p:nvSpPr>
        <p:spPr bwMode="auto">
          <a:xfrm>
            <a:off x="2727326" y="1011238"/>
            <a:ext cx="487363" cy="342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120</a:t>
            </a:r>
          </a:p>
        </p:txBody>
      </p:sp>
      <p:sp>
        <p:nvSpPr>
          <p:cNvPr id="170034" name="Rectangle 50"/>
          <p:cNvSpPr>
            <a:spLocks noChangeArrowheads="1"/>
          </p:cNvSpPr>
          <p:nvPr/>
        </p:nvSpPr>
        <p:spPr bwMode="auto">
          <a:xfrm>
            <a:off x="2727326" y="1365250"/>
            <a:ext cx="487363" cy="342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110</a:t>
            </a:r>
          </a:p>
        </p:txBody>
      </p:sp>
      <p:sp>
        <p:nvSpPr>
          <p:cNvPr id="170035" name="Rectangle 51"/>
          <p:cNvSpPr>
            <a:spLocks noChangeArrowheads="1"/>
          </p:cNvSpPr>
          <p:nvPr/>
        </p:nvSpPr>
        <p:spPr bwMode="auto">
          <a:xfrm>
            <a:off x="2727326" y="1716089"/>
            <a:ext cx="487363" cy="3460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100</a:t>
            </a:r>
          </a:p>
        </p:txBody>
      </p:sp>
      <p:sp>
        <p:nvSpPr>
          <p:cNvPr id="170036" name="Rectangle 52"/>
          <p:cNvSpPr>
            <a:spLocks noChangeArrowheads="1"/>
          </p:cNvSpPr>
          <p:nvPr/>
        </p:nvSpPr>
        <p:spPr bwMode="auto">
          <a:xfrm>
            <a:off x="2727326" y="2070100"/>
            <a:ext cx="487363" cy="3444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90</a:t>
            </a:r>
          </a:p>
        </p:txBody>
      </p:sp>
      <p:sp>
        <p:nvSpPr>
          <p:cNvPr id="170037" name="Rectangle 53"/>
          <p:cNvSpPr>
            <a:spLocks noChangeArrowheads="1"/>
          </p:cNvSpPr>
          <p:nvPr/>
        </p:nvSpPr>
        <p:spPr bwMode="auto">
          <a:xfrm>
            <a:off x="2727326" y="2424113"/>
            <a:ext cx="487363" cy="342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80</a:t>
            </a:r>
          </a:p>
        </p:txBody>
      </p:sp>
      <p:sp>
        <p:nvSpPr>
          <p:cNvPr id="170038" name="Rectangle 54"/>
          <p:cNvSpPr>
            <a:spLocks noChangeArrowheads="1"/>
          </p:cNvSpPr>
          <p:nvPr/>
        </p:nvSpPr>
        <p:spPr bwMode="auto">
          <a:xfrm>
            <a:off x="2727326" y="2776538"/>
            <a:ext cx="487363" cy="342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70</a:t>
            </a:r>
          </a:p>
        </p:txBody>
      </p:sp>
      <p:sp>
        <p:nvSpPr>
          <p:cNvPr id="170039" name="Rectangle 55"/>
          <p:cNvSpPr>
            <a:spLocks noChangeArrowheads="1"/>
          </p:cNvSpPr>
          <p:nvPr/>
        </p:nvSpPr>
        <p:spPr bwMode="auto">
          <a:xfrm>
            <a:off x="2727326" y="3130550"/>
            <a:ext cx="487363" cy="3444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60</a:t>
            </a:r>
          </a:p>
        </p:txBody>
      </p:sp>
      <p:sp>
        <p:nvSpPr>
          <p:cNvPr id="170040" name="Rectangle 56"/>
          <p:cNvSpPr>
            <a:spLocks noChangeArrowheads="1"/>
          </p:cNvSpPr>
          <p:nvPr/>
        </p:nvSpPr>
        <p:spPr bwMode="auto">
          <a:xfrm>
            <a:off x="2727326" y="3482975"/>
            <a:ext cx="487363" cy="3444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50</a:t>
            </a:r>
          </a:p>
        </p:txBody>
      </p:sp>
      <p:sp>
        <p:nvSpPr>
          <p:cNvPr id="170041" name="Rectangle 57"/>
          <p:cNvSpPr>
            <a:spLocks noChangeArrowheads="1"/>
          </p:cNvSpPr>
          <p:nvPr/>
        </p:nvSpPr>
        <p:spPr bwMode="auto">
          <a:xfrm>
            <a:off x="2727326" y="3835401"/>
            <a:ext cx="487363" cy="3460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40</a:t>
            </a:r>
          </a:p>
        </p:txBody>
      </p:sp>
      <p:sp>
        <p:nvSpPr>
          <p:cNvPr id="170042" name="Rectangle 58"/>
          <p:cNvSpPr>
            <a:spLocks noChangeArrowheads="1"/>
          </p:cNvSpPr>
          <p:nvPr/>
        </p:nvSpPr>
        <p:spPr bwMode="auto">
          <a:xfrm>
            <a:off x="2727326" y="4191000"/>
            <a:ext cx="487363" cy="342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30</a:t>
            </a:r>
          </a:p>
        </p:txBody>
      </p:sp>
      <p:sp>
        <p:nvSpPr>
          <p:cNvPr id="170043" name="Rectangle 59"/>
          <p:cNvSpPr>
            <a:spLocks noChangeArrowheads="1"/>
          </p:cNvSpPr>
          <p:nvPr/>
        </p:nvSpPr>
        <p:spPr bwMode="auto">
          <a:xfrm>
            <a:off x="2727326" y="4543425"/>
            <a:ext cx="487363" cy="342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20</a:t>
            </a:r>
          </a:p>
        </p:txBody>
      </p:sp>
      <p:sp>
        <p:nvSpPr>
          <p:cNvPr id="170044" name="Rectangle 60"/>
          <p:cNvSpPr>
            <a:spLocks noChangeArrowheads="1"/>
          </p:cNvSpPr>
          <p:nvPr/>
        </p:nvSpPr>
        <p:spPr bwMode="auto">
          <a:xfrm>
            <a:off x="2727326" y="4897439"/>
            <a:ext cx="487363" cy="3444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10</a:t>
            </a:r>
          </a:p>
        </p:txBody>
      </p:sp>
      <p:sp>
        <p:nvSpPr>
          <p:cNvPr id="170045" name="Rectangle 61"/>
          <p:cNvSpPr>
            <a:spLocks noChangeArrowheads="1"/>
          </p:cNvSpPr>
          <p:nvPr/>
        </p:nvSpPr>
        <p:spPr bwMode="auto">
          <a:xfrm>
            <a:off x="2727326" y="5251450"/>
            <a:ext cx="487363" cy="342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0</a:t>
            </a:r>
          </a:p>
        </p:txBody>
      </p:sp>
      <p:sp>
        <p:nvSpPr>
          <p:cNvPr id="170046" name="Rectangle 62"/>
          <p:cNvSpPr>
            <a:spLocks noChangeArrowheads="1"/>
          </p:cNvSpPr>
          <p:nvPr/>
        </p:nvSpPr>
        <p:spPr bwMode="auto">
          <a:xfrm>
            <a:off x="2795589" y="617538"/>
            <a:ext cx="485775" cy="342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dB   </a:t>
            </a:r>
          </a:p>
        </p:txBody>
      </p:sp>
      <p:sp>
        <p:nvSpPr>
          <p:cNvPr id="170047" name="Rectangle 63"/>
          <p:cNvSpPr>
            <a:spLocks noChangeArrowheads="1"/>
          </p:cNvSpPr>
          <p:nvPr/>
        </p:nvSpPr>
        <p:spPr bwMode="auto">
          <a:xfrm>
            <a:off x="6997700" y="842964"/>
            <a:ext cx="1003300" cy="3079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120 fon</a:t>
            </a:r>
          </a:p>
        </p:txBody>
      </p:sp>
      <p:sp>
        <p:nvSpPr>
          <p:cNvPr id="170048" name="Rectangle 64"/>
          <p:cNvSpPr>
            <a:spLocks noChangeArrowheads="1"/>
          </p:cNvSpPr>
          <p:nvPr/>
        </p:nvSpPr>
        <p:spPr bwMode="auto">
          <a:xfrm>
            <a:off x="7013575" y="1187450"/>
            <a:ext cx="712788" cy="279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110</a:t>
            </a:r>
          </a:p>
        </p:txBody>
      </p:sp>
      <p:sp>
        <p:nvSpPr>
          <p:cNvPr id="170049" name="Rectangle 65"/>
          <p:cNvSpPr>
            <a:spLocks noChangeArrowheads="1"/>
          </p:cNvSpPr>
          <p:nvPr/>
        </p:nvSpPr>
        <p:spPr bwMode="auto">
          <a:xfrm>
            <a:off x="7013575" y="1895476"/>
            <a:ext cx="712788" cy="2778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90</a:t>
            </a:r>
          </a:p>
        </p:txBody>
      </p:sp>
      <p:sp>
        <p:nvSpPr>
          <p:cNvPr id="170050" name="Rectangle 66"/>
          <p:cNvSpPr>
            <a:spLocks noChangeArrowheads="1"/>
          </p:cNvSpPr>
          <p:nvPr/>
        </p:nvSpPr>
        <p:spPr bwMode="auto">
          <a:xfrm>
            <a:off x="7013575" y="1541463"/>
            <a:ext cx="712788" cy="279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100</a:t>
            </a:r>
          </a:p>
        </p:txBody>
      </p:sp>
      <p:sp>
        <p:nvSpPr>
          <p:cNvPr id="170051" name="Rectangle 67"/>
          <p:cNvSpPr>
            <a:spLocks noChangeArrowheads="1"/>
          </p:cNvSpPr>
          <p:nvPr/>
        </p:nvSpPr>
        <p:spPr bwMode="auto">
          <a:xfrm>
            <a:off x="7013575" y="2603501"/>
            <a:ext cx="712788" cy="2778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70</a:t>
            </a:r>
          </a:p>
        </p:txBody>
      </p:sp>
      <p:sp>
        <p:nvSpPr>
          <p:cNvPr id="170052" name="Rectangle 68"/>
          <p:cNvSpPr>
            <a:spLocks noChangeArrowheads="1"/>
          </p:cNvSpPr>
          <p:nvPr/>
        </p:nvSpPr>
        <p:spPr bwMode="auto">
          <a:xfrm>
            <a:off x="7013575" y="2247900"/>
            <a:ext cx="712788" cy="279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80</a:t>
            </a:r>
          </a:p>
        </p:txBody>
      </p:sp>
      <p:sp>
        <p:nvSpPr>
          <p:cNvPr id="170053" name="Rectangle 69"/>
          <p:cNvSpPr>
            <a:spLocks noChangeArrowheads="1"/>
          </p:cNvSpPr>
          <p:nvPr/>
        </p:nvSpPr>
        <p:spPr bwMode="auto">
          <a:xfrm>
            <a:off x="7013575" y="2954338"/>
            <a:ext cx="712788" cy="2778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60</a:t>
            </a:r>
          </a:p>
        </p:txBody>
      </p:sp>
      <p:sp>
        <p:nvSpPr>
          <p:cNvPr id="170054" name="Rectangle 70"/>
          <p:cNvSpPr>
            <a:spLocks noChangeArrowheads="1"/>
          </p:cNvSpPr>
          <p:nvPr/>
        </p:nvSpPr>
        <p:spPr bwMode="auto">
          <a:xfrm>
            <a:off x="7013575" y="3309939"/>
            <a:ext cx="712788" cy="276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50</a:t>
            </a:r>
          </a:p>
        </p:txBody>
      </p:sp>
      <p:sp>
        <p:nvSpPr>
          <p:cNvPr id="170055" name="Rectangle 71"/>
          <p:cNvSpPr>
            <a:spLocks noChangeArrowheads="1"/>
          </p:cNvSpPr>
          <p:nvPr/>
        </p:nvSpPr>
        <p:spPr bwMode="auto">
          <a:xfrm>
            <a:off x="7013575" y="3662363"/>
            <a:ext cx="712788" cy="2778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40</a:t>
            </a:r>
          </a:p>
        </p:txBody>
      </p:sp>
      <p:sp>
        <p:nvSpPr>
          <p:cNvPr id="170056" name="Rectangle 72"/>
          <p:cNvSpPr>
            <a:spLocks noChangeArrowheads="1"/>
          </p:cNvSpPr>
          <p:nvPr/>
        </p:nvSpPr>
        <p:spPr bwMode="auto">
          <a:xfrm>
            <a:off x="7013575" y="4014788"/>
            <a:ext cx="712788" cy="279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30</a:t>
            </a:r>
          </a:p>
        </p:txBody>
      </p:sp>
      <p:sp>
        <p:nvSpPr>
          <p:cNvPr id="170057" name="Rectangle 73"/>
          <p:cNvSpPr>
            <a:spLocks noChangeArrowheads="1"/>
          </p:cNvSpPr>
          <p:nvPr/>
        </p:nvSpPr>
        <p:spPr bwMode="auto">
          <a:xfrm>
            <a:off x="7013575" y="4370389"/>
            <a:ext cx="712788" cy="276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20</a:t>
            </a:r>
          </a:p>
        </p:txBody>
      </p:sp>
      <p:sp>
        <p:nvSpPr>
          <p:cNvPr id="170058" name="Rectangle 74"/>
          <p:cNvSpPr>
            <a:spLocks noChangeArrowheads="1"/>
          </p:cNvSpPr>
          <p:nvPr/>
        </p:nvSpPr>
        <p:spPr bwMode="auto">
          <a:xfrm>
            <a:off x="7013575" y="4721225"/>
            <a:ext cx="712788" cy="2809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10</a:t>
            </a:r>
          </a:p>
        </p:txBody>
      </p:sp>
      <p:sp>
        <p:nvSpPr>
          <p:cNvPr id="170059" name="Rectangle 75"/>
          <p:cNvSpPr>
            <a:spLocks noChangeArrowheads="1"/>
          </p:cNvSpPr>
          <p:nvPr/>
        </p:nvSpPr>
        <p:spPr bwMode="auto">
          <a:xfrm>
            <a:off x="7042150" y="5108576"/>
            <a:ext cx="712788" cy="2778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0</a:t>
            </a:r>
          </a:p>
        </p:txBody>
      </p:sp>
      <p:sp>
        <p:nvSpPr>
          <p:cNvPr id="170060" name="Rectangle 76"/>
          <p:cNvSpPr>
            <a:spLocks noChangeArrowheads="1"/>
          </p:cNvSpPr>
          <p:nvPr/>
        </p:nvSpPr>
        <p:spPr bwMode="auto">
          <a:xfrm>
            <a:off x="3006726" y="5761039"/>
            <a:ext cx="485775" cy="3444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20</a:t>
            </a:r>
          </a:p>
        </p:txBody>
      </p:sp>
      <p:sp>
        <p:nvSpPr>
          <p:cNvPr id="170061" name="Rectangle 77"/>
          <p:cNvSpPr>
            <a:spLocks noChangeArrowheads="1"/>
          </p:cNvSpPr>
          <p:nvPr/>
        </p:nvSpPr>
        <p:spPr bwMode="auto">
          <a:xfrm>
            <a:off x="4537076" y="5767389"/>
            <a:ext cx="487363" cy="3444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100</a:t>
            </a:r>
          </a:p>
        </p:txBody>
      </p:sp>
      <p:sp>
        <p:nvSpPr>
          <p:cNvPr id="170062" name="Rectangle 78"/>
          <p:cNvSpPr>
            <a:spLocks noChangeArrowheads="1"/>
          </p:cNvSpPr>
          <p:nvPr/>
        </p:nvSpPr>
        <p:spPr bwMode="auto">
          <a:xfrm>
            <a:off x="6094414" y="5767389"/>
            <a:ext cx="485775" cy="3444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500</a:t>
            </a:r>
          </a:p>
        </p:txBody>
      </p:sp>
      <p:sp>
        <p:nvSpPr>
          <p:cNvPr id="170063" name="Rectangle 79"/>
          <p:cNvSpPr>
            <a:spLocks noChangeArrowheads="1"/>
          </p:cNvSpPr>
          <p:nvPr/>
        </p:nvSpPr>
        <p:spPr bwMode="auto">
          <a:xfrm>
            <a:off x="6634163" y="5767389"/>
            <a:ext cx="639762" cy="3444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1000</a:t>
            </a:r>
          </a:p>
        </p:txBody>
      </p:sp>
      <p:sp>
        <p:nvSpPr>
          <p:cNvPr id="170064" name="Rectangle 80"/>
          <p:cNvSpPr>
            <a:spLocks noChangeArrowheads="1"/>
          </p:cNvSpPr>
          <p:nvPr/>
        </p:nvSpPr>
        <p:spPr bwMode="auto">
          <a:xfrm>
            <a:off x="8166100" y="5767389"/>
            <a:ext cx="642938" cy="3444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5000</a:t>
            </a:r>
          </a:p>
        </p:txBody>
      </p:sp>
      <p:sp>
        <p:nvSpPr>
          <p:cNvPr id="170065" name="Rectangle 81"/>
          <p:cNvSpPr>
            <a:spLocks noChangeArrowheads="1"/>
          </p:cNvSpPr>
          <p:nvPr/>
        </p:nvSpPr>
        <p:spPr bwMode="auto">
          <a:xfrm>
            <a:off x="8818564" y="5767389"/>
            <a:ext cx="1087437" cy="3444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10000  Hz</a:t>
            </a:r>
          </a:p>
        </p:txBody>
      </p:sp>
      <p:sp>
        <p:nvSpPr>
          <p:cNvPr id="170066" name="Rectangle 82"/>
          <p:cNvSpPr>
            <a:spLocks noChangeArrowheads="1"/>
          </p:cNvSpPr>
          <p:nvPr/>
        </p:nvSpPr>
        <p:spPr bwMode="auto">
          <a:xfrm>
            <a:off x="6235700" y="6027738"/>
            <a:ext cx="641350" cy="419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buClrTx/>
              <a:buFontTx/>
              <a:buNone/>
            </a:pPr>
            <a:r>
              <a:rPr lang="es-CO" altLang="es-CO" sz="2000" b="1" i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f</a:t>
            </a:r>
          </a:p>
        </p:txBody>
      </p:sp>
      <p:grpSp>
        <p:nvGrpSpPr>
          <p:cNvPr id="170067" name="Group 83"/>
          <p:cNvGrpSpPr>
            <a:grpSpLocks/>
          </p:cNvGrpSpPr>
          <p:nvPr/>
        </p:nvGrpSpPr>
        <p:grpSpPr bwMode="auto">
          <a:xfrm>
            <a:off x="3408363" y="774701"/>
            <a:ext cx="6291262" cy="4899025"/>
            <a:chOff x="1187" y="488"/>
            <a:chExt cx="3963" cy="3086"/>
          </a:xfrm>
        </p:grpSpPr>
        <p:sp>
          <p:nvSpPr>
            <p:cNvPr id="170068" name="Freeform 84"/>
            <p:cNvSpPr>
              <a:spLocks noChangeArrowheads="1"/>
            </p:cNvSpPr>
            <p:nvPr/>
          </p:nvSpPr>
          <p:spPr bwMode="auto">
            <a:xfrm>
              <a:off x="1207" y="488"/>
              <a:ext cx="3943" cy="435"/>
            </a:xfrm>
            <a:custGeom>
              <a:avLst/>
              <a:gdLst>
                <a:gd name="G0" fmla="+- 65238 0 0"/>
                <a:gd name="G1" fmla="+- 1 0 0"/>
                <a:gd name="G2" fmla="*/ 1 61303 31296"/>
                <a:gd name="G3" fmla="+- 1 0 0"/>
                <a:gd name="G4" fmla="+- 1 0 0"/>
                <a:gd name="G5" fmla="+- 1 0 0"/>
                <a:gd name="G6" fmla="+- 1 0 0"/>
                <a:gd name="G7" fmla="+- 1 0 0"/>
                <a:gd name="G8" fmla="+- 1 0 0"/>
                <a:gd name="G9" fmla="+- 1 0 0"/>
                <a:gd name="G10" fmla="+- 1 0 0"/>
                <a:gd name="G11" fmla="+- 1 0 0"/>
                <a:gd name="G12" fmla="+- 1 0 0"/>
                <a:gd name="G13" fmla="+- 1 0 0"/>
                <a:gd name="G14" fmla="+- 1 0 0"/>
                <a:gd name="G15" fmla="+- 1 0 0"/>
                <a:gd name="G16" fmla="+- 1 0 0"/>
                <a:gd name="G17" fmla="+- 1 0 0"/>
                <a:gd name="G18" fmla="+- 1 0 0"/>
                <a:gd name="G19" fmla="+- 1 0 0"/>
                <a:gd name="G20" fmla="+- 1 0 0"/>
                <a:gd name="G21" fmla="+- 1 0 0"/>
                <a:gd name="G22" fmla="+- 1 0 0"/>
                <a:gd name="G23" fmla="+- 1 0 0"/>
                <a:gd name="G24" fmla="*/ 1 65535 32768"/>
                <a:gd name="G25" fmla="+- 1 0 0"/>
                <a:gd name="G26" fmla="+- 65291 0 0"/>
                <a:gd name="G27" fmla="+- 64780 0 0"/>
                <a:gd name="G28" fmla="+- 64407 0 0"/>
                <a:gd name="G29" fmla="+- 64203 0 0"/>
                <a:gd name="G30" fmla="+- 63904 0 0"/>
                <a:gd name="G31" fmla="+- 63636 0 0"/>
                <a:gd name="T0" fmla="*/ 0 w 20000"/>
                <a:gd name="T1" fmla="*/ 43 h 20000"/>
                <a:gd name="T2" fmla="*/ 288 w 20000"/>
                <a:gd name="T3" fmla="*/ 81 h 20000"/>
                <a:gd name="T4" fmla="*/ 837 w 20000"/>
                <a:gd name="T5" fmla="*/ 128 h 20000"/>
                <a:gd name="T6" fmla="*/ 1257 w 20000"/>
                <a:gd name="T7" fmla="*/ 156 h 20000"/>
                <a:gd name="T8" fmla="*/ 1489 w 20000"/>
                <a:gd name="T9" fmla="*/ 166 h 20000"/>
                <a:gd name="T10" fmla="*/ 1798 w 20000"/>
                <a:gd name="T11" fmla="*/ 179 h 20000"/>
                <a:gd name="T12" fmla="*/ 2079 w 20000"/>
                <a:gd name="T13" fmla="*/ 195 h 20000"/>
                <a:gd name="T14" fmla="*/ 2145 w 20000"/>
                <a:gd name="T15" fmla="*/ 207 h 20000"/>
                <a:gd name="T16" fmla="*/ 2214 w 20000"/>
                <a:gd name="T17" fmla="*/ 220 h 20000"/>
                <a:gd name="T18" fmla="*/ 2388 w 20000"/>
                <a:gd name="T19" fmla="*/ 251 h 20000"/>
                <a:gd name="T20" fmla="*/ 2524 w 20000"/>
                <a:gd name="T21" fmla="*/ 286 h 20000"/>
                <a:gd name="T22" fmla="*/ 2621 w 20000"/>
                <a:gd name="T23" fmla="*/ 322 h 20000"/>
                <a:gd name="T24" fmla="*/ 2749 w 20000"/>
                <a:gd name="T25" fmla="*/ 371 h 20000"/>
                <a:gd name="T26" fmla="*/ 2826 w 20000"/>
                <a:gd name="T27" fmla="*/ 400 h 20000"/>
                <a:gd name="T28" fmla="*/ 2902 w 20000"/>
                <a:gd name="T29" fmla="*/ 419 h 20000"/>
                <a:gd name="T30" fmla="*/ 3030 w 20000"/>
                <a:gd name="T31" fmla="*/ 435 h 20000"/>
                <a:gd name="T32" fmla="*/ 3100 w 20000"/>
                <a:gd name="T33" fmla="*/ 421 h 20000"/>
                <a:gd name="T34" fmla="*/ 3148 w 20000"/>
                <a:gd name="T35" fmla="*/ 397 h 20000"/>
                <a:gd name="T36" fmla="*/ 3201 w 20000"/>
                <a:gd name="T37" fmla="*/ 362 h 20000"/>
                <a:gd name="T38" fmla="*/ 3270 w 20000"/>
                <a:gd name="T39" fmla="*/ 316 h 20000"/>
                <a:gd name="T40" fmla="*/ 3336 w 20000"/>
                <a:gd name="T41" fmla="*/ 274 h 20000"/>
                <a:gd name="T42" fmla="*/ 3371 w 20000"/>
                <a:gd name="T43" fmla="*/ 251 h 20000"/>
                <a:gd name="T44" fmla="*/ 3419 w 20000"/>
                <a:gd name="T45" fmla="*/ 231 h 20000"/>
                <a:gd name="T46" fmla="*/ 3475 w 20000"/>
                <a:gd name="T47" fmla="*/ 214 h 20000"/>
                <a:gd name="T48" fmla="*/ 3523 w 20000"/>
                <a:gd name="T49" fmla="*/ 204 h 20000"/>
                <a:gd name="T50" fmla="*/ 3579 w 20000"/>
                <a:gd name="T51" fmla="*/ 198 h 20000"/>
                <a:gd name="T52" fmla="*/ 3697 w 20000"/>
                <a:gd name="T53" fmla="*/ 185 h 20000"/>
                <a:gd name="T54" fmla="*/ 3801 w 20000"/>
                <a:gd name="T55" fmla="*/ 166 h 20000"/>
                <a:gd name="T56" fmla="*/ 3857 w 20000"/>
                <a:gd name="T57" fmla="*/ 136 h 20000"/>
                <a:gd name="T58" fmla="*/ 3905 w 20000"/>
                <a:gd name="T59" fmla="*/ 85 h 20000"/>
                <a:gd name="T60" fmla="*/ 3930 w 20000"/>
                <a:gd name="T61" fmla="*/ 33 h 20000"/>
                <a:gd name="T62" fmla="*/ 3943 w 20000"/>
                <a:gd name="T63" fmla="*/ 0 h 200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0000" h="20000">
                  <a:moveTo>
                    <a:pt x="0" y="1974"/>
                  </a:moveTo>
                  <a:lnTo>
                    <a:pt x="1458" y="3730"/>
                  </a:lnTo>
                  <a:lnTo>
                    <a:pt x="4242" y="5872"/>
                  </a:lnTo>
                  <a:lnTo>
                    <a:pt x="6372" y="7148"/>
                  </a:lnTo>
                  <a:lnTo>
                    <a:pt x="7552" y="7605"/>
                  </a:lnTo>
                  <a:lnTo>
                    <a:pt x="9118" y="8231"/>
                  </a:lnTo>
                  <a:lnTo>
                    <a:pt x="10541" y="8929"/>
                  </a:lnTo>
                  <a:lnTo>
                    <a:pt x="10876" y="9507"/>
                  </a:lnTo>
                  <a:lnTo>
                    <a:pt x="11228" y="10084"/>
                  </a:lnTo>
                  <a:lnTo>
                    <a:pt x="12111" y="11504"/>
                  </a:lnTo>
                  <a:lnTo>
                    <a:pt x="12797" y="13141"/>
                  </a:lnTo>
                  <a:lnTo>
                    <a:pt x="13290" y="14753"/>
                  </a:lnTo>
                  <a:lnTo>
                    <a:pt x="13942" y="17040"/>
                  </a:lnTo>
                  <a:lnTo>
                    <a:pt x="14329" y="18339"/>
                  </a:lnTo>
                  <a:lnTo>
                    <a:pt x="14716" y="19206"/>
                  </a:lnTo>
                  <a:lnTo>
                    <a:pt x="15367" y="19976"/>
                  </a:lnTo>
                  <a:lnTo>
                    <a:pt x="15720" y="19326"/>
                  </a:lnTo>
                  <a:lnTo>
                    <a:pt x="15966" y="18219"/>
                  </a:lnTo>
                  <a:lnTo>
                    <a:pt x="16230" y="16606"/>
                  </a:lnTo>
                  <a:lnTo>
                    <a:pt x="16582" y="14513"/>
                  </a:lnTo>
                  <a:lnTo>
                    <a:pt x="16917" y="12563"/>
                  </a:lnTo>
                  <a:lnTo>
                    <a:pt x="17093" y="11504"/>
                  </a:lnTo>
                  <a:lnTo>
                    <a:pt x="17339" y="10614"/>
                  </a:lnTo>
                  <a:lnTo>
                    <a:pt x="17621" y="9819"/>
                  </a:lnTo>
                  <a:lnTo>
                    <a:pt x="17867" y="9338"/>
                  </a:lnTo>
                  <a:lnTo>
                    <a:pt x="18149" y="9097"/>
                  </a:lnTo>
                  <a:lnTo>
                    <a:pt x="18747" y="8472"/>
                  </a:lnTo>
                  <a:lnTo>
                    <a:pt x="19275" y="7605"/>
                  </a:lnTo>
                  <a:lnTo>
                    <a:pt x="19557" y="6258"/>
                  </a:lnTo>
                  <a:lnTo>
                    <a:pt x="19803" y="3899"/>
                  </a:lnTo>
                  <a:lnTo>
                    <a:pt x="19927" y="1492"/>
                  </a:lnTo>
                  <a:lnTo>
                    <a:pt x="19997" y="0"/>
                  </a:lnTo>
                </a:path>
              </a:pathLst>
            </a:custGeom>
            <a:noFill/>
            <a:ln w="57240" cap="flat">
              <a:solidFill>
                <a:srgbClr val="BE008C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  <p:sp>
          <p:nvSpPr>
            <p:cNvPr id="170069" name="Freeform 85"/>
            <p:cNvSpPr>
              <a:spLocks noChangeArrowheads="1"/>
            </p:cNvSpPr>
            <p:nvPr/>
          </p:nvSpPr>
          <p:spPr bwMode="auto">
            <a:xfrm>
              <a:off x="1191" y="1296"/>
              <a:ext cx="3949" cy="598"/>
            </a:xfrm>
            <a:custGeom>
              <a:avLst/>
              <a:gdLst>
                <a:gd name="G0" fmla="+- 64159 0 0"/>
                <a:gd name="G1" fmla="+- 1 0 0"/>
                <a:gd name="G2" fmla="+- 1 0 0"/>
                <a:gd name="G3" fmla="+- 1 0 0"/>
                <a:gd name="G4" fmla="+- 1 0 0"/>
                <a:gd name="G5" fmla="+- 1 0 0"/>
                <a:gd name="G6" fmla="+- 1 0 0"/>
                <a:gd name="G7" fmla="+- 1 0 0"/>
                <a:gd name="G8" fmla="+- 1 0 0"/>
                <a:gd name="G9" fmla="+- G0 0 10800"/>
                <a:gd name="T0" fmla="*/ 18893 256 1"/>
                <a:gd name="T1" fmla="*/ 0 256 1"/>
                <a:gd name="G10" fmla="+- 0 T0 T1"/>
                <a:gd name="G11" fmla="cos G9 G10"/>
                <a:gd name="T2" fmla="*/ 18893 256 1"/>
                <a:gd name="T3" fmla="*/ 0 256 1"/>
                <a:gd name="G12" fmla="+- 0 T2 T3"/>
                <a:gd name="G13" fmla="sin 3291 G12"/>
                <a:gd name="G14" fmla="+- G11 G13 0"/>
                <a:gd name="G15" fmla="+- G14 10800 0"/>
                <a:gd name="G16" fmla="+- 1 0 0"/>
                <a:gd name="G17" fmla="+- 1 0 0"/>
                <a:gd name="G18" fmla="+- 1 0 0"/>
                <a:gd name="G19" fmla="+- 1 0 0"/>
                <a:gd name="G20" fmla="+- 1 0 0"/>
                <a:gd name="G21" fmla="max 8875 G0"/>
                <a:gd name="G22" fmla="+- 1 0 0"/>
                <a:gd name="G23" fmla="+- 1 0 0"/>
                <a:gd name="G24" fmla="+- 1 0 0"/>
                <a:gd name="G25" fmla="+- 1 0 0"/>
                <a:gd name="G26" fmla="+- 1 0 0"/>
                <a:gd name="G27" fmla="+- 1 0 0"/>
                <a:gd name="G28" fmla="+- 1 0 0"/>
                <a:gd name="G29" fmla="+- 1 0 0"/>
                <a:gd name="G30" fmla="+- 1 0 0"/>
                <a:gd name="G31" fmla="+- 1 0 0"/>
                <a:gd name="G32" fmla="+- 1 0 0"/>
                <a:gd name="G33" fmla="+- 1 0 0"/>
                <a:gd name="G34" fmla="+- 1 0 0"/>
                <a:gd name="G35" fmla="+- 1 0 0"/>
                <a:gd name="G36" fmla="*/ 1 65535 32768"/>
                <a:gd name="G37" fmla="+- 1 0 0"/>
                <a:gd name="G38" fmla="+- 65504 0 0"/>
                <a:gd name="G39" fmla="+- 65394 0 0"/>
                <a:gd name="G40" fmla="+- 65317 0 0"/>
                <a:gd name="G41" fmla="+- 65245 0 0"/>
                <a:gd name="G42" fmla="+- 65180 0 0"/>
                <a:gd name="G43" fmla="+- 65125 0 0"/>
                <a:gd name="G44" fmla="+- 65019 0 0"/>
                <a:gd name="G45" fmla="+- 64898 0 0"/>
                <a:gd name="T4" fmla="*/ 0 w 20000"/>
                <a:gd name="T5" fmla="*/ 116 h 20000"/>
                <a:gd name="T6" fmla="*/ 148 w 20000"/>
                <a:gd name="T7" fmla="*/ 180 h 20000"/>
                <a:gd name="T8" fmla="*/ 322 w 20000"/>
                <a:gd name="T9" fmla="*/ 237 h 20000"/>
                <a:gd name="T10" fmla="*/ 456 w 20000"/>
                <a:gd name="T11" fmla="*/ 277 h 20000"/>
                <a:gd name="T12" fmla="*/ 568 w 20000"/>
                <a:gd name="T13" fmla="*/ 306 h 20000"/>
                <a:gd name="T14" fmla="*/ 662 w 20000"/>
                <a:gd name="T15" fmla="*/ 327 h 20000"/>
                <a:gd name="T16" fmla="*/ 738 w 20000"/>
                <a:gd name="T17" fmla="*/ 350 h 20000"/>
                <a:gd name="T18" fmla="*/ 867 w 20000"/>
                <a:gd name="T19" fmla="*/ 381 h 20000"/>
                <a:gd name="T20" fmla="*/ 1019 w 20000"/>
                <a:gd name="T21" fmla="*/ 416 h 20000"/>
                <a:gd name="T22" fmla="*/ 1148 w 20000"/>
                <a:gd name="T23" fmla="*/ 446 h 20000"/>
                <a:gd name="T24" fmla="*/ 1287 w 20000"/>
                <a:gd name="T25" fmla="*/ 475 h 20000"/>
                <a:gd name="T26" fmla="*/ 1578 w 20000"/>
                <a:gd name="T27" fmla="*/ 517 h 20000"/>
                <a:gd name="T28" fmla="*/ 1828 w 20000"/>
                <a:gd name="T29" fmla="*/ 546 h 20000"/>
                <a:gd name="T30" fmla="*/ 1977 w 20000"/>
                <a:gd name="T31" fmla="*/ 558 h 20000"/>
                <a:gd name="T32" fmla="*/ 2123 w 20000"/>
                <a:gd name="T33" fmla="*/ 551 h 20000"/>
                <a:gd name="T34" fmla="*/ 2248 w 20000"/>
                <a:gd name="T35" fmla="*/ 536 h 20000"/>
                <a:gd name="T36" fmla="*/ 2405 w 20000"/>
                <a:gd name="T37" fmla="*/ 522 h 20000"/>
                <a:gd name="T38" fmla="*/ 2543 w 20000"/>
                <a:gd name="T39" fmla="*/ 522 h 20000"/>
                <a:gd name="T40" fmla="*/ 2655 w 20000"/>
                <a:gd name="T41" fmla="*/ 542 h 20000"/>
                <a:gd name="T42" fmla="*/ 2783 w 20000"/>
                <a:gd name="T43" fmla="*/ 566 h 20000"/>
                <a:gd name="T44" fmla="*/ 2887 w 20000"/>
                <a:gd name="T45" fmla="*/ 591 h 20000"/>
                <a:gd name="T46" fmla="*/ 2974 w 20000"/>
                <a:gd name="T47" fmla="*/ 598 h 20000"/>
                <a:gd name="T48" fmla="*/ 3064 w 20000"/>
                <a:gd name="T49" fmla="*/ 598 h 20000"/>
                <a:gd name="T50" fmla="*/ 3144 w 20000"/>
                <a:gd name="T51" fmla="*/ 584 h 20000"/>
                <a:gd name="T52" fmla="*/ 3175 w 20000"/>
                <a:gd name="T53" fmla="*/ 570 h 20000"/>
                <a:gd name="T54" fmla="*/ 3210 w 20000"/>
                <a:gd name="T55" fmla="*/ 547 h 20000"/>
                <a:gd name="T56" fmla="*/ 3262 w 20000"/>
                <a:gd name="T57" fmla="*/ 475 h 20000"/>
                <a:gd name="T58" fmla="*/ 3307 w 20000"/>
                <a:gd name="T59" fmla="*/ 352 h 20000"/>
                <a:gd name="T60" fmla="*/ 3338 w 20000"/>
                <a:gd name="T61" fmla="*/ 308 h 20000"/>
                <a:gd name="T62" fmla="*/ 3387 w 20000"/>
                <a:gd name="T63" fmla="*/ 279 h 20000"/>
                <a:gd name="T64" fmla="*/ 3439 w 20000"/>
                <a:gd name="T65" fmla="*/ 266 h 20000"/>
                <a:gd name="T66" fmla="*/ 3474 w 20000"/>
                <a:gd name="T67" fmla="*/ 262 h 20000"/>
                <a:gd name="T68" fmla="*/ 3550 w 20000"/>
                <a:gd name="T69" fmla="*/ 262 h 20000"/>
                <a:gd name="T70" fmla="*/ 3616 w 20000"/>
                <a:gd name="T71" fmla="*/ 262 h 20000"/>
                <a:gd name="T72" fmla="*/ 3689 w 20000"/>
                <a:gd name="T73" fmla="*/ 256 h 20000"/>
                <a:gd name="T74" fmla="*/ 3765 w 20000"/>
                <a:gd name="T75" fmla="*/ 237 h 20000"/>
                <a:gd name="T76" fmla="*/ 3838 w 20000"/>
                <a:gd name="T77" fmla="*/ 202 h 20000"/>
                <a:gd name="T78" fmla="*/ 3897 w 20000"/>
                <a:gd name="T79" fmla="*/ 156 h 20000"/>
                <a:gd name="T80" fmla="*/ 3932 w 20000"/>
                <a:gd name="T81" fmla="*/ 99 h 20000"/>
                <a:gd name="T82" fmla="*/ 3949 w 20000"/>
                <a:gd name="T83" fmla="*/ 0 h 20000"/>
              </a:gdLst>
              <a:ahLst/>
              <a:cxnLst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0000" h="20000">
                  <a:moveTo>
                    <a:pt x="0" y="3884"/>
                  </a:moveTo>
                  <a:lnTo>
                    <a:pt x="750" y="6011"/>
                  </a:lnTo>
                  <a:lnTo>
                    <a:pt x="1629" y="7926"/>
                  </a:lnTo>
                  <a:lnTo>
                    <a:pt x="2311" y="9244"/>
                  </a:lnTo>
                  <a:lnTo>
                    <a:pt x="2877" y="10228"/>
                  </a:lnTo>
                  <a:lnTo>
                    <a:pt x="3351" y="10931"/>
                  </a:lnTo>
                  <a:lnTo>
                    <a:pt x="3735" y="11670"/>
                  </a:lnTo>
                  <a:lnTo>
                    <a:pt x="4388" y="12707"/>
                  </a:lnTo>
                  <a:lnTo>
                    <a:pt x="5159" y="13884"/>
                  </a:lnTo>
                  <a:lnTo>
                    <a:pt x="5812" y="14886"/>
                  </a:lnTo>
                  <a:lnTo>
                    <a:pt x="6515" y="15870"/>
                  </a:lnTo>
                  <a:lnTo>
                    <a:pt x="7992" y="17258"/>
                  </a:lnTo>
                  <a:lnTo>
                    <a:pt x="9257" y="18243"/>
                  </a:lnTo>
                  <a:lnTo>
                    <a:pt x="10010" y="18629"/>
                  </a:lnTo>
                  <a:lnTo>
                    <a:pt x="10751" y="18401"/>
                  </a:lnTo>
                  <a:lnTo>
                    <a:pt x="11384" y="17891"/>
                  </a:lnTo>
                  <a:lnTo>
                    <a:pt x="12175" y="17434"/>
                  </a:lnTo>
                  <a:lnTo>
                    <a:pt x="12878" y="17434"/>
                  </a:lnTo>
                  <a:lnTo>
                    <a:pt x="13441" y="18084"/>
                  </a:lnTo>
                  <a:lnTo>
                    <a:pt x="14091" y="18893"/>
                  </a:lnTo>
                  <a:lnTo>
                    <a:pt x="14618" y="19719"/>
                  </a:lnTo>
                  <a:lnTo>
                    <a:pt x="15058" y="19982"/>
                  </a:lnTo>
                  <a:lnTo>
                    <a:pt x="15515" y="19982"/>
                  </a:lnTo>
                  <a:lnTo>
                    <a:pt x="15919" y="19508"/>
                  </a:lnTo>
                  <a:lnTo>
                    <a:pt x="16077" y="19016"/>
                  </a:lnTo>
                  <a:lnTo>
                    <a:pt x="16253" y="18260"/>
                  </a:lnTo>
                  <a:lnTo>
                    <a:pt x="16517" y="15870"/>
                  </a:lnTo>
                  <a:lnTo>
                    <a:pt x="16745" y="11740"/>
                  </a:lnTo>
                  <a:lnTo>
                    <a:pt x="16903" y="10299"/>
                  </a:lnTo>
                  <a:lnTo>
                    <a:pt x="17150" y="9315"/>
                  </a:lnTo>
                  <a:lnTo>
                    <a:pt x="17413" y="8875"/>
                  </a:lnTo>
                  <a:lnTo>
                    <a:pt x="17589" y="8735"/>
                  </a:lnTo>
                  <a:lnTo>
                    <a:pt x="17976" y="8735"/>
                  </a:lnTo>
                  <a:lnTo>
                    <a:pt x="18310" y="8735"/>
                  </a:lnTo>
                  <a:lnTo>
                    <a:pt x="18679" y="8559"/>
                  </a:lnTo>
                  <a:lnTo>
                    <a:pt x="19065" y="7926"/>
                  </a:lnTo>
                  <a:lnTo>
                    <a:pt x="19435" y="6749"/>
                  </a:lnTo>
                  <a:lnTo>
                    <a:pt x="19733" y="5220"/>
                  </a:lnTo>
                  <a:lnTo>
                    <a:pt x="19909" y="3304"/>
                  </a:lnTo>
                  <a:lnTo>
                    <a:pt x="19997" y="0"/>
                  </a:lnTo>
                </a:path>
              </a:pathLst>
            </a:custGeom>
            <a:noFill/>
            <a:ln w="57240" cap="flat">
              <a:solidFill>
                <a:srgbClr val="BE008C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  <p:sp>
          <p:nvSpPr>
            <p:cNvPr id="170070" name="Freeform 86"/>
            <p:cNvSpPr>
              <a:spLocks noChangeArrowheads="1"/>
            </p:cNvSpPr>
            <p:nvPr/>
          </p:nvSpPr>
          <p:spPr bwMode="auto">
            <a:xfrm>
              <a:off x="1203" y="636"/>
              <a:ext cx="3946" cy="488"/>
            </a:xfrm>
            <a:custGeom>
              <a:avLst/>
              <a:gdLst>
                <a:gd name="G0" fmla="+- 265 0 0"/>
                <a:gd name="G1" fmla="+- 1 0 0"/>
                <a:gd name="G2" fmla="+- 1 0 0"/>
                <a:gd name="G3" fmla="+- 1 0 0"/>
                <a:gd name="G4" fmla="+- 1 0 0"/>
                <a:gd name="G5" fmla="+- 1 0 0"/>
                <a:gd name="G6" fmla="+- 1 0 0"/>
                <a:gd name="G7" fmla="+- 1 0 0"/>
                <a:gd name="G8" fmla="+- 1 0 0"/>
                <a:gd name="G9" fmla="+- 1 0 0"/>
                <a:gd name="G10" fmla="+- 1 0 0"/>
                <a:gd name="G11" fmla="+- 1 0 0"/>
                <a:gd name="G12" fmla="+- 1 0 0"/>
                <a:gd name="G13" fmla="+- 1 0 0"/>
                <a:gd name="G14" fmla="+- 1 0 0"/>
                <a:gd name="G15" fmla="+- 1 0 0"/>
                <a:gd name="G16" fmla="+- 1 0 0"/>
                <a:gd name="G17" fmla="+- 1 0 0"/>
                <a:gd name="G18" fmla="+- 1 0 0"/>
                <a:gd name="G19" fmla="+- 1 0 0"/>
                <a:gd name="G20" fmla="+- 1 0 0"/>
                <a:gd name="G21" fmla="+- 1 0 0"/>
                <a:gd name="G22" fmla="+- 1 0 0"/>
                <a:gd name="G23" fmla="+- 1 0 0"/>
                <a:gd name="G24" fmla="+- 1 0 0"/>
                <a:gd name="G25" fmla="+- 1 0 0"/>
                <a:gd name="G26" fmla="+- 1 0 0"/>
                <a:gd name="G27" fmla="+- 1 0 0"/>
                <a:gd name="G28" fmla="+- 1 0 0"/>
                <a:gd name="G29" fmla="+- 1 0 0"/>
                <a:gd name="G30" fmla="*/ 1 65535 32768"/>
                <a:gd name="G31" fmla="+- 1 0 0"/>
                <a:gd name="G32" fmla="+- 105 0 0"/>
                <a:gd name="G33" fmla="+- 65483 0 0"/>
                <a:gd name="G34" fmla="+- 65354 0 0"/>
                <a:gd name="G35" fmla="+- 65255 0 0"/>
                <a:gd name="G36" fmla="+- 65082 0 0"/>
                <a:gd name="G37" fmla="+- 65005 0 0"/>
                <a:gd name="G38" fmla="+- 64913 0 0"/>
                <a:gd name="G39" fmla="+- 64746 0 0"/>
                <a:gd name="T0" fmla="*/ 0 w 20000"/>
                <a:gd name="T1" fmla="*/ 233 h 20000"/>
                <a:gd name="T2" fmla="*/ 128 w 20000"/>
                <a:gd name="T3" fmla="*/ 242 h 20000"/>
                <a:gd name="T4" fmla="*/ 295 w 20000"/>
                <a:gd name="T5" fmla="*/ 252 h 20000"/>
                <a:gd name="T6" fmla="*/ 434 w 20000"/>
                <a:gd name="T7" fmla="*/ 256 h 20000"/>
                <a:gd name="T8" fmla="*/ 537 w 20000"/>
                <a:gd name="T9" fmla="*/ 253 h 20000"/>
                <a:gd name="T10" fmla="*/ 707 w 20000"/>
                <a:gd name="T11" fmla="*/ 250 h 20000"/>
                <a:gd name="T12" fmla="*/ 781 w 20000"/>
                <a:gd name="T13" fmla="*/ 252 h 20000"/>
                <a:gd name="T14" fmla="*/ 875 w 20000"/>
                <a:gd name="T15" fmla="*/ 247 h 20000"/>
                <a:gd name="T16" fmla="*/ 1037 w 20000"/>
                <a:gd name="T17" fmla="*/ 241 h 20000"/>
                <a:gd name="T18" fmla="*/ 1177 w 20000"/>
                <a:gd name="T19" fmla="*/ 237 h 20000"/>
                <a:gd name="T20" fmla="*/ 1260 w 20000"/>
                <a:gd name="T21" fmla="*/ 233 h 20000"/>
                <a:gd name="T22" fmla="*/ 1495 w 20000"/>
                <a:gd name="T23" fmla="*/ 231 h 20000"/>
                <a:gd name="T24" fmla="*/ 1805 w 20000"/>
                <a:gd name="T25" fmla="*/ 227 h 20000"/>
                <a:gd name="T26" fmla="*/ 1909 w 20000"/>
                <a:gd name="T27" fmla="*/ 233 h 20000"/>
                <a:gd name="T28" fmla="*/ 2083 w 20000"/>
                <a:gd name="T29" fmla="*/ 256 h 20000"/>
                <a:gd name="T30" fmla="*/ 2214 w 20000"/>
                <a:gd name="T31" fmla="*/ 284 h 20000"/>
                <a:gd name="T32" fmla="*/ 2385 w 20000"/>
                <a:gd name="T33" fmla="*/ 313 h 20000"/>
                <a:gd name="T34" fmla="*/ 2516 w 20000"/>
                <a:gd name="T35" fmla="*/ 347 h 20000"/>
                <a:gd name="T36" fmla="*/ 2628 w 20000"/>
                <a:gd name="T37" fmla="*/ 374 h 20000"/>
                <a:gd name="T38" fmla="*/ 2777 w 20000"/>
                <a:gd name="T39" fmla="*/ 418 h 20000"/>
                <a:gd name="T40" fmla="*/ 2864 w 20000"/>
                <a:gd name="T41" fmla="*/ 450 h 20000"/>
                <a:gd name="T42" fmla="*/ 2933 w 20000"/>
                <a:gd name="T43" fmla="*/ 474 h 20000"/>
                <a:gd name="T44" fmla="*/ 3016 w 20000"/>
                <a:gd name="T45" fmla="*/ 488 h 20000"/>
                <a:gd name="T46" fmla="*/ 3089 w 20000"/>
                <a:gd name="T47" fmla="*/ 488 h 20000"/>
                <a:gd name="T48" fmla="*/ 3131 w 20000"/>
                <a:gd name="T49" fmla="*/ 478 h 20000"/>
                <a:gd name="T50" fmla="*/ 3169 w 20000"/>
                <a:gd name="T51" fmla="*/ 456 h 20000"/>
                <a:gd name="T52" fmla="*/ 3200 w 20000"/>
                <a:gd name="T53" fmla="*/ 427 h 20000"/>
                <a:gd name="T54" fmla="*/ 3277 w 20000"/>
                <a:gd name="T55" fmla="*/ 327 h 20000"/>
                <a:gd name="T56" fmla="*/ 3315 w 20000"/>
                <a:gd name="T57" fmla="*/ 284 h 20000"/>
                <a:gd name="T58" fmla="*/ 3349 w 20000"/>
                <a:gd name="T59" fmla="*/ 252 h 20000"/>
                <a:gd name="T60" fmla="*/ 3377 w 20000"/>
                <a:gd name="T61" fmla="*/ 233 h 20000"/>
                <a:gd name="T62" fmla="*/ 3443 w 20000"/>
                <a:gd name="T63" fmla="*/ 209 h 20000"/>
                <a:gd name="T64" fmla="*/ 3530 w 20000"/>
                <a:gd name="T65" fmla="*/ 204 h 20000"/>
                <a:gd name="T66" fmla="*/ 3585 w 20000"/>
                <a:gd name="T67" fmla="*/ 208 h 20000"/>
                <a:gd name="T68" fmla="*/ 3669 w 20000"/>
                <a:gd name="T69" fmla="*/ 213 h 20000"/>
                <a:gd name="T70" fmla="*/ 3776 w 20000"/>
                <a:gd name="T71" fmla="*/ 215 h 20000"/>
                <a:gd name="T72" fmla="*/ 3860 w 20000"/>
                <a:gd name="T73" fmla="*/ 193 h 20000"/>
                <a:gd name="T74" fmla="*/ 3905 w 20000"/>
                <a:gd name="T75" fmla="*/ 155 h 20000"/>
                <a:gd name="T76" fmla="*/ 3933 w 20000"/>
                <a:gd name="T77" fmla="*/ 99 h 20000"/>
                <a:gd name="T78" fmla="*/ 3946 w 20000"/>
                <a:gd name="T79" fmla="*/ 0 h 200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0000" h="20000">
                  <a:moveTo>
                    <a:pt x="0" y="9517"/>
                  </a:moveTo>
                  <a:lnTo>
                    <a:pt x="651" y="9903"/>
                  </a:lnTo>
                  <a:lnTo>
                    <a:pt x="1495" y="10290"/>
                  </a:lnTo>
                  <a:lnTo>
                    <a:pt x="2198" y="10462"/>
                  </a:lnTo>
                  <a:lnTo>
                    <a:pt x="2723" y="10354"/>
                  </a:lnTo>
                  <a:lnTo>
                    <a:pt x="3585" y="10226"/>
                  </a:lnTo>
                  <a:lnTo>
                    <a:pt x="3957" y="10290"/>
                  </a:lnTo>
                  <a:lnTo>
                    <a:pt x="4432" y="10097"/>
                  </a:lnTo>
                  <a:lnTo>
                    <a:pt x="5256" y="9839"/>
                  </a:lnTo>
                  <a:lnTo>
                    <a:pt x="5962" y="9710"/>
                  </a:lnTo>
                  <a:lnTo>
                    <a:pt x="6384" y="9517"/>
                  </a:lnTo>
                  <a:lnTo>
                    <a:pt x="7577" y="9452"/>
                  </a:lnTo>
                  <a:lnTo>
                    <a:pt x="9146" y="9280"/>
                  </a:lnTo>
                  <a:lnTo>
                    <a:pt x="9673" y="9517"/>
                  </a:lnTo>
                  <a:lnTo>
                    <a:pt x="10553" y="10462"/>
                  </a:lnTo>
                  <a:lnTo>
                    <a:pt x="11221" y="11622"/>
                  </a:lnTo>
                  <a:lnTo>
                    <a:pt x="12083" y="12782"/>
                  </a:lnTo>
                  <a:lnTo>
                    <a:pt x="12751" y="14178"/>
                  </a:lnTo>
                  <a:lnTo>
                    <a:pt x="13314" y="15295"/>
                  </a:lnTo>
                  <a:lnTo>
                    <a:pt x="14070" y="17078"/>
                  </a:lnTo>
                  <a:lnTo>
                    <a:pt x="14510" y="18410"/>
                  </a:lnTo>
                  <a:lnTo>
                    <a:pt x="14861" y="19398"/>
                  </a:lnTo>
                  <a:lnTo>
                    <a:pt x="15284" y="19979"/>
                  </a:lnTo>
                  <a:lnTo>
                    <a:pt x="15653" y="19979"/>
                  </a:lnTo>
                  <a:lnTo>
                    <a:pt x="15864" y="19570"/>
                  </a:lnTo>
                  <a:lnTo>
                    <a:pt x="16057" y="18647"/>
                  </a:lnTo>
                  <a:lnTo>
                    <a:pt x="16216" y="17444"/>
                  </a:lnTo>
                  <a:lnTo>
                    <a:pt x="16603" y="13383"/>
                  </a:lnTo>
                  <a:lnTo>
                    <a:pt x="16796" y="11622"/>
                  </a:lnTo>
                  <a:lnTo>
                    <a:pt x="16972" y="10290"/>
                  </a:lnTo>
                  <a:lnTo>
                    <a:pt x="17113" y="9517"/>
                  </a:lnTo>
                  <a:lnTo>
                    <a:pt x="17447" y="8550"/>
                  </a:lnTo>
                  <a:lnTo>
                    <a:pt x="17887" y="8357"/>
                  </a:lnTo>
                  <a:lnTo>
                    <a:pt x="18168" y="8507"/>
                  </a:lnTo>
                  <a:lnTo>
                    <a:pt x="18590" y="8722"/>
                  </a:lnTo>
                  <a:lnTo>
                    <a:pt x="19135" y="8808"/>
                  </a:lnTo>
                  <a:lnTo>
                    <a:pt x="19557" y="7905"/>
                  </a:lnTo>
                  <a:lnTo>
                    <a:pt x="19786" y="6359"/>
                  </a:lnTo>
                  <a:lnTo>
                    <a:pt x="19927" y="4039"/>
                  </a:lnTo>
                  <a:lnTo>
                    <a:pt x="19997" y="0"/>
                  </a:lnTo>
                </a:path>
              </a:pathLst>
            </a:custGeom>
            <a:noFill/>
            <a:ln w="57240" cap="flat">
              <a:solidFill>
                <a:srgbClr val="BE008C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  <p:sp>
          <p:nvSpPr>
            <p:cNvPr id="170072" name="Freeform 88"/>
            <p:cNvSpPr>
              <a:spLocks noChangeArrowheads="1"/>
            </p:cNvSpPr>
            <p:nvPr/>
          </p:nvSpPr>
          <p:spPr bwMode="auto">
            <a:xfrm>
              <a:off x="1193" y="990"/>
              <a:ext cx="3943" cy="554"/>
            </a:xfrm>
            <a:custGeom>
              <a:avLst/>
              <a:gdLst>
                <a:gd name="G0" fmla="+- 65368 0 0"/>
                <a:gd name="G1" fmla="+- 1 0 0"/>
                <a:gd name="G2" fmla="+- 1 0 0"/>
                <a:gd name="G3" fmla="+- 1 0 0"/>
                <a:gd name="G4" fmla="+- 1 0 0"/>
                <a:gd name="G5" fmla="+- 1 0 0"/>
                <a:gd name="G6" fmla="+- 1 0 0"/>
                <a:gd name="G7" fmla="+- 1 0 0"/>
                <a:gd name="G8" fmla="+- 1 0 0"/>
                <a:gd name="G9" fmla="+- 1 0 0"/>
                <a:gd name="G10" fmla="+- 1 0 0"/>
                <a:gd name="G11" fmla="+- 1 0 0"/>
                <a:gd name="G12" fmla="+- 1 0 0"/>
                <a:gd name="G13" fmla="+- 1 0 0"/>
                <a:gd name="G14" fmla="+- 1 0 0"/>
                <a:gd name="G15" fmla="+- 1 0 0"/>
                <a:gd name="G16" fmla="+- 1 0 0"/>
                <a:gd name="G17" fmla="+- 1 0 0"/>
                <a:gd name="G18" fmla="+- 1 0 0"/>
                <a:gd name="G19" fmla="+- 1 0 0"/>
                <a:gd name="G20" fmla="+- 1 0 0"/>
                <a:gd name="G21" fmla="+- 1 0 0"/>
                <a:gd name="G22" fmla="+- 1 0 0"/>
                <a:gd name="G23" fmla="+- 1 0 0"/>
                <a:gd name="G24" fmla="+- 1 0 0"/>
                <a:gd name="G25" fmla="+- 1 0 0"/>
                <a:gd name="G26" fmla="+- 1 0 0"/>
                <a:gd name="G27" fmla="+- 1 0 0"/>
                <a:gd name="G28" fmla="+- 1 0 0"/>
                <a:gd name="G29" fmla="+- 1 0 0"/>
                <a:gd name="G30" fmla="*/ 1 65535 32768"/>
                <a:gd name="G31" fmla="+- 1 0 0"/>
                <a:gd name="G32" fmla="+- 145 0 0"/>
                <a:gd name="G33" fmla="+- 6 0 0"/>
                <a:gd name="G34" fmla="+- 65424 0 0"/>
                <a:gd name="G35" fmla="+- 65242 0 0"/>
                <a:gd name="G36" fmla="+- 65182 0 0"/>
                <a:gd name="G37" fmla="+- 65107 0 0"/>
                <a:gd name="G38" fmla="+- 65052 0 0"/>
                <a:gd name="G39" fmla="+- 64886 0 0"/>
                <a:gd name="T0" fmla="*/ 0 w 20000"/>
                <a:gd name="T1" fmla="*/ 284 h 20000"/>
                <a:gd name="T2" fmla="*/ 139 w 20000"/>
                <a:gd name="T3" fmla="*/ 308 h 20000"/>
                <a:gd name="T4" fmla="*/ 302 w 20000"/>
                <a:gd name="T5" fmla="*/ 332 h 20000"/>
                <a:gd name="T6" fmla="*/ 444 w 20000"/>
                <a:gd name="T7" fmla="*/ 348 h 20000"/>
                <a:gd name="T8" fmla="*/ 642 w 20000"/>
                <a:gd name="T9" fmla="*/ 365 h 20000"/>
                <a:gd name="T10" fmla="*/ 719 w 20000"/>
                <a:gd name="T11" fmla="*/ 369 h 20000"/>
                <a:gd name="T12" fmla="*/ 798 w 20000"/>
                <a:gd name="T13" fmla="*/ 370 h 20000"/>
                <a:gd name="T14" fmla="*/ 854 w 20000"/>
                <a:gd name="T15" fmla="*/ 377 h 20000"/>
                <a:gd name="T16" fmla="*/ 1027 w 20000"/>
                <a:gd name="T17" fmla="*/ 385 h 20000"/>
                <a:gd name="T18" fmla="*/ 1183 w 20000"/>
                <a:gd name="T19" fmla="*/ 388 h 20000"/>
                <a:gd name="T20" fmla="*/ 1267 w 20000"/>
                <a:gd name="T21" fmla="*/ 388 h 20000"/>
                <a:gd name="T22" fmla="*/ 1510 w 20000"/>
                <a:gd name="T23" fmla="*/ 379 h 20000"/>
                <a:gd name="T24" fmla="*/ 1823 w 20000"/>
                <a:gd name="T25" fmla="*/ 369 h 20000"/>
                <a:gd name="T26" fmla="*/ 1927 w 20000"/>
                <a:gd name="T27" fmla="*/ 365 h 20000"/>
                <a:gd name="T28" fmla="*/ 2093 w 20000"/>
                <a:gd name="T29" fmla="*/ 374 h 20000"/>
                <a:gd name="T30" fmla="*/ 2225 w 20000"/>
                <a:gd name="T31" fmla="*/ 383 h 20000"/>
                <a:gd name="T32" fmla="*/ 2385 w 20000"/>
                <a:gd name="T33" fmla="*/ 395 h 20000"/>
                <a:gd name="T34" fmla="*/ 2524 w 20000"/>
                <a:gd name="T35" fmla="*/ 417 h 20000"/>
                <a:gd name="T36" fmla="*/ 2638 w 20000"/>
                <a:gd name="T37" fmla="*/ 437 h 20000"/>
                <a:gd name="T38" fmla="*/ 2777 w 20000"/>
                <a:gd name="T39" fmla="*/ 479 h 20000"/>
                <a:gd name="T40" fmla="*/ 2871 w 20000"/>
                <a:gd name="T41" fmla="*/ 511 h 20000"/>
                <a:gd name="T42" fmla="*/ 2958 w 20000"/>
                <a:gd name="T43" fmla="*/ 543 h 20000"/>
                <a:gd name="T44" fmla="*/ 3023 w 20000"/>
                <a:gd name="T45" fmla="*/ 554 h 20000"/>
                <a:gd name="T46" fmla="*/ 3061 w 20000"/>
                <a:gd name="T47" fmla="*/ 552 h 20000"/>
                <a:gd name="T48" fmla="*/ 3127 w 20000"/>
                <a:gd name="T49" fmla="*/ 533 h 20000"/>
                <a:gd name="T50" fmla="*/ 3186 w 20000"/>
                <a:gd name="T51" fmla="*/ 489 h 20000"/>
                <a:gd name="T52" fmla="*/ 3235 w 20000"/>
                <a:gd name="T53" fmla="*/ 427 h 20000"/>
                <a:gd name="T54" fmla="*/ 3287 w 20000"/>
                <a:gd name="T55" fmla="*/ 317 h 20000"/>
                <a:gd name="T56" fmla="*/ 3326 w 20000"/>
                <a:gd name="T57" fmla="*/ 270 h 20000"/>
                <a:gd name="T58" fmla="*/ 3367 w 20000"/>
                <a:gd name="T59" fmla="*/ 241 h 20000"/>
                <a:gd name="T60" fmla="*/ 3409 w 20000"/>
                <a:gd name="T61" fmla="*/ 213 h 20000"/>
                <a:gd name="T62" fmla="*/ 3461 w 20000"/>
                <a:gd name="T63" fmla="*/ 199 h 20000"/>
                <a:gd name="T64" fmla="*/ 3541 w 20000"/>
                <a:gd name="T65" fmla="*/ 189 h 20000"/>
                <a:gd name="T66" fmla="*/ 3596 w 20000"/>
                <a:gd name="T67" fmla="*/ 189 h 20000"/>
                <a:gd name="T68" fmla="*/ 3669 w 20000"/>
                <a:gd name="T69" fmla="*/ 180 h 20000"/>
                <a:gd name="T70" fmla="*/ 3742 w 20000"/>
                <a:gd name="T71" fmla="*/ 170 h 20000"/>
                <a:gd name="T72" fmla="*/ 3801 w 20000"/>
                <a:gd name="T73" fmla="*/ 156 h 20000"/>
                <a:gd name="T74" fmla="*/ 3874 w 20000"/>
                <a:gd name="T75" fmla="*/ 128 h 20000"/>
                <a:gd name="T76" fmla="*/ 3916 w 20000"/>
                <a:gd name="T77" fmla="*/ 80 h 20000"/>
                <a:gd name="T78" fmla="*/ 3943 w 20000"/>
                <a:gd name="T79" fmla="*/ 0 h 200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0000" h="20000">
                  <a:moveTo>
                    <a:pt x="0" y="10237"/>
                  </a:moveTo>
                  <a:lnTo>
                    <a:pt x="704" y="11109"/>
                  </a:lnTo>
                  <a:lnTo>
                    <a:pt x="1531" y="11981"/>
                  </a:lnTo>
                  <a:lnTo>
                    <a:pt x="2253" y="12550"/>
                  </a:lnTo>
                  <a:lnTo>
                    <a:pt x="3257" y="13137"/>
                  </a:lnTo>
                  <a:lnTo>
                    <a:pt x="3644" y="13308"/>
                  </a:lnTo>
                  <a:lnTo>
                    <a:pt x="4049" y="13346"/>
                  </a:lnTo>
                  <a:lnTo>
                    <a:pt x="4330" y="13573"/>
                  </a:lnTo>
                  <a:lnTo>
                    <a:pt x="5208" y="13877"/>
                  </a:lnTo>
                  <a:lnTo>
                    <a:pt x="6000" y="13991"/>
                  </a:lnTo>
                  <a:lnTo>
                    <a:pt x="6425" y="13991"/>
                  </a:lnTo>
                  <a:lnTo>
                    <a:pt x="7657" y="13668"/>
                  </a:lnTo>
                  <a:lnTo>
                    <a:pt x="9242" y="13308"/>
                  </a:lnTo>
                  <a:lnTo>
                    <a:pt x="9770" y="13137"/>
                  </a:lnTo>
                  <a:lnTo>
                    <a:pt x="10615" y="13479"/>
                  </a:lnTo>
                  <a:lnTo>
                    <a:pt x="11284" y="13801"/>
                  </a:lnTo>
                  <a:lnTo>
                    <a:pt x="12093" y="14218"/>
                  </a:lnTo>
                  <a:lnTo>
                    <a:pt x="12797" y="15014"/>
                  </a:lnTo>
                  <a:lnTo>
                    <a:pt x="13378" y="15735"/>
                  </a:lnTo>
                  <a:lnTo>
                    <a:pt x="14082" y="17251"/>
                  </a:lnTo>
                  <a:lnTo>
                    <a:pt x="14558" y="18408"/>
                  </a:lnTo>
                  <a:lnTo>
                    <a:pt x="14998" y="19564"/>
                  </a:lnTo>
                  <a:lnTo>
                    <a:pt x="15332" y="19981"/>
                  </a:lnTo>
                  <a:lnTo>
                    <a:pt x="15523" y="19905"/>
                  </a:lnTo>
                  <a:lnTo>
                    <a:pt x="15857" y="19223"/>
                  </a:lnTo>
                  <a:lnTo>
                    <a:pt x="16157" y="17630"/>
                  </a:lnTo>
                  <a:lnTo>
                    <a:pt x="16406" y="15374"/>
                  </a:lnTo>
                  <a:lnTo>
                    <a:pt x="16670" y="11431"/>
                  </a:lnTo>
                  <a:lnTo>
                    <a:pt x="16864" y="9744"/>
                  </a:lnTo>
                  <a:lnTo>
                    <a:pt x="17075" y="8701"/>
                  </a:lnTo>
                  <a:lnTo>
                    <a:pt x="17286" y="7678"/>
                  </a:lnTo>
                  <a:lnTo>
                    <a:pt x="17550" y="7166"/>
                  </a:lnTo>
                  <a:lnTo>
                    <a:pt x="17955" y="6806"/>
                  </a:lnTo>
                  <a:lnTo>
                    <a:pt x="18237" y="6806"/>
                  </a:lnTo>
                  <a:lnTo>
                    <a:pt x="18606" y="6483"/>
                  </a:lnTo>
                  <a:lnTo>
                    <a:pt x="18976" y="6142"/>
                  </a:lnTo>
                  <a:lnTo>
                    <a:pt x="19275" y="5630"/>
                  </a:lnTo>
                  <a:lnTo>
                    <a:pt x="19645" y="4626"/>
                  </a:lnTo>
                  <a:lnTo>
                    <a:pt x="19856" y="2900"/>
                  </a:lnTo>
                  <a:lnTo>
                    <a:pt x="19997" y="0"/>
                  </a:lnTo>
                </a:path>
              </a:pathLst>
            </a:custGeom>
            <a:noFill/>
            <a:ln w="57240" cap="flat">
              <a:solidFill>
                <a:srgbClr val="BE008C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  <p:sp>
          <p:nvSpPr>
            <p:cNvPr id="170073" name="Freeform 89"/>
            <p:cNvSpPr>
              <a:spLocks noChangeArrowheads="1"/>
            </p:cNvSpPr>
            <p:nvPr/>
          </p:nvSpPr>
          <p:spPr bwMode="auto">
            <a:xfrm>
              <a:off x="1191" y="1118"/>
              <a:ext cx="3949" cy="602"/>
            </a:xfrm>
            <a:custGeom>
              <a:avLst/>
              <a:gdLst>
                <a:gd name="G0" fmla="+- 64366 0 0"/>
                <a:gd name="G1" fmla="+- 11344 0 0"/>
                <a:gd name="G2" fmla="+- 1 0 0"/>
                <a:gd name="G3" fmla="+- 1 0 0"/>
                <a:gd name="G4" fmla="+- 1 0 0"/>
                <a:gd name="G5" fmla="+- 1 0 0"/>
                <a:gd name="G6" fmla="+- 1 0 0"/>
                <a:gd name="G7" fmla="+- 1 0 0"/>
                <a:gd name="G8" fmla="+- 1 0 0"/>
                <a:gd name="G9" fmla="+- 1 0 0"/>
                <a:gd name="G10" fmla="+- 1 0 0"/>
                <a:gd name="G11" fmla="+- 1 0 0"/>
                <a:gd name="G12" fmla="+- 1 0 0"/>
                <a:gd name="G13" fmla="+- 1 0 0"/>
                <a:gd name="G14" fmla="+- 1 0 0"/>
                <a:gd name="G15" fmla="+- 1 0 0"/>
                <a:gd name="G16" fmla="+- 1 0 0"/>
                <a:gd name="G17" fmla="+- 1 0 0"/>
                <a:gd name="G18" fmla="+- 1 0 0"/>
                <a:gd name="G19" fmla="+- 1 0 0"/>
                <a:gd name="G20" fmla="+- 1 0 0"/>
                <a:gd name="G21" fmla="+- 1 0 0"/>
                <a:gd name="G22" fmla="+- 1 0 0"/>
                <a:gd name="G23" fmla="+- 1 0 0"/>
                <a:gd name="G24" fmla="+- 1 0 0"/>
                <a:gd name="G25" fmla="+- 1 0 0"/>
                <a:gd name="G26" fmla="+- 1 0 0"/>
                <a:gd name="G27" fmla="+- 1 0 0"/>
                <a:gd name="G28" fmla="+- 1 0 0"/>
                <a:gd name="G29" fmla="+- 1 0 0"/>
                <a:gd name="G30" fmla="*/ 1 65535 32768"/>
                <a:gd name="G31" fmla="+- 1 0 0"/>
                <a:gd name="G32" fmla="+- 92 0 0"/>
                <a:gd name="G33" fmla="+- 65522 0 0"/>
                <a:gd name="G34" fmla="+- 65431 0 0"/>
                <a:gd name="G35" fmla="+- 65275 0 0"/>
                <a:gd name="G36" fmla="+- 65228 0 0"/>
                <a:gd name="G37" fmla="+- 65172 0 0"/>
                <a:gd name="G38" fmla="+- 65111 0 0"/>
                <a:gd name="G39" fmla="+- 64979 0 0"/>
                <a:gd name="T0" fmla="*/ 0 w 20000"/>
                <a:gd name="T1" fmla="*/ 233 h 20000"/>
                <a:gd name="T2" fmla="*/ 141 w 20000"/>
                <a:gd name="T3" fmla="*/ 290 h 20000"/>
                <a:gd name="T4" fmla="*/ 304 w 20000"/>
                <a:gd name="T5" fmla="*/ 342 h 20000"/>
                <a:gd name="T6" fmla="*/ 447 w 20000"/>
                <a:gd name="T7" fmla="*/ 384 h 20000"/>
                <a:gd name="T8" fmla="*/ 645 w 20000"/>
                <a:gd name="T9" fmla="*/ 416 h 20000"/>
                <a:gd name="T10" fmla="*/ 724 w 20000"/>
                <a:gd name="T11" fmla="*/ 426 h 20000"/>
                <a:gd name="T12" fmla="*/ 790 w 20000"/>
                <a:gd name="T13" fmla="*/ 435 h 20000"/>
                <a:gd name="T14" fmla="*/ 860 w 20000"/>
                <a:gd name="T15" fmla="*/ 441 h 20000"/>
                <a:gd name="T16" fmla="*/ 998 w 20000"/>
                <a:gd name="T17" fmla="*/ 453 h 20000"/>
                <a:gd name="T18" fmla="*/ 1144 w 20000"/>
                <a:gd name="T19" fmla="*/ 463 h 20000"/>
                <a:gd name="T20" fmla="*/ 1272 w 20000"/>
                <a:gd name="T21" fmla="*/ 466 h 20000"/>
                <a:gd name="T22" fmla="*/ 1512 w 20000"/>
                <a:gd name="T23" fmla="*/ 469 h 20000"/>
                <a:gd name="T24" fmla="*/ 1818 w 20000"/>
                <a:gd name="T25" fmla="*/ 475 h 20000"/>
                <a:gd name="T26" fmla="*/ 1933 w 20000"/>
                <a:gd name="T27" fmla="*/ 475 h 20000"/>
                <a:gd name="T28" fmla="*/ 2099 w 20000"/>
                <a:gd name="T29" fmla="*/ 475 h 20000"/>
                <a:gd name="T30" fmla="*/ 2228 w 20000"/>
                <a:gd name="T31" fmla="*/ 479 h 20000"/>
                <a:gd name="T32" fmla="*/ 2391 w 20000"/>
                <a:gd name="T33" fmla="*/ 485 h 20000"/>
                <a:gd name="T34" fmla="*/ 2530 w 20000"/>
                <a:gd name="T35" fmla="*/ 495 h 20000"/>
                <a:gd name="T36" fmla="*/ 2641 w 20000"/>
                <a:gd name="T37" fmla="*/ 507 h 20000"/>
                <a:gd name="T38" fmla="*/ 2766 w 20000"/>
                <a:gd name="T39" fmla="*/ 531 h 20000"/>
                <a:gd name="T40" fmla="*/ 2870 w 20000"/>
                <a:gd name="T41" fmla="*/ 574 h 20000"/>
                <a:gd name="T42" fmla="*/ 2957 w 20000"/>
                <a:gd name="T43" fmla="*/ 597 h 20000"/>
                <a:gd name="T44" fmla="*/ 3033 w 20000"/>
                <a:gd name="T45" fmla="*/ 602 h 20000"/>
                <a:gd name="T46" fmla="*/ 3116 w 20000"/>
                <a:gd name="T47" fmla="*/ 584 h 20000"/>
                <a:gd name="T48" fmla="*/ 3154 w 20000"/>
                <a:gd name="T49" fmla="*/ 570 h 20000"/>
                <a:gd name="T50" fmla="*/ 3196 w 20000"/>
                <a:gd name="T51" fmla="*/ 536 h 20000"/>
                <a:gd name="T52" fmla="*/ 3238 w 20000"/>
                <a:gd name="T53" fmla="*/ 479 h 20000"/>
                <a:gd name="T54" fmla="*/ 3293 w 20000"/>
                <a:gd name="T55" fmla="*/ 369 h 20000"/>
                <a:gd name="T56" fmla="*/ 3328 w 20000"/>
                <a:gd name="T57" fmla="*/ 318 h 20000"/>
                <a:gd name="T58" fmla="*/ 3363 w 20000"/>
                <a:gd name="T59" fmla="*/ 275 h 20000"/>
                <a:gd name="T60" fmla="*/ 3422 w 20000"/>
                <a:gd name="T61" fmla="*/ 237 h 20000"/>
                <a:gd name="T62" fmla="*/ 3467 w 20000"/>
                <a:gd name="T63" fmla="*/ 227 h 20000"/>
                <a:gd name="T64" fmla="*/ 3536 w 20000"/>
                <a:gd name="T65" fmla="*/ 227 h 20000"/>
                <a:gd name="T66" fmla="*/ 3599 w 20000"/>
                <a:gd name="T67" fmla="*/ 220 h 20000"/>
                <a:gd name="T68" fmla="*/ 3668 w 20000"/>
                <a:gd name="T69" fmla="*/ 217 h 20000"/>
                <a:gd name="T70" fmla="*/ 3745 w 20000"/>
                <a:gd name="T71" fmla="*/ 204 h 20000"/>
                <a:gd name="T72" fmla="*/ 3828 w 20000"/>
                <a:gd name="T73" fmla="*/ 176 h 20000"/>
                <a:gd name="T74" fmla="*/ 3897 w 20000"/>
                <a:gd name="T75" fmla="*/ 128 h 20000"/>
                <a:gd name="T76" fmla="*/ 3932 w 20000"/>
                <a:gd name="T77" fmla="*/ 81 h 20000"/>
                <a:gd name="T78" fmla="*/ 3949 w 20000"/>
                <a:gd name="T79" fmla="*/ 0 h 200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0000" h="20000">
                  <a:moveTo>
                    <a:pt x="0" y="7731"/>
                  </a:moveTo>
                  <a:lnTo>
                    <a:pt x="715" y="9616"/>
                  </a:lnTo>
                  <a:lnTo>
                    <a:pt x="1541" y="11344"/>
                  </a:lnTo>
                  <a:lnTo>
                    <a:pt x="2262" y="12740"/>
                  </a:lnTo>
                  <a:lnTo>
                    <a:pt x="3264" y="13787"/>
                  </a:lnTo>
                  <a:lnTo>
                    <a:pt x="3668" y="14136"/>
                  </a:lnTo>
                  <a:lnTo>
                    <a:pt x="4002" y="14415"/>
                  </a:lnTo>
                  <a:lnTo>
                    <a:pt x="4353" y="14625"/>
                  </a:lnTo>
                  <a:lnTo>
                    <a:pt x="5053" y="15026"/>
                  </a:lnTo>
                  <a:lnTo>
                    <a:pt x="5792" y="15340"/>
                  </a:lnTo>
                  <a:lnTo>
                    <a:pt x="6442" y="15445"/>
                  </a:lnTo>
                  <a:lnTo>
                    <a:pt x="7658" y="15567"/>
                  </a:lnTo>
                  <a:lnTo>
                    <a:pt x="9205" y="15742"/>
                  </a:lnTo>
                  <a:lnTo>
                    <a:pt x="9785" y="15742"/>
                  </a:lnTo>
                  <a:lnTo>
                    <a:pt x="10628" y="15742"/>
                  </a:lnTo>
                  <a:lnTo>
                    <a:pt x="11279" y="15881"/>
                  </a:lnTo>
                  <a:lnTo>
                    <a:pt x="12105" y="16091"/>
                  </a:lnTo>
                  <a:lnTo>
                    <a:pt x="12808" y="16405"/>
                  </a:lnTo>
                  <a:lnTo>
                    <a:pt x="13370" y="16824"/>
                  </a:lnTo>
                  <a:lnTo>
                    <a:pt x="14003" y="17609"/>
                  </a:lnTo>
                  <a:lnTo>
                    <a:pt x="14531" y="19023"/>
                  </a:lnTo>
                  <a:lnTo>
                    <a:pt x="14970" y="19808"/>
                  </a:lnTo>
                  <a:lnTo>
                    <a:pt x="15357" y="19983"/>
                  </a:lnTo>
                  <a:lnTo>
                    <a:pt x="15779" y="19354"/>
                  </a:lnTo>
                  <a:lnTo>
                    <a:pt x="15972" y="18901"/>
                  </a:lnTo>
                  <a:lnTo>
                    <a:pt x="16183" y="17784"/>
                  </a:lnTo>
                  <a:lnTo>
                    <a:pt x="16394" y="15899"/>
                  </a:lnTo>
                  <a:lnTo>
                    <a:pt x="16675" y="12251"/>
                  </a:lnTo>
                  <a:lnTo>
                    <a:pt x="16851" y="10558"/>
                  </a:lnTo>
                  <a:lnTo>
                    <a:pt x="17027" y="9110"/>
                  </a:lnTo>
                  <a:lnTo>
                    <a:pt x="17325" y="7871"/>
                  </a:lnTo>
                  <a:lnTo>
                    <a:pt x="17554" y="7539"/>
                  </a:lnTo>
                  <a:lnTo>
                    <a:pt x="17905" y="7539"/>
                  </a:lnTo>
                  <a:lnTo>
                    <a:pt x="18222" y="7295"/>
                  </a:lnTo>
                  <a:lnTo>
                    <a:pt x="18573" y="7190"/>
                  </a:lnTo>
                  <a:lnTo>
                    <a:pt x="18960" y="6754"/>
                  </a:lnTo>
                  <a:lnTo>
                    <a:pt x="19382" y="5846"/>
                  </a:lnTo>
                  <a:lnTo>
                    <a:pt x="19733" y="4258"/>
                  </a:lnTo>
                  <a:lnTo>
                    <a:pt x="19909" y="2670"/>
                  </a:lnTo>
                  <a:lnTo>
                    <a:pt x="19997" y="0"/>
                  </a:lnTo>
                </a:path>
              </a:pathLst>
            </a:custGeom>
            <a:noFill/>
            <a:ln w="57240" cap="flat">
              <a:solidFill>
                <a:srgbClr val="BE008C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  <p:sp>
          <p:nvSpPr>
            <p:cNvPr id="170075" name="Freeform 91"/>
            <p:cNvSpPr>
              <a:spLocks noChangeArrowheads="1"/>
            </p:cNvSpPr>
            <p:nvPr/>
          </p:nvSpPr>
          <p:spPr bwMode="auto">
            <a:xfrm>
              <a:off x="1187" y="1508"/>
              <a:ext cx="3963" cy="838"/>
            </a:xfrm>
            <a:custGeom>
              <a:avLst/>
              <a:gdLst>
                <a:gd name="G0" fmla="+- 63845 0 0"/>
                <a:gd name="G1" fmla="+- 1 0 0"/>
                <a:gd name="G2" fmla="+- 1 0 0"/>
                <a:gd name="G3" fmla="+- 1 0 0"/>
                <a:gd name="G4" fmla="+- 1 0 0"/>
                <a:gd name="G5" fmla="+- 1 0 0"/>
                <a:gd name="G6" fmla="+- 1 0 0"/>
                <a:gd name="G7" fmla="+- 1 0 0"/>
                <a:gd name="G8" fmla="+- 1 0 0"/>
                <a:gd name="G9" fmla="+- 1 0 0"/>
                <a:gd name="G10" fmla="+- 1 0 0"/>
                <a:gd name="G11" fmla="+- 1 0 0"/>
                <a:gd name="G12" fmla="+- 1 0 0"/>
                <a:gd name="G13" fmla="*/ 1 0 0"/>
                <a:gd name="G14" fmla="+- 1 0 0"/>
                <a:gd name="G15" fmla="+- 1 0 0"/>
                <a:gd name="G16" fmla="+- 1 0 0"/>
                <a:gd name="G17" fmla="+- 1 0 0"/>
                <a:gd name="G18" fmla="+- 1 0 0"/>
                <a:gd name="G19" fmla="+- 1 0 0"/>
                <a:gd name="G20" fmla="+- 1 0 0"/>
                <a:gd name="G21" fmla="+- 1 0 0"/>
                <a:gd name="G22" fmla="+- 1 0 0"/>
                <a:gd name="G23" fmla="+- 1 0 0"/>
                <a:gd name="G24" fmla="+- 1 0 0"/>
                <a:gd name="G25" fmla="+- 1 0 0"/>
                <a:gd name="G26" fmla="+- 1 0 0"/>
                <a:gd name="G27" fmla="+- 1 0 0"/>
                <a:gd name="G28" fmla="+- 1 0 0"/>
                <a:gd name="G29" fmla="+- 1 0 0"/>
                <a:gd name="G30" fmla="*/ 1 65535 32768"/>
                <a:gd name="G31" fmla="+- 1 0 0"/>
                <a:gd name="G32" fmla="+- 65301 0 0"/>
                <a:gd name="G33" fmla="+- 65331 0 0"/>
                <a:gd name="G34" fmla="+- 65246 0 0"/>
                <a:gd name="G35" fmla="+- 65195 0 0"/>
                <a:gd name="G36" fmla="+- 65161 0 0"/>
                <a:gd name="G37" fmla="+- 65097 0 0"/>
                <a:gd name="G38" fmla="+- 65034 0 0"/>
                <a:gd name="G39" fmla="+- 64918 0 0"/>
                <a:gd name="T0" fmla="*/ 0 w 20000"/>
                <a:gd name="T1" fmla="*/ 0 h 20000"/>
                <a:gd name="T2" fmla="*/ 235 w 20000"/>
                <a:gd name="T3" fmla="*/ 121 h 20000"/>
                <a:gd name="T4" fmla="*/ 326 w 20000"/>
                <a:gd name="T5" fmla="*/ 168 h 20000"/>
                <a:gd name="T6" fmla="*/ 458 w 20000"/>
                <a:gd name="T7" fmla="*/ 231 h 20000"/>
                <a:gd name="T8" fmla="*/ 572 w 20000"/>
                <a:gd name="T9" fmla="*/ 283 h 20000"/>
                <a:gd name="T10" fmla="*/ 658 w 20000"/>
                <a:gd name="T11" fmla="*/ 320 h 20000"/>
                <a:gd name="T12" fmla="*/ 759 w 20000"/>
                <a:gd name="T13" fmla="*/ 361 h 20000"/>
                <a:gd name="T14" fmla="*/ 863 w 20000"/>
                <a:gd name="T15" fmla="*/ 408 h 20000"/>
                <a:gd name="T16" fmla="*/ 1026 w 20000"/>
                <a:gd name="T17" fmla="*/ 475 h 20000"/>
                <a:gd name="T18" fmla="*/ 1141 w 20000"/>
                <a:gd name="T19" fmla="*/ 523 h 20000"/>
                <a:gd name="T20" fmla="*/ 1277 w 20000"/>
                <a:gd name="T21" fmla="*/ 570 h 20000"/>
                <a:gd name="T22" fmla="*/ 1579 w 20000"/>
                <a:gd name="T23" fmla="*/ 671 h 20000"/>
                <a:gd name="T24" fmla="*/ 1697 w 20000"/>
                <a:gd name="T25" fmla="*/ 712 h 20000"/>
                <a:gd name="T26" fmla="*/ 1922 w 20000"/>
                <a:gd name="T27" fmla="*/ 768 h 20000"/>
                <a:gd name="T28" fmla="*/ 2089 w 20000"/>
                <a:gd name="T29" fmla="*/ 779 h 20000"/>
                <a:gd name="T30" fmla="*/ 2228 w 20000"/>
                <a:gd name="T31" fmla="*/ 764 h 20000"/>
                <a:gd name="T32" fmla="*/ 2408 w 20000"/>
                <a:gd name="T33" fmla="*/ 744 h 20000"/>
                <a:gd name="T34" fmla="*/ 2551 w 20000"/>
                <a:gd name="T35" fmla="*/ 754 h 20000"/>
                <a:gd name="T36" fmla="*/ 2644 w 20000"/>
                <a:gd name="T37" fmla="*/ 758 h 20000"/>
                <a:gd name="T38" fmla="*/ 2773 w 20000"/>
                <a:gd name="T39" fmla="*/ 777 h 20000"/>
                <a:gd name="T40" fmla="*/ 2880 w 20000"/>
                <a:gd name="T41" fmla="*/ 807 h 20000"/>
                <a:gd name="T42" fmla="*/ 2977 w 20000"/>
                <a:gd name="T43" fmla="*/ 835 h 20000"/>
                <a:gd name="T44" fmla="*/ 3019 w 20000"/>
                <a:gd name="T45" fmla="*/ 838 h 20000"/>
                <a:gd name="T46" fmla="*/ 3099 w 20000"/>
                <a:gd name="T47" fmla="*/ 826 h 20000"/>
                <a:gd name="T48" fmla="*/ 3176 w 20000"/>
                <a:gd name="T49" fmla="*/ 779 h 20000"/>
                <a:gd name="T50" fmla="*/ 3238 w 20000"/>
                <a:gd name="T51" fmla="*/ 711 h 20000"/>
                <a:gd name="T52" fmla="*/ 3273 w 20000"/>
                <a:gd name="T53" fmla="*/ 663 h 20000"/>
                <a:gd name="T54" fmla="*/ 3300 w 20000"/>
                <a:gd name="T55" fmla="*/ 614 h 20000"/>
                <a:gd name="T56" fmla="*/ 3346 w 20000"/>
                <a:gd name="T57" fmla="*/ 559 h 20000"/>
                <a:gd name="T58" fmla="*/ 3398 w 20000"/>
                <a:gd name="T59" fmla="*/ 516 h 20000"/>
                <a:gd name="T60" fmla="*/ 3446 w 20000"/>
                <a:gd name="T61" fmla="*/ 497 h 20000"/>
                <a:gd name="T62" fmla="*/ 3484 w 20000"/>
                <a:gd name="T63" fmla="*/ 483 h 20000"/>
                <a:gd name="T64" fmla="*/ 3557 w 20000"/>
                <a:gd name="T65" fmla="*/ 472 h 20000"/>
                <a:gd name="T66" fmla="*/ 3623 w 20000"/>
                <a:gd name="T67" fmla="*/ 472 h 20000"/>
                <a:gd name="T68" fmla="*/ 3703 w 20000"/>
                <a:gd name="T69" fmla="*/ 462 h 20000"/>
                <a:gd name="T70" fmla="*/ 3776 w 20000"/>
                <a:gd name="T71" fmla="*/ 453 h 20000"/>
                <a:gd name="T72" fmla="*/ 3828 w 20000"/>
                <a:gd name="T73" fmla="*/ 436 h 20000"/>
                <a:gd name="T74" fmla="*/ 3887 w 20000"/>
                <a:gd name="T75" fmla="*/ 399 h 20000"/>
                <a:gd name="T76" fmla="*/ 3939 w 20000"/>
                <a:gd name="T77" fmla="*/ 340 h 20000"/>
                <a:gd name="T78" fmla="*/ 3963 w 20000"/>
                <a:gd name="T79" fmla="*/ 245 h 200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0000" h="20000">
                  <a:moveTo>
                    <a:pt x="0" y="0"/>
                  </a:moveTo>
                  <a:lnTo>
                    <a:pt x="1188" y="2879"/>
                  </a:lnTo>
                  <a:lnTo>
                    <a:pt x="1643" y="4010"/>
                  </a:lnTo>
                  <a:lnTo>
                    <a:pt x="2309" y="5506"/>
                  </a:lnTo>
                  <a:lnTo>
                    <a:pt x="2887" y="6738"/>
                  </a:lnTo>
                  <a:lnTo>
                    <a:pt x="3322" y="7618"/>
                  </a:lnTo>
                  <a:lnTo>
                    <a:pt x="3830" y="8598"/>
                  </a:lnTo>
                  <a:lnTo>
                    <a:pt x="4355" y="9730"/>
                  </a:lnTo>
                  <a:lnTo>
                    <a:pt x="5178" y="11314"/>
                  </a:lnTo>
                  <a:lnTo>
                    <a:pt x="5759" y="12458"/>
                  </a:lnTo>
                  <a:lnTo>
                    <a:pt x="6442" y="13589"/>
                  </a:lnTo>
                  <a:lnTo>
                    <a:pt x="7966" y="16003"/>
                  </a:lnTo>
                  <a:lnTo>
                    <a:pt x="8561" y="16983"/>
                  </a:lnTo>
                  <a:lnTo>
                    <a:pt x="9699" y="18316"/>
                  </a:lnTo>
                  <a:lnTo>
                    <a:pt x="10540" y="18567"/>
                  </a:lnTo>
                  <a:lnTo>
                    <a:pt x="11241" y="18202"/>
                  </a:lnTo>
                  <a:lnTo>
                    <a:pt x="12151" y="17737"/>
                  </a:lnTo>
                  <a:lnTo>
                    <a:pt x="12869" y="17976"/>
                  </a:lnTo>
                  <a:lnTo>
                    <a:pt x="13342" y="18064"/>
                  </a:lnTo>
                  <a:lnTo>
                    <a:pt x="13990" y="18517"/>
                  </a:lnTo>
                  <a:lnTo>
                    <a:pt x="14533" y="19233"/>
                  </a:lnTo>
                  <a:lnTo>
                    <a:pt x="15020" y="19912"/>
                  </a:lnTo>
                  <a:lnTo>
                    <a:pt x="15231" y="19987"/>
                  </a:lnTo>
                  <a:lnTo>
                    <a:pt x="15636" y="19698"/>
                  </a:lnTo>
                  <a:lnTo>
                    <a:pt x="16022" y="18567"/>
                  </a:lnTo>
                  <a:lnTo>
                    <a:pt x="16337" y="16945"/>
                  </a:lnTo>
                  <a:lnTo>
                    <a:pt x="16512" y="15801"/>
                  </a:lnTo>
                  <a:lnTo>
                    <a:pt x="16649" y="14632"/>
                  </a:lnTo>
                  <a:lnTo>
                    <a:pt x="16880" y="13325"/>
                  </a:lnTo>
                  <a:lnTo>
                    <a:pt x="17142" y="12294"/>
                  </a:lnTo>
                  <a:lnTo>
                    <a:pt x="17388" y="11842"/>
                  </a:lnTo>
                  <a:lnTo>
                    <a:pt x="17580" y="11502"/>
                  </a:lnTo>
                  <a:lnTo>
                    <a:pt x="17948" y="11263"/>
                  </a:lnTo>
                  <a:lnTo>
                    <a:pt x="18281" y="11263"/>
                  </a:lnTo>
                  <a:lnTo>
                    <a:pt x="18684" y="11025"/>
                  </a:lnTo>
                  <a:lnTo>
                    <a:pt x="19051" y="10798"/>
                  </a:lnTo>
                  <a:lnTo>
                    <a:pt x="19314" y="10383"/>
                  </a:lnTo>
                  <a:lnTo>
                    <a:pt x="19609" y="9503"/>
                  </a:lnTo>
                  <a:lnTo>
                    <a:pt x="19874" y="8108"/>
                  </a:lnTo>
                  <a:lnTo>
                    <a:pt x="19997" y="5833"/>
                  </a:lnTo>
                </a:path>
              </a:pathLst>
            </a:custGeom>
            <a:noFill/>
            <a:ln w="57240" cap="flat">
              <a:solidFill>
                <a:srgbClr val="BE008C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  <p:sp>
          <p:nvSpPr>
            <p:cNvPr id="170076" name="Freeform 92"/>
            <p:cNvSpPr>
              <a:spLocks noChangeArrowheads="1"/>
            </p:cNvSpPr>
            <p:nvPr/>
          </p:nvSpPr>
          <p:spPr bwMode="auto">
            <a:xfrm>
              <a:off x="1193" y="1553"/>
              <a:ext cx="3957" cy="1004"/>
            </a:xfrm>
            <a:custGeom>
              <a:avLst/>
              <a:gdLst>
                <a:gd name="G0" fmla="+- 63739 0 0"/>
                <a:gd name="G1" fmla="+- 1 0 0"/>
                <a:gd name="G2" fmla="+- 1 0 0"/>
                <a:gd name="G3" fmla="+- 1 0 0"/>
                <a:gd name="G4" fmla="+- 1 0 0"/>
                <a:gd name="G5" fmla="+- 1 0 0"/>
                <a:gd name="G6" fmla="+- 1 0 0"/>
                <a:gd name="G7" fmla="+- 1 0 0"/>
                <a:gd name="G8" fmla="+- 1 0 0"/>
                <a:gd name="G9" fmla="+- 1 0 0"/>
                <a:gd name="G10" fmla="+- 1 0 0"/>
                <a:gd name="G11" fmla="+- 1 0 0"/>
                <a:gd name="G12" fmla="+- 1 0 0"/>
                <a:gd name="G13" fmla="+- 1 0 0"/>
                <a:gd name="G14" fmla="+- 1 0 0"/>
                <a:gd name="G15" fmla="+- 1 0 0"/>
                <a:gd name="G16" fmla="+- 1 0 0"/>
                <a:gd name="G17" fmla="+- 1 0 0"/>
                <a:gd name="G18" fmla="+- 1 0 0"/>
                <a:gd name="G19" fmla="+- 1 0 0"/>
                <a:gd name="G20" fmla="+- 1 0 0"/>
                <a:gd name="G21" fmla="+- 1 0 0"/>
                <a:gd name="G22" fmla="+- 1 0 0"/>
                <a:gd name="G23" fmla="+- 1 0 0"/>
                <a:gd name="G24" fmla="+- 1 0 0"/>
                <a:gd name="G25" fmla="+- 1 0 0"/>
                <a:gd name="G26" fmla="+- 1 0 0"/>
                <a:gd name="G27" fmla="+- 1 0 0"/>
                <a:gd name="G28" fmla="+- 1 0 0"/>
                <a:gd name="G29" fmla="+- 1 0 0"/>
                <a:gd name="G30" fmla="*/ 1 65535 32768"/>
                <a:gd name="G31" fmla="+- 1 0 0"/>
                <a:gd name="G32" fmla="+- 65293 0 0"/>
                <a:gd name="G33" fmla="+- 65355 0 0"/>
                <a:gd name="G34" fmla="+- 65264 0 0"/>
                <a:gd name="G35" fmla="+- 65235 0 0"/>
                <a:gd name="G36" fmla="+- 65187 0 0"/>
                <a:gd name="G37" fmla="+- 65168 0 0"/>
                <a:gd name="G38" fmla="+- 65067 0 0"/>
                <a:gd name="G39" fmla="+- 64982 0 0"/>
                <a:gd name="T0" fmla="*/ 0 w 20000"/>
                <a:gd name="T1" fmla="*/ 0 h 20000"/>
                <a:gd name="T2" fmla="*/ 243 w 20000"/>
                <a:gd name="T3" fmla="*/ 152 h 20000"/>
                <a:gd name="T4" fmla="*/ 333 w 20000"/>
                <a:gd name="T5" fmla="*/ 200 h 20000"/>
                <a:gd name="T6" fmla="*/ 472 w 20000"/>
                <a:gd name="T7" fmla="*/ 272 h 20000"/>
                <a:gd name="T8" fmla="*/ 573 w 20000"/>
                <a:gd name="T9" fmla="*/ 328 h 20000"/>
                <a:gd name="T10" fmla="*/ 677 w 20000"/>
                <a:gd name="T11" fmla="*/ 382 h 20000"/>
                <a:gd name="T12" fmla="*/ 750 w 20000"/>
                <a:gd name="T13" fmla="*/ 423 h 20000"/>
                <a:gd name="T14" fmla="*/ 892 w 20000"/>
                <a:gd name="T15" fmla="*/ 494 h 20000"/>
                <a:gd name="T16" fmla="*/ 1048 w 20000"/>
                <a:gd name="T17" fmla="*/ 571 h 20000"/>
                <a:gd name="T18" fmla="*/ 1180 w 20000"/>
                <a:gd name="T19" fmla="*/ 638 h 20000"/>
                <a:gd name="T20" fmla="*/ 1375 w 20000"/>
                <a:gd name="T21" fmla="*/ 719 h 20000"/>
                <a:gd name="T22" fmla="*/ 1590 w 20000"/>
                <a:gd name="T23" fmla="*/ 818 h 20000"/>
                <a:gd name="T24" fmla="*/ 1751 w 20000"/>
                <a:gd name="T25" fmla="*/ 878 h 20000"/>
                <a:gd name="T26" fmla="*/ 1924 w 20000"/>
                <a:gd name="T27" fmla="*/ 922 h 20000"/>
                <a:gd name="T28" fmla="*/ 2093 w 20000"/>
                <a:gd name="T29" fmla="*/ 937 h 20000"/>
                <a:gd name="T30" fmla="*/ 2236 w 20000"/>
                <a:gd name="T31" fmla="*/ 937 h 20000"/>
                <a:gd name="T32" fmla="*/ 2416 w 20000"/>
                <a:gd name="T33" fmla="*/ 941 h 20000"/>
                <a:gd name="T34" fmla="*/ 2555 w 20000"/>
                <a:gd name="T35" fmla="*/ 952 h 20000"/>
                <a:gd name="T36" fmla="*/ 2638 w 20000"/>
                <a:gd name="T37" fmla="*/ 960 h 20000"/>
                <a:gd name="T38" fmla="*/ 2781 w 20000"/>
                <a:gd name="T39" fmla="*/ 994 h 20000"/>
                <a:gd name="T40" fmla="*/ 2881 w 20000"/>
                <a:gd name="T41" fmla="*/ 1004 h 20000"/>
                <a:gd name="T42" fmla="*/ 2954 w 20000"/>
                <a:gd name="T43" fmla="*/ 1004 h 20000"/>
                <a:gd name="T44" fmla="*/ 3020 w 20000"/>
                <a:gd name="T45" fmla="*/ 999 h 20000"/>
                <a:gd name="T46" fmla="*/ 3124 w 20000"/>
                <a:gd name="T47" fmla="*/ 975 h 20000"/>
                <a:gd name="T48" fmla="*/ 3208 w 20000"/>
                <a:gd name="T49" fmla="*/ 928 h 20000"/>
                <a:gd name="T50" fmla="*/ 3246 w 20000"/>
                <a:gd name="T51" fmla="*/ 886 h 20000"/>
                <a:gd name="T52" fmla="*/ 3281 w 20000"/>
                <a:gd name="T53" fmla="*/ 837 h 20000"/>
                <a:gd name="T54" fmla="*/ 3315 w 20000"/>
                <a:gd name="T55" fmla="*/ 780 h 20000"/>
                <a:gd name="T56" fmla="*/ 3353 w 20000"/>
                <a:gd name="T57" fmla="*/ 733 h 20000"/>
                <a:gd name="T58" fmla="*/ 3405 w 20000"/>
                <a:gd name="T59" fmla="*/ 689 h 20000"/>
                <a:gd name="T60" fmla="*/ 3454 w 20000"/>
                <a:gd name="T61" fmla="*/ 670 h 20000"/>
                <a:gd name="T62" fmla="*/ 3492 w 20000"/>
                <a:gd name="T63" fmla="*/ 666 h 20000"/>
                <a:gd name="T64" fmla="*/ 3554 w 20000"/>
                <a:gd name="T65" fmla="*/ 659 h 20000"/>
                <a:gd name="T66" fmla="*/ 3635 w 20000"/>
                <a:gd name="T67" fmla="*/ 666 h 20000"/>
                <a:gd name="T68" fmla="*/ 3683 w 20000"/>
                <a:gd name="T69" fmla="*/ 659 h 20000"/>
                <a:gd name="T70" fmla="*/ 3762 w 20000"/>
                <a:gd name="T71" fmla="*/ 640 h 20000"/>
                <a:gd name="T72" fmla="*/ 3829 w 20000"/>
                <a:gd name="T73" fmla="*/ 604 h 20000"/>
                <a:gd name="T74" fmla="*/ 3878 w 20000"/>
                <a:gd name="T75" fmla="*/ 561 h 20000"/>
                <a:gd name="T76" fmla="*/ 3926 w 20000"/>
                <a:gd name="T77" fmla="*/ 485 h 20000"/>
                <a:gd name="T78" fmla="*/ 3957 w 20000"/>
                <a:gd name="T79" fmla="*/ 404 h 200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0000" h="20000">
                  <a:moveTo>
                    <a:pt x="0" y="0"/>
                  </a:moveTo>
                  <a:lnTo>
                    <a:pt x="1228" y="3025"/>
                  </a:lnTo>
                  <a:lnTo>
                    <a:pt x="1684" y="3971"/>
                  </a:lnTo>
                  <a:lnTo>
                    <a:pt x="2383" y="5420"/>
                  </a:lnTo>
                  <a:lnTo>
                    <a:pt x="2894" y="6523"/>
                  </a:lnTo>
                  <a:lnTo>
                    <a:pt x="3421" y="7595"/>
                  </a:lnTo>
                  <a:lnTo>
                    <a:pt x="3789" y="8424"/>
                  </a:lnTo>
                  <a:lnTo>
                    <a:pt x="4508" y="9832"/>
                  </a:lnTo>
                  <a:lnTo>
                    <a:pt x="5297" y="11355"/>
                  </a:lnTo>
                  <a:lnTo>
                    <a:pt x="5964" y="12689"/>
                  </a:lnTo>
                  <a:lnTo>
                    <a:pt x="6946" y="14307"/>
                  </a:lnTo>
                  <a:lnTo>
                    <a:pt x="8034" y="16282"/>
                  </a:lnTo>
                  <a:lnTo>
                    <a:pt x="8847" y="17479"/>
                  </a:lnTo>
                  <a:lnTo>
                    <a:pt x="9724" y="18340"/>
                  </a:lnTo>
                  <a:lnTo>
                    <a:pt x="10577" y="18655"/>
                  </a:lnTo>
                  <a:lnTo>
                    <a:pt x="11297" y="18655"/>
                  </a:lnTo>
                  <a:lnTo>
                    <a:pt x="12209" y="18729"/>
                  </a:lnTo>
                  <a:lnTo>
                    <a:pt x="12910" y="18939"/>
                  </a:lnTo>
                  <a:lnTo>
                    <a:pt x="13331" y="19107"/>
                  </a:lnTo>
                  <a:lnTo>
                    <a:pt x="14051" y="19779"/>
                  </a:lnTo>
                  <a:lnTo>
                    <a:pt x="14559" y="19989"/>
                  </a:lnTo>
                  <a:lnTo>
                    <a:pt x="14928" y="19979"/>
                  </a:lnTo>
                  <a:lnTo>
                    <a:pt x="15261" y="19874"/>
                  </a:lnTo>
                  <a:lnTo>
                    <a:pt x="15787" y="19401"/>
                  </a:lnTo>
                  <a:lnTo>
                    <a:pt x="16208" y="18466"/>
                  </a:lnTo>
                  <a:lnTo>
                    <a:pt x="16401" y="17626"/>
                  </a:lnTo>
                  <a:lnTo>
                    <a:pt x="16577" y="16660"/>
                  </a:lnTo>
                  <a:lnTo>
                    <a:pt x="16752" y="15515"/>
                  </a:lnTo>
                  <a:lnTo>
                    <a:pt x="16945" y="14580"/>
                  </a:lnTo>
                  <a:lnTo>
                    <a:pt x="17208" y="13718"/>
                  </a:lnTo>
                  <a:lnTo>
                    <a:pt x="17454" y="13340"/>
                  </a:lnTo>
                  <a:lnTo>
                    <a:pt x="17647" y="13256"/>
                  </a:lnTo>
                  <a:lnTo>
                    <a:pt x="17959" y="13109"/>
                  </a:lnTo>
                  <a:lnTo>
                    <a:pt x="18366" y="13256"/>
                  </a:lnTo>
                  <a:lnTo>
                    <a:pt x="18608" y="13109"/>
                  </a:lnTo>
                  <a:lnTo>
                    <a:pt x="19012" y="12731"/>
                  </a:lnTo>
                  <a:lnTo>
                    <a:pt x="19348" y="12027"/>
                  </a:lnTo>
                  <a:lnTo>
                    <a:pt x="19594" y="11166"/>
                  </a:lnTo>
                  <a:lnTo>
                    <a:pt x="19839" y="9653"/>
                  </a:lnTo>
                  <a:lnTo>
                    <a:pt x="19997" y="8046"/>
                  </a:lnTo>
                </a:path>
              </a:pathLst>
            </a:custGeom>
            <a:noFill/>
            <a:ln w="57240" cap="flat">
              <a:solidFill>
                <a:srgbClr val="BE008C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  <p:sp>
          <p:nvSpPr>
            <p:cNvPr id="170077" name="Freeform 93"/>
            <p:cNvSpPr>
              <a:spLocks noChangeArrowheads="1"/>
            </p:cNvSpPr>
            <p:nvPr/>
          </p:nvSpPr>
          <p:spPr bwMode="auto">
            <a:xfrm>
              <a:off x="1187" y="1612"/>
              <a:ext cx="3949" cy="1204"/>
            </a:xfrm>
            <a:custGeom>
              <a:avLst/>
              <a:gdLst>
                <a:gd name="G0" fmla="+- 64745 0 0"/>
                <a:gd name="G1" fmla="+- 1 0 0"/>
                <a:gd name="G2" fmla="+- 1 0 0"/>
                <a:gd name="G3" fmla="+- 1 0 0"/>
                <a:gd name="G4" fmla="+- 1 0 0"/>
                <a:gd name="G5" fmla="+- 1 0 0"/>
                <a:gd name="G6" fmla="+- 1 0 0"/>
                <a:gd name="G7" fmla="+- 1 0 0"/>
                <a:gd name="G8" fmla="+- 1 0 0"/>
                <a:gd name="G9" fmla="+- 1 0 0"/>
                <a:gd name="G10" fmla="+- 1 0 0"/>
                <a:gd name="G11" fmla="+- 1 0 0"/>
                <a:gd name="G12" fmla="+- 1 0 0"/>
                <a:gd name="G13" fmla="+- 1 0 0"/>
                <a:gd name="G14" fmla="+- 1 0 0"/>
                <a:gd name="G15" fmla="+- 1 0 0"/>
                <a:gd name="G16" fmla="+- 1 0 0"/>
                <a:gd name="G17" fmla="+- 1 0 0"/>
                <a:gd name="G18" fmla="+- 1 0 0"/>
                <a:gd name="G19" fmla="+- 1 0 0"/>
                <a:gd name="G20" fmla="+- 1 0 0"/>
                <a:gd name="G21" fmla="+- 1 0 0"/>
                <a:gd name="G22" fmla="+- 1 0 0"/>
                <a:gd name="G23" fmla="+- 1 0 0"/>
                <a:gd name="G24" fmla="+- 1 0 0"/>
                <a:gd name="G25" fmla="+- 1 0 0"/>
                <a:gd name="G26" fmla="+- 1 0 0"/>
                <a:gd name="G27" fmla="+- 1 0 0"/>
                <a:gd name="G28" fmla="+- 1 0 0"/>
                <a:gd name="G29" fmla="+- 1 0 0"/>
                <a:gd name="G30" fmla="*/ 1 65535 32768"/>
                <a:gd name="G31" fmla="+- 1 0 0"/>
                <a:gd name="G32" fmla="+- 65398 0 0"/>
                <a:gd name="G33" fmla="+- 65300 0 0"/>
                <a:gd name="G34" fmla="+- 65280 0 0"/>
                <a:gd name="G35" fmla="+- 65242 0 0"/>
                <a:gd name="G36" fmla="+- 65243 0 0"/>
                <a:gd name="G37" fmla="+- 65189 0 0"/>
                <a:gd name="G38" fmla="+- 65138 0 0"/>
                <a:gd name="G39" fmla="+- 65023 0 0"/>
                <a:gd name="T0" fmla="*/ 0 w 20000"/>
                <a:gd name="T1" fmla="*/ 0 h 20000"/>
                <a:gd name="T2" fmla="*/ 138 w 20000"/>
                <a:gd name="T3" fmla="*/ 90 h 20000"/>
                <a:gd name="T4" fmla="*/ 326 w 20000"/>
                <a:gd name="T5" fmla="*/ 205 h 20000"/>
                <a:gd name="T6" fmla="*/ 461 w 20000"/>
                <a:gd name="T7" fmla="*/ 285 h 20000"/>
                <a:gd name="T8" fmla="*/ 579 w 20000"/>
                <a:gd name="T9" fmla="*/ 356 h 20000"/>
                <a:gd name="T10" fmla="*/ 649 w 20000"/>
                <a:gd name="T11" fmla="*/ 399 h 20000"/>
                <a:gd name="T12" fmla="*/ 746 w 20000"/>
                <a:gd name="T13" fmla="*/ 462 h 20000"/>
                <a:gd name="T14" fmla="*/ 860 w 20000"/>
                <a:gd name="T15" fmla="*/ 528 h 20000"/>
                <a:gd name="T16" fmla="*/ 1041 w 20000"/>
                <a:gd name="T17" fmla="*/ 633 h 20000"/>
                <a:gd name="T18" fmla="*/ 1179 w 20000"/>
                <a:gd name="T19" fmla="*/ 704 h 20000"/>
                <a:gd name="T20" fmla="*/ 1516 w 20000"/>
                <a:gd name="T21" fmla="*/ 880 h 20000"/>
                <a:gd name="T22" fmla="*/ 1748 w 20000"/>
                <a:gd name="T23" fmla="*/ 1002 h 20000"/>
                <a:gd name="T24" fmla="*/ 1891 w 20000"/>
                <a:gd name="T25" fmla="*/ 1061 h 20000"/>
                <a:gd name="T26" fmla="*/ 1995 w 20000"/>
                <a:gd name="T27" fmla="*/ 1091 h 20000"/>
                <a:gd name="T28" fmla="*/ 2099 w 20000"/>
                <a:gd name="T29" fmla="*/ 1108 h 20000"/>
                <a:gd name="T30" fmla="*/ 2238 w 20000"/>
                <a:gd name="T31" fmla="*/ 1114 h 20000"/>
                <a:gd name="T32" fmla="*/ 2419 w 20000"/>
                <a:gd name="T33" fmla="*/ 1118 h 20000"/>
                <a:gd name="T34" fmla="*/ 2558 w 20000"/>
                <a:gd name="T35" fmla="*/ 1142 h 20000"/>
                <a:gd name="T36" fmla="*/ 2648 w 20000"/>
                <a:gd name="T37" fmla="*/ 1172 h 20000"/>
                <a:gd name="T38" fmla="*/ 2776 w 20000"/>
                <a:gd name="T39" fmla="*/ 1194 h 20000"/>
                <a:gd name="T40" fmla="*/ 2877 w 20000"/>
                <a:gd name="T41" fmla="*/ 1199 h 20000"/>
                <a:gd name="T42" fmla="*/ 2943 w 20000"/>
                <a:gd name="T43" fmla="*/ 1204 h 20000"/>
                <a:gd name="T44" fmla="*/ 3054 w 20000"/>
                <a:gd name="T45" fmla="*/ 1190 h 20000"/>
                <a:gd name="T46" fmla="*/ 3130 w 20000"/>
                <a:gd name="T47" fmla="*/ 1169 h 20000"/>
                <a:gd name="T48" fmla="*/ 3189 w 20000"/>
                <a:gd name="T49" fmla="*/ 1133 h 20000"/>
                <a:gd name="T50" fmla="*/ 3252 w 20000"/>
                <a:gd name="T51" fmla="*/ 1070 h 20000"/>
                <a:gd name="T52" fmla="*/ 3290 w 20000"/>
                <a:gd name="T53" fmla="*/ 1013 h 20000"/>
                <a:gd name="T54" fmla="*/ 3314 w 20000"/>
                <a:gd name="T55" fmla="*/ 962 h 20000"/>
                <a:gd name="T56" fmla="*/ 3349 w 20000"/>
                <a:gd name="T57" fmla="*/ 924 h 20000"/>
                <a:gd name="T58" fmla="*/ 3384 w 20000"/>
                <a:gd name="T59" fmla="*/ 886 h 20000"/>
                <a:gd name="T60" fmla="*/ 3453 w 20000"/>
                <a:gd name="T61" fmla="*/ 861 h 20000"/>
                <a:gd name="T62" fmla="*/ 3516 w 20000"/>
                <a:gd name="T63" fmla="*/ 856 h 20000"/>
                <a:gd name="T64" fmla="*/ 3568 w 20000"/>
                <a:gd name="T65" fmla="*/ 856 h 20000"/>
                <a:gd name="T66" fmla="*/ 3634 w 20000"/>
                <a:gd name="T67" fmla="*/ 866 h 20000"/>
                <a:gd name="T68" fmla="*/ 3720 w 20000"/>
                <a:gd name="T69" fmla="*/ 853 h 20000"/>
                <a:gd name="T70" fmla="*/ 3793 w 20000"/>
                <a:gd name="T71" fmla="*/ 828 h 20000"/>
                <a:gd name="T72" fmla="*/ 3835 w 20000"/>
                <a:gd name="T73" fmla="*/ 800 h 20000"/>
                <a:gd name="T74" fmla="*/ 3880 w 20000"/>
                <a:gd name="T75" fmla="*/ 756 h 20000"/>
                <a:gd name="T76" fmla="*/ 3922 w 20000"/>
                <a:gd name="T77" fmla="*/ 690 h 20000"/>
                <a:gd name="T78" fmla="*/ 3949 w 20000"/>
                <a:gd name="T79" fmla="*/ 619 h 200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0000" h="20000">
                  <a:moveTo>
                    <a:pt x="0" y="0"/>
                  </a:moveTo>
                  <a:lnTo>
                    <a:pt x="700" y="1491"/>
                  </a:lnTo>
                  <a:lnTo>
                    <a:pt x="1649" y="3402"/>
                  </a:lnTo>
                  <a:lnTo>
                    <a:pt x="2335" y="4726"/>
                  </a:lnTo>
                  <a:lnTo>
                    <a:pt x="2932" y="5901"/>
                  </a:lnTo>
                  <a:lnTo>
                    <a:pt x="3284" y="6629"/>
                  </a:lnTo>
                  <a:lnTo>
                    <a:pt x="3776" y="7663"/>
                  </a:lnTo>
                  <a:lnTo>
                    <a:pt x="4356" y="8768"/>
                  </a:lnTo>
                  <a:lnTo>
                    <a:pt x="5269" y="10504"/>
                  </a:lnTo>
                  <a:lnTo>
                    <a:pt x="5972" y="11688"/>
                  </a:lnTo>
                  <a:lnTo>
                    <a:pt x="7677" y="14608"/>
                  </a:lnTo>
                  <a:lnTo>
                    <a:pt x="8852" y="16633"/>
                  </a:lnTo>
                  <a:lnTo>
                    <a:pt x="9575" y="17606"/>
                  </a:lnTo>
                  <a:lnTo>
                    <a:pt x="10100" y="18115"/>
                  </a:lnTo>
                  <a:lnTo>
                    <a:pt x="10630" y="18395"/>
                  </a:lnTo>
                  <a:lnTo>
                    <a:pt x="11333" y="18492"/>
                  </a:lnTo>
                  <a:lnTo>
                    <a:pt x="12247" y="18553"/>
                  </a:lnTo>
                  <a:lnTo>
                    <a:pt x="12950" y="18948"/>
                  </a:lnTo>
                  <a:lnTo>
                    <a:pt x="13407" y="19448"/>
                  </a:lnTo>
                  <a:lnTo>
                    <a:pt x="14057" y="19816"/>
                  </a:lnTo>
                  <a:lnTo>
                    <a:pt x="14566" y="19904"/>
                  </a:lnTo>
                  <a:lnTo>
                    <a:pt x="14900" y="19991"/>
                  </a:lnTo>
                  <a:lnTo>
                    <a:pt x="15463" y="19754"/>
                  </a:lnTo>
                  <a:lnTo>
                    <a:pt x="15849" y="19395"/>
                  </a:lnTo>
                  <a:lnTo>
                    <a:pt x="16148" y="18808"/>
                  </a:lnTo>
                  <a:lnTo>
                    <a:pt x="16465" y="17755"/>
                  </a:lnTo>
                  <a:lnTo>
                    <a:pt x="16658" y="16817"/>
                  </a:lnTo>
                  <a:lnTo>
                    <a:pt x="16781" y="15967"/>
                  </a:lnTo>
                  <a:lnTo>
                    <a:pt x="16957" y="15344"/>
                  </a:lnTo>
                  <a:lnTo>
                    <a:pt x="17132" y="14713"/>
                  </a:lnTo>
                  <a:lnTo>
                    <a:pt x="17484" y="14292"/>
                  </a:lnTo>
                  <a:lnTo>
                    <a:pt x="17800" y="14213"/>
                  </a:lnTo>
                  <a:lnTo>
                    <a:pt x="18064" y="14213"/>
                  </a:lnTo>
                  <a:lnTo>
                    <a:pt x="18398" y="14371"/>
                  </a:lnTo>
                  <a:lnTo>
                    <a:pt x="18837" y="14152"/>
                  </a:lnTo>
                  <a:lnTo>
                    <a:pt x="19206" y="13740"/>
                  </a:lnTo>
                  <a:lnTo>
                    <a:pt x="19417" y="13275"/>
                  </a:lnTo>
                  <a:lnTo>
                    <a:pt x="19646" y="12556"/>
                  </a:lnTo>
                  <a:lnTo>
                    <a:pt x="19856" y="11460"/>
                  </a:lnTo>
                  <a:lnTo>
                    <a:pt x="19997" y="10267"/>
                  </a:lnTo>
                </a:path>
              </a:pathLst>
            </a:custGeom>
            <a:noFill/>
            <a:ln w="57240" cap="flat">
              <a:solidFill>
                <a:srgbClr val="BE008C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  <p:sp>
          <p:nvSpPr>
            <p:cNvPr id="170078" name="Freeform 94"/>
            <p:cNvSpPr>
              <a:spLocks noChangeArrowheads="1"/>
            </p:cNvSpPr>
            <p:nvPr/>
          </p:nvSpPr>
          <p:spPr bwMode="auto">
            <a:xfrm>
              <a:off x="1191" y="1691"/>
              <a:ext cx="3945" cy="1355"/>
            </a:xfrm>
            <a:custGeom>
              <a:avLst/>
              <a:gdLst>
                <a:gd name="G0" fmla="+- 64744 0 0"/>
                <a:gd name="G1" fmla="+- 1 0 0"/>
                <a:gd name="G2" fmla="+- 1 0 0"/>
                <a:gd name="G3" fmla="+- 1 0 0"/>
                <a:gd name="G4" fmla="+- 1 0 0"/>
                <a:gd name="G5" fmla="+- 1 0 0"/>
                <a:gd name="G6" fmla="+- 1 0 0"/>
                <a:gd name="G7" fmla="+- 1 0 0"/>
                <a:gd name="G8" fmla="+- 1 0 0"/>
                <a:gd name="G9" fmla="+- 1 0 0"/>
                <a:gd name="G10" fmla="+- 1 0 0"/>
                <a:gd name="G11" fmla="+- 1 0 0"/>
                <a:gd name="G12" fmla="+- 1 0 0"/>
                <a:gd name="G13" fmla="+- 1 0 0"/>
                <a:gd name="G14" fmla="+- 1 0 0"/>
                <a:gd name="G15" fmla="+- 1 0 0"/>
                <a:gd name="G16" fmla="+- 1 0 0"/>
                <a:gd name="G17" fmla="+- 1 0 0"/>
                <a:gd name="G18" fmla="+- 1 0 0"/>
                <a:gd name="G19" fmla="+- 1 0 0"/>
                <a:gd name="G20" fmla="+- 1 0 0"/>
                <a:gd name="G21" fmla="+- 1 0 0"/>
                <a:gd name="G22" fmla="+- 1 0 0"/>
                <a:gd name="G23" fmla="+- 1 0 0"/>
                <a:gd name="G24" fmla="+- 1 0 0"/>
                <a:gd name="G25" fmla="+- 1 0 0"/>
                <a:gd name="G26" fmla="+- 1 0 0"/>
                <a:gd name="G27" fmla="+- 1 0 0"/>
                <a:gd name="G28" fmla="+- 1 0 0"/>
                <a:gd name="G29" fmla="+- 1 0 0"/>
                <a:gd name="G30" fmla="*/ 1 65535 32768"/>
                <a:gd name="G31" fmla="+- 1 0 0"/>
                <a:gd name="G32" fmla="+- 65374 0 0"/>
                <a:gd name="G33" fmla="+- 65313 0 0"/>
                <a:gd name="G34" fmla="+- 65298 0 0"/>
                <a:gd name="G35" fmla="+- 65286 0 0"/>
                <a:gd name="G36" fmla="+- 65239 0 0"/>
                <a:gd name="G37" fmla="+- 65211 0 0"/>
                <a:gd name="G38" fmla="+- 65171 0 0"/>
                <a:gd name="G39" fmla="+- 65038 0 0"/>
                <a:gd name="T0" fmla="*/ 0 w 20000"/>
                <a:gd name="T1" fmla="*/ 0 h 20000"/>
                <a:gd name="T2" fmla="*/ 162 w 20000"/>
                <a:gd name="T3" fmla="*/ 109 h 20000"/>
                <a:gd name="T4" fmla="*/ 332 w 20000"/>
                <a:gd name="T5" fmla="*/ 219 h 20000"/>
                <a:gd name="T6" fmla="*/ 457 w 20000"/>
                <a:gd name="T7" fmla="*/ 301 h 20000"/>
                <a:gd name="T8" fmla="*/ 551 w 20000"/>
                <a:gd name="T9" fmla="*/ 358 h 20000"/>
                <a:gd name="T10" fmla="*/ 655 w 20000"/>
                <a:gd name="T11" fmla="*/ 430 h 20000"/>
                <a:gd name="T12" fmla="*/ 755 w 20000"/>
                <a:gd name="T13" fmla="*/ 491 h 20000"/>
                <a:gd name="T14" fmla="*/ 856 w 20000"/>
                <a:gd name="T15" fmla="*/ 553 h 20000"/>
                <a:gd name="T16" fmla="*/ 1051 w 20000"/>
                <a:gd name="T17" fmla="*/ 672 h 20000"/>
                <a:gd name="T18" fmla="*/ 1273 w 20000"/>
                <a:gd name="T19" fmla="*/ 801 h 20000"/>
                <a:gd name="T20" fmla="*/ 1512 w 20000"/>
                <a:gd name="T21" fmla="*/ 956 h 20000"/>
                <a:gd name="T22" fmla="*/ 1658 w 20000"/>
                <a:gd name="T23" fmla="*/ 1051 h 20000"/>
                <a:gd name="T24" fmla="*/ 1818 w 20000"/>
                <a:gd name="T25" fmla="*/ 1134 h 20000"/>
                <a:gd name="T26" fmla="*/ 2016 w 20000"/>
                <a:gd name="T27" fmla="*/ 1203 h 20000"/>
                <a:gd name="T28" fmla="*/ 2126 w 20000"/>
                <a:gd name="T29" fmla="*/ 1229 h 20000"/>
                <a:gd name="T30" fmla="*/ 2248 w 20000"/>
                <a:gd name="T31" fmla="*/ 1240 h 20000"/>
                <a:gd name="T32" fmla="*/ 2415 w 20000"/>
                <a:gd name="T33" fmla="*/ 1248 h 20000"/>
                <a:gd name="T34" fmla="*/ 2564 w 20000"/>
                <a:gd name="T35" fmla="*/ 1276 h 20000"/>
                <a:gd name="T36" fmla="*/ 2661 w 20000"/>
                <a:gd name="T37" fmla="*/ 1308 h 20000"/>
                <a:gd name="T38" fmla="*/ 2786 w 20000"/>
                <a:gd name="T39" fmla="*/ 1333 h 20000"/>
                <a:gd name="T40" fmla="*/ 2890 w 20000"/>
                <a:gd name="T41" fmla="*/ 1348 h 20000"/>
                <a:gd name="T42" fmla="*/ 2963 w 20000"/>
                <a:gd name="T43" fmla="*/ 1355 h 20000"/>
                <a:gd name="T44" fmla="*/ 3060 w 20000"/>
                <a:gd name="T45" fmla="*/ 1339 h 20000"/>
                <a:gd name="T46" fmla="*/ 3133 w 20000"/>
                <a:gd name="T47" fmla="*/ 1314 h 20000"/>
                <a:gd name="T48" fmla="*/ 3199 w 20000"/>
                <a:gd name="T49" fmla="*/ 1268 h 20000"/>
                <a:gd name="T50" fmla="*/ 3262 w 20000"/>
                <a:gd name="T51" fmla="*/ 1196 h 20000"/>
                <a:gd name="T52" fmla="*/ 3293 w 20000"/>
                <a:gd name="T53" fmla="*/ 1158 h 20000"/>
                <a:gd name="T54" fmla="*/ 3328 w 20000"/>
                <a:gd name="T55" fmla="*/ 1125 h 20000"/>
                <a:gd name="T56" fmla="*/ 3362 w 20000"/>
                <a:gd name="T57" fmla="*/ 1101 h 20000"/>
                <a:gd name="T58" fmla="*/ 3394 w 20000"/>
                <a:gd name="T59" fmla="*/ 1077 h 20000"/>
                <a:gd name="T60" fmla="*/ 3463 w 20000"/>
                <a:gd name="T61" fmla="*/ 1049 h 20000"/>
                <a:gd name="T62" fmla="*/ 3518 w 20000"/>
                <a:gd name="T63" fmla="*/ 1030 h 20000"/>
                <a:gd name="T64" fmla="*/ 3577 w 20000"/>
                <a:gd name="T65" fmla="*/ 1024 h 20000"/>
                <a:gd name="T66" fmla="*/ 3640 w 20000"/>
                <a:gd name="T67" fmla="*/ 1015 h 20000"/>
                <a:gd name="T68" fmla="*/ 3723 w 20000"/>
                <a:gd name="T69" fmla="*/ 1004 h 20000"/>
                <a:gd name="T70" fmla="*/ 3796 w 20000"/>
                <a:gd name="T71" fmla="*/ 981 h 20000"/>
                <a:gd name="T72" fmla="*/ 3862 w 20000"/>
                <a:gd name="T73" fmla="*/ 929 h 20000"/>
                <a:gd name="T74" fmla="*/ 3897 w 20000"/>
                <a:gd name="T75" fmla="*/ 886 h 20000"/>
                <a:gd name="T76" fmla="*/ 3925 w 20000"/>
                <a:gd name="T77" fmla="*/ 834 h 20000"/>
                <a:gd name="T78" fmla="*/ 3945 w 20000"/>
                <a:gd name="T79" fmla="*/ 787 h 200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0000" h="20000">
                  <a:moveTo>
                    <a:pt x="0" y="0"/>
                  </a:moveTo>
                  <a:lnTo>
                    <a:pt x="821" y="1613"/>
                  </a:lnTo>
                  <a:lnTo>
                    <a:pt x="1683" y="3233"/>
                  </a:lnTo>
                  <a:lnTo>
                    <a:pt x="2316" y="4433"/>
                  </a:lnTo>
                  <a:lnTo>
                    <a:pt x="2791" y="5275"/>
                  </a:lnTo>
                  <a:lnTo>
                    <a:pt x="3319" y="6342"/>
                  </a:lnTo>
                  <a:lnTo>
                    <a:pt x="3829" y="7238"/>
                  </a:lnTo>
                  <a:lnTo>
                    <a:pt x="4340" y="8157"/>
                  </a:lnTo>
                  <a:lnTo>
                    <a:pt x="5325" y="9918"/>
                  </a:lnTo>
                  <a:lnTo>
                    <a:pt x="6451" y="11811"/>
                  </a:lnTo>
                  <a:lnTo>
                    <a:pt x="7665" y="14102"/>
                  </a:lnTo>
                  <a:lnTo>
                    <a:pt x="8401" y="15497"/>
                  </a:lnTo>
                  <a:lnTo>
                    <a:pt x="9213" y="16720"/>
                  </a:lnTo>
                  <a:lnTo>
                    <a:pt x="10216" y="17748"/>
                  </a:lnTo>
                  <a:lnTo>
                    <a:pt x="10778" y="18122"/>
                  </a:lnTo>
                  <a:lnTo>
                    <a:pt x="11394" y="18286"/>
                  </a:lnTo>
                  <a:lnTo>
                    <a:pt x="12239" y="18403"/>
                  </a:lnTo>
                  <a:lnTo>
                    <a:pt x="12995" y="18824"/>
                  </a:lnTo>
                  <a:lnTo>
                    <a:pt x="13488" y="19291"/>
                  </a:lnTo>
                  <a:lnTo>
                    <a:pt x="14121" y="19665"/>
                  </a:lnTo>
                  <a:lnTo>
                    <a:pt x="14649" y="19883"/>
                  </a:lnTo>
                  <a:lnTo>
                    <a:pt x="15018" y="19992"/>
                  </a:lnTo>
                  <a:lnTo>
                    <a:pt x="15511" y="19751"/>
                  </a:lnTo>
                  <a:lnTo>
                    <a:pt x="15880" y="19384"/>
                  </a:lnTo>
                  <a:lnTo>
                    <a:pt x="16215" y="18699"/>
                  </a:lnTo>
                  <a:lnTo>
                    <a:pt x="16531" y="17647"/>
                  </a:lnTo>
                  <a:lnTo>
                    <a:pt x="16690" y="17078"/>
                  </a:lnTo>
                  <a:lnTo>
                    <a:pt x="16866" y="16587"/>
                  </a:lnTo>
                  <a:lnTo>
                    <a:pt x="17041" y="16237"/>
                  </a:lnTo>
                  <a:lnTo>
                    <a:pt x="17200" y="15878"/>
                  </a:lnTo>
                  <a:lnTo>
                    <a:pt x="17552" y="15466"/>
                  </a:lnTo>
                  <a:lnTo>
                    <a:pt x="17833" y="15185"/>
                  </a:lnTo>
                  <a:lnTo>
                    <a:pt x="18132" y="15107"/>
                  </a:lnTo>
                  <a:lnTo>
                    <a:pt x="18449" y="14967"/>
                  </a:lnTo>
                  <a:lnTo>
                    <a:pt x="18871" y="14803"/>
                  </a:lnTo>
                  <a:lnTo>
                    <a:pt x="19241" y="14476"/>
                  </a:lnTo>
                  <a:lnTo>
                    <a:pt x="19575" y="13705"/>
                  </a:lnTo>
                  <a:lnTo>
                    <a:pt x="19751" y="13066"/>
                  </a:lnTo>
                  <a:lnTo>
                    <a:pt x="19892" y="12302"/>
                  </a:lnTo>
                  <a:lnTo>
                    <a:pt x="19997" y="11609"/>
                  </a:lnTo>
                </a:path>
              </a:pathLst>
            </a:custGeom>
            <a:noFill/>
            <a:ln w="57240" cap="flat">
              <a:solidFill>
                <a:srgbClr val="BE008C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  <p:sp>
          <p:nvSpPr>
            <p:cNvPr id="170080" name="Freeform 96"/>
            <p:cNvSpPr>
              <a:spLocks noChangeArrowheads="1"/>
            </p:cNvSpPr>
            <p:nvPr/>
          </p:nvSpPr>
          <p:spPr bwMode="auto">
            <a:xfrm>
              <a:off x="1196" y="1874"/>
              <a:ext cx="3944" cy="1700"/>
            </a:xfrm>
            <a:custGeom>
              <a:avLst/>
              <a:gdLst>
                <a:gd name="G0" fmla="+- 64806 0 0"/>
                <a:gd name="G1" fmla="+- 1 0 0"/>
                <a:gd name="G2" fmla="+- 3261 0 0"/>
                <a:gd name="G3" fmla="+- 1 0 0"/>
                <a:gd name="G4" fmla="+- 1 0 0"/>
                <a:gd name="G5" fmla="+- 1 0 0"/>
                <a:gd name="G6" fmla="+- 1 0 0"/>
                <a:gd name="G7" fmla="+- 1 0 0"/>
                <a:gd name="G8" fmla="+- 1 0 0"/>
                <a:gd name="G9" fmla="+- 1 0 0"/>
                <a:gd name="G10" fmla="+- 1 0 0"/>
                <a:gd name="G11" fmla="+- 1 0 0"/>
                <a:gd name="G12" fmla="+- 1 0 0"/>
                <a:gd name="G13" fmla="+- 1 0 0"/>
                <a:gd name="G14" fmla="+- 1 0 0"/>
                <a:gd name="G15" fmla="+- 1 0 0"/>
                <a:gd name="G16" fmla="+- 1 0 0"/>
                <a:gd name="G17" fmla="+- 1 0 0"/>
                <a:gd name="G18" fmla="+- 1 0 0"/>
                <a:gd name="G19" fmla="+- 1 0 0"/>
                <a:gd name="G20" fmla="+- 1 0 0"/>
                <a:gd name="G21" fmla="+- 1 0 0"/>
                <a:gd name="G22" fmla="+- 1 0 0"/>
                <a:gd name="G23" fmla="+- 1 0 0"/>
                <a:gd name="G24" fmla="+- 1 0 0"/>
                <a:gd name="G25" fmla="+- 1 0 0"/>
                <a:gd name="G26" fmla="+- 1 0 0"/>
                <a:gd name="G27" fmla="+- 1 0 0"/>
                <a:gd name="G28" fmla="+- 1 0 0"/>
                <a:gd name="G29" fmla="+- 1 0 0"/>
                <a:gd name="G30" fmla="*/ 1 65535 32768"/>
                <a:gd name="G31" fmla="+- 1 0 0"/>
                <a:gd name="G32" fmla="+- 65361 0 0"/>
                <a:gd name="G33" fmla="+- 65325 0 0"/>
                <a:gd name="G34" fmla="+- 65345 0 0"/>
                <a:gd name="G35" fmla="+- 65350 0 0"/>
                <a:gd name="G36" fmla="+- 65336 0 0"/>
                <a:gd name="G37" fmla="+- 65290 0 0"/>
                <a:gd name="G38" fmla="+- 65300 0 0"/>
                <a:gd name="G39" fmla="+- 65176 0 0"/>
                <a:gd name="T0" fmla="*/ 0 w 20000"/>
                <a:gd name="T1" fmla="*/ 0 h 20000"/>
                <a:gd name="T2" fmla="*/ 175 w 20000"/>
                <a:gd name="T3" fmla="*/ 137 h 20000"/>
                <a:gd name="T4" fmla="*/ 348 w 20000"/>
                <a:gd name="T5" fmla="*/ 275 h 20000"/>
                <a:gd name="T6" fmla="*/ 466 w 20000"/>
                <a:gd name="T7" fmla="*/ 371 h 20000"/>
                <a:gd name="T8" fmla="*/ 557 w 20000"/>
                <a:gd name="T9" fmla="*/ 443 h 20000"/>
                <a:gd name="T10" fmla="*/ 643 w 20000"/>
                <a:gd name="T11" fmla="*/ 519 h 20000"/>
                <a:gd name="T12" fmla="*/ 765 w 20000"/>
                <a:gd name="T13" fmla="*/ 619 h 20000"/>
                <a:gd name="T14" fmla="*/ 855 w 20000"/>
                <a:gd name="T15" fmla="*/ 689 h 20000"/>
                <a:gd name="T16" fmla="*/ 1049 w 20000"/>
                <a:gd name="T17" fmla="*/ 842 h 20000"/>
                <a:gd name="T18" fmla="*/ 1272 w 20000"/>
                <a:gd name="T19" fmla="*/ 1000 h 20000"/>
                <a:gd name="T20" fmla="*/ 1515 w 20000"/>
                <a:gd name="T21" fmla="*/ 1162 h 20000"/>
                <a:gd name="T22" fmla="*/ 1674 w 20000"/>
                <a:gd name="T23" fmla="*/ 1281 h 20000"/>
                <a:gd name="T24" fmla="*/ 1917 w 20000"/>
                <a:gd name="T25" fmla="*/ 1443 h 20000"/>
                <a:gd name="T26" fmla="*/ 2015 w 20000"/>
                <a:gd name="T27" fmla="*/ 1483 h 20000"/>
                <a:gd name="T28" fmla="*/ 2098 w 20000"/>
                <a:gd name="T29" fmla="*/ 1500 h 20000"/>
                <a:gd name="T30" fmla="*/ 2257 w 20000"/>
                <a:gd name="T31" fmla="*/ 1505 h 20000"/>
                <a:gd name="T32" fmla="*/ 2406 w 20000"/>
                <a:gd name="T33" fmla="*/ 1520 h 20000"/>
                <a:gd name="T34" fmla="*/ 2560 w 20000"/>
                <a:gd name="T35" fmla="*/ 1566 h 20000"/>
                <a:gd name="T36" fmla="*/ 2677 w 20000"/>
                <a:gd name="T37" fmla="*/ 1638 h 20000"/>
                <a:gd name="T38" fmla="*/ 2802 w 20000"/>
                <a:gd name="T39" fmla="*/ 1686 h 20000"/>
                <a:gd name="T40" fmla="*/ 2906 w 20000"/>
                <a:gd name="T41" fmla="*/ 1700 h 20000"/>
                <a:gd name="T42" fmla="*/ 3018 w 20000"/>
                <a:gd name="T43" fmla="*/ 1686 h 20000"/>
                <a:gd name="T44" fmla="*/ 3094 w 20000"/>
                <a:gd name="T45" fmla="*/ 1662 h 20000"/>
                <a:gd name="T46" fmla="*/ 3153 w 20000"/>
                <a:gd name="T47" fmla="*/ 1629 h 20000"/>
                <a:gd name="T48" fmla="*/ 3188 w 20000"/>
                <a:gd name="T49" fmla="*/ 1599 h 20000"/>
                <a:gd name="T50" fmla="*/ 3257 w 20000"/>
                <a:gd name="T51" fmla="*/ 1513 h 20000"/>
                <a:gd name="T52" fmla="*/ 3309 w 20000"/>
                <a:gd name="T53" fmla="*/ 1443 h 20000"/>
                <a:gd name="T54" fmla="*/ 3337 w 20000"/>
                <a:gd name="T55" fmla="*/ 1409 h 20000"/>
                <a:gd name="T56" fmla="*/ 3375 w 20000"/>
                <a:gd name="T57" fmla="*/ 1376 h 20000"/>
                <a:gd name="T58" fmla="*/ 3410 w 20000"/>
                <a:gd name="T59" fmla="*/ 1355 h 20000"/>
                <a:gd name="T60" fmla="*/ 3455 w 20000"/>
                <a:gd name="T61" fmla="*/ 1343 h 20000"/>
                <a:gd name="T62" fmla="*/ 3538 w 20000"/>
                <a:gd name="T63" fmla="*/ 1324 h 20000"/>
                <a:gd name="T64" fmla="*/ 3594 w 20000"/>
                <a:gd name="T65" fmla="*/ 1317 h 20000"/>
                <a:gd name="T66" fmla="*/ 3670 w 20000"/>
                <a:gd name="T67" fmla="*/ 1300 h 20000"/>
                <a:gd name="T68" fmla="*/ 3753 w 20000"/>
                <a:gd name="T69" fmla="*/ 1281 h 20000"/>
                <a:gd name="T70" fmla="*/ 3809 w 20000"/>
                <a:gd name="T71" fmla="*/ 1252 h 20000"/>
                <a:gd name="T72" fmla="*/ 3858 w 20000"/>
                <a:gd name="T73" fmla="*/ 1209 h 20000"/>
                <a:gd name="T74" fmla="*/ 3885 w 20000"/>
                <a:gd name="T75" fmla="*/ 1181 h 20000"/>
                <a:gd name="T76" fmla="*/ 3913 w 20000"/>
                <a:gd name="T77" fmla="*/ 1138 h 20000"/>
                <a:gd name="T78" fmla="*/ 3944 w 20000"/>
                <a:gd name="T79" fmla="*/ 1047 h 200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0000" h="20000">
                  <a:moveTo>
                    <a:pt x="0" y="0"/>
                  </a:moveTo>
                  <a:lnTo>
                    <a:pt x="886" y="1616"/>
                  </a:lnTo>
                  <a:lnTo>
                    <a:pt x="1766" y="3239"/>
                  </a:lnTo>
                  <a:lnTo>
                    <a:pt x="2364" y="4364"/>
                  </a:lnTo>
                  <a:lnTo>
                    <a:pt x="2822" y="5204"/>
                  </a:lnTo>
                  <a:lnTo>
                    <a:pt x="3261" y="6099"/>
                  </a:lnTo>
                  <a:lnTo>
                    <a:pt x="3877" y="7274"/>
                  </a:lnTo>
                  <a:lnTo>
                    <a:pt x="4335" y="8101"/>
                  </a:lnTo>
                  <a:lnTo>
                    <a:pt x="5320" y="9904"/>
                  </a:lnTo>
                  <a:lnTo>
                    <a:pt x="6447" y="11756"/>
                  </a:lnTo>
                  <a:lnTo>
                    <a:pt x="7679" y="13665"/>
                  </a:lnTo>
                  <a:lnTo>
                    <a:pt x="8488" y="15058"/>
                  </a:lnTo>
                  <a:lnTo>
                    <a:pt x="9720" y="16966"/>
                  </a:lnTo>
                  <a:lnTo>
                    <a:pt x="10213" y="17439"/>
                  </a:lnTo>
                  <a:lnTo>
                    <a:pt x="10635" y="17638"/>
                  </a:lnTo>
                  <a:lnTo>
                    <a:pt x="11444" y="17700"/>
                  </a:lnTo>
                  <a:lnTo>
                    <a:pt x="12198" y="17868"/>
                  </a:lnTo>
                  <a:lnTo>
                    <a:pt x="12976" y="18408"/>
                  </a:lnTo>
                  <a:lnTo>
                    <a:pt x="13574" y="19254"/>
                  </a:lnTo>
                  <a:lnTo>
                    <a:pt x="14207" y="19826"/>
                  </a:lnTo>
                  <a:lnTo>
                    <a:pt x="14735" y="19994"/>
                  </a:lnTo>
                  <a:lnTo>
                    <a:pt x="15298" y="19826"/>
                  </a:lnTo>
                  <a:lnTo>
                    <a:pt x="15686" y="19540"/>
                  </a:lnTo>
                  <a:lnTo>
                    <a:pt x="15985" y="19154"/>
                  </a:lnTo>
                  <a:lnTo>
                    <a:pt x="16161" y="18806"/>
                  </a:lnTo>
                  <a:lnTo>
                    <a:pt x="16510" y="17793"/>
                  </a:lnTo>
                  <a:lnTo>
                    <a:pt x="16777" y="16966"/>
                  </a:lnTo>
                  <a:lnTo>
                    <a:pt x="16917" y="16568"/>
                  </a:lnTo>
                  <a:lnTo>
                    <a:pt x="17111" y="16183"/>
                  </a:lnTo>
                  <a:lnTo>
                    <a:pt x="17287" y="15934"/>
                  </a:lnTo>
                  <a:lnTo>
                    <a:pt x="17516" y="15791"/>
                  </a:lnTo>
                  <a:lnTo>
                    <a:pt x="17938" y="15567"/>
                  </a:lnTo>
                  <a:lnTo>
                    <a:pt x="18220" y="15486"/>
                  </a:lnTo>
                  <a:lnTo>
                    <a:pt x="18607" y="15288"/>
                  </a:lnTo>
                  <a:lnTo>
                    <a:pt x="19029" y="15058"/>
                  </a:lnTo>
                  <a:lnTo>
                    <a:pt x="19311" y="14722"/>
                  </a:lnTo>
                  <a:lnTo>
                    <a:pt x="19557" y="14218"/>
                  </a:lnTo>
                  <a:lnTo>
                    <a:pt x="19698" y="13882"/>
                  </a:lnTo>
                  <a:lnTo>
                    <a:pt x="19839" y="13379"/>
                  </a:lnTo>
                  <a:lnTo>
                    <a:pt x="19997" y="12310"/>
                  </a:lnTo>
                </a:path>
              </a:pathLst>
            </a:custGeom>
            <a:noFill/>
            <a:ln w="57240" cap="flat">
              <a:solidFill>
                <a:srgbClr val="BE008C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</p:grpSp>
      <p:sp>
        <p:nvSpPr>
          <p:cNvPr id="170081" name="Text Box 97"/>
          <p:cNvSpPr txBox="1">
            <a:spLocks noChangeArrowheads="1"/>
          </p:cNvSpPr>
          <p:nvPr/>
        </p:nvSpPr>
        <p:spPr bwMode="auto">
          <a:xfrm>
            <a:off x="3408364" y="4851400"/>
            <a:ext cx="2027237" cy="642938"/>
          </a:xfrm>
          <a:prstGeom prst="rect">
            <a:avLst/>
          </a:prstGeom>
          <a:solidFill>
            <a:srgbClr val="FFFF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ctr">
            <a:spAutoFit/>
          </a:bodyPr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spcBef>
                <a:spcPts val="1125"/>
              </a:spcBef>
              <a:buClrTx/>
            </a:pPr>
            <a:r>
              <a:rPr lang="es-CO" altLang="es-CO" sz="1800" b="1">
                <a:solidFill>
                  <a:srgbClr val="3333CC"/>
                </a:solidFill>
              </a:rPr>
              <a:t>Contornos de Fletcher-Munson</a:t>
            </a:r>
          </a:p>
        </p:txBody>
      </p:sp>
    </p:spTree>
  </p:cSld>
  <p:clrMapOvr>
    <a:masterClrMapping/>
  </p:clrMapOvr>
  <p:transition>
    <p:dissolv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00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 additive="repl">
                                        <p:cTn id="7" dur="500"/>
                                        <p:tgtEl>
                                          <p:spTgt spid="1700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6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gradFill rotWithShape="0">
          <a:gsLst>
            <a:gs pos="0">
              <a:srgbClr val="000000"/>
            </a:gs>
            <a:gs pos="50000">
              <a:srgbClr val="003399"/>
            </a:gs>
            <a:gs pos="100000">
              <a:srgbClr val="000000"/>
            </a:gs>
          </a:gsLst>
          <a:lin ang="81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1009" name="Rectangle 1"/>
          <p:cNvSpPr>
            <a:spLocks noChangeArrowheads="1"/>
          </p:cNvSpPr>
          <p:nvPr/>
        </p:nvSpPr>
        <p:spPr bwMode="auto">
          <a:xfrm>
            <a:off x="2286000" y="500064"/>
            <a:ext cx="7772400" cy="5946775"/>
          </a:xfrm>
          <a:prstGeom prst="rect">
            <a:avLst/>
          </a:prstGeom>
          <a:solidFill>
            <a:srgbClr val="FFFFCC"/>
          </a:solidFill>
          <a:ln w="57240" cap="sq">
            <a:solidFill>
              <a:srgbClr val="CC66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  <p:grpSp>
        <p:nvGrpSpPr>
          <p:cNvPr id="171010" name="Group 2"/>
          <p:cNvGrpSpPr>
            <a:grpSpLocks/>
          </p:cNvGrpSpPr>
          <p:nvPr/>
        </p:nvGrpSpPr>
        <p:grpSpPr bwMode="auto">
          <a:xfrm>
            <a:off x="3259139" y="779463"/>
            <a:ext cx="6523037" cy="4970462"/>
            <a:chOff x="1093" y="491"/>
            <a:chExt cx="4109" cy="3131"/>
          </a:xfrm>
        </p:grpSpPr>
        <p:grpSp>
          <p:nvGrpSpPr>
            <p:cNvPr id="171011" name="Group 3"/>
            <p:cNvGrpSpPr>
              <a:grpSpLocks/>
            </p:cNvGrpSpPr>
            <p:nvPr/>
          </p:nvGrpSpPr>
          <p:grpSpPr bwMode="auto">
            <a:xfrm>
              <a:off x="1093" y="491"/>
              <a:ext cx="4102" cy="3131"/>
              <a:chOff x="1093" y="491"/>
              <a:chExt cx="4102" cy="3131"/>
            </a:xfrm>
          </p:grpSpPr>
          <p:sp>
            <p:nvSpPr>
              <p:cNvPr id="171012" name="Line 4"/>
              <p:cNvSpPr>
                <a:spLocks noChangeShapeType="1"/>
              </p:cNvSpPr>
              <p:nvPr/>
            </p:nvSpPr>
            <p:spPr bwMode="auto">
              <a:xfrm>
                <a:off x="3417" y="491"/>
                <a:ext cx="0" cy="3130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71013" name="Line 5"/>
              <p:cNvSpPr>
                <a:spLocks noChangeShapeType="1"/>
              </p:cNvSpPr>
              <p:nvPr/>
            </p:nvSpPr>
            <p:spPr bwMode="auto">
              <a:xfrm>
                <a:off x="1332" y="492"/>
                <a:ext cx="0" cy="3129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71014" name="Line 6"/>
              <p:cNvSpPr>
                <a:spLocks noChangeShapeType="1"/>
              </p:cNvSpPr>
              <p:nvPr/>
            </p:nvSpPr>
            <p:spPr bwMode="auto">
              <a:xfrm>
                <a:off x="1641" y="492"/>
                <a:ext cx="0" cy="3129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71015" name="Line 7"/>
              <p:cNvSpPr>
                <a:spLocks noChangeShapeType="1"/>
              </p:cNvSpPr>
              <p:nvPr/>
            </p:nvSpPr>
            <p:spPr bwMode="auto">
              <a:xfrm>
                <a:off x="1503" y="492"/>
                <a:ext cx="0" cy="3129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71016" name="Line 8"/>
              <p:cNvSpPr>
                <a:spLocks noChangeShapeType="1"/>
              </p:cNvSpPr>
              <p:nvPr/>
            </p:nvSpPr>
            <p:spPr bwMode="auto">
              <a:xfrm>
                <a:off x="1745" y="492"/>
                <a:ext cx="0" cy="3129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71017" name="Line 9"/>
              <p:cNvSpPr>
                <a:spLocks noChangeShapeType="1"/>
              </p:cNvSpPr>
              <p:nvPr/>
            </p:nvSpPr>
            <p:spPr bwMode="auto">
              <a:xfrm>
                <a:off x="1842" y="492"/>
                <a:ext cx="0" cy="3129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71018" name="Line 10"/>
              <p:cNvSpPr>
                <a:spLocks noChangeShapeType="1"/>
              </p:cNvSpPr>
              <p:nvPr/>
            </p:nvSpPr>
            <p:spPr bwMode="auto">
              <a:xfrm>
                <a:off x="1913" y="492"/>
                <a:ext cx="0" cy="3130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71019" name="Line 11"/>
              <p:cNvSpPr>
                <a:spLocks noChangeShapeType="1"/>
              </p:cNvSpPr>
              <p:nvPr/>
            </p:nvSpPr>
            <p:spPr bwMode="auto">
              <a:xfrm>
                <a:off x="1986" y="492"/>
                <a:ext cx="0" cy="3130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71020" name="Line 12"/>
              <p:cNvSpPr>
                <a:spLocks noChangeShapeType="1"/>
              </p:cNvSpPr>
              <p:nvPr/>
            </p:nvSpPr>
            <p:spPr bwMode="auto">
              <a:xfrm flipH="1">
                <a:off x="2456" y="492"/>
                <a:ext cx="7" cy="3128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71021" name="Line 13"/>
              <p:cNvSpPr>
                <a:spLocks noChangeShapeType="1"/>
              </p:cNvSpPr>
              <p:nvPr/>
            </p:nvSpPr>
            <p:spPr bwMode="auto">
              <a:xfrm>
                <a:off x="2704" y="492"/>
                <a:ext cx="0" cy="3129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71022" name="Line 14"/>
              <p:cNvSpPr>
                <a:spLocks noChangeShapeType="1"/>
              </p:cNvSpPr>
              <p:nvPr/>
            </p:nvSpPr>
            <p:spPr bwMode="auto">
              <a:xfrm>
                <a:off x="3011" y="492"/>
                <a:ext cx="0" cy="3129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71023" name="Line 15"/>
              <p:cNvSpPr>
                <a:spLocks noChangeShapeType="1"/>
              </p:cNvSpPr>
              <p:nvPr/>
            </p:nvSpPr>
            <p:spPr bwMode="auto">
              <a:xfrm>
                <a:off x="2874" y="492"/>
                <a:ext cx="0" cy="3129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71024" name="Line 16"/>
              <p:cNvSpPr>
                <a:spLocks noChangeShapeType="1"/>
              </p:cNvSpPr>
              <p:nvPr/>
            </p:nvSpPr>
            <p:spPr bwMode="auto">
              <a:xfrm>
                <a:off x="3118" y="492"/>
                <a:ext cx="0" cy="3129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71025" name="Line 17"/>
              <p:cNvSpPr>
                <a:spLocks noChangeShapeType="1"/>
              </p:cNvSpPr>
              <p:nvPr/>
            </p:nvSpPr>
            <p:spPr bwMode="auto">
              <a:xfrm>
                <a:off x="3212" y="492"/>
                <a:ext cx="0" cy="3129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71026" name="Line 18"/>
              <p:cNvSpPr>
                <a:spLocks noChangeShapeType="1"/>
              </p:cNvSpPr>
              <p:nvPr/>
            </p:nvSpPr>
            <p:spPr bwMode="auto">
              <a:xfrm>
                <a:off x="3286" y="495"/>
                <a:ext cx="0" cy="3127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71027" name="Line 19"/>
              <p:cNvSpPr>
                <a:spLocks noChangeShapeType="1"/>
              </p:cNvSpPr>
              <p:nvPr/>
            </p:nvSpPr>
            <p:spPr bwMode="auto">
              <a:xfrm>
                <a:off x="3355" y="495"/>
                <a:ext cx="0" cy="3127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71028" name="Line 20"/>
              <p:cNvSpPr>
                <a:spLocks noChangeShapeType="1"/>
              </p:cNvSpPr>
              <p:nvPr/>
            </p:nvSpPr>
            <p:spPr bwMode="auto">
              <a:xfrm>
                <a:off x="3824" y="492"/>
                <a:ext cx="0" cy="3130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71029" name="Line 21"/>
              <p:cNvSpPr>
                <a:spLocks noChangeShapeType="1"/>
              </p:cNvSpPr>
              <p:nvPr/>
            </p:nvSpPr>
            <p:spPr bwMode="auto">
              <a:xfrm>
                <a:off x="4065" y="492"/>
                <a:ext cx="0" cy="3129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71030" name="Line 22"/>
              <p:cNvSpPr>
                <a:spLocks noChangeShapeType="1"/>
              </p:cNvSpPr>
              <p:nvPr/>
            </p:nvSpPr>
            <p:spPr bwMode="auto">
              <a:xfrm>
                <a:off x="4377" y="492"/>
                <a:ext cx="0" cy="3129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71031" name="Line 23"/>
              <p:cNvSpPr>
                <a:spLocks noChangeShapeType="1"/>
              </p:cNvSpPr>
              <p:nvPr/>
            </p:nvSpPr>
            <p:spPr bwMode="auto">
              <a:xfrm>
                <a:off x="4242" y="492"/>
                <a:ext cx="0" cy="3129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71032" name="Line 24"/>
              <p:cNvSpPr>
                <a:spLocks noChangeShapeType="1"/>
              </p:cNvSpPr>
              <p:nvPr/>
            </p:nvSpPr>
            <p:spPr bwMode="auto">
              <a:xfrm>
                <a:off x="4485" y="492"/>
                <a:ext cx="0" cy="3129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71033" name="Line 25"/>
              <p:cNvSpPr>
                <a:spLocks noChangeShapeType="1"/>
              </p:cNvSpPr>
              <p:nvPr/>
            </p:nvSpPr>
            <p:spPr bwMode="auto">
              <a:xfrm>
                <a:off x="4581" y="492"/>
                <a:ext cx="0" cy="3129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71034" name="Line 26"/>
              <p:cNvSpPr>
                <a:spLocks noChangeShapeType="1"/>
              </p:cNvSpPr>
              <p:nvPr/>
            </p:nvSpPr>
            <p:spPr bwMode="auto">
              <a:xfrm>
                <a:off x="4654" y="492"/>
                <a:ext cx="0" cy="3130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71035" name="Line 27"/>
              <p:cNvSpPr>
                <a:spLocks noChangeShapeType="1"/>
              </p:cNvSpPr>
              <p:nvPr/>
            </p:nvSpPr>
            <p:spPr bwMode="auto">
              <a:xfrm>
                <a:off x="4730" y="492"/>
                <a:ext cx="0" cy="3129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71036" name="Line 28"/>
              <p:cNvSpPr>
                <a:spLocks noChangeShapeType="1"/>
              </p:cNvSpPr>
              <p:nvPr/>
            </p:nvSpPr>
            <p:spPr bwMode="auto">
              <a:xfrm flipH="1">
                <a:off x="4783" y="492"/>
                <a:ext cx="7" cy="3130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71037" name="Line 29"/>
              <p:cNvSpPr>
                <a:spLocks noChangeShapeType="1"/>
              </p:cNvSpPr>
              <p:nvPr/>
            </p:nvSpPr>
            <p:spPr bwMode="auto">
              <a:xfrm>
                <a:off x="5196" y="492"/>
                <a:ext cx="0" cy="3130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71038" name="Line 30"/>
              <p:cNvSpPr>
                <a:spLocks noChangeShapeType="1"/>
              </p:cNvSpPr>
              <p:nvPr/>
            </p:nvSpPr>
            <p:spPr bwMode="auto">
              <a:xfrm>
                <a:off x="1093" y="492"/>
                <a:ext cx="0" cy="3129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71039" name="Line 31"/>
              <p:cNvSpPr>
                <a:spLocks noChangeShapeType="1"/>
              </p:cNvSpPr>
              <p:nvPr/>
            </p:nvSpPr>
            <p:spPr bwMode="auto">
              <a:xfrm>
                <a:off x="2047" y="491"/>
                <a:ext cx="0" cy="3130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</p:grpSp>
        <p:grpSp>
          <p:nvGrpSpPr>
            <p:cNvPr id="171040" name="Group 32"/>
            <p:cNvGrpSpPr>
              <a:grpSpLocks/>
            </p:cNvGrpSpPr>
            <p:nvPr/>
          </p:nvGrpSpPr>
          <p:grpSpPr bwMode="auto">
            <a:xfrm>
              <a:off x="1093" y="492"/>
              <a:ext cx="4109" cy="3129"/>
              <a:chOff x="1093" y="492"/>
              <a:chExt cx="4109" cy="3129"/>
            </a:xfrm>
          </p:grpSpPr>
          <p:sp>
            <p:nvSpPr>
              <p:cNvPr id="171041" name="Line 33"/>
              <p:cNvSpPr>
                <a:spLocks noChangeShapeType="1"/>
              </p:cNvSpPr>
              <p:nvPr/>
            </p:nvSpPr>
            <p:spPr bwMode="auto">
              <a:xfrm>
                <a:off x="1093" y="492"/>
                <a:ext cx="4099" cy="0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71042" name="Line 34"/>
              <p:cNvSpPr>
                <a:spLocks noChangeShapeType="1"/>
              </p:cNvSpPr>
              <p:nvPr/>
            </p:nvSpPr>
            <p:spPr bwMode="auto">
              <a:xfrm>
                <a:off x="1093" y="712"/>
                <a:ext cx="4106" cy="0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71043" name="Line 35"/>
              <p:cNvSpPr>
                <a:spLocks noChangeShapeType="1"/>
              </p:cNvSpPr>
              <p:nvPr/>
            </p:nvSpPr>
            <p:spPr bwMode="auto">
              <a:xfrm>
                <a:off x="1093" y="931"/>
                <a:ext cx="4109" cy="0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71044" name="Line 36"/>
              <p:cNvSpPr>
                <a:spLocks noChangeShapeType="1"/>
              </p:cNvSpPr>
              <p:nvPr/>
            </p:nvSpPr>
            <p:spPr bwMode="auto">
              <a:xfrm>
                <a:off x="1093" y="1163"/>
                <a:ext cx="4109" cy="0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71045" name="Line 37"/>
              <p:cNvSpPr>
                <a:spLocks noChangeShapeType="1"/>
              </p:cNvSpPr>
              <p:nvPr/>
            </p:nvSpPr>
            <p:spPr bwMode="auto">
              <a:xfrm>
                <a:off x="1093" y="1381"/>
                <a:ext cx="4109" cy="0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71046" name="Line 38"/>
              <p:cNvSpPr>
                <a:spLocks noChangeShapeType="1"/>
              </p:cNvSpPr>
              <p:nvPr/>
            </p:nvSpPr>
            <p:spPr bwMode="auto">
              <a:xfrm>
                <a:off x="1093" y="1606"/>
                <a:ext cx="4109" cy="0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71047" name="Line 39"/>
              <p:cNvSpPr>
                <a:spLocks noChangeShapeType="1"/>
              </p:cNvSpPr>
              <p:nvPr/>
            </p:nvSpPr>
            <p:spPr bwMode="auto">
              <a:xfrm>
                <a:off x="1093" y="1822"/>
                <a:ext cx="4106" cy="0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71048" name="Line 40"/>
              <p:cNvSpPr>
                <a:spLocks noChangeShapeType="1"/>
              </p:cNvSpPr>
              <p:nvPr/>
            </p:nvSpPr>
            <p:spPr bwMode="auto">
              <a:xfrm>
                <a:off x="1093" y="2049"/>
                <a:ext cx="4106" cy="0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71049" name="Line 41"/>
              <p:cNvSpPr>
                <a:spLocks noChangeShapeType="1"/>
              </p:cNvSpPr>
              <p:nvPr/>
            </p:nvSpPr>
            <p:spPr bwMode="auto">
              <a:xfrm>
                <a:off x="1093" y="2267"/>
                <a:ext cx="4106" cy="0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71050" name="Line 42"/>
              <p:cNvSpPr>
                <a:spLocks noChangeShapeType="1"/>
              </p:cNvSpPr>
              <p:nvPr/>
            </p:nvSpPr>
            <p:spPr bwMode="auto">
              <a:xfrm>
                <a:off x="1093" y="2490"/>
                <a:ext cx="4106" cy="0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71051" name="Line 43"/>
              <p:cNvSpPr>
                <a:spLocks noChangeShapeType="1"/>
              </p:cNvSpPr>
              <p:nvPr/>
            </p:nvSpPr>
            <p:spPr bwMode="auto">
              <a:xfrm>
                <a:off x="1093" y="2720"/>
                <a:ext cx="4106" cy="0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71052" name="Line 44"/>
              <p:cNvSpPr>
                <a:spLocks noChangeShapeType="1"/>
              </p:cNvSpPr>
              <p:nvPr/>
            </p:nvSpPr>
            <p:spPr bwMode="auto">
              <a:xfrm>
                <a:off x="1093" y="2934"/>
                <a:ext cx="4106" cy="0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71053" name="Line 45"/>
              <p:cNvSpPr>
                <a:spLocks noChangeShapeType="1"/>
              </p:cNvSpPr>
              <p:nvPr/>
            </p:nvSpPr>
            <p:spPr bwMode="auto">
              <a:xfrm>
                <a:off x="1093" y="3160"/>
                <a:ext cx="4106" cy="0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71054" name="Line 46"/>
              <p:cNvSpPr>
                <a:spLocks noChangeShapeType="1"/>
              </p:cNvSpPr>
              <p:nvPr/>
            </p:nvSpPr>
            <p:spPr bwMode="auto">
              <a:xfrm>
                <a:off x="1093" y="3385"/>
                <a:ext cx="4106" cy="0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71055" name="Line 47"/>
              <p:cNvSpPr>
                <a:spLocks noChangeShapeType="1"/>
              </p:cNvSpPr>
              <p:nvPr/>
            </p:nvSpPr>
            <p:spPr bwMode="auto">
              <a:xfrm>
                <a:off x="1096" y="3622"/>
                <a:ext cx="4095" cy="0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</p:grpSp>
      </p:grpSp>
      <p:sp>
        <p:nvSpPr>
          <p:cNvPr id="171056" name="Rectangle 48"/>
          <p:cNvSpPr>
            <a:spLocks noChangeArrowheads="1"/>
          </p:cNvSpPr>
          <p:nvPr/>
        </p:nvSpPr>
        <p:spPr bwMode="auto">
          <a:xfrm>
            <a:off x="2286001" y="2943225"/>
            <a:ext cx="581025" cy="3444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r>
              <a:rPr lang="es-CO" altLang="es-CO" sz="2000" b="1" i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L</a:t>
            </a:r>
            <a:r>
              <a:rPr lang="es-CO" altLang="es-CO" sz="2000" b="1" i="1" baseline="-25000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p</a:t>
            </a:r>
          </a:p>
        </p:txBody>
      </p:sp>
      <p:sp>
        <p:nvSpPr>
          <p:cNvPr id="171057" name="Rectangle 49"/>
          <p:cNvSpPr>
            <a:spLocks noChangeArrowheads="1"/>
          </p:cNvSpPr>
          <p:nvPr/>
        </p:nvSpPr>
        <p:spPr bwMode="auto">
          <a:xfrm>
            <a:off x="2727326" y="1011238"/>
            <a:ext cx="487363" cy="342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120</a:t>
            </a:r>
          </a:p>
        </p:txBody>
      </p:sp>
      <p:sp>
        <p:nvSpPr>
          <p:cNvPr id="171058" name="Rectangle 50"/>
          <p:cNvSpPr>
            <a:spLocks noChangeArrowheads="1"/>
          </p:cNvSpPr>
          <p:nvPr/>
        </p:nvSpPr>
        <p:spPr bwMode="auto">
          <a:xfrm>
            <a:off x="2727326" y="1365250"/>
            <a:ext cx="487363" cy="342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110</a:t>
            </a:r>
          </a:p>
        </p:txBody>
      </p:sp>
      <p:sp>
        <p:nvSpPr>
          <p:cNvPr id="171059" name="Rectangle 51"/>
          <p:cNvSpPr>
            <a:spLocks noChangeArrowheads="1"/>
          </p:cNvSpPr>
          <p:nvPr/>
        </p:nvSpPr>
        <p:spPr bwMode="auto">
          <a:xfrm>
            <a:off x="2727326" y="1716089"/>
            <a:ext cx="487363" cy="3460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100</a:t>
            </a:r>
          </a:p>
        </p:txBody>
      </p:sp>
      <p:sp>
        <p:nvSpPr>
          <p:cNvPr id="171060" name="Rectangle 52"/>
          <p:cNvSpPr>
            <a:spLocks noChangeArrowheads="1"/>
          </p:cNvSpPr>
          <p:nvPr/>
        </p:nvSpPr>
        <p:spPr bwMode="auto">
          <a:xfrm>
            <a:off x="2727326" y="2070100"/>
            <a:ext cx="487363" cy="3444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90</a:t>
            </a:r>
          </a:p>
        </p:txBody>
      </p:sp>
      <p:sp>
        <p:nvSpPr>
          <p:cNvPr id="171061" name="Rectangle 53"/>
          <p:cNvSpPr>
            <a:spLocks noChangeArrowheads="1"/>
          </p:cNvSpPr>
          <p:nvPr/>
        </p:nvSpPr>
        <p:spPr bwMode="auto">
          <a:xfrm>
            <a:off x="2727326" y="2424113"/>
            <a:ext cx="487363" cy="342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80</a:t>
            </a:r>
          </a:p>
        </p:txBody>
      </p:sp>
      <p:sp>
        <p:nvSpPr>
          <p:cNvPr id="171062" name="Rectangle 54"/>
          <p:cNvSpPr>
            <a:spLocks noChangeArrowheads="1"/>
          </p:cNvSpPr>
          <p:nvPr/>
        </p:nvSpPr>
        <p:spPr bwMode="auto">
          <a:xfrm>
            <a:off x="2727326" y="2776538"/>
            <a:ext cx="487363" cy="342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70</a:t>
            </a:r>
          </a:p>
        </p:txBody>
      </p:sp>
      <p:sp>
        <p:nvSpPr>
          <p:cNvPr id="171063" name="Rectangle 55"/>
          <p:cNvSpPr>
            <a:spLocks noChangeArrowheads="1"/>
          </p:cNvSpPr>
          <p:nvPr/>
        </p:nvSpPr>
        <p:spPr bwMode="auto">
          <a:xfrm>
            <a:off x="2727326" y="3130550"/>
            <a:ext cx="487363" cy="3444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60</a:t>
            </a:r>
          </a:p>
        </p:txBody>
      </p:sp>
      <p:sp>
        <p:nvSpPr>
          <p:cNvPr id="171064" name="Rectangle 56"/>
          <p:cNvSpPr>
            <a:spLocks noChangeArrowheads="1"/>
          </p:cNvSpPr>
          <p:nvPr/>
        </p:nvSpPr>
        <p:spPr bwMode="auto">
          <a:xfrm>
            <a:off x="2727326" y="3482975"/>
            <a:ext cx="487363" cy="3444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50</a:t>
            </a:r>
          </a:p>
        </p:txBody>
      </p:sp>
      <p:sp>
        <p:nvSpPr>
          <p:cNvPr id="171065" name="Rectangle 57"/>
          <p:cNvSpPr>
            <a:spLocks noChangeArrowheads="1"/>
          </p:cNvSpPr>
          <p:nvPr/>
        </p:nvSpPr>
        <p:spPr bwMode="auto">
          <a:xfrm>
            <a:off x="2727326" y="3835401"/>
            <a:ext cx="487363" cy="3460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40</a:t>
            </a:r>
          </a:p>
        </p:txBody>
      </p:sp>
      <p:sp>
        <p:nvSpPr>
          <p:cNvPr id="171066" name="Rectangle 58"/>
          <p:cNvSpPr>
            <a:spLocks noChangeArrowheads="1"/>
          </p:cNvSpPr>
          <p:nvPr/>
        </p:nvSpPr>
        <p:spPr bwMode="auto">
          <a:xfrm>
            <a:off x="2727326" y="4191000"/>
            <a:ext cx="487363" cy="342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30</a:t>
            </a:r>
          </a:p>
        </p:txBody>
      </p:sp>
      <p:sp>
        <p:nvSpPr>
          <p:cNvPr id="171067" name="Rectangle 59"/>
          <p:cNvSpPr>
            <a:spLocks noChangeArrowheads="1"/>
          </p:cNvSpPr>
          <p:nvPr/>
        </p:nvSpPr>
        <p:spPr bwMode="auto">
          <a:xfrm>
            <a:off x="2727326" y="4543425"/>
            <a:ext cx="487363" cy="342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20</a:t>
            </a:r>
          </a:p>
        </p:txBody>
      </p:sp>
      <p:sp>
        <p:nvSpPr>
          <p:cNvPr id="171068" name="Rectangle 60"/>
          <p:cNvSpPr>
            <a:spLocks noChangeArrowheads="1"/>
          </p:cNvSpPr>
          <p:nvPr/>
        </p:nvSpPr>
        <p:spPr bwMode="auto">
          <a:xfrm>
            <a:off x="2727326" y="4897439"/>
            <a:ext cx="487363" cy="3444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10</a:t>
            </a:r>
          </a:p>
        </p:txBody>
      </p:sp>
      <p:sp>
        <p:nvSpPr>
          <p:cNvPr id="171069" name="Rectangle 61"/>
          <p:cNvSpPr>
            <a:spLocks noChangeArrowheads="1"/>
          </p:cNvSpPr>
          <p:nvPr/>
        </p:nvSpPr>
        <p:spPr bwMode="auto">
          <a:xfrm>
            <a:off x="2727326" y="5251450"/>
            <a:ext cx="487363" cy="342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0</a:t>
            </a:r>
          </a:p>
        </p:txBody>
      </p:sp>
      <p:sp>
        <p:nvSpPr>
          <p:cNvPr id="171070" name="Rectangle 62"/>
          <p:cNvSpPr>
            <a:spLocks noChangeArrowheads="1"/>
          </p:cNvSpPr>
          <p:nvPr/>
        </p:nvSpPr>
        <p:spPr bwMode="auto">
          <a:xfrm>
            <a:off x="2795589" y="617538"/>
            <a:ext cx="485775" cy="342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dB   </a:t>
            </a:r>
          </a:p>
        </p:txBody>
      </p:sp>
      <p:sp>
        <p:nvSpPr>
          <p:cNvPr id="171071" name="Rectangle 63"/>
          <p:cNvSpPr>
            <a:spLocks noChangeArrowheads="1"/>
          </p:cNvSpPr>
          <p:nvPr/>
        </p:nvSpPr>
        <p:spPr bwMode="auto">
          <a:xfrm>
            <a:off x="7042150" y="5108576"/>
            <a:ext cx="712788" cy="2778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>
              <a:buClrTx/>
              <a:buFontTx/>
              <a:buNone/>
            </a:pPr>
            <a:r>
              <a:rPr lang="es-CO" altLang="es-CO" sz="1600" b="1">
                <a:solidFill>
                  <a:srgbClr val="669900"/>
                </a:solidFill>
              </a:rPr>
              <a:t>0 fon</a:t>
            </a:r>
          </a:p>
        </p:txBody>
      </p:sp>
      <p:sp>
        <p:nvSpPr>
          <p:cNvPr id="171072" name="Rectangle 64"/>
          <p:cNvSpPr>
            <a:spLocks noChangeArrowheads="1"/>
          </p:cNvSpPr>
          <p:nvPr/>
        </p:nvSpPr>
        <p:spPr bwMode="auto">
          <a:xfrm>
            <a:off x="3006726" y="5761039"/>
            <a:ext cx="485775" cy="3444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20</a:t>
            </a:r>
          </a:p>
        </p:txBody>
      </p:sp>
      <p:sp>
        <p:nvSpPr>
          <p:cNvPr id="171073" name="Rectangle 65"/>
          <p:cNvSpPr>
            <a:spLocks noChangeArrowheads="1"/>
          </p:cNvSpPr>
          <p:nvPr/>
        </p:nvSpPr>
        <p:spPr bwMode="auto">
          <a:xfrm>
            <a:off x="4537076" y="5767389"/>
            <a:ext cx="487363" cy="3444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100</a:t>
            </a:r>
          </a:p>
        </p:txBody>
      </p:sp>
      <p:sp>
        <p:nvSpPr>
          <p:cNvPr id="171074" name="Rectangle 66"/>
          <p:cNvSpPr>
            <a:spLocks noChangeArrowheads="1"/>
          </p:cNvSpPr>
          <p:nvPr/>
        </p:nvSpPr>
        <p:spPr bwMode="auto">
          <a:xfrm>
            <a:off x="6094414" y="5767389"/>
            <a:ext cx="485775" cy="3444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500</a:t>
            </a:r>
          </a:p>
        </p:txBody>
      </p:sp>
      <p:sp>
        <p:nvSpPr>
          <p:cNvPr id="171075" name="Rectangle 67"/>
          <p:cNvSpPr>
            <a:spLocks noChangeArrowheads="1"/>
          </p:cNvSpPr>
          <p:nvPr/>
        </p:nvSpPr>
        <p:spPr bwMode="auto">
          <a:xfrm>
            <a:off x="6634163" y="5767389"/>
            <a:ext cx="639762" cy="3444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1000</a:t>
            </a:r>
          </a:p>
        </p:txBody>
      </p:sp>
      <p:sp>
        <p:nvSpPr>
          <p:cNvPr id="171076" name="Rectangle 68"/>
          <p:cNvSpPr>
            <a:spLocks noChangeArrowheads="1"/>
          </p:cNvSpPr>
          <p:nvPr/>
        </p:nvSpPr>
        <p:spPr bwMode="auto">
          <a:xfrm>
            <a:off x="8166100" y="5767389"/>
            <a:ext cx="642938" cy="3444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5000</a:t>
            </a:r>
          </a:p>
        </p:txBody>
      </p:sp>
      <p:sp>
        <p:nvSpPr>
          <p:cNvPr id="171077" name="Rectangle 69"/>
          <p:cNvSpPr>
            <a:spLocks noChangeArrowheads="1"/>
          </p:cNvSpPr>
          <p:nvPr/>
        </p:nvSpPr>
        <p:spPr bwMode="auto">
          <a:xfrm>
            <a:off x="8818564" y="5767389"/>
            <a:ext cx="1087437" cy="3444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10000  Hz</a:t>
            </a:r>
          </a:p>
        </p:txBody>
      </p:sp>
      <p:sp>
        <p:nvSpPr>
          <p:cNvPr id="171078" name="Rectangle 70"/>
          <p:cNvSpPr>
            <a:spLocks noChangeArrowheads="1"/>
          </p:cNvSpPr>
          <p:nvPr/>
        </p:nvSpPr>
        <p:spPr bwMode="auto">
          <a:xfrm>
            <a:off x="6235700" y="6027738"/>
            <a:ext cx="641350" cy="419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buClrTx/>
              <a:buFontTx/>
              <a:buNone/>
            </a:pPr>
            <a:r>
              <a:rPr lang="es-CO" altLang="es-CO" sz="2000" b="1" i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f</a:t>
            </a:r>
          </a:p>
        </p:txBody>
      </p:sp>
      <p:sp>
        <p:nvSpPr>
          <p:cNvPr id="171079" name="Freeform 71"/>
          <p:cNvSpPr>
            <a:spLocks noChangeArrowheads="1"/>
          </p:cNvSpPr>
          <p:nvPr/>
        </p:nvSpPr>
        <p:spPr bwMode="auto">
          <a:xfrm>
            <a:off x="3422650" y="2974975"/>
            <a:ext cx="6267450" cy="2706688"/>
          </a:xfrm>
          <a:custGeom>
            <a:avLst/>
            <a:gdLst>
              <a:gd name="G0" fmla="+- 64806 0 0"/>
              <a:gd name="G1" fmla="+- 1 0 0"/>
              <a:gd name="G2" fmla="+- 3261 0 0"/>
              <a:gd name="G3" fmla="+- 1 0 0"/>
              <a:gd name="G4" fmla="+- 1 0 0"/>
              <a:gd name="G5" fmla="+- 1 0 0"/>
              <a:gd name="G6" fmla="+- 1 0 0"/>
              <a:gd name="G7" fmla="+- 1 0 0"/>
              <a:gd name="G8" fmla="+- 1 0 0"/>
              <a:gd name="G9" fmla="+- 1 0 0"/>
              <a:gd name="G10" fmla="+- 1 0 0"/>
              <a:gd name="G11" fmla="+- 1 0 0"/>
              <a:gd name="G12" fmla="+- 1 0 0"/>
              <a:gd name="G13" fmla="+- 1 0 0"/>
              <a:gd name="G14" fmla="+- 1 0 0"/>
              <a:gd name="G15" fmla="+- 1 0 0"/>
              <a:gd name="G16" fmla="+- 1 0 0"/>
              <a:gd name="G17" fmla="+- 1 0 0"/>
              <a:gd name="G18" fmla="+- 1 0 0"/>
              <a:gd name="G19" fmla="+- 1 0 0"/>
              <a:gd name="G20" fmla="+- 1 0 0"/>
              <a:gd name="G21" fmla="+- 1 0 0"/>
              <a:gd name="G22" fmla="+- 1 0 0"/>
              <a:gd name="G23" fmla="+- 1 0 0"/>
              <a:gd name="G24" fmla="+- 1 0 0"/>
              <a:gd name="G25" fmla="+- 1 0 0"/>
              <a:gd name="G26" fmla="+- 1 0 0"/>
              <a:gd name="G27" fmla="+- 1 0 0"/>
              <a:gd name="G28" fmla="+- 1 0 0"/>
              <a:gd name="G29" fmla="+- 1 0 0"/>
              <a:gd name="G30" fmla="*/ 1 65535 32768"/>
              <a:gd name="G31" fmla="+- 1 0 0"/>
              <a:gd name="G32" fmla="+- 50032 0 0"/>
              <a:gd name="G33" fmla="+- 3 0 0"/>
              <a:gd name="G34" fmla="*/ 1 25561 55552"/>
              <a:gd name="G35" fmla="*/ 1 35987 55552"/>
              <a:gd name="G36" fmla="*/ G35 1 180"/>
              <a:gd name="G37" fmla="*/ G34 1 G36"/>
              <a:gd name="G38" fmla="*/ 1 27627 25600"/>
              <a:gd name="G39" fmla="*/ 1 0 0"/>
              <a:gd name="G40" fmla="*/ 1 0 0"/>
              <a:gd name="G41" fmla="+- 1 0 0"/>
              <a:gd name="G42" fmla="+- 1 0 0"/>
              <a:gd name="T0" fmla="*/ 0 w 20000"/>
              <a:gd name="T1" fmla="*/ 0 h 20000"/>
              <a:gd name="T2" fmla="*/ 277648 w 20000"/>
              <a:gd name="T3" fmla="*/ 218700 h 20000"/>
              <a:gd name="T4" fmla="*/ 553416 w 20000"/>
              <a:gd name="T5" fmla="*/ 438348 h 20000"/>
              <a:gd name="T6" fmla="*/ 740813 w 20000"/>
              <a:gd name="T7" fmla="*/ 590599 h 20000"/>
              <a:gd name="T8" fmla="*/ 884337 w 20000"/>
              <a:gd name="T9" fmla="*/ 704280 h 20000"/>
              <a:gd name="T10" fmla="*/ 1021908 w 20000"/>
              <a:gd name="T11" fmla="*/ 825405 h 20000"/>
              <a:gd name="T12" fmla="*/ 1214945 w 20000"/>
              <a:gd name="T13" fmla="*/ 984422 h 20000"/>
              <a:gd name="T14" fmla="*/ 1358470 w 20000"/>
              <a:gd name="T15" fmla="*/ 1096344 h 20000"/>
              <a:gd name="T16" fmla="*/ 1667142 w 20000"/>
              <a:gd name="T17" fmla="*/ 1340352 h 20000"/>
              <a:gd name="T18" fmla="*/ 2020313 w 20000"/>
              <a:gd name="T19" fmla="*/ 1590991 h 20000"/>
              <a:gd name="T20" fmla="*/ 2406387 w 20000"/>
              <a:gd name="T21" fmla="*/ 1849345 h 20000"/>
              <a:gd name="T22" fmla="*/ 2659906 w 20000"/>
              <a:gd name="T23" fmla="*/ 2037865 h 20000"/>
              <a:gd name="T24" fmla="*/ 3045981 w 20000"/>
              <a:gd name="T25" fmla="*/ 2296083 h 20000"/>
              <a:gd name="T26" fmla="*/ 3200473 w 20000"/>
              <a:gd name="T27" fmla="*/ 2360097 h 20000"/>
              <a:gd name="T28" fmla="*/ 3332717 w 20000"/>
              <a:gd name="T29" fmla="*/ 2387028 h 20000"/>
              <a:gd name="T30" fmla="*/ 3586235 w 20000"/>
              <a:gd name="T31" fmla="*/ 2395419 h 20000"/>
              <a:gd name="T32" fmla="*/ 3822518 w 20000"/>
              <a:gd name="T33" fmla="*/ 2418155 h 20000"/>
              <a:gd name="T34" fmla="*/ 4066322 w 20000"/>
              <a:gd name="T35" fmla="*/ 2491236 h 20000"/>
              <a:gd name="T36" fmla="*/ 4253718 w 20000"/>
              <a:gd name="T37" fmla="*/ 2605729 h 20000"/>
              <a:gd name="T38" fmla="*/ 4452083 w 20000"/>
              <a:gd name="T39" fmla="*/ 2683140 h 20000"/>
              <a:gd name="T40" fmla="*/ 4617544 w 20000"/>
              <a:gd name="T41" fmla="*/ 2705876 h 20000"/>
              <a:gd name="T42" fmla="*/ 4793973 w 20000"/>
              <a:gd name="T43" fmla="*/ 2683140 h 20000"/>
              <a:gd name="T44" fmla="*/ 4915561 w 20000"/>
              <a:gd name="T45" fmla="*/ 2644434 h 20000"/>
              <a:gd name="T46" fmla="*/ 5009259 w 20000"/>
              <a:gd name="T47" fmla="*/ 2592195 h 20000"/>
              <a:gd name="T48" fmla="*/ 5064413 w 20000"/>
              <a:gd name="T49" fmla="*/ 2545099 h 20000"/>
              <a:gd name="T50" fmla="*/ 5173780 w 20000"/>
              <a:gd name="T51" fmla="*/ 2408005 h 20000"/>
              <a:gd name="T52" fmla="*/ 5257450 w 20000"/>
              <a:gd name="T53" fmla="*/ 2296083 h 20000"/>
              <a:gd name="T54" fmla="*/ 5301323 w 20000"/>
              <a:gd name="T55" fmla="*/ 2242220 h 20000"/>
              <a:gd name="T56" fmla="*/ 5362117 w 20000"/>
              <a:gd name="T57" fmla="*/ 2190117 h 20000"/>
              <a:gd name="T58" fmla="*/ 5417270 w 20000"/>
              <a:gd name="T59" fmla="*/ 2156418 h 20000"/>
              <a:gd name="T60" fmla="*/ 5489033 w 20000"/>
              <a:gd name="T61" fmla="*/ 2137066 h 20000"/>
              <a:gd name="T62" fmla="*/ 5621276 w 20000"/>
              <a:gd name="T63" fmla="*/ 2106751 h 20000"/>
              <a:gd name="T64" fmla="*/ 5709647 w 20000"/>
              <a:gd name="T65" fmla="*/ 2095789 h 20000"/>
              <a:gd name="T66" fmla="*/ 5830922 w 20000"/>
              <a:gd name="T67" fmla="*/ 2068992 h 20000"/>
              <a:gd name="T68" fmla="*/ 5963165 w 20000"/>
              <a:gd name="T69" fmla="*/ 2037865 h 20000"/>
              <a:gd name="T70" fmla="*/ 6051536 w 20000"/>
              <a:gd name="T71" fmla="*/ 1992393 h 20000"/>
              <a:gd name="T72" fmla="*/ 6128626 w 20000"/>
              <a:gd name="T73" fmla="*/ 1924184 h 20000"/>
              <a:gd name="T74" fmla="*/ 6172812 w 20000"/>
              <a:gd name="T75" fmla="*/ 1878712 h 20000"/>
              <a:gd name="T76" fmla="*/ 6216997 w 20000"/>
              <a:gd name="T77" fmla="*/ 1810639 h 20000"/>
              <a:gd name="T78" fmla="*/ 6266510 w 20000"/>
              <a:gd name="T79" fmla="*/ 1665966 h 200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20000" h="20000">
                <a:moveTo>
                  <a:pt x="0" y="0"/>
                </a:moveTo>
                <a:lnTo>
                  <a:pt x="886" y="1616"/>
                </a:lnTo>
                <a:lnTo>
                  <a:pt x="1766" y="3239"/>
                </a:lnTo>
                <a:lnTo>
                  <a:pt x="2364" y="4364"/>
                </a:lnTo>
                <a:lnTo>
                  <a:pt x="2822" y="5204"/>
                </a:lnTo>
                <a:lnTo>
                  <a:pt x="3261" y="6099"/>
                </a:lnTo>
                <a:lnTo>
                  <a:pt x="3877" y="7274"/>
                </a:lnTo>
                <a:lnTo>
                  <a:pt x="4335" y="8101"/>
                </a:lnTo>
                <a:lnTo>
                  <a:pt x="5320" y="9904"/>
                </a:lnTo>
                <a:lnTo>
                  <a:pt x="6447" y="11756"/>
                </a:lnTo>
                <a:lnTo>
                  <a:pt x="7679" y="13665"/>
                </a:lnTo>
                <a:lnTo>
                  <a:pt x="8488" y="15058"/>
                </a:lnTo>
                <a:lnTo>
                  <a:pt x="9720" y="16966"/>
                </a:lnTo>
                <a:lnTo>
                  <a:pt x="10213" y="17439"/>
                </a:lnTo>
                <a:lnTo>
                  <a:pt x="10635" y="17638"/>
                </a:lnTo>
                <a:lnTo>
                  <a:pt x="11444" y="17700"/>
                </a:lnTo>
                <a:lnTo>
                  <a:pt x="12198" y="17868"/>
                </a:lnTo>
                <a:lnTo>
                  <a:pt x="12976" y="18408"/>
                </a:lnTo>
                <a:lnTo>
                  <a:pt x="13574" y="19254"/>
                </a:lnTo>
                <a:lnTo>
                  <a:pt x="14207" y="19826"/>
                </a:lnTo>
                <a:lnTo>
                  <a:pt x="14735" y="19994"/>
                </a:lnTo>
                <a:lnTo>
                  <a:pt x="15298" y="19826"/>
                </a:lnTo>
                <a:lnTo>
                  <a:pt x="15686" y="19540"/>
                </a:lnTo>
                <a:lnTo>
                  <a:pt x="15985" y="19154"/>
                </a:lnTo>
                <a:lnTo>
                  <a:pt x="16161" y="18806"/>
                </a:lnTo>
                <a:lnTo>
                  <a:pt x="16510" y="17793"/>
                </a:lnTo>
                <a:lnTo>
                  <a:pt x="16777" y="16966"/>
                </a:lnTo>
                <a:lnTo>
                  <a:pt x="16917" y="16568"/>
                </a:lnTo>
                <a:lnTo>
                  <a:pt x="17111" y="16183"/>
                </a:lnTo>
                <a:lnTo>
                  <a:pt x="17287" y="15934"/>
                </a:lnTo>
                <a:lnTo>
                  <a:pt x="17516" y="15791"/>
                </a:lnTo>
                <a:lnTo>
                  <a:pt x="17938" y="15567"/>
                </a:lnTo>
                <a:lnTo>
                  <a:pt x="18220" y="15486"/>
                </a:lnTo>
                <a:lnTo>
                  <a:pt x="18607" y="15288"/>
                </a:lnTo>
                <a:lnTo>
                  <a:pt x="19029" y="15058"/>
                </a:lnTo>
                <a:lnTo>
                  <a:pt x="19311" y="14722"/>
                </a:lnTo>
                <a:lnTo>
                  <a:pt x="19557" y="14218"/>
                </a:lnTo>
                <a:lnTo>
                  <a:pt x="19698" y="13882"/>
                </a:lnTo>
                <a:lnTo>
                  <a:pt x="19839" y="13379"/>
                </a:lnTo>
                <a:lnTo>
                  <a:pt x="19997" y="12310"/>
                </a:lnTo>
              </a:path>
            </a:pathLst>
          </a:custGeom>
          <a:noFill/>
          <a:ln w="57240" cap="flat">
            <a:solidFill>
              <a:srgbClr val="6699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  <p:sp>
        <p:nvSpPr>
          <p:cNvPr id="171080" name="Rectangle 72"/>
          <p:cNvSpPr>
            <a:spLocks noChangeArrowheads="1"/>
          </p:cNvSpPr>
          <p:nvPr/>
        </p:nvSpPr>
        <p:spPr bwMode="auto">
          <a:xfrm>
            <a:off x="5126038" y="3671888"/>
            <a:ext cx="1109662" cy="519112"/>
          </a:xfrm>
          <a:prstGeom prst="rect">
            <a:avLst/>
          </a:prstGeom>
          <a:solidFill>
            <a:srgbClr val="FFFF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buClrTx/>
              <a:buFontTx/>
              <a:buNone/>
            </a:pPr>
            <a:r>
              <a:rPr lang="es-CO" altLang="es-CO" sz="1800" b="1">
                <a:solidFill>
                  <a:srgbClr val="669900"/>
                </a:solidFill>
              </a:rPr>
              <a:t>Umbral de </a:t>
            </a:r>
          </a:p>
          <a:p>
            <a:pPr algn="ctr">
              <a:buClrTx/>
              <a:buFontTx/>
              <a:buNone/>
            </a:pPr>
            <a:r>
              <a:rPr lang="es-CO" altLang="es-CO" sz="1800" b="1">
                <a:solidFill>
                  <a:srgbClr val="669900"/>
                </a:solidFill>
              </a:rPr>
              <a:t>audición</a:t>
            </a:r>
          </a:p>
        </p:txBody>
      </p:sp>
      <p:sp>
        <p:nvSpPr>
          <p:cNvPr id="171081" name="Rectangle 73"/>
          <p:cNvSpPr>
            <a:spLocks noChangeArrowheads="1"/>
          </p:cNvSpPr>
          <p:nvPr/>
        </p:nvSpPr>
        <p:spPr bwMode="auto">
          <a:xfrm>
            <a:off x="5126038" y="1196976"/>
            <a:ext cx="1109662" cy="519113"/>
          </a:xfrm>
          <a:prstGeom prst="rect">
            <a:avLst/>
          </a:prstGeom>
          <a:solidFill>
            <a:srgbClr val="FFFF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buClrTx/>
              <a:buFontTx/>
              <a:buNone/>
            </a:pPr>
            <a:r>
              <a:rPr lang="es-CO" altLang="es-CO" sz="1800" b="1">
                <a:solidFill>
                  <a:srgbClr val="FF3300"/>
                </a:solidFill>
              </a:rPr>
              <a:t>Umbral de </a:t>
            </a:r>
          </a:p>
          <a:p>
            <a:pPr algn="ctr">
              <a:buClrTx/>
              <a:buFontTx/>
              <a:buNone/>
            </a:pPr>
            <a:r>
              <a:rPr lang="es-CO" altLang="es-CO" sz="1800" b="1">
                <a:solidFill>
                  <a:srgbClr val="FF3300"/>
                </a:solidFill>
              </a:rPr>
              <a:t>dolor</a:t>
            </a:r>
          </a:p>
        </p:txBody>
      </p:sp>
      <p:grpSp>
        <p:nvGrpSpPr>
          <p:cNvPr id="171082" name="Group 74"/>
          <p:cNvGrpSpPr>
            <a:grpSpLocks/>
          </p:cNvGrpSpPr>
          <p:nvPr/>
        </p:nvGrpSpPr>
        <p:grpSpPr bwMode="auto">
          <a:xfrm>
            <a:off x="3440113" y="774701"/>
            <a:ext cx="6259512" cy="690563"/>
            <a:chOff x="1207" y="488"/>
            <a:chExt cx="3943" cy="435"/>
          </a:xfrm>
        </p:grpSpPr>
        <p:sp>
          <p:nvSpPr>
            <p:cNvPr id="171083" name="Rectangle 75"/>
            <p:cNvSpPr>
              <a:spLocks noChangeArrowheads="1"/>
            </p:cNvSpPr>
            <p:nvPr/>
          </p:nvSpPr>
          <p:spPr bwMode="auto">
            <a:xfrm>
              <a:off x="3476" y="537"/>
              <a:ext cx="444" cy="170"/>
            </a:xfrm>
            <a:prstGeom prst="rect">
              <a:avLst/>
            </a:prstGeom>
            <a:solidFill>
              <a:srgbClr val="FFFFC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12600" tIns="12600" rIns="12600" bIns="12600"/>
            <a:lstStyle>
              <a:lvl1pPr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1pPr>
              <a:lvl2pPr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2pPr>
              <a:lvl3pPr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3pPr>
              <a:lvl4pPr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4pPr>
              <a:lvl5pPr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5pPr>
              <a:lvl6pPr marL="2514600" indent="-228600" defTabSz="449263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6pPr>
              <a:lvl7pPr marL="2971800" indent="-228600" defTabSz="449263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7pPr>
              <a:lvl8pPr marL="3429000" indent="-228600" defTabSz="449263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8pPr>
              <a:lvl9pPr marL="3886200" indent="-228600" defTabSz="449263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9pPr>
            </a:lstStyle>
            <a:p>
              <a:pPr>
                <a:buClrTx/>
                <a:buFontTx/>
                <a:buNone/>
              </a:pPr>
              <a:r>
                <a:rPr lang="es-CO" altLang="es-CO" sz="1600" b="1">
                  <a:solidFill>
                    <a:srgbClr val="FF3300"/>
                  </a:solidFill>
                </a:rPr>
                <a:t>120 fon</a:t>
              </a:r>
            </a:p>
          </p:txBody>
        </p:sp>
        <p:sp>
          <p:nvSpPr>
            <p:cNvPr id="171084" name="Freeform 76"/>
            <p:cNvSpPr>
              <a:spLocks noChangeArrowheads="1"/>
            </p:cNvSpPr>
            <p:nvPr/>
          </p:nvSpPr>
          <p:spPr bwMode="auto">
            <a:xfrm>
              <a:off x="1207" y="488"/>
              <a:ext cx="3943" cy="435"/>
            </a:xfrm>
            <a:custGeom>
              <a:avLst/>
              <a:gdLst>
                <a:gd name="G0" fmla="+- 65238 0 0"/>
                <a:gd name="G1" fmla="+- 1 0 0"/>
                <a:gd name="G2" fmla="*/ 1 61303 31296"/>
                <a:gd name="G3" fmla="+- 1 0 0"/>
                <a:gd name="G4" fmla="+- 1 0 0"/>
                <a:gd name="G5" fmla="+- 1 0 0"/>
                <a:gd name="G6" fmla="+- 1 0 0"/>
                <a:gd name="G7" fmla="+- 1 0 0"/>
                <a:gd name="G8" fmla="+- 1 0 0"/>
                <a:gd name="G9" fmla="+- 1 0 0"/>
                <a:gd name="G10" fmla="+- 1 0 0"/>
                <a:gd name="G11" fmla="+- 1 0 0"/>
                <a:gd name="G12" fmla="+- 1 0 0"/>
                <a:gd name="G13" fmla="+- 1 0 0"/>
                <a:gd name="G14" fmla="+- 1 0 0"/>
                <a:gd name="G15" fmla="+- 1 0 0"/>
                <a:gd name="G16" fmla="+- 1 0 0"/>
                <a:gd name="G17" fmla="+- 1 0 0"/>
                <a:gd name="G18" fmla="+- 1 0 0"/>
                <a:gd name="G19" fmla="+- 1 0 0"/>
                <a:gd name="G20" fmla="+- 1 0 0"/>
                <a:gd name="G21" fmla="+- 1 0 0"/>
                <a:gd name="G22" fmla="+- 1 0 0"/>
                <a:gd name="G23" fmla="+- 1 0 0"/>
                <a:gd name="G24" fmla="*/ 1 65535 32768"/>
                <a:gd name="G25" fmla="+- 1 0 0"/>
                <a:gd name="G26" fmla="+- 65291 0 0"/>
                <a:gd name="G27" fmla="+- 64780 0 0"/>
                <a:gd name="G28" fmla="+- 64407 0 0"/>
                <a:gd name="G29" fmla="+- 64203 0 0"/>
                <a:gd name="G30" fmla="+- 63904 0 0"/>
                <a:gd name="G31" fmla="+- 63636 0 0"/>
                <a:gd name="T0" fmla="*/ 0 w 20000"/>
                <a:gd name="T1" fmla="*/ 43 h 20000"/>
                <a:gd name="T2" fmla="*/ 288 w 20000"/>
                <a:gd name="T3" fmla="*/ 81 h 20000"/>
                <a:gd name="T4" fmla="*/ 837 w 20000"/>
                <a:gd name="T5" fmla="*/ 128 h 20000"/>
                <a:gd name="T6" fmla="*/ 1257 w 20000"/>
                <a:gd name="T7" fmla="*/ 156 h 20000"/>
                <a:gd name="T8" fmla="*/ 1489 w 20000"/>
                <a:gd name="T9" fmla="*/ 166 h 20000"/>
                <a:gd name="T10" fmla="*/ 1798 w 20000"/>
                <a:gd name="T11" fmla="*/ 179 h 20000"/>
                <a:gd name="T12" fmla="*/ 2079 w 20000"/>
                <a:gd name="T13" fmla="*/ 195 h 20000"/>
                <a:gd name="T14" fmla="*/ 2145 w 20000"/>
                <a:gd name="T15" fmla="*/ 207 h 20000"/>
                <a:gd name="T16" fmla="*/ 2214 w 20000"/>
                <a:gd name="T17" fmla="*/ 220 h 20000"/>
                <a:gd name="T18" fmla="*/ 2388 w 20000"/>
                <a:gd name="T19" fmla="*/ 251 h 20000"/>
                <a:gd name="T20" fmla="*/ 2524 w 20000"/>
                <a:gd name="T21" fmla="*/ 286 h 20000"/>
                <a:gd name="T22" fmla="*/ 2621 w 20000"/>
                <a:gd name="T23" fmla="*/ 322 h 20000"/>
                <a:gd name="T24" fmla="*/ 2749 w 20000"/>
                <a:gd name="T25" fmla="*/ 371 h 20000"/>
                <a:gd name="T26" fmla="*/ 2826 w 20000"/>
                <a:gd name="T27" fmla="*/ 400 h 20000"/>
                <a:gd name="T28" fmla="*/ 2902 w 20000"/>
                <a:gd name="T29" fmla="*/ 419 h 20000"/>
                <a:gd name="T30" fmla="*/ 3030 w 20000"/>
                <a:gd name="T31" fmla="*/ 435 h 20000"/>
                <a:gd name="T32" fmla="*/ 3100 w 20000"/>
                <a:gd name="T33" fmla="*/ 421 h 20000"/>
                <a:gd name="T34" fmla="*/ 3148 w 20000"/>
                <a:gd name="T35" fmla="*/ 397 h 20000"/>
                <a:gd name="T36" fmla="*/ 3201 w 20000"/>
                <a:gd name="T37" fmla="*/ 362 h 20000"/>
                <a:gd name="T38" fmla="*/ 3270 w 20000"/>
                <a:gd name="T39" fmla="*/ 316 h 20000"/>
                <a:gd name="T40" fmla="*/ 3336 w 20000"/>
                <a:gd name="T41" fmla="*/ 274 h 20000"/>
                <a:gd name="T42" fmla="*/ 3371 w 20000"/>
                <a:gd name="T43" fmla="*/ 251 h 20000"/>
                <a:gd name="T44" fmla="*/ 3419 w 20000"/>
                <a:gd name="T45" fmla="*/ 231 h 20000"/>
                <a:gd name="T46" fmla="*/ 3475 w 20000"/>
                <a:gd name="T47" fmla="*/ 214 h 20000"/>
                <a:gd name="T48" fmla="*/ 3523 w 20000"/>
                <a:gd name="T49" fmla="*/ 204 h 20000"/>
                <a:gd name="T50" fmla="*/ 3579 w 20000"/>
                <a:gd name="T51" fmla="*/ 198 h 20000"/>
                <a:gd name="T52" fmla="*/ 3697 w 20000"/>
                <a:gd name="T53" fmla="*/ 185 h 20000"/>
                <a:gd name="T54" fmla="*/ 3801 w 20000"/>
                <a:gd name="T55" fmla="*/ 166 h 20000"/>
                <a:gd name="T56" fmla="*/ 3857 w 20000"/>
                <a:gd name="T57" fmla="*/ 136 h 20000"/>
                <a:gd name="T58" fmla="*/ 3905 w 20000"/>
                <a:gd name="T59" fmla="*/ 85 h 20000"/>
                <a:gd name="T60" fmla="*/ 3930 w 20000"/>
                <a:gd name="T61" fmla="*/ 33 h 20000"/>
                <a:gd name="T62" fmla="*/ 3943 w 20000"/>
                <a:gd name="T63" fmla="*/ 0 h 200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0000" h="20000">
                  <a:moveTo>
                    <a:pt x="0" y="1974"/>
                  </a:moveTo>
                  <a:lnTo>
                    <a:pt x="1458" y="3730"/>
                  </a:lnTo>
                  <a:lnTo>
                    <a:pt x="4242" y="5872"/>
                  </a:lnTo>
                  <a:lnTo>
                    <a:pt x="6372" y="7148"/>
                  </a:lnTo>
                  <a:lnTo>
                    <a:pt x="7552" y="7605"/>
                  </a:lnTo>
                  <a:lnTo>
                    <a:pt x="9118" y="8231"/>
                  </a:lnTo>
                  <a:lnTo>
                    <a:pt x="10541" y="8929"/>
                  </a:lnTo>
                  <a:lnTo>
                    <a:pt x="10876" y="9507"/>
                  </a:lnTo>
                  <a:lnTo>
                    <a:pt x="11228" y="10084"/>
                  </a:lnTo>
                  <a:lnTo>
                    <a:pt x="12111" y="11504"/>
                  </a:lnTo>
                  <a:lnTo>
                    <a:pt x="12797" y="13141"/>
                  </a:lnTo>
                  <a:lnTo>
                    <a:pt x="13290" y="14753"/>
                  </a:lnTo>
                  <a:lnTo>
                    <a:pt x="13942" y="17040"/>
                  </a:lnTo>
                  <a:lnTo>
                    <a:pt x="14329" y="18339"/>
                  </a:lnTo>
                  <a:lnTo>
                    <a:pt x="14716" y="19206"/>
                  </a:lnTo>
                  <a:lnTo>
                    <a:pt x="15367" y="19976"/>
                  </a:lnTo>
                  <a:lnTo>
                    <a:pt x="15720" y="19326"/>
                  </a:lnTo>
                  <a:lnTo>
                    <a:pt x="15966" y="18219"/>
                  </a:lnTo>
                  <a:lnTo>
                    <a:pt x="16230" y="16606"/>
                  </a:lnTo>
                  <a:lnTo>
                    <a:pt x="16582" y="14513"/>
                  </a:lnTo>
                  <a:lnTo>
                    <a:pt x="16917" y="12563"/>
                  </a:lnTo>
                  <a:lnTo>
                    <a:pt x="17093" y="11504"/>
                  </a:lnTo>
                  <a:lnTo>
                    <a:pt x="17339" y="10614"/>
                  </a:lnTo>
                  <a:lnTo>
                    <a:pt x="17621" y="9819"/>
                  </a:lnTo>
                  <a:lnTo>
                    <a:pt x="17867" y="9338"/>
                  </a:lnTo>
                  <a:lnTo>
                    <a:pt x="18149" y="9097"/>
                  </a:lnTo>
                  <a:lnTo>
                    <a:pt x="18747" y="8472"/>
                  </a:lnTo>
                  <a:lnTo>
                    <a:pt x="19275" y="7605"/>
                  </a:lnTo>
                  <a:lnTo>
                    <a:pt x="19557" y="6258"/>
                  </a:lnTo>
                  <a:lnTo>
                    <a:pt x="19803" y="3899"/>
                  </a:lnTo>
                  <a:lnTo>
                    <a:pt x="19927" y="1492"/>
                  </a:lnTo>
                  <a:lnTo>
                    <a:pt x="19997" y="0"/>
                  </a:lnTo>
                </a:path>
              </a:pathLst>
            </a:custGeom>
            <a:noFill/>
            <a:ln w="57240" cap="flat">
              <a:solidFill>
                <a:srgbClr val="FF33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</p:grpSp>
    </p:spTree>
  </p:cSld>
  <p:clrMapOvr>
    <a:masterClrMapping/>
  </p:clrMapOvr>
  <p:transition>
    <p:dissolv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0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 additive="repl">
                                        <p:cTn id="7" dur="500"/>
                                        <p:tgtEl>
                                          <p:spTgt spid="1710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0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 additive="repl">
                                        <p:cTn id="12" dur="500"/>
                                        <p:tgtEl>
                                          <p:spTgt spid="1710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0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 additive="repl">
                                        <p:cTn id="17" dur="500"/>
                                        <p:tgtEl>
                                          <p:spTgt spid="1710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6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gradFill rotWithShape="0">
          <a:gsLst>
            <a:gs pos="0">
              <a:srgbClr val="000000"/>
            </a:gs>
            <a:gs pos="50000">
              <a:srgbClr val="003399"/>
            </a:gs>
            <a:gs pos="100000">
              <a:srgbClr val="000000"/>
            </a:gs>
          </a:gsLst>
          <a:lin ang="81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2033" name="Text Box 1"/>
          <p:cNvSpPr txBox="1">
            <a:spLocks noChangeArrowheads="1"/>
          </p:cNvSpPr>
          <p:nvPr/>
        </p:nvSpPr>
        <p:spPr bwMode="auto">
          <a:xfrm>
            <a:off x="2035175" y="1895764"/>
            <a:ext cx="8121650" cy="280294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ctr">
            <a:spAutoFit/>
          </a:bodyPr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spcBef>
                <a:spcPts val="2750"/>
              </a:spcBef>
              <a:buClrTx/>
            </a:pPr>
            <a:r>
              <a:rPr lang="es-CO" altLang="es-CO" sz="4400" b="1">
                <a:solidFill>
                  <a:srgbClr val="00FFFF"/>
                </a:solidFill>
                <a:latin typeface="Arial" panose="020B0604020202020204" pitchFamily="34" charset="0"/>
              </a:rPr>
              <a:t>A partir de estos contornos se pretendió lograr un instrumento que midiera la sensación de </a:t>
            </a:r>
            <a:r>
              <a:rPr lang="es-CO" altLang="es-CO" sz="4400" b="1">
                <a:solidFill>
                  <a:srgbClr val="FFFF00"/>
                </a:solidFill>
                <a:latin typeface="Arial" panose="020B0604020202020204" pitchFamily="34" charset="0"/>
              </a:rPr>
              <a:t>sonoridad</a:t>
            </a:r>
            <a:r>
              <a:rPr lang="es-CO" altLang="es-CO" sz="4400" b="1">
                <a:solidFill>
                  <a:srgbClr val="00FFFF"/>
                </a:solidFill>
                <a:latin typeface="Arial" panose="020B0604020202020204" pitchFamily="34" charset="0"/>
              </a:rPr>
              <a:t>. </a:t>
            </a:r>
          </a:p>
        </p:txBody>
      </p:sp>
    </p:spTree>
  </p:cSld>
  <p:clrMapOvr>
    <a:masterClrMapping/>
  </p:clrMapOvr>
  <p:transition>
    <p:dissolve/>
  </p:transition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6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gradFill rotWithShape="0">
          <a:gsLst>
            <a:gs pos="0">
              <a:srgbClr val="000000"/>
            </a:gs>
            <a:gs pos="50000">
              <a:srgbClr val="003399"/>
            </a:gs>
            <a:gs pos="100000">
              <a:srgbClr val="000000"/>
            </a:gs>
          </a:gsLst>
          <a:lin ang="81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3057" name="Text Box 1"/>
          <p:cNvSpPr txBox="1">
            <a:spLocks noChangeArrowheads="1"/>
          </p:cNvSpPr>
          <p:nvPr/>
        </p:nvSpPr>
        <p:spPr bwMode="auto">
          <a:xfrm>
            <a:off x="2035175" y="1557210"/>
            <a:ext cx="8121650" cy="348005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ctr">
            <a:spAutoFit/>
          </a:bodyPr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spcBef>
                <a:spcPts val="2750"/>
              </a:spcBef>
              <a:buClrTx/>
            </a:pPr>
            <a:r>
              <a:rPr lang="es-CO" altLang="es-CO" sz="4400" b="1">
                <a:solidFill>
                  <a:srgbClr val="00FFFF"/>
                </a:solidFill>
                <a:latin typeface="Arial" panose="020B0604020202020204" pitchFamily="34" charset="0"/>
              </a:rPr>
              <a:t>Para ello se propuso aplicar al medidor de  </a:t>
            </a:r>
            <a:r>
              <a:rPr lang="es-CO" altLang="es-CO" sz="4400" b="1">
                <a:solidFill>
                  <a:srgbClr val="FFFF00"/>
                </a:solidFill>
                <a:latin typeface="Arial" panose="020B0604020202020204" pitchFamily="34" charset="0"/>
              </a:rPr>
              <a:t>nivel de presión sonora</a:t>
            </a:r>
            <a:r>
              <a:rPr lang="es-CO" altLang="es-CO" sz="4400" b="1">
                <a:solidFill>
                  <a:srgbClr val="00FFFF"/>
                </a:solidFill>
                <a:latin typeface="Arial" panose="020B0604020202020204" pitchFamily="34" charset="0"/>
              </a:rPr>
              <a:t> un filtro que compensara la respuesta del oído humano...  </a:t>
            </a:r>
          </a:p>
        </p:txBody>
      </p:sp>
    </p:spTree>
  </p:cSld>
  <p:clrMapOvr>
    <a:masterClrMapping/>
  </p:clrMapOvr>
  <p:transition>
    <p:dissolve/>
  </p:transition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6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gradFill rotWithShape="0">
          <a:gsLst>
            <a:gs pos="0">
              <a:srgbClr val="000000"/>
            </a:gs>
            <a:gs pos="50000">
              <a:srgbClr val="003399"/>
            </a:gs>
            <a:gs pos="100000">
              <a:srgbClr val="000000"/>
            </a:gs>
          </a:gsLst>
          <a:lin ang="81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081" name="Rectangle 1"/>
          <p:cNvSpPr>
            <a:spLocks noChangeArrowheads="1"/>
          </p:cNvSpPr>
          <p:nvPr/>
        </p:nvSpPr>
        <p:spPr bwMode="auto">
          <a:xfrm>
            <a:off x="2286000" y="500064"/>
            <a:ext cx="7772400" cy="5946775"/>
          </a:xfrm>
          <a:prstGeom prst="rect">
            <a:avLst/>
          </a:prstGeom>
          <a:solidFill>
            <a:srgbClr val="FFFFCC"/>
          </a:solidFill>
          <a:ln w="57240" cap="sq">
            <a:solidFill>
              <a:srgbClr val="CC66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  <p:grpSp>
        <p:nvGrpSpPr>
          <p:cNvPr id="174082" name="Group 2"/>
          <p:cNvGrpSpPr>
            <a:grpSpLocks/>
          </p:cNvGrpSpPr>
          <p:nvPr/>
        </p:nvGrpSpPr>
        <p:grpSpPr bwMode="auto">
          <a:xfrm>
            <a:off x="3259139" y="779463"/>
            <a:ext cx="6523037" cy="4970462"/>
            <a:chOff x="1093" y="491"/>
            <a:chExt cx="4109" cy="3131"/>
          </a:xfrm>
        </p:grpSpPr>
        <p:grpSp>
          <p:nvGrpSpPr>
            <p:cNvPr id="174083" name="Group 3"/>
            <p:cNvGrpSpPr>
              <a:grpSpLocks/>
            </p:cNvGrpSpPr>
            <p:nvPr/>
          </p:nvGrpSpPr>
          <p:grpSpPr bwMode="auto">
            <a:xfrm>
              <a:off x="1093" y="491"/>
              <a:ext cx="4102" cy="3131"/>
              <a:chOff x="1093" y="491"/>
              <a:chExt cx="4102" cy="3131"/>
            </a:xfrm>
          </p:grpSpPr>
          <p:sp>
            <p:nvSpPr>
              <p:cNvPr id="174084" name="Line 4"/>
              <p:cNvSpPr>
                <a:spLocks noChangeShapeType="1"/>
              </p:cNvSpPr>
              <p:nvPr/>
            </p:nvSpPr>
            <p:spPr bwMode="auto">
              <a:xfrm>
                <a:off x="3417" y="491"/>
                <a:ext cx="0" cy="3130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74085" name="Line 5"/>
              <p:cNvSpPr>
                <a:spLocks noChangeShapeType="1"/>
              </p:cNvSpPr>
              <p:nvPr/>
            </p:nvSpPr>
            <p:spPr bwMode="auto">
              <a:xfrm>
                <a:off x="1332" y="492"/>
                <a:ext cx="0" cy="3129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74086" name="Line 6"/>
              <p:cNvSpPr>
                <a:spLocks noChangeShapeType="1"/>
              </p:cNvSpPr>
              <p:nvPr/>
            </p:nvSpPr>
            <p:spPr bwMode="auto">
              <a:xfrm>
                <a:off x="1641" y="492"/>
                <a:ext cx="0" cy="3129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74087" name="Line 7"/>
              <p:cNvSpPr>
                <a:spLocks noChangeShapeType="1"/>
              </p:cNvSpPr>
              <p:nvPr/>
            </p:nvSpPr>
            <p:spPr bwMode="auto">
              <a:xfrm>
                <a:off x="1503" y="492"/>
                <a:ext cx="0" cy="3129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74088" name="Line 8"/>
              <p:cNvSpPr>
                <a:spLocks noChangeShapeType="1"/>
              </p:cNvSpPr>
              <p:nvPr/>
            </p:nvSpPr>
            <p:spPr bwMode="auto">
              <a:xfrm>
                <a:off x="1745" y="492"/>
                <a:ext cx="0" cy="3129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74089" name="Line 9"/>
              <p:cNvSpPr>
                <a:spLocks noChangeShapeType="1"/>
              </p:cNvSpPr>
              <p:nvPr/>
            </p:nvSpPr>
            <p:spPr bwMode="auto">
              <a:xfrm>
                <a:off x="1842" y="492"/>
                <a:ext cx="0" cy="3129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74090" name="Line 10"/>
              <p:cNvSpPr>
                <a:spLocks noChangeShapeType="1"/>
              </p:cNvSpPr>
              <p:nvPr/>
            </p:nvSpPr>
            <p:spPr bwMode="auto">
              <a:xfrm>
                <a:off x="1913" y="492"/>
                <a:ext cx="0" cy="3130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74091" name="Line 11"/>
              <p:cNvSpPr>
                <a:spLocks noChangeShapeType="1"/>
              </p:cNvSpPr>
              <p:nvPr/>
            </p:nvSpPr>
            <p:spPr bwMode="auto">
              <a:xfrm>
                <a:off x="1986" y="492"/>
                <a:ext cx="0" cy="3130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74092" name="Line 12"/>
              <p:cNvSpPr>
                <a:spLocks noChangeShapeType="1"/>
              </p:cNvSpPr>
              <p:nvPr/>
            </p:nvSpPr>
            <p:spPr bwMode="auto">
              <a:xfrm flipH="1">
                <a:off x="2456" y="492"/>
                <a:ext cx="7" cy="3128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74093" name="Line 13"/>
              <p:cNvSpPr>
                <a:spLocks noChangeShapeType="1"/>
              </p:cNvSpPr>
              <p:nvPr/>
            </p:nvSpPr>
            <p:spPr bwMode="auto">
              <a:xfrm>
                <a:off x="2704" y="492"/>
                <a:ext cx="0" cy="3129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74094" name="Line 14"/>
              <p:cNvSpPr>
                <a:spLocks noChangeShapeType="1"/>
              </p:cNvSpPr>
              <p:nvPr/>
            </p:nvSpPr>
            <p:spPr bwMode="auto">
              <a:xfrm>
                <a:off x="3011" y="492"/>
                <a:ext cx="0" cy="3129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74095" name="Line 15"/>
              <p:cNvSpPr>
                <a:spLocks noChangeShapeType="1"/>
              </p:cNvSpPr>
              <p:nvPr/>
            </p:nvSpPr>
            <p:spPr bwMode="auto">
              <a:xfrm>
                <a:off x="2874" y="492"/>
                <a:ext cx="0" cy="3129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74096" name="Line 16"/>
              <p:cNvSpPr>
                <a:spLocks noChangeShapeType="1"/>
              </p:cNvSpPr>
              <p:nvPr/>
            </p:nvSpPr>
            <p:spPr bwMode="auto">
              <a:xfrm>
                <a:off x="3118" y="492"/>
                <a:ext cx="0" cy="3129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74097" name="Line 17"/>
              <p:cNvSpPr>
                <a:spLocks noChangeShapeType="1"/>
              </p:cNvSpPr>
              <p:nvPr/>
            </p:nvSpPr>
            <p:spPr bwMode="auto">
              <a:xfrm>
                <a:off x="3212" y="492"/>
                <a:ext cx="0" cy="3129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74098" name="Line 18"/>
              <p:cNvSpPr>
                <a:spLocks noChangeShapeType="1"/>
              </p:cNvSpPr>
              <p:nvPr/>
            </p:nvSpPr>
            <p:spPr bwMode="auto">
              <a:xfrm>
                <a:off x="3286" y="495"/>
                <a:ext cx="0" cy="3127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74099" name="Line 19"/>
              <p:cNvSpPr>
                <a:spLocks noChangeShapeType="1"/>
              </p:cNvSpPr>
              <p:nvPr/>
            </p:nvSpPr>
            <p:spPr bwMode="auto">
              <a:xfrm>
                <a:off x="3355" y="495"/>
                <a:ext cx="0" cy="3127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74100" name="Line 20"/>
              <p:cNvSpPr>
                <a:spLocks noChangeShapeType="1"/>
              </p:cNvSpPr>
              <p:nvPr/>
            </p:nvSpPr>
            <p:spPr bwMode="auto">
              <a:xfrm>
                <a:off x="3824" y="492"/>
                <a:ext cx="0" cy="3130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74101" name="Line 21"/>
              <p:cNvSpPr>
                <a:spLocks noChangeShapeType="1"/>
              </p:cNvSpPr>
              <p:nvPr/>
            </p:nvSpPr>
            <p:spPr bwMode="auto">
              <a:xfrm>
                <a:off x="4065" y="492"/>
                <a:ext cx="0" cy="3129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74102" name="Line 22"/>
              <p:cNvSpPr>
                <a:spLocks noChangeShapeType="1"/>
              </p:cNvSpPr>
              <p:nvPr/>
            </p:nvSpPr>
            <p:spPr bwMode="auto">
              <a:xfrm>
                <a:off x="4377" y="492"/>
                <a:ext cx="0" cy="3129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74103" name="Line 23"/>
              <p:cNvSpPr>
                <a:spLocks noChangeShapeType="1"/>
              </p:cNvSpPr>
              <p:nvPr/>
            </p:nvSpPr>
            <p:spPr bwMode="auto">
              <a:xfrm>
                <a:off x="4242" y="492"/>
                <a:ext cx="0" cy="3129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74104" name="Line 24"/>
              <p:cNvSpPr>
                <a:spLocks noChangeShapeType="1"/>
              </p:cNvSpPr>
              <p:nvPr/>
            </p:nvSpPr>
            <p:spPr bwMode="auto">
              <a:xfrm>
                <a:off x="4485" y="492"/>
                <a:ext cx="0" cy="3129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74105" name="Line 25"/>
              <p:cNvSpPr>
                <a:spLocks noChangeShapeType="1"/>
              </p:cNvSpPr>
              <p:nvPr/>
            </p:nvSpPr>
            <p:spPr bwMode="auto">
              <a:xfrm>
                <a:off x="4581" y="492"/>
                <a:ext cx="0" cy="3129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74106" name="Line 26"/>
              <p:cNvSpPr>
                <a:spLocks noChangeShapeType="1"/>
              </p:cNvSpPr>
              <p:nvPr/>
            </p:nvSpPr>
            <p:spPr bwMode="auto">
              <a:xfrm>
                <a:off x="4654" y="492"/>
                <a:ext cx="0" cy="3130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74107" name="Line 27"/>
              <p:cNvSpPr>
                <a:spLocks noChangeShapeType="1"/>
              </p:cNvSpPr>
              <p:nvPr/>
            </p:nvSpPr>
            <p:spPr bwMode="auto">
              <a:xfrm>
                <a:off x="4730" y="492"/>
                <a:ext cx="0" cy="3129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74108" name="Line 28"/>
              <p:cNvSpPr>
                <a:spLocks noChangeShapeType="1"/>
              </p:cNvSpPr>
              <p:nvPr/>
            </p:nvSpPr>
            <p:spPr bwMode="auto">
              <a:xfrm flipH="1">
                <a:off x="4783" y="492"/>
                <a:ext cx="7" cy="3130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74109" name="Line 29"/>
              <p:cNvSpPr>
                <a:spLocks noChangeShapeType="1"/>
              </p:cNvSpPr>
              <p:nvPr/>
            </p:nvSpPr>
            <p:spPr bwMode="auto">
              <a:xfrm>
                <a:off x="5196" y="492"/>
                <a:ext cx="0" cy="3130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74110" name="Line 30"/>
              <p:cNvSpPr>
                <a:spLocks noChangeShapeType="1"/>
              </p:cNvSpPr>
              <p:nvPr/>
            </p:nvSpPr>
            <p:spPr bwMode="auto">
              <a:xfrm>
                <a:off x="1093" y="492"/>
                <a:ext cx="0" cy="3129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74111" name="Line 31"/>
              <p:cNvSpPr>
                <a:spLocks noChangeShapeType="1"/>
              </p:cNvSpPr>
              <p:nvPr/>
            </p:nvSpPr>
            <p:spPr bwMode="auto">
              <a:xfrm>
                <a:off x="2047" y="491"/>
                <a:ext cx="0" cy="3130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</p:grpSp>
        <p:grpSp>
          <p:nvGrpSpPr>
            <p:cNvPr id="174112" name="Group 32"/>
            <p:cNvGrpSpPr>
              <a:grpSpLocks/>
            </p:cNvGrpSpPr>
            <p:nvPr/>
          </p:nvGrpSpPr>
          <p:grpSpPr bwMode="auto">
            <a:xfrm>
              <a:off x="1093" y="492"/>
              <a:ext cx="4109" cy="3129"/>
              <a:chOff x="1093" y="492"/>
              <a:chExt cx="4109" cy="3129"/>
            </a:xfrm>
          </p:grpSpPr>
          <p:sp>
            <p:nvSpPr>
              <p:cNvPr id="174113" name="Line 33"/>
              <p:cNvSpPr>
                <a:spLocks noChangeShapeType="1"/>
              </p:cNvSpPr>
              <p:nvPr/>
            </p:nvSpPr>
            <p:spPr bwMode="auto">
              <a:xfrm>
                <a:off x="1093" y="492"/>
                <a:ext cx="4099" cy="0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74114" name="Line 34"/>
              <p:cNvSpPr>
                <a:spLocks noChangeShapeType="1"/>
              </p:cNvSpPr>
              <p:nvPr/>
            </p:nvSpPr>
            <p:spPr bwMode="auto">
              <a:xfrm>
                <a:off x="1093" y="712"/>
                <a:ext cx="4106" cy="0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74115" name="Line 35"/>
              <p:cNvSpPr>
                <a:spLocks noChangeShapeType="1"/>
              </p:cNvSpPr>
              <p:nvPr/>
            </p:nvSpPr>
            <p:spPr bwMode="auto">
              <a:xfrm>
                <a:off x="1093" y="931"/>
                <a:ext cx="4109" cy="0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74116" name="Line 36"/>
              <p:cNvSpPr>
                <a:spLocks noChangeShapeType="1"/>
              </p:cNvSpPr>
              <p:nvPr/>
            </p:nvSpPr>
            <p:spPr bwMode="auto">
              <a:xfrm>
                <a:off x="1093" y="1163"/>
                <a:ext cx="4109" cy="0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74117" name="Line 37"/>
              <p:cNvSpPr>
                <a:spLocks noChangeShapeType="1"/>
              </p:cNvSpPr>
              <p:nvPr/>
            </p:nvSpPr>
            <p:spPr bwMode="auto">
              <a:xfrm>
                <a:off x="1093" y="1381"/>
                <a:ext cx="4109" cy="0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74118" name="Line 38"/>
              <p:cNvSpPr>
                <a:spLocks noChangeShapeType="1"/>
              </p:cNvSpPr>
              <p:nvPr/>
            </p:nvSpPr>
            <p:spPr bwMode="auto">
              <a:xfrm>
                <a:off x="1093" y="1606"/>
                <a:ext cx="4109" cy="0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74119" name="Line 39"/>
              <p:cNvSpPr>
                <a:spLocks noChangeShapeType="1"/>
              </p:cNvSpPr>
              <p:nvPr/>
            </p:nvSpPr>
            <p:spPr bwMode="auto">
              <a:xfrm>
                <a:off x="1093" y="1822"/>
                <a:ext cx="4106" cy="0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74120" name="Line 40"/>
              <p:cNvSpPr>
                <a:spLocks noChangeShapeType="1"/>
              </p:cNvSpPr>
              <p:nvPr/>
            </p:nvSpPr>
            <p:spPr bwMode="auto">
              <a:xfrm>
                <a:off x="1093" y="2049"/>
                <a:ext cx="4106" cy="0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74121" name="Line 41"/>
              <p:cNvSpPr>
                <a:spLocks noChangeShapeType="1"/>
              </p:cNvSpPr>
              <p:nvPr/>
            </p:nvSpPr>
            <p:spPr bwMode="auto">
              <a:xfrm>
                <a:off x="1093" y="2267"/>
                <a:ext cx="4106" cy="0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74122" name="Line 42"/>
              <p:cNvSpPr>
                <a:spLocks noChangeShapeType="1"/>
              </p:cNvSpPr>
              <p:nvPr/>
            </p:nvSpPr>
            <p:spPr bwMode="auto">
              <a:xfrm>
                <a:off x="1093" y="2490"/>
                <a:ext cx="4106" cy="0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74123" name="Line 43"/>
              <p:cNvSpPr>
                <a:spLocks noChangeShapeType="1"/>
              </p:cNvSpPr>
              <p:nvPr/>
            </p:nvSpPr>
            <p:spPr bwMode="auto">
              <a:xfrm>
                <a:off x="1093" y="2720"/>
                <a:ext cx="4106" cy="0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74124" name="Line 44"/>
              <p:cNvSpPr>
                <a:spLocks noChangeShapeType="1"/>
              </p:cNvSpPr>
              <p:nvPr/>
            </p:nvSpPr>
            <p:spPr bwMode="auto">
              <a:xfrm>
                <a:off x="1093" y="2934"/>
                <a:ext cx="4106" cy="0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74125" name="Line 45"/>
              <p:cNvSpPr>
                <a:spLocks noChangeShapeType="1"/>
              </p:cNvSpPr>
              <p:nvPr/>
            </p:nvSpPr>
            <p:spPr bwMode="auto">
              <a:xfrm>
                <a:off x="1093" y="3160"/>
                <a:ext cx="4106" cy="0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74126" name="Line 46"/>
              <p:cNvSpPr>
                <a:spLocks noChangeShapeType="1"/>
              </p:cNvSpPr>
              <p:nvPr/>
            </p:nvSpPr>
            <p:spPr bwMode="auto">
              <a:xfrm>
                <a:off x="1093" y="3385"/>
                <a:ext cx="4106" cy="0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74127" name="Line 47"/>
              <p:cNvSpPr>
                <a:spLocks noChangeShapeType="1"/>
              </p:cNvSpPr>
              <p:nvPr/>
            </p:nvSpPr>
            <p:spPr bwMode="auto">
              <a:xfrm>
                <a:off x="1096" y="3622"/>
                <a:ext cx="4095" cy="0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</p:grpSp>
      </p:grpSp>
      <p:sp>
        <p:nvSpPr>
          <p:cNvPr id="174128" name="Rectangle 48"/>
          <p:cNvSpPr>
            <a:spLocks noChangeArrowheads="1"/>
          </p:cNvSpPr>
          <p:nvPr/>
        </p:nvSpPr>
        <p:spPr bwMode="auto">
          <a:xfrm>
            <a:off x="2286001" y="2943225"/>
            <a:ext cx="581025" cy="3444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r>
              <a:rPr lang="es-CO" altLang="es-CO" sz="2000" b="1" i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L</a:t>
            </a:r>
            <a:r>
              <a:rPr lang="es-CO" altLang="es-CO" sz="2000" b="1" i="1" baseline="-25000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p</a:t>
            </a:r>
          </a:p>
        </p:txBody>
      </p:sp>
      <p:sp>
        <p:nvSpPr>
          <p:cNvPr id="174129" name="Rectangle 49"/>
          <p:cNvSpPr>
            <a:spLocks noChangeArrowheads="1"/>
          </p:cNvSpPr>
          <p:nvPr/>
        </p:nvSpPr>
        <p:spPr bwMode="auto">
          <a:xfrm>
            <a:off x="2727326" y="1011238"/>
            <a:ext cx="487363" cy="342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120</a:t>
            </a:r>
          </a:p>
        </p:txBody>
      </p:sp>
      <p:sp>
        <p:nvSpPr>
          <p:cNvPr id="174130" name="Rectangle 50"/>
          <p:cNvSpPr>
            <a:spLocks noChangeArrowheads="1"/>
          </p:cNvSpPr>
          <p:nvPr/>
        </p:nvSpPr>
        <p:spPr bwMode="auto">
          <a:xfrm>
            <a:off x="2727326" y="1365250"/>
            <a:ext cx="487363" cy="342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110</a:t>
            </a:r>
          </a:p>
        </p:txBody>
      </p:sp>
      <p:sp>
        <p:nvSpPr>
          <p:cNvPr id="174131" name="Rectangle 51"/>
          <p:cNvSpPr>
            <a:spLocks noChangeArrowheads="1"/>
          </p:cNvSpPr>
          <p:nvPr/>
        </p:nvSpPr>
        <p:spPr bwMode="auto">
          <a:xfrm>
            <a:off x="2727326" y="1716089"/>
            <a:ext cx="487363" cy="3460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100</a:t>
            </a:r>
          </a:p>
        </p:txBody>
      </p:sp>
      <p:sp>
        <p:nvSpPr>
          <p:cNvPr id="174132" name="Rectangle 52"/>
          <p:cNvSpPr>
            <a:spLocks noChangeArrowheads="1"/>
          </p:cNvSpPr>
          <p:nvPr/>
        </p:nvSpPr>
        <p:spPr bwMode="auto">
          <a:xfrm>
            <a:off x="2727326" y="2070100"/>
            <a:ext cx="487363" cy="3444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90</a:t>
            </a:r>
          </a:p>
        </p:txBody>
      </p:sp>
      <p:sp>
        <p:nvSpPr>
          <p:cNvPr id="174133" name="Rectangle 53"/>
          <p:cNvSpPr>
            <a:spLocks noChangeArrowheads="1"/>
          </p:cNvSpPr>
          <p:nvPr/>
        </p:nvSpPr>
        <p:spPr bwMode="auto">
          <a:xfrm>
            <a:off x="2727326" y="2424113"/>
            <a:ext cx="487363" cy="342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80</a:t>
            </a:r>
          </a:p>
        </p:txBody>
      </p:sp>
      <p:sp>
        <p:nvSpPr>
          <p:cNvPr id="174134" name="Rectangle 54"/>
          <p:cNvSpPr>
            <a:spLocks noChangeArrowheads="1"/>
          </p:cNvSpPr>
          <p:nvPr/>
        </p:nvSpPr>
        <p:spPr bwMode="auto">
          <a:xfrm>
            <a:off x="2727326" y="2776538"/>
            <a:ext cx="487363" cy="342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70</a:t>
            </a:r>
          </a:p>
        </p:txBody>
      </p:sp>
      <p:sp>
        <p:nvSpPr>
          <p:cNvPr id="174135" name="Rectangle 55"/>
          <p:cNvSpPr>
            <a:spLocks noChangeArrowheads="1"/>
          </p:cNvSpPr>
          <p:nvPr/>
        </p:nvSpPr>
        <p:spPr bwMode="auto">
          <a:xfrm>
            <a:off x="2727326" y="3130550"/>
            <a:ext cx="487363" cy="3444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60</a:t>
            </a:r>
          </a:p>
        </p:txBody>
      </p:sp>
      <p:sp>
        <p:nvSpPr>
          <p:cNvPr id="174136" name="Rectangle 56"/>
          <p:cNvSpPr>
            <a:spLocks noChangeArrowheads="1"/>
          </p:cNvSpPr>
          <p:nvPr/>
        </p:nvSpPr>
        <p:spPr bwMode="auto">
          <a:xfrm>
            <a:off x="2727326" y="3482975"/>
            <a:ext cx="487363" cy="3444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50</a:t>
            </a:r>
          </a:p>
        </p:txBody>
      </p:sp>
      <p:sp>
        <p:nvSpPr>
          <p:cNvPr id="174137" name="Rectangle 57"/>
          <p:cNvSpPr>
            <a:spLocks noChangeArrowheads="1"/>
          </p:cNvSpPr>
          <p:nvPr/>
        </p:nvSpPr>
        <p:spPr bwMode="auto">
          <a:xfrm>
            <a:off x="2727326" y="3835401"/>
            <a:ext cx="487363" cy="3460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40</a:t>
            </a:r>
          </a:p>
        </p:txBody>
      </p:sp>
      <p:sp>
        <p:nvSpPr>
          <p:cNvPr id="174138" name="Rectangle 58"/>
          <p:cNvSpPr>
            <a:spLocks noChangeArrowheads="1"/>
          </p:cNvSpPr>
          <p:nvPr/>
        </p:nvSpPr>
        <p:spPr bwMode="auto">
          <a:xfrm>
            <a:off x="2727326" y="4191000"/>
            <a:ext cx="487363" cy="342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30</a:t>
            </a:r>
          </a:p>
        </p:txBody>
      </p:sp>
      <p:sp>
        <p:nvSpPr>
          <p:cNvPr id="174139" name="Rectangle 59"/>
          <p:cNvSpPr>
            <a:spLocks noChangeArrowheads="1"/>
          </p:cNvSpPr>
          <p:nvPr/>
        </p:nvSpPr>
        <p:spPr bwMode="auto">
          <a:xfrm>
            <a:off x="2727326" y="4543425"/>
            <a:ext cx="487363" cy="342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20</a:t>
            </a:r>
          </a:p>
        </p:txBody>
      </p:sp>
      <p:sp>
        <p:nvSpPr>
          <p:cNvPr id="174140" name="Rectangle 60"/>
          <p:cNvSpPr>
            <a:spLocks noChangeArrowheads="1"/>
          </p:cNvSpPr>
          <p:nvPr/>
        </p:nvSpPr>
        <p:spPr bwMode="auto">
          <a:xfrm>
            <a:off x="2727326" y="4897439"/>
            <a:ext cx="487363" cy="3444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10</a:t>
            </a:r>
          </a:p>
        </p:txBody>
      </p:sp>
      <p:sp>
        <p:nvSpPr>
          <p:cNvPr id="174141" name="Rectangle 61"/>
          <p:cNvSpPr>
            <a:spLocks noChangeArrowheads="1"/>
          </p:cNvSpPr>
          <p:nvPr/>
        </p:nvSpPr>
        <p:spPr bwMode="auto">
          <a:xfrm>
            <a:off x="2727326" y="5251450"/>
            <a:ext cx="487363" cy="342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0</a:t>
            </a:r>
          </a:p>
        </p:txBody>
      </p:sp>
      <p:sp>
        <p:nvSpPr>
          <p:cNvPr id="174142" name="Rectangle 62"/>
          <p:cNvSpPr>
            <a:spLocks noChangeArrowheads="1"/>
          </p:cNvSpPr>
          <p:nvPr/>
        </p:nvSpPr>
        <p:spPr bwMode="auto">
          <a:xfrm>
            <a:off x="2795589" y="617538"/>
            <a:ext cx="485775" cy="342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dB   </a:t>
            </a:r>
          </a:p>
        </p:txBody>
      </p:sp>
      <p:sp>
        <p:nvSpPr>
          <p:cNvPr id="174143" name="Rectangle 63"/>
          <p:cNvSpPr>
            <a:spLocks noChangeArrowheads="1"/>
          </p:cNvSpPr>
          <p:nvPr/>
        </p:nvSpPr>
        <p:spPr bwMode="auto">
          <a:xfrm>
            <a:off x="6997700" y="842964"/>
            <a:ext cx="1003300" cy="3079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120 fon</a:t>
            </a:r>
          </a:p>
        </p:txBody>
      </p:sp>
      <p:sp>
        <p:nvSpPr>
          <p:cNvPr id="174144" name="Rectangle 64"/>
          <p:cNvSpPr>
            <a:spLocks noChangeArrowheads="1"/>
          </p:cNvSpPr>
          <p:nvPr/>
        </p:nvSpPr>
        <p:spPr bwMode="auto">
          <a:xfrm>
            <a:off x="7013575" y="1187450"/>
            <a:ext cx="712788" cy="279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110</a:t>
            </a:r>
          </a:p>
        </p:txBody>
      </p:sp>
      <p:sp>
        <p:nvSpPr>
          <p:cNvPr id="174145" name="Rectangle 65"/>
          <p:cNvSpPr>
            <a:spLocks noChangeArrowheads="1"/>
          </p:cNvSpPr>
          <p:nvPr/>
        </p:nvSpPr>
        <p:spPr bwMode="auto">
          <a:xfrm>
            <a:off x="7013575" y="1895476"/>
            <a:ext cx="712788" cy="2778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90</a:t>
            </a:r>
          </a:p>
        </p:txBody>
      </p:sp>
      <p:sp>
        <p:nvSpPr>
          <p:cNvPr id="174146" name="Rectangle 66"/>
          <p:cNvSpPr>
            <a:spLocks noChangeArrowheads="1"/>
          </p:cNvSpPr>
          <p:nvPr/>
        </p:nvSpPr>
        <p:spPr bwMode="auto">
          <a:xfrm>
            <a:off x="7013575" y="1541463"/>
            <a:ext cx="712788" cy="279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100</a:t>
            </a:r>
          </a:p>
        </p:txBody>
      </p:sp>
      <p:sp>
        <p:nvSpPr>
          <p:cNvPr id="174147" name="Rectangle 67"/>
          <p:cNvSpPr>
            <a:spLocks noChangeArrowheads="1"/>
          </p:cNvSpPr>
          <p:nvPr/>
        </p:nvSpPr>
        <p:spPr bwMode="auto">
          <a:xfrm>
            <a:off x="7013575" y="2603501"/>
            <a:ext cx="712788" cy="2778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70</a:t>
            </a:r>
          </a:p>
        </p:txBody>
      </p:sp>
      <p:sp>
        <p:nvSpPr>
          <p:cNvPr id="174148" name="Rectangle 68"/>
          <p:cNvSpPr>
            <a:spLocks noChangeArrowheads="1"/>
          </p:cNvSpPr>
          <p:nvPr/>
        </p:nvSpPr>
        <p:spPr bwMode="auto">
          <a:xfrm>
            <a:off x="7013575" y="2247900"/>
            <a:ext cx="712788" cy="279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80</a:t>
            </a:r>
          </a:p>
        </p:txBody>
      </p:sp>
      <p:sp>
        <p:nvSpPr>
          <p:cNvPr id="174149" name="Rectangle 69"/>
          <p:cNvSpPr>
            <a:spLocks noChangeArrowheads="1"/>
          </p:cNvSpPr>
          <p:nvPr/>
        </p:nvSpPr>
        <p:spPr bwMode="auto">
          <a:xfrm>
            <a:off x="7013575" y="2954338"/>
            <a:ext cx="712788" cy="2778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60</a:t>
            </a:r>
          </a:p>
        </p:txBody>
      </p:sp>
      <p:sp>
        <p:nvSpPr>
          <p:cNvPr id="174150" name="Rectangle 70"/>
          <p:cNvSpPr>
            <a:spLocks noChangeArrowheads="1"/>
          </p:cNvSpPr>
          <p:nvPr/>
        </p:nvSpPr>
        <p:spPr bwMode="auto">
          <a:xfrm>
            <a:off x="7013575" y="3309939"/>
            <a:ext cx="712788" cy="276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50</a:t>
            </a:r>
          </a:p>
        </p:txBody>
      </p:sp>
      <p:sp>
        <p:nvSpPr>
          <p:cNvPr id="174151" name="Rectangle 71"/>
          <p:cNvSpPr>
            <a:spLocks noChangeArrowheads="1"/>
          </p:cNvSpPr>
          <p:nvPr/>
        </p:nvSpPr>
        <p:spPr bwMode="auto">
          <a:xfrm>
            <a:off x="7013575" y="3662363"/>
            <a:ext cx="712788" cy="2778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40</a:t>
            </a:r>
          </a:p>
        </p:txBody>
      </p:sp>
      <p:sp>
        <p:nvSpPr>
          <p:cNvPr id="174152" name="Rectangle 72"/>
          <p:cNvSpPr>
            <a:spLocks noChangeArrowheads="1"/>
          </p:cNvSpPr>
          <p:nvPr/>
        </p:nvSpPr>
        <p:spPr bwMode="auto">
          <a:xfrm>
            <a:off x="7013575" y="4014788"/>
            <a:ext cx="712788" cy="279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30</a:t>
            </a:r>
          </a:p>
        </p:txBody>
      </p:sp>
      <p:sp>
        <p:nvSpPr>
          <p:cNvPr id="174153" name="Rectangle 73"/>
          <p:cNvSpPr>
            <a:spLocks noChangeArrowheads="1"/>
          </p:cNvSpPr>
          <p:nvPr/>
        </p:nvSpPr>
        <p:spPr bwMode="auto">
          <a:xfrm>
            <a:off x="7013575" y="4370389"/>
            <a:ext cx="712788" cy="276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20</a:t>
            </a:r>
          </a:p>
        </p:txBody>
      </p:sp>
      <p:sp>
        <p:nvSpPr>
          <p:cNvPr id="174154" name="Rectangle 74"/>
          <p:cNvSpPr>
            <a:spLocks noChangeArrowheads="1"/>
          </p:cNvSpPr>
          <p:nvPr/>
        </p:nvSpPr>
        <p:spPr bwMode="auto">
          <a:xfrm>
            <a:off x="7013575" y="4721225"/>
            <a:ext cx="712788" cy="2809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10</a:t>
            </a:r>
          </a:p>
        </p:txBody>
      </p:sp>
      <p:sp>
        <p:nvSpPr>
          <p:cNvPr id="174155" name="Rectangle 75"/>
          <p:cNvSpPr>
            <a:spLocks noChangeArrowheads="1"/>
          </p:cNvSpPr>
          <p:nvPr/>
        </p:nvSpPr>
        <p:spPr bwMode="auto">
          <a:xfrm>
            <a:off x="7042150" y="5108576"/>
            <a:ext cx="712788" cy="2778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0</a:t>
            </a:r>
          </a:p>
        </p:txBody>
      </p:sp>
      <p:sp>
        <p:nvSpPr>
          <p:cNvPr id="174156" name="Rectangle 76"/>
          <p:cNvSpPr>
            <a:spLocks noChangeArrowheads="1"/>
          </p:cNvSpPr>
          <p:nvPr/>
        </p:nvSpPr>
        <p:spPr bwMode="auto">
          <a:xfrm>
            <a:off x="3006726" y="5761039"/>
            <a:ext cx="485775" cy="3444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20</a:t>
            </a:r>
          </a:p>
        </p:txBody>
      </p:sp>
      <p:sp>
        <p:nvSpPr>
          <p:cNvPr id="174157" name="Rectangle 77"/>
          <p:cNvSpPr>
            <a:spLocks noChangeArrowheads="1"/>
          </p:cNvSpPr>
          <p:nvPr/>
        </p:nvSpPr>
        <p:spPr bwMode="auto">
          <a:xfrm>
            <a:off x="4537076" y="5767389"/>
            <a:ext cx="487363" cy="3444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100</a:t>
            </a:r>
          </a:p>
        </p:txBody>
      </p:sp>
      <p:sp>
        <p:nvSpPr>
          <p:cNvPr id="174158" name="Rectangle 78"/>
          <p:cNvSpPr>
            <a:spLocks noChangeArrowheads="1"/>
          </p:cNvSpPr>
          <p:nvPr/>
        </p:nvSpPr>
        <p:spPr bwMode="auto">
          <a:xfrm>
            <a:off x="6094414" y="5767389"/>
            <a:ext cx="485775" cy="3444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500</a:t>
            </a:r>
          </a:p>
        </p:txBody>
      </p:sp>
      <p:sp>
        <p:nvSpPr>
          <p:cNvPr id="174159" name="Rectangle 79"/>
          <p:cNvSpPr>
            <a:spLocks noChangeArrowheads="1"/>
          </p:cNvSpPr>
          <p:nvPr/>
        </p:nvSpPr>
        <p:spPr bwMode="auto">
          <a:xfrm>
            <a:off x="6634163" y="5767389"/>
            <a:ext cx="639762" cy="3444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1000</a:t>
            </a:r>
          </a:p>
        </p:txBody>
      </p:sp>
      <p:sp>
        <p:nvSpPr>
          <p:cNvPr id="174160" name="Rectangle 80"/>
          <p:cNvSpPr>
            <a:spLocks noChangeArrowheads="1"/>
          </p:cNvSpPr>
          <p:nvPr/>
        </p:nvSpPr>
        <p:spPr bwMode="auto">
          <a:xfrm>
            <a:off x="8166100" y="5767389"/>
            <a:ext cx="642938" cy="3444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5000</a:t>
            </a:r>
          </a:p>
        </p:txBody>
      </p:sp>
      <p:sp>
        <p:nvSpPr>
          <p:cNvPr id="174161" name="Rectangle 81"/>
          <p:cNvSpPr>
            <a:spLocks noChangeArrowheads="1"/>
          </p:cNvSpPr>
          <p:nvPr/>
        </p:nvSpPr>
        <p:spPr bwMode="auto">
          <a:xfrm>
            <a:off x="8818564" y="5767389"/>
            <a:ext cx="1087437" cy="3444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10000  Hz</a:t>
            </a:r>
          </a:p>
        </p:txBody>
      </p:sp>
      <p:sp>
        <p:nvSpPr>
          <p:cNvPr id="174162" name="Rectangle 82"/>
          <p:cNvSpPr>
            <a:spLocks noChangeArrowheads="1"/>
          </p:cNvSpPr>
          <p:nvPr/>
        </p:nvSpPr>
        <p:spPr bwMode="auto">
          <a:xfrm>
            <a:off x="6235700" y="6027738"/>
            <a:ext cx="641350" cy="419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buClrTx/>
              <a:buFontTx/>
              <a:buNone/>
            </a:pPr>
            <a:r>
              <a:rPr lang="es-CO" altLang="es-CO" sz="2000" b="1" i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f</a:t>
            </a:r>
          </a:p>
        </p:txBody>
      </p:sp>
      <p:grpSp>
        <p:nvGrpSpPr>
          <p:cNvPr id="174163" name="Group 83"/>
          <p:cNvGrpSpPr>
            <a:grpSpLocks/>
          </p:cNvGrpSpPr>
          <p:nvPr/>
        </p:nvGrpSpPr>
        <p:grpSpPr bwMode="auto">
          <a:xfrm>
            <a:off x="3408363" y="774701"/>
            <a:ext cx="6291262" cy="4899025"/>
            <a:chOff x="1187" y="488"/>
            <a:chExt cx="3963" cy="3086"/>
          </a:xfrm>
        </p:grpSpPr>
        <p:sp>
          <p:nvSpPr>
            <p:cNvPr id="174164" name="Freeform 84"/>
            <p:cNvSpPr>
              <a:spLocks noChangeArrowheads="1"/>
            </p:cNvSpPr>
            <p:nvPr/>
          </p:nvSpPr>
          <p:spPr bwMode="auto">
            <a:xfrm>
              <a:off x="1207" y="488"/>
              <a:ext cx="3943" cy="435"/>
            </a:xfrm>
            <a:custGeom>
              <a:avLst/>
              <a:gdLst>
                <a:gd name="G0" fmla="+- 65238 0 0"/>
                <a:gd name="G1" fmla="+- 1 0 0"/>
                <a:gd name="G2" fmla="*/ 1 61303 31296"/>
                <a:gd name="G3" fmla="+- 1 0 0"/>
                <a:gd name="G4" fmla="+- 1 0 0"/>
                <a:gd name="G5" fmla="+- 1 0 0"/>
                <a:gd name="G6" fmla="+- 1 0 0"/>
                <a:gd name="G7" fmla="+- 1 0 0"/>
                <a:gd name="G8" fmla="+- 1 0 0"/>
                <a:gd name="G9" fmla="+- 1 0 0"/>
                <a:gd name="G10" fmla="+- 1 0 0"/>
                <a:gd name="G11" fmla="+- 1 0 0"/>
                <a:gd name="G12" fmla="+- 1 0 0"/>
                <a:gd name="G13" fmla="+- 1 0 0"/>
                <a:gd name="G14" fmla="+- 1 0 0"/>
                <a:gd name="G15" fmla="+- 1 0 0"/>
                <a:gd name="G16" fmla="+- 1 0 0"/>
                <a:gd name="G17" fmla="+- 1 0 0"/>
                <a:gd name="G18" fmla="+- 1 0 0"/>
                <a:gd name="G19" fmla="+- 1 0 0"/>
                <a:gd name="G20" fmla="+- 1 0 0"/>
                <a:gd name="G21" fmla="+- 1 0 0"/>
                <a:gd name="G22" fmla="+- 1 0 0"/>
                <a:gd name="G23" fmla="+- 1 0 0"/>
                <a:gd name="G24" fmla="*/ 1 65535 32768"/>
                <a:gd name="G25" fmla="+- 1 0 0"/>
                <a:gd name="G26" fmla="+- 65291 0 0"/>
                <a:gd name="G27" fmla="+- 64780 0 0"/>
                <a:gd name="G28" fmla="+- 64407 0 0"/>
                <a:gd name="G29" fmla="+- 64203 0 0"/>
                <a:gd name="G30" fmla="+- 63904 0 0"/>
                <a:gd name="G31" fmla="+- 63636 0 0"/>
                <a:gd name="T0" fmla="*/ 0 w 20000"/>
                <a:gd name="T1" fmla="*/ 43 h 20000"/>
                <a:gd name="T2" fmla="*/ 288 w 20000"/>
                <a:gd name="T3" fmla="*/ 81 h 20000"/>
                <a:gd name="T4" fmla="*/ 837 w 20000"/>
                <a:gd name="T5" fmla="*/ 128 h 20000"/>
                <a:gd name="T6" fmla="*/ 1257 w 20000"/>
                <a:gd name="T7" fmla="*/ 156 h 20000"/>
                <a:gd name="T8" fmla="*/ 1489 w 20000"/>
                <a:gd name="T9" fmla="*/ 166 h 20000"/>
                <a:gd name="T10" fmla="*/ 1798 w 20000"/>
                <a:gd name="T11" fmla="*/ 179 h 20000"/>
                <a:gd name="T12" fmla="*/ 2079 w 20000"/>
                <a:gd name="T13" fmla="*/ 195 h 20000"/>
                <a:gd name="T14" fmla="*/ 2145 w 20000"/>
                <a:gd name="T15" fmla="*/ 207 h 20000"/>
                <a:gd name="T16" fmla="*/ 2214 w 20000"/>
                <a:gd name="T17" fmla="*/ 220 h 20000"/>
                <a:gd name="T18" fmla="*/ 2388 w 20000"/>
                <a:gd name="T19" fmla="*/ 251 h 20000"/>
                <a:gd name="T20" fmla="*/ 2524 w 20000"/>
                <a:gd name="T21" fmla="*/ 286 h 20000"/>
                <a:gd name="T22" fmla="*/ 2621 w 20000"/>
                <a:gd name="T23" fmla="*/ 322 h 20000"/>
                <a:gd name="T24" fmla="*/ 2749 w 20000"/>
                <a:gd name="T25" fmla="*/ 371 h 20000"/>
                <a:gd name="T26" fmla="*/ 2826 w 20000"/>
                <a:gd name="T27" fmla="*/ 400 h 20000"/>
                <a:gd name="T28" fmla="*/ 2902 w 20000"/>
                <a:gd name="T29" fmla="*/ 419 h 20000"/>
                <a:gd name="T30" fmla="*/ 3030 w 20000"/>
                <a:gd name="T31" fmla="*/ 435 h 20000"/>
                <a:gd name="T32" fmla="*/ 3100 w 20000"/>
                <a:gd name="T33" fmla="*/ 421 h 20000"/>
                <a:gd name="T34" fmla="*/ 3148 w 20000"/>
                <a:gd name="T35" fmla="*/ 397 h 20000"/>
                <a:gd name="T36" fmla="*/ 3201 w 20000"/>
                <a:gd name="T37" fmla="*/ 362 h 20000"/>
                <a:gd name="T38" fmla="*/ 3270 w 20000"/>
                <a:gd name="T39" fmla="*/ 316 h 20000"/>
                <a:gd name="T40" fmla="*/ 3336 w 20000"/>
                <a:gd name="T41" fmla="*/ 274 h 20000"/>
                <a:gd name="T42" fmla="*/ 3371 w 20000"/>
                <a:gd name="T43" fmla="*/ 251 h 20000"/>
                <a:gd name="T44" fmla="*/ 3419 w 20000"/>
                <a:gd name="T45" fmla="*/ 231 h 20000"/>
                <a:gd name="T46" fmla="*/ 3475 w 20000"/>
                <a:gd name="T47" fmla="*/ 214 h 20000"/>
                <a:gd name="T48" fmla="*/ 3523 w 20000"/>
                <a:gd name="T49" fmla="*/ 204 h 20000"/>
                <a:gd name="T50" fmla="*/ 3579 w 20000"/>
                <a:gd name="T51" fmla="*/ 198 h 20000"/>
                <a:gd name="T52" fmla="*/ 3697 w 20000"/>
                <a:gd name="T53" fmla="*/ 185 h 20000"/>
                <a:gd name="T54" fmla="*/ 3801 w 20000"/>
                <a:gd name="T55" fmla="*/ 166 h 20000"/>
                <a:gd name="T56" fmla="*/ 3857 w 20000"/>
                <a:gd name="T57" fmla="*/ 136 h 20000"/>
                <a:gd name="T58" fmla="*/ 3905 w 20000"/>
                <a:gd name="T59" fmla="*/ 85 h 20000"/>
                <a:gd name="T60" fmla="*/ 3930 w 20000"/>
                <a:gd name="T61" fmla="*/ 33 h 20000"/>
                <a:gd name="T62" fmla="*/ 3943 w 20000"/>
                <a:gd name="T63" fmla="*/ 0 h 200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0000" h="20000">
                  <a:moveTo>
                    <a:pt x="0" y="1974"/>
                  </a:moveTo>
                  <a:lnTo>
                    <a:pt x="1458" y="3730"/>
                  </a:lnTo>
                  <a:lnTo>
                    <a:pt x="4242" y="5872"/>
                  </a:lnTo>
                  <a:lnTo>
                    <a:pt x="6372" y="7148"/>
                  </a:lnTo>
                  <a:lnTo>
                    <a:pt x="7552" y="7605"/>
                  </a:lnTo>
                  <a:lnTo>
                    <a:pt x="9118" y="8231"/>
                  </a:lnTo>
                  <a:lnTo>
                    <a:pt x="10541" y="8929"/>
                  </a:lnTo>
                  <a:lnTo>
                    <a:pt x="10876" y="9507"/>
                  </a:lnTo>
                  <a:lnTo>
                    <a:pt x="11228" y="10084"/>
                  </a:lnTo>
                  <a:lnTo>
                    <a:pt x="12111" y="11504"/>
                  </a:lnTo>
                  <a:lnTo>
                    <a:pt x="12797" y="13141"/>
                  </a:lnTo>
                  <a:lnTo>
                    <a:pt x="13290" y="14753"/>
                  </a:lnTo>
                  <a:lnTo>
                    <a:pt x="13942" y="17040"/>
                  </a:lnTo>
                  <a:lnTo>
                    <a:pt x="14329" y="18339"/>
                  </a:lnTo>
                  <a:lnTo>
                    <a:pt x="14716" y="19206"/>
                  </a:lnTo>
                  <a:lnTo>
                    <a:pt x="15367" y="19976"/>
                  </a:lnTo>
                  <a:lnTo>
                    <a:pt x="15720" y="19326"/>
                  </a:lnTo>
                  <a:lnTo>
                    <a:pt x="15966" y="18219"/>
                  </a:lnTo>
                  <a:lnTo>
                    <a:pt x="16230" y="16606"/>
                  </a:lnTo>
                  <a:lnTo>
                    <a:pt x="16582" y="14513"/>
                  </a:lnTo>
                  <a:lnTo>
                    <a:pt x="16917" y="12563"/>
                  </a:lnTo>
                  <a:lnTo>
                    <a:pt x="17093" y="11504"/>
                  </a:lnTo>
                  <a:lnTo>
                    <a:pt x="17339" y="10614"/>
                  </a:lnTo>
                  <a:lnTo>
                    <a:pt x="17621" y="9819"/>
                  </a:lnTo>
                  <a:lnTo>
                    <a:pt x="17867" y="9338"/>
                  </a:lnTo>
                  <a:lnTo>
                    <a:pt x="18149" y="9097"/>
                  </a:lnTo>
                  <a:lnTo>
                    <a:pt x="18747" y="8472"/>
                  </a:lnTo>
                  <a:lnTo>
                    <a:pt x="19275" y="7605"/>
                  </a:lnTo>
                  <a:lnTo>
                    <a:pt x="19557" y="6258"/>
                  </a:lnTo>
                  <a:lnTo>
                    <a:pt x="19803" y="3899"/>
                  </a:lnTo>
                  <a:lnTo>
                    <a:pt x="19927" y="1492"/>
                  </a:lnTo>
                  <a:lnTo>
                    <a:pt x="19997" y="0"/>
                  </a:lnTo>
                </a:path>
              </a:pathLst>
            </a:custGeom>
            <a:noFill/>
            <a:ln w="57240" cap="flat">
              <a:solidFill>
                <a:srgbClr val="BE008C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  <p:sp>
          <p:nvSpPr>
            <p:cNvPr id="174165" name="Freeform 85"/>
            <p:cNvSpPr>
              <a:spLocks noChangeArrowheads="1"/>
            </p:cNvSpPr>
            <p:nvPr/>
          </p:nvSpPr>
          <p:spPr bwMode="auto">
            <a:xfrm>
              <a:off x="1191" y="1296"/>
              <a:ext cx="3949" cy="598"/>
            </a:xfrm>
            <a:custGeom>
              <a:avLst/>
              <a:gdLst>
                <a:gd name="G0" fmla="+- 64159 0 0"/>
                <a:gd name="G1" fmla="+- 1 0 0"/>
                <a:gd name="G2" fmla="+- 1 0 0"/>
                <a:gd name="G3" fmla="+- 1 0 0"/>
                <a:gd name="G4" fmla="+- 1 0 0"/>
                <a:gd name="G5" fmla="+- 1 0 0"/>
                <a:gd name="G6" fmla="+- 1 0 0"/>
                <a:gd name="G7" fmla="+- 1 0 0"/>
                <a:gd name="G8" fmla="+- 1 0 0"/>
                <a:gd name="G9" fmla="+- G0 0 10800"/>
                <a:gd name="T0" fmla="*/ 18893 256 1"/>
                <a:gd name="T1" fmla="*/ 0 256 1"/>
                <a:gd name="G10" fmla="+- 0 T0 T1"/>
                <a:gd name="G11" fmla="cos G9 G10"/>
                <a:gd name="T2" fmla="*/ 18893 256 1"/>
                <a:gd name="T3" fmla="*/ 0 256 1"/>
                <a:gd name="G12" fmla="+- 0 T2 T3"/>
                <a:gd name="G13" fmla="sin 3291 G12"/>
                <a:gd name="G14" fmla="+- G11 G13 0"/>
                <a:gd name="G15" fmla="+- G14 10800 0"/>
                <a:gd name="G16" fmla="+- 1 0 0"/>
                <a:gd name="G17" fmla="+- 1 0 0"/>
                <a:gd name="G18" fmla="+- 1 0 0"/>
                <a:gd name="G19" fmla="+- 1 0 0"/>
                <a:gd name="G20" fmla="+- 1 0 0"/>
                <a:gd name="G21" fmla="max 8875 G0"/>
                <a:gd name="G22" fmla="+- 1 0 0"/>
                <a:gd name="G23" fmla="+- 1 0 0"/>
                <a:gd name="G24" fmla="+- 1 0 0"/>
                <a:gd name="G25" fmla="+- 1 0 0"/>
                <a:gd name="G26" fmla="+- 1 0 0"/>
                <a:gd name="G27" fmla="+- 1 0 0"/>
                <a:gd name="G28" fmla="+- 1 0 0"/>
                <a:gd name="G29" fmla="+- 1 0 0"/>
                <a:gd name="G30" fmla="+- 1 0 0"/>
                <a:gd name="G31" fmla="+- 1 0 0"/>
                <a:gd name="G32" fmla="+- 1 0 0"/>
                <a:gd name="G33" fmla="+- 1 0 0"/>
                <a:gd name="G34" fmla="+- 1 0 0"/>
                <a:gd name="G35" fmla="+- 1 0 0"/>
                <a:gd name="G36" fmla="*/ 1 65535 32768"/>
                <a:gd name="G37" fmla="+- 1 0 0"/>
                <a:gd name="G38" fmla="+- 65504 0 0"/>
                <a:gd name="G39" fmla="+- 65394 0 0"/>
                <a:gd name="G40" fmla="+- 65317 0 0"/>
                <a:gd name="G41" fmla="+- 65245 0 0"/>
                <a:gd name="G42" fmla="+- 65180 0 0"/>
                <a:gd name="G43" fmla="+- 65125 0 0"/>
                <a:gd name="G44" fmla="+- 65019 0 0"/>
                <a:gd name="G45" fmla="+- 64898 0 0"/>
                <a:gd name="T4" fmla="*/ 0 w 20000"/>
                <a:gd name="T5" fmla="*/ 116 h 20000"/>
                <a:gd name="T6" fmla="*/ 148 w 20000"/>
                <a:gd name="T7" fmla="*/ 180 h 20000"/>
                <a:gd name="T8" fmla="*/ 322 w 20000"/>
                <a:gd name="T9" fmla="*/ 237 h 20000"/>
                <a:gd name="T10" fmla="*/ 456 w 20000"/>
                <a:gd name="T11" fmla="*/ 277 h 20000"/>
                <a:gd name="T12" fmla="*/ 568 w 20000"/>
                <a:gd name="T13" fmla="*/ 306 h 20000"/>
                <a:gd name="T14" fmla="*/ 662 w 20000"/>
                <a:gd name="T15" fmla="*/ 327 h 20000"/>
                <a:gd name="T16" fmla="*/ 738 w 20000"/>
                <a:gd name="T17" fmla="*/ 350 h 20000"/>
                <a:gd name="T18" fmla="*/ 867 w 20000"/>
                <a:gd name="T19" fmla="*/ 381 h 20000"/>
                <a:gd name="T20" fmla="*/ 1019 w 20000"/>
                <a:gd name="T21" fmla="*/ 416 h 20000"/>
                <a:gd name="T22" fmla="*/ 1148 w 20000"/>
                <a:gd name="T23" fmla="*/ 446 h 20000"/>
                <a:gd name="T24" fmla="*/ 1287 w 20000"/>
                <a:gd name="T25" fmla="*/ 475 h 20000"/>
                <a:gd name="T26" fmla="*/ 1578 w 20000"/>
                <a:gd name="T27" fmla="*/ 517 h 20000"/>
                <a:gd name="T28" fmla="*/ 1828 w 20000"/>
                <a:gd name="T29" fmla="*/ 546 h 20000"/>
                <a:gd name="T30" fmla="*/ 1977 w 20000"/>
                <a:gd name="T31" fmla="*/ 558 h 20000"/>
                <a:gd name="T32" fmla="*/ 2123 w 20000"/>
                <a:gd name="T33" fmla="*/ 551 h 20000"/>
                <a:gd name="T34" fmla="*/ 2248 w 20000"/>
                <a:gd name="T35" fmla="*/ 536 h 20000"/>
                <a:gd name="T36" fmla="*/ 2405 w 20000"/>
                <a:gd name="T37" fmla="*/ 522 h 20000"/>
                <a:gd name="T38" fmla="*/ 2543 w 20000"/>
                <a:gd name="T39" fmla="*/ 522 h 20000"/>
                <a:gd name="T40" fmla="*/ 2655 w 20000"/>
                <a:gd name="T41" fmla="*/ 542 h 20000"/>
                <a:gd name="T42" fmla="*/ 2783 w 20000"/>
                <a:gd name="T43" fmla="*/ 566 h 20000"/>
                <a:gd name="T44" fmla="*/ 2887 w 20000"/>
                <a:gd name="T45" fmla="*/ 591 h 20000"/>
                <a:gd name="T46" fmla="*/ 2974 w 20000"/>
                <a:gd name="T47" fmla="*/ 598 h 20000"/>
                <a:gd name="T48" fmla="*/ 3064 w 20000"/>
                <a:gd name="T49" fmla="*/ 598 h 20000"/>
                <a:gd name="T50" fmla="*/ 3144 w 20000"/>
                <a:gd name="T51" fmla="*/ 584 h 20000"/>
                <a:gd name="T52" fmla="*/ 3175 w 20000"/>
                <a:gd name="T53" fmla="*/ 570 h 20000"/>
                <a:gd name="T54" fmla="*/ 3210 w 20000"/>
                <a:gd name="T55" fmla="*/ 547 h 20000"/>
                <a:gd name="T56" fmla="*/ 3262 w 20000"/>
                <a:gd name="T57" fmla="*/ 475 h 20000"/>
                <a:gd name="T58" fmla="*/ 3307 w 20000"/>
                <a:gd name="T59" fmla="*/ 352 h 20000"/>
                <a:gd name="T60" fmla="*/ 3338 w 20000"/>
                <a:gd name="T61" fmla="*/ 308 h 20000"/>
                <a:gd name="T62" fmla="*/ 3387 w 20000"/>
                <a:gd name="T63" fmla="*/ 279 h 20000"/>
                <a:gd name="T64" fmla="*/ 3439 w 20000"/>
                <a:gd name="T65" fmla="*/ 266 h 20000"/>
                <a:gd name="T66" fmla="*/ 3474 w 20000"/>
                <a:gd name="T67" fmla="*/ 262 h 20000"/>
                <a:gd name="T68" fmla="*/ 3550 w 20000"/>
                <a:gd name="T69" fmla="*/ 262 h 20000"/>
                <a:gd name="T70" fmla="*/ 3616 w 20000"/>
                <a:gd name="T71" fmla="*/ 262 h 20000"/>
                <a:gd name="T72" fmla="*/ 3689 w 20000"/>
                <a:gd name="T73" fmla="*/ 256 h 20000"/>
                <a:gd name="T74" fmla="*/ 3765 w 20000"/>
                <a:gd name="T75" fmla="*/ 237 h 20000"/>
                <a:gd name="T76" fmla="*/ 3838 w 20000"/>
                <a:gd name="T77" fmla="*/ 202 h 20000"/>
                <a:gd name="T78" fmla="*/ 3897 w 20000"/>
                <a:gd name="T79" fmla="*/ 156 h 20000"/>
                <a:gd name="T80" fmla="*/ 3932 w 20000"/>
                <a:gd name="T81" fmla="*/ 99 h 20000"/>
                <a:gd name="T82" fmla="*/ 3949 w 20000"/>
                <a:gd name="T83" fmla="*/ 0 h 20000"/>
              </a:gdLst>
              <a:ahLst/>
              <a:cxnLst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0000" h="20000">
                  <a:moveTo>
                    <a:pt x="0" y="3884"/>
                  </a:moveTo>
                  <a:lnTo>
                    <a:pt x="750" y="6011"/>
                  </a:lnTo>
                  <a:lnTo>
                    <a:pt x="1629" y="7926"/>
                  </a:lnTo>
                  <a:lnTo>
                    <a:pt x="2311" y="9244"/>
                  </a:lnTo>
                  <a:lnTo>
                    <a:pt x="2877" y="10228"/>
                  </a:lnTo>
                  <a:lnTo>
                    <a:pt x="3351" y="10931"/>
                  </a:lnTo>
                  <a:lnTo>
                    <a:pt x="3735" y="11670"/>
                  </a:lnTo>
                  <a:lnTo>
                    <a:pt x="4388" y="12707"/>
                  </a:lnTo>
                  <a:lnTo>
                    <a:pt x="5159" y="13884"/>
                  </a:lnTo>
                  <a:lnTo>
                    <a:pt x="5812" y="14886"/>
                  </a:lnTo>
                  <a:lnTo>
                    <a:pt x="6515" y="15870"/>
                  </a:lnTo>
                  <a:lnTo>
                    <a:pt x="7992" y="17258"/>
                  </a:lnTo>
                  <a:lnTo>
                    <a:pt x="9257" y="18243"/>
                  </a:lnTo>
                  <a:lnTo>
                    <a:pt x="10010" y="18629"/>
                  </a:lnTo>
                  <a:lnTo>
                    <a:pt x="10751" y="18401"/>
                  </a:lnTo>
                  <a:lnTo>
                    <a:pt x="11384" y="17891"/>
                  </a:lnTo>
                  <a:lnTo>
                    <a:pt x="12175" y="17434"/>
                  </a:lnTo>
                  <a:lnTo>
                    <a:pt x="12878" y="17434"/>
                  </a:lnTo>
                  <a:lnTo>
                    <a:pt x="13441" y="18084"/>
                  </a:lnTo>
                  <a:lnTo>
                    <a:pt x="14091" y="18893"/>
                  </a:lnTo>
                  <a:lnTo>
                    <a:pt x="14618" y="19719"/>
                  </a:lnTo>
                  <a:lnTo>
                    <a:pt x="15058" y="19982"/>
                  </a:lnTo>
                  <a:lnTo>
                    <a:pt x="15515" y="19982"/>
                  </a:lnTo>
                  <a:lnTo>
                    <a:pt x="15919" y="19508"/>
                  </a:lnTo>
                  <a:lnTo>
                    <a:pt x="16077" y="19016"/>
                  </a:lnTo>
                  <a:lnTo>
                    <a:pt x="16253" y="18260"/>
                  </a:lnTo>
                  <a:lnTo>
                    <a:pt x="16517" y="15870"/>
                  </a:lnTo>
                  <a:lnTo>
                    <a:pt x="16745" y="11740"/>
                  </a:lnTo>
                  <a:lnTo>
                    <a:pt x="16903" y="10299"/>
                  </a:lnTo>
                  <a:lnTo>
                    <a:pt x="17150" y="9315"/>
                  </a:lnTo>
                  <a:lnTo>
                    <a:pt x="17413" y="8875"/>
                  </a:lnTo>
                  <a:lnTo>
                    <a:pt x="17589" y="8735"/>
                  </a:lnTo>
                  <a:lnTo>
                    <a:pt x="17976" y="8735"/>
                  </a:lnTo>
                  <a:lnTo>
                    <a:pt x="18310" y="8735"/>
                  </a:lnTo>
                  <a:lnTo>
                    <a:pt x="18679" y="8559"/>
                  </a:lnTo>
                  <a:lnTo>
                    <a:pt x="19065" y="7926"/>
                  </a:lnTo>
                  <a:lnTo>
                    <a:pt x="19435" y="6749"/>
                  </a:lnTo>
                  <a:lnTo>
                    <a:pt x="19733" y="5220"/>
                  </a:lnTo>
                  <a:lnTo>
                    <a:pt x="19909" y="3304"/>
                  </a:lnTo>
                  <a:lnTo>
                    <a:pt x="19997" y="0"/>
                  </a:lnTo>
                </a:path>
              </a:pathLst>
            </a:custGeom>
            <a:noFill/>
            <a:ln w="57240" cap="flat">
              <a:solidFill>
                <a:srgbClr val="BE008C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  <p:sp>
          <p:nvSpPr>
            <p:cNvPr id="174166" name="Freeform 86"/>
            <p:cNvSpPr>
              <a:spLocks noChangeArrowheads="1"/>
            </p:cNvSpPr>
            <p:nvPr/>
          </p:nvSpPr>
          <p:spPr bwMode="auto">
            <a:xfrm>
              <a:off x="1203" y="636"/>
              <a:ext cx="3946" cy="488"/>
            </a:xfrm>
            <a:custGeom>
              <a:avLst/>
              <a:gdLst>
                <a:gd name="G0" fmla="+- 265 0 0"/>
                <a:gd name="G1" fmla="+- 1 0 0"/>
                <a:gd name="G2" fmla="+- 1 0 0"/>
                <a:gd name="G3" fmla="+- 1 0 0"/>
                <a:gd name="G4" fmla="+- 1 0 0"/>
                <a:gd name="G5" fmla="+- 1 0 0"/>
                <a:gd name="G6" fmla="+- 1 0 0"/>
                <a:gd name="G7" fmla="+- 1 0 0"/>
                <a:gd name="G8" fmla="+- 1 0 0"/>
                <a:gd name="G9" fmla="+- 1 0 0"/>
                <a:gd name="G10" fmla="+- 1 0 0"/>
                <a:gd name="G11" fmla="+- 1 0 0"/>
                <a:gd name="G12" fmla="+- 1 0 0"/>
                <a:gd name="G13" fmla="+- 1 0 0"/>
                <a:gd name="G14" fmla="+- 1 0 0"/>
                <a:gd name="G15" fmla="+- 1 0 0"/>
                <a:gd name="G16" fmla="+- 1 0 0"/>
                <a:gd name="G17" fmla="+- 1 0 0"/>
                <a:gd name="G18" fmla="+- 1 0 0"/>
                <a:gd name="G19" fmla="+- 1 0 0"/>
                <a:gd name="G20" fmla="+- 1 0 0"/>
                <a:gd name="G21" fmla="+- 1 0 0"/>
                <a:gd name="G22" fmla="+- 1 0 0"/>
                <a:gd name="G23" fmla="+- 1 0 0"/>
                <a:gd name="G24" fmla="+- 1 0 0"/>
                <a:gd name="G25" fmla="+- 1 0 0"/>
                <a:gd name="G26" fmla="+- 1 0 0"/>
                <a:gd name="G27" fmla="+- 1 0 0"/>
                <a:gd name="G28" fmla="+- 1 0 0"/>
                <a:gd name="G29" fmla="+- 1 0 0"/>
                <a:gd name="G30" fmla="*/ 1 65535 32768"/>
                <a:gd name="G31" fmla="+- 1 0 0"/>
                <a:gd name="G32" fmla="+- 105 0 0"/>
                <a:gd name="G33" fmla="+- 65483 0 0"/>
                <a:gd name="G34" fmla="+- 65354 0 0"/>
                <a:gd name="G35" fmla="+- 65255 0 0"/>
                <a:gd name="G36" fmla="+- 65082 0 0"/>
                <a:gd name="G37" fmla="+- 65005 0 0"/>
                <a:gd name="G38" fmla="+- 64913 0 0"/>
                <a:gd name="G39" fmla="+- 64746 0 0"/>
                <a:gd name="T0" fmla="*/ 0 w 20000"/>
                <a:gd name="T1" fmla="*/ 233 h 20000"/>
                <a:gd name="T2" fmla="*/ 128 w 20000"/>
                <a:gd name="T3" fmla="*/ 242 h 20000"/>
                <a:gd name="T4" fmla="*/ 295 w 20000"/>
                <a:gd name="T5" fmla="*/ 252 h 20000"/>
                <a:gd name="T6" fmla="*/ 434 w 20000"/>
                <a:gd name="T7" fmla="*/ 256 h 20000"/>
                <a:gd name="T8" fmla="*/ 537 w 20000"/>
                <a:gd name="T9" fmla="*/ 253 h 20000"/>
                <a:gd name="T10" fmla="*/ 707 w 20000"/>
                <a:gd name="T11" fmla="*/ 250 h 20000"/>
                <a:gd name="T12" fmla="*/ 781 w 20000"/>
                <a:gd name="T13" fmla="*/ 252 h 20000"/>
                <a:gd name="T14" fmla="*/ 875 w 20000"/>
                <a:gd name="T15" fmla="*/ 247 h 20000"/>
                <a:gd name="T16" fmla="*/ 1037 w 20000"/>
                <a:gd name="T17" fmla="*/ 241 h 20000"/>
                <a:gd name="T18" fmla="*/ 1177 w 20000"/>
                <a:gd name="T19" fmla="*/ 237 h 20000"/>
                <a:gd name="T20" fmla="*/ 1260 w 20000"/>
                <a:gd name="T21" fmla="*/ 233 h 20000"/>
                <a:gd name="T22" fmla="*/ 1495 w 20000"/>
                <a:gd name="T23" fmla="*/ 231 h 20000"/>
                <a:gd name="T24" fmla="*/ 1805 w 20000"/>
                <a:gd name="T25" fmla="*/ 227 h 20000"/>
                <a:gd name="T26" fmla="*/ 1909 w 20000"/>
                <a:gd name="T27" fmla="*/ 233 h 20000"/>
                <a:gd name="T28" fmla="*/ 2083 w 20000"/>
                <a:gd name="T29" fmla="*/ 256 h 20000"/>
                <a:gd name="T30" fmla="*/ 2214 w 20000"/>
                <a:gd name="T31" fmla="*/ 284 h 20000"/>
                <a:gd name="T32" fmla="*/ 2385 w 20000"/>
                <a:gd name="T33" fmla="*/ 313 h 20000"/>
                <a:gd name="T34" fmla="*/ 2516 w 20000"/>
                <a:gd name="T35" fmla="*/ 347 h 20000"/>
                <a:gd name="T36" fmla="*/ 2628 w 20000"/>
                <a:gd name="T37" fmla="*/ 374 h 20000"/>
                <a:gd name="T38" fmla="*/ 2777 w 20000"/>
                <a:gd name="T39" fmla="*/ 418 h 20000"/>
                <a:gd name="T40" fmla="*/ 2864 w 20000"/>
                <a:gd name="T41" fmla="*/ 450 h 20000"/>
                <a:gd name="T42" fmla="*/ 2933 w 20000"/>
                <a:gd name="T43" fmla="*/ 474 h 20000"/>
                <a:gd name="T44" fmla="*/ 3016 w 20000"/>
                <a:gd name="T45" fmla="*/ 488 h 20000"/>
                <a:gd name="T46" fmla="*/ 3089 w 20000"/>
                <a:gd name="T47" fmla="*/ 488 h 20000"/>
                <a:gd name="T48" fmla="*/ 3131 w 20000"/>
                <a:gd name="T49" fmla="*/ 478 h 20000"/>
                <a:gd name="T50" fmla="*/ 3169 w 20000"/>
                <a:gd name="T51" fmla="*/ 456 h 20000"/>
                <a:gd name="T52" fmla="*/ 3200 w 20000"/>
                <a:gd name="T53" fmla="*/ 427 h 20000"/>
                <a:gd name="T54" fmla="*/ 3277 w 20000"/>
                <a:gd name="T55" fmla="*/ 327 h 20000"/>
                <a:gd name="T56" fmla="*/ 3315 w 20000"/>
                <a:gd name="T57" fmla="*/ 284 h 20000"/>
                <a:gd name="T58" fmla="*/ 3349 w 20000"/>
                <a:gd name="T59" fmla="*/ 252 h 20000"/>
                <a:gd name="T60" fmla="*/ 3377 w 20000"/>
                <a:gd name="T61" fmla="*/ 233 h 20000"/>
                <a:gd name="T62" fmla="*/ 3443 w 20000"/>
                <a:gd name="T63" fmla="*/ 209 h 20000"/>
                <a:gd name="T64" fmla="*/ 3530 w 20000"/>
                <a:gd name="T65" fmla="*/ 204 h 20000"/>
                <a:gd name="T66" fmla="*/ 3585 w 20000"/>
                <a:gd name="T67" fmla="*/ 208 h 20000"/>
                <a:gd name="T68" fmla="*/ 3669 w 20000"/>
                <a:gd name="T69" fmla="*/ 213 h 20000"/>
                <a:gd name="T70" fmla="*/ 3776 w 20000"/>
                <a:gd name="T71" fmla="*/ 215 h 20000"/>
                <a:gd name="T72" fmla="*/ 3860 w 20000"/>
                <a:gd name="T73" fmla="*/ 193 h 20000"/>
                <a:gd name="T74" fmla="*/ 3905 w 20000"/>
                <a:gd name="T75" fmla="*/ 155 h 20000"/>
                <a:gd name="T76" fmla="*/ 3933 w 20000"/>
                <a:gd name="T77" fmla="*/ 99 h 20000"/>
                <a:gd name="T78" fmla="*/ 3946 w 20000"/>
                <a:gd name="T79" fmla="*/ 0 h 200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0000" h="20000">
                  <a:moveTo>
                    <a:pt x="0" y="9517"/>
                  </a:moveTo>
                  <a:lnTo>
                    <a:pt x="651" y="9903"/>
                  </a:lnTo>
                  <a:lnTo>
                    <a:pt x="1495" y="10290"/>
                  </a:lnTo>
                  <a:lnTo>
                    <a:pt x="2198" y="10462"/>
                  </a:lnTo>
                  <a:lnTo>
                    <a:pt x="2723" y="10354"/>
                  </a:lnTo>
                  <a:lnTo>
                    <a:pt x="3585" y="10226"/>
                  </a:lnTo>
                  <a:lnTo>
                    <a:pt x="3957" y="10290"/>
                  </a:lnTo>
                  <a:lnTo>
                    <a:pt x="4432" y="10097"/>
                  </a:lnTo>
                  <a:lnTo>
                    <a:pt x="5256" y="9839"/>
                  </a:lnTo>
                  <a:lnTo>
                    <a:pt x="5962" y="9710"/>
                  </a:lnTo>
                  <a:lnTo>
                    <a:pt x="6384" y="9517"/>
                  </a:lnTo>
                  <a:lnTo>
                    <a:pt x="7577" y="9452"/>
                  </a:lnTo>
                  <a:lnTo>
                    <a:pt x="9146" y="9280"/>
                  </a:lnTo>
                  <a:lnTo>
                    <a:pt x="9673" y="9517"/>
                  </a:lnTo>
                  <a:lnTo>
                    <a:pt x="10553" y="10462"/>
                  </a:lnTo>
                  <a:lnTo>
                    <a:pt x="11221" y="11622"/>
                  </a:lnTo>
                  <a:lnTo>
                    <a:pt x="12083" y="12782"/>
                  </a:lnTo>
                  <a:lnTo>
                    <a:pt x="12751" y="14178"/>
                  </a:lnTo>
                  <a:lnTo>
                    <a:pt x="13314" y="15295"/>
                  </a:lnTo>
                  <a:lnTo>
                    <a:pt x="14070" y="17078"/>
                  </a:lnTo>
                  <a:lnTo>
                    <a:pt x="14510" y="18410"/>
                  </a:lnTo>
                  <a:lnTo>
                    <a:pt x="14861" y="19398"/>
                  </a:lnTo>
                  <a:lnTo>
                    <a:pt x="15284" y="19979"/>
                  </a:lnTo>
                  <a:lnTo>
                    <a:pt x="15653" y="19979"/>
                  </a:lnTo>
                  <a:lnTo>
                    <a:pt x="15864" y="19570"/>
                  </a:lnTo>
                  <a:lnTo>
                    <a:pt x="16057" y="18647"/>
                  </a:lnTo>
                  <a:lnTo>
                    <a:pt x="16216" y="17444"/>
                  </a:lnTo>
                  <a:lnTo>
                    <a:pt x="16603" y="13383"/>
                  </a:lnTo>
                  <a:lnTo>
                    <a:pt x="16796" y="11622"/>
                  </a:lnTo>
                  <a:lnTo>
                    <a:pt x="16972" y="10290"/>
                  </a:lnTo>
                  <a:lnTo>
                    <a:pt x="17113" y="9517"/>
                  </a:lnTo>
                  <a:lnTo>
                    <a:pt x="17447" y="8550"/>
                  </a:lnTo>
                  <a:lnTo>
                    <a:pt x="17887" y="8357"/>
                  </a:lnTo>
                  <a:lnTo>
                    <a:pt x="18168" y="8507"/>
                  </a:lnTo>
                  <a:lnTo>
                    <a:pt x="18590" y="8722"/>
                  </a:lnTo>
                  <a:lnTo>
                    <a:pt x="19135" y="8808"/>
                  </a:lnTo>
                  <a:lnTo>
                    <a:pt x="19557" y="7905"/>
                  </a:lnTo>
                  <a:lnTo>
                    <a:pt x="19786" y="6359"/>
                  </a:lnTo>
                  <a:lnTo>
                    <a:pt x="19927" y="4039"/>
                  </a:lnTo>
                  <a:lnTo>
                    <a:pt x="19997" y="0"/>
                  </a:lnTo>
                </a:path>
              </a:pathLst>
            </a:custGeom>
            <a:noFill/>
            <a:ln w="57240" cap="flat">
              <a:solidFill>
                <a:srgbClr val="BE008C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  <p:sp>
          <p:nvSpPr>
            <p:cNvPr id="174168" name="Freeform 88"/>
            <p:cNvSpPr>
              <a:spLocks noChangeArrowheads="1"/>
            </p:cNvSpPr>
            <p:nvPr/>
          </p:nvSpPr>
          <p:spPr bwMode="auto">
            <a:xfrm>
              <a:off x="1193" y="990"/>
              <a:ext cx="3943" cy="554"/>
            </a:xfrm>
            <a:custGeom>
              <a:avLst/>
              <a:gdLst>
                <a:gd name="G0" fmla="+- 65368 0 0"/>
                <a:gd name="G1" fmla="+- 1 0 0"/>
                <a:gd name="G2" fmla="+- 1 0 0"/>
                <a:gd name="G3" fmla="+- 1 0 0"/>
                <a:gd name="G4" fmla="+- 1 0 0"/>
                <a:gd name="G5" fmla="+- 1 0 0"/>
                <a:gd name="G6" fmla="+- 1 0 0"/>
                <a:gd name="G7" fmla="+- 1 0 0"/>
                <a:gd name="G8" fmla="+- 1 0 0"/>
                <a:gd name="G9" fmla="+- 1 0 0"/>
                <a:gd name="G10" fmla="+- 1 0 0"/>
                <a:gd name="G11" fmla="+- 1 0 0"/>
                <a:gd name="G12" fmla="+- 1 0 0"/>
                <a:gd name="G13" fmla="+- 1 0 0"/>
                <a:gd name="G14" fmla="+- 1 0 0"/>
                <a:gd name="G15" fmla="+- 1 0 0"/>
                <a:gd name="G16" fmla="+- 1 0 0"/>
                <a:gd name="G17" fmla="+- 1 0 0"/>
                <a:gd name="G18" fmla="+- 1 0 0"/>
                <a:gd name="G19" fmla="+- 1 0 0"/>
                <a:gd name="G20" fmla="+- 1 0 0"/>
                <a:gd name="G21" fmla="+- 1 0 0"/>
                <a:gd name="G22" fmla="+- 1 0 0"/>
                <a:gd name="G23" fmla="+- 1 0 0"/>
                <a:gd name="G24" fmla="+- 1 0 0"/>
                <a:gd name="G25" fmla="+- 1 0 0"/>
                <a:gd name="G26" fmla="+- 1 0 0"/>
                <a:gd name="G27" fmla="+- 1 0 0"/>
                <a:gd name="G28" fmla="+- 1 0 0"/>
                <a:gd name="G29" fmla="+- 1 0 0"/>
                <a:gd name="G30" fmla="*/ 1 65535 32768"/>
                <a:gd name="G31" fmla="+- 1 0 0"/>
                <a:gd name="G32" fmla="+- 145 0 0"/>
                <a:gd name="G33" fmla="+- 6 0 0"/>
                <a:gd name="G34" fmla="+- 65424 0 0"/>
                <a:gd name="G35" fmla="+- 65242 0 0"/>
                <a:gd name="G36" fmla="+- 65182 0 0"/>
                <a:gd name="G37" fmla="+- 65107 0 0"/>
                <a:gd name="G38" fmla="+- 65052 0 0"/>
                <a:gd name="G39" fmla="+- 64886 0 0"/>
                <a:gd name="T0" fmla="*/ 0 w 20000"/>
                <a:gd name="T1" fmla="*/ 284 h 20000"/>
                <a:gd name="T2" fmla="*/ 139 w 20000"/>
                <a:gd name="T3" fmla="*/ 308 h 20000"/>
                <a:gd name="T4" fmla="*/ 302 w 20000"/>
                <a:gd name="T5" fmla="*/ 332 h 20000"/>
                <a:gd name="T6" fmla="*/ 444 w 20000"/>
                <a:gd name="T7" fmla="*/ 348 h 20000"/>
                <a:gd name="T8" fmla="*/ 642 w 20000"/>
                <a:gd name="T9" fmla="*/ 365 h 20000"/>
                <a:gd name="T10" fmla="*/ 719 w 20000"/>
                <a:gd name="T11" fmla="*/ 369 h 20000"/>
                <a:gd name="T12" fmla="*/ 798 w 20000"/>
                <a:gd name="T13" fmla="*/ 370 h 20000"/>
                <a:gd name="T14" fmla="*/ 854 w 20000"/>
                <a:gd name="T15" fmla="*/ 377 h 20000"/>
                <a:gd name="T16" fmla="*/ 1027 w 20000"/>
                <a:gd name="T17" fmla="*/ 385 h 20000"/>
                <a:gd name="T18" fmla="*/ 1183 w 20000"/>
                <a:gd name="T19" fmla="*/ 388 h 20000"/>
                <a:gd name="T20" fmla="*/ 1267 w 20000"/>
                <a:gd name="T21" fmla="*/ 388 h 20000"/>
                <a:gd name="T22" fmla="*/ 1510 w 20000"/>
                <a:gd name="T23" fmla="*/ 379 h 20000"/>
                <a:gd name="T24" fmla="*/ 1823 w 20000"/>
                <a:gd name="T25" fmla="*/ 369 h 20000"/>
                <a:gd name="T26" fmla="*/ 1927 w 20000"/>
                <a:gd name="T27" fmla="*/ 365 h 20000"/>
                <a:gd name="T28" fmla="*/ 2093 w 20000"/>
                <a:gd name="T29" fmla="*/ 374 h 20000"/>
                <a:gd name="T30" fmla="*/ 2225 w 20000"/>
                <a:gd name="T31" fmla="*/ 383 h 20000"/>
                <a:gd name="T32" fmla="*/ 2385 w 20000"/>
                <a:gd name="T33" fmla="*/ 395 h 20000"/>
                <a:gd name="T34" fmla="*/ 2524 w 20000"/>
                <a:gd name="T35" fmla="*/ 417 h 20000"/>
                <a:gd name="T36" fmla="*/ 2638 w 20000"/>
                <a:gd name="T37" fmla="*/ 437 h 20000"/>
                <a:gd name="T38" fmla="*/ 2777 w 20000"/>
                <a:gd name="T39" fmla="*/ 479 h 20000"/>
                <a:gd name="T40" fmla="*/ 2871 w 20000"/>
                <a:gd name="T41" fmla="*/ 511 h 20000"/>
                <a:gd name="T42" fmla="*/ 2958 w 20000"/>
                <a:gd name="T43" fmla="*/ 543 h 20000"/>
                <a:gd name="T44" fmla="*/ 3023 w 20000"/>
                <a:gd name="T45" fmla="*/ 554 h 20000"/>
                <a:gd name="T46" fmla="*/ 3061 w 20000"/>
                <a:gd name="T47" fmla="*/ 552 h 20000"/>
                <a:gd name="T48" fmla="*/ 3127 w 20000"/>
                <a:gd name="T49" fmla="*/ 533 h 20000"/>
                <a:gd name="T50" fmla="*/ 3186 w 20000"/>
                <a:gd name="T51" fmla="*/ 489 h 20000"/>
                <a:gd name="T52" fmla="*/ 3235 w 20000"/>
                <a:gd name="T53" fmla="*/ 427 h 20000"/>
                <a:gd name="T54" fmla="*/ 3287 w 20000"/>
                <a:gd name="T55" fmla="*/ 317 h 20000"/>
                <a:gd name="T56" fmla="*/ 3326 w 20000"/>
                <a:gd name="T57" fmla="*/ 270 h 20000"/>
                <a:gd name="T58" fmla="*/ 3367 w 20000"/>
                <a:gd name="T59" fmla="*/ 241 h 20000"/>
                <a:gd name="T60" fmla="*/ 3409 w 20000"/>
                <a:gd name="T61" fmla="*/ 213 h 20000"/>
                <a:gd name="T62" fmla="*/ 3461 w 20000"/>
                <a:gd name="T63" fmla="*/ 199 h 20000"/>
                <a:gd name="T64" fmla="*/ 3541 w 20000"/>
                <a:gd name="T65" fmla="*/ 189 h 20000"/>
                <a:gd name="T66" fmla="*/ 3596 w 20000"/>
                <a:gd name="T67" fmla="*/ 189 h 20000"/>
                <a:gd name="T68" fmla="*/ 3669 w 20000"/>
                <a:gd name="T69" fmla="*/ 180 h 20000"/>
                <a:gd name="T70" fmla="*/ 3742 w 20000"/>
                <a:gd name="T71" fmla="*/ 170 h 20000"/>
                <a:gd name="T72" fmla="*/ 3801 w 20000"/>
                <a:gd name="T73" fmla="*/ 156 h 20000"/>
                <a:gd name="T74" fmla="*/ 3874 w 20000"/>
                <a:gd name="T75" fmla="*/ 128 h 20000"/>
                <a:gd name="T76" fmla="*/ 3916 w 20000"/>
                <a:gd name="T77" fmla="*/ 80 h 20000"/>
                <a:gd name="T78" fmla="*/ 3943 w 20000"/>
                <a:gd name="T79" fmla="*/ 0 h 200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0000" h="20000">
                  <a:moveTo>
                    <a:pt x="0" y="10237"/>
                  </a:moveTo>
                  <a:lnTo>
                    <a:pt x="704" y="11109"/>
                  </a:lnTo>
                  <a:lnTo>
                    <a:pt x="1531" y="11981"/>
                  </a:lnTo>
                  <a:lnTo>
                    <a:pt x="2253" y="12550"/>
                  </a:lnTo>
                  <a:lnTo>
                    <a:pt x="3257" y="13137"/>
                  </a:lnTo>
                  <a:lnTo>
                    <a:pt x="3644" y="13308"/>
                  </a:lnTo>
                  <a:lnTo>
                    <a:pt x="4049" y="13346"/>
                  </a:lnTo>
                  <a:lnTo>
                    <a:pt x="4330" y="13573"/>
                  </a:lnTo>
                  <a:lnTo>
                    <a:pt x="5208" y="13877"/>
                  </a:lnTo>
                  <a:lnTo>
                    <a:pt x="6000" y="13991"/>
                  </a:lnTo>
                  <a:lnTo>
                    <a:pt x="6425" y="13991"/>
                  </a:lnTo>
                  <a:lnTo>
                    <a:pt x="7657" y="13668"/>
                  </a:lnTo>
                  <a:lnTo>
                    <a:pt x="9242" y="13308"/>
                  </a:lnTo>
                  <a:lnTo>
                    <a:pt x="9770" y="13137"/>
                  </a:lnTo>
                  <a:lnTo>
                    <a:pt x="10615" y="13479"/>
                  </a:lnTo>
                  <a:lnTo>
                    <a:pt x="11284" y="13801"/>
                  </a:lnTo>
                  <a:lnTo>
                    <a:pt x="12093" y="14218"/>
                  </a:lnTo>
                  <a:lnTo>
                    <a:pt x="12797" y="15014"/>
                  </a:lnTo>
                  <a:lnTo>
                    <a:pt x="13378" y="15735"/>
                  </a:lnTo>
                  <a:lnTo>
                    <a:pt x="14082" y="17251"/>
                  </a:lnTo>
                  <a:lnTo>
                    <a:pt x="14558" y="18408"/>
                  </a:lnTo>
                  <a:lnTo>
                    <a:pt x="14998" y="19564"/>
                  </a:lnTo>
                  <a:lnTo>
                    <a:pt x="15332" y="19981"/>
                  </a:lnTo>
                  <a:lnTo>
                    <a:pt x="15523" y="19905"/>
                  </a:lnTo>
                  <a:lnTo>
                    <a:pt x="15857" y="19223"/>
                  </a:lnTo>
                  <a:lnTo>
                    <a:pt x="16157" y="17630"/>
                  </a:lnTo>
                  <a:lnTo>
                    <a:pt x="16406" y="15374"/>
                  </a:lnTo>
                  <a:lnTo>
                    <a:pt x="16670" y="11431"/>
                  </a:lnTo>
                  <a:lnTo>
                    <a:pt x="16864" y="9744"/>
                  </a:lnTo>
                  <a:lnTo>
                    <a:pt x="17075" y="8701"/>
                  </a:lnTo>
                  <a:lnTo>
                    <a:pt x="17286" y="7678"/>
                  </a:lnTo>
                  <a:lnTo>
                    <a:pt x="17550" y="7166"/>
                  </a:lnTo>
                  <a:lnTo>
                    <a:pt x="17955" y="6806"/>
                  </a:lnTo>
                  <a:lnTo>
                    <a:pt x="18237" y="6806"/>
                  </a:lnTo>
                  <a:lnTo>
                    <a:pt x="18606" y="6483"/>
                  </a:lnTo>
                  <a:lnTo>
                    <a:pt x="18976" y="6142"/>
                  </a:lnTo>
                  <a:lnTo>
                    <a:pt x="19275" y="5630"/>
                  </a:lnTo>
                  <a:lnTo>
                    <a:pt x="19645" y="4626"/>
                  </a:lnTo>
                  <a:lnTo>
                    <a:pt x="19856" y="2900"/>
                  </a:lnTo>
                  <a:lnTo>
                    <a:pt x="19997" y="0"/>
                  </a:lnTo>
                </a:path>
              </a:pathLst>
            </a:custGeom>
            <a:noFill/>
            <a:ln w="57240" cap="flat">
              <a:solidFill>
                <a:srgbClr val="BE008C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  <p:sp>
          <p:nvSpPr>
            <p:cNvPr id="174169" name="Freeform 89"/>
            <p:cNvSpPr>
              <a:spLocks noChangeArrowheads="1"/>
            </p:cNvSpPr>
            <p:nvPr/>
          </p:nvSpPr>
          <p:spPr bwMode="auto">
            <a:xfrm>
              <a:off x="1191" y="1118"/>
              <a:ext cx="3949" cy="602"/>
            </a:xfrm>
            <a:custGeom>
              <a:avLst/>
              <a:gdLst>
                <a:gd name="G0" fmla="+- 64366 0 0"/>
                <a:gd name="G1" fmla="+- 11344 0 0"/>
                <a:gd name="G2" fmla="+- 1 0 0"/>
                <a:gd name="G3" fmla="+- 1 0 0"/>
                <a:gd name="G4" fmla="+- 1 0 0"/>
                <a:gd name="G5" fmla="+- 1 0 0"/>
                <a:gd name="G6" fmla="+- 1 0 0"/>
                <a:gd name="G7" fmla="+- 1 0 0"/>
                <a:gd name="G8" fmla="+- 1 0 0"/>
                <a:gd name="G9" fmla="+- 1 0 0"/>
                <a:gd name="G10" fmla="+- 1 0 0"/>
                <a:gd name="G11" fmla="+- 1 0 0"/>
                <a:gd name="G12" fmla="+- 1 0 0"/>
                <a:gd name="G13" fmla="+- 1 0 0"/>
                <a:gd name="G14" fmla="+- 1 0 0"/>
                <a:gd name="G15" fmla="+- 1 0 0"/>
                <a:gd name="G16" fmla="+- 1 0 0"/>
                <a:gd name="G17" fmla="+- 1 0 0"/>
                <a:gd name="G18" fmla="+- 1 0 0"/>
                <a:gd name="G19" fmla="+- 1 0 0"/>
                <a:gd name="G20" fmla="+- 1 0 0"/>
                <a:gd name="G21" fmla="+- 1 0 0"/>
                <a:gd name="G22" fmla="+- 1 0 0"/>
                <a:gd name="G23" fmla="+- 1 0 0"/>
                <a:gd name="G24" fmla="+- 1 0 0"/>
                <a:gd name="G25" fmla="+- 1 0 0"/>
                <a:gd name="G26" fmla="+- 1 0 0"/>
                <a:gd name="G27" fmla="+- 1 0 0"/>
                <a:gd name="G28" fmla="+- 1 0 0"/>
                <a:gd name="G29" fmla="+- 1 0 0"/>
                <a:gd name="G30" fmla="*/ 1 65535 32768"/>
                <a:gd name="G31" fmla="+- 1 0 0"/>
                <a:gd name="G32" fmla="+- 92 0 0"/>
                <a:gd name="G33" fmla="+- 65522 0 0"/>
                <a:gd name="G34" fmla="+- 65431 0 0"/>
                <a:gd name="G35" fmla="+- 65275 0 0"/>
                <a:gd name="G36" fmla="+- 65228 0 0"/>
                <a:gd name="G37" fmla="+- 65172 0 0"/>
                <a:gd name="G38" fmla="+- 65111 0 0"/>
                <a:gd name="G39" fmla="+- 64979 0 0"/>
                <a:gd name="T0" fmla="*/ 0 w 20000"/>
                <a:gd name="T1" fmla="*/ 233 h 20000"/>
                <a:gd name="T2" fmla="*/ 141 w 20000"/>
                <a:gd name="T3" fmla="*/ 290 h 20000"/>
                <a:gd name="T4" fmla="*/ 304 w 20000"/>
                <a:gd name="T5" fmla="*/ 342 h 20000"/>
                <a:gd name="T6" fmla="*/ 447 w 20000"/>
                <a:gd name="T7" fmla="*/ 384 h 20000"/>
                <a:gd name="T8" fmla="*/ 645 w 20000"/>
                <a:gd name="T9" fmla="*/ 416 h 20000"/>
                <a:gd name="T10" fmla="*/ 724 w 20000"/>
                <a:gd name="T11" fmla="*/ 426 h 20000"/>
                <a:gd name="T12" fmla="*/ 790 w 20000"/>
                <a:gd name="T13" fmla="*/ 435 h 20000"/>
                <a:gd name="T14" fmla="*/ 860 w 20000"/>
                <a:gd name="T15" fmla="*/ 441 h 20000"/>
                <a:gd name="T16" fmla="*/ 998 w 20000"/>
                <a:gd name="T17" fmla="*/ 453 h 20000"/>
                <a:gd name="T18" fmla="*/ 1144 w 20000"/>
                <a:gd name="T19" fmla="*/ 463 h 20000"/>
                <a:gd name="T20" fmla="*/ 1272 w 20000"/>
                <a:gd name="T21" fmla="*/ 466 h 20000"/>
                <a:gd name="T22" fmla="*/ 1512 w 20000"/>
                <a:gd name="T23" fmla="*/ 469 h 20000"/>
                <a:gd name="T24" fmla="*/ 1818 w 20000"/>
                <a:gd name="T25" fmla="*/ 475 h 20000"/>
                <a:gd name="T26" fmla="*/ 1933 w 20000"/>
                <a:gd name="T27" fmla="*/ 475 h 20000"/>
                <a:gd name="T28" fmla="*/ 2099 w 20000"/>
                <a:gd name="T29" fmla="*/ 475 h 20000"/>
                <a:gd name="T30" fmla="*/ 2228 w 20000"/>
                <a:gd name="T31" fmla="*/ 479 h 20000"/>
                <a:gd name="T32" fmla="*/ 2391 w 20000"/>
                <a:gd name="T33" fmla="*/ 485 h 20000"/>
                <a:gd name="T34" fmla="*/ 2530 w 20000"/>
                <a:gd name="T35" fmla="*/ 495 h 20000"/>
                <a:gd name="T36" fmla="*/ 2641 w 20000"/>
                <a:gd name="T37" fmla="*/ 507 h 20000"/>
                <a:gd name="T38" fmla="*/ 2766 w 20000"/>
                <a:gd name="T39" fmla="*/ 531 h 20000"/>
                <a:gd name="T40" fmla="*/ 2870 w 20000"/>
                <a:gd name="T41" fmla="*/ 574 h 20000"/>
                <a:gd name="T42" fmla="*/ 2957 w 20000"/>
                <a:gd name="T43" fmla="*/ 597 h 20000"/>
                <a:gd name="T44" fmla="*/ 3033 w 20000"/>
                <a:gd name="T45" fmla="*/ 602 h 20000"/>
                <a:gd name="T46" fmla="*/ 3116 w 20000"/>
                <a:gd name="T47" fmla="*/ 584 h 20000"/>
                <a:gd name="T48" fmla="*/ 3154 w 20000"/>
                <a:gd name="T49" fmla="*/ 570 h 20000"/>
                <a:gd name="T50" fmla="*/ 3196 w 20000"/>
                <a:gd name="T51" fmla="*/ 536 h 20000"/>
                <a:gd name="T52" fmla="*/ 3238 w 20000"/>
                <a:gd name="T53" fmla="*/ 479 h 20000"/>
                <a:gd name="T54" fmla="*/ 3293 w 20000"/>
                <a:gd name="T55" fmla="*/ 369 h 20000"/>
                <a:gd name="T56" fmla="*/ 3328 w 20000"/>
                <a:gd name="T57" fmla="*/ 318 h 20000"/>
                <a:gd name="T58" fmla="*/ 3363 w 20000"/>
                <a:gd name="T59" fmla="*/ 275 h 20000"/>
                <a:gd name="T60" fmla="*/ 3422 w 20000"/>
                <a:gd name="T61" fmla="*/ 237 h 20000"/>
                <a:gd name="T62" fmla="*/ 3467 w 20000"/>
                <a:gd name="T63" fmla="*/ 227 h 20000"/>
                <a:gd name="T64" fmla="*/ 3536 w 20000"/>
                <a:gd name="T65" fmla="*/ 227 h 20000"/>
                <a:gd name="T66" fmla="*/ 3599 w 20000"/>
                <a:gd name="T67" fmla="*/ 220 h 20000"/>
                <a:gd name="T68" fmla="*/ 3668 w 20000"/>
                <a:gd name="T69" fmla="*/ 217 h 20000"/>
                <a:gd name="T70" fmla="*/ 3745 w 20000"/>
                <a:gd name="T71" fmla="*/ 204 h 20000"/>
                <a:gd name="T72" fmla="*/ 3828 w 20000"/>
                <a:gd name="T73" fmla="*/ 176 h 20000"/>
                <a:gd name="T74" fmla="*/ 3897 w 20000"/>
                <a:gd name="T75" fmla="*/ 128 h 20000"/>
                <a:gd name="T76" fmla="*/ 3932 w 20000"/>
                <a:gd name="T77" fmla="*/ 81 h 20000"/>
                <a:gd name="T78" fmla="*/ 3949 w 20000"/>
                <a:gd name="T79" fmla="*/ 0 h 200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0000" h="20000">
                  <a:moveTo>
                    <a:pt x="0" y="7731"/>
                  </a:moveTo>
                  <a:lnTo>
                    <a:pt x="715" y="9616"/>
                  </a:lnTo>
                  <a:lnTo>
                    <a:pt x="1541" y="11344"/>
                  </a:lnTo>
                  <a:lnTo>
                    <a:pt x="2262" y="12740"/>
                  </a:lnTo>
                  <a:lnTo>
                    <a:pt x="3264" y="13787"/>
                  </a:lnTo>
                  <a:lnTo>
                    <a:pt x="3668" y="14136"/>
                  </a:lnTo>
                  <a:lnTo>
                    <a:pt x="4002" y="14415"/>
                  </a:lnTo>
                  <a:lnTo>
                    <a:pt x="4353" y="14625"/>
                  </a:lnTo>
                  <a:lnTo>
                    <a:pt x="5053" y="15026"/>
                  </a:lnTo>
                  <a:lnTo>
                    <a:pt x="5792" y="15340"/>
                  </a:lnTo>
                  <a:lnTo>
                    <a:pt x="6442" y="15445"/>
                  </a:lnTo>
                  <a:lnTo>
                    <a:pt x="7658" y="15567"/>
                  </a:lnTo>
                  <a:lnTo>
                    <a:pt x="9205" y="15742"/>
                  </a:lnTo>
                  <a:lnTo>
                    <a:pt x="9785" y="15742"/>
                  </a:lnTo>
                  <a:lnTo>
                    <a:pt x="10628" y="15742"/>
                  </a:lnTo>
                  <a:lnTo>
                    <a:pt x="11279" y="15881"/>
                  </a:lnTo>
                  <a:lnTo>
                    <a:pt x="12105" y="16091"/>
                  </a:lnTo>
                  <a:lnTo>
                    <a:pt x="12808" y="16405"/>
                  </a:lnTo>
                  <a:lnTo>
                    <a:pt x="13370" y="16824"/>
                  </a:lnTo>
                  <a:lnTo>
                    <a:pt x="14003" y="17609"/>
                  </a:lnTo>
                  <a:lnTo>
                    <a:pt x="14531" y="19023"/>
                  </a:lnTo>
                  <a:lnTo>
                    <a:pt x="14970" y="19808"/>
                  </a:lnTo>
                  <a:lnTo>
                    <a:pt x="15357" y="19983"/>
                  </a:lnTo>
                  <a:lnTo>
                    <a:pt x="15779" y="19354"/>
                  </a:lnTo>
                  <a:lnTo>
                    <a:pt x="15972" y="18901"/>
                  </a:lnTo>
                  <a:lnTo>
                    <a:pt x="16183" y="17784"/>
                  </a:lnTo>
                  <a:lnTo>
                    <a:pt x="16394" y="15899"/>
                  </a:lnTo>
                  <a:lnTo>
                    <a:pt x="16675" y="12251"/>
                  </a:lnTo>
                  <a:lnTo>
                    <a:pt x="16851" y="10558"/>
                  </a:lnTo>
                  <a:lnTo>
                    <a:pt x="17027" y="9110"/>
                  </a:lnTo>
                  <a:lnTo>
                    <a:pt x="17325" y="7871"/>
                  </a:lnTo>
                  <a:lnTo>
                    <a:pt x="17554" y="7539"/>
                  </a:lnTo>
                  <a:lnTo>
                    <a:pt x="17905" y="7539"/>
                  </a:lnTo>
                  <a:lnTo>
                    <a:pt x="18222" y="7295"/>
                  </a:lnTo>
                  <a:lnTo>
                    <a:pt x="18573" y="7190"/>
                  </a:lnTo>
                  <a:lnTo>
                    <a:pt x="18960" y="6754"/>
                  </a:lnTo>
                  <a:lnTo>
                    <a:pt x="19382" y="5846"/>
                  </a:lnTo>
                  <a:lnTo>
                    <a:pt x="19733" y="4258"/>
                  </a:lnTo>
                  <a:lnTo>
                    <a:pt x="19909" y="2670"/>
                  </a:lnTo>
                  <a:lnTo>
                    <a:pt x="19997" y="0"/>
                  </a:lnTo>
                </a:path>
              </a:pathLst>
            </a:custGeom>
            <a:noFill/>
            <a:ln w="57240" cap="flat">
              <a:solidFill>
                <a:srgbClr val="BE008C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  <p:sp>
          <p:nvSpPr>
            <p:cNvPr id="174170" name="Freeform 90"/>
            <p:cNvSpPr>
              <a:spLocks noChangeArrowheads="1"/>
            </p:cNvSpPr>
            <p:nvPr/>
          </p:nvSpPr>
          <p:spPr bwMode="auto">
            <a:xfrm>
              <a:off x="1187" y="1465"/>
              <a:ext cx="3953" cy="634"/>
            </a:xfrm>
            <a:custGeom>
              <a:avLst/>
              <a:gdLst>
                <a:gd name="G0" fmla="+- 64194 0 0"/>
                <a:gd name="G1" fmla="+- 1 0 0"/>
                <a:gd name="G2" fmla="+- 1 0 0"/>
                <a:gd name="G3" fmla="+- 1 0 0"/>
                <a:gd name="G4" fmla="+- 1 0 0"/>
                <a:gd name="G5" fmla="+- 1 0 0"/>
                <a:gd name="G6" fmla="+- 1 0 0"/>
                <a:gd name="G7" fmla="+- 1 0 0"/>
                <a:gd name="G8" fmla="+- 1 0 0"/>
                <a:gd name="G9" fmla="+- 1 0 0"/>
                <a:gd name="G10" fmla="+- 1 0 0"/>
                <a:gd name="G11" fmla="+- 1 0 0"/>
                <a:gd name="G12" fmla="+- 1 0 0"/>
                <a:gd name="G13" fmla="+- 1 0 0"/>
                <a:gd name="G14" fmla="+- 1 0 0"/>
                <a:gd name="G15" fmla="+- 1 0 0"/>
                <a:gd name="G16" fmla="max 9809 G0"/>
                <a:gd name="G17" fmla="+- 1 0 0"/>
                <a:gd name="G18" fmla="+- 1 0 0"/>
                <a:gd name="G19" fmla="+- 1 0 0"/>
                <a:gd name="G20" fmla="+- 1 0 0"/>
                <a:gd name="G21" fmla="+- 1 0 0"/>
                <a:gd name="G22" fmla="+- 1 0 0"/>
                <a:gd name="G23" fmla="+- 1 0 0"/>
                <a:gd name="G24" fmla="+- 1 0 0"/>
                <a:gd name="G25" fmla="+- 1 0 0"/>
                <a:gd name="G26" fmla="+- 1 0 0"/>
                <a:gd name="G27" fmla="+- 1 0 0"/>
                <a:gd name="G28" fmla="+- 1 0 0"/>
                <a:gd name="G29" fmla="+- 1 0 0"/>
                <a:gd name="G30" fmla="*/ 1 65535 32768"/>
                <a:gd name="G31" fmla="+- 1 0 0"/>
                <a:gd name="G32" fmla="+- 65398 0 0"/>
                <a:gd name="G33" fmla="+- 65289 0 0"/>
                <a:gd name="G34" fmla="+- 65227 0 0"/>
                <a:gd name="G35" fmla="+- 65168 0 0"/>
                <a:gd name="G36" fmla="+- 65111 0 0"/>
                <a:gd name="G37" fmla="+- 65073 0 0"/>
                <a:gd name="G38" fmla="+- 64972 0 0"/>
                <a:gd name="G39" fmla="+- 64860 0 0"/>
                <a:gd name="T0" fmla="*/ 0 w 20000"/>
                <a:gd name="T1" fmla="*/ 0 h 20000"/>
                <a:gd name="T2" fmla="*/ 138 w 20000"/>
                <a:gd name="T3" fmla="*/ 65 h 20000"/>
                <a:gd name="T4" fmla="*/ 312 w 20000"/>
                <a:gd name="T5" fmla="*/ 135 h 20000"/>
                <a:gd name="T6" fmla="*/ 444 w 20000"/>
                <a:gd name="T7" fmla="*/ 183 h 20000"/>
                <a:gd name="T8" fmla="*/ 551 w 20000"/>
                <a:gd name="T9" fmla="*/ 227 h 20000"/>
                <a:gd name="T10" fmla="*/ 652 w 20000"/>
                <a:gd name="T11" fmla="*/ 265 h 20000"/>
                <a:gd name="T12" fmla="*/ 728 w 20000"/>
                <a:gd name="T13" fmla="*/ 296 h 20000"/>
                <a:gd name="T14" fmla="*/ 860 w 20000"/>
                <a:gd name="T15" fmla="*/ 344 h 20000"/>
                <a:gd name="T16" fmla="*/ 1020 w 20000"/>
                <a:gd name="T17" fmla="*/ 404 h 20000"/>
                <a:gd name="T18" fmla="*/ 1138 w 20000"/>
                <a:gd name="T19" fmla="*/ 439 h 20000"/>
                <a:gd name="T20" fmla="*/ 1308 w 20000"/>
                <a:gd name="T21" fmla="*/ 483 h 20000"/>
                <a:gd name="T22" fmla="*/ 1562 w 20000"/>
                <a:gd name="T23" fmla="*/ 534 h 20000"/>
                <a:gd name="T24" fmla="*/ 1683 w 20000"/>
                <a:gd name="T25" fmla="*/ 553 h 20000"/>
                <a:gd name="T26" fmla="*/ 1940 w 20000"/>
                <a:gd name="T27" fmla="*/ 583 h 20000"/>
                <a:gd name="T28" fmla="*/ 2117 w 20000"/>
                <a:gd name="T29" fmla="*/ 588 h 20000"/>
                <a:gd name="T30" fmla="*/ 2242 w 20000"/>
                <a:gd name="T31" fmla="*/ 588 h 20000"/>
                <a:gd name="T32" fmla="*/ 2398 w 20000"/>
                <a:gd name="T33" fmla="*/ 572 h 20000"/>
                <a:gd name="T34" fmla="*/ 2537 w 20000"/>
                <a:gd name="T35" fmla="*/ 572 h 20000"/>
                <a:gd name="T36" fmla="*/ 2652 w 20000"/>
                <a:gd name="T37" fmla="*/ 583 h 20000"/>
                <a:gd name="T38" fmla="*/ 2759 w 20000"/>
                <a:gd name="T39" fmla="*/ 591 h 20000"/>
                <a:gd name="T40" fmla="*/ 2881 w 20000"/>
                <a:gd name="T41" fmla="*/ 610 h 20000"/>
                <a:gd name="T42" fmla="*/ 2974 w 20000"/>
                <a:gd name="T43" fmla="*/ 632 h 20000"/>
                <a:gd name="T44" fmla="*/ 3051 w 20000"/>
                <a:gd name="T45" fmla="*/ 634 h 20000"/>
                <a:gd name="T46" fmla="*/ 3117 w 20000"/>
                <a:gd name="T47" fmla="*/ 616 h 20000"/>
                <a:gd name="T48" fmla="*/ 3169 w 20000"/>
                <a:gd name="T49" fmla="*/ 583 h 20000"/>
                <a:gd name="T50" fmla="*/ 3200 w 20000"/>
                <a:gd name="T51" fmla="*/ 559 h 20000"/>
                <a:gd name="T52" fmla="*/ 3256 w 20000"/>
                <a:gd name="T53" fmla="*/ 487 h 20000"/>
                <a:gd name="T54" fmla="*/ 3297 w 20000"/>
                <a:gd name="T55" fmla="*/ 417 h 20000"/>
                <a:gd name="T56" fmla="*/ 3332 w 20000"/>
                <a:gd name="T57" fmla="*/ 374 h 20000"/>
                <a:gd name="T58" fmla="*/ 3384 w 20000"/>
                <a:gd name="T59" fmla="*/ 344 h 20000"/>
                <a:gd name="T60" fmla="*/ 3433 w 20000"/>
                <a:gd name="T61" fmla="*/ 326 h 20000"/>
                <a:gd name="T62" fmla="*/ 3491 w 20000"/>
                <a:gd name="T63" fmla="*/ 312 h 20000"/>
                <a:gd name="T64" fmla="*/ 3544 w 20000"/>
                <a:gd name="T65" fmla="*/ 311 h 20000"/>
                <a:gd name="T66" fmla="*/ 3610 w 20000"/>
                <a:gd name="T67" fmla="*/ 311 h 20000"/>
                <a:gd name="T68" fmla="*/ 3676 w 20000"/>
                <a:gd name="T69" fmla="*/ 303 h 20000"/>
                <a:gd name="T70" fmla="*/ 3759 w 20000"/>
                <a:gd name="T71" fmla="*/ 288 h 20000"/>
                <a:gd name="T72" fmla="*/ 3815 w 20000"/>
                <a:gd name="T73" fmla="*/ 273 h 20000"/>
                <a:gd name="T74" fmla="*/ 3884 w 20000"/>
                <a:gd name="T75" fmla="*/ 235 h 20000"/>
                <a:gd name="T76" fmla="*/ 3922 w 20000"/>
                <a:gd name="T77" fmla="*/ 189 h 20000"/>
                <a:gd name="T78" fmla="*/ 3953 w 20000"/>
                <a:gd name="T79" fmla="*/ 89 h 200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0000" h="20000">
                  <a:moveTo>
                    <a:pt x="0" y="0"/>
                  </a:moveTo>
                  <a:lnTo>
                    <a:pt x="699" y="2041"/>
                  </a:lnTo>
                  <a:lnTo>
                    <a:pt x="1577" y="4266"/>
                  </a:lnTo>
                  <a:lnTo>
                    <a:pt x="2245" y="5759"/>
                  </a:lnTo>
                  <a:lnTo>
                    <a:pt x="2789" y="7137"/>
                  </a:lnTo>
                  <a:lnTo>
                    <a:pt x="3298" y="8332"/>
                  </a:lnTo>
                  <a:lnTo>
                    <a:pt x="3682" y="9328"/>
                  </a:lnTo>
                  <a:lnTo>
                    <a:pt x="4352" y="10838"/>
                  </a:lnTo>
                  <a:lnTo>
                    <a:pt x="5157" y="12714"/>
                  </a:lnTo>
                  <a:lnTo>
                    <a:pt x="5757" y="13842"/>
                  </a:lnTo>
                  <a:lnTo>
                    <a:pt x="6617" y="15220"/>
                  </a:lnTo>
                  <a:lnTo>
                    <a:pt x="7899" y="16813"/>
                  </a:lnTo>
                  <a:lnTo>
                    <a:pt x="8513" y="17411"/>
                  </a:lnTo>
                  <a:lnTo>
                    <a:pt x="9813" y="18357"/>
                  </a:lnTo>
                  <a:lnTo>
                    <a:pt x="10708" y="18506"/>
                  </a:lnTo>
                  <a:lnTo>
                    <a:pt x="11340" y="18506"/>
                  </a:lnTo>
                  <a:lnTo>
                    <a:pt x="12131" y="18008"/>
                  </a:lnTo>
                  <a:lnTo>
                    <a:pt x="12833" y="18008"/>
                  </a:lnTo>
                  <a:lnTo>
                    <a:pt x="13412" y="18357"/>
                  </a:lnTo>
                  <a:lnTo>
                    <a:pt x="13957" y="18606"/>
                  </a:lnTo>
                  <a:lnTo>
                    <a:pt x="14571" y="19203"/>
                  </a:lnTo>
                  <a:lnTo>
                    <a:pt x="15045" y="19900"/>
                  </a:lnTo>
                  <a:lnTo>
                    <a:pt x="15432" y="19983"/>
                  </a:lnTo>
                  <a:lnTo>
                    <a:pt x="15765" y="19402"/>
                  </a:lnTo>
                  <a:lnTo>
                    <a:pt x="16029" y="18357"/>
                  </a:lnTo>
                  <a:lnTo>
                    <a:pt x="16187" y="17593"/>
                  </a:lnTo>
                  <a:lnTo>
                    <a:pt x="16468" y="15353"/>
                  </a:lnTo>
                  <a:lnTo>
                    <a:pt x="16678" y="13129"/>
                  </a:lnTo>
                  <a:lnTo>
                    <a:pt x="16854" y="11784"/>
                  </a:lnTo>
                  <a:lnTo>
                    <a:pt x="17117" y="10838"/>
                  </a:lnTo>
                  <a:lnTo>
                    <a:pt x="17363" y="10257"/>
                  </a:lnTo>
                  <a:lnTo>
                    <a:pt x="17659" y="9826"/>
                  </a:lnTo>
                  <a:lnTo>
                    <a:pt x="17925" y="9809"/>
                  </a:lnTo>
                  <a:lnTo>
                    <a:pt x="18259" y="9809"/>
                  </a:lnTo>
                  <a:lnTo>
                    <a:pt x="18592" y="9544"/>
                  </a:lnTo>
                  <a:lnTo>
                    <a:pt x="19014" y="9062"/>
                  </a:lnTo>
                  <a:lnTo>
                    <a:pt x="19295" y="8598"/>
                  </a:lnTo>
                  <a:lnTo>
                    <a:pt x="19646" y="7402"/>
                  </a:lnTo>
                  <a:lnTo>
                    <a:pt x="19839" y="5942"/>
                  </a:lnTo>
                  <a:lnTo>
                    <a:pt x="19997" y="2805"/>
                  </a:lnTo>
                </a:path>
              </a:pathLst>
            </a:custGeom>
            <a:noFill/>
            <a:ln w="57240" cap="flat">
              <a:solidFill>
                <a:srgbClr val="BE008C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  <p:sp>
          <p:nvSpPr>
            <p:cNvPr id="174171" name="Freeform 91"/>
            <p:cNvSpPr>
              <a:spLocks noChangeArrowheads="1"/>
            </p:cNvSpPr>
            <p:nvPr/>
          </p:nvSpPr>
          <p:spPr bwMode="auto">
            <a:xfrm>
              <a:off x="1187" y="1508"/>
              <a:ext cx="3963" cy="838"/>
            </a:xfrm>
            <a:custGeom>
              <a:avLst/>
              <a:gdLst>
                <a:gd name="G0" fmla="+- 63845 0 0"/>
                <a:gd name="G1" fmla="+- 1 0 0"/>
                <a:gd name="G2" fmla="+- 1 0 0"/>
                <a:gd name="G3" fmla="+- 1 0 0"/>
                <a:gd name="G4" fmla="+- 1 0 0"/>
                <a:gd name="G5" fmla="+- 1 0 0"/>
                <a:gd name="G6" fmla="+- 1 0 0"/>
                <a:gd name="G7" fmla="+- 1 0 0"/>
                <a:gd name="G8" fmla="+- 1 0 0"/>
                <a:gd name="G9" fmla="+- 1 0 0"/>
                <a:gd name="G10" fmla="+- 1 0 0"/>
                <a:gd name="G11" fmla="+- 1 0 0"/>
                <a:gd name="G12" fmla="+- 1 0 0"/>
                <a:gd name="G13" fmla="*/ 1 0 0"/>
                <a:gd name="G14" fmla="+- 1 0 0"/>
                <a:gd name="G15" fmla="+- 1 0 0"/>
                <a:gd name="G16" fmla="+- 1 0 0"/>
                <a:gd name="G17" fmla="+- 1 0 0"/>
                <a:gd name="G18" fmla="+- 1 0 0"/>
                <a:gd name="G19" fmla="+- 1 0 0"/>
                <a:gd name="G20" fmla="+- 1 0 0"/>
                <a:gd name="G21" fmla="+- 1 0 0"/>
                <a:gd name="G22" fmla="+- 1 0 0"/>
                <a:gd name="G23" fmla="+- 1 0 0"/>
                <a:gd name="G24" fmla="+- 1 0 0"/>
                <a:gd name="G25" fmla="+- 1 0 0"/>
                <a:gd name="G26" fmla="+- 1 0 0"/>
                <a:gd name="G27" fmla="+- 1 0 0"/>
                <a:gd name="G28" fmla="+- 1 0 0"/>
                <a:gd name="G29" fmla="+- 1 0 0"/>
                <a:gd name="G30" fmla="*/ 1 65535 32768"/>
                <a:gd name="G31" fmla="+- 1 0 0"/>
                <a:gd name="G32" fmla="+- 65301 0 0"/>
                <a:gd name="G33" fmla="+- 65331 0 0"/>
                <a:gd name="G34" fmla="+- 65246 0 0"/>
                <a:gd name="G35" fmla="+- 65195 0 0"/>
                <a:gd name="G36" fmla="+- 65161 0 0"/>
                <a:gd name="G37" fmla="+- 65097 0 0"/>
                <a:gd name="G38" fmla="+- 65034 0 0"/>
                <a:gd name="G39" fmla="+- 64918 0 0"/>
                <a:gd name="T0" fmla="*/ 0 w 20000"/>
                <a:gd name="T1" fmla="*/ 0 h 20000"/>
                <a:gd name="T2" fmla="*/ 235 w 20000"/>
                <a:gd name="T3" fmla="*/ 121 h 20000"/>
                <a:gd name="T4" fmla="*/ 326 w 20000"/>
                <a:gd name="T5" fmla="*/ 168 h 20000"/>
                <a:gd name="T6" fmla="*/ 458 w 20000"/>
                <a:gd name="T7" fmla="*/ 231 h 20000"/>
                <a:gd name="T8" fmla="*/ 572 w 20000"/>
                <a:gd name="T9" fmla="*/ 283 h 20000"/>
                <a:gd name="T10" fmla="*/ 658 w 20000"/>
                <a:gd name="T11" fmla="*/ 320 h 20000"/>
                <a:gd name="T12" fmla="*/ 759 w 20000"/>
                <a:gd name="T13" fmla="*/ 361 h 20000"/>
                <a:gd name="T14" fmla="*/ 863 w 20000"/>
                <a:gd name="T15" fmla="*/ 408 h 20000"/>
                <a:gd name="T16" fmla="*/ 1026 w 20000"/>
                <a:gd name="T17" fmla="*/ 475 h 20000"/>
                <a:gd name="T18" fmla="*/ 1141 w 20000"/>
                <a:gd name="T19" fmla="*/ 523 h 20000"/>
                <a:gd name="T20" fmla="*/ 1277 w 20000"/>
                <a:gd name="T21" fmla="*/ 570 h 20000"/>
                <a:gd name="T22" fmla="*/ 1579 w 20000"/>
                <a:gd name="T23" fmla="*/ 671 h 20000"/>
                <a:gd name="T24" fmla="*/ 1697 w 20000"/>
                <a:gd name="T25" fmla="*/ 712 h 20000"/>
                <a:gd name="T26" fmla="*/ 1922 w 20000"/>
                <a:gd name="T27" fmla="*/ 768 h 20000"/>
                <a:gd name="T28" fmla="*/ 2089 w 20000"/>
                <a:gd name="T29" fmla="*/ 779 h 20000"/>
                <a:gd name="T30" fmla="*/ 2228 w 20000"/>
                <a:gd name="T31" fmla="*/ 764 h 20000"/>
                <a:gd name="T32" fmla="*/ 2408 w 20000"/>
                <a:gd name="T33" fmla="*/ 744 h 20000"/>
                <a:gd name="T34" fmla="*/ 2551 w 20000"/>
                <a:gd name="T35" fmla="*/ 754 h 20000"/>
                <a:gd name="T36" fmla="*/ 2644 w 20000"/>
                <a:gd name="T37" fmla="*/ 758 h 20000"/>
                <a:gd name="T38" fmla="*/ 2773 w 20000"/>
                <a:gd name="T39" fmla="*/ 777 h 20000"/>
                <a:gd name="T40" fmla="*/ 2880 w 20000"/>
                <a:gd name="T41" fmla="*/ 807 h 20000"/>
                <a:gd name="T42" fmla="*/ 2977 w 20000"/>
                <a:gd name="T43" fmla="*/ 835 h 20000"/>
                <a:gd name="T44" fmla="*/ 3019 w 20000"/>
                <a:gd name="T45" fmla="*/ 838 h 20000"/>
                <a:gd name="T46" fmla="*/ 3099 w 20000"/>
                <a:gd name="T47" fmla="*/ 826 h 20000"/>
                <a:gd name="T48" fmla="*/ 3176 w 20000"/>
                <a:gd name="T49" fmla="*/ 779 h 20000"/>
                <a:gd name="T50" fmla="*/ 3238 w 20000"/>
                <a:gd name="T51" fmla="*/ 711 h 20000"/>
                <a:gd name="T52" fmla="*/ 3273 w 20000"/>
                <a:gd name="T53" fmla="*/ 663 h 20000"/>
                <a:gd name="T54" fmla="*/ 3300 w 20000"/>
                <a:gd name="T55" fmla="*/ 614 h 20000"/>
                <a:gd name="T56" fmla="*/ 3346 w 20000"/>
                <a:gd name="T57" fmla="*/ 559 h 20000"/>
                <a:gd name="T58" fmla="*/ 3398 w 20000"/>
                <a:gd name="T59" fmla="*/ 516 h 20000"/>
                <a:gd name="T60" fmla="*/ 3446 w 20000"/>
                <a:gd name="T61" fmla="*/ 497 h 20000"/>
                <a:gd name="T62" fmla="*/ 3484 w 20000"/>
                <a:gd name="T63" fmla="*/ 483 h 20000"/>
                <a:gd name="T64" fmla="*/ 3557 w 20000"/>
                <a:gd name="T65" fmla="*/ 472 h 20000"/>
                <a:gd name="T66" fmla="*/ 3623 w 20000"/>
                <a:gd name="T67" fmla="*/ 472 h 20000"/>
                <a:gd name="T68" fmla="*/ 3703 w 20000"/>
                <a:gd name="T69" fmla="*/ 462 h 20000"/>
                <a:gd name="T70" fmla="*/ 3776 w 20000"/>
                <a:gd name="T71" fmla="*/ 453 h 20000"/>
                <a:gd name="T72" fmla="*/ 3828 w 20000"/>
                <a:gd name="T73" fmla="*/ 436 h 20000"/>
                <a:gd name="T74" fmla="*/ 3887 w 20000"/>
                <a:gd name="T75" fmla="*/ 399 h 20000"/>
                <a:gd name="T76" fmla="*/ 3939 w 20000"/>
                <a:gd name="T77" fmla="*/ 340 h 20000"/>
                <a:gd name="T78" fmla="*/ 3963 w 20000"/>
                <a:gd name="T79" fmla="*/ 245 h 200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0000" h="20000">
                  <a:moveTo>
                    <a:pt x="0" y="0"/>
                  </a:moveTo>
                  <a:lnTo>
                    <a:pt x="1188" y="2879"/>
                  </a:lnTo>
                  <a:lnTo>
                    <a:pt x="1643" y="4010"/>
                  </a:lnTo>
                  <a:lnTo>
                    <a:pt x="2309" y="5506"/>
                  </a:lnTo>
                  <a:lnTo>
                    <a:pt x="2887" y="6738"/>
                  </a:lnTo>
                  <a:lnTo>
                    <a:pt x="3322" y="7618"/>
                  </a:lnTo>
                  <a:lnTo>
                    <a:pt x="3830" y="8598"/>
                  </a:lnTo>
                  <a:lnTo>
                    <a:pt x="4355" y="9730"/>
                  </a:lnTo>
                  <a:lnTo>
                    <a:pt x="5178" y="11314"/>
                  </a:lnTo>
                  <a:lnTo>
                    <a:pt x="5759" y="12458"/>
                  </a:lnTo>
                  <a:lnTo>
                    <a:pt x="6442" y="13589"/>
                  </a:lnTo>
                  <a:lnTo>
                    <a:pt x="7966" y="16003"/>
                  </a:lnTo>
                  <a:lnTo>
                    <a:pt x="8561" y="16983"/>
                  </a:lnTo>
                  <a:lnTo>
                    <a:pt x="9699" y="18316"/>
                  </a:lnTo>
                  <a:lnTo>
                    <a:pt x="10540" y="18567"/>
                  </a:lnTo>
                  <a:lnTo>
                    <a:pt x="11241" y="18202"/>
                  </a:lnTo>
                  <a:lnTo>
                    <a:pt x="12151" y="17737"/>
                  </a:lnTo>
                  <a:lnTo>
                    <a:pt x="12869" y="17976"/>
                  </a:lnTo>
                  <a:lnTo>
                    <a:pt x="13342" y="18064"/>
                  </a:lnTo>
                  <a:lnTo>
                    <a:pt x="13990" y="18517"/>
                  </a:lnTo>
                  <a:lnTo>
                    <a:pt x="14533" y="19233"/>
                  </a:lnTo>
                  <a:lnTo>
                    <a:pt x="15020" y="19912"/>
                  </a:lnTo>
                  <a:lnTo>
                    <a:pt x="15231" y="19987"/>
                  </a:lnTo>
                  <a:lnTo>
                    <a:pt x="15636" y="19698"/>
                  </a:lnTo>
                  <a:lnTo>
                    <a:pt x="16022" y="18567"/>
                  </a:lnTo>
                  <a:lnTo>
                    <a:pt x="16337" y="16945"/>
                  </a:lnTo>
                  <a:lnTo>
                    <a:pt x="16512" y="15801"/>
                  </a:lnTo>
                  <a:lnTo>
                    <a:pt x="16649" y="14632"/>
                  </a:lnTo>
                  <a:lnTo>
                    <a:pt x="16880" y="13325"/>
                  </a:lnTo>
                  <a:lnTo>
                    <a:pt x="17142" y="12294"/>
                  </a:lnTo>
                  <a:lnTo>
                    <a:pt x="17388" y="11842"/>
                  </a:lnTo>
                  <a:lnTo>
                    <a:pt x="17580" y="11502"/>
                  </a:lnTo>
                  <a:lnTo>
                    <a:pt x="17948" y="11263"/>
                  </a:lnTo>
                  <a:lnTo>
                    <a:pt x="18281" y="11263"/>
                  </a:lnTo>
                  <a:lnTo>
                    <a:pt x="18684" y="11025"/>
                  </a:lnTo>
                  <a:lnTo>
                    <a:pt x="19051" y="10798"/>
                  </a:lnTo>
                  <a:lnTo>
                    <a:pt x="19314" y="10383"/>
                  </a:lnTo>
                  <a:lnTo>
                    <a:pt x="19609" y="9503"/>
                  </a:lnTo>
                  <a:lnTo>
                    <a:pt x="19874" y="8108"/>
                  </a:lnTo>
                  <a:lnTo>
                    <a:pt x="19997" y="5833"/>
                  </a:lnTo>
                </a:path>
              </a:pathLst>
            </a:custGeom>
            <a:noFill/>
            <a:ln w="57240" cap="flat">
              <a:solidFill>
                <a:srgbClr val="BE008C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  <p:sp>
          <p:nvSpPr>
            <p:cNvPr id="174172" name="Freeform 92"/>
            <p:cNvSpPr>
              <a:spLocks noChangeArrowheads="1"/>
            </p:cNvSpPr>
            <p:nvPr/>
          </p:nvSpPr>
          <p:spPr bwMode="auto">
            <a:xfrm>
              <a:off x="1193" y="1553"/>
              <a:ext cx="3957" cy="1004"/>
            </a:xfrm>
            <a:custGeom>
              <a:avLst/>
              <a:gdLst>
                <a:gd name="G0" fmla="+- 63739 0 0"/>
                <a:gd name="G1" fmla="+- 1 0 0"/>
                <a:gd name="G2" fmla="+- 1 0 0"/>
                <a:gd name="G3" fmla="+- 1 0 0"/>
                <a:gd name="G4" fmla="+- 1 0 0"/>
                <a:gd name="G5" fmla="+- 1 0 0"/>
                <a:gd name="G6" fmla="+- 1 0 0"/>
                <a:gd name="G7" fmla="+- 1 0 0"/>
                <a:gd name="G8" fmla="+- 1 0 0"/>
                <a:gd name="G9" fmla="+- 1 0 0"/>
                <a:gd name="G10" fmla="+- 1 0 0"/>
                <a:gd name="G11" fmla="+- 1 0 0"/>
                <a:gd name="G12" fmla="+- 1 0 0"/>
                <a:gd name="G13" fmla="+- 1 0 0"/>
                <a:gd name="G14" fmla="+- 1 0 0"/>
                <a:gd name="G15" fmla="+- 1 0 0"/>
                <a:gd name="G16" fmla="+- 1 0 0"/>
                <a:gd name="G17" fmla="+- 1 0 0"/>
                <a:gd name="G18" fmla="+- 1 0 0"/>
                <a:gd name="G19" fmla="+- 1 0 0"/>
                <a:gd name="G20" fmla="+- 1 0 0"/>
                <a:gd name="G21" fmla="+- 1 0 0"/>
                <a:gd name="G22" fmla="+- 1 0 0"/>
                <a:gd name="G23" fmla="+- 1 0 0"/>
                <a:gd name="G24" fmla="+- 1 0 0"/>
                <a:gd name="G25" fmla="+- 1 0 0"/>
                <a:gd name="G26" fmla="+- 1 0 0"/>
                <a:gd name="G27" fmla="+- 1 0 0"/>
                <a:gd name="G28" fmla="+- 1 0 0"/>
                <a:gd name="G29" fmla="+- 1 0 0"/>
                <a:gd name="G30" fmla="*/ 1 65535 32768"/>
                <a:gd name="G31" fmla="+- 1 0 0"/>
                <a:gd name="G32" fmla="+- 65293 0 0"/>
                <a:gd name="G33" fmla="+- 65355 0 0"/>
                <a:gd name="G34" fmla="+- 65264 0 0"/>
                <a:gd name="G35" fmla="+- 65235 0 0"/>
                <a:gd name="G36" fmla="+- 65187 0 0"/>
                <a:gd name="G37" fmla="+- 65168 0 0"/>
                <a:gd name="G38" fmla="+- 65067 0 0"/>
                <a:gd name="G39" fmla="+- 64982 0 0"/>
                <a:gd name="T0" fmla="*/ 0 w 20000"/>
                <a:gd name="T1" fmla="*/ 0 h 20000"/>
                <a:gd name="T2" fmla="*/ 243 w 20000"/>
                <a:gd name="T3" fmla="*/ 152 h 20000"/>
                <a:gd name="T4" fmla="*/ 333 w 20000"/>
                <a:gd name="T5" fmla="*/ 200 h 20000"/>
                <a:gd name="T6" fmla="*/ 472 w 20000"/>
                <a:gd name="T7" fmla="*/ 272 h 20000"/>
                <a:gd name="T8" fmla="*/ 573 w 20000"/>
                <a:gd name="T9" fmla="*/ 328 h 20000"/>
                <a:gd name="T10" fmla="*/ 677 w 20000"/>
                <a:gd name="T11" fmla="*/ 382 h 20000"/>
                <a:gd name="T12" fmla="*/ 750 w 20000"/>
                <a:gd name="T13" fmla="*/ 423 h 20000"/>
                <a:gd name="T14" fmla="*/ 892 w 20000"/>
                <a:gd name="T15" fmla="*/ 494 h 20000"/>
                <a:gd name="T16" fmla="*/ 1048 w 20000"/>
                <a:gd name="T17" fmla="*/ 571 h 20000"/>
                <a:gd name="T18" fmla="*/ 1180 w 20000"/>
                <a:gd name="T19" fmla="*/ 638 h 20000"/>
                <a:gd name="T20" fmla="*/ 1375 w 20000"/>
                <a:gd name="T21" fmla="*/ 719 h 20000"/>
                <a:gd name="T22" fmla="*/ 1590 w 20000"/>
                <a:gd name="T23" fmla="*/ 818 h 20000"/>
                <a:gd name="T24" fmla="*/ 1751 w 20000"/>
                <a:gd name="T25" fmla="*/ 878 h 20000"/>
                <a:gd name="T26" fmla="*/ 1924 w 20000"/>
                <a:gd name="T27" fmla="*/ 922 h 20000"/>
                <a:gd name="T28" fmla="*/ 2093 w 20000"/>
                <a:gd name="T29" fmla="*/ 937 h 20000"/>
                <a:gd name="T30" fmla="*/ 2236 w 20000"/>
                <a:gd name="T31" fmla="*/ 937 h 20000"/>
                <a:gd name="T32" fmla="*/ 2416 w 20000"/>
                <a:gd name="T33" fmla="*/ 941 h 20000"/>
                <a:gd name="T34" fmla="*/ 2555 w 20000"/>
                <a:gd name="T35" fmla="*/ 952 h 20000"/>
                <a:gd name="T36" fmla="*/ 2638 w 20000"/>
                <a:gd name="T37" fmla="*/ 960 h 20000"/>
                <a:gd name="T38" fmla="*/ 2781 w 20000"/>
                <a:gd name="T39" fmla="*/ 994 h 20000"/>
                <a:gd name="T40" fmla="*/ 2881 w 20000"/>
                <a:gd name="T41" fmla="*/ 1004 h 20000"/>
                <a:gd name="T42" fmla="*/ 2954 w 20000"/>
                <a:gd name="T43" fmla="*/ 1004 h 20000"/>
                <a:gd name="T44" fmla="*/ 3020 w 20000"/>
                <a:gd name="T45" fmla="*/ 999 h 20000"/>
                <a:gd name="T46" fmla="*/ 3124 w 20000"/>
                <a:gd name="T47" fmla="*/ 975 h 20000"/>
                <a:gd name="T48" fmla="*/ 3208 w 20000"/>
                <a:gd name="T49" fmla="*/ 928 h 20000"/>
                <a:gd name="T50" fmla="*/ 3246 w 20000"/>
                <a:gd name="T51" fmla="*/ 886 h 20000"/>
                <a:gd name="T52" fmla="*/ 3281 w 20000"/>
                <a:gd name="T53" fmla="*/ 837 h 20000"/>
                <a:gd name="T54" fmla="*/ 3315 w 20000"/>
                <a:gd name="T55" fmla="*/ 780 h 20000"/>
                <a:gd name="T56" fmla="*/ 3353 w 20000"/>
                <a:gd name="T57" fmla="*/ 733 h 20000"/>
                <a:gd name="T58" fmla="*/ 3405 w 20000"/>
                <a:gd name="T59" fmla="*/ 689 h 20000"/>
                <a:gd name="T60" fmla="*/ 3454 w 20000"/>
                <a:gd name="T61" fmla="*/ 670 h 20000"/>
                <a:gd name="T62" fmla="*/ 3492 w 20000"/>
                <a:gd name="T63" fmla="*/ 666 h 20000"/>
                <a:gd name="T64" fmla="*/ 3554 w 20000"/>
                <a:gd name="T65" fmla="*/ 659 h 20000"/>
                <a:gd name="T66" fmla="*/ 3635 w 20000"/>
                <a:gd name="T67" fmla="*/ 666 h 20000"/>
                <a:gd name="T68" fmla="*/ 3683 w 20000"/>
                <a:gd name="T69" fmla="*/ 659 h 20000"/>
                <a:gd name="T70" fmla="*/ 3762 w 20000"/>
                <a:gd name="T71" fmla="*/ 640 h 20000"/>
                <a:gd name="T72" fmla="*/ 3829 w 20000"/>
                <a:gd name="T73" fmla="*/ 604 h 20000"/>
                <a:gd name="T74" fmla="*/ 3878 w 20000"/>
                <a:gd name="T75" fmla="*/ 561 h 20000"/>
                <a:gd name="T76" fmla="*/ 3926 w 20000"/>
                <a:gd name="T77" fmla="*/ 485 h 20000"/>
                <a:gd name="T78" fmla="*/ 3957 w 20000"/>
                <a:gd name="T79" fmla="*/ 404 h 200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0000" h="20000">
                  <a:moveTo>
                    <a:pt x="0" y="0"/>
                  </a:moveTo>
                  <a:lnTo>
                    <a:pt x="1228" y="3025"/>
                  </a:lnTo>
                  <a:lnTo>
                    <a:pt x="1684" y="3971"/>
                  </a:lnTo>
                  <a:lnTo>
                    <a:pt x="2383" y="5420"/>
                  </a:lnTo>
                  <a:lnTo>
                    <a:pt x="2894" y="6523"/>
                  </a:lnTo>
                  <a:lnTo>
                    <a:pt x="3421" y="7595"/>
                  </a:lnTo>
                  <a:lnTo>
                    <a:pt x="3789" y="8424"/>
                  </a:lnTo>
                  <a:lnTo>
                    <a:pt x="4508" y="9832"/>
                  </a:lnTo>
                  <a:lnTo>
                    <a:pt x="5297" y="11355"/>
                  </a:lnTo>
                  <a:lnTo>
                    <a:pt x="5964" y="12689"/>
                  </a:lnTo>
                  <a:lnTo>
                    <a:pt x="6946" y="14307"/>
                  </a:lnTo>
                  <a:lnTo>
                    <a:pt x="8034" y="16282"/>
                  </a:lnTo>
                  <a:lnTo>
                    <a:pt x="8847" y="17479"/>
                  </a:lnTo>
                  <a:lnTo>
                    <a:pt x="9724" y="18340"/>
                  </a:lnTo>
                  <a:lnTo>
                    <a:pt x="10577" y="18655"/>
                  </a:lnTo>
                  <a:lnTo>
                    <a:pt x="11297" y="18655"/>
                  </a:lnTo>
                  <a:lnTo>
                    <a:pt x="12209" y="18729"/>
                  </a:lnTo>
                  <a:lnTo>
                    <a:pt x="12910" y="18939"/>
                  </a:lnTo>
                  <a:lnTo>
                    <a:pt x="13331" y="19107"/>
                  </a:lnTo>
                  <a:lnTo>
                    <a:pt x="14051" y="19779"/>
                  </a:lnTo>
                  <a:lnTo>
                    <a:pt x="14559" y="19989"/>
                  </a:lnTo>
                  <a:lnTo>
                    <a:pt x="14928" y="19979"/>
                  </a:lnTo>
                  <a:lnTo>
                    <a:pt x="15261" y="19874"/>
                  </a:lnTo>
                  <a:lnTo>
                    <a:pt x="15787" y="19401"/>
                  </a:lnTo>
                  <a:lnTo>
                    <a:pt x="16208" y="18466"/>
                  </a:lnTo>
                  <a:lnTo>
                    <a:pt x="16401" y="17626"/>
                  </a:lnTo>
                  <a:lnTo>
                    <a:pt x="16577" y="16660"/>
                  </a:lnTo>
                  <a:lnTo>
                    <a:pt x="16752" y="15515"/>
                  </a:lnTo>
                  <a:lnTo>
                    <a:pt x="16945" y="14580"/>
                  </a:lnTo>
                  <a:lnTo>
                    <a:pt x="17208" y="13718"/>
                  </a:lnTo>
                  <a:lnTo>
                    <a:pt x="17454" y="13340"/>
                  </a:lnTo>
                  <a:lnTo>
                    <a:pt x="17647" y="13256"/>
                  </a:lnTo>
                  <a:lnTo>
                    <a:pt x="17959" y="13109"/>
                  </a:lnTo>
                  <a:lnTo>
                    <a:pt x="18366" y="13256"/>
                  </a:lnTo>
                  <a:lnTo>
                    <a:pt x="18608" y="13109"/>
                  </a:lnTo>
                  <a:lnTo>
                    <a:pt x="19012" y="12731"/>
                  </a:lnTo>
                  <a:lnTo>
                    <a:pt x="19348" y="12027"/>
                  </a:lnTo>
                  <a:lnTo>
                    <a:pt x="19594" y="11166"/>
                  </a:lnTo>
                  <a:lnTo>
                    <a:pt x="19839" y="9653"/>
                  </a:lnTo>
                  <a:lnTo>
                    <a:pt x="19997" y="8046"/>
                  </a:lnTo>
                </a:path>
              </a:pathLst>
            </a:custGeom>
            <a:noFill/>
            <a:ln w="57240" cap="flat">
              <a:solidFill>
                <a:srgbClr val="BE008C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  <p:sp>
          <p:nvSpPr>
            <p:cNvPr id="174173" name="Freeform 93"/>
            <p:cNvSpPr>
              <a:spLocks noChangeArrowheads="1"/>
            </p:cNvSpPr>
            <p:nvPr/>
          </p:nvSpPr>
          <p:spPr bwMode="auto">
            <a:xfrm>
              <a:off x="1187" y="1612"/>
              <a:ext cx="3949" cy="1204"/>
            </a:xfrm>
            <a:custGeom>
              <a:avLst/>
              <a:gdLst>
                <a:gd name="G0" fmla="+- 64745 0 0"/>
                <a:gd name="G1" fmla="+- 1 0 0"/>
                <a:gd name="G2" fmla="+- 1 0 0"/>
                <a:gd name="G3" fmla="+- 1 0 0"/>
                <a:gd name="G4" fmla="+- 1 0 0"/>
                <a:gd name="G5" fmla="+- 1 0 0"/>
                <a:gd name="G6" fmla="+- 1 0 0"/>
                <a:gd name="G7" fmla="+- 1 0 0"/>
                <a:gd name="G8" fmla="+- 1 0 0"/>
                <a:gd name="G9" fmla="+- 1 0 0"/>
                <a:gd name="G10" fmla="+- 1 0 0"/>
                <a:gd name="G11" fmla="+- 1 0 0"/>
                <a:gd name="G12" fmla="+- 1 0 0"/>
                <a:gd name="G13" fmla="+- 1 0 0"/>
                <a:gd name="G14" fmla="+- 1 0 0"/>
                <a:gd name="G15" fmla="+- 1 0 0"/>
                <a:gd name="G16" fmla="+- 1 0 0"/>
                <a:gd name="G17" fmla="+- 1 0 0"/>
                <a:gd name="G18" fmla="+- 1 0 0"/>
                <a:gd name="G19" fmla="+- 1 0 0"/>
                <a:gd name="G20" fmla="+- 1 0 0"/>
                <a:gd name="G21" fmla="+- 1 0 0"/>
                <a:gd name="G22" fmla="+- 1 0 0"/>
                <a:gd name="G23" fmla="+- 1 0 0"/>
                <a:gd name="G24" fmla="+- 1 0 0"/>
                <a:gd name="G25" fmla="+- 1 0 0"/>
                <a:gd name="G26" fmla="+- 1 0 0"/>
                <a:gd name="G27" fmla="+- 1 0 0"/>
                <a:gd name="G28" fmla="+- 1 0 0"/>
                <a:gd name="G29" fmla="+- 1 0 0"/>
                <a:gd name="G30" fmla="*/ 1 65535 32768"/>
                <a:gd name="G31" fmla="+- 1 0 0"/>
                <a:gd name="G32" fmla="+- 65398 0 0"/>
                <a:gd name="G33" fmla="+- 65300 0 0"/>
                <a:gd name="G34" fmla="+- 65280 0 0"/>
                <a:gd name="G35" fmla="+- 65242 0 0"/>
                <a:gd name="G36" fmla="+- 65243 0 0"/>
                <a:gd name="G37" fmla="+- 65189 0 0"/>
                <a:gd name="G38" fmla="+- 65138 0 0"/>
                <a:gd name="G39" fmla="+- 65023 0 0"/>
                <a:gd name="T0" fmla="*/ 0 w 20000"/>
                <a:gd name="T1" fmla="*/ 0 h 20000"/>
                <a:gd name="T2" fmla="*/ 138 w 20000"/>
                <a:gd name="T3" fmla="*/ 90 h 20000"/>
                <a:gd name="T4" fmla="*/ 326 w 20000"/>
                <a:gd name="T5" fmla="*/ 205 h 20000"/>
                <a:gd name="T6" fmla="*/ 461 w 20000"/>
                <a:gd name="T7" fmla="*/ 285 h 20000"/>
                <a:gd name="T8" fmla="*/ 579 w 20000"/>
                <a:gd name="T9" fmla="*/ 356 h 20000"/>
                <a:gd name="T10" fmla="*/ 649 w 20000"/>
                <a:gd name="T11" fmla="*/ 399 h 20000"/>
                <a:gd name="T12" fmla="*/ 746 w 20000"/>
                <a:gd name="T13" fmla="*/ 462 h 20000"/>
                <a:gd name="T14" fmla="*/ 860 w 20000"/>
                <a:gd name="T15" fmla="*/ 528 h 20000"/>
                <a:gd name="T16" fmla="*/ 1041 w 20000"/>
                <a:gd name="T17" fmla="*/ 633 h 20000"/>
                <a:gd name="T18" fmla="*/ 1179 w 20000"/>
                <a:gd name="T19" fmla="*/ 704 h 20000"/>
                <a:gd name="T20" fmla="*/ 1516 w 20000"/>
                <a:gd name="T21" fmla="*/ 880 h 20000"/>
                <a:gd name="T22" fmla="*/ 1748 w 20000"/>
                <a:gd name="T23" fmla="*/ 1002 h 20000"/>
                <a:gd name="T24" fmla="*/ 1891 w 20000"/>
                <a:gd name="T25" fmla="*/ 1061 h 20000"/>
                <a:gd name="T26" fmla="*/ 1995 w 20000"/>
                <a:gd name="T27" fmla="*/ 1091 h 20000"/>
                <a:gd name="T28" fmla="*/ 2099 w 20000"/>
                <a:gd name="T29" fmla="*/ 1108 h 20000"/>
                <a:gd name="T30" fmla="*/ 2238 w 20000"/>
                <a:gd name="T31" fmla="*/ 1114 h 20000"/>
                <a:gd name="T32" fmla="*/ 2419 w 20000"/>
                <a:gd name="T33" fmla="*/ 1118 h 20000"/>
                <a:gd name="T34" fmla="*/ 2558 w 20000"/>
                <a:gd name="T35" fmla="*/ 1142 h 20000"/>
                <a:gd name="T36" fmla="*/ 2648 w 20000"/>
                <a:gd name="T37" fmla="*/ 1172 h 20000"/>
                <a:gd name="T38" fmla="*/ 2776 w 20000"/>
                <a:gd name="T39" fmla="*/ 1194 h 20000"/>
                <a:gd name="T40" fmla="*/ 2877 w 20000"/>
                <a:gd name="T41" fmla="*/ 1199 h 20000"/>
                <a:gd name="T42" fmla="*/ 2943 w 20000"/>
                <a:gd name="T43" fmla="*/ 1204 h 20000"/>
                <a:gd name="T44" fmla="*/ 3054 w 20000"/>
                <a:gd name="T45" fmla="*/ 1190 h 20000"/>
                <a:gd name="T46" fmla="*/ 3130 w 20000"/>
                <a:gd name="T47" fmla="*/ 1169 h 20000"/>
                <a:gd name="T48" fmla="*/ 3189 w 20000"/>
                <a:gd name="T49" fmla="*/ 1133 h 20000"/>
                <a:gd name="T50" fmla="*/ 3252 w 20000"/>
                <a:gd name="T51" fmla="*/ 1070 h 20000"/>
                <a:gd name="T52" fmla="*/ 3290 w 20000"/>
                <a:gd name="T53" fmla="*/ 1013 h 20000"/>
                <a:gd name="T54" fmla="*/ 3314 w 20000"/>
                <a:gd name="T55" fmla="*/ 962 h 20000"/>
                <a:gd name="T56" fmla="*/ 3349 w 20000"/>
                <a:gd name="T57" fmla="*/ 924 h 20000"/>
                <a:gd name="T58" fmla="*/ 3384 w 20000"/>
                <a:gd name="T59" fmla="*/ 886 h 20000"/>
                <a:gd name="T60" fmla="*/ 3453 w 20000"/>
                <a:gd name="T61" fmla="*/ 861 h 20000"/>
                <a:gd name="T62" fmla="*/ 3516 w 20000"/>
                <a:gd name="T63" fmla="*/ 856 h 20000"/>
                <a:gd name="T64" fmla="*/ 3568 w 20000"/>
                <a:gd name="T65" fmla="*/ 856 h 20000"/>
                <a:gd name="T66" fmla="*/ 3634 w 20000"/>
                <a:gd name="T67" fmla="*/ 866 h 20000"/>
                <a:gd name="T68" fmla="*/ 3720 w 20000"/>
                <a:gd name="T69" fmla="*/ 853 h 20000"/>
                <a:gd name="T70" fmla="*/ 3793 w 20000"/>
                <a:gd name="T71" fmla="*/ 828 h 20000"/>
                <a:gd name="T72" fmla="*/ 3835 w 20000"/>
                <a:gd name="T73" fmla="*/ 800 h 20000"/>
                <a:gd name="T74" fmla="*/ 3880 w 20000"/>
                <a:gd name="T75" fmla="*/ 756 h 20000"/>
                <a:gd name="T76" fmla="*/ 3922 w 20000"/>
                <a:gd name="T77" fmla="*/ 690 h 20000"/>
                <a:gd name="T78" fmla="*/ 3949 w 20000"/>
                <a:gd name="T79" fmla="*/ 619 h 200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0000" h="20000">
                  <a:moveTo>
                    <a:pt x="0" y="0"/>
                  </a:moveTo>
                  <a:lnTo>
                    <a:pt x="700" y="1491"/>
                  </a:lnTo>
                  <a:lnTo>
                    <a:pt x="1649" y="3402"/>
                  </a:lnTo>
                  <a:lnTo>
                    <a:pt x="2335" y="4726"/>
                  </a:lnTo>
                  <a:lnTo>
                    <a:pt x="2932" y="5901"/>
                  </a:lnTo>
                  <a:lnTo>
                    <a:pt x="3284" y="6629"/>
                  </a:lnTo>
                  <a:lnTo>
                    <a:pt x="3776" y="7663"/>
                  </a:lnTo>
                  <a:lnTo>
                    <a:pt x="4356" y="8768"/>
                  </a:lnTo>
                  <a:lnTo>
                    <a:pt x="5269" y="10504"/>
                  </a:lnTo>
                  <a:lnTo>
                    <a:pt x="5972" y="11688"/>
                  </a:lnTo>
                  <a:lnTo>
                    <a:pt x="7677" y="14608"/>
                  </a:lnTo>
                  <a:lnTo>
                    <a:pt x="8852" y="16633"/>
                  </a:lnTo>
                  <a:lnTo>
                    <a:pt x="9575" y="17606"/>
                  </a:lnTo>
                  <a:lnTo>
                    <a:pt x="10100" y="18115"/>
                  </a:lnTo>
                  <a:lnTo>
                    <a:pt x="10630" y="18395"/>
                  </a:lnTo>
                  <a:lnTo>
                    <a:pt x="11333" y="18492"/>
                  </a:lnTo>
                  <a:lnTo>
                    <a:pt x="12247" y="18553"/>
                  </a:lnTo>
                  <a:lnTo>
                    <a:pt x="12950" y="18948"/>
                  </a:lnTo>
                  <a:lnTo>
                    <a:pt x="13407" y="19448"/>
                  </a:lnTo>
                  <a:lnTo>
                    <a:pt x="14057" y="19816"/>
                  </a:lnTo>
                  <a:lnTo>
                    <a:pt x="14566" y="19904"/>
                  </a:lnTo>
                  <a:lnTo>
                    <a:pt x="14900" y="19991"/>
                  </a:lnTo>
                  <a:lnTo>
                    <a:pt x="15463" y="19754"/>
                  </a:lnTo>
                  <a:lnTo>
                    <a:pt x="15849" y="19395"/>
                  </a:lnTo>
                  <a:lnTo>
                    <a:pt x="16148" y="18808"/>
                  </a:lnTo>
                  <a:lnTo>
                    <a:pt x="16465" y="17755"/>
                  </a:lnTo>
                  <a:lnTo>
                    <a:pt x="16658" y="16817"/>
                  </a:lnTo>
                  <a:lnTo>
                    <a:pt x="16781" y="15967"/>
                  </a:lnTo>
                  <a:lnTo>
                    <a:pt x="16957" y="15344"/>
                  </a:lnTo>
                  <a:lnTo>
                    <a:pt x="17132" y="14713"/>
                  </a:lnTo>
                  <a:lnTo>
                    <a:pt x="17484" y="14292"/>
                  </a:lnTo>
                  <a:lnTo>
                    <a:pt x="17800" y="14213"/>
                  </a:lnTo>
                  <a:lnTo>
                    <a:pt x="18064" y="14213"/>
                  </a:lnTo>
                  <a:lnTo>
                    <a:pt x="18398" y="14371"/>
                  </a:lnTo>
                  <a:lnTo>
                    <a:pt x="18837" y="14152"/>
                  </a:lnTo>
                  <a:lnTo>
                    <a:pt x="19206" y="13740"/>
                  </a:lnTo>
                  <a:lnTo>
                    <a:pt x="19417" y="13275"/>
                  </a:lnTo>
                  <a:lnTo>
                    <a:pt x="19646" y="12556"/>
                  </a:lnTo>
                  <a:lnTo>
                    <a:pt x="19856" y="11460"/>
                  </a:lnTo>
                  <a:lnTo>
                    <a:pt x="19997" y="10267"/>
                  </a:lnTo>
                </a:path>
              </a:pathLst>
            </a:custGeom>
            <a:noFill/>
            <a:ln w="57240" cap="flat">
              <a:solidFill>
                <a:srgbClr val="BE008C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  <p:sp>
          <p:nvSpPr>
            <p:cNvPr id="174174" name="Freeform 94"/>
            <p:cNvSpPr>
              <a:spLocks noChangeArrowheads="1"/>
            </p:cNvSpPr>
            <p:nvPr/>
          </p:nvSpPr>
          <p:spPr bwMode="auto">
            <a:xfrm>
              <a:off x="1191" y="1691"/>
              <a:ext cx="3945" cy="1355"/>
            </a:xfrm>
            <a:custGeom>
              <a:avLst/>
              <a:gdLst>
                <a:gd name="G0" fmla="+- 64744 0 0"/>
                <a:gd name="G1" fmla="+- 1 0 0"/>
                <a:gd name="G2" fmla="+- 1 0 0"/>
                <a:gd name="G3" fmla="+- 1 0 0"/>
                <a:gd name="G4" fmla="+- 1 0 0"/>
                <a:gd name="G5" fmla="+- 1 0 0"/>
                <a:gd name="G6" fmla="+- 1 0 0"/>
                <a:gd name="G7" fmla="+- 1 0 0"/>
                <a:gd name="G8" fmla="+- 1 0 0"/>
                <a:gd name="G9" fmla="+- 1 0 0"/>
                <a:gd name="G10" fmla="+- 1 0 0"/>
                <a:gd name="G11" fmla="+- 1 0 0"/>
                <a:gd name="G12" fmla="+- 1 0 0"/>
                <a:gd name="G13" fmla="+- 1 0 0"/>
                <a:gd name="G14" fmla="+- 1 0 0"/>
                <a:gd name="G15" fmla="+- 1 0 0"/>
                <a:gd name="G16" fmla="+- 1 0 0"/>
                <a:gd name="G17" fmla="+- 1 0 0"/>
                <a:gd name="G18" fmla="+- 1 0 0"/>
                <a:gd name="G19" fmla="+- 1 0 0"/>
                <a:gd name="G20" fmla="+- 1 0 0"/>
                <a:gd name="G21" fmla="+- 1 0 0"/>
                <a:gd name="G22" fmla="+- 1 0 0"/>
                <a:gd name="G23" fmla="+- 1 0 0"/>
                <a:gd name="G24" fmla="+- 1 0 0"/>
                <a:gd name="G25" fmla="+- 1 0 0"/>
                <a:gd name="G26" fmla="+- 1 0 0"/>
                <a:gd name="G27" fmla="+- 1 0 0"/>
                <a:gd name="G28" fmla="+- 1 0 0"/>
                <a:gd name="G29" fmla="+- 1 0 0"/>
                <a:gd name="G30" fmla="*/ 1 65535 32768"/>
                <a:gd name="G31" fmla="+- 1 0 0"/>
                <a:gd name="G32" fmla="+- 65374 0 0"/>
                <a:gd name="G33" fmla="+- 65313 0 0"/>
                <a:gd name="G34" fmla="+- 65298 0 0"/>
                <a:gd name="G35" fmla="+- 65286 0 0"/>
                <a:gd name="G36" fmla="+- 65239 0 0"/>
                <a:gd name="G37" fmla="+- 65211 0 0"/>
                <a:gd name="G38" fmla="+- 65171 0 0"/>
                <a:gd name="G39" fmla="+- 65038 0 0"/>
                <a:gd name="T0" fmla="*/ 0 w 20000"/>
                <a:gd name="T1" fmla="*/ 0 h 20000"/>
                <a:gd name="T2" fmla="*/ 162 w 20000"/>
                <a:gd name="T3" fmla="*/ 109 h 20000"/>
                <a:gd name="T4" fmla="*/ 332 w 20000"/>
                <a:gd name="T5" fmla="*/ 219 h 20000"/>
                <a:gd name="T6" fmla="*/ 457 w 20000"/>
                <a:gd name="T7" fmla="*/ 301 h 20000"/>
                <a:gd name="T8" fmla="*/ 551 w 20000"/>
                <a:gd name="T9" fmla="*/ 358 h 20000"/>
                <a:gd name="T10" fmla="*/ 655 w 20000"/>
                <a:gd name="T11" fmla="*/ 430 h 20000"/>
                <a:gd name="T12" fmla="*/ 755 w 20000"/>
                <a:gd name="T13" fmla="*/ 491 h 20000"/>
                <a:gd name="T14" fmla="*/ 856 w 20000"/>
                <a:gd name="T15" fmla="*/ 553 h 20000"/>
                <a:gd name="T16" fmla="*/ 1051 w 20000"/>
                <a:gd name="T17" fmla="*/ 672 h 20000"/>
                <a:gd name="T18" fmla="*/ 1273 w 20000"/>
                <a:gd name="T19" fmla="*/ 801 h 20000"/>
                <a:gd name="T20" fmla="*/ 1512 w 20000"/>
                <a:gd name="T21" fmla="*/ 956 h 20000"/>
                <a:gd name="T22" fmla="*/ 1658 w 20000"/>
                <a:gd name="T23" fmla="*/ 1051 h 20000"/>
                <a:gd name="T24" fmla="*/ 1818 w 20000"/>
                <a:gd name="T25" fmla="*/ 1134 h 20000"/>
                <a:gd name="T26" fmla="*/ 2016 w 20000"/>
                <a:gd name="T27" fmla="*/ 1203 h 20000"/>
                <a:gd name="T28" fmla="*/ 2126 w 20000"/>
                <a:gd name="T29" fmla="*/ 1229 h 20000"/>
                <a:gd name="T30" fmla="*/ 2248 w 20000"/>
                <a:gd name="T31" fmla="*/ 1240 h 20000"/>
                <a:gd name="T32" fmla="*/ 2415 w 20000"/>
                <a:gd name="T33" fmla="*/ 1248 h 20000"/>
                <a:gd name="T34" fmla="*/ 2564 w 20000"/>
                <a:gd name="T35" fmla="*/ 1276 h 20000"/>
                <a:gd name="T36" fmla="*/ 2661 w 20000"/>
                <a:gd name="T37" fmla="*/ 1308 h 20000"/>
                <a:gd name="T38" fmla="*/ 2786 w 20000"/>
                <a:gd name="T39" fmla="*/ 1333 h 20000"/>
                <a:gd name="T40" fmla="*/ 2890 w 20000"/>
                <a:gd name="T41" fmla="*/ 1348 h 20000"/>
                <a:gd name="T42" fmla="*/ 2963 w 20000"/>
                <a:gd name="T43" fmla="*/ 1355 h 20000"/>
                <a:gd name="T44" fmla="*/ 3060 w 20000"/>
                <a:gd name="T45" fmla="*/ 1339 h 20000"/>
                <a:gd name="T46" fmla="*/ 3133 w 20000"/>
                <a:gd name="T47" fmla="*/ 1314 h 20000"/>
                <a:gd name="T48" fmla="*/ 3199 w 20000"/>
                <a:gd name="T49" fmla="*/ 1268 h 20000"/>
                <a:gd name="T50" fmla="*/ 3262 w 20000"/>
                <a:gd name="T51" fmla="*/ 1196 h 20000"/>
                <a:gd name="T52" fmla="*/ 3293 w 20000"/>
                <a:gd name="T53" fmla="*/ 1158 h 20000"/>
                <a:gd name="T54" fmla="*/ 3328 w 20000"/>
                <a:gd name="T55" fmla="*/ 1125 h 20000"/>
                <a:gd name="T56" fmla="*/ 3362 w 20000"/>
                <a:gd name="T57" fmla="*/ 1101 h 20000"/>
                <a:gd name="T58" fmla="*/ 3394 w 20000"/>
                <a:gd name="T59" fmla="*/ 1077 h 20000"/>
                <a:gd name="T60" fmla="*/ 3463 w 20000"/>
                <a:gd name="T61" fmla="*/ 1049 h 20000"/>
                <a:gd name="T62" fmla="*/ 3518 w 20000"/>
                <a:gd name="T63" fmla="*/ 1030 h 20000"/>
                <a:gd name="T64" fmla="*/ 3577 w 20000"/>
                <a:gd name="T65" fmla="*/ 1024 h 20000"/>
                <a:gd name="T66" fmla="*/ 3640 w 20000"/>
                <a:gd name="T67" fmla="*/ 1015 h 20000"/>
                <a:gd name="T68" fmla="*/ 3723 w 20000"/>
                <a:gd name="T69" fmla="*/ 1004 h 20000"/>
                <a:gd name="T70" fmla="*/ 3796 w 20000"/>
                <a:gd name="T71" fmla="*/ 981 h 20000"/>
                <a:gd name="T72" fmla="*/ 3862 w 20000"/>
                <a:gd name="T73" fmla="*/ 929 h 20000"/>
                <a:gd name="T74" fmla="*/ 3897 w 20000"/>
                <a:gd name="T75" fmla="*/ 886 h 20000"/>
                <a:gd name="T76" fmla="*/ 3925 w 20000"/>
                <a:gd name="T77" fmla="*/ 834 h 20000"/>
                <a:gd name="T78" fmla="*/ 3945 w 20000"/>
                <a:gd name="T79" fmla="*/ 787 h 200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0000" h="20000">
                  <a:moveTo>
                    <a:pt x="0" y="0"/>
                  </a:moveTo>
                  <a:lnTo>
                    <a:pt x="821" y="1613"/>
                  </a:lnTo>
                  <a:lnTo>
                    <a:pt x="1683" y="3233"/>
                  </a:lnTo>
                  <a:lnTo>
                    <a:pt x="2316" y="4433"/>
                  </a:lnTo>
                  <a:lnTo>
                    <a:pt x="2791" y="5275"/>
                  </a:lnTo>
                  <a:lnTo>
                    <a:pt x="3319" y="6342"/>
                  </a:lnTo>
                  <a:lnTo>
                    <a:pt x="3829" y="7238"/>
                  </a:lnTo>
                  <a:lnTo>
                    <a:pt x="4340" y="8157"/>
                  </a:lnTo>
                  <a:lnTo>
                    <a:pt x="5325" y="9918"/>
                  </a:lnTo>
                  <a:lnTo>
                    <a:pt x="6451" y="11811"/>
                  </a:lnTo>
                  <a:lnTo>
                    <a:pt x="7665" y="14102"/>
                  </a:lnTo>
                  <a:lnTo>
                    <a:pt x="8401" y="15497"/>
                  </a:lnTo>
                  <a:lnTo>
                    <a:pt x="9213" y="16720"/>
                  </a:lnTo>
                  <a:lnTo>
                    <a:pt x="10216" y="17748"/>
                  </a:lnTo>
                  <a:lnTo>
                    <a:pt x="10778" y="18122"/>
                  </a:lnTo>
                  <a:lnTo>
                    <a:pt x="11394" y="18286"/>
                  </a:lnTo>
                  <a:lnTo>
                    <a:pt x="12239" y="18403"/>
                  </a:lnTo>
                  <a:lnTo>
                    <a:pt x="12995" y="18824"/>
                  </a:lnTo>
                  <a:lnTo>
                    <a:pt x="13488" y="19291"/>
                  </a:lnTo>
                  <a:lnTo>
                    <a:pt x="14121" y="19665"/>
                  </a:lnTo>
                  <a:lnTo>
                    <a:pt x="14649" y="19883"/>
                  </a:lnTo>
                  <a:lnTo>
                    <a:pt x="15018" y="19992"/>
                  </a:lnTo>
                  <a:lnTo>
                    <a:pt x="15511" y="19751"/>
                  </a:lnTo>
                  <a:lnTo>
                    <a:pt x="15880" y="19384"/>
                  </a:lnTo>
                  <a:lnTo>
                    <a:pt x="16215" y="18699"/>
                  </a:lnTo>
                  <a:lnTo>
                    <a:pt x="16531" y="17647"/>
                  </a:lnTo>
                  <a:lnTo>
                    <a:pt x="16690" y="17078"/>
                  </a:lnTo>
                  <a:lnTo>
                    <a:pt x="16866" y="16587"/>
                  </a:lnTo>
                  <a:lnTo>
                    <a:pt x="17041" y="16237"/>
                  </a:lnTo>
                  <a:lnTo>
                    <a:pt x="17200" y="15878"/>
                  </a:lnTo>
                  <a:lnTo>
                    <a:pt x="17552" y="15466"/>
                  </a:lnTo>
                  <a:lnTo>
                    <a:pt x="17833" y="15185"/>
                  </a:lnTo>
                  <a:lnTo>
                    <a:pt x="18132" y="15107"/>
                  </a:lnTo>
                  <a:lnTo>
                    <a:pt x="18449" y="14967"/>
                  </a:lnTo>
                  <a:lnTo>
                    <a:pt x="18871" y="14803"/>
                  </a:lnTo>
                  <a:lnTo>
                    <a:pt x="19241" y="14476"/>
                  </a:lnTo>
                  <a:lnTo>
                    <a:pt x="19575" y="13705"/>
                  </a:lnTo>
                  <a:lnTo>
                    <a:pt x="19751" y="13066"/>
                  </a:lnTo>
                  <a:lnTo>
                    <a:pt x="19892" y="12302"/>
                  </a:lnTo>
                  <a:lnTo>
                    <a:pt x="19997" y="11609"/>
                  </a:lnTo>
                </a:path>
              </a:pathLst>
            </a:custGeom>
            <a:noFill/>
            <a:ln w="57240" cap="flat">
              <a:solidFill>
                <a:srgbClr val="BE008C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  <p:sp>
          <p:nvSpPr>
            <p:cNvPr id="174176" name="Freeform 96"/>
            <p:cNvSpPr>
              <a:spLocks noChangeArrowheads="1"/>
            </p:cNvSpPr>
            <p:nvPr/>
          </p:nvSpPr>
          <p:spPr bwMode="auto">
            <a:xfrm>
              <a:off x="1196" y="1874"/>
              <a:ext cx="3944" cy="1700"/>
            </a:xfrm>
            <a:custGeom>
              <a:avLst/>
              <a:gdLst>
                <a:gd name="G0" fmla="+- 64806 0 0"/>
                <a:gd name="G1" fmla="+- 1 0 0"/>
                <a:gd name="G2" fmla="+- 3261 0 0"/>
                <a:gd name="G3" fmla="+- 1 0 0"/>
                <a:gd name="G4" fmla="+- 1 0 0"/>
                <a:gd name="G5" fmla="+- 1 0 0"/>
                <a:gd name="G6" fmla="+- 1 0 0"/>
                <a:gd name="G7" fmla="+- 1 0 0"/>
                <a:gd name="G8" fmla="+- 1 0 0"/>
                <a:gd name="G9" fmla="+- 1 0 0"/>
                <a:gd name="G10" fmla="+- 1 0 0"/>
                <a:gd name="G11" fmla="+- 1 0 0"/>
                <a:gd name="G12" fmla="+- 1 0 0"/>
                <a:gd name="G13" fmla="+- 1 0 0"/>
                <a:gd name="G14" fmla="+- 1 0 0"/>
                <a:gd name="G15" fmla="+- 1 0 0"/>
                <a:gd name="G16" fmla="+- 1 0 0"/>
                <a:gd name="G17" fmla="+- 1 0 0"/>
                <a:gd name="G18" fmla="+- 1 0 0"/>
                <a:gd name="G19" fmla="+- 1 0 0"/>
                <a:gd name="G20" fmla="+- 1 0 0"/>
                <a:gd name="G21" fmla="+- 1 0 0"/>
                <a:gd name="G22" fmla="+- 1 0 0"/>
                <a:gd name="G23" fmla="+- 1 0 0"/>
                <a:gd name="G24" fmla="+- 1 0 0"/>
                <a:gd name="G25" fmla="+- 1 0 0"/>
                <a:gd name="G26" fmla="+- 1 0 0"/>
                <a:gd name="G27" fmla="+- 1 0 0"/>
                <a:gd name="G28" fmla="+- 1 0 0"/>
                <a:gd name="G29" fmla="+- 1 0 0"/>
                <a:gd name="G30" fmla="*/ 1 65535 32768"/>
                <a:gd name="G31" fmla="+- 1 0 0"/>
                <a:gd name="G32" fmla="+- 65361 0 0"/>
                <a:gd name="G33" fmla="+- 65325 0 0"/>
                <a:gd name="G34" fmla="+- 65345 0 0"/>
                <a:gd name="G35" fmla="+- 65350 0 0"/>
                <a:gd name="G36" fmla="+- 65336 0 0"/>
                <a:gd name="G37" fmla="+- 65290 0 0"/>
                <a:gd name="G38" fmla="+- 65300 0 0"/>
                <a:gd name="G39" fmla="+- 65176 0 0"/>
                <a:gd name="T0" fmla="*/ 0 w 20000"/>
                <a:gd name="T1" fmla="*/ 0 h 20000"/>
                <a:gd name="T2" fmla="*/ 175 w 20000"/>
                <a:gd name="T3" fmla="*/ 137 h 20000"/>
                <a:gd name="T4" fmla="*/ 348 w 20000"/>
                <a:gd name="T5" fmla="*/ 275 h 20000"/>
                <a:gd name="T6" fmla="*/ 466 w 20000"/>
                <a:gd name="T7" fmla="*/ 371 h 20000"/>
                <a:gd name="T8" fmla="*/ 557 w 20000"/>
                <a:gd name="T9" fmla="*/ 443 h 20000"/>
                <a:gd name="T10" fmla="*/ 643 w 20000"/>
                <a:gd name="T11" fmla="*/ 519 h 20000"/>
                <a:gd name="T12" fmla="*/ 765 w 20000"/>
                <a:gd name="T13" fmla="*/ 619 h 20000"/>
                <a:gd name="T14" fmla="*/ 855 w 20000"/>
                <a:gd name="T15" fmla="*/ 689 h 20000"/>
                <a:gd name="T16" fmla="*/ 1049 w 20000"/>
                <a:gd name="T17" fmla="*/ 842 h 20000"/>
                <a:gd name="T18" fmla="*/ 1272 w 20000"/>
                <a:gd name="T19" fmla="*/ 1000 h 20000"/>
                <a:gd name="T20" fmla="*/ 1515 w 20000"/>
                <a:gd name="T21" fmla="*/ 1162 h 20000"/>
                <a:gd name="T22" fmla="*/ 1674 w 20000"/>
                <a:gd name="T23" fmla="*/ 1281 h 20000"/>
                <a:gd name="T24" fmla="*/ 1917 w 20000"/>
                <a:gd name="T25" fmla="*/ 1443 h 20000"/>
                <a:gd name="T26" fmla="*/ 2015 w 20000"/>
                <a:gd name="T27" fmla="*/ 1483 h 20000"/>
                <a:gd name="T28" fmla="*/ 2098 w 20000"/>
                <a:gd name="T29" fmla="*/ 1500 h 20000"/>
                <a:gd name="T30" fmla="*/ 2257 w 20000"/>
                <a:gd name="T31" fmla="*/ 1505 h 20000"/>
                <a:gd name="T32" fmla="*/ 2406 w 20000"/>
                <a:gd name="T33" fmla="*/ 1520 h 20000"/>
                <a:gd name="T34" fmla="*/ 2560 w 20000"/>
                <a:gd name="T35" fmla="*/ 1566 h 20000"/>
                <a:gd name="T36" fmla="*/ 2677 w 20000"/>
                <a:gd name="T37" fmla="*/ 1638 h 20000"/>
                <a:gd name="T38" fmla="*/ 2802 w 20000"/>
                <a:gd name="T39" fmla="*/ 1686 h 20000"/>
                <a:gd name="T40" fmla="*/ 2906 w 20000"/>
                <a:gd name="T41" fmla="*/ 1700 h 20000"/>
                <a:gd name="T42" fmla="*/ 3018 w 20000"/>
                <a:gd name="T43" fmla="*/ 1686 h 20000"/>
                <a:gd name="T44" fmla="*/ 3094 w 20000"/>
                <a:gd name="T45" fmla="*/ 1662 h 20000"/>
                <a:gd name="T46" fmla="*/ 3153 w 20000"/>
                <a:gd name="T47" fmla="*/ 1629 h 20000"/>
                <a:gd name="T48" fmla="*/ 3188 w 20000"/>
                <a:gd name="T49" fmla="*/ 1599 h 20000"/>
                <a:gd name="T50" fmla="*/ 3257 w 20000"/>
                <a:gd name="T51" fmla="*/ 1513 h 20000"/>
                <a:gd name="T52" fmla="*/ 3309 w 20000"/>
                <a:gd name="T53" fmla="*/ 1443 h 20000"/>
                <a:gd name="T54" fmla="*/ 3337 w 20000"/>
                <a:gd name="T55" fmla="*/ 1409 h 20000"/>
                <a:gd name="T56" fmla="*/ 3375 w 20000"/>
                <a:gd name="T57" fmla="*/ 1376 h 20000"/>
                <a:gd name="T58" fmla="*/ 3410 w 20000"/>
                <a:gd name="T59" fmla="*/ 1355 h 20000"/>
                <a:gd name="T60" fmla="*/ 3455 w 20000"/>
                <a:gd name="T61" fmla="*/ 1343 h 20000"/>
                <a:gd name="T62" fmla="*/ 3538 w 20000"/>
                <a:gd name="T63" fmla="*/ 1324 h 20000"/>
                <a:gd name="T64" fmla="*/ 3594 w 20000"/>
                <a:gd name="T65" fmla="*/ 1317 h 20000"/>
                <a:gd name="T66" fmla="*/ 3670 w 20000"/>
                <a:gd name="T67" fmla="*/ 1300 h 20000"/>
                <a:gd name="T68" fmla="*/ 3753 w 20000"/>
                <a:gd name="T69" fmla="*/ 1281 h 20000"/>
                <a:gd name="T70" fmla="*/ 3809 w 20000"/>
                <a:gd name="T71" fmla="*/ 1252 h 20000"/>
                <a:gd name="T72" fmla="*/ 3858 w 20000"/>
                <a:gd name="T73" fmla="*/ 1209 h 20000"/>
                <a:gd name="T74" fmla="*/ 3885 w 20000"/>
                <a:gd name="T75" fmla="*/ 1181 h 20000"/>
                <a:gd name="T76" fmla="*/ 3913 w 20000"/>
                <a:gd name="T77" fmla="*/ 1138 h 20000"/>
                <a:gd name="T78" fmla="*/ 3944 w 20000"/>
                <a:gd name="T79" fmla="*/ 1047 h 200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0000" h="20000">
                  <a:moveTo>
                    <a:pt x="0" y="0"/>
                  </a:moveTo>
                  <a:lnTo>
                    <a:pt x="886" y="1616"/>
                  </a:lnTo>
                  <a:lnTo>
                    <a:pt x="1766" y="3239"/>
                  </a:lnTo>
                  <a:lnTo>
                    <a:pt x="2364" y="4364"/>
                  </a:lnTo>
                  <a:lnTo>
                    <a:pt x="2822" y="5204"/>
                  </a:lnTo>
                  <a:lnTo>
                    <a:pt x="3261" y="6099"/>
                  </a:lnTo>
                  <a:lnTo>
                    <a:pt x="3877" y="7274"/>
                  </a:lnTo>
                  <a:lnTo>
                    <a:pt x="4335" y="8101"/>
                  </a:lnTo>
                  <a:lnTo>
                    <a:pt x="5320" y="9904"/>
                  </a:lnTo>
                  <a:lnTo>
                    <a:pt x="6447" y="11756"/>
                  </a:lnTo>
                  <a:lnTo>
                    <a:pt x="7679" y="13665"/>
                  </a:lnTo>
                  <a:lnTo>
                    <a:pt x="8488" y="15058"/>
                  </a:lnTo>
                  <a:lnTo>
                    <a:pt x="9720" y="16966"/>
                  </a:lnTo>
                  <a:lnTo>
                    <a:pt x="10213" y="17439"/>
                  </a:lnTo>
                  <a:lnTo>
                    <a:pt x="10635" y="17638"/>
                  </a:lnTo>
                  <a:lnTo>
                    <a:pt x="11444" y="17700"/>
                  </a:lnTo>
                  <a:lnTo>
                    <a:pt x="12198" y="17868"/>
                  </a:lnTo>
                  <a:lnTo>
                    <a:pt x="12976" y="18408"/>
                  </a:lnTo>
                  <a:lnTo>
                    <a:pt x="13574" y="19254"/>
                  </a:lnTo>
                  <a:lnTo>
                    <a:pt x="14207" y="19826"/>
                  </a:lnTo>
                  <a:lnTo>
                    <a:pt x="14735" y="19994"/>
                  </a:lnTo>
                  <a:lnTo>
                    <a:pt x="15298" y="19826"/>
                  </a:lnTo>
                  <a:lnTo>
                    <a:pt x="15686" y="19540"/>
                  </a:lnTo>
                  <a:lnTo>
                    <a:pt x="15985" y="19154"/>
                  </a:lnTo>
                  <a:lnTo>
                    <a:pt x="16161" y="18806"/>
                  </a:lnTo>
                  <a:lnTo>
                    <a:pt x="16510" y="17793"/>
                  </a:lnTo>
                  <a:lnTo>
                    <a:pt x="16777" y="16966"/>
                  </a:lnTo>
                  <a:lnTo>
                    <a:pt x="16917" y="16568"/>
                  </a:lnTo>
                  <a:lnTo>
                    <a:pt x="17111" y="16183"/>
                  </a:lnTo>
                  <a:lnTo>
                    <a:pt x="17287" y="15934"/>
                  </a:lnTo>
                  <a:lnTo>
                    <a:pt x="17516" y="15791"/>
                  </a:lnTo>
                  <a:lnTo>
                    <a:pt x="17938" y="15567"/>
                  </a:lnTo>
                  <a:lnTo>
                    <a:pt x="18220" y="15486"/>
                  </a:lnTo>
                  <a:lnTo>
                    <a:pt x="18607" y="15288"/>
                  </a:lnTo>
                  <a:lnTo>
                    <a:pt x="19029" y="15058"/>
                  </a:lnTo>
                  <a:lnTo>
                    <a:pt x="19311" y="14722"/>
                  </a:lnTo>
                  <a:lnTo>
                    <a:pt x="19557" y="14218"/>
                  </a:lnTo>
                  <a:lnTo>
                    <a:pt x="19698" y="13882"/>
                  </a:lnTo>
                  <a:lnTo>
                    <a:pt x="19839" y="13379"/>
                  </a:lnTo>
                  <a:lnTo>
                    <a:pt x="19997" y="12310"/>
                  </a:lnTo>
                </a:path>
              </a:pathLst>
            </a:custGeom>
            <a:noFill/>
            <a:ln w="57240" cap="flat">
              <a:solidFill>
                <a:srgbClr val="BE008C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</p:grpSp>
    </p:spTree>
  </p:cSld>
  <p:clrMapOvr>
    <a:masterClrMapping/>
  </p:clrMapOvr>
  <p:transition>
    <p:dissolve/>
  </p:transition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6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gradFill rotWithShape="0">
          <a:gsLst>
            <a:gs pos="0">
              <a:srgbClr val="000000"/>
            </a:gs>
            <a:gs pos="50000">
              <a:srgbClr val="003399"/>
            </a:gs>
            <a:gs pos="100000">
              <a:srgbClr val="000000"/>
            </a:gs>
          </a:gsLst>
          <a:lin ang="81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5105" name="Text Box 1"/>
          <p:cNvSpPr txBox="1">
            <a:spLocks noChangeArrowheads="1"/>
          </p:cNvSpPr>
          <p:nvPr/>
        </p:nvSpPr>
        <p:spPr bwMode="auto">
          <a:xfrm>
            <a:off x="2035175" y="1557210"/>
            <a:ext cx="8121650" cy="348005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ctr">
            <a:spAutoFit/>
          </a:bodyPr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spcBef>
                <a:spcPts val="2750"/>
              </a:spcBef>
              <a:buClrTx/>
            </a:pPr>
            <a:r>
              <a:rPr lang="es-CO" altLang="es-CO" sz="4400" b="1">
                <a:solidFill>
                  <a:srgbClr val="00FFFF"/>
                </a:solidFill>
                <a:latin typeface="Arial" panose="020B0604020202020204" pitchFamily="34" charset="0"/>
              </a:rPr>
              <a:t>... Pero como la respuesta era diferente según el </a:t>
            </a:r>
            <a:r>
              <a:rPr lang="es-CO" altLang="es-CO" sz="4400" b="1">
                <a:solidFill>
                  <a:srgbClr val="FFB7B7"/>
                </a:solidFill>
                <a:latin typeface="Arial" panose="020B0604020202020204" pitchFamily="34" charset="0"/>
              </a:rPr>
              <a:t>nivel de sonoridad</a:t>
            </a:r>
            <a:r>
              <a:rPr lang="es-CO" altLang="es-CO" sz="4400" b="1">
                <a:solidFill>
                  <a:srgbClr val="00FFFF"/>
                </a:solidFill>
                <a:latin typeface="Arial" panose="020B0604020202020204" pitchFamily="34" charset="0"/>
              </a:rPr>
              <a:t> en </a:t>
            </a:r>
            <a:r>
              <a:rPr lang="es-CO" altLang="es-CO" sz="4400" b="1">
                <a:solidFill>
                  <a:srgbClr val="FFB7B7"/>
                </a:solidFill>
                <a:latin typeface="Arial" panose="020B0604020202020204" pitchFamily="34" charset="0"/>
              </a:rPr>
              <a:t>fon</a:t>
            </a:r>
            <a:r>
              <a:rPr lang="es-CO" altLang="es-CO" sz="4400" b="1">
                <a:solidFill>
                  <a:srgbClr val="00FFFF"/>
                </a:solidFill>
                <a:latin typeface="Arial" panose="020B0604020202020204" pitchFamily="34" charset="0"/>
              </a:rPr>
              <a:t>, se resolvió utilizar tres filtros diferentes, que se denominaron </a:t>
            </a:r>
            <a:r>
              <a:rPr lang="es-CO" altLang="es-CO" sz="4400" b="1">
                <a:solidFill>
                  <a:srgbClr val="FFFF00"/>
                </a:solidFill>
                <a:latin typeface="Arial" panose="020B0604020202020204" pitchFamily="34" charset="0"/>
              </a:rPr>
              <a:t>A</a:t>
            </a:r>
            <a:r>
              <a:rPr lang="es-CO" altLang="es-CO" sz="4400" b="1">
                <a:solidFill>
                  <a:srgbClr val="00FFFF"/>
                </a:solidFill>
                <a:latin typeface="Arial" panose="020B0604020202020204" pitchFamily="34" charset="0"/>
              </a:rPr>
              <a:t>, </a:t>
            </a:r>
            <a:r>
              <a:rPr lang="es-CO" altLang="es-CO" sz="4400" b="1">
                <a:solidFill>
                  <a:srgbClr val="FFFF00"/>
                </a:solidFill>
                <a:latin typeface="Arial" panose="020B0604020202020204" pitchFamily="34" charset="0"/>
              </a:rPr>
              <a:t>B</a:t>
            </a:r>
            <a:r>
              <a:rPr lang="es-CO" altLang="es-CO" sz="4400" b="1">
                <a:solidFill>
                  <a:srgbClr val="00FFFF"/>
                </a:solidFill>
                <a:latin typeface="Arial" panose="020B0604020202020204" pitchFamily="34" charset="0"/>
              </a:rPr>
              <a:t> y </a:t>
            </a:r>
            <a:r>
              <a:rPr lang="es-CO" altLang="es-CO" sz="4400" b="1">
                <a:solidFill>
                  <a:srgbClr val="FFFF00"/>
                </a:solidFill>
                <a:latin typeface="Arial" panose="020B0604020202020204" pitchFamily="34" charset="0"/>
              </a:rPr>
              <a:t>C</a:t>
            </a:r>
            <a:r>
              <a:rPr lang="es-CO" altLang="es-CO" sz="4400" b="1">
                <a:solidFill>
                  <a:srgbClr val="00FFFF"/>
                </a:solidFill>
                <a:latin typeface="Arial" panose="020B0604020202020204" pitchFamily="34" charset="0"/>
              </a:rPr>
              <a:t>. </a:t>
            </a:r>
          </a:p>
        </p:txBody>
      </p:sp>
    </p:spTree>
  </p:cSld>
  <p:clrMapOvr>
    <a:masterClrMapping/>
  </p:clrMapOvr>
  <p:transition>
    <p:dissolve/>
  </p:transition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gradFill rotWithShape="0">
          <a:gsLst>
            <a:gs pos="0">
              <a:srgbClr val="000000"/>
            </a:gs>
            <a:gs pos="50000">
              <a:srgbClr val="003399"/>
            </a:gs>
            <a:gs pos="100000">
              <a:srgbClr val="000000"/>
            </a:gs>
          </a:gsLst>
          <a:lin ang="81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81" name="Freeform 1"/>
          <p:cNvSpPr>
            <a:spLocks noChangeArrowheads="1"/>
          </p:cNvSpPr>
          <p:nvPr/>
        </p:nvSpPr>
        <p:spPr bwMode="auto">
          <a:xfrm>
            <a:off x="5326064" y="1828800"/>
            <a:ext cx="2725737" cy="2179638"/>
          </a:xfrm>
          <a:custGeom>
            <a:avLst/>
            <a:gdLst>
              <a:gd name="G0" fmla="+- 1 0 0"/>
              <a:gd name="G1" fmla="+- 1 0 0"/>
              <a:gd name="G2" fmla="+- 1 0 0"/>
              <a:gd name="G3" fmla="+- 1 0 0"/>
              <a:gd name="G4" fmla="+- 1 0 0"/>
              <a:gd name="G5" fmla="+- 1 0 0"/>
              <a:gd name="G6" fmla="+- 1 0 0"/>
              <a:gd name="G7" fmla="+- 1 0 0"/>
              <a:gd name="G8" fmla="+- 1 0 0"/>
              <a:gd name="G9" fmla="+- 1 0 0"/>
              <a:gd name="G10" fmla="+- 1 0 0"/>
              <a:gd name="T0" fmla="*/ 224 256 1"/>
              <a:gd name="T1" fmla="*/ 0 256 1"/>
              <a:gd name="G11" fmla="+- 0 T0 T1"/>
              <a:gd name="G12" fmla="sin 1343 G11"/>
              <a:gd name="G13" fmla="+- 1 0 0"/>
              <a:gd name="G14" fmla="+- 1 0 0"/>
              <a:gd name="G15" fmla="+- 1 0 0"/>
              <a:gd name="G16" fmla="+- 1 0 0"/>
              <a:gd name="G17" fmla="+- 42 0 0"/>
              <a:gd name="G18" fmla="+- 1 0 0"/>
              <a:gd name="G19" fmla="+- 1 0 0"/>
              <a:gd name="G20" fmla="+- 1 0 0"/>
              <a:gd name="G21" fmla="+- 1 0 0"/>
              <a:gd name="G22" fmla="+- 1 0 0"/>
              <a:gd name="G23" fmla="+- 1 0 0"/>
              <a:gd name="G24" fmla="+- 1 0 0"/>
              <a:gd name="G25" fmla="+- 1 0 0"/>
              <a:gd name="G26" fmla="+- 1 0 0"/>
              <a:gd name="G27" fmla="+- 1 0 0"/>
              <a:gd name="G28" fmla="+- 1 0 0"/>
              <a:gd name="G29" fmla="+- 1 0 0"/>
              <a:gd name="G30" fmla="+- 1 0 0"/>
              <a:gd name="G31" fmla="+- 1 0 0"/>
              <a:gd name="G32" fmla="+- 1 0 0"/>
              <a:gd name="G33" fmla="+- 1 0 0"/>
              <a:gd name="G34" fmla="+- 1 0 0"/>
              <a:gd name="G35" fmla="+- 1 0 0"/>
              <a:gd name="G36" fmla="+- 1 0 0"/>
              <a:gd name="G37" fmla="*/ 1 65535 32768"/>
              <a:gd name="G38" fmla="+- 1 0 0"/>
              <a:gd name="G39" fmla="*/ 1 35987 55552"/>
              <a:gd name="G40" fmla="*/ G39 1 180"/>
              <a:gd name="G41" fmla="cos 32889 G40"/>
              <a:gd name="G42" fmla="+- 1 0 0"/>
              <a:gd name="G43" fmla="+- 1 0 0"/>
              <a:gd name="G44" fmla="+- 1 0 0"/>
              <a:gd name="G45" fmla="+- 1 0 0"/>
              <a:gd name="G46" fmla="+- 1 0 0"/>
              <a:gd name="G47" fmla="+- 1 0 0"/>
              <a:gd name="G48" fmla="+- 1 0 0"/>
              <a:gd name="G49" fmla="+- 1 0 0"/>
              <a:gd name="G50" fmla="+- 1 0 0"/>
              <a:gd name="T2" fmla="*/ 695325 w 1717"/>
              <a:gd name="T3" fmla="*/ 98425 h 1373"/>
              <a:gd name="T4" fmla="*/ 1447800 w 1717"/>
              <a:gd name="T5" fmla="*/ 501650 h 1373"/>
              <a:gd name="T6" fmla="*/ 2030412 w 1717"/>
              <a:gd name="T7" fmla="*/ 1460500 h 1373"/>
              <a:gd name="T8" fmla="*/ 2201862 w 1717"/>
              <a:gd name="T9" fmla="*/ 1652588 h 1373"/>
              <a:gd name="T10" fmla="*/ 2386012 w 1717"/>
              <a:gd name="T11" fmla="*/ 1754188 h 1373"/>
              <a:gd name="T12" fmla="*/ 2660650 w 1717"/>
              <a:gd name="T13" fmla="*/ 2019300 h 1373"/>
              <a:gd name="T14" fmla="*/ 2701925 w 1717"/>
              <a:gd name="T15" fmla="*/ 2065338 h 1373"/>
              <a:gd name="T16" fmla="*/ 2725737 w 1717"/>
              <a:gd name="T17" fmla="*/ 2101850 h 1373"/>
              <a:gd name="T18" fmla="*/ 2709862 w 1717"/>
              <a:gd name="T19" fmla="*/ 2136775 h 1373"/>
              <a:gd name="T20" fmla="*/ 2533650 w 1717"/>
              <a:gd name="T21" fmla="*/ 2093913 h 1373"/>
              <a:gd name="T22" fmla="*/ 2298700 w 1717"/>
              <a:gd name="T23" fmla="*/ 2070100 h 1373"/>
              <a:gd name="T24" fmla="*/ 2141537 w 1717"/>
              <a:gd name="T25" fmla="*/ 2052638 h 1373"/>
              <a:gd name="T26" fmla="*/ 2006600 w 1717"/>
              <a:gd name="T27" fmla="*/ 2051050 h 1373"/>
              <a:gd name="T28" fmla="*/ 1825625 w 1717"/>
              <a:gd name="T29" fmla="*/ 2076450 h 1373"/>
              <a:gd name="T30" fmla="*/ 1514475 w 1717"/>
              <a:gd name="T31" fmla="*/ 2120900 h 1373"/>
              <a:gd name="T32" fmla="*/ 1344612 w 1717"/>
              <a:gd name="T33" fmla="*/ 2157413 h 1373"/>
              <a:gd name="T34" fmla="*/ 1163637 w 1717"/>
              <a:gd name="T35" fmla="*/ 2179638 h 1373"/>
              <a:gd name="T36" fmla="*/ 974725 w 1717"/>
              <a:gd name="T37" fmla="*/ 2160588 h 1373"/>
              <a:gd name="T38" fmla="*/ 874712 w 1717"/>
              <a:gd name="T39" fmla="*/ 2171700 h 1373"/>
              <a:gd name="T40" fmla="*/ 814387 w 1717"/>
              <a:gd name="T41" fmla="*/ 2147888 h 1373"/>
              <a:gd name="T42" fmla="*/ 673100 w 1717"/>
              <a:gd name="T43" fmla="*/ 2122488 h 1373"/>
              <a:gd name="T44" fmla="*/ 530225 w 1717"/>
              <a:gd name="T45" fmla="*/ 2124075 h 1373"/>
              <a:gd name="T46" fmla="*/ 420687 w 1717"/>
              <a:gd name="T47" fmla="*/ 2132013 h 1373"/>
              <a:gd name="T48" fmla="*/ 355600 w 1717"/>
              <a:gd name="T49" fmla="*/ 2132013 h 1373"/>
              <a:gd name="T50" fmla="*/ 293687 w 1717"/>
              <a:gd name="T51" fmla="*/ 2132013 h 1373"/>
              <a:gd name="T52" fmla="*/ 260350 w 1717"/>
              <a:gd name="T53" fmla="*/ 2132013 h 1373"/>
              <a:gd name="T54" fmla="*/ 193675 w 1717"/>
              <a:gd name="T55" fmla="*/ 2117725 h 1373"/>
              <a:gd name="T56" fmla="*/ 133350 w 1717"/>
              <a:gd name="T57" fmla="*/ 2090738 h 1373"/>
              <a:gd name="T58" fmla="*/ 90487 w 1717"/>
              <a:gd name="T59" fmla="*/ 2074863 h 1373"/>
              <a:gd name="T60" fmla="*/ 60325 w 1717"/>
              <a:gd name="T61" fmla="*/ 2043113 h 1373"/>
              <a:gd name="T62" fmla="*/ 36512 w 1717"/>
              <a:gd name="T63" fmla="*/ 1981200 h 1373"/>
              <a:gd name="T64" fmla="*/ 6350 w 1717"/>
              <a:gd name="T65" fmla="*/ 1897063 h 1373"/>
              <a:gd name="T66" fmla="*/ 0 w 1717"/>
              <a:gd name="T67" fmla="*/ 1830388 h 1373"/>
              <a:gd name="T68" fmla="*/ 6350 w 1717"/>
              <a:gd name="T69" fmla="*/ 1770063 h 1373"/>
              <a:gd name="T70" fmla="*/ 34925 w 1717"/>
              <a:gd name="T71" fmla="*/ 1704975 h 1373"/>
              <a:gd name="T72" fmla="*/ 50800 w 1717"/>
              <a:gd name="T73" fmla="*/ 1619250 h 1373"/>
              <a:gd name="T74" fmla="*/ 36512 w 1717"/>
              <a:gd name="T75" fmla="*/ 1535113 h 1373"/>
              <a:gd name="T76" fmla="*/ 6350 w 1717"/>
              <a:gd name="T77" fmla="*/ 1435100 h 1373"/>
              <a:gd name="T78" fmla="*/ 68262 w 1717"/>
              <a:gd name="T79" fmla="*/ 1239838 h 1373"/>
              <a:gd name="T80" fmla="*/ 146050 w 1717"/>
              <a:gd name="T81" fmla="*/ 1089025 h 1373"/>
              <a:gd name="T82" fmla="*/ 228600 w 1717"/>
              <a:gd name="T83" fmla="*/ 960438 h 1373"/>
              <a:gd name="T84" fmla="*/ 306387 w 1717"/>
              <a:gd name="T85" fmla="*/ 838200 h 1373"/>
              <a:gd name="T86" fmla="*/ 368300 w 1717"/>
              <a:gd name="T87" fmla="*/ 654050 h 1373"/>
              <a:gd name="T88" fmla="*/ 368300 w 1717"/>
              <a:gd name="T89" fmla="*/ 514350 h 1373"/>
              <a:gd name="T90" fmla="*/ 401637 w 1717"/>
              <a:gd name="T91" fmla="*/ 403225 h 1373"/>
              <a:gd name="T92" fmla="*/ 401637 w 1717"/>
              <a:gd name="T93" fmla="*/ 279400 h 1373"/>
              <a:gd name="T94" fmla="*/ 433387 w 1717"/>
              <a:gd name="T95" fmla="*/ 179388 h 1373"/>
              <a:gd name="T96" fmla="*/ 528637 w 1717"/>
              <a:gd name="T97" fmla="*/ 0 h 1373"/>
            </a:gdLst>
            <a:ahLst/>
            <a:cxnLst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1717" h="1373">
                <a:moveTo>
                  <a:pt x="438" y="62"/>
                </a:moveTo>
                <a:lnTo>
                  <a:pt x="912" y="316"/>
                </a:lnTo>
                <a:lnTo>
                  <a:pt x="1279" y="920"/>
                </a:lnTo>
                <a:lnTo>
                  <a:pt x="1387" y="1041"/>
                </a:lnTo>
                <a:lnTo>
                  <a:pt x="1503" y="1105"/>
                </a:lnTo>
                <a:lnTo>
                  <a:pt x="1676" y="1272"/>
                </a:lnTo>
                <a:lnTo>
                  <a:pt x="1702" y="1301"/>
                </a:lnTo>
                <a:lnTo>
                  <a:pt x="1717" y="1324"/>
                </a:lnTo>
                <a:lnTo>
                  <a:pt x="1707" y="1346"/>
                </a:lnTo>
                <a:lnTo>
                  <a:pt x="1596" y="1319"/>
                </a:lnTo>
                <a:lnTo>
                  <a:pt x="1448" y="1304"/>
                </a:lnTo>
                <a:lnTo>
                  <a:pt x="1349" y="1293"/>
                </a:lnTo>
                <a:lnTo>
                  <a:pt x="1264" y="1292"/>
                </a:lnTo>
                <a:lnTo>
                  <a:pt x="1150" y="1308"/>
                </a:lnTo>
                <a:lnTo>
                  <a:pt x="954" y="1336"/>
                </a:lnTo>
                <a:lnTo>
                  <a:pt x="847" y="1359"/>
                </a:lnTo>
                <a:lnTo>
                  <a:pt x="733" y="1373"/>
                </a:lnTo>
                <a:lnTo>
                  <a:pt x="614" y="1361"/>
                </a:lnTo>
                <a:lnTo>
                  <a:pt x="551" y="1368"/>
                </a:lnTo>
                <a:lnTo>
                  <a:pt x="513" y="1353"/>
                </a:lnTo>
                <a:lnTo>
                  <a:pt x="424" y="1337"/>
                </a:lnTo>
                <a:lnTo>
                  <a:pt x="334" y="1338"/>
                </a:lnTo>
                <a:lnTo>
                  <a:pt x="265" y="1343"/>
                </a:lnTo>
                <a:lnTo>
                  <a:pt x="224" y="1343"/>
                </a:lnTo>
                <a:lnTo>
                  <a:pt x="185" y="1343"/>
                </a:lnTo>
                <a:lnTo>
                  <a:pt x="164" y="1343"/>
                </a:lnTo>
                <a:lnTo>
                  <a:pt x="122" y="1334"/>
                </a:lnTo>
                <a:lnTo>
                  <a:pt x="84" y="1317"/>
                </a:lnTo>
                <a:lnTo>
                  <a:pt x="57" y="1307"/>
                </a:lnTo>
                <a:lnTo>
                  <a:pt x="38" y="1287"/>
                </a:lnTo>
                <a:lnTo>
                  <a:pt x="23" y="1248"/>
                </a:lnTo>
                <a:lnTo>
                  <a:pt x="4" y="1195"/>
                </a:lnTo>
                <a:lnTo>
                  <a:pt x="0" y="1153"/>
                </a:lnTo>
                <a:lnTo>
                  <a:pt x="4" y="1115"/>
                </a:lnTo>
                <a:lnTo>
                  <a:pt x="22" y="1074"/>
                </a:lnTo>
                <a:lnTo>
                  <a:pt x="32" y="1020"/>
                </a:lnTo>
                <a:lnTo>
                  <a:pt x="23" y="967"/>
                </a:lnTo>
                <a:lnTo>
                  <a:pt x="4" y="904"/>
                </a:lnTo>
                <a:lnTo>
                  <a:pt x="43" y="781"/>
                </a:lnTo>
                <a:lnTo>
                  <a:pt x="92" y="686"/>
                </a:lnTo>
                <a:lnTo>
                  <a:pt x="144" y="605"/>
                </a:lnTo>
                <a:lnTo>
                  <a:pt x="193" y="528"/>
                </a:lnTo>
                <a:lnTo>
                  <a:pt x="232" y="412"/>
                </a:lnTo>
                <a:lnTo>
                  <a:pt x="232" y="324"/>
                </a:lnTo>
                <a:lnTo>
                  <a:pt x="253" y="254"/>
                </a:lnTo>
                <a:lnTo>
                  <a:pt x="253" y="176"/>
                </a:lnTo>
                <a:lnTo>
                  <a:pt x="273" y="113"/>
                </a:lnTo>
                <a:lnTo>
                  <a:pt x="333" y="0"/>
                </a:lnTo>
              </a:path>
            </a:pathLst>
          </a:custGeom>
          <a:gradFill rotWithShape="0">
            <a:gsLst>
              <a:gs pos="0">
                <a:srgbClr val="DDD800"/>
              </a:gs>
              <a:gs pos="100000">
                <a:srgbClr val="FFFFCC"/>
              </a:gs>
            </a:gsLst>
            <a:lin ang="108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  <p:sp>
        <p:nvSpPr>
          <p:cNvPr id="20482" name="Freeform 2"/>
          <p:cNvSpPr>
            <a:spLocks noChangeArrowheads="1"/>
          </p:cNvSpPr>
          <p:nvPr/>
        </p:nvSpPr>
        <p:spPr bwMode="auto">
          <a:xfrm>
            <a:off x="4422775" y="1674814"/>
            <a:ext cx="3981450" cy="4092575"/>
          </a:xfrm>
          <a:custGeom>
            <a:avLst/>
            <a:gdLst>
              <a:gd name="G0" fmla="+- 1 0 0"/>
              <a:gd name="G1" fmla="+- 1 0 0"/>
              <a:gd name="G2" fmla="+- 1 0 0"/>
              <a:gd name="G3" fmla="+- 1 0 0"/>
              <a:gd name="G4" fmla="+- 1 0 0"/>
              <a:gd name="G5" fmla="+- 1 0 0"/>
              <a:gd name="G6" fmla="+- 1 0 0"/>
              <a:gd name="G7" fmla="+- 1 0 0"/>
              <a:gd name="G8" fmla="+- 1 0 0"/>
              <a:gd name="G9" fmla="+- 1 0 0"/>
              <a:gd name="G10" fmla="+- 1 0 0"/>
              <a:gd name="G11" fmla="+- 1 0 0"/>
              <a:gd name="G12" fmla="+- 1 0 0"/>
              <a:gd name="G13" fmla="+- 1 0 0"/>
              <a:gd name="G14" fmla="+- 1 0 0"/>
              <a:gd name="G15" fmla="+- 1 0 0"/>
              <a:gd name="G16" fmla="+- 1 0 0"/>
              <a:gd name="G17" fmla="*/ 1 53519 12704"/>
              <a:gd name="G18" fmla="+- 1 0 0"/>
              <a:gd name="G19" fmla="+- 1 0 0"/>
              <a:gd name="G20" fmla="+- 1 0 0"/>
              <a:gd name="G21" fmla="+- 1 0 0"/>
              <a:gd name="G22" fmla="+- 1 0 0"/>
              <a:gd name="G23" fmla="+- 1 0 0"/>
              <a:gd name="G24" fmla="*/ 1 0 0"/>
              <a:gd name="G25" fmla="+- 11 0 0"/>
              <a:gd name="G26" fmla="+- 1 0 0"/>
              <a:gd name="G27" fmla="+- 1 0 0"/>
              <a:gd name="G28" fmla="+- 1 0 0"/>
              <a:gd name="G29" fmla="*/ 1 0 0"/>
              <a:gd name="G30" fmla="sin 580 G29"/>
              <a:gd name="G31" fmla="+- 11 0 0"/>
              <a:gd name="G32" fmla="+- 1 0 0"/>
              <a:gd name="G33" fmla="+- 1 0 0"/>
              <a:gd name="G34" fmla="+- 1 0 0"/>
              <a:gd name="G35" fmla="+- 1 0 0"/>
              <a:gd name="G36" fmla="+- 1 0 0"/>
              <a:gd name="G37" fmla="+- 1 0 0"/>
              <a:gd name="G38" fmla="+- 1 0 0"/>
              <a:gd name="G39" fmla="*/ 1 62133 25600"/>
              <a:gd name="G40" fmla="*/ 1 35987 55552"/>
              <a:gd name="G41" fmla="*/ G40 1 180"/>
              <a:gd name="G42" fmla="*/ G39 1 G41"/>
              <a:gd name="G43" fmla="+- 1 0 0"/>
              <a:gd name="G44" fmla="+- 1 0 0"/>
              <a:gd name="G45" fmla="+- 1 0 0"/>
              <a:gd name="G46" fmla="+- 1 0 0"/>
              <a:gd name="G47" fmla="+- 1 0 0"/>
              <a:gd name="G48" fmla="+- 1 0 0"/>
              <a:gd name="G49" fmla="+- 1 0 0"/>
              <a:gd name="G50" fmla="+- 1 0 0"/>
              <a:gd name="G51" fmla="+- 1 0 0"/>
              <a:gd name="G52" fmla="+- 1 0 0"/>
              <a:gd name="G53" fmla="+- 1 0 0"/>
              <a:gd name="G54" fmla="+- 1 0 0"/>
              <a:gd name="G55" fmla="+- 1 0 0"/>
              <a:gd name="G56" fmla="+- 1 0 0"/>
              <a:gd name="G57" fmla="*/ 1 16385 2"/>
              <a:gd name="G58" fmla="+- 1 0 0"/>
              <a:gd name="G59" fmla="+- 1 0 0"/>
              <a:gd name="G60" fmla="+- 1 0 0"/>
              <a:gd name="G61" fmla="+- 1 0 0"/>
              <a:gd name="G62" fmla="+- 1 0 0"/>
              <a:gd name="G63" fmla="+- 1 0 0"/>
              <a:gd name="G64" fmla="+- 1 0 0"/>
              <a:gd name="G65" fmla="+- 1 0 0"/>
              <a:gd name="G66" fmla="+- 1 0 0"/>
              <a:gd name="G67" fmla="+- 1 0 0"/>
              <a:gd name="G68" fmla="+- 1 0 0"/>
              <a:gd name="G69" fmla="+- 1 0 0"/>
              <a:gd name="G70" fmla="+- 1 0 0"/>
              <a:gd name="G71" fmla="+- 1 0 0"/>
              <a:gd name="G72" fmla="+- 1 0 0"/>
              <a:gd name="G73" fmla="+- 1 0 0"/>
              <a:gd name="G74" fmla="+- 1 0 0"/>
              <a:gd name="G75" fmla="+- 1 0 0"/>
              <a:gd name="G76" fmla="+- 1 0 0"/>
              <a:gd name="G77" fmla="+- 1 0 0"/>
              <a:gd name="G78" fmla="+- 1 0 0"/>
              <a:gd name="G79" fmla="+- 1 0 0"/>
              <a:gd name="G80" fmla="+- 1 0 0"/>
              <a:gd name="G81" fmla="+- 1 0 0"/>
              <a:gd name="G82" fmla="+- 1 0 0"/>
              <a:gd name="G83" fmla="*/ 1 60495 32264"/>
              <a:gd name="G84" fmla="+- 1 0 0"/>
              <a:gd name="G85" fmla="+- 1 0 0"/>
              <a:gd name="G86" fmla="+- 1 0 0"/>
              <a:gd name="G87" fmla="+- 1 0 0"/>
              <a:gd name="G88" fmla="+- 1 0 0"/>
              <a:gd name="G89" fmla="+- 1 0 0"/>
              <a:gd name="G90" fmla="+- 1 0 0"/>
              <a:gd name="G91" fmla="+- 1 0 0"/>
              <a:gd name="G92" fmla="+- 41 0 0"/>
              <a:gd name="G93" fmla="+- 1 0 0"/>
              <a:gd name="G94" fmla="+- 1 0 0"/>
              <a:gd name="G95" fmla="+- 1 0 0"/>
              <a:gd name="G96" fmla="+- 1 0 0"/>
              <a:gd name="G97" fmla="+- 1 0 0"/>
              <a:gd name="G98" fmla="+- 1 0 0"/>
              <a:gd name="G99" fmla="+- 1 0 0"/>
              <a:gd name="G100" fmla="+- 1 0 0"/>
              <a:gd name="G101" fmla="+- 1 0 0"/>
              <a:gd name="G102" fmla="+- 1 0 0"/>
              <a:gd name="G103" fmla="+- 1 0 0"/>
              <a:gd name="G104" fmla="+- 1 0 0"/>
              <a:gd name="G105" fmla="+- 1 0 0"/>
              <a:gd name="G106" fmla="+- 1 0 0"/>
              <a:gd name="G107" fmla="+- 1 0 0"/>
              <a:gd name="G108" fmla="+- 1 0 0"/>
              <a:gd name="T0" fmla="*/ 3689350 w 2508"/>
              <a:gd name="T1" fmla="*/ 2516188 h 2578"/>
              <a:gd name="T2" fmla="*/ 3841750 w 2508"/>
              <a:gd name="T3" fmla="*/ 2779713 h 2578"/>
              <a:gd name="T4" fmla="*/ 3981450 w 2508"/>
              <a:gd name="T5" fmla="*/ 2952750 h 2578"/>
              <a:gd name="T6" fmla="*/ 3606800 w 2508"/>
              <a:gd name="T7" fmla="*/ 2843213 h 2578"/>
              <a:gd name="T8" fmla="*/ 3232150 w 2508"/>
              <a:gd name="T9" fmla="*/ 2798763 h 2578"/>
              <a:gd name="T10" fmla="*/ 2862263 w 2508"/>
              <a:gd name="T11" fmla="*/ 2779713 h 2578"/>
              <a:gd name="T12" fmla="*/ 2408238 w 2508"/>
              <a:gd name="T13" fmla="*/ 2708275 h 2578"/>
              <a:gd name="T14" fmla="*/ 2084388 w 2508"/>
              <a:gd name="T15" fmla="*/ 2722563 h 2578"/>
              <a:gd name="T16" fmla="*/ 1738313 w 2508"/>
              <a:gd name="T17" fmla="*/ 2786063 h 2578"/>
              <a:gd name="T18" fmla="*/ 1411288 w 2508"/>
              <a:gd name="T19" fmla="*/ 2805113 h 2578"/>
              <a:gd name="T20" fmla="*/ 1085850 w 2508"/>
              <a:gd name="T21" fmla="*/ 2847975 h 2578"/>
              <a:gd name="T22" fmla="*/ 1022350 w 2508"/>
              <a:gd name="T23" fmla="*/ 3000375 h 2578"/>
              <a:gd name="T24" fmla="*/ 1077913 w 2508"/>
              <a:gd name="T25" fmla="*/ 3176588 h 2578"/>
              <a:gd name="T26" fmla="*/ 1162050 w 2508"/>
              <a:gd name="T27" fmla="*/ 3448050 h 2578"/>
              <a:gd name="T28" fmla="*/ 1219200 w 2508"/>
              <a:gd name="T29" fmla="*/ 3798888 h 2578"/>
              <a:gd name="T30" fmla="*/ 1236663 w 2508"/>
              <a:gd name="T31" fmla="*/ 4000500 h 2578"/>
              <a:gd name="T32" fmla="*/ 1001713 w 2508"/>
              <a:gd name="T33" fmla="*/ 4092575 h 2578"/>
              <a:gd name="T34" fmla="*/ 703263 w 2508"/>
              <a:gd name="T35" fmla="*/ 3981450 h 2578"/>
              <a:gd name="T36" fmla="*/ 514350 w 2508"/>
              <a:gd name="T37" fmla="*/ 3687763 h 2578"/>
              <a:gd name="T38" fmla="*/ 454025 w 2508"/>
              <a:gd name="T39" fmla="*/ 3330575 h 2578"/>
              <a:gd name="T40" fmla="*/ 412750 w 2508"/>
              <a:gd name="T41" fmla="*/ 3122613 h 2578"/>
              <a:gd name="T42" fmla="*/ 279400 w 2508"/>
              <a:gd name="T43" fmla="*/ 2809875 h 2578"/>
              <a:gd name="T44" fmla="*/ 112713 w 2508"/>
              <a:gd name="T45" fmla="*/ 2428875 h 2578"/>
              <a:gd name="T46" fmla="*/ 15875 w 2508"/>
              <a:gd name="T47" fmla="*/ 2078038 h 2578"/>
              <a:gd name="T48" fmla="*/ 0 w 2508"/>
              <a:gd name="T49" fmla="*/ 1927225 h 2578"/>
              <a:gd name="T50" fmla="*/ 17463 w 2508"/>
              <a:gd name="T51" fmla="*/ 1747838 h 2578"/>
              <a:gd name="T52" fmla="*/ 63500 w 2508"/>
              <a:gd name="T53" fmla="*/ 1468438 h 2578"/>
              <a:gd name="T54" fmla="*/ 63500 w 2508"/>
              <a:gd name="T55" fmla="*/ 1257300 h 2578"/>
              <a:gd name="T56" fmla="*/ 31750 w 2508"/>
              <a:gd name="T57" fmla="*/ 1020763 h 2578"/>
              <a:gd name="T58" fmla="*/ 0 w 2508"/>
              <a:gd name="T59" fmla="*/ 796925 h 2578"/>
              <a:gd name="T60" fmla="*/ 17463 w 2508"/>
              <a:gd name="T61" fmla="*/ 630238 h 2578"/>
              <a:gd name="T62" fmla="*/ 63500 w 2508"/>
              <a:gd name="T63" fmla="*/ 447675 h 2578"/>
              <a:gd name="T64" fmla="*/ 146050 w 2508"/>
              <a:gd name="T65" fmla="*/ 295275 h 2578"/>
              <a:gd name="T66" fmla="*/ 306388 w 2508"/>
              <a:gd name="T67" fmla="*/ 111125 h 2578"/>
              <a:gd name="T68" fmla="*/ 433388 w 2508"/>
              <a:gd name="T69" fmla="*/ 28575 h 2578"/>
              <a:gd name="T70" fmla="*/ 560388 w 2508"/>
              <a:gd name="T71" fmla="*/ 0 h 2578"/>
              <a:gd name="T72" fmla="*/ 668338 w 2508"/>
              <a:gd name="T73" fmla="*/ 15875 h 2578"/>
              <a:gd name="T74" fmla="*/ 784225 w 2508"/>
              <a:gd name="T75" fmla="*/ 100013 h 2578"/>
              <a:gd name="T76" fmla="*/ 860425 w 2508"/>
              <a:gd name="T77" fmla="*/ 239713 h 2578"/>
              <a:gd name="T78" fmla="*/ 920750 w 2508"/>
              <a:gd name="T79" fmla="*/ 420688 h 2578"/>
              <a:gd name="T80" fmla="*/ 955675 w 2508"/>
              <a:gd name="T81" fmla="*/ 714375 h 2578"/>
              <a:gd name="T82" fmla="*/ 1036638 w 2508"/>
              <a:gd name="T83" fmla="*/ 1020763 h 2578"/>
              <a:gd name="T84" fmla="*/ 1060450 w 2508"/>
              <a:gd name="T85" fmla="*/ 1250950 h 2578"/>
              <a:gd name="T86" fmla="*/ 925513 w 2508"/>
              <a:gd name="T87" fmla="*/ 1606550 h 2578"/>
              <a:gd name="T88" fmla="*/ 971550 w 2508"/>
              <a:gd name="T89" fmla="*/ 1800225 h 2578"/>
              <a:gd name="T90" fmla="*/ 923925 w 2508"/>
              <a:gd name="T91" fmla="*/ 2011363 h 2578"/>
              <a:gd name="T92" fmla="*/ 979488 w 2508"/>
              <a:gd name="T93" fmla="*/ 2198688 h 2578"/>
              <a:gd name="T94" fmla="*/ 1155700 w 2508"/>
              <a:gd name="T95" fmla="*/ 2284413 h 2578"/>
              <a:gd name="T96" fmla="*/ 1577975 w 2508"/>
              <a:gd name="T97" fmla="*/ 2276475 h 2578"/>
              <a:gd name="T98" fmla="*/ 2078038 w 2508"/>
              <a:gd name="T99" fmla="*/ 2332038 h 2578"/>
              <a:gd name="T100" fmla="*/ 2749550 w 2508"/>
              <a:gd name="T101" fmla="*/ 2227263 h 2578"/>
              <a:gd name="T102" fmla="*/ 3281363 w 2508"/>
              <a:gd name="T103" fmla="*/ 2228850 h 25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2508" h="2578">
                <a:moveTo>
                  <a:pt x="2278" y="1448"/>
                </a:moveTo>
                <a:lnTo>
                  <a:pt x="2324" y="1585"/>
                </a:lnTo>
                <a:lnTo>
                  <a:pt x="2388" y="1706"/>
                </a:lnTo>
                <a:lnTo>
                  <a:pt x="2420" y="1751"/>
                </a:lnTo>
                <a:lnTo>
                  <a:pt x="2448" y="1798"/>
                </a:lnTo>
                <a:lnTo>
                  <a:pt x="2508" y="1860"/>
                </a:lnTo>
                <a:lnTo>
                  <a:pt x="2364" y="1840"/>
                </a:lnTo>
                <a:lnTo>
                  <a:pt x="2272" y="1791"/>
                </a:lnTo>
                <a:lnTo>
                  <a:pt x="2147" y="1774"/>
                </a:lnTo>
                <a:lnTo>
                  <a:pt x="2036" y="1763"/>
                </a:lnTo>
                <a:lnTo>
                  <a:pt x="1893" y="1734"/>
                </a:lnTo>
                <a:lnTo>
                  <a:pt x="1803" y="1751"/>
                </a:lnTo>
                <a:lnTo>
                  <a:pt x="1657" y="1737"/>
                </a:lnTo>
                <a:lnTo>
                  <a:pt x="1517" y="1706"/>
                </a:lnTo>
                <a:lnTo>
                  <a:pt x="1420" y="1703"/>
                </a:lnTo>
                <a:lnTo>
                  <a:pt x="1313" y="1715"/>
                </a:lnTo>
                <a:lnTo>
                  <a:pt x="1216" y="1729"/>
                </a:lnTo>
                <a:lnTo>
                  <a:pt x="1095" y="1755"/>
                </a:lnTo>
                <a:lnTo>
                  <a:pt x="981" y="1762"/>
                </a:lnTo>
                <a:lnTo>
                  <a:pt x="889" y="1767"/>
                </a:lnTo>
                <a:lnTo>
                  <a:pt x="785" y="1778"/>
                </a:lnTo>
                <a:lnTo>
                  <a:pt x="684" y="1794"/>
                </a:lnTo>
                <a:lnTo>
                  <a:pt x="644" y="1838"/>
                </a:lnTo>
                <a:lnTo>
                  <a:pt x="644" y="1890"/>
                </a:lnTo>
                <a:lnTo>
                  <a:pt x="647" y="1944"/>
                </a:lnTo>
                <a:lnTo>
                  <a:pt x="679" y="2001"/>
                </a:lnTo>
                <a:lnTo>
                  <a:pt x="712" y="2076"/>
                </a:lnTo>
                <a:lnTo>
                  <a:pt x="732" y="2172"/>
                </a:lnTo>
                <a:lnTo>
                  <a:pt x="742" y="2260"/>
                </a:lnTo>
                <a:lnTo>
                  <a:pt x="768" y="2393"/>
                </a:lnTo>
                <a:lnTo>
                  <a:pt x="797" y="2485"/>
                </a:lnTo>
                <a:lnTo>
                  <a:pt x="779" y="2520"/>
                </a:lnTo>
                <a:lnTo>
                  <a:pt x="707" y="2560"/>
                </a:lnTo>
                <a:lnTo>
                  <a:pt x="631" y="2578"/>
                </a:lnTo>
                <a:lnTo>
                  <a:pt x="519" y="2561"/>
                </a:lnTo>
                <a:lnTo>
                  <a:pt x="443" y="2508"/>
                </a:lnTo>
                <a:lnTo>
                  <a:pt x="375" y="2427"/>
                </a:lnTo>
                <a:lnTo>
                  <a:pt x="324" y="2323"/>
                </a:lnTo>
                <a:lnTo>
                  <a:pt x="313" y="2225"/>
                </a:lnTo>
                <a:lnTo>
                  <a:pt x="286" y="2098"/>
                </a:lnTo>
                <a:lnTo>
                  <a:pt x="274" y="2041"/>
                </a:lnTo>
                <a:lnTo>
                  <a:pt x="260" y="1967"/>
                </a:lnTo>
                <a:lnTo>
                  <a:pt x="231" y="1867"/>
                </a:lnTo>
                <a:lnTo>
                  <a:pt x="176" y="1770"/>
                </a:lnTo>
                <a:lnTo>
                  <a:pt x="120" y="1653"/>
                </a:lnTo>
                <a:lnTo>
                  <a:pt x="71" y="1530"/>
                </a:lnTo>
                <a:lnTo>
                  <a:pt x="32" y="1399"/>
                </a:lnTo>
                <a:lnTo>
                  <a:pt x="10" y="1309"/>
                </a:lnTo>
                <a:lnTo>
                  <a:pt x="4" y="1247"/>
                </a:lnTo>
                <a:lnTo>
                  <a:pt x="0" y="1214"/>
                </a:lnTo>
                <a:lnTo>
                  <a:pt x="4" y="1151"/>
                </a:lnTo>
                <a:lnTo>
                  <a:pt x="11" y="1101"/>
                </a:lnTo>
                <a:lnTo>
                  <a:pt x="32" y="1002"/>
                </a:lnTo>
                <a:lnTo>
                  <a:pt x="40" y="925"/>
                </a:lnTo>
                <a:lnTo>
                  <a:pt x="45" y="856"/>
                </a:lnTo>
                <a:lnTo>
                  <a:pt x="40" y="792"/>
                </a:lnTo>
                <a:lnTo>
                  <a:pt x="33" y="727"/>
                </a:lnTo>
                <a:lnTo>
                  <a:pt x="20" y="643"/>
                </a:lnTo>
                <a:lnTo>
                  <a:pt x="9" y="580"/>
                </a:lnTo>
                <a:lnTo>
                  <a:pt x="0" y="502"/>
                </a:lnTo>
                <a:lnTo>
                  <a:pt x="4" y="447"/>
                </a:lnTo>
                <a:lnTo>
                  <a:pt x="11" y="397"/>
                </a:lnTo>
                <a:lnTo>
                  <a:pt x="23" y="343"/>
                </a:lnTo>
                <a:lnTo>
                  <a:pt x="40" y="282"/>
                </a:lnTo>
                <a:lnTo>
                  <a:pt x="66" y="230"/>
                </a:lnTo>
                <a:lnTo>
                  <a:pt x="92" y="186"/>
                </a:lnTo>
                <a:lnTo>
                  <a:pt x="136" y="126"/>
                </a:lnTo>
                <a:lnTo>
                  <a:pt x="193" y="70"/>
                </a:lnTo>
                <a:lnTo>
                  <a:pt x="227" y="43"/>
                </a:lnTo>
                <a:lnTo>
                  <a:pt x="273" y="18"/>
                </a:lnTo>
                <a:lnTo>
                  <a:pt x="316" y="3"/>
                </a:lnTo>
                <a:lnTo>
                  <a:pt x="353" y="0"/>
                </a:lnTo>
                <a:lnTo>
                  <a:pt x="388" y="3"/>
                </a:lnTo>
                <a:lnTo>
                  <a:pt x="421" y="10"/>
                </a:lnTo>
                <a:lnTo>
                  <a:pt x="463" y="34"/>
                </a:lnTo>
                <a:lnTo>
                  <a:pt x="494" y="63"/>
                </a:lnTo>
                <a:lnTo>
                  <a:pt x="520" y="104"/>
                </a:lnTo>
                <a:lnTo>
                  <a:pt x="542" y="151"/>
                </a:lnTo>
                <a:lnTo>
                  <a:pt x="561" y="205"/>
                </a:lnTo>
                <a:lnTo>
                  <a:pt x="580" y="265"/>
                </a:lnTo>
                <a:lnTo>
                  <a:pt x="593" y="334"/>
                </a:lnTo>
                <a:lnTo>
                  <a:pt x="602" y="450"/>
                </a:lnTo>
                <a:lnTo>
                  <a:pt x="623" y="563"/>
                </a:lnTo>
                <a:lnTo>
                  <a:pt x="653" y="643"/>
                </a:lnTo>
                <a:lnTo>
                  <a:pt x="702" y="730"/>
                </a:lnTo>
                <a:lnTo>
                  <a:pt x="668" y="788"/>
                </a:lnTo>
                <a:lnTo>
                  <a:pt x="614" y="916"/>
                </a:lnTo>
                <a:lnTo>
                  <a:pt x="583" y="1012"/>
                </a:lnTo>
                <a:lnTo>
                  <a:pt x="602" y="1070"/>
                </a:lnTo>
                <a:lnTo>
                  <a:pt x="612" y="1134"/>
                </a:lnTo>
                <a:lnTo>
                  <a:pt x="588" y="1209"/>
                </a:lnTo>
                <a:lnTo>
                  <a:pt x="582" y="1267"/>
                </a:lnTo>
                <a:lnTo>
                  <a:pt x="593" y="1328"/>
                </a:lnTo>
                <a:lnTo>
                  <a:pt x="617" y="1385"/>
                </a:lnTo>
                <a:lnTo>
                  <a:pt x="647" y="1422"/>
                </a:lnTo>
                <a:lnTo>
                  <a:pt x="728" y="1439"/>
                </a:lnTo>
                <a:lnTo>
                  <a:pt x="857" y="1439"/>
                </a:lnTo>
                <a:lnTo>
                  <a:pt x="994" y="1434"/>
                </a:lnTo>
                <a:lnTo>
                  <a:pt x="1105" y="1464"/>
                </a:lnTo>
                <a:lnTo>
                  <a:pt x="1309" y="1469"/>
                </a:lnTo>
                <a:lnTo>
                  <a:pt x="1507" y="1440"/>
                </a:lnTo>
                <a:lnTo>
                  <a:pt x="1732" y="1403"/>
                </a:lnTo>
                <a:lnTo>
                  <a:pt x="1896" y="1396"/>
                </a:lnTo>
                <a:lnTo>
                  <a:pt x="2067" y="1404"/>
                </a:lnTo>
                <a:lnTo>
                  <a:pt x="2277" y="1446"/>
                </a:lnTo>
              </a:path>
            </a:pathLst>
          </a:custGeom>
          <a:gradFill rotWithShape="0">
            <a:gsLst>
              <a:gs pos="0">
                <a:srgbClr val="FF459B"/>
              </a:gs>
              <a:gs pos="100000">
                <a:srgbClr val="FFD9D9"/>
              </a:gs>
            </a:gsLst>
            <a:lin ang="135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  <p:sp>
        <p:nvSpPr>
          <p:cNvPr id="20483" name="Freeform 3"/>
          <p:cNvSpPr>
            <a:spLocks noChangeArrowheads="1"/>
          </p:cNvSpPr>
          <p:nvPr/>
        </p:nvSpPr>
        <p:spPr bwMode="auto">
          <a:xfrm>
            <a:off x="5421313" y="4359276"/>
            <a:ext cx="3090862" cy="1617663"/>
          </a:xfrm>
          <a:custGeom>
            <a:avLst/>
            <a:gdLst>
              <a:gd name="G0" fmla="+- 1 0 0"/>
              <a:gd name="G1" fmla="+- 1 0 0"/>
              <a:gd name="G2" fmla="+- 1 0 0"/>
              <a:gd name="G3" fmla="+- 1 0 0"/>
              <a:gd name="G4" fmla="+- 40 0 0"/>
              <a:gd name="G5" fmla="*/ 1 39069 35328"/>
              <a:gd name="G6" fmla="+- 1 0 0"/>
              <a:gd name="G7" fmla="+- 362 0 0"/>
              <a:gd name="G8" fmla="+- 1 0 0"/>
              <a:gd name="G9" fmla="+- 1 0 0"/>
              <a:gd name="G10" fmla="+- 1 0 0"/>
              <a:gd name="G11" fmla="+- 1 0 0"/>
              <a:gd name="G12" fmla="+- 1 0 0"/>
              <a:gd name="G13" fmla="+- 1 0 0"/>
              <a:gd name="G14" fmla="+- 1 0 0"/>
              <a:gd name="G15" fmla="+- 1 0 0"/>
              <a:gd name="G16" fmla="+- 1 0 0"/>
              <a:gd name="G17" fmla="+- 1 0 0"/>
              <a:gd name="G18" fmla="+- 1 0 0"/>
              <a:gd name="G19" fmla="+- 1 0 0"/>
              <a:gd name="G20" fmla="+- 1 0 0"/>
              <a:gd name="G21" fmla="+- 1 0 0"/>
              <a:gd name="G22" fmla="+- 1 0 0"/>
              <a:gd name="G23" fmla="+- 1 0 0"/>
              <a:gd name="G24" fmla="+- 1 0 0"/>
              <a:gd name="G25" fmla="+- 1 0 0"/>
              <a:gd name="G26" fmla="+- 1 0 0"/>
              <a:gd name="G27" fmla="*/ 1 65535 32768"/>
              <a:gd name="G28" fmla="+- 1 0 0"/>
              <a:gd name="G29" fmla="+- 24 0 0"/>
              <a:gd name="G30" fmla="+- 21 0 0"/>
              <a:gd name="G31" fmla="+- 7521 0 0"/>
              <a:gd name="G32" fmla="*/ 1 48657 2"/>
              <a:gd name="G33" fmla="*/ 1 23299 2"/>
              <a:gd name="G34" fmla="*/ 1 37129 45568"/>
              <a:gd name="G35" fmla="*/ 1 49599 55552"/>
              <a:gd name="T0" fmla="*/ 338253 w 1526"/>
              <a:gd name="T1" fmla="*/ 1617663 h 911"/>
              <a:gd name="T2" fmla="*/ 305845 w 1526"/>
              <a:gd name="T3" fmla="*/ 1377943 h 911"/>
              <a:gd name="T4" fmla="*/ 255209 w 1526"/>
              <a:gd name="T5" fmla="*/ 1237663 h 911"/>
              <a:gd name="T6" fmla="*/ 190394 w 1526"/>
              <a:gd name="T7" fmla="*/ 1031682 h 911"/>
              <a:gd name="T8" fmla="*/ 160012 w 1526"/>
              <a:gd name="T9" fmla="*/ 809719 h 911"/>
              <a:gd name="T10" fmla="*/ 115452 w 1526"/>
              <a:gd name="T11" fmla="*/ 596635 h 911"/>
              <a:gd name="T12" fmla="*/ 83044 w 1526"/>
              <a:gd name="T13" fmla="*/ 513177 h 911"/>
              <a:gd name="T14" fmla="*/ 18229 w 1526"/>
              <a:gd name="T15" fmla="*/ 390654 h 911"/>
              <a:gd name="T16" fmla="*/ 0 w 1526"/>
              <a:gd name="T17" fmla="*/ 289439 h 911"/>
              <a:gd name="T18" fmla="*/ 6076 w 1526"/>
              <a:gd name="T19" fmla="*/ 223738 h 911"/>
              <a:gd name="T20" fmla="*/ 32407 w 1526"/>
              <a:gd name="T21" fmla="*/ 181121 h 911"/>
              <a:gd name="T22" fmla="*/ 83044 w 1526"/>
              <a:gd name="T23" fmla="*/ 150935 h 911"/>
              <a:gd name="T24" fmla="*/ 210649 w 1526"/>
              <a:gd name="T25" fmla="*/ 122523 h 911"/>
              <a:gd name="T26" fmla="*/ 356482 w 1526"/>
              <a:gd name="T27" fmla="*/ 111869 h 911"/>
              <a:gd name="T28" fmla="*/ 528647 w 1526"/>
              <a:gd name="T29" fmla="*/ 94112 h 911"/>
              <a:gd name="T30" fmla="*/ 733219 w 1526"/>
              <a:gd name="T31" fmla="*/ 83458 h 911"/>
              <a:gd name="T32" fmla="*/ 860823 w 1526"/>
              <a:gd name="T33" fmla="*/ 55047 h 911"/>
              <a:gd name="T34" fmla="*/ 1039064 w 1526"/>
              <a:gd name="T35" fmla="*/ 28411 h 911"/>
              <a:gd name="T36" fmla="*/ 1114007 w 1526"/>
              <a:gd name="T37" fmla="*/ 10654 h 911"/>
              <a:gd name="T38" fmla="*/ 1229458 w 1526"/>
              <a:gd name="T39" fmla="*/ 0 h 911"/>
              <a:gd name="T40" fmla="*/ 1369215 w 1526"/>
              <a:gd name="T41" fmla="*/ 0 h 911"/>
              <a:gd name="T42" fmla="*/ 1419852 w 1526"/>
              <a:gd name="T43" fmla="*/ 10654 h 911"/>
              <a:gd name="T44" fmla="*/ 1592017 w 1526"/>
              <a:gd name="T45" fmla="*/ 55047 h 911"/>
              <a:gd name="T46" fmla="*/ 1719621 w 1526"/>
              <a:gd name="T47" fmla="*/ 67477 h 911"/>
              <a:gd name="T48" fmla="*/ 1835073 w 1526"/>
              <a:gd name="T49" fmla="*/ 83458 h 911"/>
              <a:gd name="T50" fmla="*/ 1980906 w 1526"/>
              <a:gd name="T51" fmla="*/ 55047 h 911"/>
              <a:gd name="T52" fmla="*/ 2120664 w 1526"/>
              <a:gd name="T53" fmla="*/ 83458 h 911"/>
              <a:gd name="T54" fmla="*/ 2298905 w 1526"/>
              <a:gd name="T55" fmla="*/ 111869 h 911"/>
              <a:gd name="T56" fmla="*/ 2452840 w 1526"/>
              <a:gd name="T57" fmla="*/ 122523 h 911"/>
              <a:gd name="T58" fmla="*/ 2598674 w 1526"/>
              <a:gd name="T59" fmla="*/ 145607 h 911"/>
              <a:gd name="T60" fmla="*/ 2738431 w 1526"/>
              <a:gd name="T61" fmla="*/ 209533 h 911"/>
              <a:gd name="T62" fmla="*/ 2993640 w 1526"/>
              <a:gd name="T63" fmla="*/ 262804 h 911"/>
              <a:gd name="T64" fmla="*/ 3090862 w 1526"/>
              <a:gd name="T65" fmla="*/ 497196 h 911"/>
              <a:gd name="T66" fmla="*/ 2300930 w 1526"/>
              <a:gd name="T67" fmla="*/ 848785 h 911"/>
              <a:gd name="T68" fmla="*/ 1292248 w 1526"/>
              <a:gd name="T69" fmla="*/ 997944 h 911"/>
              <a:gd name="T70" fmla="*/ 842594 w 1526"/>
              <a:gd name="T71" fmla="*/ 1349532 h 9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526" h="911">
                <a:moveTo>
                  <a:pt x="167" y="911"/>
                </a:moveTo>
                <a:lnTo>
                  <a:pt x="151" y="776"/>
                </a:lnTo>
                <a:lnTo>
                  <a:pt x="126" y="697"/>
                </a:lnTo>
                <a:lnTo>
                  <a:pt x="94" y="581"/>
                </a:lnTo>
                <a:lnTo>
                  <a:pt x="79" y="456"/>
                </a:lnTo>
                <a:lnTo>
                  <a:pt x="57" y="336"/>
                </a:lnTo>
                <a:lnTo>
                  <a:pt x="41" y="289"/>
                </a:lnTo>
                <a:lnTo>
                  <a:pt x="9" y="220"/>
                </a:lnTo>
                <a:lnTo>
                  <a:pt x="0" y="163"/>
                </a:lnTo>
                <a:lnTo>
                  <a:pt x="3" y="126"/>
                </a:lnTo>
                <a:lnTo>
                  <a:pt x="16" y="102"/>
                </a:lnTo>
                <a:lnTo>
                  <a:pt x="41" y="85"/>
                </a:lnTo>
                <a:lnTo>
                  <a:pt x="104" y="69"/>
                </a:lnTo>
                <a:lnTo>
                  <a:pt x="176" y="63"/>
                </a:lnTo>
                <a:lnTo>
                  <a:pt x="261" y="53"/>
                </a:lnTo>
                <a:lnTo>
                  <a:pt x="362" y="47"/>
                </a:lnTo>
                <a:lnTo>
                  <a:pt x="425" y="31"/>
                </a:lnTo>
                <a:lnTo>
                  <a:pt x="513" y="16"/>
                </a:lnTo>
                <a:lnTo>
                  <a:pt x="550" y="6"/>
                </a:lnTo>
                <a:lnTo>
                  <a:pt x="607" y="0"/>
                </a:lnTo>
                <a:lnTo>
                  <a:pt x="676" y="0"/>
                </a:lnTo>
                <a:lnTo>
                  <a:pt x="701" y="6"/>
                </a:lnTo>
                <a:lnTo>
                  <a:pt x="786" y="31"/>
                </a:lnTo>
                <a:lnTo>
                  <a:pt x="849" y="38"/>
                </a:lnTo>
                <a:lnTo>
                  <a:pt x="906" y="47"/>
                </a:lnTo>
                <a:lnTo>
                  <a:pt x="978" y="31"/>
                </a:lnTo>
                <a:lnTo>
                  <a:pt x="1047" y="47"/>
                </a:lnTo>
                <a:lnTo>
                  <a:pt x="1135" y="63"/>
                </a:lnTo>
                <a:lnTo>
                  <a:pt x="1211" y="69"/>
                </a:lnTo>
                <a:lnTo>
                  <a:pt x="1283" y="82"/>
                </a:lnTo>
                <a:lnTo>
                  <a:pt x="1352" y="118"/>
                </a:lnTo>
                <a:lnTo>
                  <a:pt x="1478" y="148"/>
                </a:lnTo>
                <a:lnTo>
                  <a:pt x="1526" y="280"/>
                </a:lnTo>
                <a:lnTo>
                  <a:pt x="1136" y="478"/>
                </a:lnTo>
                <a:lnTo>
                  <a:pt x="638" y="562"/>
                </a:lnTo>
                <a:lnTo>
                  <a:pt x="416" y="760"/>
                </a:lnTo>
              </a:path>
            </a:pathLst>
          </a:custGeom>
          <a:gradFill rotWithShape="0">
            <a:gsLst>
              <a:gs pos="0">
                <a:srgbClr val="DDD800"/>
              </a:gs>
              <a:gs pos="100000">
                <a:srgbClr val="FFFFCC"/>
              </a:gs>
            </a:gsLst>
            <a:lin ang="108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  <p:sp>
        <p:nvSpPr>
          <p:cNvPr id="20484" name="Freeform 4"/>
          <p:cNvSpPr>
            <a:spLocks noChangeArrowheads="1"/>
          </p:cNvSpPr>
          <p:nvPr/>
        </p:nvSpPr>
        <p:spPr bwMode="auto">
          <a:xfrm>
            <a:off x="4762500" y="4584700"/>
            <a:ext cx="922338" cy="1168400"/>
          </a:xfrm>
          <a:custGeom>
            <a:avLst/>
            <a:gdLst>
              <a:gd name="G0" fmla="+- 1 0 0"/>
              <a:gd name="G1" fmla="+- 1 0 0"/>
              <a:gd name="G2" fmla="+- 1 0 0"/>
              <a:gd name="G3" fmla="+- 1 0 0"/>
              <a:gd name="G4" fmla="*/ 1 9597 15648"/>
              <a:gd name="G5" fmla="+- 1 0 0"/>
              <a:gd name="G6" fmla="+- 1 0 0"/>
              <a:gd name="G7" fmla="*/ 1 0 0"/>
              <a:gd name="G8" fmla="+- 1 0 0"/>
              <a:gd name="G9" fmla="+- 1 0 0"/>
              <a:gd name="G10" fmla="+- 1 0 0"/>
              <a:gd name="G11" fmla="+- 36864 0 0"/>
              <a:gd name="G12" fmla="*/ 1 35041 0"/>
              <a:gd name="G13" fmla="*/ 1 35987 55552"/>
              <a:gd name="G14" fmla="*/ G13 1 180"/>
              <a:gd name="G15" fmla="*/ G12 1 G14"/>
              <a:gd name="G16" fmla="*/ 1 0 0"/>
              <a:gd name="T0" fmla="*/ 921277 w 20000"/>
              <a:gd name="T1" fmla="*/ 1011075 h 20000"/>
              <a:gd name="T2" fmla="*/ 870088 w 20000"/>
              <a:gd name="T3" fmla="*/ 1083691 h 20000"/>
              <a:gd name="T4" fmla="*/ 774118 w 20000"/>
              <a:gd name="T5" fmla="*/ 1139541 h 20000"/>
              <a:gd name="T6" fmla="*/ 639780 w 20000"/>
              <a:gd name="T7" fmla="*/ 1167465 h 20000"/>
              <a:gd name="T8" fmla="*/ 486210 w 20000"/>
              <a:gd name="T9" fmla="*/ 1139541 h 20000"/>
              <a:gd name="T10" fmla="*/ 358282 w 20000"/>
              <a:gd name="T11" fmla="*/ 1055766 h 20000"/>
              <a:gd name="T12" fmla="*/ 249492 w 20000"/>
              <a:gd name="T13" fmla="*/ 927301 h 20000"/>
              <a:gd name="T14" fmla="*/ 166344 w 20000"/>
              <a:gd name="T15" fmla="*/ 759694 h 20000"/>
              <a:gd name="T16" fmla="*/ 153523 w 20000"/>
              <a:gd name="T17" fmla="*/ 608853 h 20000"/>
              <a:gd name="T18" fmla="*/ 121564 w 20000"/>
              <a:gd name="T19" fmla="*/ 480388 h 20000"/>
              <a:gd name="T20" fmla="*/ 102380 w 20000"/>
              <a:gd name="T21" fmla="*/ 385455 h 20000"/>
              <a:gd name="T22" fmla="*/ 89559 w 20000"/>
              <a:gd name="T23" fmla="*/ 284856 h 20000"/>
              <a:gd name="T24" fmla="*/ 57600 w 20000"/>
              <a:gd name="T25" fmla="*/ 145232 h 20000"/>
              <a:gd name="T26" fmla="*/ 0 w 20000"/>
              <a:gd name="T27" fmla="*/ 0 h 200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20000" h="20000">
                <a:moveTo>
                  <a:pt x="19977" y="17307"/>
                </a:moveTo>
                <a:lnTo>
                  <a:pt x="18867" y="18550"/>
                </a:lnTo>
                <a:lnTo>
                  <a:pt x="16786" y="19506"/>
                </a:lnTo>
                <a:lnTo>
                  <a:pt x="13873" y="19984"/>
                </a:lnTo>
                <a:lnTo>
                  <a:pt x="10543" y="19506"/>
                </a:lnTo>
                <a:lnTo>
                  <a:pt x="7769" y="18072"/>
                </a:lnTo>
                <a:lnTo>
                  <a:pt x="5410" y="15873"/>
                </a:lnTo>
                <a:lnTo>
                  <a:pt x="3607" y="13004"/>
                </a:lnTo>
                <a:lnTo>
                  <a:pt x="3329" y="10422"/>
                </a:lnTo>
                <a:lnTo>
                  <a:pt x="2636" y="8223"/>
                </a:lnTo>
                <a:lnTo>
                  <a:pt x="2220" y="6598"/>
                </a:lnTo>
                <a:lnTo>
                  <a:pt x="1942" y="4876"/>
                </a:lnTo>
                <a:lnTo>
                  <a:pt x="1249" y="2486"/>
                </a:lnTo>
                <a:lnTo>
                  <a:pt x="0" y="0"/>
                </a:lnTo>
              </a:path>
            </a:pathLst>
          </a:custGeom>
          <a:noFill/>
          <a:ln w="19080" cap="flat">
            <a:solidFill>
              <a:srgbClr val="FF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  <p:sp>
        <p:nvSpPr>
          <p:cNvPr id="20485" name="Freeform 5"/>
          <p:cNvSpPr>
            <a:spLocks noChangeArrowheads="1"/>
          </p:cNvSpPr>
          <p:nvPr/>
        </p:nvSpPr>
        <p:spPr bwMode="auto">
          <a:xfrm>
            <a:off x="4419601" y="1660526"/>
            <a:ext cx="1103313" cy="3116263"/>
          </a:xfrm>
          <a:custGeom>
            <a:avLst/>
            <a:gdLst>
              <a:gd name="G0" fmla="+- 1 0 0"/>
              <a:gd name="G1" fmla="+- 180 0 0"/>
              <a:gd name="G2" fmla="+- 1 0 0"/>
              <a:gd name="G3" fmla="*/ 1 38179 25408"/>
              <a:gd name="G4" fmla="+- 112 0 0"/>
              <a:gd name="G5" fmla="+- 1 0 0"/>
              <a:gd name="G6" fmla="+- 1 0 0"/>
              <a:gd name="G7" fmla="+- 1 0 0"/>
              <a:gd name="G8" fmla="+- 1 0 0"/>
              <a:gd name="G9" fmla="+- 100 0 0"/>
              <a:gd name="G10" fmla="+- 1 0 0"/>
              <a:gd name="G11" fmla="+- 1 0 0"/>
              <a:gd name="G12" fmla="+- 1 0 0"/>
              <a:gd name="G13" fmla="+- 1 0 0"/>
              <a:gd name="G14" fmla="+- 1 0 0"/>
              <a:gd name="G15" fmla="*/ 1 0 0"/>
              <a:gd name="G16" fmla="+- 1 0 0"/>
              <a:gd name="G17" fmla="+- 1 0 0"/>
              <a:gd name="G18" fmla="+- 1 0 0"/>
              <a:gd name="G19" fmla="+- 1 0 0"/>
              <a:gd name="G20" fmla="+- 1 0 0"/>
              <a:gd name="G21" fmla="+- 1 0 0"/>
              <a:gd name="G22" fmla="+- 1 0 0"/>
              <a:gd name="G23" fmla="+- 1 0 0"/>
              <a:gd name="G24" fmla="+- 1 0 0"/>
              <a:gd name="G25" fmla="+- 1 0 0"/>
              <a:gd name="G26" fmla="+- 1 0 0"/>
              <a:gd name="G27" fmla="+- 1 0 0"/>
              <a:gd name="G28" fmla="+- 1 0 0"/>
              <a:gd name="G29" fmla="+- 1 0 0"/>
              <a:gd name="G30" fmla="+- 1 0 0"/>
              <a:gd name="G31" fmla="+- 1 0 0"/>
              <a:gd name="G32" fmla="+- 1 0 0"/>
              <a:gd name="G33" fmla="*/ 1 65535 32768"/>
              <a:gd name="G34" fmla="+- 1 0 0"/>
              <a:gd name="G35" fmla="*/ 1 56325 14672"/>
              <a:gd name="G36" fmla="+- 16356 0 0"/>
              <a:gd name="G37" fmla="+- 59385 0 0"/>
              <a:gd name="G38" fmla="*/ 1 3409 2"/>
              <a:gd name="G39" fmla="*/ 1 21709 25216"/>
              <a:gd name="G40" fmla="+- 43049 0 0"/>
              <a:gd name="G41" fmla="+- 41672 0 0"/>
              <a:gd name="G42" fmla="+- 13726 0 0"/>
              <a:gd name="G43" fmla="+- 21955 0 0"/>
              <a:gd name="T0" fmla="*/ 478315 w 1038"/>
              <a:gd name="T1" fmla="*/ 3116263 h 3348"/>
              <a:gd name="T2" fmla="*/ 367771 w 1038"/>
              <a:gd name="T3" fmla="*/ 2965476 h 3348"/>
              <a:gd name="T4" fmla="*/ 278486 w 1038"/>
              <a:gd name="T5" fmla="*/ 2811897 h 3348"/>
              <a:gd name="T6" fmla="*/ 191326 w 1038"/>
              <a:gd name="T7" fmla="*/ 2624809 h 3348"/>
              <a:gd name="T8" fmla="*/ 114796 w 1038"/>
              <a:gd name="T9" fmla="*/ 2429345 h 3348"/>
              <a:gd name="T10" fmla="*/ 51020 w 1038"/>
              <a:gd name="T11" fmla="*/ 2222711 h 3348"/>
              <a:gd name="T12" fmla="*/ 17007 w 1038"/>
              <a:gd name="T13" fmla="*/ 2077509 h 3348"/>
              <a:gd name="T14" fmla="*/ 4252 w 1038"/>
              <a:gd name="T15" fmla="*/ 1979776 h 3348"/>
              <a:gd name="T16" fmla="*/ 0 w 1038"/>
              <a:gd name="T17" fmla="*/ 1926722 h 3348"/>
              <a:gd name="T18" fmla="*/ 4252 w 1038"/>
              <a:gd name="T19" fmla="*/ 1826197 h 3348"/>
              <a:gd name="T20" fmla="*/ 19133 w 1038"/>
              <a:gd name="T21" fmla="*/ 1748011 h 3348"/>
              <a:gd name="T22" fmla="*/ 51020 w 1038"/>
              <a:gd name="T23" fmla="*/ 1591640 h 3348"/>
              <a:gd name="T24" fmla="*/ 63775 w 1038"/>
              <a:gd name="T25" fmla="*/ 1468776 h 3348"/>
              <a:gd name="T26" fmla="*/ 71216 w 1038"/>
              <a:gd name="T27" fmla="*/ 1359875 h 3348"/>
              <a:gd name="T28" fmla="*/ 63775 w 1038"/>
              <a:gd name="T29" fmla="*/ 1256558 h 3348"/>
              <a:gd name="T30" fmla="*/ 52083 w 1038"/>
              <a:gd name="T31" fmla="*/ 1153241 h 3348"/>
              <a:gd name="T32" fmla="*/ 31888 w 1038"/>
              <a:gd name="T33" fmla="*/ 1022000 h 3348"/>
              <a:gd name="T34" fmla="*/ 13818 w 1038"/>
              <a:gd name="T35" fmla="*/ 921476 h 3348"/>
              <a:gd name="T36" fmla="*/ 0 w 1038"/>
              <a:gd name="T37" fmla="*/ 798612 h 3348"/>
              <a:gd name="T38" fmla="*/ 4252 w 1038"/>
              <a:gd name="T39" fmla="*/ 709257 h 3348"/>
              <a:gd name="T40" fmla="*/ 19133 w 1038"/>
              <a:gd name="T41" fmla="*/ 631071 h 3348"/>
              <a:gd name="T42" fmla="*/ 36139 w 1038"/>
              <a:gd name="T43" fmla="*/ 544508 h 3348"/>
              <a:gd name="T44" fmla="*/ 63775 w 1038"/>
              <a:gd name="T45" fmla="*/ 446776 h 3348"/>
              <a:gd name="T46" fmla="*/ 106292 w 1038"/>
              <a:gd name="T47" fmla="*/ 365798 h 3348"/>
              <a:gd name="T48" fmla="*/ 146683 w 1038"/>
              <a:gd name="T49" fmla="*/ 295989 h 3348"/>
              <a:gd name="T50" fmla="*/ 217899 w 1038"/>
              <a:gd name="T51" fmla="*/ 201049 h 3348"/>
              <a:gd name="T52" fmla="*/ 306122 w 1038"/>
              <a:gd name="T53" fmla="*/ 111694 h 3348"/>
              <a:gd name="T54" fmla="*/ 361393 w 1038"/>
              <a:gd name="T55" fmla="*/ 67016 h 3348"/>
              <a:gd name="T56" fmla="*/ 433672 w 1038"/>
              <a:gd name="T57" fmla="*/ 27924 h 3348"/>
              <a:gd name="T58" fmla="*/ 501699 w 1038"/>
              <a:gd name="T59" fmla="*/ 5585 h 3348"/>
              <a:gd name="T60" fmla="*/ 561223 w 1038"/>
              <a:gd name="T61" fmla="*/ 0 h 3348"/>
              <a:gd name="T62" fmla="*/ 616495 w 1038"/>
              <a:gd name="T63" fmla="*/ 5585 h 3348"/>
              <a:gd name="T64" fmla="*/ 669641 w 1038"/>
              <a:gd name="T65" fmla="*/ 16754 h 3348"/>
              <a:gd name="T66" fmla="*/ 737668 w 1038"/>
              <a:gd name="T67" fmla="*/ 53055 h 3348"/>
              <a:gd name="T68" fmla="*/ 784436 w 1038"/>
              <a:gd name="T69" fmla="*/ 100525 h 3348"/>
              <a:gd name="T70" fmla="*/ 826953 w 1038"/>
              <a:gd name="T71" fmla="*/ 164749 h 3348"/>
              <a:gd name="T72" fmla="*/ 860967 w 1038"/>
              <a:gd name="T73" fmla="*/ 240142 h 3348"/>
              <a:gd name="T74" fmla="*/ 893917 w 1038"/>
              <a:gd name="T75" fmla="*/ 326705 h 3348"/>
              <a:gd name="T76" fmla="*/ 922616 w 1038"/>
              <a:gd name="T77" fmla="*/ 421645 h 3348"/>
              <a:gd name="T78" fmla="*/ 943875 w 1038"/>
              <a:gd name="T79" fmla="*/ 530547 h 3348"/>
              <a:gd name="T80" fmla="*/ 956630 w 1038"/>
              <a:gd name="T81" fmla="*/ 714842 h 3348"/>
              <a:gd name="T82" fmla="*/ 988517 w 1038"/>
              <a:gd name="T83" fmla="*/ 893552 h 3348"/>
              <a:gd name="T84" fmla="*/ 1039538 w 1038"/>
              <a:gd name="T85" fmla="*/ 1022000 h 3348"/>
              <a:gd name="T86" fmla="*/ 1103313 w 1038"/>
              <a:gd name="T87" fmla="*/ 1144864 h 33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038" h="3348">
                <a:moveTo>
                  <a:pt x="450" y="3348"/>
                </a:moveTo>
                <a:lnTo>
                  <a:pt x="346" y="3186"/>
                </a:lnTo>
                <a:lnTo>
                  <a:pt x="262" y="3021"/>
                </a:lnTo>
                <a:lnTo>
                  <a:pt x="180" y="2820"/>
                </a:lnTo>
                <a:lnTo>
                  <a:pt x="108" y="2610"/>
                </a:lnTo>
                <a:lnTo>
                  <a:pt x="48" y="2388"/>
                </a:lnTo>
                <a:lnTo>
                  <a:pt x="16" y="2232"/>
                </a:lnTo>
                <a:lnTo>
                  <a:pt x="4" y="2127"/>
                </a:lnTo>
                <a:lnTo>
                  <a:pt x="0" y="2070"/>
                </a:lnTo>
                <a:lnTo>
                  <a:pt x="4" y="1962"/>
                </a:lnTo>
                <a:lnTo>
                  <a:pt x="18" y="1878"/>
                </a:lnTo>
                <a:lnTo>
                  <a:pt x="48" y="1710"/>
                </a:lnTo>
                <a:lnTo>
                  <a:pt x="60" y="1578"/>
                </a:lnTo>
                <a:lnTo>
                  <a:pt x="67" y="1461"/>
                </a:lnTo>
                <a:lnTo>
                  <a:pt x="60" y="1350"/>
                </a:lnTo>
                <a:lnTo>
                  <a:pt x="49" y="1239"/>
                </a:lnTo>
                <a:lnTo>
                  <a:pt x="30" y="1098"/>
                </a:lnTo>
                <a:lnTo>
                  <a:pt x="13" y="990"/>
                </a:lnTo>
                <a:lnTo>
                  <a:pt x="0" y="858"/>
                </a:lnTo>
                <a:lnTo>
                  <a:pt x="4" y="762"/>
                </a:lnTo>
                <a:lnTo>
                  <a:pt x="18" y="678"/>
                </a:lnTo>
                <a:lnTo>
                  <a:pt x="34" y="585"/>
                </a:lnTo>
                <a:lnTo>
                  <a:pt x="60" y="480"/>
                </a:lnTo>
                <a:lnTo>
                  <a:pt x="100" y="393"/>
                </a:lnTo>
                <a:lnTo>
                  <a:pt x="138" y="318"/>
                </a:lnTo>
                <a:lnTo>
                  <a:pt x="205" y="216"/>
                </a:lnTo>
                <a:lnTo>
                  <a:pt x="288" y="120"/>
                </a:lnTo>
                <a:lnTo>
                  <a:pt x="340" y="72"/>
                </a:lnTo>
                <a:lnTo>
                  <a:pt x="408" y="30"/>
                </a:lnTo>
                <a:lnTo>
                  <a:pt x="472" y="6"/>
                </a:lnTo>
                <a:lnTo>
                  <a:pt x="528" y="0"/>
                </a:lnTo>
                <a:lnTo>
                  <a:pt x="580" y="6"/>
                </a:lnTo>
                <a:lnTo>
                  <a:pt x="630" y="18"/>
                </a:lnTo>
                <a:lnTo>
                  <a:pt x="694" y="57"/>
                </a:lnTo>
                <a:lnTo>
                  <a:pt x="738" y="108"/>
                </a:lnTo>
                <a:lnTo>
                  <a:pt x="778" y="177"/>
                </a:lnTo>
                <a:lnTo>
                  <a:pt x="810" y="258"/>
                </a:lnTo>
                <a:lnTo>
                  <a:pt x="841" y="351"/>
                </a:lnTo>
                <a:lnTo>
                  <a:pt x="868" y="453"/>
                </a:lnTo>
                <a:lnTo>
                  <a:pt x="888" y="570"/>
                </a:lnTo>
                <a:lnTo>
                  <a:pt x="900" y="768"/>
                </a:lnTo>
                <a:lnTo>
                  <a:pt x="930" y="960"/>
                </a:lnTo>
                <a:lnTo>
                  <a:pt x="978" y="1098"/>
                </a:lnTo>
                <a:lnTo>
                  <a:pt x="1038" y="1230"/>
                </a:lnTo>
              </a:path>
            </a:pathLst>
          </a:custGeom>
          <a:noFill/>
          <a:ln w="19080" cap="flat">
            <a:solidFill>
              <a:srgbClr val="FF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  <p:sp>
        <p:nvSpPr>
          <p:cNvPr id="20486" name="Freeform 6"/>
          <p:cNvSpPr>
            <a:spLocks noChangeArrowheads="1"/>
          </p:cNvSpPr>
          <p:nvPr/>
        </p:nvSpPr>
        <p:spPr bwMode="auto">
          <a:xfrm>
            <a:off x="4725989" y="3159126"/>
            <a:ext cx="363537" cy="1489075"/>
          </a:xfrm>
          <a:custGeom>
            <a:avLst/>
            <a:gdLst>
              <a:gd name="G0" fmla="+- 1 0 0"/>
              <a:gd name="G1" fmla="+- 1 0 0"/>
              <a:gd name="G2" fmla="+- 1 0 0"/>
              <a:gd name="G3" fmla="+- 1 0 0"/>
              <a:gd name="G4" fmla="+- 108 0 0"/>
              <a:gd name="G5" fmla="*/ 1 42747 57218"/>
              <a:gd name="G6" fmla="+- 1 0 0"/>
              <a:gd name="G7" fmla="+- 1 0 0"/>
              <a:gd name="G8" fmla="+- 1 0 0"/>
              <a:gd name="G9" fmla="+- 1 0 0"/>
              <a:gd name="G10" fmla="+- 1 0 0"/>
              <a:gd name="G11" fmla="+- 1 0 0"/>
              <a:gd name="G12" fmla="*/ 1 65535 32768"/>
              <a:gd name="G13" fmla="*/ 1 54367 49408"/>
              <a:gd name="G14" fmla="+- 22 0 0"/>
              <a:gd name="G15" fmla="+- 21 0 0"/>
              <a:gd name="T0" fmla="*/ 363537 w 342"/>
              <a:gd name="T1" fmla="*/ 1489075 h 1602"/>
              <a:gd name="T2" fmla="*/ 304010 w 342"/>
              <a:gd name="T3" fmla="*/ 1397054 h 1602"/>
              <a:gd name="T4" fmla="*/ 223224 w 342"/>
              <a:gd name="T5" fmla="*/ 1265993 h 1602"/>
              <a:gd name="T6" fmla="*/ 166887 w 342"/>
              <a:gd name="T7" fmla="*/ 1160028 h 1602"/>
              <a:gd name="T8" fmla="*/ 115864 w 342"/>
              <a:gd name="T9" fmla="*/ 1056853 h 1602"/>
              <a:gd name="T10" fmla="*/ 63778 w 342"/>
              <a:gd name="T11" fmla="*/ 931369 h 1602"/>
              <a:gd name="T12" fmla="*/ 31889 w 342"/>
              <a:gd name="T13" fmla="*/ 836559 h 1602"/>
              <a:gd name="T14" fmla="*/ 12756 w 342"/>
              <a:gd name="T15" fmla="*/ 752903 h 1602"/>
              <a:gd name="T16" fmla="*/ 0 w 342"/>
              <a:gd name="T17" fmla="*/ 641362 h 1602"/>
              <a:gd name="T18" fmla="*/ 0 w 342"/>
              <a:gd name="T19" fmla="*/ 540975 h 1602"/>
              <a:gd name="T20" fmla="*/ 12756 w 342"/>
              <a:gd name="T21" fmla="*/ 429434 h 1602"/>
              <a:gd name="T22" fmla="*/ 39330 w 342"/>
              <a:gd name="T23" fmla="*/ 340201 h 1602"/>
              <a:gd name="T24" fmla="*/ 77597 w 342"/>
              <a:gd name="T25" fmla="*/ 267699 h 1602"/>
              <a:gd name="T26" fmla="*/ 128620 w 342"/>
              <a:gd name="T27" fmla="*/ 195197 h 1602"/>
              <a:gd name="T28" fmla="*/ 192398 w 342"/>
              <a:gd name="T29" fmla="*/ 117118 h 1602"/>
              <a:gd name="T30" fmla="*/ 299759 w 342"/>
              <a:gd name="T31" fmla="*/ 0 h 16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342" h="1602">
                <a:moveTo>
                  <a:pt x="342" y="1602"/>
                </a:moveTo>
                <a:lnTo>
                  <a:pt x="286" y="1503"/>
                </a:lnTo>
                <a:lnTo>
                  <a:pt x="210" y="1362"/>
                </a:lnTo>
                <a:lnTo>
                  <a:pt x="157" y="1248"/>
                </a:lnTo>
                <a:lnTo>
                  <a:pt x="109" y="1137"/>
                </a:lnTo>
                <a:lnTo>
                  <a:pt x="60" y="1002"/>
                </a:lnTo>
                <a:lnTo>
                  <a:pt x="30" y="900"/>
                </a:lnTo>
                <a:lnTo>
                  <a:pt x="12" y="810"/>
                </a:lnTo>
                <a:lnTo>
                  <a:pt x="0" y="690"/>
                </a:lnTo>
                <a:lnTo>
                  <a:pt x="0" y="582"/>
                </a:lnTo>
                <a:lnTo>
                  <a:pt x="12" y="462"/>
                </a:lnTo>
                <a:lnTo>
                  <a:pt x="37" y="366"/>
                </a:lnTo>
                <a:lnTo>
                  <a:pt x="73" y="288"/>
                </a:lnTo>
                <a:lnTo>
                  <a:pt x="121" y="210"/>
                </a:lnTo>
                <a:lnTo>
                  <a:pt x="181" y="126"/>
                </a:lnTo>
                <a:lnTo>
                  <a:pt x="282" y="0"/>
                </a:lnTo>
              </a:path>
            </a:pathLst>
          </a:custGeom>
          <a:noFill/>
          <a:ln w="19080" cap="flat">
            <a:solidFill>
              <a:srgbClr val="FF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  <p:sp>
        <p:nvSpPr>
          <p:cNvPr id="20487" name="Freeform 7"/>
          <p:cNvSpPr>
            <a:spLocks noChangeArrowheads="1"/>
          </p:cNvSpPr>
          <p:nvPr/>
        </p:nvSpPr>
        <p:spPr bwMode="auto">
          <a:xfrm>
            <a:off x="4975225" y="3308350"/>
            <a:ext cx="293688" cy="884238"/>
          </a:xfrm>
          <a:custGeom>
            <a:avLst/>
            <a:gdLst>
              <a:gd name="G0" fmla="+- 1 0 0"/>
              <a:gd name="G1" fmla="+- 1 0 0"/>
              <a:gd name="G2" fmla="*/ 1 0 0"/>
              <a:gd name="T0" fmla="*/ 32 256 1"/>
              <a:gd name="T1" fmla="*/ 0 256 1"/>
              <a:gd name="G3" fmla="+- 0 T0 T1"/>
              <a:gd name="G4" fmla="sin 447 G3"/>
              <a:gd name="G5" fmla="+- 1 0 0"/>
              <a:gd name="G6" fmla="+- 1 0 0"/>
              <a:gd name="G7" fmla="+- 1 0 0"/>
              <a:gd name="G8" fmla="+- 1 0 0"/>
              <a:gd name="G9" fmla="+- 1 0 0"/>
              <a:gd name="G10" fmla="+- 1 0 0"/>
              <a:gd name="G11" fmla="+- 1 0 0"/>
              <a:gd name="G12" fmla="+- 1 0 0"/>
              <a:gd name="G13" fmla="+- 1 0 0"/>
              <a:gd name="G14" fmla="+- 1 0 0"/>
              <a:gd name="G15" fmla="+- 1 0 0"/>
              <a:gd name="G16" fmla="+- 1 0 0"/>
              <a:gd name="G17" fmla="+- 1 0 0"/>
              <a:gd name="G18" fmla="+- 43008 0 0"/>
              <a:gd name="G19" fmla="*/ 1 31931 35328"/>
              <a:gd name="G20" fmla="*/ 1 35987 55552"/>
              <a:gd name="G21" fmla="*/ G20 1 180"/>
              <a:gd name="G22" fmla="*/ G19 1 G21"/>
              <a:gd name="G23" fmla="+- 16236 0 0"/>
              <a:gd name="G24" fmla="*/ 1 0 0"/>
              <a:gd name="G25" fmla="*/ 1 18089 2"/>
              <a:gd name="T2" fmla="*/ 127690 w 276"/>
              <a:gd name="T3" fmla="*/ 0 h 948"/>
              <a:gd name="T4" fmla="*/ 86191 w 276"/>
              <a:gd name="T5" fmla="*/ 69956 h 948"/>
              <a:gd name="T6" fmla="*/ 47884 w 276"/>
              <a:gd name="T7" fmla="*/ 139911 h 948"/>
              <a:gd name="T8" fmla="*/ 18089 w 276"/>
              <a:gd name="T9" fmla="*/ 218261 h 948"/>
              <a:gd name="T10" fmla="*/ 6385 w 276"/>
              <a:gd name="T11" fmla="*/ 274226 h 948"/>
              <a:gd name="T12" fmla="*/ 0 w 276"/>
              <a:gd name="T13" fmla="*/ 344181 h 948"/>
              <a:gd name="T14" fmla="*/ 9577 w 276"/>
              <a:gd name="T15" fmla="*/ 416935 h 948"/>
              <a:gd name="T16" fmla="*/ 34051 w 276"/>
              <a:gd name="T17" fmla="*/ 520469 h 948"/>
              <a:gd name="T18" fmla="*/ 60653 w 276"/>
              <a:gd name="T19" fmla="*/ 582030 h 948"/>
              <a:gd name="T20" fmla="*/ 101088 w 276"/>
              <a:gd name="T21" fmla="*/ 660380 h 948"/>
              <a:gd name="T22" fmla="*/ 143652 w 276"/>
              <a:gd name="T23" fmla="*/ 730336 h 948"/>
              <a:gd name="T24" fmla="*/ 190472 w 276"/>
              <a:gd name="T25" fmla="*/ 794695 h 948"/>
              <a:gd name="T26" fmla="*/ 293688 w 276"/>
              <a:gd name="T27" fmla="*/ 884238 h 948"/>
              <a:gd name="T28" fmla="*/ 252189 w 276"/>
              <a:gd name="T29" fmla="*/ 789098 h 948"/>
              <a:gd name="T30" fmla="*/ 228779 w 276"/>
              <a:gd name="T31" fmla="*/ 710748 h 948"/>
              <a:gd name="T32" fmla="*/ 207497 w 276"/>
              <a:gd name="T33" fmla="*/ 635196 h 948"/>
              <a:gd name="T34" fmla="*/ 196856 w 276"/>
              <a:gd name="T35" fmla="*/ 548451 h 948"/>
              <a:gd name="T36" fmla="*/ 194728 w 276"/>
              <a:gd name="T37" fmla="*/ 442119 h 948"/>
              <a:gd name="T38" fmla="*/ 190472 w 276"/>
              <a:gd name="T39" fmla="*/ 346979 h 948"/>
              <a:gd name="T40" fmla="*/ 171318 w 276"/>
              <a:gd name="T41" fmla="*/ 212665 h 948"/>
              <a:gd name="T42" fmla="*/ 150036 w 276"/>
              <a:gd name="T43" fmla="*/ 100736 h 948"/>
              <a:gd name="T44" fmla="*/ 131947 w 276"/>
              <a:gd name="T45" fmla="*/ 0 h 948"/>
            </a:gdLst>
            <a:ahLst/>
            <a:cxnLst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276" h="948">
                <a:moveTo>
                  <a:pt x="120" y="0"/>
                </a:moveTo>
                <a:lnTo>
                  <a:pt x="81" y="75"/>
                </a:lnTo>
                <a:lnTo>
                  <a:pt x="45" y="150"/>
                </a:lnTo>
                <a:lnTo>
                  <a:pt x="17" y="234"/>
                </a:lnTo>
                <a:lnTo>
                  <a:pt x="6" y="294"/>
                </a:lnTo>
                <a:lnTo>
                  <a:pt x="0" y="369"/>
                </a:lnTo>
                <a:lnTo>
                  <a:pt x="9" y="447"/>
                </a:lnTo>
                <a:lnTo>
                  <a:pt x="32" y="558"/>
                </a:lnTo>
                <a:lnTo>
                  <a:pt x="57" y="624"/>
                </a:lnTo>
                <a:lnTo>
                  <a:pt x="95" y="708"/>
                </a:lnTo>
                <a:lnTo>
                  <a:pt x="135" y="783"/>
                </a:lnTo>
                <a:lnTo>
                  <a:pt x="179" y="852"/>
                </a:lnTo>
                <a:lnTo>
                  <a:pt x="276" y="948"/>
                </a:lnTo>
                <a:lnTo>
                  <a:pt x="237" y="846"/>
                </a:lnTo>
                <a:lnTo>
                  <a:pt x="215" y="762"/>
                </a:lnTo>
                <a:lnTo>
                  <a:pt x="195" y="681"/>
                </a:lnTo>
                <a:lnTo>
                  <a:pt x="185" y="588"/>
                </a:lnTo>
                <a:lnTo>
                  <a:pt x="183" y="474"/>
                </a:lnTo>
                <a:lnTo>
                  <a:pt x="179" y="372"/>
                </a:lnTo>
                <a:lnTo>
                  <a:pt x="161" y="228"/>
                </a:lnTo>
                <a:lnTo>
                  <a:pt x="141" y="108"/>
                </a:lnTo>
                <a:lnTo>
                  <a:pt x="124" y="0"/>
                </a:lnTo>
              </a:path>
            </a:pathLst>
          </a:custGeom>
          <a:noFill/>
          <a:ln w="19080" cap="flat">
            <a:solidFill>
              <a:srgbClr val="FF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  <p:sp>
        <p:nvSpPr>
          <p:cNvPr id="20488" name="Freeform 8"/>
          <p:cNvSpPr>
            <a:spLocks noChangeArrowheads="1"/>
          </p:cNvSpPr>
          <p:nvPr/>
        </p:nvSpPr>
        <p:spPr bwMode="auto">
          <a:xfrm>
            <a:off x="8035925" y="3971926"/>
            <a:ext cx="431800" cy="684213"/>
          </a:xfrm>
          <a:custGeom>
            <a:avLst/>
            <a:gdLst>
              <a:gd name="G0" fmla="*/ 1 0 0"/>
              <a:gd name="G1" fmla="+- 1 0 0"/>
              <a:gd name="G2" fmla="+- 1 0 0"/>
              <a:gd name="G3" fmla="+- 1 0 0"/>
              <a:gd name="G4" fmla="+- 1 0 0"/>
              <a:gd name="G5" fmla="*/ 1 0 0"/>
              <a:gd name="G6" fmla="*/ 1 16385 2"/>
              <a:gd name="G7" fmla="+- 1 0 0"/>
              <a:gd name="G8" fmla="+- 1 0 0"/>
              <a:gd name="G9" fmla="+- 1 0 0"/>
              <a:gd name="G10" fmla="+- 1 0 0"/>
              <a:gd name="T0" fmla="*/ 2649 w 163"/>
              <a:gd name="T1" fmla="*/ 0 h 294"/>
              <a:gd name="T2" fmla="*/ 31789 w 163"/>
              <a:gd name="T3" fmla="*/ 121017 h 294"/>
              <a:gd name="T4" fmla="*/ 55631 w 163"/>
              <a:gd name="T5" fmla="*/ 202471 h 294"/>
              <a:gd name="T6" fmla="*/ 87420 w 163"/>
              <a:gd name="T7" fmla="*/ 286252 h 294"/>
              <a:gd name="T8" fmla="*/ 127156 w 163"/>
              <a:gd name="T9" fmla="*/ 365379 h 294"/>
              <a:gd name="T10" fmla="*/ 177488 w 163"/>
              <a:gd name="T11" fmla="*/ 463124 h 294"/>
              <a:gd name="T12" fmla="*/ 262259 w 163"/>
              <a:gd name="T13" fmla="*/ 565523 h 294"/>
              <a:gd name="T14" fmla="*/ 347029 w 163"/>
              <a:gd name="T15" fmla="*/ 623704 h 294"/>
              <a:gd name="T16" fmla="*/ 431800 w 163"/>
              <a:gd name="T17" fmla="*/ 684213 h 294"/>
              <a:gd name="T18" fmla="*/ 370871 w 163"/>
              <a:gd name="T19" fmla="*/ 288580 h 294"/>
              <a:gd name="T20" fmla="*/ 0 w 163"/>
              <a:gd name="T21" fmla="*/ 0 h 2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63" h="294">
                <a:moveTo>
                  <a:pt x="1" y="0"/>
                </a:moveTo>
                <a:lnTo>
                  <a:pt x="12" y="52"/>
                </a:lnTo>
                <a:lnTo>
                  <a:pt x="21" y="87"/>
                </a:lnTo>
                <a:lnTo>
                  <a:pt x="33" y="123"/>
                </a:lnTo>
                <a:lnTo>
                  <a:pt x="48" y="157"/>
                </a:lnTo>
                <a:lnTo>
                  <a:pt x="67" y="199"/>
                </a:lnTo>
                <a:lnTo>
                  <a:pt x="99" y="243"/>
                </a:lnTo>
                <a:lnTo>
                  <a:pt x="131" y="268"/>
                </a:lnTo>
                <a:lnTo>
                  <a:pt x="163" y="294"/>
                </a:lnTo>
                <a:lnTo>
                  <a:pt x="140" y="124"/>
                </a:lnTo>
                <a:lnTo>
                  <a:pt x="0" y="0"/>
                </a:lnTo>
              </a:path>
            </a:pathLst>
          </a:custGeom>
          <a:gradFill rotWithShape="0">
            <a:gsLst>
              <a:gs pos="0">
                <a:srgbClr val="BCA690"/>
              </a:gs>
              <a:gs pos="100000">
                <a:srgbClr val="F7E88D"/>
              </a:gs>
            </a:gsLst>
            <a:lin ang="8100000" scaled="1"/>
          </a:gradFill>
          <a:ln w="28440" cap="flat">
            <a:solidFill>
              <a:srgbClr val="B49C84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  <p:sp>
        <p:nvSpPr>
          <p:cNvPr id="20489" name="Freeform 9"/>
          <p:cNvSpPr>
            <a:spLocks noChangeArrowheads="1"/>
          </p:cNvSpPr>
          <p:nvPr/>
        </p:nvSpPr>
        <p:spPr bwMode="auto">
          <a:xfrm>
            <a:off x="4664076" y="2286001"/>
            <a:ext cx="695325" cy="1190625"/>
          </a:xfrm>
          <a:custGeom>
            <a:avLst/>
            <a:gdLst>
              <a:gd name="G0" fmla="+- 1 0 0"/>
              <a:gd name="G1" fmla="+- 1 0 0"/>
              <a:gd name="G2" fmla="+- 1 0 0"/>
              <a:gd name="G3" fmla="+- 1 0 0"/>
              <a:gd name="G4" fmla="+- 1 0 0"/>
              <a:gd name="G5" fmla="+- 1 0 0"/>
              <a:gd name="G6" fmla="+- 1 0 0"/>
              <a:gd name="G7" fmla="+- 1 0 0"/>
              <a:gd name="G8" fmla="+- 1 0 0"/>
              <a:gd name="G9" fmla="+- 1 0 0"/>
              <a:gd name="G10" fmla="+- 1 0 0"/>
              <a:gd name="G11" fmla="+- 635 0 0"/>
              <a:gd name="G12" fmla="*/ 1 16385 2"/>
              <a:gd name="G13" fmla="+- 1 0 0"/>
              <a:gd name="G14" fmla="+- 1 0 0"/>
              <a:gd name="G15" fmla="+- 1 0 0"/>
              <a:gd name="G16" fmla="+- 1 0 0"/>
              <a:gd name="G17" fmla="+- 1 0 0"/>
              <a:gd name="G18" fmla="+- 1 0 0"/>
              <a:gd name="G19" fmla="+- 1 0 0"/>
              <a:gd name="G20" fmla="+- 1 0 0"/>
              <a:gd name="G21" fmla="+- 1 0 0"/>
              <a:gd name="G22" fmla="+- 1 0 0"/>
              <a:gd name="T0" fmla="*/ 695325 w 319"/>
              <a:gd name="T1" fmla="*/ 1042491 h 643"/>
              <a:gd name="T2" fmla="*/ 640832 w 319"/>
              <a:gd name="T3" fmla="*/ 1012865 h 643"/>
              <a:gd name="T4" fmla="*/ 601598 w 319"/>
              <a:gd name="T5" fmla="*/ 985089 h 643"/>
              <a:gd name="T6" fmla="*/ 571082 w 319"/>
              <a:gd name="T7" fmla="*/ 955463 h 643"/>
              <a:gd name="T8" fmla="*/ 538386 w 319"/>
              <a:gd name="T9" fmla="*/ 896209 h 643"/>
              <a:gd name="T10" fmla="*/ 490433 w 319"/>
              <a:gd name="T11" fmla="*/ 779554 h 643"/>
              <a:gd name="T12" fmla="*/ 459917 w 319"/>
              <a:gd name="T13" fmla="*/ 685119 h 643"/>
              <a:gd name="T14" fmla="*/ 435940 w 319"/>
              <a:gd name="T15" fmla="*/ 586980 h 643"/>
              <a:gd name="T16" fmla="*/ 401065 w 319"/>
              <a:gd name="T17" fmla="*/ 459215 h 643"/>
              <a:gd name="T18" fmla="*/ 374909 w 319"/>
              <a:gd name="T19" fmla="*/ 359224 h 643"/>
              <a:gd name="T20" fmla="*/ 318237 w 319"/>
              <a:gd name="T21" fmla="*/ 168502 h 643"/>
              <a:gd name="T22" fmla="*/ 281182 w 319"/>
              <a:gd name="T23" fmla="*/ 61105 h 643"/>
              <a:gd name="T24" fmla="*/ 261564 w 319"/>
              <a:gd name="T25" fmla="*/ 29627 h 643"/>
              <a:gd name="T26" fmla="*/ 228869 w 319"/>
              <a:gd name="T27" fmla="*/ 5555 h 643"/>
              <a:gd name="T28" fmla="*/ 189634 w 319"/>
              <a:gd name="T29" fmla="*/ 0 h 643"/>
              <a:gd name="T30" fmla="*/ 161298 w 319"/>
              <a:gd name="T31" fmla="*/ 5555 h 643"/>
              <a:gd name="T32" fmla="*/ 139501 w 319"/>
              <a:gd name="T33" fmla="*/ 25923 h 643"/>
              <a:gd name="T34" fmla="*/ 126423 w 319"/>
              <a:gd name="T35" fmla="*/ 62957 h 643"/>
              <a:gd name="T36" fmla="*/ 113345 w 319"/>
              <a:gd name="T37" fmla="*/ 138875 h 643"/>
              <a:gd name="T38" fmla="*/ 104626 w 319"/>
              <a:gd name="T39" fmla="*/ 301823 h 643"/>
              <a:gd name="T40" fmla="*/ 78469 w 319"/>
              <a:gd name="T41" fmla="*/ 535133 h 643"/>
              <a:gd name="T42" fmla="*/ 39235 w 319"/>
              <a:gd name="T43" fmla="*/ 812884 h 643"/>
              <a:gd name="T44" fmla="*/ 0 w 319"/>
              <a:gd name="T45" fmla="*/ 1190625 h 6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319" h="643">
                <a:moveTo>
                  <a:pt x="319" y="563"/>
                </a:moveTo>
                <a:lnTo>
                  <a:pt x="294" y="547"/>
                </a:lnTo>
                <a:lnTo>
                  <a:pt x="276" y="532"/>
                </a:lnTo>
                <a:lnTo>
                  <a:pt x="262" y="516"/>
                </a:lnTo>
                <a:lnTo>
                  <a:pt x="247" y="484"/>
                </a:lnTo>
                <a:lnTo>
                  <a:pt x="225" y="421"/>
                </a:lnTo>
                <a:lnTo>
                  <a:pt x="211" y="370"/>
                </a:lnTo>
                <a:lnTo>
                  <a:pt x="200" y="317"/>
                </a:lnTo>
                <a:lnTo>
                  <a:pt x="184" y="248"/>
                </a:lnTo>
                <a:lnTo>
                  <a:pt x="172" y="194"/>
                </a:lnTo>
                <a:lnTo>
                  <a:pt x="146" y="91"/>
                </a:lnTo>
                <a:lnTo>
                  <a:pt x="129" y="33"/>
                </a:lnTo>
                <a:lnTo>
                  <a:pt x="120" y="16"/>
                </a:lnTo>
                <a:lnTo>
                  <a:pt x="105" y="3"/>
                </a:lnTo>
                <a:lnTo>
                  <a:pt x="87" y="0"/>
                </a:lnTo>
                <a:lnTo>
                  <a:pt x="74" y="3"/>
                </a:lnTo>
                <a:lnTo>
                  <a:pt x="64" y="14"/>
                </a:lnTo>
                <a:lnTo>
                  <a:pt x="58" y="34"/>
                </a:lnTo>
                <a:lnTo>
                  <a:pt x="52" y="75"/>
                </a:lnTo>
                <a:lnTo>
                  <a:pt x="48" y="163"/>
                </a:lnTo>
                <a:lnTo>
                  <a:pt x="36" y="289"/>
                </a:lnTo>
                <a:lnTo>
                  <a:pt x="18" y="439"/>
                </a:lnTo>
                <a:lnTo>
                  <a:pt x="0" y="643"/>
                </a:lnTo>
              </a:path>
            </a:pathLst>
          </a:custGeom>
          <a:noFill/>
          <a:ln w="19080" cap="flat">
            <a:solidFill>
              <a:srgbClr val="FF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  <p:sp>
        <p:nvSpPr>
          <p:cNvPr id="20490" name="Text Box 10"/>
          <p:cNvSpPr txBox="1">
            <a:spLocks noChangeArrowheads="1"/>
          </p:cNvSpPr>
          <p:nvPr/>
        </p:nvSpPr>
        <p:spPr bwMode="auto">
          <a:xfrm>
            <a:off x="2324100" y="592138"/>
            <a:ext cx="7543800" cy="7032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ctr">
            <a:spAutoFit/>
          </a:bodyPr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spcBef>
                <a:spcPts val="2500"/>
              </a:spcBef>
              <a:buClrTx/>
            </a:pPr>
            <a:r>
              <a:rPr lang="es-CO" altLang="es-CO" sz="4000" b="1">
                <a:solidFill>
                  <a:srgbClr val="FDEA9B"/>
                </a:solidFill>
              </a:rPr>
              <a:t>Oído externo</a:t>
            </a:r>
          </a:p>
        </p:txBody>
      </p:sp>
      <p:sp>
        <p:nvSpPr>
          <p:cNvPr id="20491" name="Freeform 11"/>
          <p:cNvSpPr>
            <a:spLocks noChangeArrowheads="1"/>
          </p:cNvSpPr>
          <p:nvPr/>
        </p:nvSpPr>
        <p:spPr bwMode="auto">
          <a:xfrm>
            <a:off x="5422901" y="3914775"/>
            <a:ext cx="1184275" cy="165100"/>
          </a:xfrm>
          <a:custGeom>
            <a:avLst/>
            <a:gdLst>
              <a:gd name="G0" fmla="+- 65514 0 0"/>
              <a:gd name="G1" fmla="*/ 1 19105 5120"/>
              <a:gd name="G2" fmla="*/ 1 35987 55552"/>
              <a:gd name="G3" fmla="*/ G2 1 180"/>
              <a:gd name="G4" fmla="*/ G1 1 G3"/>
              <a:gd name="G5" fmla="+- 1 0 0"/>
              <a:gd name="G6" fmla="+- 1 0 0"/>
              <a:gd name="G7" fmla="+- 1 0 0"/>
              <a:gd name="G8" fmla="+- 1 0 0"/>
              <a:gd name="G9" fmla="+- 1 0 0"/>
              <a:gd name="G10" fmla="+- 1 0 0"/>
              <a:gd name="G11" fmla="+- 1 0 0"/>
              <a:gd name="G12" fmla="+- 1 0 0"/>
              <a:gd name="G13" fmla="+- 1 0 0"/>
              <a:gd name="G14" fmla="+- 1 0 0"/>
              <a:gd name="G15" fmla="+- 36 0 0"/>
              <a:gd name="G16" fmla="+- 1 0 0"/>
              <a:gd name="G17" fmla="+- 1 0 0"/>
              <a:gd name="G18" fmla="+- 1 0 0"/>
              <a:gd name="G19" fmla="*/ 1 16385 2"/>
              <a:gd name="G20" fmla="+- 1 0 0"/>
              <a:gd name="G21" fmla="+- 1 0 0"/>
              <a:gd name="G22" fmla="+- 1 0 0"/>
              <a:gd name="G23" fmla="+- 1 0 0"/>
              <a:gd name="G24" fmla="+- 1 0 0"/>
              <a:gd name="G25" fmla="+- 1 0 0"/>
              <a:gd name="G26" fmla="+- 1 0 0"/>
              <a:gd name="G27" fmla="+- 1 0 0"/>
              <a:gd name="G28" fmla="+- 1 0 0"/>
              <a:gd name="G29" fmla="+- 34925 0 0"/>
              <a:gd name="G30" fmla="+- 1 0 0"/>
              <a:gd name="G31" fmla="+- 1 0 0"/>
              <a:gd name="G32" fmla="*/ 1 35987 55552"/>
              <a:gd name="G33" fmla="*/ G32 1 180"/>
              <a:gd name="G34" fmla="sin 54736 G33"/>
              <a:gd name="G35" fmla="*/ 1 35987 55552"/>
              <a:gd name="G36" fmla="*/ G35 1 180"/>
              <a:gd name="G37" fmla="cos 25264 G36"/>
              <a:gd name="G38" fmla="+- G34 0 G37"/>
              <a:gd name="G39" fmla="*/ G38 65535 1"/>
              <a:gd name="G40" fmla="+- G39 10800 0"/>
              <a:gd name="G41" fmla="+- 1 0 0"/>
              <a:gd name="T0" fmla="*/ 22225 w 746"/>
              <a:gd name="T1" fmla="*/ 0 h 104"/>
              <a:gd name="T2" fmla="*/ 0 w 746"/>
              <a:gd name="T3" fmla="*/ 34925 h 104"/>
              <a:gd name="T4" fmla="*/ 12700 w 746"/>
              <a:gd name="T5" fmla="*/ 85725 h 104"/>
              <a:gd name="T6" fmla="*/ 57150 w 746"/>
              <a:gd name="T7" fmla="*/ 101600 h 104"/>
              <a:gd name="T8" fmla="*/ 146050 w 746"/>
              <a:gd name="T9" fmla="*/ 101600 h 104"/>
              <a:gd name="T10" fmla="*/ 203200 w 746"/>
              <a:gd name="T11" fmla="*/ 107950 h 104"/>
              <a:gd name="T12" fmla="*/ 254000 w 746"/>
              <a:gd name="T13" fmla="*/ 101600 h 104"/>
              <a:gd name="T14" fmla="*/ 330200 w 746"/>
              <a:gd name="T15" fmla="*/ 111125 h 104"/>
              <a:gd name="T16" fmla="*/ 403225 w 746"/>
              <a:gd name="T17" fmla="*/ 101600 h 104"/>
              <a:gd name="T18" fmla="*/ 517525 w 746"/>
              <a:gd name="T19" fmla="*/ 130175 h 104"/>
              <a:gd name="T20" fmla="*/ 590550 w 746"/>
              <a:gd name="T21" fmla="*/ 107950 h 104"/>
              <a:gd name="T22" fmla="*/ 657225 w 746"/>
              <a:gd name="T23" fmla="*/ 114300 h 104"/>
              <a:gd name="T24" fmla="*/ 736600 w 746"/>
              <a:gd name="T25" fmla="*/ 146050 h 104"/>
              <a:gd name="T26" fmla="*/ 815975 w 746"/>
              <a:gd name="T27" fmla="*/ 165100 h 104"/>
              <a:gd name="T28" fmla="*/ 882650 w 746"/>
              <a:gd name="T29" fmla="*/ 165100 h 104"/>
              <a:gd name="T30" fmla="*/ 1006475 w 746"/>
              <a:gd name="T31" fmla="*/ 161925 h 104"/>
              <a:gd name="T32" fmla="*/ 1060450 w 746"/>
              <a:gd name="T33" fmla="*/ 139700 h 104"/>
              <a:gd name="T34" fmla="*/ 1184275 w 746"/>
              <a:gd name="T35" fmla="*/ 88900 h 104"/>
              <a:gd name="T36" fmla="*/ 1050925 w 746"/>
              <a:gd name="T37" fmla="*/ 98425 h 104"/>
              <a:gd name="T38" fmla="*/ 920750 w 746"/>
              <a:gd name="T39" fmla="*/ 101600 h 104"/>
              <a:gd name="T40" fmla="*/ 800100 w 746"/>
              <a:gd name="T41" fmla="*/ 98425 h 104"/>
              <a:gd name="T42" fmla="*/ 708025 w 746"/>
              <a:gd name="T43" fmla="*/ 63500 h 104"/>
              <a:gd name="T44" fmla="*/ 625475 w 746"/>
              <a:gd name="T45" fmla="*/ 53975 h 104"/>
              <a:gd name="T46" fmla="*/ 539750 w 746"/>
              <a:gd name="T47" fmla="*/ 50800 h 104"/>
              <a:gd name="T48" fmla="*/ 412750 w 746"/>
              <a:gd name="T49" fmla="*/ 57150 h 104"/>
              <a:gd name="T50" fmla="*/ 361950 w 746"/>
              <a:gd name="T51" fmla="*/ 47625 h 104"/>
              <a:gd name="T52" fmla="*/ 292100 w 746"/>
              <a:gd name="T53" fmla="*/ 50800 h 104"/>
              <a:gd name="T54" fmla="*/ 184150 w 746"/>
              <a:gd name="T55" fmla="*/ 57150 h 104"/>
              <a:gd name="T56" fmla="*/ 123825 w 746"/>
              <a:gd name="T57" fmla="*/ 41275 h 104"/>
              <a:gd name="T58" fmla="*/ 73025 w 746"/>
              <a:gd name="T59" fmla="*/ 15875 h 104"/>
              <a:gd name="T60" fmla="*/ 28575 w 746"/>
              <a:gd name="T61" fmla="*/ 6350 h 1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746" h="104">
                <a:moveTo>
                  <a:pt x="14" y="0"/>
                </a:moveTo>
                <a:lnTo>
                  <a:pt x="0" y="22"/>
                </a:lnTo>
                <a:lnTo>
                  <a:pt x="8" y="54"/>
                </a:lnTo>
                <a:lnTo>
                  <a:pt x="36" y="64"/>
                </a:lnTo>
                <a:lnTo>
                  <a:pt x="92" y="64"/>
                </a:lnTo>
                <a:lnTo>
                  <a:pt x="128" y="68"/>
                </a:lnTo>
                <a:lnTo>
                  <a:pt x="160" y="64"/>
                </a:lnTo>
                <a:lnTo>
                  <a:pt x="208" y="70"/>
                </a:lnTo>
                <a:lnTo>
                  <a:pt x="254" y="64"/>
                </a:lnTo>
                <a:lnTo>
                  <a:pt x="326" y="82"/>
                </a:lnTo>
                <a:lnTo>
                  <a:pt x="372" y="68"/>
                </a:lnTo>
                <a:lnTo>
                  <a:pt x="414" y="72"/>
                </a:lnTo>
                <a:lnTo>
                  <a:pt x="464" y="92"/>
                </a:lnTo>
                <a:lnTo>
                  <a:pt x="514" y="104"/>
                </a:lnTo>
                <a:lnTo>
                  <a:pt x="556" y="104"/>
                </a:lnTo>
                <a:lnTo>
                  <a:pt x="634" y="102"/>
                </a:lnTo>
                <a:lnTo>
                  <a:pt x="668" y="88"/>
                </a:lnTo>
                <a:lnTo>
                  <a:pt x="746" y="56"/>
                </a:lnTo>
                <a:lnTo>
                  <a:pt x="662" y="62"/>
                </a:lnTo>
                <a:lnTo>
                  <a:pt x="580" y="64"/>
                </a:lnTo>
                <a:lnTo>
                  <a:pt x="504" y="62"/>
                </a:lnTo>
                <a:lnTo>
                  <a:pt x="446" y="40"/>
                </a:lnTo>
                <a:lnTo>
                  <a:pt x="394" y="34"/>
                </a:lnTo>
                <a:lnTo>
                  <a:pt x="340" y="32"/>
                </a:lnTo>
                <a:lnTo>
                  <a:pt x="260" y="36"/>
                </a:lnTo>
                <a:lnTo>
                  <a:pt x="228" y="30"/>
                </a:lnTo>
                <a:lnTo>
                  <a:pt x="184" y="32"/>
                </a:lnTo>
                <a:lnTo>
                  <a:pt x="116" y="36"/>
                </a:lnTo>
                <a:lnTo>
                  <a:pt x="78" y="26"/>
                </a:lnTo>
                <a:lnTo>
                  <a:pt x="46" y="10"/>
                </a:lnTo>
                <a:lnTo>
                  <a:pt x="18" y="4"/>
                </a:lnTo>
              </a:path>
            </a:pathLst>
          </a:custGeom>
          <a:solidFill>
            <a:srgbClr val="FFCC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  <p:sp>
        <p:nvSpPr>
          <p:cNvPr id="20492" name="Freeform 12"/>
          <p:cNvSpPr>
            <a:spLocks noChangeArrowheads="1"/>
          </p:cNvSpPr>
          <p:nvPr/>
        </p:nvSpPr>
        <p:spPr bwMode="auto">
          <a:xfrm>
            <a:off x="5410201" y="4362450"/>
            <a:ext cx="1044575" cy="158750"/>
          </a:xfrm>
          <a:custGeom>
            <a:avLst/>
            <a:gdLst>
              <a:gd name="G0" fmla="+- 65514 0 0"/>
              <a:gd name="G1" fmla="*/ 1 13981 36864"/>
              <a:gd name="G2" fmla="*/ 1 35987 55552"/>
              <a:gd name="G3" fmla="*/ G2 1 180"/>
              <a:gd name="G4" fmla="*/ G1 1 G3"/>
              <a:gd name="G5" fmla="+- 1 0 0"/>
              <a:gd name="G6" fmla="+- 1 0 0"/>
              <a:gd name="G7" fmla="+- 1 0 0"/>
              <a:gd name="G8" fmla="+- 1 0 0"/>
              <a:gd name="G9" fmla="+- 1 0 0"/>
              <a:gd name="G10" fmla="+- 1 0 0"/>
              <a:gd name="G11" fmla="+- 1 0 0"/>
              <a:gd name="G12" fmla="+- 1 0 0"/>
              <a:gd name="G13" fmla="+- 1 0 0"/>
              <a:gd name="G14" fmla="+- 214 0 0"/>
              <a:gd name="G15" fmla="*/ 1 58517 57472"/>
              <a:gd name="G16" fmla="+- 1 0 0"/>
              <a:gd name="G17" fmla="+- 1 0 0"/>
              <a:gd name="G18" fmla="+- 1 0 0"/>
              <a:gd name="G19" fmla="+- 1 0 0"/>
              <a:gd name="G20" fmla="+- 1 0 0"/>
              <a:gd name="G21" fmla="+- 1 0 0"/>
              <a:gd name="G22" fmla="+- 1 0 0"/>
              <a:gd name="G23" fmla="+- 1 0 0"/>
              <a:gd name="G24" fmla="*/ 1 65535 32768"/>
              <a:gd name="G25" fmla="+- 1 0 0"/>
              <a:gd name="G26" fmla="+- 57150 0 0"/>
              <a:gd name="G27" fmla="+- 13840 0 0"/>
              <a:gd name="G28" fmla="+- 20191 0 0"/>
              <a:gd name="G29" fmla="+- 25402 0 0"/>
              <a:gd name="G30" fmla="*/ 1 61465 2"/>
              <a:gd name="T0" fmla="*/ 22225 w 658"/>
              <a:gd name="T1" fmla="*/ 57150 h 100"/>
              <a:gd name="T2" fmla="*/ 0 w 658"/>
              <a:gd name="T3" fmla="*/ 92075 h 100"/>
              <a:gd name="T4" fmla="*/ 12700 w 658"/>
              <a:gd name="T5" fmla="*/ 142875 h 100"/>
              <a:gd name="T6" fmla="*/ 57150 w 658"/>
              <a:gd name="T7" fmla="*/ 158750 h 100"/>
              <a:gd name="T8" fmla="*/ 133350 w 658"/>
              <a:gd name="T9" fmla="*/ 127000 h 100"/>
              <a:gd name="T10" fmla="*/ 184150 w 658"/>
              <a:gd name="T11" fmla="*/ 117475 h 100"/>
              <a:gd name="T12" fmla="*/ 238125 w 658"/>
              <a:gd name="T13" fmla="*/ 104775 h 100"/>
              <a:gd name="T14" fmla="*/ 304800 w 658"/>
              <a:gd name="T15" fmla="*/ 114300 h 100"/>
              <a:gd name="T16" fmla="*/ 381000 w 658"/>
              <a:gd name="T17" fmla="*/ 98425 h 100"/>
              <a:gd name="T18" fmla="*/ 536575 w 658"/>
              <a:gd name="T19" fmla="*/ 92075 h 100"/>
              <a:gd name="T20" fmla="*/ 654050 w 658"/>
              <a:gd name="T21" fmla="*/ 69850 h 100"/>
              <a:gd name="T22" fmla="*/ 701675 w 658"/>
              <a:gd name="T23" fmla="*/ 69850 h 100"/>
              <a:gd name="T24" fmla="*/ 800100 w 658"/>
              <a:gd name="T25" fmla="*/ 47625 h 100"/>
              <a:gd name="T26" fmla="*/ 898525 w 658"/>
              <a:gd name="T27" fmla="*/ 44450 h 100"/>
              <a:gd name="T28" fmla="*/ 1006475 w 658"/>
              <a:gd name="T29" fmla="*/ 22225 h 100"/>
              <a:gd name="T30" fmla="*/ 1044575 w 658"/>
              <a:gd name="T31" fmla="*/ 3175 h 100"/>
              <a:gd name="T32" fmla="*/ 920750 w 658"/>
              <a:gd name="T33" fmla="*/ 0 h 100"/>
              <a:gd name="T34" fmla="*/ 796925 w 658"/>
              <a:gd name="T35" fmla="*/ 19050 h 100"/>
              <a:gd name="T36" fmla="*/ 698500 w 658"/>
              <a:gd name="T37" fmla="*/ 6350 h 100"/>
              <a:gd name="T38" fmla="*/ 660400 w 658"/>
              <a:gd name="T39" fmla="*/ 3175 h 100"/>
              <a:gd name="T40" fmla="*/ 587375 w 658"/>
              <a:gd name="T41" fmla="*/ 25400 h 100"/>
              <a:gd name="T42" fmla="*/ 508000 w 658"/>
              <a:gd name="T43" fmla="*/ 31750 h 100"/>
              <a:gd name="T44" fmla="*/ 406400 w 658"/>
              <a:gd name="T45" fmla="*/ 53975 h 100"/>
              <a:gd name="T46" fmla="*/ 317500 w 658"/>
              <a:gd name="T47" fmla="*/ 31750 h 100"/>
              <a:gd name="T48" fmla="*/ 203200 w 658"/>
              <a:gd name="T49" fmla="*/ 47625 h 100"/>
              <a:gd name="T50" fmla="*/ 120650 w 658"/>
              <a:gd name="T51" fmla="*/ 60325 h 100"/>
              <a:gd name="T52" fmla="*/ 73025 w 658"/>
              <a:gd name="T53" fmla="*/ 73025 h 100"/>
              <a:gd name="T54" fmla="*/ 28575 w 658"/>
              <a:gd name="T55" fmla="*/ 63500 h 1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658" h="100">
                <a:moveTo>
                  <a:pt x="14" y="36"/>
                </a:moveTo>
                <a:lnTo>
                  <a:pt x="0" y="58"/>
                </a:lnTo>
                <a:lnTo>
                  <a:pt x="8" y="90"/>
                </a:lnTo>
                <a:lnTo>
                  <a:pt x="36" y="100"/>
                </a:lnTo>
                <a:lnTo>
                  <a:pt x="84" y="80"/>
                </a:lnTo>
                <a:lnTo>
                  <a:pt x="116" y="74"/>
                </a:lnTo>
                <a:lnTo>
                  <a:pt x="150" y="66"/>
                </a:lnTo>
                <a:lnTo>
                  <a:pt x="192" y="72"/>
                </a:lnTo>
                <a:lnTo>
                  <a:pt x="240" y="62"/>
                </a:lnTo>
                <a:lnTo>
                  <a:pt x="338" y="58"/>
                </a:lnTo>
                <a:lnTo>
                  <a:pt x="412" y="44"/>
                </a:lnTo>
                <a:lnTo>
                  <a:pt x="442" y="44"/>
                </a:lnTo>
                <a:lnTo>
                  <a:pt x="504" y="30"/>
                </a:lnTo>
                <a:lnTo>
                  <a:pt x="566" y="28"/>
                </a:lnTo>
                <a:lnTo>
                  <a:pt x="634" y="14"/>
                </a:lnTo>
                <a:lnTo>
                  <a:pt x="658" y="2"/>
                </a:lnTo>
                <a:lnTo>
                  <a:pt x="580" y="0"/>
                </a:lnTo>
                <a:lnTo>
                  <a:pt x="502" y="12"/>
                </a:lnTo>
                <a:lnTo>
                  <a:pt x="440" y="4"/>
                </a:lnTo>
                <a:lnTo>
                  <a:pt x="416" y="2"/>
                </a:lnTo>
                <a:lnTo>
                  <a:pt x="370" y="16"/>
                </a:lnTo>
                <a:lnTo>
                  <a:pt x="320" y="20"/>
                </a:lnTo>
                <a:lnTo>
                  <a:pt x="256" y="34"/>
                </a:lnTo>
                <a:lnTo>
                  <a:pt x="200" y="20"/>
                </a:lnTo>
                <a:lnTo>
                  <a:pt x="128" y="30"/>
                </a:lnTo>
                <a:lnTo>
                  <a:pt x="76" y="38"/>
                </a:lnTo>
                <a:lnTo>
                  <a:pt x="46" y="46"/>
                </a:lnTo>
                <a:lnTo>
                  <a:pt x="18" y="40"/>
                </a:lnTo>
              </a:path>
            </a:pathLst>
          </a:custGeom>
          <a:solidFill>
            <a:srgbClr val="FFCC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  <p:grpSp>
        <p:nvGrpSpPr>
          <p:cNvPr id="20493" name="Group 13"/>
          <p:cNvGrpSpPr>
            <a:grpSpLocks/>
          </p:cNvGrpSpPr>
          <p:nvPr/>
        </p:nvGrpSpPr>
        <p:grpSpPr bwMode="auto">
          <a:xfrm>
            <a:off x="5481639" y="3946525"/>
            <a:ext cx="822325" cy="547688"/>
            <a:chOff x="2493" y="2486"/>
            <a:chExt cx="518" cy="345"/>
          </a:xfrm>
        </p:grpSpPr>
        <p:sp>
          <p:nvSpPr>
            <p:cNvPr id="20494" name="Freeform 14"/>
            <p:cNvSpPr>
              <a:spLocks noChangeArrowheads="1"/>
            </p:cNvSpPr>
            <p:nvPr/>
          </p:nvSpPr>
          <p:spPr bwMode="auto">
            <a:xfrm>
              <a:off x="2589" y="2496"/>
              <a:ext cx="34" cy="91"/>
            </a:xfrm>
            <a:custGeom>
              <a:avLst/>
              <a:gdLst>
                <a:gd name="G0" fmla="+- 1 0 0"/>
                <a:gd name="G1" fmla="+- 1 0 0"/>
                <a:gd name="G2" fmla="+- 8 0 0"/>
                <a:gd name="G3" fmla="*/ 1 65535 32768"/>
                <a:gd name="T0" fmla="*/ 35 w 39"/>
                <a:gd name="T1" fmla="*/ 0 h 96"/>
                <a:gd name="T2" fmla="*/ 31 w 39"/>
                <a:gd name="T3" fmla="*/ 28 h 96"/>
                <a:gd name="T4" fmla="*/ 22 w 39"/>
                <a:gd name="T5" fmla="*/ 60 h 96"/>
                <a:gd name="T6" fmla="*/ 0 w 39"/>
                <a:gd name="T7" fmla="*/ 92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9" h="96">
                  <a:moveTo>
                    <a:pt x="39" y="0"/>
                  </a:moveTo>
                  <a:lnTo>
                    <a:pt x="35" y="29"/>
                  </a:lnTo>
                  <a:lnTo>
                    <a:pt x="24" y="63"/>
                  </a:lnTo>
                  <a:lnTo>
                    <a:pt x="0" y="96"/>
                  </a:lnTo>
                </a:path>
              </a:pathLst>
            </a:custGeom>
            <a:noFill/>
            <a:ln w="12600" cap="sq">
              <a:solidFill>
                <a:srgbClr val="9933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  <p:sp>
          <p:nvSpPr>
            <p:cNvPr id="20495" name="Freeform 15"/>
            <p:cNvSpPr>
              <a:spLocks noChangeArrowheads="1"/>
            </p:cNvSpPr>
            <p:nvPr/>
          </p:nvSpPr>
          <p:spPr bwMode="auto">
            <a:xfrm>
              <a:off x="2696" y="2492"/>
              <a:ext cx="4" cy="95"/>
            </a:xfrm>
            <a:custGeom>
              <a:avLst/>
              <a:gdLst>
                <a:gd name="G0" fmla="*/ 1 65411 25216"/>
                <a:gd name="G1" fmla="+- 65509 0 0"/>
                <a:gd name="G2" fmla="+- 8 0 0"/>
                <a:gd name="G3" fmla="*/ 1 65535 32768"/>
                <a:gd name="T0" fmla="*/ 4 w 9"/>
                <a:gd name="T1" fmla="*/ 0 h 100"/>
                <a:gd name="T2" fmla="*/ 5 w 9"/>
                <a:gd name="T3" fmla="*/ 32 h 100"/>
                <a:gd name="T4" fmla="*/ 0 w 9"/>
                <a:gd name="T5" fmla="*/ 66 h 100"/>
                <a:gd name="T6" fmla="*/ 2 w 9"/>
                <a:gd name="T7" fmla="*/ 96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00">
                  <a:moveTo>
                    <a:pt x="7" y="0"/>
                  </a:moveTo>
                  <a:lnTo>
                    <a:pt x="9" y="33"/>
                  </a:lnTo>
                  <a:lnTo>
                    <a:pt x="0" y="69"/>
                  </a:lnTo>
                  <a:lnTo>
                    <a:pt x="4" y="100"/>
                  </a:lnTo>
                </a:path>
              </a:pathLst>
            </a:custGeom>
            <a:noFill/>
            <a:ln w="12600" cap="sq">
              <a:solidFill>
                <a:srgbClr val="9933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  <p:sp>
          <p:nvSpPr>
            <p:cNvPr id="20496" name="Freeform 16"/>
            <p:cNvSpPr>
              <a:spLocks noChangeArrowheads="1"/>
            </p:cNvSpPr>
            <p:nvPr/>
          </p:nvSpPr>
          <p:spPr bwMode="auto">
            <a:xfrm>
              <a:off x="2737" y="2488"/>
              <a:ext cx="6" cy="99"/>
            </a:xfrm>
            <a:custGeom>
              <a:avLst/>
              <a:gdLst>
                <a:gd name="G0" fmla="*/ 1 0 0"/>
                <a:gd name="T0" fmla="*/ 11 256 1"/>
                <a:gd name="T1" fmla="*/ 0 256 1"/>
                <a:gd name="G1" fmla="+- 0 T0 T1"/>
                <a:gd name="G2" fmla="sin 69 G1"/>
                <a:gd name="G3" fmla="+- 8 0 0"/>
                <a:gd name="G4" fmla="*/ 1 65535 32768"/>
                <a:gd name="T2" fmla="*/ 1 w 11"/>
                <a:gd name="T3" fmla="*/ 0 h 104"/>
                <a:gd name="T4" fmla="*/ 0 w 11"/>
                <a:gd name="T5" fmla="*/ 32 h 104"/>
                <a:gd name="T6" fmla="*/ 6 w 11"/>
                <a:gd name="T7" fmla="*/ 66 h 104"/>
                <a:gd name="T8" fmla="*/ 7 w 11"/>
                <a:gd name="T9" fmla="*/ 100 h 104"/>
              </a:gdLst>
              <a:ahLst/>
              <a:cxnLst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04">
                  <a:moveTo>
                    <a:pt x="2" y="0"/>
                  </a:moveTo>
                  <a:lnTo>
                    <a:pt x="0" y="33"/>
                  </a:lnTo>
                  <a:lnTo>
                    <a:pt x="9" y="69"/>
                  </a:lnTo>
                  <a:lnTo>
                    <a:pt x="11" y="104"/>
                  </a:lnTo>
                </a:path>
              </a:pathLst>
            </a:custGeom>
            <a:noFill/>
            <a:ln w="12600" cap="sq">
              <a:solidFill>
                <a:srgbClr val="9933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  <p:sp>
          <p:nvSpPr>
            <p:cNvPr id="20497" name="Freeform 17"/>
            <p:cNvSpPr>
              <a:spLocks noChangeArrowheads="1"/>
            </p:cNvSpPr>
            <p:nvPr/>
          </p:nvSpPr>
          <p:spPr bwMode="auto">
            <a:xfrm>
              <a:off x="2559" y="2492"/>
              <a:ext cx="13" cy="110"/>
            </a:xfrm>
            <a:custGeom>
              <a:avLst/>
              <a:gdLst>
                <a:gd name="G0" fmla="+- 1 0 0"/>
                <a:gd name="G1" fmla="+- 63 0 0"/>
                <a:gd name="G2" fmla="+- 8 0 0"/>
                <a:gd name="G3" fmla="*/ 1 65535 32768"/>
                <a:gd name="T0" fmla="*/ 14 w 18"/>
                <a:gd name="T1" fmla="*/ 0 h 115"/>
                <a:gd name="T2" fmla="*/ 11 w 18"/>
                <a:gd name="T3" fmla="*/ 28 h 115"/>
                <a:gd name="T4" fmla="*/ 2 w 18"/>
                <a:gd name="T5" fmla="*/ 61 h 115"/>
                <a:gd name="T6" fmla="*/ 0 w 18"/>
                <a:gd name="T7" fmla="*/ 111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115">
                  <a:moveTo>
                    <a:pt x="18" y="0"/>
                  </a:moveTo>
                  <a:lnTo>
                    <a:pt x="14" y="29"/>
                  </a:lnTo>
                  <a:lnTo>
                    <a:pt x="3" y="63"/>
                  </a:lnTo>
                  <a:lnTo>
                    <a:pt x="0" y="115"/>
                  </a:lnTo>
                </a:path>
              </a:pathLst>
            </a:custGeom>
            <a:noFill/>
            <a:ln w="12600" cap="sq">
              <a:solidFill>
                <a:srgbClr val="9933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  <p:sp>
          <p:nvSpPr>
            <p:cNvPr id="20498" name="Freeform 18"/>
            <p:cNvSpPr>
              <a:spLocks noChangeArrowheads="1"/>
            </p:cNvSpPr>
            <p:nvPr/>
          </p:nvSpPr>
          <p:spPr bwMode="auto">
            <a:xfrm>
              <a:off x="2646" y="2498"/>
              <a:ext cx="13" cy="95"/>
            </a:xfrm>
            <a:custGeom>
              <a:avLst/>
              <a:gdLst>
                <a:gd name="G0" fmla="*/ 1 0 0"/>
                <a:gd name="G1" fmla="+- 1 0 0"/>
                <a:gd name="G2" fmla="+- 98 0 0"/>
                <a:gd name="G3" fmla="*/ 1 16385 2"/>
                <a:gd name="G4" fmla="*/ 1 32768 5"/>
                <a:gd name="T0" fmla="*/ 10 w 18"/>
                <a:gd name="T1" fmla="*/ 0 h 100"/>
                <a:gd name="T2" fmla="*/ 7 w 18"/>
                <a:gd name="T3" fmla="*/ 28 h 100"/>
                <a:gd name="T4" fmla="*/ 14 w 18"/>
                <a:gd name="T5" fmla="*/ 50 h 100"/>
                <a:gd name="T6" fmla="*/ 7 w 18"/>
                <a:gd name="T7" fmla="*/ 87 h 100"/>
                <a:gd name="T8" fmla="*/ 0 w 18"/>
                <a:gd name="T9" fmla="*/ 96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100">
                  <a:moveTo>
                    <a:pt x="13" y="0"/>
                  </a:moveTo>
                  <a:lnTo>
                    <a:pt x="9" y="29"/>
                  </a:lnTo>
                  <a:lnTo>
                    <a:pt x="18" y="52"/>
                  </a:lnTo>
                  <a:lnTo>
                    <a:pt x="9" y="91"/>
                  </a:lnTo>
                  <a:lnTo>
                    <a:pt x="0" y="100"/>
                  </a:lnTo>
                </a:path>
              </a:pathLst>
            </a:custGeom>
            <a:noFill/>
            <a:ln w="12600" cap="sq">
              <a:solidFill>
                <a:srgbClr val="9933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  <p:sp>
          <p:nvSpPr>
            <p:cNvPr id="20499" name="Freeform 19"/>
            <p:cNvSpPr>
              <a:spLocks noChangeArrowheads="1"/>
            </p:cNvSpPr>
            <p:nvPr/>
          </p:nvSpPr>
          <p:spPr bwMode="auto">
            <a:xfrm>
              <a:off x="2493" y="2486"/>
              <a:ext cx="25" cy="106"/>
            </a:xfrm>
            <a:custGeom>
              <a:avLst/>
              <a:gdLst>
                <a:gd name="G0" fmla="+- 1 0 0"/>
                <a:gd name="G1" fmla="*/ 1 0 0"/>
                <a:gd name="G2" fmla="+- 8 0 0"/>
                <a:gd name="G3" fmla="*/ 1 65535 32768"/>
                <a:gd name="T0" fmla="*/ 26 w 30"/>
                <a:gd name="T1" fmla="*/ 0 h 111"/>
                <a:gd name="T2" fmla="*/ 23 w 30"/>
                <a:gd name="T3" fmla="*/ 28 h 111"/>
                <a:gd name="T4" fmla="*/ 5 w 30"/>
                <a:gd name="T5" fmla="*/ 65 h 111"/>
                <a:gd name="T6" fmla="*/ 0 w 30"/>
                <a:gd name="T7" fmla="*/ 107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11">
                  <a:moveTo>
                    <a:pt x="30" y="0"/>
                  </a:moveTo>
                  <a:lnTo>
                    <a:pt x="26" y="29"/>
                  </a:lnTo>
                  <a:lnTo>
                    <a:pt x="6" y="67"/>
                  </a:lnTo>
                  <a:lnTo>
                    <a:pt x="0" y="111"/>
                  </a:lnTo>
                </a:path>
              </a:pathLst>
            </a:custGeom>
            <a:noFill/>
            <a:ln w="12600" cap="sq">
              <a:solidFill>
                <a:srgbClr val="9933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  <p:sp>
          <p:nvSpPr>
            <p:cNvPr id="20500" name="Freeform 20"/>
            <p:cNvSpPr>
              <a:spLocks noChangeArrowheads="1"/>
            </p:cNvSpPr>
            <p:nvPr/>
          </p:nvSpPr>
          <p:spPr bwMode="auto">
            <a:xfrm>
              <a:off x="2555" y="2724"/>
              <a:ext cx="10" cy="98"/>
            </a:xfrm>
            <a:custGeom>
              <a:avLst/>
              <a:gdLst>
                <a:gd name="G0" fmla="+- 29 0 0"/>
                <a:gd name="G1" fmla="+- 65497 0 0"/>
                <a:gd name="G2" fmla="+- 8 0 0"/>
                <a:gd name="G3" fmla="*/ 1 65535 32768"/>
                <a:gd name="T0" fmla="*/ 11 w 15"/>
                <a:gd name="T1" fmla="*/ 0 h 103"/>
                <a:gd name="T2" fmla="*/ 8 w 15"/>
                <a:gd name="T3" fmla="*/ 28 h 103"/>
                <a:gd name="T4" fmla="*/ 0 w 15"/>
                <a:gd name="T5" fmla="*/ 61 h 103"/>
                <a:gd name="T6" fmla="*/ 1 w 15"/>
                <a:gd name="T7" fmla="*/ 99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103">
                  <a:moveTo>
                    <a:pt x="15" y="0"/>
                  </a:moveTo>
                  <a:lnTo>
                    <a:pt x="11" y="29"/>
                  </a:lnTo>
                  <a:lnTo>
                    <a:pt x="0" y="63"/>
                  </a:lnTo>
                  <a:lnTo>
                    <a:pt x="1" y="103"/>
                  </a:lnTo>
                </a:path>
              </a:pathLst>
            </a:custGeom>
            <a:noFill/>
            <a:ln w="12600" cap="sq">
              <a:solidFill>
                <a:srgbClr val="9933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  <p:sp>
          <p:nvSpPr>
            <p:cNvPr id="20501" name="Freeform 21"/>
            <p:cNvSpPr>
              <a:spLocks noChangeArrowheads="1"/>
            </p:cNvSpPr>
            <p:nvPr/>
          </p:nvSpPr>
          <p:spPr bwMode="auto">
            <a:xfrm>
              <a:off x="2640" y="2712"/>
              <a:ext cx="12" cy="100"/>
            </a:xfrm>
            <a:custGeom>
              <a:avLst/>
              <a:gdLst>
                <a:gd name="G0" fmla="+- 1 0 0"/>
                <a:gd name="G1" fmla="*/ 1 63 2"/>
                <a:gd name="G2" fmla="+- 8 0 0"/>
                <a:gd name="G3" fmla="*/ 1 65535 32768"/>
                <a:gd name="T0" fmla="*/ 13 w 17"/>
                <a:gd name="T1" fmla="*/ 0 h 105"/>
                <a:gd name="T2" fmla="*/ 0 w 17"/>
                <a:gd name="T3" fmla="*/ 29 h 105"/>
                <a:gd name="T4" fmla="*/ 2 w 17"/>
                <a:gd name="T5" fmla="*/ 61 h 105"/>
                <a:gd name="T6" fmla="*/ 0 w 17"/>
                <a:gd name="T7" fmla="*/ 101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105">
                  <a:moveTo>
                    <a:pt x="17" y="0"/>
                  </a:moveTo>
                  <a:lnTo>
                    <a:pt x="0" y="30"/>
                  </a:lnTo>
                  <a:lnTo>
                    <a:pt x="2" y="63"/>
                  </a:lnTo>
                  <a:lnTo>
                    <a:pt x="0" y="105"/>
                  </a:lnTo>
                </a:path>
              </a:pathLst>
            </a:custGeom>
            <a:noFill/>
            <a:ln w="12600" cap="sq">
              <a:solidFill>
                <a:srgbClr val="9933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  <p:sp>
          <p:nvSpPr>
            <p:cNvPr id="20502" name="Freeform 22"/>
            <p:cNvSpPr>
              <a:spLocks noChangeArrowheads="1"/>
            </p:cNvSpPr>
            <p:nvPr/>
          </p:nvSpPr>
          <p:spPr bwMode="auto">
            <a:xfrm>
              <a:off x="2591" y="2742"/>
              <a:ext cx="10" cy="74"/>
            </a:xfrm>
            <a:custGeom>
              <a:avLst/>
              <a:gdLst>
                <a:gd name="G0" fmla="+- 34 0 0"/>
                <a:gd name="G1" fmla="+- 65516 0 0"/>
                <a:gd name="G2" fmla="+- 8 0 0"/>
                <a:gd name="G3" fmla="*/ 1 65535 32768"/>
                <a:gd name="T0" fmla="*/ 11 w 15"/>
                <a:gd name="T1" fmla="*/ 0 h 79"/>
                <a:gd name="T2" fmla="*/ 3 w 15"/>
                <a:gd name="T3" fmla="*/ 32 h 79"/>
                <a:gd name="T4" fmla="*/ 0 w 15"/>
                <a:gd name="T5" fmla="*/ 52 h 79"/>
                <a:gd name="T6" fmla="*/ 3 w 15"/>
                <a:gd name="T7" fmla="*/ 75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79">
                  <a:moveTo>
                    <a:pt x="15" y="0"/>
                  </a:moveTo>
                  <a:lnTo>
                    <a:pt x="4" y="34"/>
                  </a:lnTo>
                  <a:lnTo>
                    <a:pt x="0" y="55"/>
                  </a:lnTo>
                  <a:lnTo>
                    <a:pt x="4" y="79"/>
                  </a:lnTo>
                </a:path>
              </a:pathLst>
            </a:custGeom>
            <a:noFill/>
            <a:ln w="12600" cap="sq">
              <a:solidFill>
                <a:srgbClr val="9933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  <p:sp>
          <p:nvSpPr>
            <p:cNvPr id="20503" name="Freeform 23"/>
            <p:cNvSpPr>
              <a:spLocks noChangeArrowheads="1"/>
            </p:cNvSpPr>
            <p:nvPr/>
          </p:nvSpPr>
          <p:spPr bwMode="auto">
            <a:xfrm>
              <a:off x="2666" y="2706"/>
              <a:ext cx="21" cy="106"/>
            </a:xfrm>
            <a:custGeom>
              <a:avLst/>
              <a:gdLst>
                <a:gd name="G0" fmla="+- 1 0 0"/>
                <a:gd name="G1" fmla="*/ 1 0 0"/>
                <a:gd name="G2" fmla="+- 8 0 0"/>
                <a:gd name="G3" fmla="*/ 1 65535 32768"/>
                <a:gd name="T0" fmla="*/ 18 w 26"/>
                <a:gd name="T1" fmla="*/ 0 h 111"/>
                <a:gd name="T2" fmla="*/ 22 w 26"/>
                <a:gd name="T3" fmla="*/ 28 h 111"/>
                <a:gd name="T4" fmla="*/ 13 w 26"/>
                <a:gd name="T5" fmla="*/ 61 h 111"/>
                <a:gd name="T6" fmla="*/ 0 w 26"/>
                <a:gd name="T7" fmla="*/ 107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111">
                  <a:moveTo>
                    <a:pt x="21" y="0"/>
                  </a:moveTo>
                  <a:lnTo>
                    <a:pt x="26" y="29"/>
                  </a:lnTo>
                  <a:lnTo>
                    <a:pt x="15" y="63"/>
                  </a:lnTo>
                  <a:lnTo>
                    <a:pt x="0" y="111"/>
                  </a:lnTo>
                </a:path>
              </a:pathLst>
            </a:custGeom>
            <a:noFill/>
            <a:ln w="12600" cap="sq">
              <a:solidFill>
                <a:srgbClr val="9933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  <p:sp>
          <p:nvSpPr>
            <p:cNvPr id="20504" name="Freeform 24"/>
            <p:cNvSpPr>
              <a:spLocks noChangeArrowheads="1"/>
            </p:cNvSpPr>
            <p:nvPr/>
          </p:nvSpPr>
          <p:spPr bwMode="auto">
            <a:xfrm>
              <a:off x="2733" y="2705"/>
              <a:ext cx="6" cy="101"/>
            </a:xfrm>
            <a:custGeom>
              <a:avLst/>
              <a:gdLst>
                <a:gd name="G0" fmla="*/ 1 0 0"/>
                <a:gd name="G1" fmla="+- 65503 0 0"/>
                <a:gd name="G2" fmla="+- 8 0 0"/>
                <a:gd name="G3" fmla="*/ 1 65535 32768"/>
                <a:gd name="T0" fmla="*/ 7 w 11"/>
                <a:gd name="T1" fmla="*/ 0 h 106"/>
                <a:gd name="T2" fmla="*/ 4 w 11"/>
                <a:gd name="T3" fmla="*/ 28 h 106"/>
                <a:gd name="T4" fmla="*/ 0 w 11"/>
                <a:gd name="T5" fmla="*/ 68 h 106"/>
                <a:gd name="T6" fmla="*/ 1 w 11"/>
                <a:gd name="T7" fmla="*/ 102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106">
                  <a:moveTo>
                    <a:pt x="11" y="0"/>
                  </a:moveTo>
                  <a:lnTo>
                    <a:pt x="7" y="29"/>
                  </a:lnTo>
                  <a:lnTo>
                    <a:pt x="0" y="71"/>
                  </a:lnTo>
                  <a:lnTo>
                    <a:pt x="2" y="106"/>
                  </a:lnTo>
                </a:path>
              </a:pathLst>
            </a:custGeom>
            <a:noFill/>
            <a:ln w="12600" cap="sq">
              <a:solidFill>
                <a:srgbClr val="9933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  <p:sp>
          <p:nvSpPr>
            <p:cNvPr id="20505" name="Freeform 25"/>
            <p:cNvSpPr>
              <a:spLocks noChangeArrowheads="1"/>
            </p:cNvSpPr>
            <p:nvPr/>
          </p:nvSpPr>
          <p:spPr bwMode="auto">
            <a:xfrm>
              <a:off x="2751" y="2701"/>
              <a:ext cx="9" cy="105"/>
            </a:xfrm>
            <a:custGeom>
              <a:avLst/>
              <a:gdLst>
                <a:gd name="G0" fmla="+- 65517 0 0"/>
                <a:gd name="G1" fmla="*/ 1 0 0"/>
                <a:gd name="G2" fmla="*/ 1 35987 55552"/>
                <a:gd name="G3" fmla="*/ G2 1 180"/>
                <a:gd name="G4" fmla="*/ G1 1 G3"/>
                <a:gd name="G5" fmla="+- 8 0 0"/>
                <a:gd name="G6" fmla="*/ 1 65535 32768"/>
                <a:gd name="T0" fmla="*/ 10 w 14"/>
                <a:gd name="T1" fmla="*/ 0 h 110"/>
                <a:gd name="T2" fmla="*/ 7 w 14"/>
                <a:gd name="T3" fmla="*/ 28 h 110"/>
                <a:gd name="T4" fmla="*/ 6 w 14"/>
                <a:gd name="T5" fmla="*/ 72 h 110"/>
                <a:gd name="T6" fmla="*/ 0 w 14"/>
                <a:gd name="T7" fmla="*/ 106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110">
                  <a:moveTo>
                    <a:pt x="14" y="0"/>
                  </a:moveTo>
                  <a:lnTo>
                    <a:pt x="10" y="29"/>
                  </a:lnTo>
                  <a:lnTo>
                    <a:pt x="8" y="75"/>
                  </a:lnTo>
                  <a:lnTo>
                    <a:pt x="0" y="110"/>
                  </a:lnTo>
                </a:path>
              </a:pathLst>
            </a:custGeom>
            <a:noFill/>
            <a:ln w="12600" cap="sq">
              <a:solidFill>
                <a:srgbClr val="9933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  <p:sp>
          <p:nvSpPr>
            <p:cNvPr id="20506" name="Freeform 26"/>
            <p:cNvSpPr>
              <a:spLocks noChangeArrowheads="1"/>
            </p:cNvSpPr>
            <p:nvPr/>
          </p:nvSpPr>
          <p:spPr bwMode="auto">
            <a:xfrm>
              <a:off x="2787" y="2701"/>
              <a:ext cx="12" cy="100"/>
            </a:xfrm>
            <a:custGeom>
              <a:avLst/>
              <a:gdLst>
                <a:gd name="G0" fmla="+- 1 0 0"/>
                <a:gd name="G1" fmla="*/ 1 65 2"/>
                <a:gd name="G2" fmla="+- 8 0 0"/>
                <a:gd name="G3" fmla="*/ 1 65535 32768"/>
                <a:gd name="T0" fmla="*/ 13 w 17"/>
                <a:gd name="T1" fmla="*/ 0 h 105"/>
                <a:gd name="T2" fmla="*/ 0 w 17"/>
                <a:gd name="T3" fmla="*/ 28 h 105"/>
                <a:gd name="T4" fmla="*/ 2 w 17"/>
                <a:gd name="T5" fmla="*/ 61 h 105"/>
                <a:gd name="T6" fmla="*/ 2 w 17"/>
                <a:gd name="T7" fmla="*/ 101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105">
                  <a:moveTo>
                    <a:pt x="17" y="0"/>
                  </a:moveTo>
                  <a:lnTo>
                    <a:pt x="0" y="29"/>
                  </a:lnTo>
                  <a:lnTo>
                    <a:pt x="2" y="63"/>
                  </a:lnTo>
                  <a:lnTo>
                    <a:pt x="2" y="105"/>
                  </a:lnTo>
                </a:path>
              </a:pathLst>
            </a:custGeom>
            <a:noFill/>
            <a:ln w="12600" cap="sq">
              <a:solidFill>
                <a:srgbClr val="9933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  <p:sp>
          <p:nvSpPr>
            <p:cNvPr id="20507" name="Freeform 27"/>
            <p:cNvSpPr>
              <a:spLocks noChangeArrowheads="1"/>
            </p:cNvSpPr>
            <p:nvPr/>
          </p:nvSpPr>
          <p:spPr bwMode="auto">
            <a:xfrm>
              <a:off x="2828" y="2701"/>
              <a:ext cx="4" cy="96"/>
            </a:xfrm>
            <a:custGeom>
              <a:avLst/>
              <a:gdLst>
                <a:gd name="G0" fmla="*/ 1 0 0"/>
                <a:gd name="G1" fmla="*/ 1 0 0"/>
                <a:gd name="G2" fmla="sin G0 G1"/>
                <a:gd name="G3" fmla="+- 61 0 0"/>
                <a:gd name="G4" fmla="+- 8 0 0"/>
                <a:gd name="G5" fmla="*/ 1 65535 32768"/>
                <a:gd name="T0" fmla="*/ 5 w 9"/>
                <a:gd name="T1" fmla="*/ 0 h 101"/>
                <a:gd name="T2" fmla="*/ 0 w 9"/>
                <a:gd name="T3" fmla="*/ 23 h 101"/>
                <a:gd name="T4" fmla="*/ 2 w 9"/>
                <a:gd name="T5" fmla="*/ 59 h 101"/>
                <a:gd name="T6" fmla="*/ 1 w 9"/>
                <a:gd name="T7" fmla="*/ 97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01">
                  <a:moveTo>
                    <a:pt x="9" y="0"/>
                  </a:moveTo>
                  <a:lnTo>
                    <a:pt x="0" y="24"/>
                  </a:lnTo>
                  <a:lnTo>
                    <a:pt x="3" y="61"/>
                  </a:lnTo>
                  <a:lnTo>
                    <a:pt x="1" y="101"/>
                  </a:lnTo>
                </a:path>
              </a:pathLst>
            </a:custGeom>
            <a:noFill/>
            <a:ln w="12600" cap="sq">
              <a:solidFill>
                <a:srgbClr val="9933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  <p:sp>
          <p:nvSpPr>
            <p:cNvPr id="20508" name="Freeform 28"/>
            <p:cNvSpPr>
              <a:spLocks noChangeArrowheads="1"/>
            </p:cNvSpPr>
            <p:nvPr/>
          </p:nvSpPr>
          <p:spPr bwMode="auto">
            <a:xfrm>
              <a:off x="2856" y="2719"/>
              <a:ext cx="16" cy="75"/>
            </a:xfrm>
            <a:custGeom>
              <a:avLst/>
              <a:gdLst>
                <a:gd name="G0" fmla="+- 1 0 0"/>
                <a:gd name="G1" fmla="+- 65508 0 0"/>
                <a:gd name="G2" fmla="+- 8 0 0"/>
                <a:gd name="G3" fmla="*/ 1 65535 32768"/>
                <a:gd name="T0" fmla="*/ 0 w 21"/>
                <a:gd name="T1" fmla="*/ 0 h 80"/>
                <a:gd name="T2" fmla="*/ 17 w 21"/>
                <a:gd name="T3" fmla="*/ 19 h 80"/>
                <a:gd name="T4" fmla="*/ 11 w 21"/>
                <a:gd name="T5" fmla="*/ 42 h 80"/>
                <a:gd name="T6" fmla="*/ 6 w 21"/>
                <a:gd name="T7" fmla="*/ 76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80">
                  <a:moveTo>
                    <a:pt x="0" y="0"/>
                  </a:moveTo>
                  <a:lnTo>
                    <a:pt x="21" y="20"/>
                  </a:lnTo>
                  <a:lnTo>
                    <a:pt x="14" y="44"/>
                  </a:lnTo>
                  <a:lnTo>
                    <a:pt x="8" y="80"/>
                  </a:lnTo>
                </a:path>
              </a:pathLst>
            </a:custGeom>
            <a:noFill/>
            <a:ln w="12600" cap="sq">
              <a:solidFill>
                <a:srgbClr val="9933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  <p:sp>
          <p:nvSpPr>
            <p:cNvPr id="20509" name="Freeform 29"/>
            <p:cNvSpPr>
              <a:spLocks noChangeArrowheads="1"/>
            </p:cNvSpPr>
            <p:nvPr/>
          </p:nvSpPr>
          <p:spPr bwMode="auto">
            <a:xfrm>
              <a:off x="2775" y="2489"/>
              <a:ext cx="15" cy="86"/>
            </a:xfrm>
            <a:custGeom>
              <a:avLst/>
              <a:gdLst>
                <a:gd name="G0" fmla="+- 1 0 0"/>
                <a:gd name="G1" fmla="+- 65497 0 0"/>
                <a:gd name="G2" fmla="+- 8 0 0"/>
                <a:gd name="G3" fmla="*/ 1 65535 32768"/>
                <a:gd name="T0" fmla="*/ 16 w 20"/>
                <a:gd name="T1" fmla="*/ 0 h 91"/>
                <a:gd name="T2" fmla="*/ 13 w 20"/>
                <a:gd name="T3" fmla="*/ 28 h 91"/>
                <a:gd name="T4" fmla="*/ 0 w 20"/>
                <a:gd name="T5" fmla="*/ 50 h 91"/>
                <a:gd name="T6" fmla="*/ 0 w 20"/>
                <a:gd name="T7" fmla="*/ 87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91">
                  <a:moveTo>
                    <a:pt x="20" y="0"/>
                  </a:moveTo>
                  <a:lnTo>
                    <a:pt x="16" y="29"/>
                  </a:lnTo>
                  <a:lnTo>
                    <a:pt x="0" y="52"/>
                  </a:lnTo>
                  <a:lnTo>
                    <a:pt x="0" y="91"/>
                  </a:lnTo>
                </a:path>
              </a:pathLst>
            </a:custGeom>
            <a:noFill/>
            <a:ln w="12600" cap="sq">
              <a:solidFill>
                <a:srgbClr val="9933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  <p:sp>
          <p:nvSpPr>
            <p:cNvPr id="20510" name="Freeform 30"/>
            <p:cNvSpPr>
              <a:spLocks noChangeArrowheads="1"/>
            </p:cNvSpPr>
            <p:nvPr/>
          </p:nvSpPr>
          <p:spPr bwMode="auto">
            <a:xfrm>
              <a:off x="2808" y="2498"/>
              <a:ext cx="23" cy="83"/>
            </a:xfrm>
            <a:custGeom>
              <a:avLst/>
              <a:gdLst>
                <a:gd name="G0" fmla="+- 1 0 0"/>
                <a:gd name="G1" fmla="*/ 1 0 0"/>
                <a:gd name="G2" fmla="sin 52 G1"/>
                <a:gd name="G3" fmla="+- 8 0 0"/>
                <a:gd name="G4" fmla="*/ 1 65535 32768"/>
                <a:gd name="T0" fmla="*/ 24 w 28"/>
                <a:gd name="T1" fmla="*/ 0 h 88"/>
                <a:gd name="T2" fmla="*/ 21 w 28"/>
                <a:gd name="T3" fmla="*/ 28 h 88"/>
                <a:gd name="T4" fmla="*/ 8 w 28"/>
                <a:gd name="T5" fmla="*/ 50 h 88"/>
                <a:gd name="T6" fmla="*/ 0 w 28"/>
                <a:gd name="T7" fmla="*/ 84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88">
                  <a:moveTo>
                    <a:pt x="28" y="0"/>
                  </a:moveTo>
                  <a:lnTo>
                    <a:pt x="24" y="29"/>
                  </a:lnTo>
                  <a:lnTo>
                    <a:pt x="9" y="52"/>
                  </a:lnTo>
                  <a:lnTo>
                    <a:pt x="0" y="88"/>
                  </a:lnTo>
                </a:path>
              </a:pathLst>
            </a:custGeom>
            <a:noFill/>
            <a:ln w="12600" cap="sq">
              <a:solidFill>
                <a:srgbClr val="9933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  <p:sp>
          <p:nvSpPr>
            <p:cNvPr id="20511" name="Freeform 31"/>
            <p:cNvSpPr>
              <a:spLocks noChangeArrowheads="1"/>
            </p:cNvSpPr>
            <p:nvPr/>
          </p:nvSpPr>
          <p:spPr bwMode="auto">
            <a:xfrm>
              <a:off x="2856" y="2506"/>
              <a:ext cx="14" cy="102"/>
            </a:xfrm>
            <a:custGeom>
              <a:avLst/>
              <a:gdLst>
                <a:gd name="G0" fmla="+- 1 0 0"/>
                <a:gd name="G1" fmla="*/ 1 0 0"/>
                <a:gd name="G2" fmla="+- 8 0 0"/>
                <a:gd name="G3" fmla="*/ 1 65535 32768"/>
                <a:gd name="T0" fmla="*/ 15 w 19"/>
                <a:gd name="T1" fmla="*/ 0 h 107"/>
                <a:gd name="T2" fmla="*/ 12 w 19"/>
                <a:gd name="T3" fmla="*/ 28 h 107"/>
                <a:gd name="T4" fmla="*/ 3 w 19"/>
                <a:gd name="T5" fmla="*/ 61 h 107"/>
                <a:gd name="T6" fmla="*/ 0 w 19"/>
                <a:gd name="T7" fmla="*/ 103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107">
                  <a:moveTo>
                    <a:pt x="19" y="0"/>
                  </a:moveTo>
                  <a:lnTo>
                    <a:pt x="15" y="29"/>
                  </a:lnTo>
                  <a:lnTo>
                    <a:pt x="4" y="63"/>
                  </a:lnTo>
                  <a:lnTo>
                    <a:pt x="0" y="107"/>
                  </a:lnTo>
                </a:path>
              </a:pathLst>
            </a:custGeom>
            <a:noFill/>
            <a:ln w="12600" cap="sq">
              <a:solidFill>
                <a:srgbClr val="9933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  <p:sp>
          <p:nvSpPr>
            <p:cNvPr id="20512" name="Freeform 32"/>
            <p:cNvSpPr>
              <a:spLocks noChangeArrowheads="1"/>
            </p:cNvSpPr>
            <p:nvPr/>
          </p:nvSpPr>
          <p:spPr bwMode="auto">
            <a:xfrm>
              <a:off x="2898" y="2514"/>
              <a:ext cx="23" cy="94"/>
            </a:xfrm>
            <a:custGeom>
              <a:avLst/>
              <a:gdLst>
                <a:gd name="G0" fmla="+- 1 0 0"/>
                <a:gd name="G1" fmla="+- 65506 0 0"/>
                <a:gd name="G2" fmla="+- 8 0 0"/>
                <a:gd name="G3" fmla="*/ 1 65535 32768"/>
                <a:gd name="T0" fmla="*/ 24 w 28"/>
                <a:gd name="T1" fmla="*/ 0 h 99"/>
                <a:gd name="T2" fmla="*/ 5 w 28"/>
                <a:gd name="T3" fmla="*/ 29 h 99"/>
                <a:gd name="T4" fmla="*/ 0 w 28"/>
                <a:gd name="T5" fmla="*/ 63 h 99"/>
                <a:gd name="T6" fmla="*/ 3 w 28"/>
                <a:gd name="T7" fmla="*/ 95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99">
                  <a:moveTo>
                    <a:pt x="28" y="0"/>
                  </a:moveTo>
                  <a:lnTo>
                    <a:pt x="6" y="30"/>
                  </a:lnTo>
                  <a:lnTo>
                    <a:pt x="0" y="66"/>
                  </a:lnTo>
                  <a:lnTo>
                    <a:pt x="3" y="99"/>
                  </a:lnTo>
                </a:path>
              </a:pathLst>
            </a:custGeom>
            <a:noFill/>
            <a:ln w="12600" cap="sq">
              <a:solidFill>
                <a:srgbClr val="9933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  <p:sp>
          <p:nvSpPr>
            <p:cNvPr id="20513" name="Freeform 33"/>
            <p:cNvSpPr>
              <a:spLocks noChangeArrowheads="1"/>
            </p:cNvSpPr>
            <p:nvPr/>
          </p:nvSpPr>
          <p:spPr bwMode="auto">
            <a:xfrm>
              <a:off x="2904" y="2698"/>
              <a:ext cx="4" cy="96"/>
            </a:xfrm>
            <a:custGeom>
              <a:avLst/>
              <a:gdLst>
                <a:gd name="G0" fmla="+- 65512 0 0"/>
                <a:gd name="T0" fmla="*/ 5 256 1"/>
                <a:gd name="T1" fmla="*/ 0 256 1"/>
                <a:gd name="G1" fmla="+- 0 T0 T1"/>
                <a:gd name="G2" fmla="sin 61 G1"/>
                <a:gd name="G3" fmla="+- 8 0 0"/>
                <a:gd name="G4" fmla="*/ 1 65535 32768"/>
                <a:gd name="T2" fmla="*/ 0 w 9"/>
                <a:gd name="T3" fmla="*/ 0 h 101"/>
                <a:gd name="T4" fmla="*/ 3 w 9"/>
                <a:gd name="T5" fmla="*/ 29 h 101"/>
                <a:gd name="T6" fmla="*/ 5 w 9"/>
                <a:gd name="T7" fmla="*/ 59 h 101"/>
                <a:gd name="T8" fmla="*/ 3 w 9"/>
                <a:gd name="T9" fmla="*/ 97 h 101"/>
              </a:gdLst>
              <a:ahLst/>
              <a:cxnLst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01">
                  <a:moveTo>
                    <a:pt x="0" y="0"/>
                  </a:moveTo>
                  <a:lnTo>
                    <a:pt x="6" y="30"/>
                  </a:lnTo>
                  <a:lnTo>
                    <a:pt x="9" y="61"/>
                  </a:lnTo>
                  <a:lnTo>
                    <a:pt x="5" y="101"/>
                  </a:lnTo>
                </a:path>
              </a:pathLst>
            </a:custGeom>
            <a:noFill/>
            <a:ln w="12600" cap="sq">
              <a:solidFill>
                <a:srgbClr val="9933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  <p:sp>
          <p:nvSpPr>
            <p:cNvPr id="20514" name="Freeform 34"/>
            <p:cNvSpPr>
              <a:spLocks noChangeArrowheads="1"/>
            </p:cNvSpPr>
            <p:nvPr/>
          </p:nvSpPr>
          <p:spPr bwMode="auto">
            <a:xfrm>
              <a:off x="2935" y="2519"/>
              <a:ext cx="25" cy="106"/>
            </a:xfrm>
            <a:custGeom>
              <a:avLst/>
              <a:gdLst>
                <a:gd name="G0" fmla="+- 1 0 0"/>
                <a:gd name="G1" fmla="+- 36 0 0"/>
                <a:gd name="G2" fmla="+- 8 0 0"/>
                <a:gd name="G3" fmla="*/ 1 65535 32768"/>
                <a:gd name="T0" fmla="*/ 26 w 30"/>
                <a:gd name="T1" fmla="*/ 0 h 111"/>
                <a:gd name="T2" fmla="*/ 12 w 30"/>
                <a:gd name="T3" fmla="*/ 23 h 111"/>
                <a:gd name="T4" fmla="*/ 2 w 30"/>
                <a:gd name="T5" fmla="*/ 69 h 111"/>
                <a:gd name="T6" fmla="*/ 0 w 30"/>
                <a:gd name="T7" fmla="*/ 107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11">
                  <a:moveTo>
                    <a:pt x="30" y="0"/>
                  </a:moveTo>
                  <a:lnTo>
                    <a:pt x="14" y="24"/>
                  </a:lnTo>
                  <a:lnTo>
                    <a:pt x="2" y="72"/>
                  </a:lnTo>
                  <a:lnTo>
                    <a:pt x="0" y="111"/>
                  </a:lnTo>
                </a:path>
              </a:pathLst>
            </a:custGeom>
            <a:noFill/>
            <a:ln w="12600" cap="sq">
              <a:solidFill>
                <a:srgbClr val="9933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  <p:sp>
          <p:nvSpPr>
            <p:cNvPr id="20515" name="Freeform 35"/>
            <p:cNvSpPr>
              <a:spLocks noChangeArrowheads="1"/>
            </p:cNvSpPr>
            <p:nvPr/>
          </p:nvSpPr>
          <p:spPr bwMode="auto">
            <a:xfrm>
              <a:off x="2982" y="2521"/>
              <a:ext cx="29" cy="87"/>
            </a:xfrm>
            <a:custGeom>
              <a:avLst/>
              <a:gdLst>
                <a:gd name="G0" fmla="+- 1 0 0"/>
                <a:gd name="G1" fmla="+- 1 0 0"/>
                <a:gd name="G2" fmla="+- 8 0 0"/>
                <a:gd name="G3" fmla="*/ 1 65535 32768"/>
                <a:gd name="T0" fmla="*/ 30 w 34"/>
                <a:gd name="T1" fmla="*/ 0 h 92"/>
                <a:gd name="T2" fmla="*/ 26 w 34"/>
                <a:gd name="T3" fmla="*/ 28 h 92"/>
                <a:gd name="T4" fmla="*/ 17 w 34"/>
                <a:gd name="T5" fmla="*/ 60 h 92"/>
                <a:gd name="T6" fmla="*/ 0 w 34"/>
                <a:gd name="T7" fmla="*/ 88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4" h="92">
                  <a:moveTo>
                    <a:pt x="34" y="0"/>
                  </a:moveTo>
                  <a:lnTo>
                    <a:pt x="30" y="29"/>
                  </a:lnTo>
                  <a:lnTo>
                    <a:pt x="19" y="63"/>
                  </a:lnTo>
                  <a:lnTo>
                    <a:pt x="0" y="92"/>
                  </a:lnTo>
                </a:path>
              </a:pathLst>
            </a:custGeom>
            <a:noFill/>
            <a:ln w="12600" cap="sq">
              <a:solidFill>
                <a:srgbClr val="9933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  <p:sp>
          <p:nvSpPr>
            <p:cNvPr id="20516" name="Freeform 36"/>
            <p:cNvSpPr>
              <a:spLocks noChangeArrowheads="1"/>
            </p:cNvSpPr>
            <p:nvPr/>
          </p:nvSpPr>
          <p:spPr bwMode="auto">
            <a:xfrm>
              <a:off x="2694" y="2713"/>
              <a:ext cx="17" cy="96"/>
            </a:xfrm>
            <a:custGeom>
              <a:avLst/>
              <a:gdLst>
                <a:gd name="G0" fmla="+- 1 0 0"/>
                <a:gd name="G1" fmla="+- 63 0 0"/>
                <a:gd name="G2" fmla="+- 8 0 0"/>
                <a:gd name="G3" fmla="*/ 1 65535 32768"/>
                <a:gd name="T0" fmla="*/ 18 w 22"/>
                <a:gd name="T1" fmla="*/ 0 h 101"/>
                <a:gd name="T2" fmla="*/ 15 w 22"/>
                <a:gd name="T3" fmla="*/ 28 h 101"/>
                <a:gd name="T4" fmla="*/ 2 w 22"/>
                <a:gd name="T5" fmla="*/ 61 h 101"/>
                <a:gd name="T6" fmla="*/ 0 w 22"/>
                <a:gd name="T7" fmla="*/ 97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101">
                  <a:moveTo>
                    <a:pt x="22" y="0"/>
                  </a:moveTo>
                  <a:lnTo>
                    <a:pt x="18" y="29"/>
                  </a:lnTo>
                  <a:lnTo>
                    <a:pt x="3" y="63"/>
                  </a:lnTo>
                  <a:lnTo>
                    <a:pt x="0" y="101"/>
                  </a:lnTo>
                </a:path>
              </a:pathLst>
            </a:custGeom>
            <a:noFill/>
            <a:ln w="12600" cap="sq">
              <a:solidFill>
                <a:srgbClr val="9933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  <p:sp>
          <p:nvSpPr>
            <p:cNvPr id="20517" name="Freeform 37"/>
            <p:cNvSpPr>
              <a:spLocks noChangeArrowheads="1"/>
            </p:cNvSpPr>
            <p:nvPr/>
          </p:nvSpPr>
          <p:spPr bwMode="auto">
            <a:xfrm>
              <a:off x="2946" y="2682"/>
              <a:ext cx="24" cy="104"/>
            </a:xfrm>
            <a:custGeom>
              <a:avLst/>
              <a:gdLst>
                <a:gd name="G0" fmla="+- 1 0 0"/>
                <a:gd name="G1" fmla="+- 65496 0 0"/>
                <a:gd name="G2" fmla="+- 8 0 0"/>
                <a:gd name="G3" fmla="*/ 1 65535 32768"/>
                <a:gd name="T0" fmla="*/ 25 w 29"/>
                <a:gd name="T1" fmla="*/ 0 h 109"/>
                <a:gd name="T2" fmla="*/ 5 w 29"/>
                <a:gd name="T3" fmla="*/ 32 h 109"/>
                <a:gd name="T4" fmla="*/ 0 w 29"/>
                <a:gd name="T5" fmla="*/ 64 h 109"/>
                <a:gd name="T6" fmla="*/ 3 w 29"/>
                <a:gd name="T7" fmla="*/ 105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" h="109">
                  <a:moveTo>
                    <a:pt x="29" y="0"/>
                  </a:moveTo>
                  <a:lnTo>
                    <a:pt x="6" y="33"/>
                  </a:lnTo>
                  <a:lnTo>
                    <a:pt x="0" y="66"/>
                  </a:lnTo>
                  <a:lnTo>
                    <a:pt x="3" y="109"/>
                  </a:lnTo>
                </a:path>
              </a:pathLst>
            </a:custGeom>
            <a:noFill/>
            <a:ln w="12600" cap="sq">
              <a:solidFill>
                <a:srgbClr val="9933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  <p:sp>
          <p:nvSpPr>
            <p:cNvPr id="20518" name="Freeform 38"/>
            <p:cNvSpPr>
              <a:spLocks noChangeArrowheads="1"/>
            </p:cNvSpPr>
            <p:nvPr/>
          </p:nvSpPr>
          <p:spPr bwMode="auto">
            <a:xfrm>
              <a:off x="2496" y="2734"/>
              <a:ext cx="18" cy="97"/>
            </a:xfrm>
            <a:custGeom>
              <a:avLst/>
              <a:gdLst>
                <a:gd name="G0" fmla="+- 65511 0 0"/>
                <a:gd name="G1" fmla="*/ 1 0 0"/>
                <a:gd name="G2" fmla="+- 8 0 0"/>
                <a:gd name="G3" fmla="*/ 1 65535 32768"/>
                <a:gd name="T0" fmla="*/ 0 w 23"/>
                <a:gd name="T1" fmla="*/ 0 h 102"/>
                <a:gd name="T2" fmla="*/ 3 w 23"/>
                <a:gd name="T3" fmla="*/ 28 h 102"/>
                <a:gd name="T4" fmla="*/ 12 w 23"/>
                <a:gd name="T5" fmla="*/ 61 h 102"/>
                <a:gd name="T6" fmla="*/ 19 w 23"/>
                <a:gd name="T7" fmla="*/ 98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102">
                  <a:moveTo>
                    <a:pt x="0" y="0"/>
                  </a:moveTo>
                  <a:lnTo>
                    <a:pt x="4" y="29"/>
                  </a:lnTo>
                  <a:lnTo>
                    <a:pt x="15" y="63"/>
                  </a:lnTo>
                  <a:lnTo>
                    <a:pt x="23" y="102"/>
                  </a:lnTo>
                </a:path>
              </a:pathLst>
            </a:custGeom>
            <a:noFill/>
            <a:ln w="12600" cap="sq">
              <a:solidFill>
                <a:srgbClr val="9933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</p:grpSp>
      <p:grpSp>
        <p:nvGrpSpPr>
          <p:cNvPr id="20519" name="Group 39"/>
          <p:cNvGrpSpPr>
            <a:grpSpLocks/>
          </p:cNvGrpSpPr>
          <p:nvPr/>
        </p:nvGrpSpPr>
        <p:grpSpPr bwMode="auto">
          <a:xfrm>
            <a:off x="5454651" y="4038601"/>
            <a:ext cx="739775" cy="371475"/>
            <a:chOff x="2476" y="2544"/>
            <a:chExt cx="466" cy="234"/>
          </a:xfrm>
        </p:grpSpPr>
        <p:sp>
          <p:nvSpPr>
            <p:cNvPr id="20520" name="Line 40"/>
            <p:cNvSpPr>
              <a:spLocks noChangeShapeType="1"/>
            </p:cNvSpPr>
            <p:nvPr/>
          </p:nvSpPr>
          <p:spPr bwMode="auto">
            <a:xfrm flipH="1">
              <a:off x="2719" y="2591"/>
              <a:ext cx="21" cy="3"/>
            </a:xfrm>
            <a:prstGeom prst="line">
              <a:avLst/>
            </a:prstGeom>
            <a:noFill/>
            <a:ln w="38160" cap="sq">
              <a:solidFill>
                <a:srgbClr val="CCCC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20521" name="Line 41"/>
            <p:cNvSpPr>
              <a:spLocks noChangeShapeType="1"/>
            </p:cNvSpPr>
            <p:nvPr/>
          </p:nvSpPr>
          <p:spPr bwMode="auto">
            <a:xfrm flipH="1">
              <a:off x="2488" y="2548"/>
              <a:ext cx="21" cy="4"/>
            </a:xfrm>
            <a:prstGeom prst="line">
              <a:avLst/>
            </a:prstGeom>
            <a:noFill/>
            <a:ln w="38160" cap="sq">
              <a:solidFill>
                <a:srgbClr val="DDDDDD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20522" name="Line 42"/>
            <p:cNvSpPr>
              <a:spLocks noChangeShapeType="1"/>
            </p:cNvSpPr>
            <p:nvPr/>
          </p:nvSpPr>
          <p:spPr bwMode="auto">
            <a:xfrm flipH="1">
              <a:off x="2585" y="2736"/>
              <a:ext cx="21" cy="3"/>
            </a:xfrm>
            <a:prstGeom prst="line">
              <a:avLst/>
            </a:prstGeom>
            <a:noFill/>
            <a:ln w="38160" cap="sq">
              <a:solidFill>
                <a:srgbClr val="CCCC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20523" name="Line 43"/>
            <p:cNvSpPr>
              <a:spLocks noChangeShapeType="1"/>
            </p:cNvSpPr>
            <p:nvPr/>
          </p:nvSpPr>
          <p:spPr bwMode="auto">
            <a:xfrm>
              <a:off x="2686" y="2548"/>
              <a:ext cx="0" cy="19"/>
            </a:xfrm>
            <a:prstGeom prst="line">
              <a:avLst/>
            </a:prstGeom>
            <a:noFill/>
            <a:ln w="38160" cap="sq">
              <a:solidFill>
                <a:srgbClr val="FFFF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20524" name="Line 44"/>
            <p:cNvSpPr>
              <a:spLocks noChangeShapeType="1"/>
            </p:cNvSpPr>
            <p:nvPr/>
          </p:nvSpPr>
          <p:spPr bwMode="auto">
            <a:xfrm>
              <a:off x="2640" y="2548"/>
              <a:ext cx="0" cy="12"/>
            </a:xfrm>
            <a:prstGeom prst="line">
              <a:avLst/>
            </a:prstGeom>
            <a:noFill/>
            <a:ln w="38160" cap="sq">
              <a:solidFill>
                <a:srgbClr val="CCFFCC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20525" name="Line 45"/>
            <p:cNvSpPr>
              <a:spLocks noChangeShapeType="1"/>
            </p:cNvSpPr>
            <p:nvPr/>
          </p:nvSpPr>
          <p:spPr bwMode="auto">
            <a:xfrm flipH="1">
              <a:off x="2662" y="2748"/>
              <a:ext cx="31" cy="0"/>
            </a:xfrm>
            <a:prstGeom prst="line">
              <a:avLst/>
            </a:prstGeom>
            <a:noFill/>
            <a:ln w="38160" cap="sq">
              <a:solidFill>
                <a:srgbClr val="FFFFCC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20526" name="Line 46"/>
            <p:cNvSpPr>
              <a:spLocks noChangeShapeType="1"/>
            </p:cNvSpPr>
            <p:nvPr/>
          </p:nvSpPr>
          <p:spPr bwMode="auto">
            <a:xfrm flipH="1">
              <a:off x="2744" y="2687"/>
              <a:ext cx="21" cy="3"/>
            </a:xfrm>
            <a:prstGeom prst="line">
              <a:avLst/>
            </a:prstGeom>
            <a:noFill/>
            <a:ln w="38160" cap="sq">
              <a:solidFill>
                <a:srgbClr val="DDDDDD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20527" name="Line 47"/>
            <p:cNvSpPr>
              <a:spLocks noChangeShapeType="1"/>
            </p:cNvSpPr>
            <p:nvPr/>
          </p:nvSpPr>
          <p:spPr bwMode="auto">
            <a:xfrm flipH="1">
              <a:off x="2780" y="2555"/>
              <a:ext cx="21" cy="3"/>
            </a:xfrm>
            <a:prstGeom prst="line">
              <a:avLst/>
            </a:prstGeom>
            <a:noFill/>
            <a:ln w="38160" cap="sq">
              <a:solidFill>
                <a:srgbClr val="CCCC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20528" name="Line 48"/>
            <p:cNvSpPr>
              <a:spLocks noChangeShapeType="1"/>
            </p:cNvSpPr>
            <p:nvPr/>
          </p:nvSpPr>
          <p:spPr bwMode="auto">
            <a:xfrm flipH="1">
              <a:off x="2615" y="2604"/>
              <a:ext cx="31" cy="0"/>
            </a:xfrm>
            <a:prstGeom prst="line">
              <a:avLst/>
            </a:prstGeom>
            <a:noFill/>
            <a:ln w="38160" cap="sq">
              <a:solidFill>
                <a:srgbClr val="FFFFCC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20529" name="Line 49"/>
            <p:cNvSpPr>
              <a:spLocks noChangeShapeType="1"/>
            </p:cNvSpPr>
            <p:nvPr/>
          </p:nvSpPr>
          <p:spPr bwMode="auto">
            <a:xfrm>
              <a:off x="2829" y="2688"/>
              <a:ext cx="0" cy="12"/>
            </a:xfrm>
            <a:prstGeom prst="line">
              <a:avLst/>
            </a:prstGeom>
            <a:noFill/>
            <a:ln w="38160" cap="sq">
              <a:solidFill>
                <a:srgbClr val="CCFFCC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20530" name="Line 50"/>
            <p:cNvSpPr>
              <a:spLocks noChangeShapeType="1"/>
            </p:cNvSpPr>
            <p:nvPr/>
          </p:nvSpPr>
          <p:spPr bwMode="auto">
            <a:xfrm flipH="1" flipV="1">
              <a:off x="2728" y="2542"/>
              <a:ext cx="10" cy="30"/>
            </a:xfrm>
            <a:prstGeom prst="line">
              <a:avLst/>
            </a:prstGeom>
            <a:noFill/>
            <a:ln w="38160" cap="sq">
              <a:solidFill>
                <a:srgbClr val="FFFFCC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20531" name="Line 51"/>
            <p:cNvSpPr>
              <a:spLocks noChangeShapeType="1"/>
            </p:cNvSpPr>
            <p:nvPr/>
          </p:nvSpPr>
          <p:spPr bwMode="auto">
            <a:xfrm flipH="1">
              <a:off x="2538" y="2596"/>
              <a:ext cx="21" cy="3"/>
            </a:xfrm>
            <a:prstGeom prst="line">
              <a:avLst/>
            </a:prstGeom>
            <a:noFill/>
            <a:ln w="38160" cap="sq">
              <a:solidFill>
                <a:srgbClr val="CCCC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20532" name="Line 52"/>
            <p:cNvSpPr>
              <a:spLocks noChangeShapeType="1"/>
            </p:cNvSpPr>
            <p:nvPr/>
          </p:nvSpPr>
          <p:spPr bwMode="auto">
            <a:xfrm flipH="1">
              <a:off x="2575" y="2570"/>
              <a:ext cx="21" cy="4"/>
            </a:xfrm>
            <a:prstGeom prst="line">
              <a:avLst/>
            </a:prstGeom>
            <a:noFill/>
            <a:ln w="38160" cap="sq">
              <a:solidFill>
                <a:srgbClr val="DDDDDD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20533" name="Line 53"/>
            <p:cNvSpPr>
              <a:spLocks noChangeShapeType="1"/>
            </p:cNvSpPr>
            <p:nvPr/>
          </p:nvSpPr>
          <p:spPr bwMode="auto">
            <a:xfrm>
              <a:off x="2548" y="2766"/>
              <a:ext cx="0" cy="12"/>
            </a:xfrm>
            <a:prstGeom prst="line">
              <a:avLst/>
            </a:prstGeom>
            <a:noFill/>
            <a:ln w="38160" cap="sq">
              <a:solidFill>
                <a:srgbClr val="CCFFCC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20534" name="Line 54"/>
            <p:cNvSpPr>
              <a:spLocks noChangeShapeType="1"/>
            </p:cNvSpPr>
            <p:nvPr/>
          </p:nvSpPr>
          <p:spPr bwMode="auto">
            <a:xfrm flipH="1">
              <a:off x="2761" y="2720"/>
              <a:ext cx="31" cy="0"/>
            </a:xfrm>
            <a:prstGeom prst="line">
              <a:avLst/>
            </a:prstGeom>
            <a:noFill/>
            <a:ln w="38160" cap="sq">
              <a:solidFill>
                <a:srgbClr val="FFFFCC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20535" name="Line 55"/>
            <p:cNvSpPr>
              <a:spLocks noChangeShapeType="1"/>
            </p:cNvSpPr>
            <p:nvPr/>
          </p:nvSpPr>
          <p:spPr bwMode="auto">
            <a:xfrm>
              <a:off x="2551" y="2557"/>
              <a:ext cx="0" cy="12"/>
            </a:xfrm>
            <a:prstGeom prst="line">
              <a:avLst/>
            </a:prstGeom>
            <a:noFill/>
            <a:ln w="38160" cap="sq">
              <a:solidFill>
                <a:srgbClr val="CCFFCC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20536" name="Line 56"/>
            <p:cNvSpPr>
              <a:spLocks noChangeShapeType="1"/>
            </p:cNvSpPr>
            <p:nvPr/>
          </p:nvSpPr>
          <p:spPr bwMode="auto">
            <a:xfrm>
              <a:off x="2476" y="2727"/>
              <a:ext cx="18" cy="0"/>
            </a:xfrm>
            <a:prstGeom prst="line">
              <a:avLst/>
            </a:prstGeom>
            <a:noFill/>
            <a:ln w="38160" cap="sq">
              <a:solidFill>
                <a:srgbClr val="CCFFCC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20537" name="Line 57"/>
            <p:cNvSpPr>
              <a:spLocks noChangeShapeType="1"/>
            </p:cNvSpPr>
            <p:nvPr/>
          </p:nvSpPr>
          <p:spPr bwMode="auto">
            <a:xfrm flipH="1">
              <a:off x="2831" y="2554"/>
              <a:ext cx="21" cy="3"/>
            </a:xfrm>
            <a:prstGeom prst="line">
              <a:avLst/>
            </a:prstGeom>
            <a:noFill/>
            <a:ln w="38160" cap="sq">
              <a:solidFill>
                <a:srgbClr val="CCCC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20538" name="Line 58"/>
            <p:cNvSpPr>
              <a:spLocks noChangeShapeType="1"/>
            </p:cNvSpPr>
            <p:nvPr/>
          </p:nvSpPr>
          <p:spPr bwMode="auto">
            <a:xfrm flipH="1">
              <a:off x="2860" y="2575"/>
              <a:ext cx="21" cy="4"/>
            </a:xfrm>
            <a:prstGeom prst="line">
              <a:avLst/>
            </a:prstGeom>
            <a:noFill/>
            <a:ln w="38160" cap="sq">
              <a:solidFill>
                <a:srgbClr val="DDDDDD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20539" name="Line 59"/>
            <p:cNvSpPr>
              <a:spLocks noChangeShapeType="1"/>
            </p:cNvSpPr>
            <p:nvPr/>
          </p:nvSpPr>
          <p:spPr bwMode="auto">
            <a:xfrm flipH="1">
              <a:off x="2912" y="2726"/>
              <a:ext cx="31" cy="0"/>
            </a:xfrm>
            <a:prstGeom prst="line">
              <a:avLst/>
            </a:prstGeom>
            <a:noFill/>
            <a:ln w="38160" cap="sq">
              <a:solidFill>
                <a:srgbClr val="FFFFCC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20540" name="Line 60"/>
            <p:cNvSpPr>
              <a:spLocks noChangeShapeType="1"/>
            </p:cNvSpPr>
            <p:nvPr/>
          </p:nvSpPr>
          <p:spPr bwMode="auto">
            <a:xfrm>
              <a:off x="2685" y="2595"/>
              <a:ext cx="0" cy="12"/>
            </a:xfrm>
            <a:prstGeom prst="line">
              <a:avLst/>
            </a:prstGeom>
            <a:noFill/>
            <a:ln w="38160" cap="sq">
              <a:solidFill>
                <a:srgbClr val="CCFFCC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20541" name="Line 61"/>
            <p:cNvSpPr>
              <a:spLocks noChangeShapeType="1"/>
            </p:cNvSpPr>
            <p:nvPr/>
          </p:nvSpPr>
          <p:spPr bwMode="auto">
            <a:xfrm flipH="1">
              <a:off x="2668" y="2697"/>
              <a:ext cx="21" cy="3"/>
            </a:xfrm>
            <a:prstGeom prst="line">
              <a:avLst/>
            </a:prstGeom>
            <a:noFill/>
            <a:ln w="38160" cap="sq">
              <a:solidFill>
                <a:srgbClr val="DDDDDD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20542" name="Line 62"/>
            <p:cNvSpPr>
              <a:spLocks noChangeShapeType="1"/>
            </p:cNvSpPr>
            <p:nvPr/>
          </p:nvSpPr>
          <p:spPr bwMode="auto">
            <a:xfrm>
              <a:off x="2923" y="2592"/>
              <a:ext cx="0" cy="12"/>
            </a:xfrm>
            <a:prstGeom prst="line">
              <a:avLst/>
            </a:prstGeom>
            <a:noFill/>
            <a:ln w="38160" cap="sq">
              <a:solidFill>
                <a:srgbClr val="CCFFCC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20543" name="Line 63"/>
            <p:cNvSpPr>
              <a:spLocks noChangeShapeType="1"/>
            </p:cNvSpPr>
            <p:nvPr/>
          </p:nvSpPr>
          <p:spPr bwMode="auto">
            <a:xfrm flipH="1">
              <a:off x="2874" y="2679"/>
              <a:ext cx="21" cy="3"/>
            </a:xfrm>
            <a:prstGeom prst="line">
              <a:avLst/>
            </a:prstGeom>
            <a:noFill/>
            <a:ln w="38160" cap="sq">
              <a:solidFill>
                <a:srgbClr val="FFFF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20544" name="Line 64"/>
            <p:cNvSpPr>
              <a:spLocks noChangeShapeType="1"/>
            </p:cNvSpPr>
            <p:nvPr/>
          </p:nvSpPr>
          <p:spPr bwMode="auto">
            <a:xfrm flipH="1">
              <a:off x="2883" y="2710"/>
              <a:ext cx="21" cy="3"/>
            </a:xfrm>
            <a:prstGeom prst="line">
              <a:avLst/>
            </a:prstGeom>
            <a:noFill/>
            <a:ln w="38160" cap="sq">
              <a:solidFill>
                <a:srgbClr val="FFFF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20545" name="Line 65"/>
            <p:cNvSpPr>
              <a:spLocks noChangeShapeType="1"/>
            </p:cNvSpPr>
            <p:nvPr/>
          </p:nvSpPr>
          <p:spPr bwMode="auto">
            <a:xfrm>
              <a:off x="2838" y="2588"/>
              <a:ext cx="0" cy="12"/>
            </a:xfrm>
            <a:prstGeom prst="line">
              <a:avLst/>
            </a:prstGeom>
            <a:noFill/>
            <a:ln w="38160" cap="sq">
              <a:solidFill>
                <a:srgbClr val="CCFFCC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</p:grpSp>
      <p:sp>
        <p:nvSpPr>
          <p:cNvPr id="20546" name="Freeform 66"/>
          <p:cNvSpPr>
            <a:spLocks noChangeArrowheads="1"/>
          </p:cNvSpPr>
          <p:nvPr/>
        </p:nvSpPr>
        <p:spPr bwMode="auto">
          <a:xfrm>
            <a:off x="5421314" y="4359276"/>
            <a:ext cx="2994025" cy="1617663"/>
          </a:xfrm>
          <a:custGeom>
            <a:avLst/>
            <a:gdLst>
              <a:gd name="G0" fmla="+- 1 0 0"/>
              <a:gd name="G1" fmla="+- 1 0 0"/>
              <a:gd name="G2" fmla="+- 1 0 0"/>
              <a:gd name="G3" fmla="+- 1 0 0"/>
              <a:gd name="G4" fmla="+- 40 0 0"/>
              <a:gd name="G5" fmla="*/ 1 39069 35328"/>
              <a:gd name="G6" fmla="+- 1 0 0"/>
              <a:gd name="G7" fmla="+- 362 0 0"/>
              <a:gd name="G8" fmla="+- 1 0 0"/>
              <a:gd name="G9" fmla="+- 1 0 0"/>
              <a:gd name="G10" fmla="+- 1 0 0"/>
              <a:gd name="G11" fmla="+- 1 0 0"/>
              <a:gd name="G12" fmla="+- 1 0 0"/>
              <a:gd name="G13" fmla="+- 1 0 0"/>
              <a:gd name="G14" fmla="+- 1 0 0"/>
              <a:gd name="G15" fmla="+- 1 0 0"/>
              <a:gd name="G16" fmla="+- 1 0 0"/>
              <a:gd name="G17" fmla="+- 1 0 0"/>
              <a:gd name="G18" fmla="+- 1 0 0"/>
              <a:gd name="G19" fmla="+- 1 0 0"/>
              <a:gd name="G20" fmla="+- 1 0 0"/>
              <a:gd name="G21" fmla="+- 1 0 0"/>
              <a:gd name="G22" fmla="+- 1 0 0"/>
              <a:gd name="G23" fmla="+- 1 0 0"/>
              <a:gd name="G24" fmla="*/ 1 65535 32768"/>
              <a:gd name="G25" fmla="+- 1 0 0"/>
              <a:gd name="G26" fmla="+- 24 0 0"/>
              <a:gd name="G27" fmla="+- 21 0 0"/>
              <a:gd name="G28" fmla="+- 7521 0 0"/>
              <a:gd name="G29" fmla="*/ 1 48657 2"/>
              <a:gd name="G30" fmla="*/ 1 23299 2"/>
              <a:gd name="G31" fmla="*/ 1 8549 55552"/>
              <a:gd name="T0" fmla="*/ 338296 w 1478"/>
              <a:gd name="T1" fmla="*/ 1617663 h 911"/>
              <a:gd name="T2" fmla="*/ 305885 w 1478"/>
              <a:gd name="T3" fmla="*/ 1377943 h 911"/>
              <a:gd name="T4" fmla="*/ 255242 w 1478"/>
              <a:gd name="T5" fmla="*/ 1237663 h 911"/>
              <a:gd name="T6" fmla="*/ 190418 w 1478"/>
              <a:gd name="T7" fmla="*/ 1031682 h 911"/>
              <a:gd name="T8" fmla="*/ 160032 w 1478"/>
              <a:gd name="T9" fmla="*/ 809719 h 911"/>
              <a:gd name="T10" fmla="*/ 115466 w 1478"/>
              <a:gd name="T11" fmla="*/ 596635 h 911"/>
              <a:gd name="T12" fmla="*/ 83055 w 1478"/>
              <a:gd name="T13" fmla="*/ 513177 h 911"/>
              <a:gd name="T14" fmla="*/ 18232 w 1478"/>
              <a:gd name="T15" fmla="*/ 390654 h 911"/>
              <a:gd name="T16" fmla="*/ 0 w 1478"/>
              <a:gd name="T17" fmla="*/ 289439 h 911"/>
              <a:gd name="T18" fmla="*/ 6077 w 1478"/>
              <a:gd name="T19" fmla="*/ 223738 h 911"/>
              <a:gd name="T20" fmla="*/ 32412 w 1478"/>
              <a:gd name="T21" fmla="*/ 181121 h 911"/>
              <a:gd name="T22" fmla="*/ 83055 w 1478"/>
              <a:gd name="T23" fmla="*/ 150935 h 911"/>
              <a:gd name="T24" fmla="*/ 210676 w 1478"/>
              <a:gd name="T25" fmla="*/ 122523 h 911"/>
              <a:gd name="T26" fmla="*/ 356528 w 1478"/>
              <a:gd name="T27" fmla="*/ 111869 h 911"/>
              <a:gd name="T28" fmla="*/ 528715 w 1478"/>
              <a:gd name="T29" fmla="*/ 94112 h 911"/>
              <a:gd name="T30" fmla="*/ 733313 w 1478"/>
              <a:gd name="T31" fmla="*/ 83458 h 911"/>
              <a:gd name="T32" fmla="*/ 860934 w 1478"/>
              <a:gd name="T33" fmla="*/ 55047 h 911"/>
              <a:gd name="T34" fmla="*/ 1039198 w 1478"/>
              <a:gd name="T35" fmla="*/ 28411 h 911"/>
              <a:gd name="T36" fmla="*/ 1114150 w 1478"/>
              <a:gd name="T37" fmla="*/ 10654 h 911"/>
              <a:gd name="T38" fmla="*/ 1229616 w 1478"/>
              <a:gd name="T39" fmla="*/ 0 h 911"/>
              <a:gd name="T40" fmla="*/ 1369392 w 1478"/>
              <a:gd name="T41" fmla="*/ 0 h 911"/>
              <a:gd name="T42" fmla="*/ 1420035 w 1478"/>
              <a:gd name="T43" fmla="*/ 10654 h 911"/>
              <a:gd name="T44" fmla="*/ 1592222 w 1478"/>
              <a:gd name="T45" fmla="*/ 55047 h 911"/>
              <a:gd name="T46" fmla="*/ 1719843 w 1478"/>
              <a:gd name="T47" fmla="*/ 67477 h 911"/>
              <a:gd name="T48" fmla="*/ 1835309 w 1478"/>
              <a:gd name="T49" fmla="*/ 83458 h 911"/>
              <a:gd name="T50" fmla="*/ 1981161 w 1478"/>
              <a:gd name="T51" fmla="*/ 55047 h 911"/>
              <a:gd name="T52" fmla="*/ 2120937 w 1478"/>
              <a:gd name="T53" fmla="*/ 83458 h 911"/>
              <a:gd name="T54" fmla="*/ 2299201 w 1478"/>
              <a:gd name="T55" fmla="*/ 111869 h 911"/>
              <a:gd name="T56" fmla="*/ 2453156 w 1478"/>
              <a:gd name="T57" fmla="*/ 122523 h 911"/>
              <a:gd name="T58" fmla="*/ 2599008 w 1478"/>
              <a:gd name="T59" fmla="*/ 145607 h 911"/>
              <a:gd name="T60" fmla="*/ 2738783 w 1478"/>
              <a:gd name="T61" fmla="*/ 209533 h 911"/>
              <a:gd name="T62" fmla="*/ 2994025 w 1478"/>
              <a:gd name="T63" fmla="*/ 262804 h 9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478" h="911">
                <a:moveTo>
                  <a:pt x="167" y="911"/>
                </a:moveTo>
                <a:lnTo>
                  <a:pt x="151" y="776"/>
                </a:lnTo>
                <a:lnTo>
                  <a:pt x="126" y="697"/>
                </a:lnTo>
                <a:lnTo>
                  <a:pt x="94" y="581"/>
                </a:lnTo>
                <a:lnTo>
                  <a:pt x="79" y="456"/>
                </a:lnTo>
                <a:lnTo>
                  <a:pt x="57" y="336"/>
                </a:lnTo>
                <a:lnTo>
                  <a:pt x="41" y="289"/>
                </a:lnTo>
                <a:lnTo>
                  <a:pt x="9" y="220"/>
                </a:lnTo>
                <a:lnTo>
                  <a:pt x="0" y="163"/>
                </a:lnTo>
                <a:lnTo>
                  <a:pt x="3" y="126"/>
                </a:lnTo>
                <a:lnTo>
                  <a:pt x="16" y="102"/>
                </a:lnTo>
                <a:lnTo>
                  <a:pt x="41" y="85"/>
                </a:lnTo>
                <a:lnTo>
                  <a:pt x="104" y="69"/>
                </a:lnTo>
                <a:lnTo>
                  <a:pt x="176" y="63"/>
                </a:lnTo>
                <a:lnTo>
                  <a:pt x="261" y="53"/>
                </a:lnTo>
                <a:lnTo>
                  <a:pt x="362" y="47"/>
                </a:lnTo>
                <a:lnTo>
                  <a:pt x="425" y="31"/>
                </a:lnTo>
                <a:lnTo>
                  <a:pt x="513" y="16"/>
                </a:lnTo>
                <a:lnTo>
                  <a:pt x="550" y="6"/>
                </a:lnTo>
                <a:lnTo>
                  <a:pt x="607" y="0"/>
                </a:lnTo>
                <a:lnTo>
                  <a:pt x="676" y="0"/>
                </a:lnTo>
                <a:lnTo>
                  <a:pt x="701" y="6"/>
                </a:lnTo>
                <a:lnTo>
                  <a:pt x="786" y="31"/>
                </a:lnTo>
                <a:lnTo>
                  <a:pt x="849" y="38"/>
                </a:lnTo>
                <a:lnTo>
                  <a:pt x="906" y="47"/>
                </a:lnTo>
                <a:lnTo>
                  <a:pt x="978" y="31"/>
                </a:lnTo>
                <a:lnTo>
                  <a:pt x="1047" y="47"/>
                </a:lnTo>
                <a:lnTo>
                  <a:pt x="1135" y="63"/>
                </a:lnTo>
                <a:lnTo>
                  <a:pt x="1211" y="69"/>
                </a:lnTo>
                <a:lnTo>
                  <a:pt x="1283" y="82"/>
                </a:lnTo>
                <a:lnTo>
                  <a:pt x="1352" y="118"/>
                </a:lnTo>
                <a:lnTo>
                  <a:pt x="1478" y="148"/>
                </a:lnTo>
              </a:path>
            </a:pathLst>
          </a:custGeom>
          <a:noFill/>
          <a:ln w="28440" cap="flat">
            <a:solidFill>
              <a:srgbClr val="FF99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  <p:sp>
        <p:nvSpPr>
          <p:cNvPr id="20547" name="Freeform 67"/>
          <p:cNvSpPr>
            <a:spLocks noChangeArrowheads="1"/>
          </p:cNvSpPr>
          <p:nvPr/>
        </p:nvSpPr>
        <p:spPr bwMode="auto">
          <a:xfrm>
            <a:off x="5334000" y="1828801"/>
            <a:ext cx="2713038" cy="2176463"/>
          </a:xfrm>
          <a:custGeom>
            <a:avLst/>
            <a:gdLst>
              <a:gd name="G0" fmla="+- 1 0 0"/>
              <a:gd name="G1" fmla="+- 1 0 0"/>
              <a:gd name="G2" fmla="+- 1 0 0"/>
              <a:gd name="G3" fmla="+- 1 0 0"/>
              <a:gd name="G4" fmla="+- 1 0 0"/>
              <a:gd name="G5" fmla="+- 1 0 0"/>
              <a:gd name="G6" fmla="+- 1 0 0"/>
              <a:gd name="G7" fmla="*/ 1 62969 36864"/>
              <a:gd name="G8" fmla="*/ 1 35987 55552"/>
              <a:gd name="G9" fmla="*/ G8 1 180"/>
              <a:gd name="G10" fmla="*/ G7 1 G9"/>
              <a:gd name="G11" fmla="+- 1 0 0"/>
              <a:gd name="G12" fmla="+- 1 0 0"/>
              <a:gd name="G13" fmla="+- 1 0 0"/>
              <a:gd name="G14" fmla="*/ 1 0 0"/>
              <a:gd name="G15" fmla="+- 22 0 0"/>
              <a:gd name="G16" fmla="+- 1 0 0"/>
              <a:gd name="T0" fmla="*/ 18 256 1"/>
              <a:gd name="T1" fmla="*/ 0 256 1"/>
              <a:gd name="G17" fmla="+- 0 T0 T1"/>
              <a:gd name="G18" fmla="sin 904 G17"/>
              <a:gd name="G19" fmla="+- 1 0 0"/>
              <a:gd name="G20" fmla="+- 1 0 0"/>
              <a:gd name="G21" fmla="+- 1 0 0"/>
              <a:gd name="G22" fmla="+- 1 0 0"/>
              <a:gd name="G23" fmla="+- 1 0 0"/>
              <a:gd name="G24" fmla="+- 1 0 0"/>
              <a:gd name="G25" fmla="+- 1 0 0"/>
              <a:gd name="G26" fmla="+- 1 0 0"/>
              <a:gd name="G27" fmla="+- 1 0 0"/>
              <a:gd name="G28" fmla="+- 1 0 0"/>
              <a:gd name="G29" fmla="+- 1 0 0"/>
              <a:gd name="G30" fmla="+- 1 0 0"/>
              <a:gd name="G31" fmla="+- 1 0 0"/>
              <a:gd name="G32" fmla="+- 1 0 0"/>
              <a:gd name="G33" fmla="+- 1 0 0"/>
              <a:gd name="G34" fmla="*/ 1 65535 32768"/>
              <a:gd name="G35" fmla="+- 1 0 0"/>
              <a:gd name="G36" fmla="+- 1 0 0"/>
              <a:gd name="G37" fmla="+- 1 0 0"/>
              <a:gd name="G38" fmla="+- 1 0 0"/>
              <a:gd name="G39" fmla="+- 1 0 0"/>
              <a:gd name="G40" fmla="+- 1 0 0"/>
              <a:gd name="G41" fmla="+- 1 0 0"/>
              <a:gd name="G42" fmla="+- 1 0 0"/>
              <a:gd name="G43" fmla="+- 1 0 0"/>
              <a:gd name="T2" fmla="*/ 2713038 w 1709"/>
              <a:gd name="T3" fmla="*/ 2136775 h 1371"/>
              <a:gd name="T4" fmla="*/ 2536825 w 1709"/>
              <a:gd name="T5" fmla="*/ 2093913 h 1371"/>
              <a:gd name="T6" fmla="*/ 2305050 w 1709"/>
              <a:gd name="T7" fmla="*/ 2071688 h 1371"/>
              <a:gd name="T8" fmla="*/ 2143125 w 1709"/>
              <a:gd name="T9" fmla="*/ 2052638 h 1371"/>
              <a:gd name="T10" fmla="*/ 1817688 w 1709"/>
              <a:gd name="T11" fmla="*/ 2074863 h 1371"/>
              <a:gd name="T12" fmla="*/ 1517650 w 1709"/>
              <a:gd name="T13" fmla="*/ 2120900 h 1371"/>
              <a:gd name="T14" fmla="*/ 1276350 w 1709"/>
              <a:gd name="T15" fmla="*/ 2165350 h 1371"/>
              <a:gd name="T16" fmla="*/ 1166813 w 1709"/>
              <a:gd name="T17" fmla="*/ 2170113 h 1371"/>
              <a:gd name="T18" fmla="*/ 1081088 w 1709"/>
              <a:gd name="T19" fmla="*/ 2176463 h 1371"/>
              <a:gd name="T20" fmla="*/ 976313 w 1709"/>
              <a:gd name="T21" fmla="*/ 2166938 h 1371"/>
              <a:gd name="T22" fmla="*/ 881063 w 1709"/>
              <a:gd name="T23" fmla="*/ 2170113 h 1371"/>
              <a:gd name="T24" fmla="*/ 814388 w 1709"/>
              <a:gd name="T25" fmla="*/ 2147888 h 1371"/>
              <a:gd name="T26" fmla="*/ 669925 w 1709"/>
              <a:gd name="T27" fmla="*/ 2122488 h 1371"/>
              <a:gd name="T28" fmla="*/ 531813 w 1709"/>
              <a:gd name="T29" fmla="*/ 2124075 h 1371"/>
              <a:gd name="T30" fmla="*/ 419100 w 1709"/>
              <a:gd name="T31" fmla="*/ 2120900 h 1371"/>
              <a:gd name="T32" fmla="*/ 309563 w 1709"/>
              <a:gd name="T33" fmla="*/ 2136775 h 1371"/>
              <a:gd name="T34" fmla="*/ 260350 w 1709"/>
              <a:gd name="T35" fmla="*/ 2127250 h 1371"/>
              <a:gd name="T36" fmla="*/ 196850 w 1709"/>
              <a:gd name="T37" fmla="*/ 2105025 h 1371"/>
              <a:gd name="T38" fmla="*/ 133350 w 1709"/>
              <a:gd name="T39" fmla="*/ 2090738 h 1371"/>
              <a:gd name="T40" fmla="*/ 90488 w 1709"/>
              <a:gd name="T41" fmla="*/ 2074863 h 1371"/>
              <a:gd name="T42" fmla="*/ 60325 w 1709"/>
              <a:gd name="T43" fmla="*/ 2043113 h 1371"/>
              <a:gd name="T44" fmla="*/ 36513 w 1709"/>
              <a:gd name="T45" fmla="*/ 1981200 h 1371"/>
              <a:gd name="T46" fmla="*/ 6350 w 1709"/>
              <a:gd name="T47" fmla="*/ 1897063 h 1371"/>
              <a:gd name="T48" fmla="*/ 0 w 1709"/>
              <a:gd name="T49" fmla="*/ 1830388 h 1371"/>
              <a:gd name="T50" fmla="*/ 6350 w 1709"/>
              <a:gd name="T51" fmla="*/ 1770063 h 1371"/>
              <a:gd name="T52" fmla="*/ 34925 w 1709"/>
              <a:gd name="T53" fmla="*/ 1704975 h 1371"/>
              <a:gd name="T54" fmla="*/ 50800 w 1709"/>
              <a:gd name="T55" fmla="*/ 1619250 h 1371"/>
              <a:gd name="T56" fmla="*/ 36513 w 1709"/>
              <a:gd name="T57" fmla="*/ 1535113 h 1371"/>
              <a:gd name="T58" fmla="*/ 14288 w 1709"/>
              <a:gd name="T59" fmla="*/ 1435100 h 1371"/>
              <a:gd name="T60" fmla="*/ 28575 w 1709"/>
              <a:gd name="T61" fmla="*/ 1336675 h 1371"/>
              <a:gd name="T62" fmla="*/ 68263 w 1709"/>
              <a:gd name="T63" fmla="*/ 1239838 h 1371"/>
              <a:gd name="T64" fmla="*/ 146050 w 1709"/>
              <a:gd name="T65" fmla="*/ 1089025 h 1371"/>
              <a:gd name="T66" fmla="*/ 228600 w 1709"/>
              <a:gd name="T67" fmla="*/ 960438 h 1371"/>
              <a:gd name="T68" fmla="*/ 306388 w 1709"/>
              <a:gd name="T69" fmla="*/ 838200 h 1371"/>
              <a:gd name="T70" fmla="*/ 368300 w 1709"/>
              <a:gd name="T71" fmla="*/ 654050 h 1371"/>
              <a:gd name="T72" fmla="*/ 368300 w 1709"/>
              <a:gd name="T73" fmla="*/ 514350 h 1371"/>
              <a:gd name="T74" fmla="*/ 401638 w 1709"/>
              <a:gd name="T75" fmla="*/ 403225 h 1371"/>
              <a:gd name="T76" fmla="*/ 401638 w 1709"/>
              <a:gd name="T77" fmla="*/ 279400 h 1371"/>
              <a:gd name="T78" fmla="*/ 433388 w 1709"/>
              <a:gd name="T79" fmla="*/ 179388 h 1371"/>
              <a:gd name="T80" fmla="*/ 528638 w 1709"/>
              <a:gd name="T81" fmla="*/ 0 h 1371"/>
            </a:gdLst>
            <a:ahLst/>
            <a:cxnLst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1709" h="1371">
                <a:moveTo>
                  <a:pt x="1709" y="1346"/>
                </a:moveTo>
                <a:lnTo>
                  <a:pt x="1598" y="1319"/>
                </a:lnTo>
                <a:lnTo>
                  <a:pt x="1452" y="1305"/>
                </a:lnTo>
                <a:lnTo>
                  <a:pt x="1350" y="1293"/>
                </a:lnTo>
                <a:lnTo>
                  <a:pt x="1145" y="1307"/>
                </a:lnTo>
                <a:lnTo>
                  <a:pt x="956" y="1336"/>
                </a:lnTo>
                <a:lnTo>
                  <a:pt x="804" y="1364"/>
                </a:lnTo>
                <a:lnTo>
                  <a:pt x="735" y="1367"/>
                </a:lnTo>
                <a:lnTo>
                  <a:pt x="681" y="1371"/>
                </a:lnTo>
                <a:lnTo>
                  <a:pt x="615" y="1365"/>
                </a:lnTo>
                <a:lnTo>
                  <a:pt x="555" y="1367"/>
                </a:lnTo>
                <a:lnTo>
                  <a:pt x="513" y="1353"/>
                </a:lnTo>
                <a:lnTo>
                  <a:pt x="422" y="1337"/>
                </a:lnTo>
                <a:lnTo>
                  <a:pt x="335" y="1338"/>
                </a:lnTo>
                <a:lnTo>
                  <a:pt x="264" y="1336"/>
                </a:lnTo>
                <a:lnTo>
                  <a:pt x="195" y="1346"/>
                </a:lnTo>
                <a:lnTo>
                  <a:pt x="164" y="1340"/>
                </a:lnTo>
                <a:lnTo>
                  <a:pt x="124" y="1326"/>
                </a:lnTo>
                <a:lnTo>
                  <a:pt x="84" y="1317"/>
                </a:lnTo>
                <a:lnTo>
                  <a:pt x="57" y="1307"/>
                </a:lnTo>
                <a:lnTo>
                  <a:pt x="38" y="1287"/>
                </a:lnTo>
                <a:lnTo>
                  <a:pt x="23" y="1248"/>
                </a:lnTo>
                <a:lnTo>
                  <a:pt x="4" y="1195"/>
                </a:lnTo>
                <a:lnTo>
                  <a:pt x="0" y="1153"/>
                </a:lnTo>
                <a:lnTo>
                  <a:pt x="4" y="1115"/>
                </a:lnTo>
                <a:lnTo>
                  <a:pt x="22" y="1074"/>
                </a:lnTo>
                <a:lnTo>
                  <a:pt x="32" y="1020"/>
                </a:lnTo>
                <a:lnTo>
                  <a:pt x="23" y="967"/>
                </a:lnTo>
                <a:lnTo>
                  <a:pt x="9" y="904"/>
                </a:lnTo>
                <a:lnTo>
                  <a:pt x="18" y="842"/>
                </a:lnTo>
                <a:lnTo>
                  <a:pt x="43" y="781"/>
                </a:lnTo>
                <a:lnTo>
                  <a:pt x="92" y="686"/>
                </a:lnTo>
                <a:lnTo>
                  <a:pt x="144" y="605"/>
                </a:lnTo>
                <a:lnTo>
                  <a:pt x="193" y="528"/>
                </a:lnTo>
                <a:lnTo>
                  <a:pt x="232" y="412"/>
                </a:lnTo>
                <a:lnTo>
                  <a:pt x="232" y="324"/>
                </a:lnTo>
                <a:lnTo>
                  <a:pt x="253" y="254"/>
                </a:lnTo>
                <a:lnTo>
                  <a:pt x="253" y="176"/>
                </a:lnTo>
                <a:lnTo>
                  <a:pt x="273" y="113"/>
                </a:lnTo>
                <a:lnTo>
                  <a:pt x="333" y="0"/>
                </a:lnTo>
              </a:path>
            </a:pathLst>
          </a:custGeom>
          <a:noFill/>
          <a:ln w="28440" cap="flat">
            <a:solidFill>
              <a:srgbClr val="FF99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</p:spTree>
  </p:cSld>
  <p:clrMapOvr>
    <a:masterClrMapping/>
  </p:clrMapOvr>
  <p:transition>
    <p:dissolve/>
  </p:transition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7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gradFill rotWithShape="0">
          <a:gsLst>
            <a:gs pos="0">
              <a:srgbClr val="000000"/>
            </a:gs>
            <a:gs pos="50000">
              <a:srgbClr val="003399"/>
            </a:gs>
            <a:gs pos="100000">
              <a:srgbClr val="000000"/>
            </a:gs>
          </a:gsLst>
          <a:lin ang="81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6129" name="Rectangle 1"/>
          <p:cNvSpPr>
            <a:spLocks noChangeArrowheads="1"/>
          </p:cNvSpPr>
          <p:nvPr/>
        </p:nvSpPr>
        <p:spPr bwMode="auto">
          <a:xfrm>
            <a:off x="2286000" y="500064"/>
            <a:ext cx="7772400" cy="5946775"/>
          </a:xfrm>
          <a:prstGeom prst="rect">
            <a:avLst/>
          </a:prstGeom>
          <a:solidFill>
            <a:srgbClr val="FFFFCC"/>
          </a:solidFill>
          <a:ln w="57240" cap="sq">
            <a:solidFill>
              <a:srgbClr val="CC66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  <p:grpSp>
        <p:nvGrpSpPr>
          <p:cNvPr id="176130" name="Group 2"/>
          <p:cNvGrpSpPr>
            <a:grpSpLocks/>
          </p:cNvGrpSpPr>
          <p:nvPr/>
        </p:nvGrpSpPr>
        <p:grpSpPr bwMode="auto">
          <a:xfrm>
            <a:off x="3259139" y="779463"/>
            <a:ext cx="6523037" cy="4970462"/>
            <a:chOff x="1093" y="491"/>
            <a:chExt cx="4109" cy="3131"/>
          </a:xfrm>
        </p:grpSpPr>
        <p:grpSp>
          <p:nvGrpSpPr>
            <p:cNvPr id="176131" name="Group 3"/>
            <p:cNvGrpSpPr>
              <a:grpSpLocks/>
            </p:cNvGrpSpPr>
            <p:nvPr/>
          </p:nvGrpSpPr>
          <p:grpSpPr bwMode="auto">
            <a:xfrm>
              <a:off x="1093" y="491"/>
              <a:ext cx="4102" cy="3131"/>
              <a:chOff x="1093" y="491"/>
              <a:chExt cx="4102" cy="3131"/>
            </a:xfrm>
          </p:grpSpPr>
          <p:sp>
            <p:nvSpPr>
              <p:cNvPr id="176132" name="Line 4"/>
              <p:cNvSpPr>
                <a:spLocks noChangeShapeType="1"/>
              </p:cNvSpPr>
              <p:nvPr/>
            </p:nvSpPr>
            <p:spPr bwMode="auto">
              <a:xfrm>
                <a:off x="3417" y="491"/>
                <a:ext cx="0" cy="3130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76133" name="Line 5"/>
              <p:cNvSpPr>
                <a:spLocks noChangeShapeType="1"/>
              </p:cNvSpPr>
              <p:nvPr/>
            </p:nvSpPr>
            <p:spPr bwMode="auto">
              <a:xfrm>
                <a:off x="1332" y="492"/>
                <a:ext cx="0" cy="3129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76134" name="Line 6"/>
              <p:cNvSpPr>
                <a:spLocks noChangeShapeType="1"/>
              </p:cNvSpPr>
              <p:nvPr/>
            </p:nvSpPr>
            <p:spPr bwMode="auto">
              <a:xfrm>
                <a:off x="1641" y="492"/>
                <a:ext cx="0" cy="3129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76135" name="Line 7"/>
              <p:cNvSpPr>
                <a:spLocks noChangeShapeType="1"/>
              </p:cNvSpPr>
              <p:nvPr/>
            </p:nvSpPr>
            <p:spPr bwMode="auto">
              <a:xfrm>
                <a:off x="1503" y="492"/>
                <a:ext cx="0" cy="3129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76136" name="Line 8"/>
              <p:cNvSpPr>
                <a:spLocks noChangeShapeType="1"/>
              </p:cNvSpPr>
              <p:nvPr/>
            </p:nvSpPr>
            <p:spPr bwMode="auto">
              <a:xfrm>
                <a:off x="1745" y="492"/>
                <a:ext cx="0" cy="3129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76137" name="Line 9"/>
              <p:cNvSpPr>
                <a:spLocks noChangeShapeType="1"/>
              </p:cNvSpPr>
              <p:nvPr/>
            </p:nvSpPr>
            <p:spPr bwMode="auto">
              <a:xfrm>
                <a:off x="1842" y="492"/>
                <a:ext cx="0" cy="3129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76138" name="Line 10"/>
              <p:cNvSpPr>
                <a:spLocks noChangeShapeType="1"/>
              </p:cNvSpPr>
              <p:nvPr/>
            </p:nvSpPr>
            <p:spPr bwMode="auto">
              <a:xfrm>
                <a:off x="1913" y="492"/>
                <a:ext cx="0" cy="3130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76139" name="Line 11"/>
              <p:cNvSpPr>
                <a:spLocks noChangeShapeType="1"/>
              </p:cNvSpPr>
              <p:nvPr/>
            </p:nvSpPr>
            <p:spPr bwMode="auto">
              <a:xfrm>
                <a:off x="1986" y="492"/>
                <a:ext cx="0" cy="3130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76140" name="Line 12"/>
              <p:cNvSpPr>
                <a:spLocks noChangeShapeType="1"/>
              </p:cNvSpPr>
              <p:nvPr/>
            </p:nvSpPr>
            <p:spPr bwMode="auto">
              <a:xfrm flipH="1">
                <a:off x="2456" y="492"/>
                <a:ext cx="7" cy="3128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76141" name="Line 13"/>
              <p:cNvSpPr>
                <a:spLocks noChangeShapeType="1"/>
              </p:cNvSpPr>
              <p:nvPr/>
            </p:nvSpPr>
            <p:spPr bwMode="auto">
              <a:xfrm>
                <a:off x="2704" y="492"/>
                <a:ext cx="0" cy="3129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76142" name="Line 14"/>
              <p:cNvSpPr>
                <a:spLocks noChangeShapeType="1"/>
              </p:cNvSpPr>
              <p:nvPr/>
            </p:nvSpPr>
            <p:spPr bwMode="auto">
              <a:xfrm>
                <a:off x="3011" y="492"/>
                <a:ext cx="0" cy="3129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76143" name="Line 15"/>
              <p:cNvSpPr>
                <a:spLocks noChangeShapeType="1"/>
              </p:cNvSpPr>
              <p:nvPr/>
            </p:nvSpPr>
            <p:spPr bwMode="auto">
              <a:xfrm>
                <a:off x="2874" y="492"/>
                <a:ext cx="0" cy="3129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76144" name="Line 16"/>
              <p:cNvSpPr>
                <a:spLocks noChangeShapeType="1"/>
              </p:cNvSpPr>
              <p:nvPr/>
            </p:nvSpPr>
            <p:spPr bwMode="auto">
              <a:xfrm>
                <a:off x="3118" y="492"/>
                <a:ext cx="0" cy="3129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76145" name="Line 17"/>
              <p:cNvSpPr>
                <a:spLocks noChangeShapeType="1"/>
              </p:cNvSpPr>
              <p:nvPr/>
            </p:nvSpPr>
            <p:spPr bwMode="auto">
              <a:xfrm>
                <a:off x="3212" y="492"/>
                <a:ext cx="0" cy="3129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76146" name="Line 18"/>
              <p:cNvSpPr>
                <a:spLocks noChangeShapeType="1"/>
              </p:cNvSpPr>
              <p:nvPr/>
            </p:nvSpPr>
            <p:spPr bwMode="auto">
              <a:xfrm>
                <a:off x="3286" y="495"/>
                <a:ext cx="0" cy="3127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76147" name="Line 19"/>
              <p:cNvSpPr>
                <a:spLocks noChangeShapeType="1"/>
              </p:cNvSpPr>
              <p:nvPr/>
            </p:nvSpPr>
            <p:spPr bwMode="auto">
              <a:xfrm>
                <a:off x="3355" y="495"/>
                <a:ext cx="0" cy="3127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76148" name="Line 20"/>
              <p:cNvSpPr>
                <a:spLocks noChangeShapeType="1"/>
              </p:cNvSpPr>
              <p:nvPr/>
            </p:nvSpPr>
            <p:spPr bwMode="auto">
              <a:xfrm>
                <a:off x="3824" y="492"/>
                <a:ext cx="0" cy="3130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76149" name="Line 21"/>
              <p:cNvSpPr>
                <a:spLocks noChangeShapeType="1"/>
              </p:cNvSpPr>
              <p:nvPr/>
            </p:nvSpPr>
            <p:spPr bwMode="auto">
              <a:xfrm>
                <a:off x="4065" y="492"/>
                <a:ext cx="0" cy="3129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76150" name="Line 22"/>
              <p:cNvSpPr>
                <a:spLocks noChangeShapeType="1"/>
              </p:cNvSpPr>
              <p:nvPr/>
            </p:nvSpPr>
            <p:spPr bwMode="auto">
              <a:xfrm>
                <a:off x="4377" y="492"/>
                <a:ext cx="0" cy="3129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76151" name="Line 23"/>
              <p:cNvSpPr>
                <a:spLocks noChangeShapeType="1"/>
              </p:cNvSpPr>
              <p:nvPr/>
            </p:nvSpPr>
            <p:spPr bwMode="auto">
              <a:xfrm>
                <a:off x="4242" y="492"/>
                <a:ext cx="0" cy="3129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76152" name="Line 24"/>
              <p:cNvSpPr>
                <a:spLocks noChangeShapeType="1"/>
              </p:cNvSpPr>
              <p:nvPr/>
            </p:nvSpPr>
            <p:spPr bwMode="auto">
              <a:xfrm>
                <a:off x="4485" y="492"/>
                <a:ext cx="0" cy="3129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76153" name="Line 25"/>
              <p:cNvSpPr>
                <a:spLocks noChangeShapeType="1"/>
              </p:cNvSpPr>
              <p:nvPr/>
            </p:nvSpPr>
            <p:spPr bwMode="auto">
              <a:xfrm>
                <a:off x="4581" y="492"/>
                <a:ext cx="0" cy="3129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76154" name="Line 26"/>
              <p:cNvSpPr>
                <a:spLocks noChangeShapeType="1"/>
              </p:cNvSpPr>
              <p:nvPr/>
            </p:nvSpPr>
            <p:spPr bwMode="auto">
              <a:xfrm>
                <a:off x="4654" y="492"/>
                <a:ext cx="0" cy="3130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76155" name="Line 27"/>
              <p:cNvSpPr>
                <a:spLocks noChangeShapeType="1"/>
              </p:cNvSpPr>
              <p:nvPr/>
            </p:nvSpPr>
            <p:spPr bwMode="auto">
              <a:xfrm>
                <a:off x="4730" y="492"/>
                <a:ext cx="0" cy="3129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76156" name="Line 28"/>
              <p:cNvSpPr>
                <a:spLocks noChangeShapeType="1"/>
              </p:cNvSpPr>
              <p:nvPr/>
            </p:nvSpPr>
            <p:spPr bwMode="auto">
              <a:xfrm flipH="1">
                <a:off x="4783" y="492"/>
                <a:ext cx="7" cy="3130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76157" name="Line 29"/>
              <p:cNvSpPr>
                <a:spLocks noChangeShapeType="1"/>
              </p:cNvSpPr>
              <p:nvPr/>
            </p:nvSpPr>
            <p:spPr bwMode="auto">
              <a:xfrm>
                <a:off x="5196" y="492"/>
                <a:ext cx="0" cy="3130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76158" name="Line 30"/>
              <p:cNvSpPr>
                <a:spLocks noChangeShapeType="1"/>
              </p:cNvSpPr>
              <p:nvPr/>
            </p:nvSpPr>
            <p:spPr bwMode="auto">
              <a:xfrm>
                <a:off x="1093" y="492"/>
                <a:ext cx="0" cy="3129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76159" name="Line 31"/>
              <p:cNvSpPr>
                <a:spLocks noChangeShapeType="1"/>
              </p:cNvSpPr>
              <p:nvPr/>
            </p:nvSpPr>
            <p:spPr bwMode="auto">
              <a:xfrm>
                <a:off x="2047" y="491"/>
                <a:ext cx="0" cy="3130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</p:grpSp>
        <p:grpSp>
          <p:nvGrpSpPr>
            <p:cNvPr id="176160" name="Group 32"/>
            <p:cNvGrpSpPr>
              <a:grpSpLocks/>
            </p:cNvGrpSpPr>
            <p:nvPr/>
          </p:nvGrpSpPr>
          <p:grpSpPr bwMode="auto">
            <a:xfrm>
              <a:off x="1093" y="492"/>
              <a:ext cx="4109" cy="3129"/>
              <a:chOff x="1093" y="492"/>
              <a:chExt cx="4109" cy="3129"/>
            </a:xfrm>
          </p:grpSpPr>
          <p:sp>
            <p:nvSpPr>
              <p:cNvPr id="176161" name="Line 33"/>
              <p:cNvSpPr>
                <a:spLocks noChangeShapeType="1"/>
              </p:cNvSpPr>
              <p:nvPr/>
            </p:nvSpPr>
            <p:spPr bwMode="auto">
              <a:xfrm>
                <a:off x="1093" y="492"/>
                <a:ext cx="4099" cy="0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76162" name="Line 34"/>
              <p:cNvSpPr>
                <a:spLocks noChangeShapeType="1"/>
              </p:cNvSpPr>
              <p:nvPr/>
            </p:nvSpPr>
            <p:spPr bwMode="auto">
              <a:xfrm>
                <a:off x="1093" y="712"/>
                <a:ext cx="4106" cy="0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76163" name="Line 35"/>
              <p:cNvSpPr>
                <a:spLocks noChangeShapeType="1"/>
              </p:cNvSpPr>
              <p:nvPr/>
            </p:nvSpPr>
            <p:spPr bwMode="auto">
              <a:xfrm>
                <a:off x="1093" y="931"/>
                <a:ext cx="4109" cy="0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76164" name="Line 36"/>
              <p:cNvSpPr>
                <a:spLocks noChangeShapeType="1"/>
              </p:cNvSpPr>
              <p:nvPr/>
            </p:nvSpPr>
            <p:spPr bwMode="auto">
              <a:xfrm>
                <a:off x="1093" y="1163"/>
                <a:ext cx="4109" cy="0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76165" name="Line 37"/>
              <p:cNvSpPr>
                <a:spLocks noChangeShapeType="1"/>
              </p:cNvSpPr>
              <p:nvPr/>
            </p:nvSpPr>
            <p:spPr bwMode="auto">
              <a:xfrm>
                <a:off x="1093" y="1381"/>
                <a:ext cx="4109" cy="0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76166" name="Line 38"/>
              <p:cNvSpPr>
                <a:spLocks noChangeShapeType="1"/>
              </p:cNvSpPr>
              <p:nvPr/>
            </p:nvSpPr>
            <p:spPr bwMode="auto">
              <a:xfrm>
                <a:off x="1093" y="1606"/>
                <a:ext cx="4109" cy="0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76167" name="Line 39"/>
              <p:cNvSpPr>
                <a:spLocks noChangeShapeType="1"/>
              </p:cNvSpPr>
              <p:nvPr/>
            </p:nvSpPr>
            <p:spPr bwMode="auto">
              <a:xfrm>
                <a:off x="1093" y="1822"/>
                <a:ext cx="4106" cy="0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76168" name="Line 40"/>
              <p:cNvSpPr>
                <a:spLocks noChangeShapeType="1"/>
              </p:cNvSpPr>
              <p:nvPr/>
            </p:nvSpPr>
            <p:spPr bwMode="auto">
              <a:xfrm>
                <a:off x="1093" y="2049"/>
                <a:ext cx="4106" cy="0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76169" name="Line 41"/>
              <p:cNvSpPr>
                <a:spLocks noChangeShapeType="1"/>
              </p:cNvSpPr>
              <p:nvPr/>
            </p:nvSpPr>
            <p:spPr bwMode="auto">
              <a:xfrm>
                <a:off x="1093" y="2267"/>
                <a:ext cx="4106" cy="0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76170" name="Line 42"/>
              <p:cNvSpPr>
                <a:spLocks noChangeShapeType="1"/>
              </p:cNvSpPr>
              <p:nvPr/>
            </p:nvSpPr>
            <p:spPr bwMode="auto">
              <a:xfrm>
                <a:off x="1093" y="2490"/>
                <a:ext cx="4106" cy="0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76171" name="Line 43"/>
              <p:cNvSpPr>
                <a:spLocks noChangeShapeType="1"/>
              </p:cNvSpPr>
              <p:nvPr/>
            </p:nvSpPr>
            <p:spPr bwMode="auto">
              <a:xfrm>
                <a:off x="1093" y="2720"/>
                <a:ext cx="4106" cy="0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76172" name="Line 44"/>
              <p:cNvSpPr>
                <a:spLocks noChangeShapeType="1"/>
              </p:cNvSpPr>
              <p:nvPr/>
            </p:nvSpPr>
            <p:spPr bwMode="auto">
              <a:xfrm>
                <a:off x="1093" y="2934"/>
                <a:ext cx="4106" cy="0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76173" name="Line 45"/>
              <p:cNvSpPr>
                <a:spLocks noChangeShapeType="1"/>
              </p:cNvSpPr>
              <p:nvPr/>
            </p:nvSpPr>
            <p:spPr bwMode="auto">
              <a:xfrm>
                <a:off x="1093" y="3160"/>
                <a:ext cx="4106" cy="0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76174" name="Line 46"/>
              <p:cNvSpPr>
                <a:spLocks noChangeShapeType="1"/>
              </p:cNvSpPr>
              <p:nvPr/>
            </p:nvSpPr>
            <p:spPr bwMode="auto">
              <a:xfrm>
                <a:off x="1093" y="3385"/>
                <a:ext cx="4106" cy="0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76175" name="Line 47"/>
              <p:cNvSpPr>
                <a:spLocks noChangeShapeType="1"/>
              </p:cNvSpPr>
              <p:nvPr/>
            </p:nvSpPr>
            <p:spPr bwMode="auto">
              <a:xfrm>
                <a:off x="1096" y="3622"/>
                <a:ext cx="4095" cy="0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</p:grpSp>
      </p:grpSp>
      <p:sp>
        <p:nvSpPr>
          <p:cNvPr id="176176" name="Rectangle 48"/>
          <p:cNvSpPr>
            <a:spLocks noChangeArrowheads="1"/>
          </p:cNvSpPr>
          <p:nvPr/>
        </p:nvSpPr>
        <p:spPr bwMode="auto">
          <a:xfrm>
            <a:off x="2286001" y="2943225"/>
            <a:ext cx="581025" cy="3444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r>
              <a:rPr lang="es-CO" altLang="es-CO" sz="2000" b="1" i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L</a:t>
            </a:r>
            <a:r>
              <a:rPr lang="es-CO" altLang="es-CO" sz="2000" b="1" i="1" baseline="-25000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p</a:t>
            </a:r>
          </a:p>
        </p:txBody>
      </p:sp>
      <p:sp>
        <p:nvSpPr>
          <p:cNvPr id="176177" name="Rectangle 49"/>
          <p:cNvSpPr>
            <a:spLocks noChangeArrowheads="1"/>
          </p:cNvSpPr>
          <p:nvPr/>
        </p:nvSpPr>
        <p:spPr bwMode="auto">
          <a:xfrm>
            <a:off x="2727326" y="1011238"/>
            <a:ext cx="487363" cy="342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120</a:t>
            </a:r>
          </a:p>
        </p:txBody>
      </p:sp>
      <p:sp>
        <p:nvSpPr>
          <p:cNvPr id="176178" name="Rectangle 50"/>
          <p:cNvSpPr>
            <a:spLocks noChangeArrowheads="1"/>
          </p:cNvSpPr>
          <p:nvPr/>
        </p:nvSpPr>
        <p:spPr bwMode="auto">
          <a:xfrm>
            <a:off x="2727326" y="1365250"/>
            <a:ext cx="487363" cy="342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110</a:t>
            </a:r>
          </a:p>
        </p:txBody>
      </p:sp>
      <p:sp>
        <p:nvSpPr>
          <p:cNvPr id="176179" name="Rectangle 51"/>
          <p:cNvSpPr>
            <a:spLocks noChangeArrowheads="1"/>
          </p:cNvSpPr>
          <p:nvPr/>
        </p:nvSpPr>
        <p:spPr bwMode="auto">
          <a:xfrm>
            <a:off x="2727326" y="1716089"/>
            <a:ext cx="487363" cy="3460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100</a:t>
            </a:r>
          </a:p>
        </p:txBody>
      </p:sp>
      <p:sp>
        <p:nvSpPr>
          <p:cNvPr id="176180" name="Rectangle 52"/>
          <p:cNvSpPr>
            <a:spLocks noChangeArrowheads="1"/>
          </p:cNvSpPr>
          <p:nvPr/>
        </p:nvSpPr>
        <p:spPr bwMode="auto">
          <a:xfrm>
            <a:off x="2727326" y="2070100"/>
            <a:ext cx="487363" cy="3444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90</a:t>
            </a:r>
          </a:p>
        </p:txBody>
      </p:sp>
      <p:sp>
        <p:nvSpPr>
          <p:cNvPr id="176181" name="Rectangle 53"/>
          <p:cNvSpPr>
            <a:spLocks noChangeArrowheads="1"/>
          </p:cNvSpPr>
          <p:nvPr/>
        </p:nvSpPr>
        <p:spPr bwMode="auto">
          <a:xfrm>
            <a:off x="2727326" y="2424113"/>
            <a:ext cx="487363" cy="342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80</a:t>
            </a:r>
          </a:p>
        </p:txBody>
      </p:sp>
      <p:sp>
        <p:nvSpPr>
          <p:cNvPr id="176182" name="Rectangle 54"/>
          <p:cNvSpPr>
            <a:spLocks noChangeArrowheads="1"/>
          </p:cNvSpPr>
          <p:nvPr/>
        </p:nvSpPr>
        <p:spPr bwMode="auto">
          <a:xfrm>
            <a:off x="2727326" y="2776538"/>
            <a:ext cx="487363" cy="342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70</a:t>
            </a:r>
          </a:p>
        </p:txBody>
      </p:sp>
      <p:sp>
        <p:nvSpPr>
          <p:cNvPr id="176183" name="Rectangle 55"/>
          <p:cNvSpPr>
            <a:spLocks noChangeArrowheads="1"/>
          </p:cNvSpPr>
          <p:nvPr/>
        </p:nvSpPr>
        <p:spPr bwMode="auto">
          <a:xfrm>
            <a:off x="2727326" y="3130550"/>
            <a:ext cx="487363" cy="3444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60</a:t>
            </a:r>
          </a:p>
        </p:txBody>
      </p:sp>
      <p:sp>
        <p:nvSpPr>
          <p:cNvPr id="176184" name="Rectangle 56"/>
          <p:cNvSpPr>
            <a:spLocks noChangeArrowheads="1"/>
          </p:cNvSpPr>
          <p:nvPr/>
        </p:nvSpPr>
        <p:spPr bwMode="auto">
          <a:xfrm>
            <a:off x="2727326" y="3482975"/>
            <a:ext cx="487363" cy="3444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50</a:t>
            </a:r>
          </a:p>
        </p:txBody>
      </p:sp>
      <p:sp>
        <p:nvSpPr>
          <p:cNvPr id="176185" name="Rectangle 57"/>
          <p:cNvSpPr>
            <a:spLocks noChangeArrowheads="1"/>
          </p:cNvSpPr>
          <p:nvPr/>
        </p:nvSpPr>
        <p:spPr bwMode="auto">
          <a:xfrm>
            <a:off x="2727326" y="3835401"/>
            <a:ext cx="487363" cy="3460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40</a:t>
            </a:r>
          </a:p>
        </p:txBody>
      </p:sp>
      <p:sp>
        <p:nvSpPr>
          <p:cNvPr id="176186" name="Rectangle 58"/>
          <p:cNvSpPr>
            <a:spLocks noChangeArrowheads="1"/>
          </p:cNvSpPr>
          <p:nvPr/>
        </p:nvSpPr>
        <p:spPr bwMode="auto">
          <a:xfrm>
            <a:off x="2727326" y="4191000"/>
            <a:ext cx="487363" cy="342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30</a:t>
            </a:r>
          </a:p>
        </p:txBody>
      </p:sp>
      <p:sp>
        <p:nvSpPr>
          <p:cNvPr id="176187" name="Rectangle 59"/>
          <p:cNvSpPr>
            <a:spLocks noChangeArrowheads="1"/>
          </p:cNvSpPr>
          <p:nvPr/>
        </p:nvSpPr>
        <p:spPr bwMode="auto">
          <a:xfrm>
            <a:off x="2727326" y="4543425"/>
            <a:ext cx="487363" cy="342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20</a:t>
            </a:r>
          </a:p>
        </p:txBody>
      </p:sp>
      <p:sp>
        <p:nvSpPr>
          <p:cNvPr id="176188" name="Rectangle 60"/>
          <p:cNvSpPr>
            <a:spLocks noChangeArrowheads="1"/>
          </p:cNvSpPr>
          <p:nvPr/>
        </p:nvSpPr>
        <p:spPr bwMode="auto">
          <a:xfrm>
            <a:off x="2727326" y="4897439"/>
            <a:ext cx="487363" cy="3444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10</a:t>
            </a:r>
          </a:p>
        </p:txBody>
      </p:sp>
      <p:sp>
        <p:nvSpPr>
          <p:cNvPr id="176189" name="Rectangle 61"/>
          <p:cNvSpPr>
            <a:spLocks noChangeArrowheads="1"/>
          </p:cNvSpPr>
          <p:nvPr/>
        </p:nvSpPr>
        <p:spPr bwMode="auto">
          <a:xfrm>
            <a:off x="2727326" y="5251450"/>
            <a:ext cx="487363" cy="342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0</a:t>
            </a:r>
          </a:p>
        </p:txBody>
      </p:sp>
      <p:sp>
        <p:nvSpPr>
          <p:cNvPr id="176190" name="Rectangle 62"/>
          <p:cNvSpPr>
            <a:spLocks noChangeArrowheads="1"/>
          </p:cNvSpPr>
          <p:nvPr/>
        </p:nvSpPr>
        <p:spPr bwMode="auto">
          <a:xfrm>
            <a:off x="2795589" y="617538"/>
            <a:ext cx="485775" cy="342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dB   </a:t>
            </a:r>
          </a:p>
        </p:txBody>
      </p:sp>
      <p:sp>
        <p:nvSpPr>
          <p:cNvPr id="176191" name="Rectangle 63"/>
          <p:cNvSpPr>
            <a:spLocks noChangeArrowheads="1"/>
          </p:cNvSpPr>
          <p:nvPr/>
        </p:nvSpPr>
        <p:spPr bwMode="auto">
          <a:xfrm>
            <a:off x="6997700" y="842964"/>
            <a:ext cx="1003300" cy="3079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120 fon</a:t>
            </a:r>
          </a:p>
        </p:txBody>
      </p:sp>
      <p:sp>
        <p:nvSpPr>
          <p:cNvPr id="176192" name="Rectangle 64"/>
          <p:cNvSpPr>
            <a:spLocks noChangeArrowheads="1"/>
          </p:cNvSpPr>
          <p:nvPr/>
        </p:nvSpPr>
        <p:spPr bwMode="auto">
          <a:xfrm>
            <a:off x="7013575" y="1187450"/>
            <a:ext cx="712788" cy="279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110</a:t>
            </a:r>
          </a:p>
        </p:txBody>
      </p:sp>
      <p:sp>
        <p:nvSpPr>
          <p:cNvPr id="176193" name="Rectangle 65"/>
          <p:cNvSpPr>
            <a:spLocks noChangeArrowheads="1"/>
          </p:cNvSpPr>
          <p:nvPr/>
        </p:nvSpPr>
        <p:spPr bwMode="auto">
          <a:xfrm>
            <a:off x="7013575" y="1895476"/>
            <a:ext cx="712788" cy="2778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90</a:t>
            </a:r>
          </a:p>
        </p:txBody>
      </p:sp>
      <p:sp>
        <p:nvSpPr>
          <p:cNvPr id="176194" name="Rectangle 66"/>
          <p:cNvSpPr>
            <a:spLocks noChangeArrowheads="1"/>
          </p:cNvSpPr>
          <p:nvPr/>
        </p:nvSpPr>
        <p:spPr bwMode="auto">
          <a:xfrm>
            <a:off x="7013575" y="1541463"/>
            <a:ext cx="712788" cy="279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100</a:t>
            </a:r>
          </a:p>
        </p:txBody>
      </p:sp>
      <p:sp>
        <p:nvSpPr>
          <p:cNvPr id="176195" name="Rectangle 67"/>
          <p:cNvSpPr>
            <a:spLocks noChangeArrowheads="1"/>
          </p:cNvSpPr>
          <p:nvPr/>
        </p:nvSpPr>
        <p:spPr bwMode="auto">
          <a:xfrm>
            <a:off x="7013575" y="2603501"/>
            <a:ext cx="712788" cy="2778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70</a:t>
            </a:r>
          </a:p>
        </p:txBody>
      </p:sp>
      <p:sp>
        <p:nvSpPr>
          <p:cNvPr id="176196" name="Rectangle 68"/>
          <p:cNvSpPr>
            <a:spLocks noChangeArrowheads="1"/>
          </p:cNvSpPr>
          <p:nvPr/>
        </p:nvSpPr>
        <p:spPr bwMode="auto">
          <a:xfrm>
            <a:off x="7013575" y="2247900"/>
            <a:ext cx="712788" cy="279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80</a:t>
            </a:r>
          </a:p>
        </p:txBody>
      </p:sp>
      <p:sp>
        <p:nvSpPr>
          <p:cNvPr id="176197" name="Rectangle 69"/>
          <p:cNvSpPr>
            <a:spLocks noChangeArrowheads="1"/>
          </p:cNvSpPr>
          <p:nvPr/>
        </p:nvSpPr>
        <p:spPr bwMode="auto">
          <a:xfrm>
            <a:off x="7013575" y="2954338"/>
            <a:ext cx="712788" cy="2778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60</a:t>
            </a:r>
          </a:p>
        </p:txBody>
      </p:sp>
      <p:sp>
        <p:nvSpPr>
          <p:cNvPr id="176198" name="Rectangle 70"/>
          <p:cNvSpPr>
            <a:spLocks noChangeArrowheads="1"/>
          </p:cNvSpPr>
          <p:nvPr/>
        </p:nvSpPr>
        <p:spPr bwMode="auto">
          <a:xfrm>
            <a:off x="7013575" y="3309939"/>
            <a:ext cx="712788" cy="276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50</a:t>
            </a:r>
          </a:p>
        </p:txBody>
      </p:sp>
      <p:sp>
        <p:nvSpPr>
          <p:cNvPr id="176199" name="Rectangle 71"/>
          <p:cNvSpPr>
            <a:spLocks noChangeArrowheads="1"/>
          </p:cNvSpPr>
          <p:nvPr/>
        </p:nvSpPr>
        <p:spPr bwMode="auto">
          <a:xfrm>
            <a:off x="7013575" y="3662363"/>
            <a:ext cx="712788" cy="2778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40</a:t>
            </a:r>
          </a:p>
        </p:txBody>
      </p:sp>
      <p:sp>
        <p:nvSpPr>
          <p:cNvPr id="176200" name="Rectangle 72"/>
          <p:cNvSpPr>
            <a:spLocks noChangeArrowheads="1"/>
          </p:cNvSpPr>
          <p:nvPr/>
        </p:nvSpPr>
        <p:spPr bwMode="auto">
          <a:xfrm>
            <a:off x="7013575" y="4014788"/>
            <a:ext cx="712788" cy="279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30</a:t>
            </a:r>
          </a:p>
        </p:txBody>
      </p:sp>
      <p:sp>
        <p:nvSpPr>
          <p:cNvPr id="176201" name="Rectangle 73"/>
          <p:cNvSpPr>
            <a:spLocks noChangeArrowheads="1"/>
          </p:cNvSpPr>
          <p:nvPr/>
        </p:nvSpPr>
        <p:spPr bwMode="auto">
          <a:xfrm>
            <a:off x="7013575" y="4370389"/>
            <a:ext cx="712788" cy="276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20</a:t>
            </a:r>
          </a:p>
        </p:txBody>
      </p:sp>
      <p:sp>
        <p:nvSpPr>
          <p:cNvPr id="176202" name="Rectangle 74"/>
          <p:cNvSpPr>
            <a:spLocks noChangeArrowheads="1"/>
          </p:cNvSpPr>
          <p:nvPr/>
        </p:nvSpPr>
        <p:spPr bwMode="auto">
          <a:xfrm>
            <a:off x="7013575" y="4721225"/>
            <a:ext cx="712788" cy="2809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10</a:t>
            </a:r>
          </a:p>
        </p:txBody>
      </p:sp>
      <p:sp>
        <p:nvSpPr>
          <p:cNvPr id="176203" name="Rectangle 75"/>
          <p:cNvSpPr>
            <a:spLocks noChangeArrowheads="1"/>
          </p:cNvSpPr>
          <p:nvPr/>
        </p:nvSpPr>
        <p:spPr bwMode="auto">
          <a:xfrm>
            <a:off x="7042150" y="5108576"/>
            <a:ext cx="712788" cy="2778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0</a:t>
            </a:r>
          </a:p>
        </p:txBody>
      </p:sp>
      <p:sp>
        <p:nvSpPr>
          <p:cNvPr id="176204" name="Rectangle 76"/>
          <p:cNvSpPr>
            <a:spLocks noChangeArrowheads="1"/>
          </p:cNvSpPr>
          <p:nvPr/>
        </p:nvSpPr>
        <p:spPr bwMode="auto">
          <a:xfrm>
            <a:off x="3006726" y="5761039"/>
            <a:ext cx="485775" cy="3444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20</a:t>
            </a:r>
          </a:p>
        </p:txBody>
      </p:sp>
      <p:sp>
        <p:nvSpPr>
          <p:cNvPr id="176205" name="Rectangle 77"/>
          <p:cNvSpPr>
            <a:spLocks noChangeArrowheads="1"/>
          </p:cNvSpPr>
          <p:nvPr/>
        </p:nvSpPr>
        <p:spPr bwMode="auto">
          <a:xfrm>
            <a:off x="4537076" y="5767389"/>
            <a:ext cx="487363" cy="3444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100</a:t>
            </a:r>
          </a:p>
        </p:txBody>
      </p:sp>
      <p:sp>
        <p:nvSpPr>
          <p:cNvPr id="176206" name="Rectangle 78"/>
          <p:cNvSpPr>
            <a:spLocks noChangeArrowheads="1"/>
          </p:cNvSpPr>
          <p:nvPr/>
        </p:nvSpPr>
        <p:spPr bwMode="auto">
          <a:xfrm>
            <a:off x="6094414" y="5767389"/>
            <a:ext cx="485775" cy="3444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500</a:t>
            </a:r>
          </a:p>
        </p:txBody>
      </p:sp>
      <p:sp>
        <p:nvSpPr>
          <p:cNvPr id="176207" name="Rectangle 79"/>
          <p:cNvSpPr>
            <a:spLocks noChangeArrowheads="1"/>
          </p:cNvSpPr>
          <p:nvPr/>
        </p:nvSpPr>
        <p:spPr bwMode="auto">
          <a:xfrm>
            <a:off x="6634163" y="5767389"/>
            <a:ext cx="639762" cy="3444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1000</a:t>
            </a:r>
          </a:p>
        </p:txBody>
      </p:sp>
      <p:sp>
        <p:nvSpPr>
          <p:cNvPr id="176208" name="Rectangle 80"/>
          <p:cNvSpPr>
            <a:spLocks noChangeArrowheads="1"/>
          </p:cNvSpPr>
          <p:nvPr/>
        </p:nvSpPr>
        <p:spPr bwMode="auto">
          <a:xfrm>
            <a:off x="8166100" y="5767389"/>
            <a:ext cx="642938" cy="3444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5000</a:t>
            </a:r>
          </a:p>
        </p:txBody>
      </p:sp>
      <p:sp>
        <p:nvSpPr>
          <p:cNvPr id="176209" name="Rectangle 81"/>
          <p:cNvSpPr>
            <a:spLocks noChangeArrowheads="1"/>
          </p:cNvSpPr>
          <p:nvPr/>
        </p:nvSpPr>
        <p:spPr bwMode="auto">
          <a:xfrm>
            <a:off x="8818564" y="5767389"/>
            <a:ext cx="1087437" cy="3444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10000  Hz</a:t>
            </a:r>
          </a:p>
        </p:txBody>
      </p:sp>
      <p:sp>
        <p:nvSpPr>
          <p:cNvPr id="176210" name="Rectangle 82"/>
          <p:cNvSpPr>
            <a:spLocks noChangeArrowheads="1"/>
          </p:cNvSpPr>
          <p:nvPr/>
        </p:nvSpPr>
        <p:spPr bwMode="auto">
          <a:xfrm>
            <a:off x="6235700" y="6027738"/>
            <a:ext cx="641350" cy="419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buClrTx/>
              <a:buFontTx/>
              <a:buNone/>
            </a:pPr>
            <a:r>
              <a:rPr lang="es-CO" altLang="es-CO" sz="2000" b="1" i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f</a:t>
            </a:r>
          </a:p>
        </p:txBody>
      </p:sp>
      <p:grpSp>
        <p:nvGrpSpPr>
          <p:cNvPr id="176211" name="Group 83"/>
          <p:cNvGrpSpPr>
            <a:grpSpLocks/>
          </p:cNvGrpSpPr>
          <p:nvPr/>
        </p:nvGrpSpPr>
        <p:grpSpPr bwMode="auto">
          <a:xfrm>
            <a:off x="3408363" y="774701"/>
            <a:ext cx="6291262" cy="4899025"/>
            <a:chOff x="1187" y="488"/>
            <a:chExt cx="3963" cy="3086"/>
          </a:xfrm>
        </p:grpSpPr>
        <p:sp>
          <p:nvSpPr>
            <p:cNvPr id="176212" name="Freeform 84"/>
            <p:cNvSpPr>
              <a:spLocks noChangeArrowheads="1"/>
            </p:cNvSpPr>
            <p:nvPr/>
          </p:nvSpPr>
          <p:spPr bwMode="auto">
            <a:xfrm>
              <a:off x="1207" y="488"/>
              <a:ext cx="3943" cy="435"/>
            </a:xfrm>
            <a:custGeom>
              <a:avLst/>
              <a:gdLst>
                <a:gd name="G0" fmla="+- 65238 0 0"/>
                <a:gd name="G1" fmla="+- 1 0 0"/>
                <a:gd name="G2" fmla="*/ 1 61303 31296"/>
                <a:gd name="G3" fmla="+- 1 0 0"/>
                <a:gd name="G4" fmla="+- 1 0 0"/>
                <a:gd name="G5" fmla="+- 1 0 0"/>
                <a:gd name="G6" fmla="+- 1 0 0"/>
                <a:gd name="G7" fmla="+- 1 0 0"/>
                <a:gd name="G8" fmla="+- 1 0 0"/>
                <a:gd name="G9" fmla="+- 1 0 0"/>
                <a:gd name="G10" fmla="+- 1 0 0"/>
                <a:gd name="G11" fmla="+- 1 0 0"/>
                <a:gd name="G12" fmla="+- 1 0 0"/>
                <a:gd name="G13" fmla="+- 1 0 0"/>
                <a:gd name="G14" fmla="+- 1 0 0"/>
                <a:gd name="G15" fmla="+- 1 0 0"/>
                <a:gd name="G16" fmla="+- 1 0 0"/>
                <a:gd name="G17" fmla="+- 1 0 0"/>
                <a:gd name="G18" fmla="+- 1 0 0"/>
                <a:gd name="G19" fmla="+- 1 0 0"/>
                <a:gd name="G20" fmla="+- 1 0 0"/>
                <a:gd name="G21" fmla="+- 1 0 0"/>
                <a:gd name="G22" fmla="+- 1 0 0"/>
                <a:gd name="G23" fmla="+- 1 0 0"/>
                <a:gd name="G24" fmla="*/ 1 65535 32768"/>
                <a:gd name="G25" fmla="+- 1 0 0"/>
                <a:gd name="G26" fmla="+- 65291 0 0"/>
                <a:gd name="G27" fmla="+- 64780 0 0"/>
                <a:gd name="G28" fmla="+- 64407 0 0"/>
                <a:gd name="G29" fmla="+- 64203 0 0"/>
                <a:gd name="G30" fmla="+- 63904 0 0"/>
                <a:gd name="G31" fmla="+- 63636 0 0"/>
                <a:gd name="T0" fmla="*/ 0 w 20000"/>
                <a:gd name="T1" fmla="*/ 43 h 20000"/>
                <a:gd name="T2" fmla="*/ 288 w 20000"/>
                <a:gd name="T3" fmla="*/ 81 h 20000"/>
                <a:gd name="T4" fmla="*/ 837 w 20000"/>
                <a:gd name="T5" fmla="*/ 128 h 20000"/>
                <a:gd name="T6" fmla="*/ 1257 w 20000"/>
                <a:gd name="T7" fmla="*/ 156 h 20000"/>
                <a:gd name="T8" fmla="*/ 1489 w 20000"/>
                <a:gd name="T9" fmla="*/ 166 h 20000"/>
                <a:gd name="T10" fmla="*/ 1798 w 20000"/>
                <a:gd name="T11" fmla="*/ 179 h 20000"/>
                <a:gd name="T12" fmla="*/ 2079 w 20000"/>
                <a:gd name="T13" fmla="*/ 195 h 20000"/>
                <a:gd name="T14" fmla="*/ 2145 w 20000"/>
                <a:gd name="T15" fmla="*/ 207 h 20000"/>
                <a:gd name="T16" fmla="*/ 2214 w 20000"/>
                <a:gd name="T17" fmla="*/ 220 h 20000"/>
                <a:gd name="T18" fmla="*/ 2388 w 20000"/>
                <a:gd name="T19" fmla="*/ 251 h 20000"/>
                <a:gd name="T20" fmla="*/ 2524 w 20000"/>
                <a:gd name="T21" fmla="*/ 286 h 20000"/>
                <a:gd name="T22" fmla="*/ 2621 w 20000"/>
                <a:gd name="T23" fmla="*/ 322 h 20000"/>
                <a:gd name="T24" fmla="*/ 2749 w 20000"/>
                <a:gd name="T25" fmla="*/ 371 h 20000"/>
                <a:gd name="T26" fmla="*/ 2826 w 20000"/>
                <a:gd name="T27" fmla="*/ 400 h 20000"/>
                <a:gd name="T28" fmla="*/ 2902 w 20000"/>
                <a:gd name="T29" fmla="*/ 419 h 20000"/>
                <a:gd name="T30" fmla="*/ 3030 w 20000"/>
                <a:gd name="T31" fmla="*/ 435 h 20000"/>
                <a:gd name="T32" fmla="*/ 3100 w 20000"/>
                <a:gd name="T33" fmla="*/ 421 h 20000"/>
                <a:gd name="T34" fmla="*/ 3148 w 20000"/>
                <a:gd name="T35" fmla="*/ 397 h 20000"/>
                <a:gd name="T36" fmla="*/ 3201 w 20000"/>
                <a:gd name="T37" fmla="*/ 362 h 20000"/>
                <a:gd name="T38" fmla="*/ 3270 w 20000"/>
                <a:gd name="T39" fmla="*/ 316 h 20000"/>
                <a:gd name="T40" fmla="*/ 3336 w 20000"/>
                <a:gd name="T41" fmla="*/ 274 h 20000"/>
                <a:gd name="T42" fmla="*/ 3371 w 20000"/>
                <a:gd name="T43" fmla="*/ 251 h 20000"/>
                <a:gd name="T44" fmla="*/ 3419 w 20000"/>
                <a:gd name="T45" fmla="*/ 231 h 20000"/>
                <a:gd name="T46" fmla="*/ 3475 w 20000"/>
                <a:gd name="T47" fmla="*/ 214 h 20000"/>
                <a:gd name="T48" fmla="*/ 3523 w 20000"/>
                <a:gd name="T49" fmla="*/ 204 h 20000"/>
                <a:gd name="T50" fmla="*/ 3579 w 20000"/>
                <a:gd name="T51" fmla="*/ 198 h 20000"/>
                <a:gd name="T52" fmla="*/ 3697 w 20000"/>
                <a:gd name="T53" fmla="*/ 185 h 20000"/>
                <a:gd name="T54" fmla="*/ 3801 w 20000"/>
                <a:gd name="T55" fmla="*/ 166 h 20000"/>
                <a:gd name="T56" fmla="*/ 3857 w 20000"/>
                <a:gd name="T57" fmla="*/ 136 h 20000"/>
                <a:gd name="T58" fmla="*/ 3905 w 20000"/>
                <a:gd name="T59" fmla="*/ 85 h 20000"/>
                <a:gd name="T60" fmla="*/ 3930 w 20000"/>
                <a:gd name="T61" fmla="*/ 33 h 20000"/>
                <a:gd name="T62" fmla="*/ 3943 w 20000"/>
                <a:gd name="T63" fmla="*/ 0 h 200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0000" h="20000">
                  <a:moveTo>
                    <a:pt x="0" y="1974"/>
                  </a:moveTo>
                  <a:lnTo>
                    <a:pt x="1458" y="3730"/>
                  </a:lnTo>
                  <a:lnTo>
                    <a:pt x="4242" y="5872"/>
                  </a:lnTo>
                  <a:lnTo>
                    <a:pt x="6372" y="7148"/>
                  </a:lnTo>
                  <a:lnTo>
                    <a:pt x="7552" y="7605"/>
                  </a:lnTo>
                  <a:lnTo>
                    <a:pt x="9118" y="8231"/>
                  </a:lnTo>
                  <a:lnTo>
                    <a:pt x="10541" y="8929"/>
                  </a:lnTo>
                  <a:lnTo>
                    <a:pt x="10876" y="9507"/>
                  </a:lnTo>
                  <a:lnTo>
                    <a:pt x="11228" y="10084"/>
                  </a:lnTo>
                  <a:lnTo>
                    <a:pt x="12111" y="11504"/>
                  </a:lnTo>
                  <a:lnTo>
                    <a:pt x="12797" y="13141"/>
                  </a:lnTo>
                  <a:lnTo>
                    <a:pt x="13290" y="14753"/>
                  </a:lnTo>
                  <a:lnTo>
                    <a:pt x="13942" y="17040"/>
                  </a:lnTo>
                  <a:lnTo>
                    <a:pt x="14329" y="18339"/>
                  </a:lnTo>
                  <a:lnTo>
                    <a:pt x="14716" y="19206"/>
                  </a:lnTo>
                  <a:lnTo>
                    <a:pt x="15367" y="19976"/>
                  </a:lnTo>
                  <a:lnTo>
                    <a:pt x="15720" y="19326"/>
                  </a:lnTo>
                  <a:lnTo>
                    <a:pt x="15966" y="18219"/>
                  </a:lnTo>
                  <a:lnTo>
                    <a:pt x="16230" y="16606"/>
                  </a:lnTo>
                  <a:lnTo>
                    <a:pt x="16582" y="14513"/>
                  </a:lnTo>
                  <a:lnTo>
                    <a:pt x="16917" y="12563"/>
                  </a:lnTo>
                  <a:lnTo>
                    <a:pt x="17093" y="11504"/>
                  </a:lnTo>
                  <a:lnTo>
                    <a:pt x="17339" y="10614"/>
                  </a:lnTo>
                  <a:lnTo>
                    <a:pt x="17621" y="9819"/>
                  </a:lnTo>
                  <a:lnTo>
                    <a:pt x="17867" y="9338"/>
                  </a:lnTo>
                  <a:lnTo>
                    <a:pt x="18149" y="9097"/>
                  </a:lnTo>
                  <a:lnTo>
                    <a:pt x="18747" y="8472"/>
                  </a:lnTo>
                  <a:lnTo>
                    <a:pt x="19275" y="7605"/>
                  </a:lnTo>
                  <a:lnTo>
                    <a:pt x="19557" y="6258"/>
                  </a:lnTo>
                  <a:lnTo>
                    <a:pt x="19803" y="3899"/>
                  </a:lnTo>
                  <a:lnTo>
                    <a:pt x="19927" y="1492"/>
                  </a:lnTo>
                  <a:lnTo>
                    <a:pt x="19997" y="0"/>
                  </a:lnTo>
                </a:path>
              </a:pathLst>
            </a:custGeom>
            <a:noFill/>
            <a:ln w="57240" cap="flat">
              <a:solidFill>
                <a:srgbClr val="BE008C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  <p:sp>
          <p:nvSpPr>
            <p:cNvPr id="176214" name="Freeform 86"/>
            <p:cNvSpPr>
              <a:spLocks noChangeArrowheads="1"/>
            </p:cNvSpPr>
            <p:nvPr/>
          </p:nvSpPr>
          <p:spPr bwMode="auto">
            <a:xfrm>
              <a:off x="1203" y="636"/>
              <a:ext cx="3946" cy="488"/>
            </a:xfrm>
            <a:custGeom>
              <a:avLst/>
              <a:gdLst>
                <a:gd name="G0" fmla="+- 265 0 0"/>
                <a:gd name="G1" fmla="+- 1 0 0"/>
                <a:gd name="G2" fmla="+- 1 0 0"/>
                <a:gd name="G3" fmla="+- 1 0 0"/>
                <a:gd name="G4" fmla="+- 1 0 0"/>
                <a:gd name="G5" fmla="+- 1 0 0"/>
                <a:gd name="G6" fmla="+- 1 0 0"/>
                <a:gd name="G7" fmla="+- 1 0 0"/>
                <a:gd name="G8" fmla="+- 1 0 0"/>
                <a:gd name="G9" fmla="+- 1 0 0"/>
                <a:gd name="G10" fmla="+- 1 0 0"/>
                <a:gd name="G11" fmla="+- 1 0 0"/>
                <a:gd name="G12" fmla="+- 1 0 0"/>
                <a:gd name="G13" fmla="+- 1 0 0"/>
                <a:gd name="G14" fmla="+- 1 0 0"/>
                <a:gd name="G15" fmla="+- 1 0 0"/>
                <a:gd name="G16" fmla="+- 1 0 0"/>
                <a:gd name="G17" fmla="+- 1 0 0"/>
                <a:gd name="G18" fmla="+- 1 0 0"/>
                <a:gd name="G19" fmla="+- 1 0 0"/>
                <a:gd name="G20" fmla="+- 1 0 0"/>
                <a:gd name="G21" fmla="+- 1 0 0"/>
                <a:gd name="G22" fmla="+- 1 0 0"/>
                <a:gd name="G23" fmla="+- 1 0 0"/>
                <a:gd name="G24" fmla="+- 1 0 0"/>
                <a:gd name="G25" fmla="+- 1 0 0"/>
                <a:gd name="G26" fmla="+- 1 0 0"/>
                <a:gd name="G27" fmla="+- 1 0 0"/>
                <a:gd name="G28" fmla="+- 1 0 0"/>
                <a:gd name="G29" fmla="+- 1 0 0"/>
                <a:gd name="G30" fmla="*/ 1 65535 32768"/>
                <a:gd name="G31" fmla="+- 1 0 0"/>
                <a:gd name="G32" fmla="+- 105 0 0"/>
                <a:gd name="G33" fmla="+- 65483 0 0"/>
                <a:gd name="G34" fmla="+- 65354 0 0"/>
                <a:gd name="G35" fmla="+- 65255 0 0"/>
                <a:gd name="G36" fmla="+- 65082 0 0"/>
                <a:gd name="G37" fmla="+- 65005 0 0"/>
                <a:gd name="G38" fmla="+- 64913 0 0"/>
                <a:gd name="G39" fmla="+- 64746 0 0"/>
                <a:gd name="T0" fmla="*/ 0 w 20000"/>
                <a:gd name="T1" fmla="*/ 233 h 20000"/>
                <a:gd name="T2" fmla="*/ 128 w 20000"/>
                <a:gd name="T3" fmla="*/ 242 h 20000"/>
                <a:gd name="T4" fmla="*/ 295 w 20000"/>
                <a:gd name="T5" fmla="*/ 252 h 20000"/>
                <a:gd name="T6" fmla="*/ 434 w 20000"/>
                <a:gd name="T7" fmla="*/ 256 h 20000"/>
                <a:gd name="T8" fmla="*/ 537 w 20000"/>
                <a:gd name="T9" fmla="*/ 253 h 20000"/>
                <a:gd name="T10" fmla="*/ 707 w 20000"/>
                <a:gd name="T11" fmla="*/ 250 h 20000"/>
                <a:gd name="T12" fmla="*/ 781 w 20000"/>
                <a:gd name="T13" fmla="*/ 252 h 20000"/>
                <a:gd name="T14" fmla="*/ 875 w 20000"/>
                <a:gd name="T15" fmla="*/ 247 h 20000"/>
                <a:gd name="T16" fmla="*/ 1037 w 20000"/>
                <a:gd name="T17" fmla="*/ 241 h 20000"/>
                <a:gd name="T18" fmla="*/ 1177 w 20000"/>
                <a:gd name="T19" fmla="*/ 237 h 20000"/>
                <a:gd name="T20" fmla="*/ 1260 w 20000"/>
                <a:gd name="T21" fmla="*/ 233 h 20000"/>
                <a:gd name="T22" fmla="*/ 1495 w 20000"/>
                <a:gd name="T23" fmla="*/ 231 h 20000"/>
                <a:gd name="T24" fmla="*/ 1805 w 20000"/>
                <a:gd name="T25" fmla="*/ 227 h 20000"/>
                <a:gd name="T26" fmla="*/ 1909 w 20000"/>
                <a:gd name="T27" fmla="*/ 233 h 20000"/>
                <a:gd name="T28" fmla="*/ 2083 w 20000"/>
                <a:gd name="T29" fmla="*/ 256 h 20000"/>
                <a:gd name="T30" fmla="*/ 2214 w 20000"/>
                <a:gd name="T31" fmla="*/ 284 h 20000"/>
                <a:gd name="T32" fmla="*/ 2385 w 20000"/>
                <a:gd name="T33" fmla="*/ 313 h 20000"/>
                <a:gd name="T34" fmla="*/ 2516 w 20000"/>
                <a:gd name="T35" fmla="*/ 347 h 20000"/>
                <a:gd name="T36" fmla="*/ 2628 w 20000"/>
                <a:gd name="T37" fmla="*/ 374 h 20000"/>
                <a:gd name="T38" fmla="*/ 2777 w 20000"/>
                <a:gd name="T39" fmla="*/ 418 h 20000"/>
                <a:gd name="T40" fmla="*/ 2864 w 20000"/>
                <a:gd name="T41" fmla="*/ 450 h 20000"/>
                <a:gd name="T42" fmla="*/ 2933 w 20000"/>
                <a:gd name="T43" fmla="*/ 474 h 20000"/>
                <a:gd name="T44" fmla="*/ 3016 w 20000"/>
                <a:gd name="T45" fmla="*/ 488 h 20000"/>
                <a:gd name="T46" fmla="*/ 3089 w 20000"/>
                <a:gd name="T47" fmla="*/ 488 h 20000"/>
                <a:gd name="T48" fmla="*/ 3131 w 20000"/>
                <a:gd name="T49" fmla="*/ 478 h 20000"/>
                <a:gd name="T50" fmla="*/ 3169 w 20000"/>
                <a:gd name="T51" fmla="*/ 456 h 20000"/>
                <a:gd name="T52" fmla="*/ 3200 w 20000"/>
                <a:gd name="T53" fmla="*/ 427 h 20000"/>
                <a:gd name="T54" fmla="*/ 3277 w 20000"/>
                <a:gd name="T55" fmla="*/ 327 h 20000"/>
                <a:gd name="T56" fmla="*/ 3315 w 20000"/>
                <a:gd name="T57" fmla="*/ 284 h 20000"/>
                <a:gd name="T58" fmla="*/ 3349 w 20000"/>
                <a:gd name="T59" fmla="*/ 252 h 20000"/>
                <a:gd name="T60" fmla="*/ 3377 w 20000"/>
                <a:gd name="T61" fmla="*/ 233 h 20000"/>
                <a:gd name="T62" fmla="*/ 3443 w 20000"/>
                <a:gd name="T63" fmla="*/ 209 h 20000"/>
                <a:gd name="T64" fmla="*/ 3530 w 20000"/>
                <a:gd name="T65" fmla="*/ 204 h 20000"/>
                <a:gd name="T66" fmla="*/ 3585 w 20000"/>
                <a:gd name="T67" fmla="*/ 208 h 20000"/>
                <a:gd name="T68" fmla="*/ 3669 w 20000"/>
                <a:gd name="T69" fmla="*/ 213 h 20000"/>
                <a:gd name="T70" fmla="*/ 3776 w 20000"/>
                <a:gd name="T71" fmla="*/ 215 h 20000"/>
                <a:gd name="T72" fmla="*/ 3860 w 20000"/>
                <a:gd name="T73" fmla="*/ 193 h 20000"/>
                <a:gd name="T74" fmla="*/ 3905 w 20000"/>
                <a:gd name="T75" fmla="*/ 155 h 20000"/>
                <a:gd name="T76" fmla="*/ 3933 w 20000"/>
                <a:gd name="T77" fmla="*/ 99 h 20000"/>
                <a:gd name="T78" fmla="*/ 3946 w 20000"/>
                <a:gd name="T79" fmla="*/ 0 h 200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0000" h="20000">
                  <a:moveTo>
                    <a:pt x="0" y="9517"/>
                  </a:moveTo>
                  <a:lnTo>
                    <a:pt x="651" y="9903"/>
                  </a:lnTo>
                  <a:lnTo>
                    <a:pt x="1495" y="10290"/>
                  </a:lnTo>
                  <a:lnTo>
                    <a:pt x="2198" y="10462"/>
                  </a:lnTo>
                  <a:lnTo>
                    <a:pt x="2723" y="10354"/>
                  </a:lnTo>
                  <a:lnTo>
                    <a:pt x="3585" y="10226"/>
                  </a:lnTo>
                  <a:lnTo>
                    <a:pt x="3957" y="10290"/>
                  </a:lnTo>
                  <a:lnTo>
                    <a:pt x="4432" y="10097"/>
                  </a:lnTo>
                  <a:lnTo>
                    <a:pt x="5256" y="9839"/>
                  </a:lnTo>
                  <a:lnTo>
                    <a:pt x="5962" y="9710"/>
                  </a:lnTo>
                  <a:lnTo>
                    <a:pt x="6384" y="9517"/>
                  </a:lnTo>
                  <a:lnTo>
                    <a:pt x="7577" y="9452"/>
                  </a:lnTo>
                  <a:lnTo>
                    <a:pt x="9146" y="9280"/>
                  </a:lnTo>
                  <a:lnTo>
                    <a:pt x="9673" y="9517"/>
                  </a:lnTo>
                  <a:lnTo>
                    <a:pt x="10553" y="10462"/>
                  </a:lnTo>
                  <a:lnTo>
                    <a:pt x="11221" y="11622"/>
                  </a:lnTo>
                  <a:lnTo>
                    <a:pt x="12083" y="12782"/>
                  </a:lnTo>
                  <a:lnTo>
                    <a:pt x="12751" y="14178"/>
                  </a:lnTo>
                  <a:lnTo>
                    <a:pt x="13314" y="15295"/>
                  </a:lnTo>
                  <a:lnTo>
                    <a:pt x="14070" y="17078"/>
                  </a:lnTo>
                  <a:lnTo>
                    <a:pt x="14510" y="18410"/>
                  </a:lnTo>
                  <a:lnTo>
                    <a:pt x="14861" y="19398"/>
                  </a:lnTo>
                  <a:lnTo>
                    <a:pt x="15284" y="19979"/>
                  </a:lnTo>
                  <a:lnTo>
                    <a:pt x="15653" y="19979"/>
                  </a:lnTo>
                  <a:lnTo>
                    <a:pt x="15864" y="19570"/>
                  </a:lnTo>
                  <a:lnTo>
                    <a:pt x="16057" y="18647"/>
                  </a:lnTo>
                  <a:lnTo>
                    <a:pt x="16216" y="17444"/>
                  </a:lnTo>
                  <a:lnTo>
                    <a:pt x="16603" y="13383"/>
                  </a:lnTo>
                  <a:lnTo>
                    <a:pt x="16796" y="11622"/>
                  </a:lnTo>
                  <a:lnTo>
                    <a:pt x="16972" y="10290"/>
                  </a:lnTo>
                  <a:lnTo>
                    <a:pt x="17113" y="9517"/>
                  </a:lnTo>
                  <a:lnTo>
                    <a:pt x="17447" y="8550"/>
                  </a:lnTo>
                  <a:lnTo>
                    <a:pt x="17887" y="8357"/>
                  </a:lnTo>
                  <a:lnTo>
                    <a:pt x="18168" y="8507"/>
                  </a:lnTo>
                  <a:lnTo>
                    <a:pt x="18590" y="8722"/>
                  </a:lnTo>
                  <a:lnTo>
                    <a:pt x="19135" y="8808"/>
                  </a:lnTo>
                  <a:lnTo>
                    <a:pt x="19557" y="7905"/>
                  </a:lnTo>
                  <a:lnTo>
                    <a:pt x="19786" y="6359"/>
                  </a:lnTo>
                  <a:lnTo>
                    <a:pt x="19927" y="4039"/>
                  </a:lnTo>
                  <a:lnTo>
                    <a:pt x="19997" y="0"/>
                  </a:lnTo>
                </a:path>
              </a:pathLst>
            </a:custGeom>
            <a:noFill/>
            <a:ln w="57240" cap="flat">
              <a:solidFill>
                <a:srgbClr val="BE008C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  <p:sp>
          <p:nvSpPr>
            <p:cNvPr id="176216" name="Freeform 88"/>
            <p:cNvSpPr>
              <a:spLocks noChangeArrowheads="1"/>
            </p:cNvSpPr>
            <p:nvPr/>
          </p:nvSpPr>
          <p:spPr bwMode="auto">
            <a:xfrm>
              <a:off x="1193" y="990"/>
              <a:ext cx="3943" cy="554"/>
            </a:xfrm>
            <a:custGeom>
              <a:avLst/>
              <a:gdLst>
                <a:gd name="G0" fmla="+- 65368 0 0"/>
                <a:gd name="G1" fmla="+- 1 0 0"/>
                <a:gd name="G2" fmla="+- 1 0 0"/>
                <a:gd name="G3" fmla="+- 1 0 0"/>
                <a:gd name="G4" fmla="+- 1 0 0"/>
                <a:gd name="G5" fmla="+- 1 0 0"/>
                <a:gd name="G6" fmla="+- 1 0 0"/>
                <a:gd name="G7" fmla="+- 1 0 0"/>
                <a:gd name="G8" fmla="+- 1 0 0"/>
                <a:gd name="G9" fmla="+- 1 0 0"/>
                <a:gd name="G10" fmla="+- 1 0 0"/>
                <a:gd name="G11" fmla="+- 1 0 0"/>
                <a:gd name="G12" fmla="+- 1 0 0"/>
                <a:gd name="G13" fmla="+- 1 0 0"/>
                <a:gd name="G14" fmla="+- 1 0 0"/>
                <a:gd name="G15" fmla="+- 1 0 0"/>
                <a:gd name="G16" fmla="+- 1 0 0"/>
                <a:gd name="G17" fmla="+- 1 0 0"/>
                <a:gd name="G18" fmla="+- 1 0 0"/>
                <a:gd name="G19" fmla="+- 1 0 0"/>
                <a:gd name="G20" fmla="+- 1 0 0"/>
                <a:gd name="G21" fmla="+- 1 0 0"/>
                <a:gd name="G22" fmla="+- 1 0 0"/>
                <a:gd name="G23" fmla="+- 1 0 0"/>
                <a:gd name="G24" fmla="+- 1 0 0"/>
                <a:gd name="G25" fmla="+- 1 0 0"/>
                <a:gd name="G26" fmla="+- 1 0 0"/>
                <a:gd name="G27" fmla="+- 1 0 0"/>
                <a:gd name="G28" fmla="+- 1 0 0"/>
                <a:gd name="G29" fmla="+- 1 0 0"/>
                <a:gd name="G30" fmla="*/ 1 65535 32768"/>
                <a:gd name="G31" fmla="+- 1 0 0"/>
                <a:gd name="G32" fmla="+- 145 0 0"/>
                <a:gd name="G33" fmla="+- 6 0 0"/>
                <a:gd name="G34" fmla="+- 65424 0 0"/>
                <a:gd name="G35" fmla="+- 65242 0 0"/>
                <a:gd name="G36" fmla="+- 65182 0 0"/>
                <a:gd name="G37" fmla="+- 65107 0 0"/>
                <a:gd name="G38" fmla="+- 65052 0 0"/>
                <a:gd name="G39" fmla="+- 64886 0 0"/>
                <a:gd name="T0" fmla="*/ 0 w 20000"/>
                <a:gd name="T1" fmla="*/ 284 h 20000"/>
                <a:gd name="T2" fmla="*/ 139 w 20000"/>
                <a:gd name="T3" fmla="*/ 308 h 20000"/>
                <a:gd name="T4" fmla="*/ 302 w 20000"/>
                <a:gd name="T5" fmla="*/ 332 h 20000"/>
                <a:gd name="T6" fmla="*/ 444 w 20000"/>
                <a:gd name="T7" fmla="*/ 348 h 20000"/>
                <a:gd name="T8" fmla="*/ 642 w 20000"/>
                <a:gd name="T9" fmla="*/ 365 h 20000"/>
                <a:gd name="T10" fmla="*/ 719 w 20000"/>
                <a:gd name="T11" fmla="*/ 369 h 20000"/>
                <a:gd name="T12" fmla="*/ 798 w 20000"/>
                <a:gd name="T13" fmla="*/ 370 h 20000"/>
                <a:gd name="T14" fmla="*/ 854 w 20000"/>
                <a:gd name="T15" fmla="*/ 377 h 20000"/>
                <a:gd name="T16" fmla="*/ 1027 w 20000"/>
                <a:gd name="T17" fmla="*/ 385 h 20000"/>
                <a:gd name="T18" fmla="*/ 1183 w 20000"/>
                <a:gd name="T19" fmla="*/ 388 h 20000"/>
                <a:gd name="T20" fmla="*/ 1267 w 20000"/>
                <a:gd name="T21" fmla="*/ 388 h 20000"/>
                <a:gd name="T22" fmla="*/ 1510 w 20000"/>
                <a:gd name="T23" fmla="*/ 379 h 20000"/>
                <a:gd name="T24" fmla="*/ 1823 w 20000"/>
                <a:gd name="T25" fmla="*/ 369 h 20000"/>
                <a:gd name="T26" fmla="*/ 1927 w 20000"/>
                <a:gd name="T27" fmla="*/ 365 h 20000"/>
                <a:gd name="T28" fmla="*/ 2093 w 20000"/>
                <a:gd name="T29" fmla="*/ 374 h 20000"/>
                <a:gd name="T30" fmla="*/ 2225 w 20000"/>
                <a:gd name="T31" fmla="*/ 383 h 20000"/>
                <a:gd name="T32" fmla="*/ 2385 w 20000"/>
                <a:gd name="T33" fmla="*/ 395 h 20000"/>
                <a:gd name="T34" fmla="*/ 2524 w 20000"/>
                <a:gd name="T35" fmla="*/ 417 h 20000"/>
                <a:gd name="T36" fmla="*/ 2638 w 20000"/>
                <a:gd name="T37" fmla="*/ 437 h 20000"/>
                <a:gd name="T38" fmla="*/ 2777 w 20000"/>
                <a:gd name="T39" fmla="*/ 479 h 20000"/>
                <a:gd name="T40" fmla="*/ 2871 w 20000"/>
                <a:gd name="T41" fmla="*/ 511 h 20000"/>
                <a:gd name="T42" fmla="*/ 2958 w 20000"/>
                <a:gd name="T43" fmla="*/ 543 h 20000"/>
                <a:gd name="T44" fmla="*/ 3023 w 20000"/>
                <a:gd name="T45" fmla="*/ 554 h 20000"/>
                <a:gd name="T46" fmla="*/ 3061 w 20000"/>
                <a:gd name="T47" fmla="*/ 552 h 20000"/>
                <a:gd name="T48" fmla="*/ 3127 w 20000"/>
                <a:gd name="T49" fmla="*/ 533 h 20000"/>
                <a:gd name="T50" fmla="*/ 3186 w 20000"/>
                <a:gd name="T51" fmla="*/ 489 h 20000"/>
                <a:gd name="T52" fmla="*/ 3235 w 20000"/>
                <a:gd name="T53" fmla="*/ 427 h 20000"/>
                <a:gd name="T54" fmla="*/ 3287 w 20000"/>
                <a:gd name="T55" fmla="*/ 317 h 20000"/>
                <a:gd name="T56" fmla="*/ 3326 w 20000"/>
                <a:gd name="T57" fmla="*/ 270 h 20000"/>
                <a:gd name="T58" fmla="*/ 3367 w 20000"/>
                <a:gd name="T59" fmla="*/ 241 h 20000"/>
                <a:gd name="T60" fmla="*/ 3409 w 20000"/>
                <a:gd name="T61" fmla="*/ 213 h 20000"/>
                <a:gd name="T62" fmla="*/ 3461 w 20000"/>
                <a:gd name="T63" fmla="*/ 199 h 20000"/>
                <a:gd name="T64" fmla="*/ 3541 w 20000"/>
                <a:gd name="T65" fmla="*/ 189 h 20000"/>
                <a:gd name="T66" fmla="*/ 3596 w 20000"/>
                <a:gd name="T67" fmla="*/ 189 h 20000"/>
                <a:gd name="T68" fmla="*/ 3669 w 20000"/>
                <a:gd name="T69" fmla="*/ 180 h 20000"/>
                <a:gd name="T70" fmla="*/ 3742 w 20000"/>
                <a:gd name="T71" fmla="*/ 170 h 20000"/>
                <a:gd name="T72" fmla="*/ 3801 w 20000"/>
                <a:gd name="T73" fmla="*/ 156 h 20000"/>
                <a:gd name="T74" fmla="*/ 3874 w 20000"/>
                <a:gd name="T75" fmla="*/ 128 h 20000"/>
                <a:gd name="T76" fmla="*/ 3916 w 20000"/>
                <a:gd name="T77" fmla="*/ 80 h 20000"/>
                <a:gd name="T78" fmla="*/ 3943 w 20000"/>
                <a:gd name="T79" fmla="*/ 0 h 200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0000" h="20000">
                  <a:moveTo>
                    <a:pt x="0" y="10237"/>
                  </a:moveTo>
                  <a:lnTo>
                    <a:pt x="704" y="11109"/>
                  </a:lnTo>
                  <a:lnTo>
                    <a:pt x="1531" y="11981"/>
                  </a:lnTo>
                  <a:lnTo>
                    <a:pt x="2253" y="12550"/>
                  </a:lnTo>
                  <a:lnTo>
                    <a:pt x="3257" y="13137"/>
                  </a:lnTo>
                  <a:lnTo>
                    <a:pt x="3644" y="13308"/>
                  </a:lnTo>
                  <a:lnTo>
                    <a:pt x="4049" y="13346"/>
                  </a:lnTo>
                  <a:lnTo>
                    <a:pt x="4330" y="13573"/>
                  </a:lnTo>
                  <a:lnTo>
                    <a:pt x="5208" y="13877"/>
                  </a:lnTo>
                  <a:lnTo>
                    <a:pt x="6000" y="13991"/>
                  </a:lnTo>
                  <a:lnTo>
                    <a:pt x="6425" y="13991"/>
                  </a:lnTo>
                  <a:lnTo>
                    <a:pt x="7657" y="13668"/>
                  </a:lnTo>
                  <a:lnTo>
                    <a:pt x="9242" y="13308"/>
                  </a:lnTo>
                  <a:lnTo>
                    <a:pt x="9770" y="13137"/>
                  </a:lnTo>
                  <a:lnTo>
                    <a:pt x="10615" y="13479"/>
                  </a:lnTo>
                  <a:lnTo>
                    <a:pt x="11284" y="13801"/>
                  </a:lnTo>
                  <a:lnTo>
                    <a:pt x="12093" y="14218"/>
                  </a:lnTo>
                  <a:lnTo>
                    <a:pt x="12797" y="15014"/>
                  </a:lnTo>
                  <a:lnTo>
                    <a:pt x="13378" y="15735"/>
                  </a:lnTo>
                  <a:lnTo>
                    <a:pt x="14082" y="17251"/>
                  </a:lnTo>
                  <a:lnTo>
                    <a:pt x="14558" y="18408"/>
                  </a:lnTo>
                  <a:lnTo>
                    <a:pt x="14998" y="19564"/>
                  </a:lnTo>
                  <a:lnTo>
                    <a:pt x="15332" y="19981"/>
                  </a:lnTo>
                  <a:lnTo>
                    <a:pt x="15523" y="19905"/>
                  </a:lnTo>
                  <a:lnTo>
                    <a:pt x="15857" y="19223"/>
                  </a:lnTo>
                  <a:lnTo>
                    <a:pt x="16157" y="17630"/>
                  </a:lnTo>
                  <a:lnTo>
                    <a:pt x="16406" y="15374"/>
                  </a:lnTo>
                  <a:lnTo>
                    <a:pt x="16670" y="11431"/>
                  </a:lnTo>
                  <a:lnTo>
                    <a:pt x="16864" y="9744"/>
                  </a:lnTo>
                  <a:lnTo>
                    <a:pt x="17075" y="8701"/>
                  </a:lnTo>
                  <a:lnTo>
                    <a:pt x="17286" y="7678"/>
                  </a:lnTo>
                  <a:lnTo>
                    <a:pt x="17550" y="7166"/>
                  </a:lnTo>
                  <a:lnTo>
                    <a:pt x="17955" y="6806"/>
                  </a:lnTo>
                  <a:lnTo>
                    <a:pt x="18237" y="6806"/>
                  </a:lnTo>
                  <a:lnTo>
                    <a:pt x="18606" y="6483"/>
                  </a:lnTo>
                  <a:lnTo>
                    <a:pt x="18976" y="6142"/>
                  </a:lnTo>
                  <a:lnTo>
                    <a:pt x="19275" y="5630"/>
                  </a:lnTo>
                  <a:lnTo>
                    <a:pt x="19645" y="4626"/>
                  </a:lnTo>
                  <a:lnTo>
                    <a:pt x="19856" y="2900"/>
                  </a:lnTo>
                  <a:lnTo>
                    <a:pt x="19997" y="0"/>
                  </a:lnTo>
                </a:path>
              </a:pathLst>
            </a:custGeom>
            <a:noFill/>
            <a:ln w="57240" cap="flat">
              <a:solidFill>
                <a:srgbClr val="BE008C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  <p:sp>
          <p:nvSpPr>
            <p:cNvPr id="176217" name="Freeform 89"/>
            <p:cNvSpPr>
              <a:spLocks noChangeArrowheads="1"/>
            </p:cNvSpPr>
            <p:nvPr/>
          </p:nvSpPr>
          <p:spPr bwMode="auto">
            <a:xfrm>
              <a:off x="1191" y="1118"/>
              <a:ext cx="3949" cy="602"/>
            </a:xfrm>
            <a:custGeom>
              <a:avLst/>
              <a:gdLst>
                <a:gd name="G0" fmla="+- 64366 0 0"/>
                <a:gd name="G1" fmla="+- 11344 0 0"/>
                <a:gd name="G2" fmla="+- 1 0 0"/>
                <a:gd name="G3" fmla="+- 1 0 0"/>
                <a:gd name="G4" fmla="+- 1 0 0"/>
                <a:gd name="G5" fmla="+- 1 0 0"/>
                <a:gd name="G6" fmla="+- 1 0 0"/>
                <a:gd name="G7" fmla="+- 1 0 0"/>
                <a:gd name="G8" fmla="+- 1 0 0"/>
                <a:gd name="G9" fmla="+- 1 0 0"/>
                <a:gd name="G10" fmla="+- 1 0 0"/>
                <a:gd name="G11" fmla="+- 1 0 0"/>
                <a:gd name="G12" fmla="+- 1 0 0"/>
                <a:gd name="G13" fmla="+- 1 0 0"/>
                <a:gd name="G14" fmla="+- 1 0 0"/>
                <a:gd name="G15" fmla="+- 1 0 0"/>
                <a:gd name="G16" fmla="+- 1 0 0"/>
                <a:gd name="G17" fmla="+- 1 0 0"/>
                <a:gd name="G18" fmla="+- 1 0 0"/>
                <a:gd name="G19" fmla="+- 1 0 0"/>
                <a:gd name="G20" fmla="+- 1 0 0"/>
                <a:gd name="G21" fmla="+- 1 0 0"/>
                <a:gd name="G22" fmla="+- 1 0 0"/>
                <a:gd name="G23" fmla="+- 1 0 0"/>
                <a:gd name="G24" fmla="+- 1 0 0"/>
                <a:gd name="G25" fmla="+- 1 0 0"/>
                <a:gd name="G26" fmla="+- 1 0 0"/>
                <a:gd name="G27" fmla="+- 1 0 0"/>
                <a:gd name="G28" fmla="+- 1 0 0"/>
                <a:gd name="G29" fmla="+- 1 0 0"/>
                <a:gd name="G30" fmla="*/ 1 65535 32768"/>
                <a:gd name="G31" fmla="+- 1 0 0"/>
                <a:gd name="G32" fmla="+- 92 0 0"/>
                <a:gd name="G33" fmla="+- 65522 0 0"/>
                <a:gd name="G34" fmla="+- 65431 0 0"/>
                <a:gd name="G35" fmla="+- 65275 0 0"/>
                <a:gd name="G36" fmla="+- 65228 0 0"/>
                <a:gd name="G37" fmla="+- 65172 0 0"/>
                <a:gd name="G38" fmla="+- 65111 0 0"/>
                <a:gd name="G39" fmla="+- 64979 0 0"/>
                <a:gd name="T0" fmla="*/ 0 w 20000"/>
                <a:gd name="T1" fmla="*/ 233 h 20000"/>
                <a:gd name="T2" fmla="*/ 141 w 20000"/>
                <a:gd name="T3" fmla="*/ 290 h 20000"/>
                <a:gd name="T4" fmla="*/ 304 w 20000"/>
                <a:gd name="T5" fmla="*/ 342 h 20000"/>
                <a:gd name="T6" fmla="*/ 447 w 20000"/>
                <a:gd name="T7" fmla="*/ 384 h 20000"/>
                <a:gd name="T8" fmla="*/ 645 w 20000"/>
                <a:gd name="T9" fmla="*/ 416 h 20000"/>
                <a:gd name="T10" fmla="*/ 724 w 20000"/>
                <a:gd name="T11" fmla="*/ 426 h 20000"/>
                <a:gd name="T12" fmla="*/ 790 w 20000"/>
                <a:gd name="T13" fmla="*/ 435 h 20000"/>
                <a:gd name="T14" fmla="*/ 860 w 20000"/>
                <a:gd name="T15" fmla="*/ 441 h 20000"/>
                <a:gd name="T16" fmla="*/ 998 w 20000"/>
                <a:gd name="T17" fmla="*/ 453 h 20000"/>
                <a:gd name="T18" fmla="*/ 1144 w 20000"/>
                <a:gd name="T19" fmla="*/ 463 h 20000"/>
                <a:gd name="T20" fmla="*/ 1272 w 20000"/>
                <a:gd name="T21" fmla="*/ 466 h 20000"/>
                <a:gd name="T22" fmla="*/ 1512 w 20000"/>
                <a:gd name="T23" fmla="*/ 469 h 20000"/>
                <a:gd name="T24" fmla="*/ 1818 w 20000"/>
                <a:gd name="T25" fmla="*/ 475 h 20000"/>
                <a:gd name="T26" fmla="*/ 1933 w 20000"/>
                <a:gd name="T27" fmla="*/ 475 h 20000"/>
                <a:gd name="T28" fmla="*/ 2099 w 20000"/>
                <a:gd name="T29" fmla="*/ 475 h 20000"/>
                <a:gd name="T30" fmla="*/ 2228 w 20000"/>
                <a:gd name="T31" fmla="*/ 479 h 20000"/>
                <a:gd name="T32" fmla="*/ 2391 w 20000"/>
                <a:gd name="T33" fmla="*/ 485 h 20000"/>
                <a:gd name="T34" fmla="*/ 2530 w 20000"/>
                <a:gd name="T35" fmla="*/ 495 h 20000"/>
                <a:gd name="T36" fmla="*/ 2641 w 20000"/>
                <a:gd name="T37" fmla="*/ 507 h 20000"/>
                <a:gd name="T38" fmla="*/ 2766 w 20000"/>
                <a:gd name="T39" fmla="*/ 531 h 20000"/>
                <a:gd name="T40" fmla="*/ 2870 w 20000"/>
                <a:gd name="T41" fmla="*/ 574 h 20000"/>
                <a:gd name="T42" fmla="*/ 2957 w 20000"/>
                <a:gd name="T43" fmla="*/ 597 h 20000"/>
                <a:gd name="T44" fmla="*/ 3033 w 20000"/>
                <a:gd name="T45" fmla="*/ 602 h 20000"/>
                <a:gd name="T46" fmla="*/ 3116 w 20000"/>
                <a:gd name="T47" fmla="*/ 584 h 20000"/>
                <a:gd name="T48" fmla="*/ 3154 w 20000"/>
                <a:gd name="T49" fmla="*/ 570 h 20000"/>
                <a:gd name="T50" fmla="*/ 3196 w 20000"/>
                <a:gd name="T51" fmla="*/ 536 h 20000"/>
                <a:gd name="T52" fmla="*/ 3238 w 20000"/>
                <a:gd name="T53" fmla="*/ 479 h 20000"/>
                <a:gd name="T54" fmla="*/ 3293 w 20000"/>
                <a:gd name="T55" fmla="*/ 369 h 20000"/>
                <a:gd name="T56" fmla="*/ 3328 w 20000"/>
                <a:gd name="T57" fmla="*/ 318 h 20000"/>
                <a:gd name="T58" fmla="*/ 3363 w 20000"/>
                <a:gd name="T59" fmla="*/ 275 h 20000"/>
                <a:gd name="T60" fmla="*/ 3422 w 20000"/>
                <a:gd name="T61" fmla="*/ 237 h 20000"/>
                <a:gd name="T62" fmla="*/ 3467 w 20000"/>
                <a:gd name="T63" fmla="*/ 227 h 20000"/>
                <a:gd name="T64" fmla="*/ 3536 w 20000"/>
                <a:gd name="T65" fmla="*/ 227 h 20000"/>
                <a:gd name="T66" fmla="*/ 3599 w 20000"/>
                <a:gd name="T67" fmla="*/ 220 h 20000"/>
                <a:gd name="T68" fmla="*/ 3668 w 20000"/>
                <a:gd name="T69" fmla="*/ 217 h 20000"/>
                <a:gd name="T70" fmla="*/ 3745 w 20000"/>
                <a:gd name="T71" fmla="*/ 204 h 20000"/>
                <a:gd name="T72" fmla="*/ 3828 w 20000"/>
                <a:gd name="T73" fmla="*/ 176 h 20000"/>
                <a:gd name="T74" fmla="*/ 3897 w 20000"/>
                <a:gd name="T75" fmla="*/ 128 h 20000"/>
                <a:gd name="T76" fmla="*/ 3932 w 20000"/>
                <a:gd name="T77" fmla="*/ 81 h 20000"/>
                <a:gd name="T78" fmla="*/ 3949 w 20000"/>
                <a:gd name="T79" fmla="*/ 0 h 200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0000" h="20000">
                  <a:moveTo>
                    <a:pt x="0" y="7731"/>
                  </a:moveTo>
                  <a:lnTo>
                    <a:pt x="715" y="9616"/>
                  </a:lnTo>
                  <a:lnTo>
                    <a:pt x="1541" y="11344"/>
                  </a:lnTo>
                  <a:lnTo>
                    <a:pt x="2262" y="12740"/>
                  </a:lnTo>
                  <a:lnTo>
                    <a:pt x="3264" y="13787"/>
                  </a:lnTo>
                  <a:lnTo>
                    <a:pt x="3668" y="14136"/>
                  </a:lnTo>
                  <a:lnTo>
                    <a:pt x="4002" y="14415"/>
                  </a:lnTo>
                  <a:lnTo>
                    <a:pt x="4353" y="14625"/>
                  </a:lnTo>
                  <a:lnTo>
                    <a:pt x="5053" y="15026"/>
                  </a:lnTo>
                  <a:lnTo>
                    <a:pt x="5792" y="15340"/>
                  </a:lnTo>
                  <a:lnTo>
                    <a:pt x="6442" y="15445"/>
                  </a:lnTo>
                  <a:lnTo>
                    <a:pt x="7658" y="15567"/>
                  </a:lnTo>
                  <a:lnTo>
                    <a:pt x="9205" y="15742"/>
                  </a:lnTo>
                  <a:lnTo>
                    <a:pt x="9785" y="15742"/>
                  </a:lnTo>
                  <a:lnTo>
                    <a:pt x="10628" y="15742"/>
                  </a:lnTo>
                  <a:lnTo>
                    <a:pt x="11279" y="15881"/>
                  </a:lnTo>
                  <a:lnTo>
                    <a:pt x="12105" y="16091"/>
                  </a:lnTo>
                  <a:lnTo>
                    <a:pt x="12808" y="16405"/>
                  </a:lnTo>
                  <a:lnTo>
                    <a:pt x="13370" y="16824"/>
                  </a:lnTo>
                  <a:lnTo>
                    <a:pt x="14003" y="17609"/>
                  </a:lnTo>
                  <a:lnTo>
                    <a:pt x="14531" y="19023"/>
                  </a:lnTo>
                  <a:lnTo>
                    <a:pt x="14970" y="19808"/>
                  </a:lnTo>
                  <a:lnTo>
                    <a:pt x="15357" y="19983"/>
                  </a:lnTo>
                  <a:lnTo>
                    <a:pt x="15779" y="19354"/>
                  </a:lnTo>
                  <a:lnTo>
                    <a:pt x="15972" y="18901"/>
                  </a:lnTo>
                  <a:lnTo>
                    <a:pt x="16183" y="17784"/>
                  </a:lnTo>
                  <a:lnTo>
                    <a:pt x="16394" y="15899"/>
                  </a:lnTo>
                  <a:lnTo>
                    <a:pt x="16675" y="12251"/>
                  </a:lnTo>
                  <a:lnTo>
                    <a:pt x="16851" y="10558"/>
                  </a:lnTo>
                  <a:lnTo>
                    <a:pt x="17027" y="9110"/>
                  </a:lnTo>
                  <a:lnTo>
                    <a:pt x="17325" y="7871"/>
                  </a:lnTo>
                  <a:lnTo>
                    <a:pt x="17554" y="7539"/>
                  </a:lnTo>
                  <a:lnTo>
                    <a:pt x="17905" y="7539"/>
                  </a:lnTo>
                  <a:lnTo>
                    <a:pt x="18222" y="7295"/>
                  </a:lnTo>
                  <a:lnTo>
                    <a:pt x="18573" y="7190"/>
                  </a:lnTo>
                  <a:lnTo>
                    <a:pt x="18960" y="6754"/>
                  </a:lnTo>
                  <a:lnTo>
                    <a:pt x="19382" y="5846"/>
                  </a:lnTo>
                  <a:lnTo>
                    <a:pt x="19733" y="4258"/>
                  </a:lnTo>
                  <a:lnTo>
                    <a:pt x="19909" y="2670"/>
                  </a:lnTo>
                  <a:lnTo>
                    <a:pt x="19997" y="0"/>
                  </a:lnTo>
                </a:path>
              </a:pathLst>
            </a:custGeom>
            <a:noFill/>
            <a:ln w="57240" cap="flat">
              <a:solidFill>
                <a:srgbClr val="BE008C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  <p:sp>
          <p:nvSpPr>
            <p:cNvPr id="176219" name="Freeform 91"/>
            <p:cNvSpPr>
              <a:spLocks noChangeArrowheads="1"/>
            </p:cNvSpPr>
            <p:nvPr/>
          </p:nvSpPr>
          <p:spPr bwMode="auto">
            <a:xfrm>
              <a:off x="1187" y="1508"/>
              <a:ext cx="3963" cy="838"/>
            </a:xfrm>
            <a:custGeom>
              <a:avLst/>
              <a:gdLst>
                <a:gd name="G0" fmla="+- 63845 0 0"/>
                <a:gd name="G1" fmla="+- 1 0 0"/>
                <a:gd name="G2" fmla="+- 1 0 0"/>
                <a:gd name="G3" fmla="+- 1 0 0"/>
                <a:gd name="G4" fmla="+- 1 0 0"/>
                <a:gd name="G5" fmla="+- 1 0 0"/>
                <a:gd name="G6" fmla="+- 1 0 0"/>
                <a:gd name="G7" fmla="+- 1 0 0"/>
                <a:gd name="G8" fmla="+- 1 0 0"/>
                <a:gd name="G9" fmla="+- 1 0 0"/>
                <a:gd name="G10" fmla="+- 1 0 0"/>
                <a:gd name="G11" fmla="+- 1 0 0"/>
                <a:gd name="G12" fmla="+- 1 0 0"/>
                <a:gd name="G13" fmla="*/ 1 0 0"/>
                <a:gd name="G14" fmla="+- 1 0 0"/>
                <a:gd name="G15" fmla="+- 1 0 0"/>
                <a:gd name="G16" fmla="+- 1 0 0"/>
                <a:gd name="G17" fmla="+- 1 0 0"/>
                <a:gd name="G18" fmla="+- 1 0 0"/>
                <a:gd name="G19" fmla="+- 1 0 0"/>
                <a:gd name="G20" fmla="+- 1 0 0"/>
                <a:gd name="G21" fmla="+- 1 0 0"/>
                <a:gd name="G22" fmla="+- 1 0 0"/>
                <a:gd name="G23" fmla="+- 1 0 0"/>
                <a:gd name="G24" fmla="+- 1 0 0"/>
                <a:gd name="G25" fmla="+- 1 0 0"/>
                <a:gd name="G26" fmla="+- 1 0 0"/>
                <a:gd name="G27" fmla="+- 1 0 0"/>
                <a:gd name="G28" fmla="+- 1 0 0"/>
                <a:gd name="G29" fmla="+- 1 0 0"/>
                <a:gd name="G30" fmla="*/ 1 65535 32768"/>
                <a:gd name="G31" fmla="+- 1 0 0"/>
                <a:gd name="G32" fmla="+- 65301 0 0"/>
                <a:gd name="G33" fmla="+- 65331 0 0"/>
                <a:gd name="G34" fmla="+- 65246 0 0"/>
                <a:gd name="G35" fmla="+- 65195 0 0"/>
                <a:gd name="G36" fmla="+- 65161 0 0"/>
                <a:gd name="G37" fmla="+- 65097 0 0"/>
                <a:gd name="G38" fmla="+- 65034 0 0"/>
                <a:gd name="G39" fmla="+- 64918 0 0"/>
                <a:gd name="T0" fmla="*/ 0 w 20000"/>
                <a:gd name="T1" fmla="*/ 0 h 20000"/>
                <a:gd name="T2" fmla="*/ 235 w 20000"/>
                <a:gd name="T3" fmla="*/ 121 h 20000"/>
                <a:gd name="T4" fmla="*/ 326 w 20000"/>
                <a:gd name="T5" fmla="*/ 168 h 20000"/>
                <a:gd name="T6" fmla="*/ 458 w 20000"/>
                <a:gd name="T7" fmla="*/ 231 h 20000"/>
                <a:gd name="T8" fmla="*/ 572 w 20000"/>
                <a:gd name="T9" fmla="*/ 283 h 20000"/>
                <a:gd name="T10" fmla="*/ 658 w 20000"/>
                <a:gd name="T11" fmla="*/ 320 h 20000"/>
                <a:gd name="T12" fmla="*/ 759 w 20000"/>
                <a:gd name="T13" fmla="*/ 361 h 20000"/>
                <a:gd name="T14" fmla="*/ 863 w 20000"/>
                <a:gd name="T15" fmla="*/ 408 h 20000"/>
                <a:gd name="T16" fmla="*/ 1026 w 20000"/>
                <a:gd name="T17" fmla="*/ 475 h 20000"/>
                <a:gd name="T18" fmla="*/ 1141 w 20000"/>
                <a:gd name="T19" fmla="*/ 523 h 20000"/>
                <a:gd name="T20" fmla="*/ 1277 w 20000"/>
                <a:gd name="T21" fmla="*/ 570 h 20000"/>
                <a:gd name="T22" fmla="*/ 1579 w 20000"/>
                <a:gd name="T23" fmla="*/ 671 h 20000"/>
                <a:gd name="T24" fmla="*/ 1697 w 20000"/>
                <a:gd name="T25" fmla="*/ 712 h 20000"/>
                <a:gd name="T26" fmla="*/ 1922 w 20000"/>
                <a:gd name="T27" fmla="*/ 768 h 20000"/>
                <a:gd name="T28" fmla="*/ 2089 w 20000"/>
                <a:gd name="T29" fmla="*/ 779 h 20000"/>
                <a:gd name="T30" fmla="*/ 2228 w 20000"/>
                <a:gd name="T31" fmla="*/ 764 h 20000"/>
                <a:gd name="T32" fmla="*/ 2408 w 20000"/>
                <a:gd name="T33" fmla="*/ 744 h 20000"/>
                <a:gd name="T34" fmla="*/ 2551 w 20000"/>
                <a:gd name="T35" fmla="*/ 754 h 20000"/>
                <a:gd name="T36" fmla="*/ 2644 w 20000"/>
                <a:gd name="T37" fmla="*/ 758 h 20000"/>
                <a:gd name="T38" fmla="*/ 2773 w 20000"/>
                <a:gd name="T39" fmla="*/ 777 h 20000"/>
                <a:gd name="T40" fmla="*/ 2880 w 20000"/>
                <a:gd name="T41" fmla="*/ 807 h 20000"/>
                <a:gd name="T42" fmla="*/ 2977 w 20000"/>
                <a:gd name="T43" fmla="*/ 835 h 20000"/>
                <a:gd name="T44" fmla="*/ 3019 w 20000"/>
                <a:gd name="T45" fmla="*/ 838 h 20000"/>
                <a:gd name="T46" fmla="*/ 3099 w 20000"/>
                <a:gd name="T47" fmla="*/ 826 h 20000"/>
                <a:gd name="T48" fmla="*/ 3176 w 20000"/>
                <a:gd name="T49" fmla="*/ 779 h 20000"/>
                <a:gd name="T50" fmla="*/ 3238 w 20000"/>
                <a:gd name="T51" fmla="*/ 711 h 20000"/>
                <a:gd name="T52" fmla="*/ 3273 w 20000"/>
                <a:gd name="T53" fmla="*/ 663 h 20000"/>
                <a:gd name="T54" fmla="*/ 3300 w 20000"/>
                <a:gd name="T55" fmla="*/ 614 h 20000"/>
                <a:gd name="T56" fmla="*/ 3346 w 20000"/>
                <a:gd name="T57" fmla="*/ 559 h 20000"/>
                <a:gd name="T58" fmla="*/ 3398 w 20000"/>
                <a:gd name="T59" fmla="*/ 516 h 20000"/>
                <a:gd name="T60" fmla="*/ 3446 w 20000"/>
                <a:gd name="T61" fmla="*/ 497 h 20000"/>
                <a:gd name="T62" fmla="*/ 3484 w 20000"/>
                <a:gd name="T63" fmla="*/ 483 h 20000"/>
                <a:gd name="T64" fmla="*/ 3557 w 20000"/>
                <a:gd name="T65" fmla="*/ 472 h 20000"/>
                <a:gd name="T66" fmla="*/ 3623 w 20000"/>
                <a:gd name="T67" fmla="*/ 472 h 20000"/>
                <a:gd name="T68" fmla="*/ 3703 w 20000"/>
                <a:gd name="T69" fmla="*/ 462 h 20000"/>
                <a:gd name="T70" fmla="*/ 3776 w 20000"/>
                <a:gd name="T71" fmla="*/ 453 h 20000"/>
                <a:gd name="T72" fmla="*/ 3828 w 20000"/>
                <a:gd name="T73" fmla="*/ 436 h 20000"/>
                <a:gd name="T74" fmla="*/ 3887 w 20000"/>
                <a:gd name="T75" fmla="*/ 399 h 20000"/>
                <a:gd name="T76" fmla="*/ 3939 w 20000"/>
                <a:gd name="T77" fmla="*/ 340 h 20000"/>
                <a:gd name="T78" fmla="*/ 3963 w 20000"/>
                <a:gd name="T79" fmla="*/ 245 h 200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0000" h="20000">
                  <a:moveTo>
                    <a:pt x="0" y="0"/>
                  </a:moveTo>
                  <a:lnTo>
                    <a:pt x="1188" y="2879"/>
                  </a:lnTo>
                  <a:lnTo>
                    <a:pt x="1643" y="4010"/>
                  </a:lnTo>
                  <a:lnTo>
                    <a:pt x="2309" y="5506"/>
                  </a:lnTo>
                  <a:lnTo>
                    <a:pt x="2887" y="6738"/>
                  </a:lnTo>
                  <a:lnTo>
                    <a:pt x="3322" y="7618"/>
                  </a:lnTo>
                  <a:lnTo>
                    <a:pt x="3830" y="8598"/>
                  </a:lnTo>
                  <a:lnTo>
                    <a:pt x="4355" y="9730"/>
                  </a:lnTo>
                  <a:lnTo>
                    <a:pt x="5178" y="11314"/>
                  </a:lnTo>
                  <a:lnTo>
                    <a:pt x="5759" y="12458"/>
                  </a:lnTo>
                  <a:lnTo>
                    <a:pt x="6442" y="13589"/>
                  </a:lnTo>
                  <a:lnTo>
                    <a:pt x="7966" y="16003"/>
                  </a:lnTo>
                  <a:lnTo>
                    <a:pt x="8561" y="16983"/>
                  </a:lnTo>
                  <a:lnTo>
                    <a:pt x="9699" y="18316"/>
                  </a:lnTo>
                  <a:lnTo>
                    <a:pt x="10540" y="18567"/>
                  </a:lnTo>
                  <a:lnTo>
                    <a:pt x="11241" y="18202"/>
                  </a:lnTo>
                  <a:lnTo>
                    <a:pt x="12151" y="17737"/>
                  </a:lnTo>
                  <a:lnTo>
                    <a:pt x="12869" y="17976"/>
                  </a:lnTo>
                  <a:lnTo>
                    <a:pt x="13342" y="18064"/>
                  </a:lnTo>
                  <a:lnTo>
                    <a:pt x="13990" y="18517"/>
                  </a:lnTo>
                  <a:lnTo>
                    <a:pt x="14533" y="19233"/>
                  </a:lnTo>
                  <a:lnTo>
                    <a:pt x="15020" y="19912"/>
                  </a:lnTo>
                  <a:lnTo>
                    <a:pt x="15231" y="19987"/>
                  </a:lnTo>
                  <a:lnTo>
                    <a:pt x="15636" y="19698"/>
                  </a:lnTo>
                  <a:lnTo>
                    <a:pt x="16022" y="18567"/>
                  </a:lnTo>
                  <a:lnTo>
                    <a:pt x="16337" y="16945"/>
                  </a:lnTo>
                  <a:lnTo>
                    <a:pt x="16512" y="15801"/>
                  </a:lnTo>
                  <a:lnTo>
                    <a:pt x="16649" y="14632"/>
                  </a:lnTo>
                  <a:lnTo>
                    <a:pt x="16880" y="13325"/>
                  </a:lnTo>
                  <a:lnTo>
                    <a:pt x="17142" y="12294"/>
                  </a:lnTo>
                  <a:lnTo>
                    <a:pt x="17388" y="11842"/>
                  </a:lnTo>
                  <a:lnTo>
                    <a:pt x="17580" y="11502"/>
                  </a:lnTo>
                  <a:lnTo>
                    <a:pt x="17948" y="11263"/>
                  </a:lnTo>
                  <a:lnTo>
                    <a:pt x="18281" y="11263"/>
                  </a:lnTo>
                  <a:lnTo>
                    <a:pt x="18684" y="11025"/>
                  </a:lnTo>
                  <a:lnTo>
                    <a:pt x="19051" y="10798"/>
                  </a:lnTo>
                  <a:lnTo>
                    <a:pt x="19314" y="10383"/>
                  </a:lnTo>
                  <a:lnTo>
                    <a:pt x="19609" y="9503"/>
                  </a:lnTo>
                  <a:lnTo>
                    <a:pt x="19874" y="8108"/>
                  </a:lnTo>
                  <a:lnTo>
                    <a:pt x="19997" y="5833"/>
                  </a:lnTo>
                </a:path>
              </a:pathLst>
            </a:custGeom>
            <a:noFill/>
            <a:ln w="57240" cap="flat">
              <a:solidFill>
                <a:srgbClr val="BE008C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  <p:sp>
          <p:nvSpPr>
            <p:cNvPr id="176220" name="Freeform 92"/>
            <p:cNvSpPr>
              <a:spLocks noChangeArrowheads="1"/>
            </p:cNvSpPr>
            <p:nvPr/>
          </p:nvSpPr>
          <p:spPr bwMode="auto">
            <a:xfrm>
              <a:off x="1193" y="1553"/>
              <a:ext cx="3957" cy="1004"/>
            </a:xfrm>
            <a:custGeom>
              <a:avLst/>
              <a:gdLst>
                <a:gd name="G0" fmla="+- 63739 0 0"/>
                <a:gd name="G1" fmla="+- 1 0 0"/>
                <a:gd name="G2" fmla="+- 1 0 0"/>
                <a:gd name="G3" fmla="+- 1 0 0"/>
                <a:gd name="G4" fmla="+- 1 0 0"/>
                <a:gd name="G5" fmla="+- 1 0 0"/>
                <a:gd name="G6" fmla="+- 1 0 0"/>
                <a:gd name="G7" fmla="+- 1 0 0"/>
                <a:gd name="G8" fmla="+- 1 0 0"/>
                <a:gd name="G9" fmla="+- 1 0 0"/>
                <a:gd name="G10" fmla="+- 1 0 0"/>
                <a:gd name="G11" fmla="+- 1 0 0"/>
                <a:gd name="G12" fmla="+- 1 0 0"/>
                <a:gd name="G13" fmla="+- 1 0 0"/>
                <a:gd name="G14" fmla="+- 1 0 0"/>
                <a:gd name="G15" fmla="+- 1 0 0"/>
                <a:gd name="G16" fmla="+- 1 0 0"/>
                <a:gd name="G17" fmla="+- 1 0 0"/>
                <a:gd name="G18" fmla="+- 1 0 0"/>
                <a:gd name="G19" fmla="+- 1 0 0"/>
                <a:gd name="G20" fmla="+- 1 0 0"/>
                <a:gd name="G21" fmla="+- 1 0 0"/>
                <a:gd name="G22" fmla="+- 1 0 0"/>
                <a:gd name="G23" fmla="+- 1 0 0"/>
                <a:gd name="G24" fmla="+- 1 0 0"/>
                <a:gd name="G25" fmla="+- 1 0 0"/>
                <a:gd name="G26" fmla="+- 1 0 0"/>
                <a:gd name="G27" fmla="+- 1 0 0"/>
                <a:gd name="G28" fmla="+- 1 0 0"/>
                <a:gd name="G29" fmla="+- 1 0 0"/>
                <a:gd name="G30" fmla="*/ 1 65535 32768"/>
                <a:gd name="G31" fmla="+- 1 0 0"/>
                <a:gd name="G32" fmla="+- 65293 0 0"/>
                <a:gd name="G33" fmla="+- 65355 0 0"/>
                <a:gd name="G34" fmla="+- 65264 0 0"/>
                <a:gd name="G35" fmla="+- 65235 0 0"/>
                <a:gd name="G36" fmla="+- 65187 0 0"/>
                <a:gd name="G37" fmla="+- 65168 0 0"/>
                <a:gd name="G38" fmla="+- 65067 0 0"/>
                <a:gd name="G39" fmla="+- 64982 0 0"/>
                <a:gd name="T0" fmla="*/ 0 w 20000"/>
                <a:gd name="T1" fmla="*/ 0 h 20000"/>
                <a:gd name="T2" fmla="*/ 243 w 20000"/>
                <a:gd name="T3" fmla="*/ 152 h 20000"/>
                <a:gd name="T4" fmla="*/ 333 w 20000"/>
                <a:gd name="T5" fmla="*/ 200 h 20000"/>
                <a:gd name="T6" fmla="*/ 472 w 20000"/>
                <a:gd name="T7" fmla="*/ 272 h 20000"/>
                <a:gd name="T8" fmla="*/ 573 w 20000"/>
                <a:gd name="T9" fmla="*/ 328 h 20000"/>
                <a:gd name="T10" fmla="*/ 677 w 20000"/>
                <a:gd name="T11" fmla="*/ 382 h 20000"/>
                <a:gd name="T12" fmla="*/ 750 w 20000"/>
                <a:gd name="T13" fmla="*/ 423 h 20000"/>
                <a:gd name="T14" fmla="*/ 892 w 20000"/>
                <a:gd name="T15" fmla="*/ 494 h 20000"/>
                <a:gd name="T16" fmla="*/ 1048 w 20000"/>
                <a:gd name="T17" fmla="*/ 571 h 20000"/>
                <a:gd name="T18" fmla="*/ 1180 w 20000"/>
                <a:gd name="T19" fmla="*/ 638 h 20000"/>
                <a:gd name="T20" fmla="*/ 1375 w 20000"/>
                <a:gd name="T21" fmla="*/ 719 h 20000"/>
                <a:gd name="T22" fmla="*/ 1590 w 20000"/>
                <a:gd name="T23" fmla="*/ 818 h 20000"/>
                <a:gd name="T24" fmla="*/ 1751 w 20000"/>
                <a:gd name="T25" fmla="*/ 878 h 20000"/>
                <a:gd name="T26" fmla="*/ 1924 w 20000"/>
                <a:gd name="T27" fmla="*/ 922 h 20000"/>
                <a:gd name="T28" fmla="*/ 2093 w 20000"/>
                <a:gd name="T29" fmla="*/ 937 h 20000"/>
                <a:gd name="T30" fmla="*/ 2236 w 20000"/>
                <a:gd name="T31" fmla="*/ 937 h 20000"/>
                <a:gd name="T32" fmla="*/ 2416 w 20000"/>
                <a:gd name="T33" fmla="*/ 941 h 20000"/>
                <a:gd name="T34" fmla="*/ 2555 w 20000"/>
                <a:gd name="T35" fmla="*/ 952 h 20000"/>
                <a:gd name="T36" fmla="*/ 2638 w 20000"/>
                <a:gd name="T37" fmla="*/ 960 h 20000"/>
                <a:gd name="T38" fmla="*/ 2781 w 20000"/>
                <a:gd name="T39" fmla="*/ 994 h 20000"/>
                <a:gd name="T40" fmla="*/ 2881 w 20000"/>
                <a:gd name="T41" fmla="*/ 1004 h 20000"/>
                <a:gd name="T42" fmla="*/ 2954 w 20000"/>
                <a:gd name="T43" fmla="*/ 1004 h 20000"/>
                <a:gd name="T44" fmla="*/ 3020 w 20000"/>
                <a:gd name="T45" fmla="*/ 999 h 20000"/>
                <a:gd name="T46" fmla="*/ 3124 w 20000"/>
                <a:gd name="T47" fmla="*/ 975 h 20000"/>
                <a:gd name="T48" fmla="*/ 3208 w 20000"/>
                <a:gd name="T49" fmla="*/ 928 h 20000"/>
                <a:gd name="T50" fmla="*/ 3246 w 20000"/>
                <a:gd name="T51" fmla="*/ 886 h 20000"/>
                <a:gd name="T52" fmla="*/ 3281 w 20000"/>
                <a:gd name="T53" fmla="*/ 837 h 20000"/>
                <a:gd name="T54" fmla="*/ 3315 w 20000"/>
                <a:gd name="T55" fmla="*/ 780 h 20000"/>
                <a:gd name="T56" fmla="*/ 3353 w 20000"/>
                <a:gd name="T57" fmla="*/ 733 h 20000"/>
                <a:gd name="T58" fmla="*/ 3405 w 20000"/>
                <a:gd name="T59" fmla="*/ 689 h 20000"/>
                <a:gd name="T60" fmla="*/ 3454 w 20000"/>
                <a:gd name="T61" fmla="*/ 670 h 20000"/>
                <a:gd name="T62" fmla="*/ 3492 w 20000"/>
                <a:gd name="T63" fmla="*/ 666 h 20000"/>
                <a:gd name="T64" fmla="*/ 3554 w 20000"/>
                <a:gd name="T65" fmla="*/ 659 h 20000"/>
                <a:gd name="T66" fmla="*/ 3635 w 20000"/>
                <a:gd name="T67" fmla="*/ 666 h 20000"/>
                <a:gd name="T68" fmla="*/ 3683 w 20000"/>
                <a:gd name="T69" fmla="*/ 659 h 20000"/>
                <a:gd name="T70" fmla="*/ 3762 w 20000"/>
                <a:gd name="T71" fmla="*/ 640 h 20000"/>
                <a:gd name="T72" fmla="*/ 3829 w 20000"/>
                <a:gd name="T73" fmla="*/ 604 h 20000"/>
                <a:gd name="T74" fmla="*/ 3878 w 20000"/>
                <a:gd name="T75" fmla="*/ 561 h 20000"/>
                <a:gd name="T76" fmla="*/ 3926 w 20000"/>
                <a:gd name="T77" fmla="*/ 485 h 20000"/>
                <a:gd name="T78" fmla="*/ 3957 w 20000"/>
                <a:gd name="T79" fmla="*/ 404 h 200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0000" h="20000">
                  <a:moveTo>
                    <a:pt x="0" y="0"/>
                  </a:moveTo>
                  <a:lnTo>
                    <a:pt x="1228" y="3025"/>
                  </a:lnTo>
                  <a:lnTo>
                    <a:pt x="1684" y="3971"/>
                  </a:lnTo>
                  <a:lnTo>
                    <a:pt x="2383" y="5420"/>
                  </a:lnTo>
                  <a:lnTo>
                    <a:pt x="2894" y="6523"/>
                  </a:lnTo>
                  <a:lnTo>
                    <a:pt x="3421" y="7595"/>
                  </a:lnTo>
                  <a:lnTo>
                    <a:pt x="3789" y="8424"/>
                  </a:lnTo>
                  <a:lnTo>
                    <a:pt x="4508" y="9832"/>
                  </a:lnTo>
                  <a:lnTo>
                    <a:pt x="5297" y="11355"/>
                  </a:lnTo>
                  <a:lnTo>
                    <a:pt x="5964" y="12689"/>
                  </a:lnTo>
                  <a:lnTo>
                    <a:pt x="6946" y="14307"/>
                  </a:lnTo>
                  <a:lnTo>
                    <a:pt x="8034" y="16282"/>
                  </a:lnTo>
                  <a:lnTo>
                    <a:pt x="8847" y="17479"/>
                  </a:lnTo>
                  <a:lnTo>
                    <a:pt x="9724" y="18340"/>
                  </a:lnTo>
                  <a:lnTo>
                    <a:pt x="10577" y="18655"/>
                  </a:lnTo>
                  <a:lnTo>
                    <a:pt x="11297" y="18655"/>
                  </a:lnTo>
                  <a:lnTo>
                    <a:pt x="12209" y="18729"/>
                  </a:lnTo>
                  <a:lnTo>
                    <a:pt x="12910" y="18939"/>
                  </a:lnTo>
                  <a:lnTo>
                    <a:pt x="13331" y="19107"/>
                  </a:lnTo>
                  <a:lnTo>
                    <a:pt x="14051" y="19779"/>
                  </a:lnTo>
                  <a:lnTo>
                    <a:pt x="14559" y="19989"/>
                  </a:lnTo>
                  <a:lnTo>
                    <a:pt x="14928" y="19979"/>
                  </a:lnTo>
                  <a:lnTo>
                    <a:pt x="15261" y="19874"/>
                  </a:lnTo>
                  <a:lnTo>
                    <a:pt x="15787" y="19401"/>
                  </a:lnTo>
                  <a:lnTo>
                    <a:pt x="16208" y="18466"/>
                  </a:lnTo>
                  <a:lnTo>
                    <a:pt x="16401" y="17626"/>
                  </a:lnTo>
                  <a:lnTo>
                    <a:pt x="16577" y="16660"/>
                  </a:lnTo>
                  <a:lnTo>
                    <a:pt x="16752" y="15515"/>
                  </a:lnTo>
                  <a:lnTo>
                    <a:pt x="16945" y="14580"/>
                  </a:lnTo>
                  <a:lnTo>
                    <a:pt x="17208" y="13718"/>
                  </a:lnTo>
                  <a:lnTo>
                    <a:pt x="17454" y="13340"/>
                  </a:lnTo>
                  <a:lnTo>
                    <a:pt x="17647" y="13256"/>
                  </a:lnTo>
                  <a:lnTo>
                    <a:pt x="17959" y="13109"/>
                  </a:lnTo>
                  <a:lnTo>
                    <a:pt x="18366" y="13256"/>
                  </a:lnTo>
                  <a:lnTo>
                    <a:pt x="18608" y="13109"/>
                  </a:lnTo>
                  <a:lnTo>
                    <a:pt x="19012" y="12731"/>
                  </a:lnTo>
                  <a:lnTo>
                    <a:pt x="19348" y="12027"/>
                  </a:lnTo>
                  <a:lnTo>
                    <a:pt x="19594" y="11166"/>
                  </a:lnTo>
                  <a:lnTo>
                    <a:pt x="19839" y="9653"/>
                  </a:lnTo>
                  <a:lnTo>
                    <a:pt x="19997" y="8046"/>
                  </a:lnTo>
                </a:path>
              </a:pathLst>
            </a:custGeom>
            <a:noFill/>
            <a:ln w="57240" cap="flat">
              <a:solidFill>
                <a:srgbClr val="BE008C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  <p:sp>
          <p:nvSpPr>
            <p:cNvPr id="176221" name="Freeform 93"/>
            <p:cNvSpPr>
              <a:spLocks noChangeArrowheads="1"/>
            </p:cNvSpPr>
            <p:nvPr/>
          </p:nvSpPr>
          <p:spPr bwMode="auto">
            <a:xfrm>
              <a:off x="1187" y="1612"/>
              <a:ext cx="3949" cy="1204"/>
            </a:xfrm>
            <a:custGeom>
              <a:avLst/>
              <a:gdLst>
                <a:gd name="G0" fmla="+- 64745 0 0"/>
                <a:gd name="G1" fmla="+- 1 0 0"/>
                <a:gd name="G2" fmla="+- 1 0 0"/>
                <a:gd name="G3" fmla="+- 1 0 0"/>
                <a:gd name="G4" fmla="+- 1 0 0"/>
                <a:gd name="G5" fmla="+- 1 0 0"/>
                <a:gd name="G6" fmla="+- 1 0 0"/>
                <a:gd name="G7" fmla="+- 1 0 0"/>
                <a:gd name="G8" fmla="+- 1 0 0"/>
                <a:gd name="G9" fmla="+- 1 0 0"/>
                <a:gd name="G10" fmla="+- 1 0 0"/>
                <a:gd name="G11" fmla="+- 1 0 0"/>
                <a:gd name="G12" fmla="+- 1 0 0"/>
                <a:gd name="G13" fmla="+- 1 0 0"/>
                <a:gd name="G14" fmla="+- 1 0 0"/>
                <a:gd name="G15" fmla="+- 1 0 0"/>
                <a:gd name="G16" fmla="+- 1 0 0"/>
                <a:gd name="G17" fmla="+- 1 0 0"/>
                <a:gd name="G18" fmla="+- 1 0 0"/>
                <a:gd name="G19" fmla="+- 1 0 0"/>
                <a:gd name="G20" fmla="+- 1 0 0"/>
                <a:gd name="G21" fmla="+- 1 0 0"/>
                <a:gd name="G22" fmla="+- 1 0 0"/>
                <a:gd name="G23" fmla="+- 1 0 0"/>
                <a:gd name="G24" fmla="+- 1 0 0"/>
                <a:gd name="G25" fmla="+- 1 0 0"/>
                <a:gd name="G26" fmla="+- 1 0 0"/>
                <a:gd name="G27" fmla="+- 1 0 0"/>
                <a:gd name="G28" fmla="+- 1 0 0"/>
                <a:gd name="G29" fmla="+- 1 0 0"/>
                <a:gd name="G30" fmla="*/ 1 65535 32768"/>
                <a:gd name="G31" fmla="+- 1 0 0"/>
                <a:gd name="G32" fmla="+- 65398 0 0"/>
                <a:gd name="G33" fmla="+- 65300 0 0"/>
                <a:gd name="G34" fmla="+- 65280 0 0"/>
                <a:gd name="G35" fmla="+- 65242 0 0"/>
                <a:gd name="G36" fmla="+- 65243 0 0"/>
                <a:gd name="G37" fmla="+- 65189 0 0"/>
                <a:gd name="G38" fmla="+- 65138 0 0"/>
                <a:gd name="G39" fmla="+- 65023 0 0"/>
                <a:gd name="T0" fmla="*/ 0 w 20000"/>
                <a:gd name="T1" fmla="*/ 0 h 20000"/>
                <a:gd name="T2" fmla="*/ 138 w 20000"/>
                <a:gd name="T3" fmla="*/ 90 h 20000"/>
                <a:gd name="T4" fmla="*/ 326 w 20000"/>
                <a:gd name="T5" fmla="*/ 205 h 20000"/>
                <a:gd name="T6" fmla="*/ 461 w 20000"/>
                <a:gd name="T7" fmla="*/ 285 h 20000"/>
                <a:gd name="T8" fmla="*/ 579 w 20000"/>
                <a:gd name="T9" fmla="*/ 356 h 20000"/>
                <a:gd name="T10" fmla="*/ 649 w 20000"/>
                <a:gd name="T11" fmla="*/ 399 h 20000"/>
                <a:gd name="T12" fmla="*/ 746 w 20000"/>
                <a:gd name="T13" fmla="*/ 462 h 20000"/>
                <a:gd name="T14" fmla="*/ 860 w 20000"/>
                <a:gd name="T15" fmla="*/ 528 h 20000"/>
                <a:gd name="T16" fmla="*/ 1041 w 20000"/>
                <a:gd name="T17" fmla="*/ 633 h 20000"/>
                <a:gd name="T18" fmla="*/ 1179 w 20000"/>
                <a:gd name="T19" fmla="*/ 704 h 20000"/>
                <a:gd name="T20" fmla="*/ 1516 w 20000"/>
                <a:gd name="T21" fmla="*/ 880 h 20000"/>
                <a:gd name="T22" fmla="*/ 1748 w 20000"/>
                <a:gd name="T23" fmla="*/ 1002 h 20000"/>
                <a:gd name="T24" fmla="*/ 1891 w 20000"/>
                <a:gd name="T25" fmla="*/ 1061 h 20000"/>
                <a:gd name="T26" fmla="*/ 1995 w 20000"/>
                <a:gd name="T27" fmla="*/ 1091 h 20000"/>
                <a:gd name="T28" fmla="*/ 2099 w 20000"/>
                <a:gd name="T29" fmla="*/ 1108 h 20000"/>
                <a:gd name="T30" fmla="*/ 2238 w 20000"/>
                <a:gd name="T31" fmla="*/ 1114 h 20000"/>
                <a:gd name="T32" fmla="*/ 2419 w 20000"/>
                <a:gd name="T33" fmla="*/ 1118 h 20000"/>
                <a:gd name="T34" fmla="*/ 2558 w 20000"/>
                <a:gd name="T35" fmla="*/ 1142 h 20000"/>
                <a:gd name="T36" fmla="*/ 2648 w 20000"/>
                <a:gd name="T37" fmla="*/ 1172 h 20000"/>
                <a:gd name="T38" fmla="*/ 2776 w 20000"/>
                <a:gd name="T39" fmla="*/ 1194 h 20000"/>
                <a:gd name="T40" fmla="*/ 2877 w 20000"/>
                <a:gd name="T41" fmla="*/ 1199 h 20000"/>
                <a:gd name="T42" fmla="*/ 2943 w 20000"/>
                <a:gd name="T43" fmla="*/ 1204 h 20000"/>
                <a:gd name="T44" fmla="*/ 3054 w 20000"/>
                <a:gd name="T45" fmla="*/ 1190 h 20000"/>
                <a:gd name="T46" fmla="*/ 3130 w 20000"/>
                <a:gd name="T47" fmla="*/ 1169 h 20000"/>
                <a:gd name="T48" fmla="*/ 3189 w 20000"/>
                <a:gd name="T49" fmla="*/ 1133 h 20000"/>
                <a:gd name="T50" fmla="*/ 3252 w 20000"/>
                <a:gd name="T51" fmla="*/ 1070 h 20000"/>
                <a:gd name="T52" fmla="*/ 3290 w 20000"/>
                <a:gd name="T53" fmla="*/ 1013 h 20000"/>
                <a:gd name="T54" fmla="*/ 3314 w 20000"/>
                <a:gd name="T55" fmla="*/ 962 h 20000"/>
                <a:gd name="T56" fmla="*/ 3349 w 20000"/>
                <a:gd name="T57" fmla="*/ 924 h 20000"/>
                <a:gd name="T58" fmla="*/ 3384 w 20000"/>
                <a:gd name="T59" fmla="*/ 886 h 20000"/>
                <a:gd name="T60" fmla="*/ 3453 w 20000"/>
                <a:gd name="T61" fmla="*/ 861 h 20000"/>
                <a:gd name="T62" fmla="*/ 3516 w 20000"/>
                <a:gd name="T63" fmla="*/ 856 h 20000"/>
                <a:gd name="T64" fmla="*/ 3568 w 20000"/>
                <a:gd name="T65" fmla="*/ 856 h 20000"/>
                <a:gd name="T66" fmla="*/ 3634 w 20000"/>
                <a:gd name="T67" fmla="*/ 866 h 20000"/>
                <a:gd name="T68" fmla="*/ 3720 w 20000"/>
                <a:gd name="T69" fmla="*/ 853 h 20000"/>
                <a:gd name="T70" fmla="*/ 3793 w 20000"/>
                <a:gd name="T71" fmla="*/ 828 h 20000"/>
                <a:gd name="T72" fmla="*/ 3835 w 20000"/>
                <a:gd name="T73" fmla="*/ 800 h 20000"/>
                <a:gd name="T74" fmla="*/ 3880 w 20000"/>
                <a:gd name="T75" fmla="*/ 756 h 20000"/>
                <a:gd name="T76" fmla="*/ 3922 w 20000"/>
                <a:gd name="T77" fmla="*/ 690 h 20000"/>
                <a:gd name="T78" fmla="*/ 3949 w 20000"/>
                <a:gd name="T79" fmla="*/ 619 h 200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0000" h="20000">
                  <a:moveTo>
                    <a:pt x="0" y="0"/>
                  </a:moveTo>
                  <a:lnTo>
                    <a:pt x="700" y="1491"/>
                  </a:lnTo>
                  <a:lnTo>
                    <a:pt x="1649" y="3402"/>
                  </a:lnTo>
                  <a:lnTo>
                    <a:pt x="2335" y="4726"/>
                  </a:lnTo>
                  <a:lnTo>
                    <a:pt x="2932" y="5901"/>
                  </a:lnTo>
                  <a:lnTo>
                    <a:pt x="3284" y="6629"/>
                  </a:lnTo>
                  <a:lnTo>
                    <a:pt x="3776" y="7663"/>
                  </a:lnTo>
                  <a:lnTo>
                    <a:pt x="4356" y="8768"/>
                  </a:lnTo>
                  <a:lnTo>
                    <a:pt x="5269" y="10504"/>
                  </a:lnTo>
                  <a:lnTo>
                    <a:pt x="5972" y="11688"/>
                  </a:lnTo>
                  <a:lnTo>
                    <a:pt x="7677" y="14608"/>
                  </a:lnTo>
                  <a:lnTo>
                    <a:pt x="8852" y="16633"/>
                  </a:lnTo>
                  <a:lnTo>
                    <a:pt x="9575" y="17606"/>
                  </a:lnTo>
                  <a:lnTo>
                    <a:pt x="10100" y="18115"/>
                  </a:lnTo>
                  <a:lnTo>
                    <a:pt x="10630" y="18395"/>
                  </a:lnTo>
                  <a:lnTo>
                    <a:pt x="11333" y="18492"/>
                  </a:lnTo>
                  <a:lnTo>
                    <a:pt x="12247" y="18553"/>
                  </a:lnTo>
                  <a:lnTo>
                    <a:pt x="12950" y="18948"/>
                  </a:lnTo>
                  <a:lnTo>
                    <a:pt x="13407" y="19448"/>
                  </a:lnTo>
                  <a:lnTo>
                    <a:pt x="14057" y="19816"/>
                  </a:lnTo>
                  <a:lnTo>
                    <a:pt x="14566" y="19904"/>
                  </a:lnTo>
                  <a:lnTo>
                    <a:pt x="14900" y="19991"/>
                  </a:lnTo>
                  <a:lnTo>
                    <a:pt x="15463" y="19754"/>
                  </a:lnTo>
                  <a:lnTo>
                    <a:pt x="15849" y="19395"/>
                  </a:lnTo>
                  <a:lnTo>
                    <a:pt x="16148" y="18808"/>
                  </a:lnTo>
                  <a:lnTo>
                    <a:pt x="16465" y="17755"/>
                  </a:lnTo>
                  <a:lnTo>
                    <a:pt x="16658" y="16817"/>
                  </a:lnTo>
                  <a:lnTo>
                    <a:pt x="16781" y="15967"/>
                  </a:lnTo>
                  <a:lnTo>
                    <a:pt x="16957" y="15344"/>
                  </a:lnTo>
                  <a:lnTo>
                    <a:pt x="17132" y="14713"/>
                  </a:lnTo>
                  <a:lnTo>
                    <a:pt x="17484" y="14292"/>
                  </a:lnTo>
                  <a:lnTo>
                    <a:pt x="17800" y="14213"/>
                  </a:lnTo>
                  <a:lnTo>
                    <a:pt x="18064" y="14213"/>
                  </a:lnTo>
                  <a:lnTo>
                    <a:pt x="18398" y="14371"/>
                  </a:lnTo>
                  <a:lnTo>
                    <a:pt x="18837" y="14152"/>
                  </a:lnTo>
                  <a:lnTo>
                    <a:pt x="19206" y="13740"/>
                  </a:lnTo>
                  <a:lnTo>
                    <a:pt x="19417" y="13275"/>
                  </a:lnTo>
                  <a:lnTo>
                    <a:pt x="19646" y="12556"/>
                  </a:lnTo>
                  <a:lnTo>
                    <a:pt x="19856" y="11460"/>
                  </a:lnTo>
                  <a:lnTo>
                    <a:pt x="19997" y="10267"/>
                  </a:lnTo>
                </a:path>
              </a:pathLst>
            </a:custGeom>
            <a:noFill/>
            <a:ln w="57240" cap="flat">
              <a:solidFill>
                <a:srgbClr val="BE008C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  <p:sp>
          <p:nvSpPr>
            <p:cNvPr id="176222" name="Freeform 94"/>
            <p:cNvSpPr>
              <a:spLocks noChangeArrowheads="1"/>
            </p:cNvSpPr>
            <p:nvPr/>
          </p:nvSpPr>
          <p:spPr bwMode="auto">
            <a:xfrm>
              <a:off x="1191" y="1691"/>
              <a:ext cx="3945" cy="1355"/>
            </a:xfrm>
            <a:custGeom>
              <a:avLst/>
              <a:gdLst>
                <a:gd name="G0" fmla="+- 64744 0 0"/>
                <a:gd name="G1" fmla="+- 1 0 0"/>
                <a:gd name="G2" fmla="+- 1 0 0"/>
                <a:gd name="G3" fmla="+- 1 0 0"/>
                <a:gd name="G4" fmla="+- 1 0 0"/>
                <a:gd name="G5" fmla="+- 1 0 0"/>
                <a:gd name="G6" fmla="+- 1 0 0"/>
                <a:gd name="G7" fmla="+- 1 0 0"/>
                <a:gd name="G8" fmla="+- 1 0 0"/>
                <a:gd name="G9" fmla="+- 1 0 0"/>
                <a:gd name="G10" fmla="+- 1 0 0"/>
                <a:gd name="G11" fmla="+- 1 0 0"/>
                <a:gd name="G12" fmla="+- 1 0 0"/>
                <a:gd name="G13" fmla="+- 1 0 0"/>
                <a:gd name="G14" fmla="+- 1 0 0"/>
                <a:gd name="G15" fmla="+- 1 0 0"/>
                <a:gd name="G16" fmla="+- 1 0 0"/>
                <a:gd name="G17" fmla="+- 1 0 0"/>
                <a:gd name="G18" fmla="+- 1 0 0"/>
                <a:gd name="G19" fmla="+- 1 0 0"/>
                <a:gd name="G20" fmla="+- 1 0 0"/>
                <a:gd name="G21" fmla="+- 1 0 0"/>
                <a:gd name="G22" fmla="+- 1 0 0"/>
                <a:gd name="G23" fmla="+- 1 0 0"/>
                <a:gd name="G24" fmla="+- 1 0 0"/>
                <a:gd name="G25" fmla="+- 1 0 0"/>
                <a:gd name="G26" fmla="+- 1 0 0"/>
                <a:gd name="G27" fmla="+- 1 0 0"/>
                <a:gd name="G28" fmla="+- 1 0 0"/>
                <a:gd name="G29" fmla="+- 1 0 0"/>
                <a:gd name="G30" fmla="*/ 1 65535 32768"/>
                <a:gd name="G31" fmla="+- 1 0 0"/>
                <a:gd name="G32" fmla="+- 65374 0 0"/>
                <a:gd name="G33" fmla="+- 65313 0 0"/>
                <a:gd name="G34" fmla="+- 65298 0 0"/>
                <a:gd name="G35" fmla="+- 65286 0 0"/>
                <a:gd name="G36" fmla="+- 65239 0 0"/>
                <a:gd name="G37" fmla="+- 65211 0 0"/>
                <a:gd name="G38" fmla="+- 65171 0 0"/>
                <a:gd name="G39" fmla="+- 65038 0 0"/>
                <a:gd name="T0" fmla="*/ 0 w 20000"/>
                <a:gd name="T1" fmla="*/ 0 h 20000"/>
                <a:gd name="T2" fmla="*/ 162 w 20000"/>
                <a:gd name="T3" fmla="*/ 109 h 20000"/>
                <a:gd name="T4" fmla="*/ 332 w 20000"/>
                <a:gd name="T5" fmla="*/ 219 h 20000"/>
                <a:gd name="T6" fmla="*/ 457 w 20000"/>
                <a:gd name="T7" fmla="*/ 301 h 20000"/>
                <a:gd name="T8" fmla="*/ 551 w 20000"/>
                <a:gd name="T9" fmla="*/ 358 h 20000"/>
                <a:gd name="T10" fmla="*/ 655 w 20000"/>
                <a:gd name="T11" fmla="*/ 430 h 20000"/>
                <a:gd name="T12" fmla="*/ 755 w 20000"/>
                <a:gd name="T13" fmla="*/ 491 h 20000"/>
                <a:gd name="T14" fmla="*/ 856 w 20000"/>
                <a:gd name="T15" fmla="*/ 553 h 20000"/>
                <a:gd name="T16" fmla="*/ 1051 w 20000"/>
                <a:gd name="T17" fmla="*/ 672 h 20000"/>
                <a:gd name="T18" fmla="*/ 1273 w 20000"/>
                <a:gd name="T19" fmla="*/ 801 h 20000"/>
                <a:gd name="T20" fmla="*/ 1512 w 20000"/>
                <a:gd name="T21" fmla="*/ 956 h 20000"/>
                <a:gd name="T22" fmla="*/ 1658 w 20000"/>
                <a:gd name="T23" fmla="*/ 1051 h 20000"/>
                <a:gd name="T24" fmla="*/ 1818 w 20000"/>
                <a:gd name="T25" fmla="*/ 1134 h 20000"/>
                <a:gd name="T26" fmla="*/ 2016 w 20000"/>
                <a:gd name="T27" fmla="*/ 1203 h 20000"/>
                <a:gd name="T28" fmla="*/ 2126 w 20000"/>
                <a:gd name="T29" fmla="*/ 1229 h 20000"/>
                <a:gd name="T30" fmla="*/ 2248 w 20000"/>
                <a:gd name="T31" fmla="*/ 1240 h 20000"/>
                <a:gd name="T32" fmla="*/ 2415 w 20000"/>
                <a:gd name="T33" fmla="*/ 1248 h 20000"/>
                <a:gd name="T34" fmla="*/ 2564 w 20000"/>
                <a:gd name="T35" fmla="*/ 1276 h 20000"/>
                <a:gd name="T36" fmla="*/ 2661 w 20000"/>
                <a:gd name="T37" fmla="*/ 1308 h 20000"/>
                <a:gd name="T38" fmla="*/ 2786 w 20000"/>
                <a:gd name="T39" fmla="*/ 1333 h 20000"/>
                <a:gd name="T40" fmla="*/ 2890 w 20000"/>
                <a:gd name="T41" fmla="*/ 1348 h 20000"/>
                <a:gd name="T42" fmla="*/ 2963 w 20000"/>
                <a:gd name="T43" fmla="*/ 1355 h 20000"/>
                <a:gd name="T44" fmla="*/ 3060 w 20000"/>
                <a:gd name="T45" fmla="*/ 1339 h 20000"/>
                <a:gd name="T46" fmla="*/ 3133 w 20000"/>
                <a:gd name="T47" fmla="*/ 1314 h 20000"/>
                <a:gd name="T48" fmla="*/ 3199 w 20000"/>
                <a:gd name="T49" fmla="*/ 1268 h 20000"/>
                <a:gd name="T50" fmla="*/ 3262 w 20000"/>
                <a:gd name="T51" fmla="*/ 1196 h 20000"/>
                <a:gd name="T52" fmla="*/ 3293 w 20000"/>
                <a:gd name="T53" fmla="*/ 1158 h 20000"/>
                <a:gd name="T54" fmla="*/ 3328 w 20000"/>
                <a:gd name="T55" fmla="*/ 1125 h 20000"/>
                <a:gd name="T56" fmla="*/ 3362 w 20000"/>
                <a:gd name="T57" fmla="*/ 1101 h 20000"/>
                <a:gd name="T58" fmla="*/ 3394 w 20000"/>
                <a:gd name="T59" fmla="*/ 1077 h 20000"/>
                <a:gd name="T60" fmla="*/ 3463 w 20000"/>
                <a:gd name="T61" fmla="*/ 1049 h 20000"/>
                <a:gd name="T62" fmla="*/ 3518 w 20000"/>
                <a:gd name="T63" fmla="*/ 1030 h 20000"/>
                <a:gd name="T64" fmla="*/ 3577 w 20000"/>
                <a:gd name="T65" fmla="*/ 1024 h 20000"/>
                <a:gd name="T66" fmla="*/ 3640 w 20000"/>
                <a:gd name="T67" fmla="*/ 1015 h 20000"/>
                <a:gd name="T68" fmla="*/ 3723 w 20000"/>
                <a:gd name="T69" fmla="*/ 1004 h 20000"/>
                <a:gd name="T70" fmla="*/ 3796 w 20000"/>
                <a:gd name="T71" fmla="*/ 981 h 20000"/>
                <a:gd name="T72" fmla="*/ 3862 w 20000"/>
                <a:gd name="T73" fmla="*/ 929 h 20000"/>
                <a:gd name="T74" fmla="*/ 3897 w 20000"/>
                <a:gd name="T75" fmla="*/ 886 h 20000"/>
                <a:gd name="T76" fmla="*/ 3925 w 20000"/>
                <a:gd name="T77" fmla="*/ 834 h 20000"/>
                <a:gd name="T78" fmla="*/ 3945 w 20000"/>
                <a:gd name="T79" fmla="*/ 787 h 200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0000" h="20000">
                  <a:moveTo>
                    <a:pt x="0" y="0"/>
                  </a:moveTo>
                  <a:lnTo>
                    <a:pt x="821" y="1613"/>
                  </a:lnTo>
                  <a:lnTo>
                    <a:pt x="1683" y="3233"/>
                  </a:lnTo>
                  <a:lnTo>
                    <a:pt x="2316" y="4433"/>
                  </a:lnTo>
                  <a:lnTo>
                    <a:pt x="2791" y="5275"/>
                  </a:lnTo>
                  <a:lnTo>
                    <a:pt x="3319" y="6342"/>
                  </a:lnTo>
                  <a:lnTo>
                    <a:pt x="3829" y="7238"/>
                  </a:lnTo>
                  <a:lnTo>
                    <a:pt x="4340" y="8157"/>
                  </a:lnTo>
                  <a:lnTo>
                    <a:pt x="5325" y="9918"/>
                  </a:lnTo>
                  <a:lnTo>
                    <a:pt x="6451" y="11811"/>
                  </a:lnTo>
                  <a:lnTo>
                    <a:pt x="7665" y="14102"/>
                  </a:lnTo>
                  <a:lnTo>
                    <a:pt x="8401" y="15497"/>
                  </a:lnTo>
                  <a:lnTo>
                    <a:pt x="9213" y="16720"/>
                  </a:lnTo>
                  <a:lnTo>
                    <a:pt x="10216" y="17748"/>
                  </a:lnTo>
                  <a:lnTo>
                    <a:pt x="10778" y="18122"/>
                  </a:lnTo>
                  <a:lnTo>
                    <a:pt x="11394" y="18286"/>
                  </a:lnTo>
                  <a:lnTo>
                    <a:pt x="12239" y="18403"/>
                  </a:lnTo>
                  <a:lnTo>
                    <a:pt x="12995" y="18824"/>
                  </a:lnTo>
                  <a:lnTo>
                    <a:pt x="13488" y="19291"/>
                  </a:lnTo>
                  <a:lnTo>
                    <a:pt x="14121" y="19665"/>
                  </a:lnTo>
                  <a:lnTo>
                    <a:pt x="14649" y="19883"/>
                  </a:lnTo>
                  <a:lnTo>
                    <a:pt x="15018" y="19992"/>
                  </a:lnTo>
                  <a:lnTo>
                    <a:pt x="15511" y="19751"/>
                  </a:lnTo>
                  <a:lnTo>
                    <a:pt x="15880" y="19384"/>
                  </a:lnTo>
                  <a:lnTo>
                    <a:pt x="16215" y="18699"/>
                  </a:lnTo>
                  <a:lnTo>
                    <a:pt x="16531" y="17647"/>
                  </a:lnTo>
                  <a:lnTo>
                    <a:pt x="16690" y="17078"/>
                  </a:lnTo>
                  <a:lnTo>
                    <a:pt x="16866" y="16587"/>
                  </a:lnTo>
                  <a:lnTo>
                    <a:pt x="17041" y="16237"/>
                  </a:lnTo>
                  <a:lnTo>
                    <a:pt x="17200" y="15878"/>
                  </a:lnTo>
                  <a:lnTo>
                    <a:pt x="17552" y="15466"/>
                  </a:lnTo>
                  <a:lnTo>
                    <a:pt x="17833" y="15185"/>
                  </a:lnTo>
                  <a:lnTo>
                    <a:pt x="18132" y="15107"/>
                  </a:lnTo>
                  <a:lnTo>
                    <a:pt x="18449" y="14967"/>
                  </a:lnTo>
                  <a:lnTo>
                    <a:pt x="18871" y="14803"/>
                  </a:lnTo>
                  <a:lnTo>
                    <a:pt x="19241" y="14476"/>
                  </a:lnTo>
                  <a:lnTo>
                    <a:pt x="19575" y="13705"/>
                  </a:lnTo>
                  <a:lnTo>
                    <a:pt x="19751" y="13066"/>
                  </a:lnTo>
                  <a:lnTo>
                    <a:pt x="19892" y="12302"/>
                  </a:lnTo>
                  <a:lnTo>
                    <a:pt x="19997" y="11609"/>
                  </a:lnTo>
                </a:path>
              </a:pathLst>
            </a:custGeom>
            <a:noFill/>
            <a:ln w="57240" cap="flat">
              <a:solidFill>
                <a:srgbClr val="BE008C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  <p:sp>
          <p:nvSpPr>
            <p:cNvPr id="176224" name="Freeform 96"/>
            <p:cNvSpPr>
              <a:spLocks noChangeArrowheads="1"/>
            </p:cNvSpPr>
            <p:nvPr/>
          </p:nvSpPr>
          <p:spPr bwMode="auto">
            <a:xfrm>
              <a:off x="1196" y="1874"/>
              <a:ext cx="3944" cy="1700"/>
            </a:xfrm>
            <a:custGeom>
              <a:avLst/>
              <a:gdLst>
                <a:gd name="G0" fmla="+- 64806 0 0"/>
                <a:gd name="G1" fmla="+- 1 0 0"/>
                <a:gd name="G2" fmla="+- 3261 0 0"/>
                <a:gd name="G3" fmla="+- 1 0 0"/>
                <a:gd name="G4" fmla="+- 1 0 0"/>
                <a:gd name="G5" fmla="+- 1 0 0"/>
                <a:gd name="G6" fmla="+- 1 0 0"/>
                <a:gd name="G7" fmla="+- 1 0 0"/>
                <a:gd name="G8" fmla="+- 1 0 0"/>
                <a:gd name="G9" fmla="+- 1 0 0"/>
                <a:gd name="G10" fmla="+- 1 0 0"/>
                <a:gd name="G11" fmla="+- 1 0 0"/>
                <a:gd name="G12" fmla="+- 1 0 0"/>
                <a:gd name="G13" fmla="+- 1 0 0"/>
                <a:gd name="G14" fmla="+- 1 0 0"/>
                <a:gd name="G15" fmla="+- 1 0 0"/>
                <a:gd name="G16" fmla="+- 1 0 0"/>
                <a:gd name="G17" fmla="+- 1 0 0"/>
                <a:gd name="G18" fmla="+- 1 0 0"/>
                <a:gd name="G19" fmla="+- 1 0 0"/>
                <a:gd name="G20" fmla="+- 1 0 0"/>
                <a:gd name="G21" fmla="+- 1 0 0"/>
                <a:gd name="G22" fmla="+- 1 0 0"/>
                <a:gd name="G23" fmla="+- 1 0 0"/>
                <a:gd name="G24" fmla="+- 1 0 0"/>
                <a:gd name="G25" fmla="+- 1 0 0"/>
                <a:gd name="G26" fmla="+- 1 0 0"/>
                <a:gd name="G27" fmla="+- 1 0 0"/>
                <a:gd name="G28" fmla="+- 1 0 0"/>
                <a:gd name="G29" fmla="+- 1 0 0"/>
                <a:gd name="G30" fmla="*/ 1 65535 32768"/>
                <a:gd name="G31" fmla="+- 1 0 0"/>
                <a:gd name="G32" fmla="+- 65361 0 0"/>
                <a:gd name="G33" fmla="+- 65325 0 0"/>
                <a:gd name="G34" fmla="+- 65345 0 0"/>
                <a:gd name="G35" fmla="+- 65350 0 0"/>
                <a:gd name="G36" fmla="+- 65336 0 0"/>
                <a:gd name="G37" fmla="+- 65290 0 0"/>
                <a:gd name="G38" fmla="+- 65300 0 0"/>
                <a:gd name="G39" fmla="+- 65176 0 0"/>
                <a:gd name="T0" fmla="*/ 0 w 20000"/>
                <a:gd name="T1" fmla="*/ 0 h 20000"/>
                <a:gd name="T2" fmla="*/ 175 w 20000"/>
                <a:gd name="T3" fmla="*/ 137 h 20000"/>
                <a:gd name="T4" fmla="*/ 348 w 20000"/>
                <a:gd name="T5" fmla="*/ 275 h 20000"/>
                <a:gd name="T6" fmla="*/ 466 w 20000"/>
                <a:gd name="T7" fmla="*/ 371 h 20000"/>
                <a:gd name="T8" fmla="*/ 557 w 20000"/>
                <a:gd name="T9" fmla="*/ 443 h 20000"/>
                <a:gd name="T10" fmla="*/ 643 w 20000"/>
                <a:gd name="T11" fmla="*/ 519 h 20000"/>
                <a:gd name="T12" fmla="*/ 765 w 20000"/>
                <a:gd name="T13" fmla="*/ 619 h 20000"/>
                <a:gd name="T14" fmla="*/ 855 w 20000"/>
                <a:gd name="T15" fmla="*/ 689 h 20000"/>
                <a:gd name="T16" fmla="*/ 1049 w 20000"/>
                <a:gd name="T17" fmla="*/ 842 h 20000"/>
                <a:gd name="T18" fmla="*/ 1272 w 20000"/>
                <a:gd name="T19" fmla="*/ 1000 h 20000"/>
                <a:gd name="T20" fmla="*/ 1515 w 20000"/>
                <a:gd name="T21" fmla="*/ 1162 h 20000"/>
                <a:gd name="T22" fmla="*/ 1674 w 20000"/>
                <a:gd name="T23" fmla="*/ 1281 h 20000"/>
                <a:gd name="T24" fmla="*/ 1917 w 20000"/>
                <a:gd name="T25" fmla="*/ 1443 h 20000"/>
                <a:gd name="T26" fmla="*/ 2015 w 20000"/>
                <a:gd name="T27" fmla="*/ 1483 h 20000"/>
                <a:gd name="T28" fmla="*/ 2098 w 20000"/>
                <a:gd name="T29" fmla="*/ 1500 h 20000"/>
                <a:gd name="T30" fmla="*/ 2257 w 20000"/>
                <a:gd name="T31" fmla="*/ 1505 h 20000"/>
                <a:gd name="T32" fmla="*/ 2406 w 20000"/>
                <a:gd name="T33" fmla="*/ 1520 h 20000"/>
                <a:gd name="T34" fmla="*/ 2560 w 20000"/>
                <a:gd name="T35" fmla="*/ 1566 h 20000"/>
                <a:gd name="T36" fmla="*/ 2677 w 20000"/>
                <a:gd name="T37" fmla="*/ 1638 h 20000"/>
                <a:gd name="T38" fmla="*/ 2802 w 20000"/>
                <a:gd name="T39" fmla="*/ 1686 h 20000"/>
                <a:gd name="T40" fmla="*/ 2906 w 20000"/>
                <a:gd name="T41" fmla="*/ 1700 h 20000"/>
                <a:gd name="T42" fmla="*/ 3018 w 20000"/>
                <a:gd name="T43" fmla="*/ 1686 h 20000"/>
                <a:gd name="T44" fmla="*/ 3094 w 20000"/>
                <a:gd name="T45" fmla="*/ 1662 h 20000"/>
                <a:gd name="T46" fmla="*/ 3153 w 20000"/>
                <a:gd name="T47" fmla="*/ 1629 h 20000"/>
                <a:gd name="T48" fmla="*/ 3188 w 20000"/>
                <a:gd name="T49" fmla="*/ 1599 h 20000"/>
                <a:gd name="T50" fmla="*/ 3257 w 20000"/>
                <a:gd name="T51" fmla="*/ 1513 h 20000"/>
                <a:gd name="T52" fmla="*/ 3309 w 20000"/>
                <a:gd name="T53" fmla="*/ 1443 h 20000"/>
                <a:gd name="T54" fmla="*/ 3337 w 20000"/>
                <a:gd name="T55" fmla="*/ 1409 h 20000"/>
                <a:gd name="T56" fmla="*/ 3375 w 20000"/>
                <a:gd name="T57" fmla="*/ 1376 h 20000"/>
                <a:gd name="T58" fmla="*/ 3410 w 20000"/>
                <a:gd name="T59" fmla="*/ 1355 h 20000"/>
                <a:gd name="T60" fmla="*/ 3455 w 20000"/>
                <a:gd name="T61" fmla="*/ 1343 h 20000"/>
                <a:gd name="T62" fmla="*/ 3538 w 20000"/>
                <a:gd name="T63" fmla="*/ 1324 h 20000"/>
                <a:gd name="T64" fmla="*/ 3594 w 20000"/>
                <a:gd name="T65" fmla="*/ 1317 h 20000"/>
                <a:gd name="T66" fmla="*/ 3670 w 20000"/>
                <a:gd name="T67" fmla="*/ 1300 h 20000"/>
                <a:gd name="T68" fmla="*/ 3753 w 20000"/>
                <a:gd name="T69" fmla="*/ 1281 h 20000"/>
                <a:gd name="T70" fmla="*/ 3809 w 20000"/>
                <a:gd name="T71" fmla="*/ 1252 h 20000"/>
                <a:gd name="T72" fmla="*/ 3858 w 20000"/>
                <a:gd name="T73" fmla="*/ 1209 h 20000"/>
                <a:gd name="T74" fmla="*/ 3885 w 20000"/>
                <a:gd name="T75" fmla="*/ 1181 h 20000"/>
                <a:gd name="T76" fmla="*/ 3913 w 20000"/>
                <a:gd name="T77" fmla="*/ 1138 h 20000"/>
                <a:gd name="T78" fmla="*/ 3944 w 20000"/>
                <a:gd name="T79" fmla="*/ 1047 h 200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0000" h="20000">
                  <a:moveTo>
                    <a:pt x="0" y="0"/>
                  </a:moveTo>
                  <a:lnTo>
                    <a:pt x="886" y="1616"/>
                  </a:lnTo>
                  <a:lnTo>
                    <a:pt x="1766" y="3239"/>
                  </a:lnTo>
                  <a:lnTo>
                    <a:pt x="2364" y="4364"/>
                  </a:lnTo>
                  <a:lnTo>
                    <a:pt x="2822" y="5204"/>
                  </a:lnTo>
                  <a:lnTo>
                    <a:pt x="3261" y="6099"/>
                  </a:lnTo>
                  <a:lnTo>
                    <a:pt x="3877" y="7274"/>
                  </a:lnTo>
                  <a:lnTo>
                    <a:pt x="4335" y="8101"/>
                  </a:lnTo>
                  <a:lnTo>
                    <a:pt x="5320" y="9904"/>
                  </a:lnTo>
                  <a:lnTo>
                    <a:pt x="6447" y="11756"/>
                  </a:lnTo>
                  <a:lnTo>
                    <a:pt x="7679" y="13665"/>
                  </a:lnTo>
                  <a:lnTo>
                    <a:pt x="8488" y="15058"/>
                  </a:lnTo>
                  <a:lnTo>
                    <a:pt x="9720" y="16966"/>
                  </a:lnTo>
                  <a:lnTo>
                    <a:pt x="10213" y="17439"/>
                  </a:lnTo>
                  <a:lnTo>
                    <a:pt x="10635" y="17638"/>
                  </a:lnTo>
                  <a:lnTo>
                    <a:pt x="11444" y="17700"/>
                  </a:lnTo>
                  <a:lnTo>
                    <a:pt x="12198" y="17868"/>
                  </a:lnTo>
                  <a:lnTo>
                    <a:pt x="12976" y="18408"/>
                  </a:lnTo>
                  <a:lnTo>
                    <a:pt x="13574" y="19254"/>
                  </a:lnTo>
                  <a:lnTo>
                    <a:pt x="14207" y="19826"/>
                  </a:lnTo>
                  <a:lnTo>
                    <a:pt x="14735" y="19994"/>
                  </a:lnTo>
                  <a:lnTo>
                    <a:pt x="15298" y="19826"/>
                  </a:lnTo>
                  <a:lnTo>
                    <a:pt x="15686" y="19540"/>
                  </a:lnTo>
                  <a:lnTo>
                    <a:pt x="15985" y="19154"/>
                  </a:lnTo>
                  <a:lnTo>
                    <a:pt x="16161" y="18806"/>
                  </a:lnTo>
                  <a:lnTo>
                    <a:pt x="16510" y="17793"/>
                  </a:lnTo>
                  <a:lnTo>
                    <a:pt x="16777" y="16966"/>
                  </a:lnTo>
                  <a:lnTo>
                    <a:pt x="16917" y="16568"/>
                  </a:lnTo>
                  <a:lnTo>
                    <a:pt x="17111" y="16183"/>
                  </a:lnTo>
                  <a:lnTo>
                    <a:pt x="17287" y="15934"/>
                  </a:lnTo>
                  <a:lnTo>
                    <a:pt x="17516" y="15791"/>
                  </a:lnTo>
                  <a:lnTo>
                    <a:pt x="17938" y="15567"/>
                  </a:lnTo>
                  <a:lnTo>
                    <a:pt x="18220" y="15486"/>
                  </a:lnTo>
                  <a:lnTo>
                    <a:pt x="18607" y="15288"/>
                  </a:lnTo>
                  <a:lnTo>
                    <a:pt x="19029" y="15058"/>
                  </a:lnTo>
                  <a:lnTo>
                    <a:pt x="19311" y="14722"/>
                  </a:lnTo>
                  <a:lnTo>
                    <a:pt x="19557" y="14218"/>
                  </a:lnTo>
                  <a:lnTo>
                    <a:pt x="19698" y="13882"/>
                  </a:lnTo>
                  <a:lnTo>
                    <a:pt x="19839" y="13379"/>
                  </a:lnTo>
                  <a:lnTo>
                    <a:pt x="19997" y="12310"/>
                  </a:lnTo>
                </a:path>
              </a:pathLst>
            </a:custGeom>
            <a:noFill/>
            <a:ln w="57240" cap="flat">
              <a:solidFill>
                <a:srgbClr val="BE008C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</p:grpSp>
    </p:spTree>
  </p:cSld>
  <p:clrMapOvr>
    <a:masterClrMapping/>
  </p:clrMapOvr>
  <p:transition>
    <p:dissolve/>
  </p:transition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7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gradFill rotWithShape="0">
          <a:gsLst>
            <a:gs pos="0">
              <a:srgbClr val="000000"/>
            </a:gs>
            <a:gs pos="50000">
              <a:srgbClr val="003399"/>
            </a:gs>
            <a:gs pos="100000">
              <a:srgbClr val="000000"/>
            </a:gs>
          </a:gsLst>
          <a:lin ang="81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7153" name="Rectangle 1"/>
          <p:cNvSpPr>
            <a:spLocks noChangeArrowheads="1"/>
          </p:cNvSpPr>
          <p:nvPr/>
        </p:nvSpPr>
        <p:spPr bwMode="auto">
          <a:xfrm>
            <a:off x="2286000" y="500064"/>
            <a:ext cx="7772400" cy="5946775"/>
          </a:xfrm>
          <a:prstGeom prst="rect">
            <a:avLst/>
          </a:prstGeom>
          <a:solidFill>
            <a:srgbClr val="FFFFCC"/>
          </a:solidFill>
          <a:ln w="57240" cap="sq">
            <a:solidFill>
              <a:srgbClr val="CC66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  <p:grpSp>
        <p:nvGrpSpPr>
          <p:cNvPr id="177154" name="Group 2"/>
          <p:cNvGrpSpPr>
            <a:grpSpLocks/>
          </p:cNvGrpSpPr>
          <p:nvPr/>
        </p:nvGrpSpPr>
        <p:grpSpPr bwMode="auto">
          <a:xfrm>
            <a:off x="3259139" y="779463"/>
            <a:ext cx="6523037" cy="4970462"/>
            <a:chOff x="1093" y="491"/>
            <a:chExt cx="4109" cy="3131"/>
          </a:xfrm>
        </p:grpSpPr>
        <p:grpSp>
          <p:nvGrpSpPr>
            <p:cNvPr id="177155" name="Group 3"/>
            <p:cNvGrpSpPr>
              <a:grpSpLocks/>
            </p:cNvGrpSpPr>
            <p:nvPr/>
          </p:nvGrpSpPr>
          <p:grpSpPr bwMode="auto">
            <a:xfrm>
              <a:off x="1093" y="491"/>
              <a:ext cx="4102" cy="3131"/>
              <a:chOff x="1093" y="491"/>
              <a:chExt cx="4102" cy="3131"/>
            </a:xfrm>
          </p:grpSpPr>
          <p:sp>
            <p:nvSpPr>
              <p:cNvPr id="177156" name="Line 4"/>
              <p:cNvSpPr>
                <a:spLocks noChangeShapeType="1"/>
              </p:cNvSpPr>
              <p:nvPr/>
            </p:nvSpPr>
            <p:spPr bwMode="auto">
              <a:xfrm>
                <a:off x="3417" y="491"/>
                <a:ext cx="0" cy="3130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77157" name="Line 5"/>
              <p:cNvSpPr>
                <a:spLocks noChangeShapeType="1"/>
              </p:cNvSpPr>
              <p:nvPr/>
            </p:nvSpPr>
            <p:spPr bwMode="auto">
              <a:xfrm>
                <a:off x="1332" y="492"/>
                <a:ext cx="0" cy="3129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77158" name="Line 6"/>
              <p:cNvSpPr>
                <a:spLocks noChangeShapeType="1"/>
              </p:cNvSpPr>
              <p:nvPr/>
            </p:nvSpPr>
            <p:spPr bwMode="auto">
              <a:xfrm>
                <a:off x="1641" y="492"/>
                <a:ext cx="0" cy="3129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77159" name="Line 7"/>
              <p:cNvSpPr>
                <a:spLocks noChangeShapeType="1"/>
              </p:cNvSpPr>
              <p:nvPr/>
            </p:nvSpPr>
            <p:spPr bwMode="auto">
              <a:xfrm>
                <a:off x="1503" y="492"/>
                <a:ext cx="0" cy="3129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77160" name="Line 8"/>
              <p:cNvSpPr>
                <a:spLocks noChangeShapeType="1"/>
              </p:cNvSpPr>
              <p:nvPr/>
            </p:nvSpPr>
            <p:spPr bwMode="auto">
              <a:xfrm>
                <a:off x="1745" y="492"/>
                <a:ext cx="0" cy="3129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77161" name="Line 9"/>
              <p:cNvSpPr>
                <a:spLocks noChangeShapeType="1"/>
              </p:cNvSpPr>
              <p:nvPr/>
            </p:nvSpPr>
            <p:spPr bwMode="auto">
              <a:xfrm>
                <a:off x="1842" y="492"/>
                <a:ext cx="0" cy="3129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77162" name="Line 10"/>
              <p:cNvSpPr>
                <a:spLocks noChangeShapeType="1"/>
              </p:cNvSpPr>
              <p:nvPr/>
            </p:nvSpPr>
            <p:spPr bwMode="auto">
              <a:xfrm>
                <a:off x="1913" y="492"/>
                <a:ext cx="0" cy="3130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77163" name="Line 11"/>
              <p:cNvSpPr>
                <a:spLocks noChangeShapeType="1"/>
              </p:cNvSpPr>
              <p:nvPr/>
            </p:nvSpPr>
            <p:spPr bwMode="auto">
              <a:xfrm>
                <a:off x="1986" y="492"/>
                <a:ext cx="0" cy="3130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77164" name="Line 12"/>
              <p:cNvSpPr>
                <a:spLocks noChangeShapeType="1"/>
              </p:cNvSpPr>
              <p:nvPr/>
            </p:nvSpPr>
            <p:spPr bwMode="auto">
              <a:xfrm flipH="1">
                <a:off x="2456" y="492"/>
                <a:ext cx="7" cy="3128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77165" name="Line 13"/>
              <p:cNvSpPr>
                <a:spLocks noChangeShapeType="1"/>
              </p:cNvSpPr>
              <p:nvPr/>
            </p:nvSpPr>
            <p:spPr bwMode="auto">
              <a:xfrm>
                <a:off x="2704" y="492"/>
                <a:ext cx="0" cy="3129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77166" name="Line 14"/>
              <p:cNvSpPr>
                <a:spLocks noChangeShapeType="1"/>
              </p:cNvSpPr>
              <p:nvPr/>
            </p:nvSpPr>
            <p:spPr bwMode="auto">
              <a:xfrm>
                <a:off x="3011" y="492"/>
                <a:ext cx="0" cy="3129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77167" name="Line 15"/>
              <p:cNvSpPr>
                <a:spLocks noChangeShapeType="1"/>
              </p:cNvSpPr>
              <p:nvPr/>
            </p:nvSpPr>
            <p:spPr bwMode="auto">
              <a:xfrm>
                <a:off x="2874" y="492"/>
                <a:ext cx="0" cy="3129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77168" name="Line 16"/>
              <p:cNvSpPr>
                <a:spLocks noChangeShapeType="1"/>
              </p:cNvSpPr>
              <p:nvPr/>
            </p:nvSpPr>
            <p:spPr bwMode="auto">
              <a:xfrm>
                <a:off x="3118" y="492"/>
                <a:ext cx="0" cy="3129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77169" name="Line 17"/>
              <p:cNvSpPr>
                <a:spLocks noChangeShapeType="1"/>
              </p:cNvSpPr>
              <p:nvPr/>
            </p:nvSpPr>
            <p:spPr bwMode="auto">
              <a:xfrm>
                <a:off x="3212" y="492"/>
                <a:ext cx="0" cy="3129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77170" name="Line 18"/>
              <p:cNvSpPr>
                <a:spLocks noChangeShapeType="1"/>
              </p:cNvSpPr>
              <p:nvPr/>
            </p:nvSpPr>
            <p:spPr bwMode="auto">
              <a:xfrm>
                <a:off x="3286" y="495"/>
                <a:ext cx="0" cy="3127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77171" name="Line 19"/>
              <p:cNvSpPr>
                <a:spLocks noChangeShapeType="1"/>
              </p:cNvSpPr>
              <p:nvPr/>
            </p:nvSpPr>
            <p:spPr bwMode="auto">
              <a:xfrm>
                <a:off x="3355" y="495"/>
                <a:ext cx="0" cy="3127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77172" name="Line 20"/>
              <p:cNvSpPr>
                <a:spLocks noChangeShapeType="1"/>
              </p:cNvSpPr>
              <p:nvPr/>
            </p:nvSpPr>
            <p:spPr bwMode="auto">
              <a:xfrm>
                <a:off x="3824" y="492"/>
                <a:ext cx="0" cy="3130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77173" name="Line 21"/>
              <p:cNvSpPr>
                <a:spLocks noChangeShapeType="1"/>
              </p:cNvSpPr>
              <p:nvPr/>
            </p:nvSpPr>
            <p:spPr bwMode="auto">
              <a:xfrm>
                <a:off x="4065" y="492"/>
                <a:ext cx="0" cy="3129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77174" name="Line 22"/>
              <p:cNvSpPr>
                <a:spLocks noChangeShapeType="1"/>
              </p:cNvSpPr>
              <p:nvPr/>
            </p:nvSpPr>
            <p:spPr bwMode="auto">
              <a:xfrm>
                <a:off x="4377" y="492"/>
                <a:ext cx="0" cy="3129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77175" name="Line 23"/>
              <p:cNvSpPr>
                <a:spLocks noChangeShapeType="1"/>
              </p:cNvSpPr>
              <p:nvPr/>
            </p:nvSpPr>
            <p:spPr bwMode="auto">
              <a:xfrm>
                <a:off x="4242" y="492"/>
                <a:ext cx="0" cy="3129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77176" name="Line 24"/>
              <p:cNvSpPr>
                <a:spLocks noChangeShapeType="1"/>
              </p:cNvSpPr>
              <p:nvPr/>
            </p:nvSpPr>
            <p:spPr bwMode="auto">
              <a:xfrm>
                <a:off x="4485" y="492"/>
                <a:ext cx="0" cy="3129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77177" name="Line 25"/>
              <p:cNvSpPr>
                <a:spLocks noChangeShapeType="1"/>
              </p:cNvSpPr>
              <p:nvPr/>
            </p:nvSpPr>
            <p:spPr bwMode="auto">
              <a:xfrm>
                <a:off x="4581" y="492"/>
                <a:ext cx="0" cy="3129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77178" name="Line 26"/>
              <p:cNvSpPr>
                <a:spLocks noChangeShapeType="1"/>
              </p:cNvSpPr>
              <p:nvPr/>
            </p:nvSpPr>
            <p:spPr bwMode="auto">
              <a:xfrm>
                <a:off x="4654" y="492"/>
                <a:ext cx="0" cy="3130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77179" name="Line 27"/>
              <p:cNvSpPr>
                <a:spLocks noChangeShapeType="1"/>
              </p:cNvSpPr>
              <p:nvPr/>
            </p:nvSpPr>
            <p:spPr bwMode="auto">
              <a:xfrm>
                <a:off x="4730" y="492"/>
                <a:ext cx="0" cy="3129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77180" name="Line 28"/>
              <p:cNvSpPr>
                <a:spLocks noChangeShapeType="1"/>
              </p:cNvSpPr>
              <p:nvPr/>
            </p:nvSpPr>
            <p:spPr bwMode="auto">
              <a:xfrm flipH="1">
                <a:off x="4783" y="492"/>
                <a:ext cx="7" cy="3130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77181" name="Line 29"/>
              <p:cNvSpPr>
                <a:spLocks noChangeShapeType="1"/>
              </p:cNvSpPr>
              <p:nvPr/>
            </p:nvSpPr>
            <p:spPr bwMode="auto">
              <a:xfrm>
                <a:off x="5196" y="492"/>
                <a:ext cx="0" cy="3130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77182" name="Line 30"/>
              <p:cNvSpPr>
                <a:spLocks noChangeShapeType="1"/>
              </p:cNvSpPr>
              <p:nvPr/>
            </p:nvSpPr>
            <p:spPr bwMode="auto">
              <a:xfrm>
                <a:off x="1093" y="492"/>
                <a:ext cx="0" cy="3129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77183" name="Line 31"/>
              <p:cNvSpPr>
                <a:spLocks noChangeShapeType="1"/>
              </p:cNvSpPr>
              <p:nvPr/>
            </p:nvSpPr>
            <p:spPr bwMode="auto">
              <a:xfrm>
                <a:off x="2047" y="491"/>
                <a:ext cx="0" cy="3130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</p:grpSp>
        <p:grpSp>
          <p:nvGrpSpPr>
            <p:cNvPr id="177184" name="Group 32"/>
            <p:cNvGrpSpPr>
              <a:grpSpLocks/>
            </p:cNvGrpSpPr>
            <p:nvPr/>
          </p:nvGrpSpPr>
          <p:grpSpPr bwMode="auto">
            <a:xfrm>
              <a:off x="1093" y="492"/>
              <a:ext cx="4109" cy="3129"/>
              <a:chOff x="1093" y="492"/>
              <a:chExt cx="4109" cy="3129"/>
            </a:xfrm>
          </p:grpSpPr>
          <p:sp>
            <p:nvSpPr>
              <p:cNvPr id="177185" name="Line 33"/>
              <p:cNvSpPr>
                <a:spLocks noChangeShapeType="1"/>
              </p:cNvSpPr>
              <p:nvPr/>
            </p:nvSpPr>
            <p:spPr bwMode="auto">
              <a:xfrm>
                <a:off x="1093" y="492"/>
                <a:ext cx="4099" cy="0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77186" name="Line 34"/>
              <p:cNvSpPr>
                <a:spLocks noChangeShapeType="1"/>
              </p:cNvSpPr>
              <p:nvPr/>
            </p:nvSpPr>
            <p:spPr bwMode="auto">
              <a:xfrm>
                <a:off x="1093" y="712"/>
                <a:ext cx="4106" cy="0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77187" name="Line 35"/>
              <p:cNvSpPr>
                <a:spLocks noChangeShapeType="1"/>
              </p:cNvSpPr>
              <p:nvPr/>
            </p:nvSpPr>
            <p:spPr bwMode="auto">
              <a:xfrm>
                <a:off x="1093" y="931"/>
                <a:ext cx="4109" cy="0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77188" name="Line 36"/>
              <p:cNvSpPr>
                <a:spLocks noChangeShapeType="1"/>
              </p:cNvSpPr>
              <p:nvPr/>
            </p:nvSpPr>
            <p:spPr bwMode="auto">
              <a:xfrm>
                <a:off x="1093" y="1163"/>
                <a:ext cx="4109" cy="0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77189" name="Line 37"/>
              <p:cNvSpPr>
                <a:spLocks noChangeShapeType="1"/>
              </p:cNvSpPr>
              <p:nvPr/>
            </p:nvSpPr>
            <p:spPr bwMode="auto">
              <a:xfrm>
                <a:off x="1093" y="1381"/>
                <a:ext cx="4109" cy="0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77190" name="Line 38"/>
              <p:cNvSpPr>
                <a:spLocks noChangeShapeType="1"/>
              </p:cNvSpPr>
              <p:nvPr/>
            </p:nvSpPr>
            <p:spPr bwMode="auto">
              <a:xfrm>
                <a:off x="1093" y="1606"/>
                <a:ext cx="4109" cy="0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77191" name="Line 39"/>
              <p:cNvSpPr>
                <a:spLocks noChangeShapeType="1"/>
              </p:cNvSpPr>
              <p:nvPr/>
            </p:nvSpPr>
            <p:spPr bwMode="auto">
              <a:xfrm>
                <a:off x="1093" y="1822"/>
                <a:ext cx="4106" cy="0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77192" name="Line 40"/>
              <p:cNvSpPr>
                <a:spLocks noChangeShapeType="1"/>
              </p:cNvSpPr>
              <p:nvPr/>
            </p:nvSpPr>
            <p:spPr bwMode="auto">
              <a:xfrm>
                <a:off x="1093" y="2049"/>
                <a:ext cx="4106" cy="0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77193" name="Line 41"/>
              <p:cNvSpPr>
                <a:spLocks noChangeShapeType="1"/>
              </p:cNvSpPr>
              <p:nvPr/>
            </p:nvSpPr>
            <p:spPr bwMode="auto">
              <a:xfrm>
                <a:off x="1093" y="2267"/>
                <a:ext cx="4106" cy="0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77194" name="Line 42"/>
              <p:cNvSpPr>
                <a:spLocks noChangeShapeType="1"/>
              </p:cNvSpPr>
              <p:nvPr/>
            </p:nvSpPr>
            <p:spPr bwMode="auto">
              <a:xfrm>
                <a:off x="1093" y="2490"/>
                <a:ext cx="4106" cy="0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77195" name="Line 43"/>
              <p:cNvSpPr>
                <a:spLocks noChangeShapeType="1"/>
              </p:cNvSpPr>
              <p:nvPr/>
            </p:nvSpPr>
            <p:spPr bwMode="auto">
              <a:xfrm>
                <a:off x="1093" y="2720"/>
                <a:ext cx="4106" cy="0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77196" name="Line 44"/>
              <p:cNvSpPr>
                <a:spLocks noChangeShapeType="1"/>
              </p:cNvSpPr>
              <p:nvPr/>
            </p:nvSpPr>
            <p:spPr bwMode="auto">
              <a:xfrm>
                <a:off x="1093" y="2934"/>
                <a:ext cx="4106" cy="0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77197" name="Line 45"/>
              <p:cNvSpPr>
                <a:spLocks noChangeShapeType="1"/>
              </p:cNvSpPr>
              <p:nvPr/>
            </p:nvSpPr>
            <p:spPr bwMode="auto">
              <a:xfrm>
                <a:off x="1093" y="3160"/>
                <a:ext cx="4106" cy="0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77198" name="Line 46"/>
              <p:cNvSpPr>
                <a:spLocks noChangeShapeType="1"/>
              </p:cNvSpPr>
              <p:nvPr/>
            </p:nvSpPr>
            <p:spPr bwMode="auto">
              <a:xfrm>
                <a:off x="1093" y="3385"/>
                <a:ext cx="4106" cy="0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77199" name="Line 47"/>
              <p:cNvSpPr>
                <a:spLocks noChangeShapeType="1"/>
              </p:cNvSpPr>
              <p:nvPr/>
            </p:nvSpPr>
            <p:spPr bwMode="auto">
              <a:xfrm>
                <a:off x="1096" y="3622"/>
                <a:ext cx="4095" cy="0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</p:grpSp>
      </p:grpSp>
      <p:sp>
        <p:nvSpPr>
          <p:cNvPr id="177200" name="Rectangle 48"/>
          <p:cNvSpPr>
            <a:spLocks noChangeArrowheads="1"/>
          </p:cNvSpPr>
          <p:nvPr/>
        </p:nvSpPr>
        <p:spPr bwMode="auto">
          <a:xfrm>
            <a:off x="2286001" y="2943225"/>
            <a:ext cx="581025" cy="3444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r>
              <a:rPr lang="es-CO" altLang="es-CO" sz="2000" b="1" i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L</a:t>
            </a:r>
            <a:r>
              <a:rPr lang="es-CO" altLang="es-CO" sz="2000" b="1" i="1" baseline="-25000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p</a:t>
            </a:r>
          </a:p>
        </p:txBody>
      </p:sp>
      <p:sp>
        <p:nvSpPr>
          <p:cNvPr id="177201" name="Rectangle 49"/>
          <p:cNvSpPr>
            <a:spLocks noChangeArrowheads="1"/>
          </p:cNvSpPr>
          <p:nvPr/>
        </p:nvSpPr>
        <p:spPr bwMode="auto">
          <a:xfrm>
            <a:off x="2727326" y="1011238"/>
            <a:ext cx="487363" cy="342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120</a:t>
            </a:r>
          </a:p>
        </p:txBody>
      </p:sp>
      <p:sp>
        <p:nvSpPr>
          <p:cNvPr id="177202" name="Rectangle 50"/>
          <p:cNvSpPr>
            <a:spLocks noChangeArrowheads="1"/>
          </p:cNvSpPr>
          <p:nvPr/>
        </p:nvSpPr>
        <p:spPr bwMode="auto">
          <a:xfrm>
            <a:off x="2727326" y="1365250"/>
            <a:ext cx="487363" cy="342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110</a:t>
            </a:r>
          </a:p>
        </p:txBody>
      </p:sp>
      <p:sp>
        <p:nvSpPr>
          <p:cNvPr id="177203" name="Rectangle 51"/>
          <p:cNvSpPr>
            <a:spLocks noChangeArrowheads="1"/>
          </p:cNvSpPr>
          <p:nvPr/>
        </p:nvSpPr>
        <p:spPr bwMode="auto">
          <a:xfrm>
            <a:off x="2727326" y="1716089"/>
            <a:ext cx="487363" cy="3460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100</a:t>
            </a:r>
          </a:p>
        </p:txBody>
      </p:sp>
      <p:sp>
        <p:nvSpPr>
          <p:cNvPr id="177204" name="Rectangle 52"/>
          <p:cNvSpPr>
            <a:spLocks noChangeArrowheads="1"/>
          </p:cNvSpPr>
          <p:nvPr/>
        </p:nvSpPr>
        <p:spPr bwMode="auto">
          <a:xfrm>
            <a:off x="2727326" y="2070100"/>
            <a:ext cx="487363" cy="3444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90</a:t>
            </a:r>
          </a:p>
        </p:txBody>
      </p:sp>
      <p:sp>
        <p:nvSpPr>
          <p:cNvPr id="177205" name="Rectangle 53"/>
          <p:cNvSpPr>
            <a:spLocks noChangeArrowheads="1"/>
          </p:cNvSpPr>
          <p:nvPr/>
        </p:nvSpPr>
        <p:spPr bwMode="auto">
          <a:xfrm>
            <a:off x="2727326" y="2424113"/>
            <a:ext cx="487363" cy="342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80</a:t>
            </a:r>
          </a:p>
        </p:txBody>
      </p:sp>
      <p:sp>
        <p:nvSpPr>
          <p:cNvPr id="177206" name="Rectangle 54"/>
          <p:cNvSpPr>
            <a:spLocks noChangeArrowheads="1"/>
          </p:cNvSpPr>
          <p:nvPr/>
        </p:nvSpPr>
        <p:spPr bwMode="auto">
          <a:xfrm>
            <a:off x="2727326" y="2776538"/>
            <a:ext cx="487363" cy="342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70</a:t>
            </a:r>
          </a:p>
        </p:txBody>
      </p:sp>
      <p:sp>
        <p:nvSpPr>
          <p:cNvPr id="177207" name="Rectangle 55"/>
          <p:cNvSpPr>
            <a:spLocks noChangeArrowheads="1"/>
          </p:cNvSpPr>
          <p:nvPr/>
        </p:nvSpPr>
        <p:spPr bwMode="auto">
          <a:xfrm>
            <a:off x="2727326" y="3130550"/>
            <a:ext cx="487363" cy="3444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60</a:t>
            </a:r>
          </a:p>
        </p:txBody>
      </p:sp>
      <p:sp>
        <p:nvSpPr>
          <p:cNvPr id="177208" name="Rectangle 56"/>
          <p:cNvSpPr>
            <a:spLocks noChangeArrowheads="1"/>
          </p:cNvSpPr>
          <p:nvPr/>
        </p:nvSpPr>
        <p:spPr bwMode="auto">
          <a:xfrm>
            <a:off x="2727326" y="3482975"/>
            <a:ext cx="487363" cy="3444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50</a:t>
            </a:r>
          </a:p>
        </p:txBody>
      </p:sp>
      <p:sp>
        <p:nvSpPr>
          <p:cNvPr id="177209" name="Rectangle 57"/>
          <p:cNvSpPr>
            <a:spLocks noChangeArrowheads="1"/>
          </p:cNvSpPr>
          <p:nvPr/>
        </p:nvSpPr>
        <p:spPr bwMode="auto">
          <a:xfrm>
            <a:off x="2727326" y="3835401"/>
            <a:ext cx="487363" cy="3460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40</a:t>
            </a:r>
          </a:p>
        </p:txBody>
      </p:sp>
      <p:sp>
        <p:nvSpPr>
          <p:cNvPr id="177210" name="Rectangle 58"/>
          <p:cNvSpPr>
            <a:spLocks noChangeArrowheads="1"/>
          </p:cNvSpPr>
          <p:nvPr/>
        </p:nvSpPr>
        <p:spPr bwMode="auto">
          <a:xfrm>
            <a:off x="2727326" y="4191000"/>
            <a:ext cx="487363" cy="342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30</a:t>
            </a:r>
          </a:p>
        </p:txBody>
      </p:sp>
      <p:sp>
        <p:nvSpPr>
          <p:cNvPr id="177211" name="Rectangle 59"/>
          <p:cNvSpPr>
            <a:spLocks noChangeArrowheads="1"/>
          </p:cNvSpPr>
          <p:nvPr/>
        </p:nvSpPr>
        <p:spPr bwMode="auto">
          <a:xfrm>
            <a:off x="2727326" y="4543425"/>
            <a:ext cx="487363" cy="342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20</a:t>
            </a:r>
          </a:p>
        </p:txBody>
      </p:sp>
      <p:sp>
        <p:nvSpPr>
          <p:cNvPr id="177212" name="Rectangle 60"/>
          <p:cNvSpPr>
            <a:spLocks noChangeArrowheads="1"/>
          </p:cNvSpPr>
          <p:nvPr/>
        </p:nvSpPr>
        <p:spPr bwMode="auto">
          <a:xfrm>
            <a:off x="2727326" y="4897439"/>
            <a:ext cx="487363" cy="3444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10</a:t>
            </a:r>
          </a:p>
        </p:txBody>
      </p:sp>
      <p:sp>
        <p:nvSpPr>
          <p:cNvPr id="177213" name="Rectangle 61"/>
          <p:cNvSpPr>
            <a:spLocks noChangeArrowheads="1"/>
          </p:cNvSpPr>
          <p:nvPr/>
        </p:nvSpPr>
        <p:spPr bwMode="auto">
          <a:xfrm>
            <a:off x="2727326" y="5251450"/>
            <a:ext cx="487363" cy="342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0</a:t>
            </a:r>
          </a:p>
        </p:txBody>
      </p:sp>
      <p:sp>
        <p:nvSpPr>
          <p:cNvPr id="177214" name="Rectangle 62"/>
          <p:cNvSpPr>
            <a:spLocks noChangeArrowheads="1"/>
          </p:cNvSpPr>
          <p:nvPr/>
        </p:nvSpPr>
        <p:spPr bwMode="auto">
          <a:xfrm>
            <a:off x="2795589" y="617538"/>
            <a:ext cx="485775" cy="342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dB   </a:t>
            </a:r>
          </a:p>
        </p:txBody>
      </p:sp>
      <p:sp>
        <p:nvSpPr>
          <p:cNvPr id="177215" name="Rectangle 63"/>
          <p:cNvSpPr>
            <a:spLocks noChangeArrowheads="1"/>
          </p:cNvSpPr>
          <p:nvPr/>
        </p:nvSpPr>
        <p:spPr bwMode="auto">
          <a:xfrm>
            <a:off x="7013575" y="1541463"/>
            <a:ext cx="712788" cy="279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>
              <a:buClrTx/>
              <a:buFontTx/>
              <a:buNone/>
            </a:pPr>
            <a:r>
              <a:rPr lang="es-CO" altLang="es-CO" sz="1600" b="1">
                <a:solidFill>
                  <a:srgbClr val="FF3300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100</a:t>
            </a:r>
          </a:p>
        </p:txBody>
      </p:sp>
      <p:sp>
        <p:nvSpPr>
          <p:cNvPr id="177216" name="Rectangle 64"/>
          <p:cNvSpPr>
            <a:spLocks noChangeArrowheads="1"/>
          </p:cNvSpPr>
          <p:nvPr/>
        </p:nvSpPr>
        <p:spPr bwMode="auto">
          <a:xfrm>
            <a:off x="7013575" y="2603501"/>
            <a:ext cx="712788" cy="2778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>
              <a:buClrTx/>
              <a:buFontTx/>
              <a:buNone/>
            </a:pPr>
            <a:r>
              <a:rPr lang="es-CO" altLang="es-CO" sz="1600" b="1">
                <a:solidFill>
                  <a:srgbClr val="3333CC"/>
                </a:solidFill>
              </a:rPr>
              <a:t>70</a:t>
            </a:r>
          </a:p>
        </p:txBody>
      </p:sp>
      <p:sp>
        <p:nvSpPr>
          <p:cNvPr id="177217" name="Rectangle 65"/>
          <p:cNvSpPr>
            <a:spLocks noChangeArrowheads="1"/>
          </p:cNvSpPr>
          <p:nvPr/>
        </p:nvSpPr>
        <p:spPr bwMode="auto">
          <a:xfrm>
            <a:off x="7013575" y="3662363"/>
            <a:ext cx="712788" cy="2778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>
              <a:buClrTx/>
              <a:buFontTx/>
              <a:buNone/>
            </a:pPr>
            <a:r>
              <a:rPr lang="es-CO" altLang="es-CO" sz="1600" b="1">
                <a:solidFill>
                  <a:srgbClr val="00CC99"/>
                </a:solidFill>
              </a:rPr>
              <a:t>40</a:t>
            </a:r>
          </a:p>
        </p:txBody>
      </p:sp>
      <p:sp>
        <p:nvSpPr>
          <p:cNvPr id="177218" name="Rectangle 66"/>
          <p:cNvSpPr>
            <a:spLocks noChangeArrowheads="1"/>
          </p:cNvSpPr>
          <p:nvPr/>
        </p:nvSpPr>
        <p:spPr bwMode="auto">
          <a:xfrm>
            <a:off x="3006726" y="5761039"/>
            <a:ext cx="485775" cy="3444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20</a:t>
            </a:r>
          </a:p>
        </p:txBody>
      </p:sp>
      <p:sp>
        <p:nvSpPr>
          <p:cNvPr id="177219" name="Rectangle 67"/>
          <p:cNvSpPr>
            <a:spLocks noChangeArrowheads="1"/>
          </p:cNvSpPr>
          <p:nvPr/>
        </p:nvSpPr>
        <p:spPr bwMode="auto">
          <a:xfrm>
            <a:off x="4537076" y="5767389"/>
            <a:ext cx="487363" cy="3444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100</a:t>
            </a:r>
          </a:p>
        </p:txBody>
      </p:sp>
      <p:sp>
        <p:nvSpPr>
          <p:cNvPr id="177220" name="Rectangle 68"/>
          <p:cNvSpPr>
            <a:spLocks noChangeArrowheads="1"/>
          </p:cNvSpPr>
          <p:nvPr/>
        </p:nvSpPr>
        <p:spPr bwMode="auto">
          <a:xfrm>
            <a:off x="6094414" y="5767389"/>
            <a:ext cx="485775" cy="3444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500</a:t>
            </a:r>
          </a:p>
        </p:txBody>
      </p:sp>
      <p:sp>
        <p:nvSpPr>
          <p:cNvPr id="177221" name="Rectangle 69"/>
          <p:cNvSpPr>
            <a:spLocks noChangeArrowheads="1"/>
          </p:cNvSpPr>
          <p:nvPr/>
        </p:nvSpPr>
        <p:spPr bwMode="auto">
          <a:xfrm>
            <a:off x="6634163" y="5767389"/>
            <a:ext cx="639762" cy="3444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1000</a:t>
            </a:r>
          </a:p>
        </p:txBody>
      </p:sp>
      <p:sp>
        <p:nvSpPr>
          <p:cNvPr id="177222" name="Rectangle 70"/>
          <p:cNvSpPr>
            <a:spLocks noChangeArrowheads="1"/>
          </p:cNvSpPr>
          <p:nvPr/>
        </p:nvSpPr>
        <p:spPr bwMode="auto">
          <a:xfrm>
            <a:off x="8166100" y="5767389"/>
            <a:ext cx="642938" cy="3444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5000</a:t>
            </a:r>
          </a:p>
        </p:txBody>
      </p:sp>
      <p:sp>
        <p:nvSpPr>
          <p:cNvPr id="177223" name="Rectangle 71"/>
          <p:cNvSpPr>
            <a:spLocks noChangeArrowheads="1"/>
          </p:cNvSpPr>
          <p:nvPr/>
        </p:nvSpPr>
        <p:spPr bwMode="auto">
          <a:xfrm>
            <a:off x="8818564" y="5767389"/>
            <a:ext cx="1087437" cy="3444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10000  Hz</a:t>
            </a:r>
          </a:p>
        </p:txBody>
      </p:sp>
      <p:sp>
        <p:nvSpPr>
          <p:cNvPr id="177224" name="Rectangle 72"/>
          <p:cNvSpPr>
            <a:spLocks noChangeArrowheads="1"/>
          </p:cNvSpPr>
          <p:nvPr/>
        </p:nvSpPr>
        <p:spPr bwMode="auto">
          <a:xfrm>
            <a:off x="6235700" y="6027738"/>
            <a:ext cx="641350" cy="419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buClrTx/>
              <a:buFontTx/>
              <a:buNone/>
            </a:pPr>
            <a:r>
              <a:rPr lang="es-CO" altLang="es-CO" sz="2000" b="1" i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f</a:t>
            </a:r>
          </a:p>
        </p:txBody>
      </p:sp>
      <p:sp>
        <p:nvSpPr>
          <p:cNvPr id="177227" name="Freeform 75"/>
          <p:cNvSpPr>
            <a:spLocks noChangeArrowheads="1"/>
          </p:cNvSpPr>
          <p:nvPr/>
        </p:nvSpPr>
        <p:spPr bwMode="auto">
          <a:xfrm>
            <a:off x="3417889" y="2465389"/>
            <a:ext cx="6289675" cy="1601787"/>
          </a:xfrm>
          <a:custGeom>
            <a:avLst/>
            <a:gdLst>
              <a:gd name="G0" fmla="+- 63739 0 0"/>
              <a:gd name="G1" fmla="+- 1 0 0"/>
              <a:gd name="G2" fmla="+- 1 0 0"/>
              <a:gd name="G3" fmla="+- 1 0 0"/>
              <a:gd name="G4" fmla="+- 1 0 0"/>
              <a:gd name="G5" fmla="+- 1 0 0"/>
              <a:gd name="G6" fmla="+- 1 0 0"/>
              <a:gd name="G7" fmla="+- 1 0 0"/>
              <a:gd name="G8" fmla="+- 1 0 0"/>
              <a:gd name="G9" fmla="+- 1 0 0"/>
              <a:gd name="G10" fmla="+- 1 0 0"/>
              <a:gd name="G11" fmla="+- 1 0 0"/>
              <a:gd name="G12" fmla="+- 1 0 0"/>
              <a:gd name="G13" fmla="+- 1 0 0"/>
              <a:gd name="G14" fmla="+- 1 0 0"/>
              <a:gd name="G15" fmla="+- 1 0 0"/>
              <a:gd name="G16" fmla="+- 1 0 0"/>
              <a:gd name="G17" fmla="+- 1 0 0"/>
              <a:gd name="G18" fmla="+- 1 0 0"/>
              <a:gd name="G19" fmla="+- 1 0 0"/>
              <a:gd name="G20" fmla="+- 1 0 0"/>
              <a:gd name="G21" fmla="+- 1 0 0"/>
              <a:gd name="G22" fmla="+- 1 0 0"/>
              <a:gd name="G23" fmla="+- 1 0 0"/>
              <a:gd name="G24" fmla="+- 1 0 0"/>
              <a:gd name="G25" fmla="+- 1 0 0"/>
              <a:gd name="G26" fmla="+- 1 0 0"/>
              <a:gd name="G27" fmla="+- 1 0 0"/>
              <a:gd name="G28" fmla="+- 1 0 0"/>
              <a:gd name="G29" fmla="+- 1 0 0"/>
              <a:gd name="G30" fmla="*/ 1 65535 32768"/>
              <a:gd name="G31" fmla="+- 1 0 0"/>
              <a:gd name="G32" fmla="+- 1 0 0"/>
              <a:gd name="G33" fmla="+- 3 0 0"/>
              <a:gd name="G34" fmla="*/ 1 36465 50432"/>
              <a:gd name="G35" fmla="*/ 1 35987 55552"/>
              <a:gd name="G36" fmla="*/ G35 1 180"/>
              <a:gd name="G37" fmla="*/ G34 1 G36"/>
              <a:gd name="G38" fmla="*/ 1 56985 50432"/>
              <a:gd name="G39" fmla="*/ 1 0 0"/>
              <a:gd name="G40" fmla="*/ 1 47231 12704"/>
              <a:gd name="G41" fmla="+- 1 0 0"/>
              <a:gd name="G42" fmla="+- 1 0 0"/>
              <a:gd name="T0" fmla="*/ 0 w 20000"/>
              <a:gd name="T1" fmla="*/ 0 h 20000"/>
              <a:gd name="T2" fmla="*/ 386186 w 20000"/>
              <a:gd name="T3" fmla="*/ 242270 h 20000"/>
              <a:gd name="T4" fmla="*/ 529591 w 20000"/>
              <a:gd name="T5" fmla="*/ 318035 h 20000"/>
              <a:gd name="T6" fmla="*/ 749415 w 20000"/>
              <a:gd name="T7" fmla="*/ 434084 h 20000"/>
              <a:gd name="T8" fmla="*/ 910116 w 20000"/>
              <a:gd name="T9" fmla="*/ 522423 h 20000"/>
              <a:gd name="T10" fmla="*/ 1075849 w 20000"/>
              <a:gd name="T11" fmla="*/ 608279 h 20000"/>
              <a:gd name="T12" fmla="*/ 1191579 w 20000"/>
              <a:gd name="T13" fmla="*/ 674673 h 20000"/>
              <a:gd name="T14" fmla="*/ 1417693 w 20000"/>
              <a:gd name="T15" fmla="*/ 787438 h 20000"/>
              <a:gd name="T16" fmla="*/ 1665820 w 20000"/>
              <a:gd name="T17" fmla="*/ 909415 h 20000"/>
              <a:gd name="T18" fmla="*/ 1875581 w 20000"/>
              <a:gd name="T19" fmla="*/ 1016254 h 20000"/>
              <a:gd name="T20" fmla="*/ 2184404 w 20000"/>
              <a:gd name="T21" fmla="*/ 1145838 h 20000"/>
              <a:gd name="T22" fmla="*/ 2526562 w 20000"/>
              <a:gd name="T23" fmla="*/ 1304015 h 20000"/>
              <a:gd name="T24" fmla="*/ 2782238 w 20000"/>
              <a:gd name="T25" fmla="*/ 1399882 h 20000"/>
              <a:gd name="T26" fmla="*/ 3058040 w 20000"/>
              <a:gd name="T27" fmla="*/ 1468839 h 20000"/>
              <a:gd name="T28" fmla="*/ 3326295 w 20000"/>
              <a:gd name="T29" fmla="*/ 1494067 h 20000"/>
              <a:gd name="T30" fmla="*/ 3552723 w 20000"/>
              <a:gd name="T31" fmla="*/ 1494067 h 20000"/>
              <a:gd name="T32" fmla="*/ 3839532 w 20000"/>
              <a:gd name="T33" fmla="*/ 1499993 h 20000"/>
              <a:gd name="T34" fmla="*/ 4059985 w 20000"/>
              <a:gd name="T35" fmla="*/ 1516812 h 20000"/>
              <a:gd name="T36" fmla="*/ 4192383 w 20000"/>
              <a:gd name="T37" fmla="*/ 1530267 h 20000"/>
              <a:gd name="T38" fmla="*/ 4418811 w 20000"/>
              <a:gd name="T39" fmla="*/ 1584087 h 20000"/>
              <a:gd name="T40" fmla="*/ 4578569 w 20000"/>
              <a:gd name="T41" fmla="*/ 1600906 h 20000"/>
              <a:gd name="T42" fmla="*/ 4694613 w 20000"/>
              <a:gd name="T43" fmla="*/ 1600105 h 20000"/>
              <a:gd name="T44" fmla="*/ 4799337 w 20000"/>
              <a:gd name="T45" fmla="*/ 1591696 h 20000"/>
              <a:gd name="T46" fmla="*/ 4964755 w 20000"/>
              <a:gd name="T47" fmla="*/ 1553813 h 20000"/>
              <a:gd name="T48" fmla="*/ 5097153 w 20000"/>
              <a:gd name="T49" fmla="*/ 1478930 h 20000"/>
              <a:gd name="T50" fmla="*/ 5157848 w 20000"/>
              <a:gd name="T51" fmla="*/ 1411655 h 20000"/>
              <a:gd name="T52" fmla="*/ 5213197 w 20000"/>
              <a:gd name="T53" fmla="*/ 1334289 h 20000"/>
              <a:gd name="T54" fmla="*/ 5268232 w 20000"/>
              <a:gd name="T55" fmla="*/ 1242586 h 20000"/>
              <a:gd name="T56" fmla="*/ 5328927 w 20000"/>
              <a:gd name="T57" fmla="*/ 1167703 h 20000"/>
              <a:gd name="T58" fmla="*/ 5411636 w 20000"/>
              <a:gd name="T59" fmla="*/ 1098666 h 20000"/>
              <a:gd name="T60" fmla="*/ 5488999 w 20000"/>
              <a:gd name="T61" fmla="*/ 1068392 h 20000"/>
              <a:gd name="T62" fmla="*/ 5549695 w 20000"/>
              <a:gd name="T63" fmla="*/ 1061664 h 20000"/>
              <a:gd name="T64" fmla="*/ 5647814 w 20000"/>
              <a:gd name="T65" fmla="*/ 1049891 h 20000"/>
              <a:gd name="T66" fmla="*/ 5775809 w 20000"/>
              <a:gd name="T67" fmla="*/ 1061664 h 20000"/>
              <a:gd name="T68" fmla="*/ 5851914 w 20000"/>
              <a:gd name="T69" fmla="*/ 1049891 h 20000"/>
              <a:gd name="T70" fmla="*/ 5978965 w 20000"/>
              <a:gd name="T71" fmla="*/ 1019618 h 20000"/>
              <a:gd name="T72" fmla="*/ 6084632 w 20000"/>
              <a:gd name="T73" fmla="*/ 963235 h 20000"/>
              <a:gd name="T74" fmla="*/ 6161995 w 20000"/>
              <a:gd name="T75" fmla="*/ 894278 h 20000"/>
              <a:gd name="T76" fmla="*/ 6239043 w 20000"/>
              <a:gd name="T77" fmla="*/ 773102 h 20000"/>
              <a:gd name="T78" fmla="*/ 6288732 w 20000"/>
              <a:gd name="T79" fmla="*/ 644399 h 200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20000" h="20000">
                <a:moveTo>
                  <a:pt x="0" y="0"/>
                </a:moveTo>
                <a:lnTo>
                  <a:pt x="1228" y="3025"/>
                </a:lnTo>
                <a:lnTo>
                  <a:pt x="1684" y="3971"/>
                </a:lnTo>
                <a:lnTo>
                  <a:pt x="2383" y="5420"/>
                </a:lnTo>
                <a:lnTo>
                  <a:pt x="2894" y="6523"/>
                </a:lnTo>
                <a:lnTo>
                  <a:pt x="3421" y="7595"/>
                </a:lnTo>
                <a:lnTo>
                  <a:pt x="3789" y="8424"/>
                </a:lnTo>
                <a:lnTo>
                  <a:pt x="4508" y="9832"/>
                </a:lnTo>
                <a:lnTo>
                  <a:pt x="5297" y="11355"/>
                </a:lnTo>
                <a:lnTo>
                  <a:pt x="5964" y="12689"/>
                </a:lnTo>
                <a:lnTo>
                  <a:pt x="6946" y="14307"/>
                </a:lnTo>
                <a:lnTo>
                  <a:pt x="8034" y="16282"/>
                </a:lnTo>
                <a:lnTo>
                  <a:pt x="8847" y="17479"/>
                </a:lnTo>
                <a:lnTo>
                  <a:pt x="9724" y="18340"/>
                </a:lnTo>
                <a:lnTo>
                  <a:pt x="10577" y="18655"/>
                </a:lnTo>
                <a:lnTo>
                  <a:pt x="11297" y="18655"/>
                </a:lnTo>
                <a:lnTo>
                  <a:pt x="12209" y="18729"/>
                </a:lnTo>
                <a:lnTo>
                  <a:pt x="12910" y="18939"/>
                </a:lnTo>
                <a:lnTo>
                  <a:pt x="13331" y="19107"/>
                </a:lnTo>
                <a:lnTo>
                  <a:pt x="14051" y="19779"/>
                </a:lnTo>
                <a:lnTo>
                  <a:pt x="14559" y="19989"/>
                </a:lnTo>
                <a:lnTo>
                  <a:pt x="14928" y="19979"/>
                </a:lnTo>
                <a:lnTo>
                  <a:pt x="15261" y="19874"/>
                </a:lnTo>
                <a:lnTo>
                  <a:pt x="15787" y="19401"/>
                </a:lnTo>
                <a:lnTo>
                  <a:pt x="16208" y="18466"/>
                </a:lnTo>
                <a:lnTo>
                  <a:pt x="16401" y="17626"/>
                </a:lnTo>
                <a:lnTo>
                  <a:pt x="16577" y="16660"/>
                </a:lnTo>
                <a:lnTo>
                  <a:pt x="16752" y="15515"/>
                </a:lnTo>
                <a:lnTo>
                  <a:pt x="16945" y="14580"/>
                </a:lnTo>
                <a:lnTo>
                  <a:pt x="17208" y="13718"/>
                </a:lnTo>
                <a:lnTo>
                  <a:pt x="17454" y="13340"/>
                </a:lnTo>
                <a:lnTo>
                  <a:pt x="17647" y="13256"/>
                </a:lnTo>
                <a:lnTo>
                  <a:pt x="17959" y="13109"/>
                </a:lnTo>
                <a:lnTo>
                  <a:pt x="18366" y="13256"/>
                </a:lnTo>
                <a:lnTo>
                  <a:pt x="18608" y="13109"/>
                </a:lnTo>
                <a:lnTo>
                  <a:pt x="19012" y="12731"/>
                </a:lnTo>
                <a:lnTo>
                  <a:pt x="19348" y="12027"/>
                </a:lnTo>
                <a:lnTo>
                  <a:pt x="19594" y="11166"/>
                </a:lnTo>
                <a:lnTo>
                  <a:pt x="19839" y="9653"/>
                </a:lnTo>
                <a:lnTo>
                  <a:pt x="19997" y="8046"/>
                </a:lnTo>
              </a:path>
            </a:pathLst>
          </a:custGeom>
          <a:noFill/>
          <a:ln w="57240" cap="flat">
            <a:solidFill>
              <a:srgbClr val="00CC99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</p:spTree>
  </p:cSld>
  <p:clrMapOvr>
    <a:masterClrMapping/>
  </p:clrMapOvr>
  <p:transition>
    <p:dissolve/>
  </p:transition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7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gradFill rotWithShape="0">
          <a:gsLst>
            <a:gs pos="0">
              <a:srgbClr val="000000"/>
            </a:gs>
            <a:gs pos="50000">
              <a:srgbClr val="003399"/>
            </a:gs>
            <a:gs pos="100000">
              <a:srgbClr val="000000"/>
            </a:gs>
          </a:gsLst>
          <a:lin ang="81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8177" name="Rectangle 1"/>
          <p:cNvSpPr>
            <a:spLocks noChangeArrowheads="1"/>
          </p:cNvSpPr>
          <p:nvPr/>
        </p:nvSpPr>
        <p:spPr bwMode="auto">
          <a:xfrm>
            <a:off x="2286000" y="500064"/>
            <a:ext cx="7772400" cy="5946775"/>
          </a:xfrm>
          <a:prstGeom prst="rect">
            <a:avLst/>
          </a:prstGeom>
          <a:solidFill>
            <a:srgbClr val="FFFFCC"/>
          </a:solidFill>
          <a:ln w="57240" cap="sq">
            <a:solidFill>
              <a:srgbClr val="CC66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  <p:grpSp>
        <p:nvGrpSpPr>
          <p:cNvPr id="178178" name="Group 2"/>
          <p:cNvGrpSpPr>
            <a:grpSpLocks/>
          </p:cNvGrpSpPr>
          <p:nvPr/>
        </p:nvGrpSpPr>
        <p:grpSpPr bwMode="auto">
          <a:xfrm>
            <a:off x="3259139" y="779463"/>
            <a:ext cx="6523037" cy="4970462"/>
            <a:chOff x="1093" y="491"/>
            <a:chExt cx="4109" cy="3131"/>
          </a:xfrm>
        </p:grpSpPr>
        <p:grpSp>
          <p:nvGrpSpPr>
            <p:cNvPr id="178179" name="Group 3"/>
            <p:cNvGrpSpPr>
              <a:grpSpLocks/>
            </p:cNvGrpSpPr>
            <p:nvPr/>
          </p:nvGrpSpPr>
          <p:grpSpPr bwMode="auto">
            <a:xfrm>
              <a:off x="1093" y="491"/>
              <a:ext cx="4102" cy="3131"/>
              <a:chOff x="1093" y="491"/>
              <a:chExt cx="4102" cy="3131"/>
            </a:xfrm>
          </p:grpSpPr>
          <p:sp>
            <p:nvSpPr>
              <p:cNvPr id="178180" name="Line 4"/>
              <p:cNvSpPr>
                <a:spLocks noChangeShapeType="1"/>
              </p:cNvSpPr>
              <p:nvPr/>
            </p:nvSpPr>
            <p:spPr bwMode="auto">
              <a:xfrm>
                <a:off x="3417" y="491"/>
                <a:ext cx="0" cy="3130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78181" name="Line 5"/>
              <p:cNvSpPr>
                <a:spLocks noChangeShapeType="1"/>
              </p:cNvSpPr>
              <p:nvPr/>
            </p:nvSpPr>
            <p:spPr bwMode="auto">
              <a:xfrm>
                <a:off x="1332" y="492"/>
                <a:ext cx="0" cy="3129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78182" name="Line 6"/>
              <p:cNvSpPr>
                <a:spLocks noChangeShapeType="1"/>
              </p:cNvSpPr>
              <p:nvPr/>
            </p:nvSpPr>
            <p:spPr bwMode="auto">
              <a:xfrm>
                <a:off x="1641" y="492"/>
                <a:ext cx="0" cy="3129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78183" name="Line 7"/>
              <p:cNvSpPr>
                <a:spLocks noChangeShapeType="1"/>
              </p:cNvSpPr>
              <p:nvPr/>
            </p:nvSpPr>
            <p:spPr bwMode="auto">
              <a:xfrm>
                <a:off x="1503" y="492"/>
                <a:ext cx="0" cy="3129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78184" name="Line 8"/>
              <p:cNvSpPr>
                <a:spLocks noChangeShapeType="1"/>
              </p:cNvSpPr>
              <p:nvPr/>
            </p:nvSpPr>
            <p:spPr bwMode="auto">
              <a:xfrm>
                <a:off x="1745" y="492"/>
                <a:ext cx="0" cy="3129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78185" name="Line 9"/>
              <p:cNvSpPr>
                <a:spLocks noChangeShapeType="1"/>
              </p:cNvSpPr>
              <p:nvPr/>
            </p:nvSpPr>
            <p:spPr bwMode="auto">
              <a:xfrm>
                <a:off x="1842" y="492"/>
                <a:ext cx="0" cy="3129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78186" name="Line 10"/>
              <p:cNvSpPr>
                <a:spLocks noChangeShapeType="1"/>
              </p:cNvSpPr>
              <p:nvPr/>
            </p:nvSpPr>
            <p:spPr bwMode="auto">
              <a:xfrm>
                <a:off x="1913" y="492"/>
                <a:ext cx="0" cy="3130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78187" name="Line 11"/>
              <p:cNvSpPr>
                <a:spLocks noChangeShapeType="1"/>
              </p:cNvSpPr>
              <p:nvPr/>
            </p:nvSpPr>
            <p:spPr bwMode="auto">
              <a:xfrm>
                <a:off x="1986" y="492"/>
                <a:ext cx="0" cy="3130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78188" name="Line 12"/>
              <p:cNvSpPr>
                <a:spLocks noChangeShapeType="1"/>
              </p:cNvSpPr>
              <p:nvPr/>
            </p:nvSpPr>
            <p:spPr bwMode="auto">
              <a:xfrm flipH="1">
                <a:off x="2456" y="492"/>
                <a:ext cx="7" cy="3128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78189" name="Line 13"/>
              <p:cNvSpPr>
                <a:spLocks noChangeShapeType="1"/>
              </p:cNvSpPr>
              <p:nvPr/>
            </p:nvSpPr>
            <p:spPr bwMode="auto">
              <a:xfrm>
                <a:off x="2704" y="492"/>
                <a:ext cx="0" cy="3129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78190" name="Line 14"/>
              <p:cNvSpPr>
                <a:spLocks noChangeShapeType="1"/>
              </p:cNvSpPr>
              <p:nvPr/>
            </p:nvSpPr>
            <p:spPr bwMode="auto">
              <a:xfrm>
                <a:off x="3011" y="492"/>
                <a:ext cx="0" cy="3129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78191" name="Line 15"/>
              <p:cNvSpPr>
                <a:spLocks noChangeShapeType="1"/>
              </p:cNvSpPr>
              <p:nvPr/>
            </p:nvSpPr>
            <p:spPr bwMode="auto">
              <a:xfrm>
                <a:off x="2874" y="492"/>
                <a:ext cx="0" cy="3129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78192" name="Line 16"/>
              <p:cNvSpPr>
                <a:spLocks noChangeShapeType="1"/>
              </p:cNvSpPr>
              <p:nvPr/>
            </p:nvSpPr>
            <p:spPr bwMode="auto">
              <a:xfrm>
                <a:off x="3118" y="492"/>
                <a:ext cx="0" cy="3129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78193" name="Line 17"/>
              <p:cNvSpPr>
                <a:spLocks noChangeShapeType="1"/>
              </p:cNvSpPr>
              <p:nvPr/>
            </p:nvSpPr>
            <p:spPr bwMode="auto">
              <a:xfrm>
                <a:off x="3212" y="492"/>
                <a:ext cx="0" cy="3129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78194" name="Line 18"/>
              <p:cNvSpPr>
                <a:spLocks noChangeShapeType="1"/>
              </p:cNvSpPr>
              <p:nvPr/>
            </p:nvSpPr>
            <p:spPr bwMode="auto">
              <a:xfrm>
                <a:off x="3286" y="495"/>
                <a:ext cx="0" cy="3127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78195" name="Line 19"/>
              <p:cNvSpPr>
                <a:spLocks noChangeShapeType="1"/>
              </p:cNvSpPr>
              <p:nvPr/>
            </p:nvSpPr>
            <p:spPr bwMode="auto">
              <a:xfrm>
                <a:off x="3355" y="495"/>
                <a:ext cx="0" cy="3127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78196" name="Line 20"/>
              <p:cNvSpPr>
                <a:spLocks noChangeShapeType="1"/>
              </p:cNvSpPr>
              <p:nvPr/>
            </p:nvSpPr>
            <p:spPr bwMode="auto">
              <a:xfrm>
                <a:off x="3824" y="492"/>
                <a:ext cx="0" cy="3130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78197" name="Line 21"/>
              <p:cNvSpPr>
                <a:spLocks noChangeShapeType="1"/>
              </p:cNvSpPr>
              <p:nvPr/>
            </p:nvSpPr>
            <p:spPr bwMode="auto">
              <a:xfrm>
                <a:off x="4065" y="492"/>
                <a:ext cx="0" cy="3129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78198" name="Line 22"/>
              <p:cNvSpPr>
                <a:spLocks noChangeShapeType="1"/>
              </p:cNvSpPr>
              <p:nvPr/>
            </p:nvSpPr>
            <p:spPr bwMode="auto">
              <a:xfrm>
                <a:off x="4377" y="492"/>
                <a:ext cx="0" cy="3129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78199" name="Line 23"/>
              <p:cNvSpPr>
                <a:spLocks noChangeShapeType="1"/>
              </p:cNvSpPr>
              <p:nvPr/>
            </p:nvSpPr>
            <p:spPr bwMode="auto">
              <a:xfrm>
                <a:off x="4242" y="492"/>
                <a:ext cx="0" cy="3129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78200" name="Line 24"/>
              <p:cNvSpPr>
                <a:spLocks noChangeShapeType="1"/>
              </p:cNvSpPr>
              <p:nvPr/>
            </p:nvSpPr>
            <p:spPr bwMode="auto">
              <a:xfrm>
                <a:off x="4485" y="492"/>
                <a:ext cx="0" cy="3129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78201" name="Line 25"/>
              <p:cNvSpPr>
                <a:spLocks noChangeShapeType="1"/>
              </p:cNvSpPr>
              <p:nvPr/>
            </p:nvSpPr>
            <p:spPr bwMode="auto">
              <a:xfrm>
                <a:off x="4581" y="492"/>
                <a:ext cx="0" cy="3129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78202" name="Line 26"/>
              <p:cNvSpPr>
                <a:spLocks noChangeShapeType="1"/>
              </p:cNvSpPr>
              <p:nvPr/>
            </p:nvSpPr>
            <p:spPr bwMode="auto">
              <a:xfrm>
                <a:off x="4654" y="492"/>
                <a:ext cx="0" cy="3130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78203" name="Line 27"/>
              <p:cNvSpPr>
                <a:spLocks noChangeShapeType="1"/>
              </p:cNvSpPr>
              <p:nvPr/>
            </p:nvSpPr>
            <p:spPr bwMode="auto">
              <a:xfrm>
                <a:off x="4730" y="492"/>
                <a:ext cx="0" cy="3129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78204" name="Line 28"/>
              <p:cNvSpPr>
                <a:spLocks noChangeShapeType="1"/>
              </p:cNvSpPr>
              <p:nvPr/>
            </p:nvSpPr>
            <p:spPr bwMode="auto">
              <a:xfrm flipH="1">
                <a:off x="4783" y="492"/>
                <a:ext cx="7" cy="3130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78205" name="Line 29"/>
              <p:cNvSpPr>
                <a:spLocks noChangeShapeType="1"/>
              </p:cNvSpPr>
              <p:nvPr/>
            </p:nvSpPr>
            <p:spPr bwMode="auto">
              <a:xfrm>
                <a:off x="5196" y="492"/>
                <a:ext cx="0" cy="3130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78206" name="Line 30"/>
              <p:cNvSpPr>
                <a:spLocks noChangeShapeType="1"/>
              </p:cNvSpPr>
              <p:nvPr/>
            </p:nvSpPr>
            <p:spPr bwMode="auto">
              <a:xfrm>
                <a:off x="1093" y="492"/>
                <a:ext cx="0" cy="3129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78207" name="Line 31"/>
              <p:cNvSpPr>
                <a:spLocks noChangeShapeType="1"/>
              </p:cNvSpPr>
              <p:nvPr/>
            </p:nvSpPr>
            <p:spPr bwMode="auto">
              <a:xfrm>
                <a:off x="2047" y="491"/>
                <a:ext cx="0" cy="3130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</p:grpSp>
        <p:grpSp>
          <p:nvGrpSpPr>
            <p:cNvPr id="178208" name="Group 32"/>
            <p:cNvGrpSpPr>
              <a:grpSpLocks/>
            </p:cNvGrpSpPr>
            <p:nvPr/>
          </p:nvGrpSpPr>
          <p:grpSpPr bwMode="auto">
            <a:xfrm>
              <a:off x="1093" y="492"/>
              <a:ext cx="4109" cy="3129"/>
              <a:chOff x="1093" y="492"/>
              <a:chExt cx="4109" cy="3129"/>
            </a:xfrm>
          </p:grpSpPr>
          <p:sp>
            <p:nvSpPr>
              <p:cNvPr id="178209" name="Line 33"/>
              <p:cNvSpPr>
                <a:spLocks noChangeShapeType="1"/>
              </p:cNvSpPr>
              <p:nvPr/>
            </p:nvSpPr>
            <p:spPr bwMode="auto">
              <a:xfrm>
                <a:off x="1093" y="492"/>
                <a:ext cx="4099" cy="0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78210" name="Line 34"/>
              <p:cNvSpPr>
                <a:spLocks noChangeShapeType="1"/>
              </p:cNvSpPr>
              <p:nvPr/>
            </p:nvSpPr>
            <p:spPr bwMode="auto">
              <a:xfrm>
                <a:off x="1093" y="712"/>
                <a:ext cx="4106" cy="0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78211" name="Line 35"/>
              <p:cNvSpPr>
                <a:spLocks noChangeShapeType="1"/>
              </p:cNvSpPr>
              <p:nvPr/>
            </p:nvSpPr>
            <p:spPr bwMode="auto">
              <a:xfrm>
                <a:off x="1093" y="931"/>
                <a:ext cx="4109" cy="0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78212" name="Line 36"/>
              <p:cNvSpPr>
                <a:spLocks noChangeShapeType="1"/>
              </p:cNvSpPr>
              <p:nvPr/>
            </p:nvSpPr>
            <p:spPr bwMode="auto">
              <a:xfrm>
                <a:off x="1093" y="1163"/>
                <a:ext cx="4109" cy="0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78213" name="Line 37"/>
              <p:cNvSpPr>
                <a:spLocks noChangeShapeType="1"/>
              </p:cNvSpPr>
              <p:nvPr/>
            </p:nvSpPr>
            <p:spPr bwMode="auto">
              <a:xfrm>
                <a:off x="1093" y="1381"/>
                <a:ext cx="4109" cy="0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78214" name="Line 38"/>
              <p:cNvSpPr>
                <a:spLocks noChangeShapeType="1"/>
              </p:cNvSpPr>
              <p:nvPr/>
            </p:nvSpPr>
            <p:spPr bwMode="auto">
              <a:xfrm>
                <a:off x="1093" y="1606"/>
                <a:ext cx="4109" cy="0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78215" name="Line 39"/>
              <p:cNvSpPr>
                <a:spLocks noChangeShapeType="1"/>
              </p:cNvSpPr>
              <p:nvPr/>
            </p:nvSpPr>
            <p:spPr bwMode="auto">
              <a:xfrm>
                <a:off x="1093" y="1822"/>
                <a:ext cx="4106" cy="0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78216" name="Line 40"/>
              <p:cNvSpPr>
                <a:spLocks noChangeShapeType="1"/>
              </p:cNvSpPr>
              <p:nvPr/>
            </p:nvSpPr>
            <p:spPr bwMode="auto">
              <a:xfrm>
                <a:off x="1093" y="2049"/>
                <a:ext cx="4106" cy="0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78217" name="Line 41"/>
              <p:cNvSpPr>
                <a:spLocks noChangeShapeType="1"/>
              </p:cNvSpPr>
              <p:nvPr/>
            </p:nvSpPr>
            <p:spPr bwMode="auto">
              <a:xfrm>
                <a:off x="1093" y="2267"/>
                <a:ext cx="4106" cy="0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78218" name="Line 42"/>
              <p:cNvSpPr>
                <a:spLocks noChangeShapeType="1"/>
              </p:cNvSpPr>
              <p:nvPr/>
            </p:nvSpPr>
            <p:spPr bwMode="auto">
              <a:xfrm>
                <a:off x="1093" y="2490"/>
                <a:ext cx="4106" cy="0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78219" name="Line 43"/>
              <p:cNvSpPr>
                <a:spLocks noChangeShapeType="1"/>
              </p:cNvSpPr>
              <p:nvPr/>
            </p:nvSpPr>
            <p:spPr bwMode="auto">
              <a:xfrm>
                <a:off x="1093" y="2720"/>
                <a:ext cx="4106" cy="0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78220" name="Line 44"/>
              <p:cNvSpPr>
                <a:spLocks noChangeShapeType="1"/>
              </p:cNvSpPr>
              <p:nvPr/>
            </p:nvSpPr>
            <p:spPr bwMode="auto">
              <a:xfrm>
                <a:off x="1093" y="2934"/>
                <a:ext cx="4106" cy="0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78221" name="Line 45"/>
              <p:cNvSpPr>
                <a:spLocks noChangeShapeType="1"/>
              </p:cNvSpPr>
              <p:nvPr/>
            </p:nvSpPr>
            <p:spPr bwMode="auto">
              <a:xfrm>
                <a:off x="1093" y="3160"/>
                <a:ext cx="4106" cy="0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78222" name="Line 46"/>
              <p:cNvSpPr>
                <a:spLocks noChangeShapeType="1"/>
              </p:cNvSpPr>
              <p:nvPr/>
            </p:nvSpPr>
            <p:spPr bwMode="auto">
              <a:xfrm>
                <a:off x="1093" y="3385"/>
                <a:ext cx="4106" cy="0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78223" name="Line 47"/>
              <p:cNvSpPr>
                <a:spLocks noChangeShapeType="1"/>
              </p:cNvSpPr>
              <p:nvPr/>
            </p:nvSpPr>
            <p:spPr bwMode="auto">
              <a:xfrm>
                <a:off x="1096" y="3622"/>
                <a:ext cx="4095" cy="0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</p:grpSp>
      </p:grpSp>
      <p:sp>
        <p:nvSpPr>
          <p:cNvPr id="178224" name="Rectangle 48"/>
          <p:cNvSpPr>
            <a:spLocks noChangeArrowheads="1"/>
          </p:cNvSpPr>
          <p:nvPr/>
        </p:nvSpPr>
        <p:spPr bwMode="auto">
          <a:xfrm>
            <a:off x="2286001" y="2943225"/>
            <a:ext cx="581025" cy="3444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r>
              <a:rPr lang="es-CO" altLang="es-CO" sz="2000" b="1" i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L</a:t>
            </a:r>
            <a:r>
              <a:rPr lang="es-CO" altLang="es-CO" sz="2000" b="1" i="1" baseline="-25000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p</a:t>
            </a:r>
          </a:p>
        </p:txBody>
      </p:sp>
      <p:sp>
        <p:nvSpPr>
          <p:cNvPr id="178225" name="Rectangle 49"/>
          <p:cNvSpPr>
            <a:spLocks noChangeArrowheads="1"/>
          </p:cNvSpPr>
          <p:nvPr/>
        </p:nvSpPr>
        <p:spPr bwMode="auto">
          <a:xfrm>
            <a:off x="2727326" y="1011238"/>
            <a:ext cx="487363" cy="342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120</a:t>
            </a:r>
          </a:p>
        </p:txBody>
      </p:sp>
      <p:sp>
        <p:nvSpPr>
          <p:cNvPr id="178226" name="Rectangle 50"/>
          <p:cNvSpPr>
            <a:spLocks noChangeArrowheads="1"/>
          </p:cNvSpPr>
          <p:nvPr/>
        </p:nvSpPr>
        <p:spPr bwMode="auto">
          <a:xfrm>
            <a:off x="2727326" y="1365250"/>
            <a:ext cx="487363" cy="342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110</a:t>
            </a:r>
          </a:p>
        </p:txBody>
      </p:sp>
      <p:sp>
        <p:nvSpPr>
          <p:cNvPr id="178227" name="Rectangle 51"/>
          <p:cNvSpPr>
            <a:spLocks noChangeArrowheads="1"/>
          </p:cNvSpPr>
          <p:nvPr/>
        </p:nvSpPr>
        <p:spPr bwMode="auto">
          <a:xfrm>
            <a:off x="2727326" y="1716089"/>
            <a:ext cx="487363" cy="3460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100</a:t>
            </a:r>
          </a:p>
        </p:txBody>
      </p:sp>
      <p:sp>
        <p:nvSpPr>
          <p:cNvPr id="178228" name="Rectangle 52"/>
          <p:cNvSpPr>
            <a:spLocks noChangeArrowheads="1"/>
          </p:cNvSpPr>
          <p:nvPr/>
        </p:nvSpPr>
        <p:spPr bwMode="auto">
          <a:xfrm>
            <a:off x="2727326" y="2070100"/>
            <a:ext cx="487363" cy="3444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90</a:t>
            </a:r>
          </a:p>
        </p:txBody>
      </p:sp>
      <p:sp>
        <p:nvSpPr>
          <p:cNvPr id="178229" name="Rectangle 53"/>
          <p:cNvSpPr>
            <a:spLocks noChangeArrowheads="1"/>
          </p:cNvSpPr>
          <p:nvPr/>
        </p:nvSpPr>
        <p:spPr bwMode="auto">
          <a:xfrm>
            <a:off x="2727326" y="2424113"/>
            <a:ext cx="487363" cy="342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80</a:t>
            </a:r>
          </a:p>
        </p:txBody>
      </p:sp>
      <p:sp>
        <p:nvSpPr>
          <p:cNvPr id="178230" name="Rectangle 54"/>
          <p:cNvSpPr>
            <a:spLocks noChangeArrowheads="1"/>
          </p:cNvSpPr>
          <p:nvPr/>
        </p:nvSpPr>
        <p:spPr bwMode="auto">
          <a:xfrm>
            <a:off x="2727326" y="2776538"/>
            <a:ext cx="487363" cy="342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70</a:t>
            </a:r>
          </a:p>
        </p:txBody>
      </p:sp>
      <p:sp>
        <p:nvSpPr>
          <p:cNvPr id="178231" name="Rectangle 55"/>
          <p:cNvSpPr>
            <a:spLocks noChangeArrowheads="1"/>
          </p:cNvSpPr>
          <p:nvPr/>
        </p:nvSpPr>
        <p:spPr bwMode="auto">
          <a:xfrm>
            <a:off x="2727326" y="3130550"/>
            <a:ext cx="487363" cy="3444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60</a:t>
            </a:r>
          </a:p>
        </p:txBody>
      </p:sp>
      <p:sp>
        <p:nvSpPr>
          <p:cNvPr id="178232" name="Rectangle 56"/>
          <p:cNvSpPr>
            <a:spLocks noChangeArrowheads="1"/>
          </p:cNvSpPr>
          <p:nvPr/>
        </p:nvSpPr>
        <p:spPr bwMode="auto">
          <a:xfrm>
            <a:off x="2727326" y="3482975"/>
            <a:ext cx="487363" cy="3444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50</a:t>
            </a:r>
          </a:p>
        </p:txBody>
      </p:sp>
      <p:sp>
        <p:nvSpPr>
          <p:cNvPr id="178233" name="Rectangle 57"/>
          <p:cNvSpPr>
            <a:spLocks noChangeArrowheads="1"/>
          </p:cNvSpPr>
          <p:nvPr/>
        </p:nvSpPr>
        <p:spPr bwMode="auto">
          <a:xfrm>
            <a:off x="2727326" y="3835401"/>
            <a:ext cx="487363" cy="3460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40</a:t>
            </a:r>
          </a:p>
        </p:txBody>
      </p:sp>
      <p:sp>
        <p:nvSpPr>
          <p:cNvPr id="178234" name="Rectangle 58"/>
          <p:cNvSpPr>
            <a:spLocks noChangeArrowheads="1"/>
          </p:cNvSpPr>
          <p:nvPr/>
        </p:nvSpPr>
        <p:spPr bwMode="auto">
          <a:xfrm>
            <a:off x="2727326" y="4191000"/>
            <a:ext cx="487363" cy="342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30</a:t>
            </a:r>
          </a:p>
        </p:txBody>
      </p:sp>
      <p:sp>
        <p:nvSpPr>
          <p:cNvPr id="178235" name="Rectangle 59"/>
          <p:cNvSpPr>
            <a:spLocks noChangeArrowheads="1"/>
          </p:cNvSpPr>
          <p:nvPr/>
        </p:nvSpPr>
        <p:spPr bwMode="auto">
          <a:xfrm>
            <a:off x="2727326" y="4543425"/>
            <a:ext cx="487363" cy="342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20</a:t>
            </a:r>
          </a:p>
        </p:txBody>
      </p:sp>
      <p:sp>
        <p:nvSpPr>
          <p:cNvPr id="178236" name="Rectangle 60"/>
          <p:cNvSpPr>
            <a:spLocks noChangeArrowheads="1"/>
          </p:cNvSpPr>
          <p:nvPr/>
        </p:nvSpPr>
        <p:spPr bwMode="auto">
          <a:xfrm>
            <a:off x="2727326" y="4897439"/>
            <a:ext cx="487363" cy="3444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10</a:t>
            </a:r>
          </a:p>
        </p:txBody>
      </p:sp>
      <p:sp>
        <p:nvSpPr>
          <p:cNvPr id="178237" name="Rectangle 61"/>
          <p:cNvSpPr>
            <a:spLocks noChangeArrowheads="1"/>
          </p:cNvSpPr>
          <p:nvPr/>
        </p:nvSpPr>
        <p:spPr bwMode="auto">
          <a:xfrm>
            <a:off x="2727326" y="5251450"/>
            <a:ext cx="487363" cy="342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0</a:t>
            </a:r>
          </a:p>
        </p:txBody>
      </p:sp>
      <p:sp>
        <p:nvSpPr>
          <p:cNvPr id="178238" name="Rectangle 62"/>
          <p:cNvSpPr>
            <a:spLocks noChangeArrowheads="1"/>
          </p:cNvSpPr>
          <p:nvPr/>
        </p:nvSpPr>
        <p:spPr bwMode="auto">
          <a:xfrm>
            <a:off x="2795589" y="617538"/>
            <a:ext cx="485775" cy="342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dB   </a:t>
            </a:r>
          </a:p>
        </p:txBody>
      </p:sp>
      <p:sp>
        <p:nvSpPr>
          <p:cNvPr id="178239" name="Rectangle 63"/>
          <p:cNvSpPr>
            <a:spLocks noChangeArrowheads="1"/>
          </p:cNvSpPr>
          <p:nvPr/>
        </p:nvSpPr>
        <p:spPr bwMode="auto">
          <a:xfrm>
            <a:off x="7013575" y="1541463"/>
            <a:ext cx="712788" cy="279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>
              <a:buClrTx/>
              <a:buFontTx/>
              <a:buNone/>
            </a:pPr>
            <a:r>
              <a:rPr lang="es-CO" altLang="es-CO" sz="1600" b="1">
                <a:solidFill>
                  <a:srgbClr val="FF3300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100</a:t>
            </a:r>
          </a:p>
        </p:txBody>
      </p:sp>
      <p:sp>
        <p:nvSpPr>
          <p:cNvPr id="178240" name="Rectangle 64"/>
          <p:cNvSpPr>
            <a:spLocks noChangeArrowheads="1"/>
          </p:cNvSpPr>
          <p:nvPr/>
        </p:nvSpPr>
        <p:spPr bwMode="auto">
          <a:xfrm>
            <a:off x="7013575" y="2603501"/>
            <a:ext cx="712788" cy="2778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>
              <a:buClrTx/>
              <a:buFontTx/>
              <a:buNone/>
            </a:pPr>
            <a:r>
              <a:rPr lang="es-CO" altLang="es-CO" sz="1600" b="1">
                <a:solidFill>
                  <a:srgbClr val="3333CC"/>
                </a:solidFill>
              </a:rPr>
              <a:t>70</a:t>
            </a:r>
          </a:p>
        </p:txBody>
      </p:sp>
      <p:sp>
        <p:nvSpPr>
          <p:cNvPr id="178241" name="Rectangle 65"/>
          <p:cNvSpPr>
            <a:spLocks noChangeArrowheads="1"/>
          </p:cNvSpPr>
          <p:nvPr/>
        </p:nvSpPr>
        <p:spPr bwMode="auto">
          <a:xfrm>
            <a:off x="7013575" y="3662363"/>
            <a:ext cx="712788" cy="2778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>
              <a:buClrTx/>
              <a:buFontTx/>
              <a:buNone/>
            </a:pPr>
            <a:r>
              <a:rPr lang="es-CO" altLang="es-CO" sz="1600" b="1">
                <a:solidFill>
                  <a:srgbClr val="00CC99"/>
                </a:solidFill>
              </a:rPr>
              <a:t>40</a:t>
            </a:r>
          </a:p>
        </p:txBody>
      </p:sp>
      <p:sp>
        <p:nvSpPr>
          <p:cNvPr id="178242" name="Rectangle 66"/>
          <p:cNvSpPr>
            <a:spLocks noChangeArrowheads="1"/>
          </p:cNvSpPr>
          <p:nvPr/>
        </p:nvSpPr>
        <p:spPr bwMode="auto">
          <a:xfrm>
            <a:off x="3006726" y="5761039"/>
            <a:ext cx="485775" cy="3444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20</a:t>
            </a:r>
          </a:p>
        </p:txBody>
      </p:sp>
      <p:sp>
        <p:nvSpPr>
          <p:cNvPr id="178243" name="Rectangle 67"/>
          <p:cNvSpPr>
            <a:spLocks noChangeArrowheads="1"/>
          </p:cNvSpPr>
          <p:nvPr/>
        </p:nvSpPr>
        <p:spPr bwMode="auto">
          <a:xfrm>
            <a:off x="4537076" y="5767389"/>
            <a:ext cx="487363" cy="3444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100</a:t>
            </a:r>
          </a:p>
        </p:txBody>
      </p:sp>
      <p:sp>
        <p:nvSpPr>
          <p:cNvPr id="178244" name="Rectangle 68"/>
          <p:cNvSpPr>
            <a:spLocks noChangeArrowheads="1"/>
          </p:cNvSpPr>
          <p:nvPr/>
        </p:nvSpPr>
        <p:spPr bwMode="auto">
          <a:xfrm>
            <a:off x="6094414" y="5767389"/>
            <a:ext cx="485775" cy="3444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500</a:t>
            </a:r>
          </a:p>
        </p:txBody>
      </p:sp>
      <p:sp>
        <p:nvSpPr>
          <p:cNvPr id="178245" name="Rectangle 69"/>
          <p:cNvSpPr>
            <a:spLocks noChangeArrowheads="1"/>
          </p:cNvSpPr>
          <p:nvPr/>
        </p:nvSpPr>
        <p:spPr bwMode="auto">
          <a:xfrm>
            <a:off x="6634163" y="5767389"/>
            <a:ext cx="639762" cy="3444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1000</a:t>
            </a:r>
          </a:p>
        </p:txBody>
      </p:sp>
      <p:sp>
        <p:nvSpPr>
          <p:cNvPr id="178246" name="Rectangle 70"/>
          <p:cNvSpPr>
            <a:spLocks noChangeArrowheads="1"/>
          </p:cNvSpPr>
          <p:nvPr/>
        </p:nvSpPr>
        <p:spPr bwMode="auto">
          <a:xfrm>
            <a:off x="8166100" y="5767389"/>
            <a:ext cx="642938" cy="3444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5000</a:t>
            </a:r>
          </a:p>
        </p:txBody>
      </p:sp>
      <p:sp>
        <p:nvSpPr>
          <p:cNvPr id="178247" name="Rectangle 71"/>
          <p:cNvSpPr>
            <a:spLocks noChangeArrowheads="1"/>
          </p:cNvSpPr>
          <p:nvPr/>
        </p:nvSpPr>
        <p:spPr bwMode="auto">
          <a:xfrm>
            <a:off x="8818564" y="5767389"/>
            <a:ext cx="1087437" cy="3444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10000  Hz</a:t>
            </a:r>
          </a:p>
        </p:txBody>
      </p:sp>
      <p:sp>
        <p:nvSpPr>
          <p:cNvPr id="178248" name="Rectangle 72"/>
          <p:cNvSpPr>
            <a:spLocks noChangeArrowheads="1"/>
          </p:cNvSpPr>
          <p:nvPr/>
        </p:nvSpPr>
        <p:spPr bwMode="auto">
          <a:xfrm>
            <a:off x="6235700" y="6027738"/>
            <a:ext cx="641350" cy="419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buClrTx/>
              <a:buFontTx/>
              <a:buNone/>
            </a:pPr>
            <a:r>
              <a:rPr lang="es-CO" altLang="es-CO" sz="2000" b="1" i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f</a:t>
            </a:r>
          </a:p>
        </p:txBody>
      </p:sp>
      <p:sp>
        <p:nvSpPr>
          <p:cNvPr id="178251" name="Freeform 75"/>
          <p:cNvSpPr>
            <a:spLocks noChangeArrowheads="1"/>
          </p:cNvSpPr>
          <p:nvPr/>
        </p:nvSpPr>
        <p:spPr bwMode="auto">
          <a:xfrm>
            <a:off x="3417889" y="2465389"/>
            <a:ext cx="6289675" cy="1601787"/>
          </a:xfrm>
          <a:custGeom>
            <a:avLst/>
            <a:gdLst>
              <a:gd name="G0" fmla="+- 63739 0 0"/>
              <a:gd name="G1" fmla="+- 1 0 0"/>
              <a:gd name="G2" fmla="+- 1 0 0"/>
              <a:gd name="G3" fmla="+- 1 0 0"/>
              <a:gd name="G4" fmla="+- 1 0 0"/>
              <a:gd name="G5" fmla="+- 1 0 0"/>
              <a:gd name="G6" fmla="+- 1 0 0"/>
              <a:gd name="G7" fmla="+- 1 0 0"/>
              <a:gd name="G8" fmla="+- 1 0 0"/>
              <a:gd name="G9" fmla="+- 1 0 0"/>
              <a:gd name="G10" fmla="+- 1 0 0"/>
              <a:gd name="G11" fmla="+- 1 0 0"/>
              <a:gd name="G12" fmla="+- 1 0 0"/>
              <a:gd name="G13" fmla="+- 1 0 0"/>
              <a:gd name="G14" fmla="+- 1 0 0"/>
              <a:gd name="G15" fmla="+- 1 0 0"/>
              <a:gd name="G16" fmla="+- 1 0 0"/>
              <a:gd name="G17" fmla="+- 1 0 0"/>
              <a:gd name="G18" fmla="+- 1 0 0"/>
              <a:gd name="G19" fmla="+- 1 0 0"/>
              <a:gd name="G20" fmla="+- 1 0 0"/>
              <a:gd name="G21" fmla="+- 1 0 0"/>
              <a:gd name="G22" fmla="+- 1 0 0"/>
              <a:gd name="G23" fmla="+- 1 0 0"/>
              <a:gd name="G24" fmla="+- 1 0 0"/>
              <a:gd name="G25" fmla="+- 1 0 0"/>
              <a:gd name="G26" fmla="+- 1 0 0"/>
              <a:gd name="G27" fmla="+- 1 0 0"/>
              <a:gd name="G28" fmla="+- 1 0 0"/>
              <a:gd name="G29" fmla="+- 1 0 0"/>
              <a:gd name="G30" fmla="*/ 1 65535 32768"/>
              <a:gd name="G31" fmla="+- 1 0 0"/>
              <a:gd name="G32" fmla="+- 1 0 0"/>
              <a:gd name="G33" fmla="+- 3 0 0"/>
              <a:gd name="G34" fmla="*/ 1 36465 50432"/>
              <a:gd name="G35" fmla="*/ 1 35987 55552"/>
              <a:gd name="G36" fmla="*/ G35 1 180"/>
              <a:gd name="G37" fmla="*/ G34 1 G36"/>
              <a:gd name="G38" fmla="*/ 1 56985 50432"/>
              <a:gd name="G39" fmla="*/ 1 0 0"/>
              <a:gd name="G40" fmla="*/ 1 47231 12704"/>
              <a:gd name="G41" fmla="+- 1 0 0"/>
              <a:gd name="G42" fmla="+- 1 0 0"/>
              <a:gd name="T0" fmla="*/ 0 w 20000"/>
              <a:gd name="T1" fmla="*/ 0 h 20000"/>
              <a:gd name="T2" fmla="*/ 386186 w 20000"/>
              <a:gd name="T3" fmla="*/ 242270 h 20000"/>
              <a:gd name="T4" fmla="*/ 529591 w 20000"/>
              <a:gd name="T5" fmla="*/ 318035 h 20000"/>
              <a:gd name="T6" fmla="*/ 749415 w 20000"/>
              <a:gd name="T7" fmla="*/ 434084 h 20000"/>
              <a:gd name="T8" fmla="*/ 910116 w 20000"/>
              <a:gd name="T9" fmla="*/ 522423 h 20000"/>
              <a:gd name="T10" fmla="*/ 1075849 w 20000"/>
              <a:gd name="T11" fmla="*/ 608279 h 20000"/>
              <a:gd name="T12" fmla="*/ 1191579 w 20000"/>
              <a:gd name="T13" fmla="*/ 674673 h 20000"/>
              <a:gd name="T14" fmla="*/ 1417693 w 20000"/>
              <a:gd name="T15" fmla="*/ 787438 h 20000"/>
              <a:gd name="T16" fmla="*/ 1665820 w 20000"/>
              <a:gd name="T17" fmla="*/ 909415 h 20000"/>
              <a:gd name="T18" fmla="*/ 1875581 w 20000"/>
              <a:gd name="T19" fmla="*/ 1016254 h 20000"/>
              <a:gd name="T20" fmla="*/ 2184404 w 20000"/>
              <a:gd name="T21" fmla="*/ 1145838 h 20000"/>
              <a:gd name="T22" fmla="*/ 2526562 w 20000"/>
              <a:gd name="T23" fmla="*/ 1304015 h 20000"/>
              <a:gd name="T24" fmla="*/ 2782238 w 20000"/>
              <a:gd name="T25" fmla="*/ 1399882 h 20000"/>
              <a:gd name="T26" fmla="*/ 3058040 w 20000"/>
              <a:gd name="T27" fmla="*/ 1468839 h 20000"/>
              <a:gd name="T28" fmla="*/ 3326295 w 20000"/>
              <a:gd name="T29" fmla="*/ 1494067 h 20000"/>
              <a:gd name="T30" fmla="*/ 3552723 w 20000"/>
              <a:gd name="T31" fmla="*/ 1494067 h 20000"/>
              <a:gd name="T32" fmla="*/ 3839532 w 20000"/>
              <a:gd name="T33" fmla="*/ 1499993 h 20000"/>
              <a:gd name="T34" fmla="*/ 4059985 w 20000"/>
              <a:gd name="T35" fmla="*/ 1516812 h 20000"/>
              <a:gd name="T36" fmla="*/ 4192383 w 20000"/>
              <a:gd name="T37" fmla="*/ 1530267 h 20000"/>
              <a:gd name="T38" fmla="*/ 4418811 w 20000"/>
              <a:gd name="T39" fmla="*/ 1584087 h 20000"/>
              <a:gd name="T40" fmla="*/ 4578569 w 20000"/>
              <a:gd name="T41" fmla="*/ 1600906 h 20000"/>
              <a:gd name="T42" fmla="*/ 4694613 w 20000"/>
              <a:gd name="T43" fmla="*/ 1600105 h 20000"/>
              <a:gd name="T44" fmla="*/ 4799337 w 20000"/>
              <a:gd name="T45" fmla="*/ 1591696 h 20000"/>
              <a:gd name="T46" fmla="*/ 4964755 w 20000"/>
              <a:gd name="T47" fmla="*/ 1553813 h 20000"/>
              <a:gd name="T48" fmla="*/ 5097153 w 20000"/>
              <a:gd name="T49" fmla="*/ 1478930 h 20000"/>
              <a:gd name="T50" fmla="*/ 5157848 w 20000"/>
              <a:gd name="T51" fmla="*/ 1411655 h 20000"/>
              <a:gd name="T52" fmla="*/ 5213197 w 20000"/>
              <a:gd name="T53" fmla="*/ 1334289 h 20000"/>
              <a:gd name="T54" fmla="*/ 5268232 w 20000"/>
              <a:gd name="T55" fmla="*/ 1242586 h 20000"/>
              <a:gd name="T56" fmla="*/ 5328927 w 20000"/>
              <a:gd name="T57" fmla="*/ 1167703 h 20000"/>
              <a:gd name="T58" fmla="*/ 5411636 w 20000"/>
              <a:gd name="T59" fmla="*/ 1098666 h 20000"/>
              <a:gd name="T60" fmla="*/ 5488999 w 20000"/>
              <a:gd name="T61" fmla="*/ 1068392 h 20000"/>
              <a:gd name="T62" fmla="*/ 5549695 w 20000"/>
              <a:gd name="T63" fmla="*/ 1061664 h 20000"/>
              <a:gd name="T64" fmla="*/ 5647814 w 20000"/>
              <a:gd name="T65" fmla="*/ 1049891 h 20000"/>
              <a:gd name="T66" fmla="*/ 5775809 w 20000"/>
              <a:gd name="T67" fmla="*/ 1061664 h 20000"/>
              <a:gd name="T68" fmla="*/ 5851914 w 20000"/>
              <a:gd name="T69" fmla="*/ 1049891 h 20000"/>
              <a:gd name="T70" fmla="*/ 5978965 w 20000"/>
              <a:gd name="T71" fmla="*/ 1019618 h 20000"/>
              <a:gd name="T72" fmla="*/ 6084632 w 20000"/>
              <a:gd name="T73" fmla="*/ 963235 h 20000"/>
              <a:gd name="T74" fmla="*/ 6161995 w 20000"/>
              <a:gd name="T75" fmla="*/ 894278 h 20000"/>
              <a:gd name="T76" fmla="*/ 6239043 w 20000"/>
              <a:gd name="T77" fmla="*/ 773102 h 20000"/>
              <a:gd name="T78" fmla="*/ 6288732 w 20000"/>
              <a:gd name="T79" fmla="*/ 644399 h 200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20000" h="20000">
                <a:moveTo>
                  <a:pt x="0" y="0"/>
                </a:moveTo>
                <a:lnTo>
                  <a:pt x="1228" y="3025"/>
                </a:lnTo>
                <a:lnTo>
                  <a:pt x="1684" y="3971"/>
                </a:lnTo>
                <a:lnTo>
                  <a:pt x="2383" y="5420"/>
                </a:lnTo>
                <a:lnTo>
                  <a:pt x="2894" y="6523"/>
                </a:lnTo>
                <a:lnTo>
                  <a:pt x="3421" y="7595"/>
                </a:lnTo>
                <a:lnTo>
                  <a:pt x="3789" y="8424"/>
                </a:lnTo>
                <a:lnTo>
                  <a:pt x="4508" y="9832"/>
                </a:lnTo>
                <a:lnTo>
                  <a:pt x="5297" y="11355"/>
                </a:lnTo>
                <a:lnTo>
                  <a:pt x="5964" y="12689"/>
                </a:lnTo>
                <a:lnTo>
                  <a:pt x="6946" y="14307"/>
                </a:lnTo>
                <a:lnTo>
                  <a:pt x="8034" y="16282"/>
                </a:lnTo>
                <a:lnTo>
                  <a:pt x="8847" y="17479"/>
                </a:lnTo>
                <a:lnTo>
                  <a:pt x="9724" y="18340"/>
                </a:lnTo>
                <a:lnTo>
                  <a:pt x="10577" y="18655"/>
                </a:lnTo>
                <a:lnTo>
                  <a:pt x="11297" y="18655"/>
                </a:lnTo>
                <a:lnTo>
                  <a:pt x="12209" y="18729"/>
                </a:lnTo>
                <a:lnTo>
                  <a:pt x="12910" y="18939"/>
                </a:lnTo>
                <a:lnTo>
                  <a:pt x="13331" y="19107"/>
                </a:lnTo>
                <a:lnTo>
                  <a:pt x="14051" y="19779"/>
                </a:lnTo>
                <a:lnTo>
                  <a:pt x="14559" y="19989"/>
                </a:lnTo>
                <a:lnTo>
                  <a:pt x="14928" y="19979"/>
                </a:lnTo>
                <a:lnTo>
                  <a:pt x="15261" y="19874"/>
                </a:lnTo>
                <a:lnTo>
                  <a:pt x="15787" y="19401"/>
                </a:lnTo>
                <a:lnTo>
                  <a:pt x="16208" y="18466"/>
                </a:lnTo>
                <a:lnTo>
                  <a:pt x="16401" y="17626"/>
                </a:lnTo>
                <a:lnTo>
                  <a:pt x="16577" y="16660"/>
                </a:lnTo>
                <a:lnTo>
                  <a:pt x="16752" y="15515"/>
                </a:lnTo>
                <a:lnTo>
                  <a:pt x="16945" y="14580"/>
                </a:lnTo>
                <a:lnTo>
                  <a:pt x="17208" y="13718"/>
                </a:lnTo>
                <a:lnTo>
                  <a:pt x="17454" y="13340"/>
                </a:lnTo>
                <a:lnTo>
                  <a:pt x="17647" y="13256"/>
                </a:lnTo>
                <a:lnTo>
                  <a:pt x="17959" y="13109"/>
                </a:lnTo>
                <a:lnTo>
                  <a:pt x="18366" y="13256"/>
                </a:lnTo>
                <a:lnTo>
                  <a:pt x="18608" y="13109"/>
                </a:lnTo>
                <a:lnTo>
                  <a:pt x="19012" y="12731"/>
                </a:lnTo>
                <a:lnTo>
                  <a:pt x="19348" y="12027"/>
                </a:lnTo>
                <a:lnTo>
                  <a:pt x="19594" y="11166"/>
                </a:lnTo>
                <a:lnTo>
                  <a:pt x="19839" y="9653"/>
                </a:lnTo>
                <a:lnTo>
                  <a:pt x="19997" y="8046"/>
                </a:lnTo>
              </a:path>
            </a:pathLst>
          </a:custGeom>
          <a:noFill/>
          <a:ln w="57240" cap="flat">
            <a:solidFill>
              <a:srgbClr val="C3FFE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  <p:sp>
        <p:nvSpPr>
          <p:cNvPr id="178252" name="Rectangle 76"/>
          <p:cNvSpPr>
            <a:spLocks noChangeArrowheads="1"/>
          </p:cNvSpPr>
          <p:nvPr/>
        </p:nvSpPr>
        <p:spPr bwMode="auto">
          <a:xfrm>
            <a:off x="4724401" y="2911475"/>
            <a:ext cx="441325" cy="203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buClrTx/>
              <a:buFontTx/>
              <a:buNone/>
            </a:pPr>
            <a:r>
              <a:rPr lang="es-CO" altLang="es-CO" sz="2000" b="1">
                <a:solidFill>
                  <a:srgbClr val="008000"/>
                </a:solidFill>
                <a:latin typeface="Arial" panose="020B0604020202020204" pitchFamily="34" charset="0"/>
              </a:rPr>
              <a:t>A</a:t>
            </a:r>
          </a:p>
        </p:txBody>
      </p:sp>
      <p:sp>
        <p:nvSpPr>
          <p:cNvPr id="178253" name="Rectangle 77"/>
          <p:cNvSpPr>
            <a:spLocks noChangeArrowheads="1"/>
          </p:cNvSpPr>
          <p:nvPr/>
        </p:nvSpPr>
        <p:spPr bwMode="auto">
          <a:xfrm>
            <a:off x="4721226" y="2259013"/>
            <a:ext cx="441325" cy="203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buClrTx/>
              <a:buFontTx/>
              <a:buNone/>
            </a:pPr>
            <a:r>
              <a:rPr lang="es-CO" altLang="es-CO" sz="2000" b="1">
                <a:solidFill>
                  <a:srgbClr val="0033CC"/>
                </a:solidFill>
                <a:latin typeface="Arial" panose="020B0604020202020204" pitchFamily="34" charset="0"/>
              </a:rPr>
              <a:t>B</a:t>
            </a:r>
          </a:p>
        </p:txBody>
      </p:sp>
      <p:sp>
        <p:nvSpPr>
          <p:cNvPr id="178254" name="Rectangle 78"/>
          <p:cNvSpPr>
            <a:spLocks noChangeArrowheads="1"/>
          </p:cNvSpPr>
          <p:nvPr/>
        </p:nvSpPr>
        <p:spPr bwMode="auto">
          <a:xfrm>
            <a:off x="4713289" y="1482725"/>
            <a:ext cx="441325" cy="2047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buClrTx/>
              <a:buFontTx/>
              <a:buNone/>
            </a:pPr>
            <a:r>
              <a:rPr lang="es-CO" altLang="es-CO" sz="2000" b="1">
                <a:solidFill>
                  <a:srgbClr val="CC3300"/>
                </a:solidFill>
                <a:latin typeface="Arial" panose="020B0604020202020204" pitchFamily="34" charset="0"/>
              </a:rPr>
              <a:t>C</a:t>
            </a:r>
          </a:p>
        </p:txBody>
      </p:sp>
      <p:sp>
        <p:nvSpPr>
          <p:cNvPr id="178255" name="Freeform 79"/>
          <p:cNvSpPr>
            <a:spLocks noChangeArrowheads="1"/>
          </p:cNvSpPr>
          <p:nvPr/>
        </p:nvSpPr>
        <p:spPr bwMode="auto">
          <a:xfrm flipV="1">
            <a:off x="3260726" y="2154238"/>
            <a:ext cx="6518275" cy="1841500"/>
          </a:xfrm>
          <a:custGeom>
            <a:avLst/>
            <a:gdLst>
              <a:gd name="G0" fmla="+- 3052 0 0"/>
              <a:gd name="G1" fmla="+- 1 0 0"/>
              <a:gd name="G2" fmla="+- 1 0 0"/>
              <a:gd name="G3" fmla="+- 1 0 0"/>
              <a:gd name="G4" fmla="+- 1 0 0"/>
              <a:gd name="G5" fmla="+- 1 0 0"/>
              <a:gd name="G6" fmla="+- 1 0 0"/>
              <a:gd name="G7" fmla="*/ G1 1 10692"/>
              <a:gd name="G8" fmla="*/ G1 1 10692"/>
              <a:gd name="G9" fmla="*/ G7 G8 1"/>
              <a:gd name="G10" fmla="+- 1 0 G9"/>
              <a:gd name="G11" fmla="sqrt G10"/>
              <a:gd name="G12" fmla="*/ 771 G11 1"/>
              <a:gd name="G13" fmla="+- 1 0 0"/>
              <a:gd name="G14" fmla="+- 1 0 0"/>
              <a:gd name="G15" fmla="+- 1 0 0"/>
              <a:gd name="G16" fmla="+- 1 0 0"/>
              <a:gd name="G17" fmla="+- 1 0 0"/>
              <a:gd name="G18" fmla="+- 1 0 0"/>
              <a:gd name="G19" fmla="+- 1 0 0"/>
              <a:gd name="G20" fmla="*/ 1 16385 2"/>
              <a:gd name="G21" fmla="+- 1 0 0"/>
              <a:gd name="G22" fmla="+- 1 0 0"/>
              <a:gd name="G23" fmla="+- 1 0 0"/>
              <a:gd name="G24" fmla="+- 1 0 0"/>
              <a:gd name="G25" fmla="+- 1 0 0"/>
              <a:gd name="G26" fmla="+- 1 0 0"/>
              <a:gd name="G27" fmla="*/ 1 49717 51840"/>
              <a:gd name="G28" fmla="+- 1 0 0"/>
              <a:gd name="G29" fmla="+- 1 0 0"/>
              <a:gd name="G30" fmla="+- 1 0 0"/>
              <a:gd name="G31" fmla="+- 1 0 0"/>
              <a:gd name="G32" fmla="+- 1 0 0"/>
              <a:gd name="G33" fmla="+- 1 0 0"/>
              <a:gd name="T0" fmla="*/ 0 w 20000"/>
              <a:gd name="T1" fmla="*/ 1840855 h 20000"/>
              <a:gd name="T2" fmla="*/ 215103 w 20000"/>
              <a:gd name="T3" fmla="*/ 1620612 h 20000"/>
              <a:gd name="T4" fmla="*/ 408044 w 20000"/>
              <a:gd name="T5" fmla="*/ 1452575 h 20000"/>
              <a:gd name="T6" fmla="*/ 644983 w 20000"/>
              <a:gd name="T7" fmla="*/ 1265847 h 20000"/>
              <a:gd name="T8" fmla="*/ 865627 w 20000"/>
              <a:gd name="T9" fmla="*/ 1116501 h 20000"/>
              <a:gd name="T10" fmla="*/ 1301374 w 20000"/>
              <a:gd name="T11" fmla="*/ 836409 h 20000"/>
              <a:gd name="T12" fmla="*/ 1516151 w 20000"/>
              <a:gd name="T13" fmla="*/ 720671 h 20000"/>
              <a:gd name="T14" fmla="*/ 1736794 w 20000"/>
              <a:gd name="T15" fmla="*/ 612391 h 20000"/>
              <a:gd name="T16" fmla="*/ 1962979 w 20000"/>
              <a:gd name="T17" fmla="*/ 507794 h 20000"/>
              <a:gd name="T18" fmla="*/ 2178082 w 20000"/>
              <a:gd name="T19" fmla="*/ 421980 h 20000"/>
              <a:gd name="T20" fmla="*/ 2398399 w 20000"/>
              <a:gd name="T21" fmla="*/ 347307 h 20000"/>
              <a:gd name="T22" fmla="*/ 2602421 w 20000"/>
              <a:gd name="T23" fmla="*/ 280092 h 20000"/>
              <a:gd name="T24" fmla="*/ 2834146 w 20000"/>
              <a:gd name="T25" fmla="*/ 216560 h 20000"/>
              <a:gd name="T26" fmla="*/ 3043709 w 20000"/>
              <a:gd name="T27" fmla="*/ 158737 h 20000"/>
              <a:gd name="T28" fmla="*/ 3258812 w 20000"/>
              <a:gd name="T29" fmla="*/ 108280 h 20000"/>
              <a:gd name="T30" fmla="*/ 3484670 w 20000"/>
              <a:gd name="T31" fmla="*/ 70990 h 20000"/>
              <a:gd name="T32" fmla="*/ 3694232 w 20000"/>
              <a:gd name="T33" fmla="*/ 48524 h 20000"/>
              <a:gd name="T34" fmla="*/ 3914876 w 20000"/>
              <a:gd name="T35" fmla="*/ 22374 h 20000"/>
              <a:gd name="T36" fmla="*/ 4140734 w 20000"/>
              <a:gd name="T37" fmla="*/ 3775 h 20000"/>
              <a:gd name="T38" fmla="*/ 4350297 w 20000"/>
              <a:gd name="T39" fmla="*/ 0 h 20000"/>
              <a:gd name="T40" fmla="*/ 4774962 w 20000"/>
              <a:gd name="T41" fmla="*/ 0 h 20000"/>
              <a:gd name="T42" fmla="*/ 5001146 w 20000"/>
              <a:gd name="T43" fmla="*/ 11233 h 20000"/>
              <a:gd name="T44" fmla="*/ 5221464 w 20000"/>
              <a:gd name="T45" fmla="*/ 29832 h 20000"/>
              <a:gd name="T46" fmla="*/ 5425486 w 20000"/>
              <a:gd name="T47" fmla="*/ 52299 h 20000"/>
              <a:gd name="T48" fmla="*/ 5657211 w 20000"/>
              <a:gd name="T49" fmla="*/ 89589 h 20000"/>
              <a:gd name="T50" fmla="*/ 5872314 w 20000"/>
              <a:gd name="T51" fmla="*/ 134430 h 20000"/>
              <a:gd name="T52" fmla="*/ 6087417 w 20000"/>
              <a:gd name="T53" fmla="*/ 190411 h 20000"/>
              <a:gd name="T54" fmla="*/ 6307735 w 20000"/>
              <a:gd name="T55" fmla="*/ 272542 h 20000"/>
              <a:gd name="T56" fmla="*/ 6517297 w 20000"/>
              <a:gd name="T57" fmla="*/ 369681 h 200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000" h="20000">
                <a:moveTo>
                  <a:pt x="0" y="19993"/>
                </a:moveTo>
                <a:lnTo>
                  <a:pt x="660" y="17601"/>
                </a:lnTo>
                <a:lnTo>
                  <a:pt x="1252" y="15776"/>
                </a:lnTo>
                <a:lnTo>
                  <a:pt x="1979" y="13748"/>
                </a:lnTo>
                <a:lnTo>
                  <a:pt x="2656" y="12126"/>
                </a:lnTo>
                <a:lnTo>
                  <a:pt x="3993" y="9084"/>
                </a:lnTo>
                <a:lnTo>
                  <a:pt x="4652" y="7827"/>
                </a:lnTo>
                <a:lnTo>
                  <a:pt x="5329" y="6651"/>
                </a:lnTo>
                <a:lnTo>
                  <a:pt x="6023" y="5515"/>
                </a:lnTo>
                <a:lnTo>
                  <a:pt x="6683" y="4583"/>
                </a:lnTo>
                <a:lnTo>
                  <a:pt x="7359" y="3772"/>
                </a:lnTo>
                <a:lnTo>
                  <a:pt x="7985" y="3042"/>
                </a:lnTo>
                <a:lnTo>
                  <a:pt x="8696" y="2352"/>
                </a:lnTo>
                <a:lnTo>
                  <a:pt x="9339" y="1724"/>
                </a:lnTo>
                <a:lnTo>
                  <a:pt x="9999" y="1176"/>
                </a:lnTo>
                <a:lnTo>
                  <a:pt x="10692" y="771"/>
                </a:lnTo>
                <a:lnTo>
                  <a:pt x="11335" y="527"/>
                </a:lnTo>
                <a:lnTo>
                  <a:pt x="12012" y="243"/>
                </a:lnTo>
                <a:lnTo>
                  <a:pt x="12705" y="41"/>
                </a:lnTo>
                <a:lnTo>
                  <a:pt x="13348" y="0"/>
                </a:lnTo>
                <a:lnTo>
                  <a:pt x="14651" y="0"/>
                </a:lnTo>
                <a:lnTo>
                  <a:pt x="15345" y="122"/>
                </a:lnTo>
                <a:lnTo>
                  <a:pt x="16021" y="324"/>
                </a:lnTo>
                <a:lnTo>
                  <a:pt x="16647" y="568"/>
                </a:lnTo>
                <a:lnTo>
                  <a:pt x="17358" y="973"/>
                </a:lnTo>
                <a:lnTo>
                  <a:pt x="18018" y="1460"/>
                </a:lnTo>
                <a:lnTo>
                  <a:pt x="18678" y="2068"/>
                </a:lnTo>
                <a:lnTo>
                  <a:pt x="19354" y="2960"/>
                </a:lnTo>
                <a:lnTo>
                  <a:pt x="19997" y="4015"/>
                </a:lnTo>
              </a:path>
            </a:pathLst>
          </a:custGeom>
          <a:noFill/>
          <a:ln w="28440" cap="flat">
            <a:solidFill>
              <a:srgbClr val="00CC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  <p:sp>
        <p:nvSpPr>
          <p:cNvPr id="178256" name="Freeform 80"/>
          <p:cNvSpPr>
            <a:spLocks noChangeArrowheads="1"/>
          </p:cNvSpPr>
          <p:nvPr/>
        </p:nvSpPr>
        <p:spPr bwMode="auto">
          <a:xfrm flipV="1">
            <a:off x="3260725" y="2043114"/>
            <a:ext cx="6516688" cy="865187"/>
          </a:xfrm>
          <a:custGeom>
            <a:avLst/>
            <a:gdLst>
              <a:gd name="G0" fmla="+- 486 0 0"/>
              <a:gd name="G1" fmla="+- 1 0 0"/>
              <a:gd name="G2" fmla="+- 1 0 0"/>
              <a:gd name="G3" fmla="+- 1 0 0"/>
              <a:gd name="G4" fmla="+- 1 0 0"/>
              <a:gd name="G5" fmla="+- 1 0 0"/>
              <a:gd name="G6" fmla="+- 1 0 0"/>
              <a:gd name="G7" fmla="+- 1 0 0"/>
              <a:gd name="G8" fmla="+- 1 0 0"/>
              <a:gd name="G9" fmla="+- 1 0 0"/>
              <a:gd name="G10" fmla="+- 1 0 0"/>
              <a:gd name="G11" fmla="+- 1 0 0"/>
              <a:gd name="G12" fmla="+- 1 0 0"/>
              <a:gd name="G13" fmla="+- 1 0 0"/>
              <a:gd name="G14" fmla="+- 1 0 0"/>
              <a:gd name="G15" fmla="+- 1 0 0"/>
              <a:gd name="G16" fmla="+- 1 0 0"/>
              <a:gd name="G17" fmla="+- 1 0 0"/>
              <a:gd name="G18" fmla="+- 1 0 0"/>
              <a:gd name="G19" fmla="+- 1 0 0"/>
              <a:gd name="G20" fmla="+- 1 0 0"/>
              <a:gd name="G21" fmla="+- 1 0 0"/>
              <a:gd name="G22" fmla="+- 1 0 0"/>
              <a:gd name="G23" fmla="+- 34816 0 0"/>
              <a:gd name="G24" fmla="*/ 1 0 0"/>
              <a:gd name="G25" fmla="*/ 1 35987 55552"/>
              <a:gd name="G26" fmla="*/ G25 1 180"/>
              <a:gd name="G27" fmla="*/ G24 1 G26"/>
              <a:gd name="G28" fmla="*/ 1 0 0"/>
              <a:gd name="T0" fmla="*/ 6 256 1"/>
              <a:gd name="T1" fmla="*/ 0 256 1"/>
              <a:gd name="G29" fmla="+- 0 T0 T1"/>
              <a:gd name="G30" fmla="cos 31306 G29"/>
              <a:gd name="T2" fmla="*/ 9 256 1"/>
              <a:gd name="T3" fmla="*/ 0 256 1"/>
              <a:gd name="G31" fmla="+- 0 T2 T3"/>
              <a:gd name="G32" fmla="sin 55229 G31"/>
              <a:gd name="G33" fmla="*/ 1 47515 15648"/>
              <a:gd name="G34" fmla="+- 16 0 0"/>
              <a:gd name="T4" fmla="*/ 0 w 7092"/>
              <a:gd name="T5" fmla="*/ 865187 h 1392"/>
              <a:gd name="T6" fmla="*/ 231557 w 7092"/>
              <a:gd name="T7" fmla="*/ 719746 h 1392"/>
              <a:gd name="T8" fmla="*/ 424522 w 7092"/>
              <a:gd name="T9" fmla="*/ 619056 h 1392"/>
              <a:gd name="T10" fmla="*/ 645053 w 7092"/>
              <a:gd name="T11" fmla="*/ 510908 h 1392"/>
              <a:gd name="T12" fmla="*/ 865584 w 7092"/>
              <a:gd name="T13" fmla="*/ 417676 h 1392"/>
              <a:gd name="T14" fmla="*/ 1075088 w 7092"/>
              <a:gd name="T15" fmla="*/ 335633 h 1392"/>
              <a:gd name="T16" fmla="*/ 1301132 w 7092"/>
              <a:gd name="T17" fmla="*/ 253589 h 1392"/>
              <a:gd name="T18" fmla="*/ 1521663 w 7092"/>
              <a:gd name="T19" fmla="*/ 187084 h 1392"/>
              <a:gd name="T20" fmla="*/ 1733924 w 7092"/>
              <a:gd name="T21" fmla="*/ 133010 h 1392"/>
              <a:gd name="T22" fmla="*/ 1979265 w 7092"/>
              <a:gd name="T23" fmla="*/ 85773 h 1392"/>
              <a:gd name="T24" fmla="*/ 2177743 w 7092"/>
              <a:gd name="T25" fmla="*/ 59668 h 1392"/>
              <a:gd name="T26" fmla="*/ 2409300 w 7092"/>
              <a:gd name="T27" fmla="*/ 37293 h 1392"/>
              <a:gd name="T28" fmla="*/ 2613291 w 7092"/>
              <a:gd name="T29" fmla="*/ 22376 h 1392"/>
              <a:gd name="T30" fmla="*/ 2833822 w 7092"/>
              <a:gd name="T31" fmla="*/ 11188 h 1392"/>
              <a:gd name="T32" fmla="*/ 3043326 w 7092"/>
              <a:gd name="T33" fmla="*/ 7459 h 1392"/>
              <a:gd name="T34" fmla="*/ 3247317 w 7092"/>
              <a:gd name="T35" fmla="*/ 3729 h 1392"/>
              <a:gd name="T36" fmla="*/ 3484388 w 7092"/>
              <a:gd name="T37" fmla="*/ 0 h 1392"/>
              <a:gd name="T38" fmla="*/ 3908910 w 7092"/>
              <a:gd name="T39" fmla="*/ 0 h 1392"/>
              <a:gd name="T40" fmla="*/ 4140468 w 7092"/>
              <a:gd name="T41" fmla="*/ 3729 h 1392"/>
              <a:gd name="T42" fmla="*/ 4349972 w 7092"/>
              <a:gd name="T43" fmla="*/ 3729 h 1392"/>
              <a:gd name="T44" fmla="*/ 4576016 w 7092"/>
              <a:gd name="T45" fmla="*/ 7459 h 1392"/>
              <a:gd name="T46" fmla="*/ 4774494 w 7092"/>
              <a:gd name="T47" fmla="*/ 11188 h 1392"/>
              <a:gd name="T48" fmla="*/ 5000538 w 7092"/>
              <a:gd name="T49" fmla="*/ 18646 h 1392"/>
              <a:gd name="T50" fmla="*/ 5221069 w 7092"/>
              <a:gd name="T51" fmla="*/ 26105 h 1392"/>
              <a:gd name="T52" fmla="*/ 5408520 w 7092"/>
              <a:gd name="T53" fmla="*/ 44751 h 1392"/>
              <a:gd name="T54" fmla="*/ 5656618 w 7092"/>
              <a:gd name="T55" fmla="*/ 82044 h 1392"/>
              <a:gd name="T56" fmla="*/ 5871635 w 7092"/>
              <a:gd name="T57" fmla="*/ 134253 h 1392"/>
              <a:gd name="T58" fmla="*/ 6097679 w 7092"/>
              <a:gd name="T59" fmla="*/ 205109 h 1392"/>
              <a:gd name="T60" fmla="*/ 6312697 w 7092"/>
              <a:gd name="T61" fmla="*/ 290882 h 1392"/>
              <a:gd name="T62" fmla="*/ 6516688 w 7092"/>
              <a:gd name="T63" fmla="*/ 384113 h 1392"/>
            </a:gdLst>
            <a:ahLst/>
            <a:cxnLst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7092" h="1392">
                <a:moveTo>
                  <a:pt x="0" y="1392"/>
                </a:moveTo>
                <a:lnTo>
                  <a:pt x="252" y="1158"/>
                </a:lnTo>
                <a:lnTo>
                  <a:pt x="462" y="996"/>
                </a:lnTo>
                <a:lnTo>
                  <a:pt x="702" y="822"/>
                </a:lnTo>
                <a:lnTo>
                  <a:pt x="942" y="672"/>
                </a:lnTo>
                <a:lnTo>
                  <a:pt x="1170" y="540"/>
                </a:lnTo>
                <a:lnTo>
                  <a:pt x="1416" y="408"/>
                </a:lnTo>
                <a:lnTo>
                  <a:pt x="1656" y="301"/>
                </a:lnTo>
                <a:lnTo>
                  <a:pt x="1887" y="214"/>
                </a:lnTo>
                <a:lnTo>
                  <a:pt x="2154" y="138"/>
                </a:lnTo>
                <a:lnTo>
                  <a:pt x="2370" y="96"/>
                </a:lnTo>
                <a:lnTo>
                  <a:pt x="2622" y="60"/>
                </a:lnTo>
                <a:lnTo>
                  <a:pt x="2844" y="36"/>
                </a:lnTo>
                <a:lnTo>
                  <a:pt x="3084" y="18"/>
                </a:lnTo>
                <a:lnTo>
                  <a:pt x="3312" y="12"/>
                </a:lnTo>
                <a:lnTo>
                  <a:pt x="3534" y="6"/>
                </a:lnTo>
                <a:lnTo>
                  <a:pt x="3792" y="0"/>
                </a:lnTo>
                <a:lnTo>
                  <a:pt x="4254" y="0"/>
                </a:lnTo>
                <a:lnTo>
                  <a:pt x="4506" y="6"/>
                </a:lnTo>
                <a:lnTo>
                  <a:pt x="4734" y="6"/>
                </a:lnTo>
                <a:lnTo>
                  <a:pt x="4980" y="12"/>
                </a:lnTo>
                <a:lnTo>
                  <a:pt x="5196" y="18"/>
                </a:lnTo>
                <a:lnTo>
                  <a:pt x="5442" y="30"/>
                </a:lnTo>
                <a:lnTo>
                  <a:pt x="5682" y="42"/>
                </a:lnTo>
                <a:lnTo>
                  <a:pt x="5886" y="72"/>
                </a:lnTo>
                <a:lnTo>
                  <a:pt x="6156" y="132"/>
                </a:lnTo>
                <a:lnTo>
                  <a:pt x="6390" y="216"/>
                </a:lnTo>
                <a:lnTo>
                  <a:pt x="6636" y="330"/>
                </a:lnTo>
                <a:lnTo>
                  <a:pt x="6870" y="468"/>
                </a:lnTo>
                <a:lnTo>
                  <a:pt x="7092" y="618"/>
                </a:lnTo>
              </a:path>
            </a:pathLst>
          </a:custGeom>
          <a:noFill/>
          <a:ln w="38160" cap="flat">
            <a:solidFill>
              <a:srgbClr val="0033CC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  <p:sp>
        <p:nvSpPr>
          <p:cNvPr id="178257" name="Freeform 81"/>
          <p:cNvSpPr>
            <a:spLocks noChangeArrowheads="1"/>
          </p:cNvSpPr>
          <p:nvPr/>
        </p:nvSpPr>
        <p:spPr bwMode="auto">
          <a:xfrm flipV="1">
            <a:off x="3260726" y="1465264"/>
            <a:ext cx="6518275" cy="395287"/>
          </a:xfrm>
          <a:custGeom>
            <a:avLst/>
            <a:gdLst>
              <a:gd name="G0" fmla="+- 3758 0 0"/>
              <a:gd name="G1" fmla="+- 1 0 0"/>
              <a:gd name="G2" fmla="+- 1 0 0"/>
              <a:gd name="G3" fmla="+- 1 0 0"/>
              <a:gd name="G4" fmla="+- 1 0 0"/>
              <a:gd name="G5" fmla="+- 1 0 0"/>
              <a:gd name="G6" fmla="+- 1 0 0"/>
              <a:gd name="G7" fmla="+- 1 0 0"/>
              <a:gd name="G8" fmla="+- 1 0 0"/>
              <a:gd name="G9" fmla="+- 1 0 0"/>
              <a:gd name="G10" fmla="+- 1 0 0"/>
              <a:gd name="G11" fmla="*/ 1 16385 2"/>
              <a:gd name="G12" fmla="+- 1 0 0"/>
              <a:gd name="G13" fmla="+- 1 0 0"/>
              <a:gd name="G14" fmla="+- 1 0 0"/>
              <a:gd name="G15" fmla="+- 1 0 0"/>
              <a:gd name="G16" fmla="*/ 1 34327 25408"/>
              <a:gd name="G17" fmla="+- 1 0 0"/>
              <a:gd name="G18" fmla="+- 1 0 0"/>
              <a:gd name="G19" fmla="+- 1 0 0"/>
              <a:gd name="G20" fmla="+- 1 0 0"/>
              <a:gd name="T0" fmla="*/ 0 w 20000"/>
              <a:gd name="T1" fmla="*/ 215945 h 20000"/>
              <a:gd name="T2" fmla="*/ 242480 w 20000"/>
              <a:gd name="T3" fmla="*/ 156376 h 20000"/>
              <a:gd name="T4" fmla="*/ 440961 w 20000"/>
              <a:gd name="T5" fmla="*/ 111688 h 20000"/>
              <a:gd name="T6" fmla="*/ 644983 w 20000"/>
              <a:gd name="T7" fmla="*/ 72594 h 20000"/>
              <a:gd name="T8" fmla="*/ 865627 w 20000"/>
              <a:gd name="T9" fmla="*/ 40952 h 20000"/>
              <a:gd name="T10" fmla="*/ 1075189 w 20000"/>
              <a:gd name="T11" fmla="*/ 22334 h 20000"/>
              <a:gd name="T12" fmla="*/ 1301374 w 20000"/>
              <a:gd name="T13" fmla="*/ 11167 h 20000"/>
              <a:gd name="T14" fmla="*/ 1516151 w 20000"/>
              <a:gd name="T15" fmla="*/ 7451 h 20000"/>
              <a:gd name="T16" fmla="*/ 2178082 w 20000"/>
              <a:gd name="T17" fmla="*/ 0 h 20000"/>
              <a:gd name="T18" fmla="*/ 3925957 w 20000"/>
              <a:gd name="T19" fmla="*/ 0 h 20000"/>
              <a:gd name="T20" fmla="*/ 4350297 w 20000"/>
              <a:gd name="T21" fmla="*/ 7451 h 20000"/>
              <a:gd name="T22" fmla="*/ 4559859 w 20000"/>
              <a:gd name="T23" fmla="*/ 7451 h 20000"/>
              <a:gd name="T24" fmla="*/ 4818961 w 20000"/>
              <a:gd name="T25" fmla="*/ 11167 h 20000"/>
              <a:gd name="T26" fmla="*/ 5001146 w 20000"/>
              <a:gd name="T27" fmla="*/ 22334 h 20000"/>
              <a:gd name="T28" fmla="*/ 5221464 w 20000"/>
              <a:gd name="T29" fmla="*/ 29785 h 20000"/>
              <a:gd name="T30" fmla="*/ 5414731 w 20000"/>
              <a:gd name="T31" fmla="*/ 48403 h 20000"/>
              <a:gd name="T32" fmla="*/ 5657211 w 20000"/>
              <a:gd name="T33" fmla="*/ 85639 h 20000"/>
              <a:gd name="T34" fmla="*/ 5872314 w 20000"/>
              <a:gd name="T35" fmla="*/ 137758 h 20000"/>
              <a:gd name="T36" fmla="*/ 6125875 w 20000"/>
              <a:gd name="T37" fmla="*/ 215945 h 20000"/>
              <a:gd name="T38" fmla="*/ 6307735 w 20000"/>
              <a:gd name="T39" fmla="*/ 290417 h 20000"/>
              <a:gd name="T40" fmla="*/ 6517297 w 20000"/>
              <a:gd name="T41" fmla="*/ 394674 h 200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20000" h="20000">
                <a:moveTo>
                  <a:pt x="0" y="10926"/>
                </a:moveTo>
                <a:lnTo>
                  <a:pt x="744" y="7912"/>
                </a:lnTo>
                <a:lnTo>
                  <a:pt x="1353" y="5651"/>
                </a:lnTo>
                <a:lnTo>
                  <a:pt x="1979" y="3673"/>
                </a:lnTo>
                <a:lnTo>
                  <a:pt x="2656" y="2072"/>
                </a:lnTo>
                <a:lnTo>
                  <a:pt x="3299" y="1130"/>
                </a:lnTo>
                <a:lnTo>
                  <a:pt x="3993" y="565"/>
                </a:lnTo>
                <a:lnTo>
                  <a:pt x="4652" y="377"/>
                </a:lnTo>
                <a:lnTo>
                  <a:pt x="6683" y="0"/>
                </a:lnTo>
                <a:lnTo>
                  <a:pt x="12046" y="0"/>
                </a:lnTo>
                <a:lnTo>
                  <a:pt x="13348" y="377"/>
                </a:lnTo>
                <a:lnTo>
                  <a:pt x="13991" y="377"/>
                </a:lnTo>
                <a:lnTo>
                  <a:pt x="14786" y="565"/>
                </a:lnTo>
                <a:lnTo>
                  <a:pt x="15345" y="1130"/>
                </a:lnTo>
                <a:lnTo>
                  <a:pt x="16021" y="1507"/>
                </a:lnTo>
                <a:lnTo>
                  <a:pt x="16614" y="2449"/>
                </a:lnTo>
                <a:lnTo>
                  <a:pt x="17358" y="4333"/>
                </a:lnTo>
                <a:lnTo>
                  <a:pt x="18018" y="6970"/>
                </a:lnTo>
                <a:lnTo>
                  <a:pt x="18796" y="10926"/>
                </a:lnTo>
                <a:lnTo>
                  <a:pt x="19354" y="14694"/>
                </a:lnTo>
                <a:lnTo>
                  <a:pt x="19997" y="19969"/>
                </a:lnTo>
              </a:path>
            </a:pathLst>
          </a:custGeom>
          <a:noFill/>
          <a:ln w="38160" cap="flat">
            <a:solidFill>
              <a:srgbClr val="CC33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  <p:sp>
        <p:nvSpPr>
          <p:cNvPr id="178258" name="Freeform 82"/>
          <p:cNvSpPr>
            <a:spLocks noChangeArrowheads="1"/>
          </p:cNvSpPr>
          <p:nvPr/>
        </p:nvSpPr>
        <p:spPr bwMode="auto">
          <a:xfrm flipV="1">
            <a:off x="3260726" y="2154238"/>
            <a:ext cx="6518275" cy="1841500"/>
          </a:xfrm>
          <a:custGeom>
            <a:avLst/>
            <a:gdLst>
              <a:gd name="G0" fmla="+- 3052 0 0"/>
              <a:gd name="G1" fmla="+- 1 0 0"/>
              <a:gd name="G2" fmla="+- 1 0 0"/>
              <a:gd name="G3" fmla="+- 1 0 0"/>
              <a:gd name="G4" fmla="+- 1 0 0"/>
              <a:gd name="G5" fmla="+- 1 0 0"/>
              <a:gd name="G6" fmla="+- 1 0 0"/>
              <a:gd name="G7" fmla="*/ G1 1 10692"/>
              <a:gd name="G8" fmla="*/ G1 1 10692"/>
              <a:gd name="G9" fmla="*/ G7 G8 1"/>
              <a:gd name="G10" fmla="+- 1 0 G9"/>
              <a:gd name="G11" fmla="sqrt G10"/>
              <a:gd name="G12" fmla="*/ 771 G11 1"/>
              <a:gd name="G13" fmla="+- 1 0 0"/>
              <a:gd name="G14" fmla="+- 1 0 0"/>
              <a:gd name="G15" fmla="+- 1 0 0"/>
              <a:gd name="G16" fmla="+- 1 0 0"/>
              <a:gd name="G17" fmla="+- 1 0 0"/>
              <a:gd name="G18" fmla="+- 1 0 0"/>
              <a:gd name="G19" fmla="+- 1 0 0"/>
              <a:gd name="G20" fmla="*/ 1 16385 2"/>
              <a:gd name="G21" fmla="+- 1 0 0"/>
              <a:gd name="G22" fmla="+- 1 0 0"/>
              <a:gd name="G23" fmla="+- 1 0 0"/>
              <a:gd name="G24" fmla="+- 1 0 0"/>
              <a:gd name="G25" fmla="+- 1 0 0"/>
              <a:gd name="G26" fmla="+- 1 0 0"/>
              <a:gd name="G27" fmla="*/ 1 49717 51840"/>
              <a:gd name="G28" fmla="+- 1 0 0"/>
              <a:gd name="G29" fmla="+- 1 0 0"/>
              <a:gd name="G30" fmla="+- 1 0 0"/>
              <a:gd name="G31" fmla="+- 1 0 0"/>
              <a:gd name="G32" fmla="+- 1 0 0"/>
              <a:gd name="G33" fmla="+- 1 0 0"/>
              <a:gd name="T0" fmla="*/ 0 w 20000"/>
              <a:gd name="T1" fmla="*/ 1840855 h 20000"/>
              <a:gd name="T2" fmla="*/ 215103 w 20000"/>
              <a:gd name="T3" fmla="*/ 1620612 h 20000"/>
              <a:gd name="T4" fmla="*/ 408044 w 20000"/>
              <a:gd name="T5" fmla="*/ 1452575 h 20000"/>
              <a:gd name="T6" fmla="*/ 644983 w 20000"/>
              <a:gd name="T7" fmla="*/ 1265847 h 20000"/>
              <a:gd name="T8" fmla="*/ 865627 w 20000"/>
              <a:gd name="T9" fmla="*/ 1116501 h 20000"/>
              <a:gd name="T10" fmla="*/ 1301374 w 20000"/>
              <a:gd name="T11" fmla="*/ 836409 h 20000"/>
              <a:gd name="T12" fmla="*/ 1516151 w 20000"/>
              <a:gd name="T13" fmla="*/ 720671 h 20000"/>
              <a:gd name="T14" fmla="*/ 1736794 w 20000"/>
              <a:gd name="T15" fmla="*/ 612391 h 20000"/>
              <a:gd name="T16" fmla="*/ 1962979 w 20000"/>
              <a:gd name="T17" fmla="*/ 507794 h 20000"/>
              <a:gd name="T18" fmla="*/ 2178082 w 20000"/>
              <a:gd name="T19" fmla="*/ 421980 h 20000"/>
              <a:gd name="T20" fmla="*/ 2398399 w 20000"/>
              <a:gd name="T21" fmla="*/ 347307 h 20000"/>
              <a:gd name="T22" fmla="*/ 2602421 w 20000"/>
              <a:gd name="T23" fmla="*/ 280092 h 20000"/>
              <a:gd name="T24" fmla="*/ 2834146 w 20000"/>
              <a:gd name="T25" fmla="*/ 216560 h 20000"/>
              <a:gd name="T26" fmla="*/ 3043709 w 20000"/>
              <a:gd name="T27" fmla="*/ 158737 h 20000"/>
              <a:gd name="T28" fmla="*/ 3258812 w 20000"/>
              <a:gd name="T29" fmla="*/ 108280 h 20000"/>
              <a:gd name="T30" fmla="*/ 3484670 w 20000"/>
              <a:gd name="T31" fmla="*/ 70990 h 20000"/>
              <a:gd name="T32" fmla="*/ 3694232 w 20000"/>
              <a:gd name="T33" fmla="*/ 48524 h 20000"/>
              <a:gd name="T34" fmla="*/ 3914876 w 20000"/>
              <a:gd name="T35" fmla="*/ 22374 h 20000"/>
              <a:gd name="T36" fmla="*/ 4140734 w 20000"/>
              <a:gd name="T37" fmla="*/ 3775 h 20000"/>
              <a:gd name="T38" fmla="*/ 4350297 w 20000"/>
              <a:gd name="T39" fmla="*/ 0 h 20000"/>
              <a:gd name="T40" fmla="*/ 4774962 w 20000"/>
              <a:gd name="T41" fmla="*/ 0 h 20000"/>
              <a:gd name="T42" fmla="*/ 5001146 w 20000"/>
              <a:gd name="T43" fmla="*/ 11233 h 20000"/>
              <a:gd name="T44" fmla="*/ 5221464 w 20000"/>
              <a:gd name="T45" fmla="*/ 29832 h 20000"/>
              <a:gd name="T46" fmla="*/ 5425486 w 20000"/>
              <a:gd name="T47" fmla="*/ 52299 h 20000"/>
              <a:gd name="T48" fmla="*/ 5657211 w 20000"/>
              <a:gd name="T49" fmla="*/ 89589 h 20000"/>
              <a:gd name="T50" fmla="*/ 5872314 w 20000"/>
              <a:gd name="T51" fmla="*/ 134430 h 20000"/>
              <a:gd name="T52" fmla="*/ 6087417 w 20000"/>
              <a:gd name="T53" fmla="*/ 190411 h 20000"/>
              <a:gd name="T54" fmla="*/ 6307735 w 20000"/>
              <a:gd name="T55" fmla="*/ 272542 h 20000"/>
              <a:gd name="T56" fmla="*/ 6517297 w 20000"/>
              <a:gd name="T57" fmla="*/ 369681 h 200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000" h="20000">
                <a:moveTo>
                  <a:pt x="0" y="19993"/>
                </a:moveTo>
                <a:lnTo>
                  <a:pt x="660" y="17601"/>
                </a:lnTo>
                <a:lnTo>
                  <a:pt x="1252" y="15776"/>
                </a:lnTo>
                <a:lnTo>
                  <a:pt x="1979" y="13748"/>
                </a:lnTo>
                <a:lnTo>
                  <a:pt x="2656" y="12126"/>
                </a:lnTo>
                <a:lnTo>
                  <a:pt x="3993" y="9084"/>
                </a:lnTo>
                <a:lnTo>
                  <a:pt x="4652" y="7827"/>
                </a:lnTo>
                <a:lnTo>
                  <a:pt x="5329" y="6651"/>
                </a:lnTo>
                <a:lnTo>
                  <a:pt x="6023" y="5515"/>
                </a:lnTo>
                <a:lnTo>
                  <a:pt x="6683" y="4583"/>
                </a:lnTo>
                <a:lnTo>
                  <a:pt x="7359" y="3772"/>
                </a:lnTo>
                <a:lnTo>
                  <a:pt x="7985" y="3042"/>
                </a:lnTo>
                <a:lnTo>
                  <a:pt x="8696" y="2352"/>
                </a:lnTo>
                <a:lnTo>
                  <a:pt x="9339" y="1724"/>
                </a:lnTo>
                <a:lnTo>
                  <a:pt x="9999" y="1176"/>
                </a:lnTo>
                <a:lnTo>
                  <a:pt x="10692" y="771"/>
                </a:lnTo>
                <a:lnTo>
                  <a:pt x="11335" y="527"/>
                </a:lnTo>
                <a:lnTo>
                  <a:pt x="12012" y="243"/>
                </a:lnTo>
                <a:lnTo>
                  <a:pt x="12705" y="41"/>
                </a:lnTo>
                <a:lnTo>
                  <a:pt x="13348" y="0"/>
                </a:lnTo>
                <a:lnTo>
                  <a:pt x="14651" y="0"/>
                </a:lnTo>
                <a:lnTo>
                  <a:pt x="15345" y="122"/>
                </a:lnTo>
                <a:lnTo>
                  <a:pt x="16021" y="324"/>
                </a:lnTo>
                <a:lnTo>
                  <a:pt x="16647" y="568"/>
                </a:lnTo>
                <a:lnTo>
                  <a:pt x="17358" y="973"/>
                </a:lnTo>
                <a:lnTo>
                  <a:pt x="18018" y="1460"/>
                </a:lnTo>
                <a:lnTo>
                  <a:pt x="18678" y="2068"/>
                </a:lnTo>
                <a:lnTo>
                  <a:pt x="19354" y="2960"/>
                </a:lnTo>
                <a:lnTo>
                  <a:pt x="19997" y="4015"/>
                </a:lnTo>
              </a:path>
            </a:pathLst>
          </a:custGeom>
          <a:noFill/>
          <a:ln w="38160" cap="flat">
            <a:solidFill>
              <a:srgbClr val="0099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</p:spTree>
  </p:cSld>
  <p:clrMapOvr>
    <a:masterClrMapping/>
  </p:clrMapOvr>
  <p:transition>
    <p:dissolve/>
  </p:transition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7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gradFill rotWithShape="0">
          <a:gsLst>
            <a:gs pos="0">
              <a:srgbClr val="000000"/>
            </a:gs>
            <a:gs pos="50000">
              <a:srgbClr val="003399"/>
            </a:gs>
            <a:gs pos="100000">
              <a:srgbClr val="000000"/>
            </a:gs>
          </a:gsLst>
          <a:lin ang="81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9201" name="Rectangle 1"/>
          <p:cNvSpPr>
            <a:spLocks noChangeArrowheads="1"/>
          </p:cNvSpPr>
          <p:nvPr/>
        </p:nvSpPr>
        <p:spPr bwMode="auto">
          <a:xfrm>
            <a:off x="2286000" y="500064"/>
            <a:ext cx="7772400" cy="5946775"/>
          </a:xfrm>
          <a:prstGeom prst="rect">
            <a:avLst/>
          </a:prstGeom>
          <a:solidFill>
            <a:srgbClr val="FFFFCC"/>
          </a:solidFill>
          <a:ln w="57240" cap="sq">
            <a:solidFill>
              <a:srgbClr val="CC66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  <p:grpSp>
        <p:nvGrpSpPr>
          <p:cNvPr id="179202" name="Group 2"/>
          <p:cNvGrpSpPr>
            <a:grpSpLocks/>
          </p:cNvGrpSpPr>
          <p:nvPr/>
        </p:nvGrpSpPr>
        <p:grpSpPr bwMode="auto">
          <a:xfrm>
            <a:off x="3259139" y="779463"/>
            <a:ext cx="6523037" cy="4970462"/>
            <a:chOff x="1093" y="491"/>
            <a:chExt cx="4109" cy="3131"/>
          </a:xfrm>
        </p:grpSpPr>
        <p:grpSp>
          <p:nvGrpSpPr>
            <p:cNvPr id="179203" name="Group 3"/>
            <p:cNvGrpSpPr>
              <a:grpSpLocks/>
            </p:cNvGrpSpPr>
            <p:nvPr/>
          </p:nvGrpSpPr>
          <p:grpSpPr bwMode="auto">
            <a:xfrm>
              <a:off x="1093" y="491"/>
              <a:ext cx="4102" cy="3131"/>
              <a:chOff x="1093" y="491"/>
              <a:chExt cx="4102" cy="3131"/>
            </a:xfrm>
          </p:grpSpPr>
          <p:sp>
            <p:nvSpPr>
              <p:cNvPr id="179204" name="Line 4"/>
              <p:cNvSpPr>
                <a:spLocks noChangeShapeType="1"/>
              </p:cNvSpPr>
              <p:nvPr/>
            </p:nvSpPr>
            <p:spPr bwMode="auto">
              <a:xfrm>
                <a:off x="3417" y="491"/>
                <a:ext cx="0" cy="3130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79205" name="Line 5"/>
              <p:cNvSpPr>
                <a:spLocks noChangeShapeType="1"/>
              </p:cNvSpPr>
              <p:nvPr/>
            </p:nvSpPr>
            <p:spPr bwMode="auto">
              <a:xfrm>
                <a:off x="1332" y="492"/>
                <a:ext cx="0" cy="3129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79206" name="Line 6"/>
              <p:cNvSpPr>
                <a:spLocks noChangeShapeType="1"/>
              </p:cNvSpPr>
              <p:nvPr/>
            </p:nvSpPr>
            <p:spPr bwMode="auto">
              <a:xfrm>
                <a:off x="1641" y="492"/>
                <a:ext cx="0" cy="3129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79207" name="Line 7"/>
              <p:cNvSpPr>
                <a:spLocks noChangeShapeType="1"/>
              </p:cNvSpPr>
              <p:nvPr/>
            </p:nvSpPr>
            <p:spPr bwMode="auto">
              <a:xfrm>
                <a:off x="1503" y="492"/>
                <a:ext cx="0" cy="3129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79208" name="Line 8"/>
              <p:cNvSpPr>
                <a:spLocks noChangeShapeType="1"/>
              </p:cNvSpPr>
              <p:nvPr/>
            </p:nvSpPr>
            <p:spPr bwMode="auto">
              <a:xfrm>
                <a:off x="1745" y="492"/>
                <a:ext cx="0" cy="3129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79209" name="Line 9"/>
              <p:cNvSpPr>
                <a:spLocks noChangeShapeType="1"/>
              </p:cNvSpPr>
              <p:nvPr/>
            </p:nvSpPr>
            <p:spPr bwMode="auto">
              <a:xfrm>
                <a:off x="1842" y="492"/>
                <a:ext cx="0" cy="3129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79210" name="Line 10"/>
              <p:cNvSpPr>
                <a:spLocks noChangeShapeType="1"/>
              </p:cNvSpPr>
              <p:nvPr/>
            </p:nvSpPr>
            <p:spPr bwMode="auto">
              <a:xfrm>
                <a:off x="1913" y="492"/>
                <a:ext cx="0" cy="3130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79211" name="Line 11"/>
              <p:cNvSpPr>
                <a:spLocks noChangeShapeType="1"/>
              </p:cNvSpPr>
              <p:nvPr/>
            </p:nvSpPr>
            <p:spPr bwMode="auto">
              <a:xfrm>
                <a:off x="1986" y="492"/>
                <a:ext cx="0" cy="3130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79212" name="Line 12"/>
              <p:cNvSpPr>
                <a:spLocks noChangeShapeType="1"/>
              </p:cNvSpPr>
              <p:nvPr/>
            </p:nvSpPr>
            <p:spPr bwMode="auto">
              <a:xfrm flipH="1">
                <a:off x="2456" y="492"/>
                <a:ext cx="7" cy="3128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79213" name="Line 13"/>
              <p:cNvSpPr>
                <a:spLocks noChangeShapeType="1"/>
              </p:cNvSpPr>
              <p:nvPr/>
            </p:nvSpPr>
            <p:spPr bwMode="auto">
              <a:xfrm>
                <a:off x="2704" y="492"/>
                <a:ext cx="0" cy="3129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79214" name="Line 14"/>
              <p:cNvSpPr>
                <a:spLocks noChangeShapeType="1"/>
              </p:cNvSpPr>
              <p:nvPr/>
            </p:nvSpPr>
            <p:spPr bwMode="auto">
              <a:xfrm>
                <a:off x="3011" y="492"/>
                <a:ext cx="0" cy="3129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79215" name="Line 15"/>
              <p:cNvSpPr>
                <a:spLocks noChangeShapeType="1"/>
              </p:cNvSpPr>
              <p:nvPr/>
            </p:nvSpPr>
            <p:spPr bwMode="auto">
              <a:xfrm>
                <a:off x="2874" y="492"/>
                <a:ext cx="0" cy="3129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79216" name="Line 16"/>
              <p:cNvSpPr>
                <a:spLocks noChangeShapeType="1"/>
              </p:cNvSpPr>
              <p:nvPr/>
            </p:nvSpPr>
            <p:spPr bwMode="auto">
              <a:xfrm>
                <a:off x="3118" y="492"/>
                <a:ext cx="0" cy="3129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79217" name="Line 17"/>
              <p:cNvSpPr>
                <a:spLocks noChangeShapeType="1"/>
              </p:cNvSpPr>
              <p:nvPr/>
            </p:nvSpPr>
            <p:spPr bwMode="auto">
              <a:xfrm>
                <a:off x="3212" y="492"/>
                <a:ext cx="0" cy="3129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79218" name="Line 18"/>
              <p:cNvSpPr>
                <a:spLocks noChangeShapeType="1"/>
              </p:cNvSpPr>
              <p:nvPr/>
            </p:nvSpPr>
            <p:spPr bwMode="auto">
              <a:xfrm>
                <a:off x="3286" y="495"/>
                <a:ext cx="0" cy="3127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79219" name="Line 19"/>
              <p:cNvSpPr>
                <a:spLocks noChangeShapeType="1"/>
              </p:cNvSpPr>
              <p:nvPr/>
            </p:nvSpPr>
            <p:spPr bwMode="auto">
              <a:xfrm>
                <a:off x="3355" y="495"/>
                <a:ext cx="0" cy="3127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79220" name="Line 20"/>
              <p:cNvSpPr>
                <a:spLocks noChangeShapeType="1"/>
              </p:cNvSpPr>
              <p:nvPr/>
            </p:nvSpPr>
            <p:spPr bwMode="auto">
              <a:xfrm>
                <a:off x="3824" y="492"/>
                <a:ext cx="0" cy="3130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79221" name="Line 21"/>
              <p:cNvSpPr>
                <a:spLocks noChangeShapeType="1"/>
              </p:cNvSpPr>
              <p:nvPr/>
            </p:nvSpPr>
            <p:spPr bwMode="auto">
              <a:xfrm>
                <a:off x="4065" y="492"/>
                <a:ext cx="0" cy="3129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79222" name="Line 22"/>
              <p:cNvSpPr>
                <a:spLocks noChangeShapeType="1"/>
              </p:cNvSpPr>
              <p:nvPr/>
            </p:nvSpPr>
            <p:spPr bwMode="auto">
              <a:xfrm>
                <a:off x="4377" y="492"/>
                <a:ext cx="0" cy="3129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79223" name="Line 23"/>
              <p:cNvSpPr>
                <a:spLocks noChangeShapeType="1"/>
              </p:cNvSpPr>
              <p:nvPr/>
            </p:nvSpPr>
            <p:spPr bwMode="auto">
              <a:xfrm>
                <a:off x="4242" y="492"/>
                <a:ext cx="0" cy="3129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79224" name="Line 24"/>
              <p:cNvSpPr>
                <a:spLocks noChangeShapeType="1"/>
              </p:cNvSpPr>
              <p:nvPr/>
            </p:nvSpPr>
            <p:spPr bwMode="auto">
              <a:xfrm>
                <a:off x="4485" y="492"/>
                <a:ext cx="0" cy="3129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79225" name="Line 25"/>
              <p:cNvSpPr>
                <a:spLocks noChangeShapeType="1"/>
              </p:cNvSpPr>
              <p:nvPr/>
            </p:nvSpPr>
            <p:spPr bwMode="auto">
              <a:xfrm>
                <a:off x="4581" y="492"/>
                <a:ext cx="0" cy="3129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79226" name="Line 26"/>
              <p:cNvSpPr>
                <a:spLocks noChangeShapeType="1"/>
              </p:cNvSpPr>
              <p:nvPr/>
            </p:nvSpPr>
            <p:spPr bwMode="auto">
              <a:xfrm>
                <a:off x="4654" y="492"/>
                <a:ext cx="0" cy="3130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79227" name="Line 27"/>
              <p:cNvSpPr>
                <a:spLocks noChangeShapeType="1"/>
              </p:cNvSpPr>
              <p:nvPr/>
            </p:nvSpPr>
            <p:spPr bwMode="auto">
              <a:xfrm>
                <a:off x="4730" y="492"/>
                <a:ext cx="0" cy="3129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79228" name="Line 28"/>
              <p:cNvSpPr>
                <a:spLocks noChangeShapeType="1"/>
              </p:cNvSpPr>
              <p:nvPr/>
            </p:nvSpPr>
            <p:spPr bwMode="auto">
              <a:xfrm flipH="1">
                <a:off x="4783" y="492"/>
                <a:ext cx="7" cy="3130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79229" name="Line 29"/>
              <p:cNvSpPr>
                <a:spLocks noChangeShapeType="1"/>
              </p:cNvSpPr>
              <p:nvPr/>
            </p:nvSpPr>
            <p:spPr bwMode="auto">
              <a:xfrm>
                <a:off x="5196" y="492"/>
                <a:ext cx="0" cy="3130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79230" name="Line 30"/>
              <p:cNvSpPr>
                <a:spLocks noChangeShapeType="1"/>
              </p:cNvSpPr>
              <p:nvPr/>
            </p:nvSpPr>
            <p:spPr bwMode="auto">
              <a:xfrm>
                <a:off x="1093" y="492"/>
                <a:ext cx="0" cy="3129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79231" name="Line 31"/>
              <p:cNvSpPr>
                <a:spLocks noChangeShapeType="1"/>
              </p:cNvSpPr>
              <p:nvPr/>
            </p:nvSpPr>
            <p:spPr bwMode="auto">
              <a:xfrm>
                <a:off x="2047" y="491"/>
                <a:ext cx="0" cy="3130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</p:grpSp>
        <p:grpSp>
          <p:nvGrpSpPr>
            <p:cNvPr id="179232" name="Group 32"/>
            <p:cNvGrpSpPr>
              <a:grpSpLocks/>
            </p:cNvGrpSpPr>
            <p:nvPr/>
          </p:nvGrpSpPr>
          <p:grpSpPr bwMode="auto">
            <a:xfrm>
              <a:off x="1093" y="492"/>
              <a:ext cx="4109" cy="3129"/>
              <a:chOff x="1093" y="492"/>
              <a:chExt cx="4109" cy="3129"/>
            </a:xfrm>
          </p:grpSpPr>
          <p:sp>
            <p:nvSpPr>
              <p:cNvPr id="179233" name="Line 33"/>
              <p:cNvSpPr>
                <a:spLocks noChangeShapeType="1"/>
              </p:cNvSpPr>
              <p:nvPr/>
            </p:nvSpPr>
            <p:spPr bwMode="auto">
              <a:xfrm>
                <a:off x="1093" y="492"/>
                <a:ext cx="4099" cy="0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79234" name="Line 34"/>
              <p:cNvSpPr>
                <a:spLocks noChangeShapeType="1"/>
              </p:cNvSpPr>
              <p:nvPr/>
            </p:nvSpPr>
            <p:spPr bwMode="auto">
              <a:xfrm>
                <a:off x="1093" y="712"/>
                <a:ext cx="4106" cy="0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79235" name="Line 35"/>
              <p:cNvSpPr>
                <a:spLocks noChangeShapeType="1"/>
              </p:cNvSpPr>
              <p:nvPr/>
            </p:nvSpPr>
            <p:spPr bwMode="auto">
              <a:xfrm>
                <a:off x="1093" y="931"/>
                <a:ext cx="4109" cy="0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79236" name="Line 36"/>
              <p:cNvSpPr>
                <a:spLocks noChangeShapeType="1"/>
              </p:cNvSpPr>
              <p:nvPr/>
            </p:nvSpPr>
            <p:spPr bwMode="auto">
              <a:xfrm>
                <a:off x="1093" y="1163"/>
                <a:ext cx="4109" cy="0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79237" name="Line 37"/>
              <p:cNvSpPr>
                <a:spLocks noChangeShapeType="1"/>
              </p:cNvSpPr>
              <p:nvPr/>
            </p:nvSpPr>
            <p:spPr bwMode="auto">
              <a:xfrm>
                <a:off x="1093" y="1381"/>
                <a:ext cx="4109" cy="0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79238" name="Line 38"/>
              <p:cNvSpPr>
                <a:spLocks noChangeShapeType="1"/>
              </p:cNvSpPr>
              <p:nvPr/>
            </p:nvSpPr>
            <p:spPr bwMode="auto">
              <a:xfrm>
                <a:off x="1093" y="1606"/>
                <a:ext cx="4109" cy="0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79239" name="Line 39"/>
              <p:cNvSpPr>
                <a:spLocks noChangeShapeType="1"/>
              </p:cNvSpPr>
              <p:nvPr/>
            </p:nvSpPr>
            <p:spPr bwMode="auto">
              <a:xfrm>
                <a:off x="1093" y="1822"/>
                <a:ext cx="4106" cy="0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79240" name="Line 40"/>
              <p:cNvSpPr>
                <a:spLocks noChangeShapeType="1"/>
              </p:cNvSpPr>
              <p:nvPr/>
            </p:nvSpPr>
            <p:spPr bwMode="auto">
              <a:xfrm>
                <a:off x="1093" y="2049"/>
                <a:ext cx="4106" cy="0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79241" name="Line 41"/>
              <p:cNvSpPr>
                <a:spLocks noChangeShapeType="1"/>
              </p:cNvSpPr>
              <p:nvPr/>
            </p:nvSpPr>
            <p:spPr bwMode="auto">
              <a:xfrm>
                <a:off x="1093" y="2267"/>
                <a:ext cx="4106" cy="0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79242" name="Line 42"/>
              <p:cNvSpPr>
                <a:spLocks noChangeShapeType="1"/>
              </p:cNvSpPr>
              <p:nvPr/>
            </p:nvSpPr>
            <p:spPr bwMode="auto">
              <a:xfrm>
                <a:off x="1093" y="2490"/>
                <a:ext cx="4106" cy="0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79243" name="Line 43"/>
              <p:cNvSpPr>
                <a:spLocks noChangeShapeType="1"/>
              </p:cNvSpPr>
              <p:nvPr/>
            </p:nvSpPr>
            <p:spPr bwMode="auto">
              <a:xfrm>
                <a:off x="1093" y="2720"/>
                <a:ext cx="4106" cy="0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79244" name="Line 44"/>
              <p:cNvSpPr>
                <a:spLocks noChangeShapeType="1"/>
              </p:cNvSpPr>
              <p:nvPr/>
            </p:nvSpPr>
            <p:spPr bwMode="auto">
              <a:xfrm>
                <a:off x="1093" y="2934"/>
                <a:ext cx="4106" cy="0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79245" name="Line 45"/>
              <p:cNvSpPr>
                <a:spLocks noChangeShapeType="1"/>
              </p:cNvSpPr>
              <p:nvPr/>
            </p:nvSpPr>
            <p:spPr bwMode="auto">
              <a:xfrm>
                <a:off x="1093" y="3160"/>
                <a:ext cx="4106" cy="0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79246" name="Line 46"/>
              <p:cNvSpPr>
                <a:spLocks noChangeShapeType="1"/>
              </p:cNvSpPr>
              <p:nvPr/>
            </p:nvSpPr>
            <p:spPr bwMode="auto">
              <a:xfrm>
                <a:off x="1093" y="3385"/>
                <a:ext cx="4106" cy="0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79247" name="Line 47"/>
              <p:cNvSpPr>
                <a:spLocks noChangeShapeType="1"/>
              </p:cNvSpPr>
              <p:nvPr/>
            </p:nvSpPr>
            <p:spPr bwMode="auto">
              <a:xfrm>
                <a:off x="1096" y="3622"/>
                <a:ext cx="4095" cy="0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</p:grpSp>
      </p:grpSp>
      <p:sp>
        <p:nvSpPr>
          <p:cNvPr id="179248" name="Rectangle 48"/>
          <p:cNvSpPr>
            <a:spLocks noChangeArrowheads="1"/>
          </p:cNvSpPr>
          <p:nvPr/>
        </p:nvSpPr>
        <p:spPr bwMode="auto">
          <a:xfrm>
            <a:off x="2286001" y="2943225"/>
            <a:ext cx="581025" cy="3444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r>
              <a:rPr lang="es-CO" altLang="es-CO" sz="2000" b="1" i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L</a:t>
            </a:r>
            <a:r>
              <a:rPr lang="es-CO" altLang="es-CO" sz="2000" b="1" i="1" baseline="-25000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p</a:t>
            </a:r>
          </a:p>
        </p:txBody>
      </p:sp>
      <p:sp>
        <p:nvSpPr>
          <p:cNvPr id="179249" name="Rectangle 49"/>
          <p:cNvSpPr>
            <a:spLocks noChangeArrowheads="1"/>
          </p:cNvSpPr>
          <p:nvPr/>
        </p:nvSpPr>
        <p:spPr bwMode="auto">
          <a:xfrm>
            <a:off x="2727326" y="1011238"/>
            <a:ext cx="487363" cy="342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120</a:t>
            </a:r>
          </a:p>
        </p:txBody>
      </p:sp>
      <p:sp>
        <p:nvSpPr>
          <p:cNvPr id="179250" name="Rectangle 50"/>
          <p:cNvSpPr>
            <a:spLocks noChangeArrowheads="1"/>
          </p:cNvSpPr>
          <p:nvPr/>
        </p:nvSpPr>
        <p:spPr bwMode="auto">
          <a:xfrm>
            <a:off x="2727326" y="1365250"/>
            <a:ext cx="487363" cy="342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110</a:t>
            </a:r>
          </a:p>
        </p:txBody>
      </p:sp>
      <p:sp>
        <p:nvSpPr>
          <p:cNvPr id="179251" name="Rectangle 51"/>
          <p:cNvSpPr>
            <a:spLocks noChangeArrowheads="1"/>
          </p:cNvSpPr>
          <p:nvPr/>
        </p:nvSpPr>
        <p:spPr bwMode="auto">
          <a:xfrm>
            <a:off x="2727326" y="1716089"/>
            <a:ext cx="487363" cy="3460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100</a:t>
            </a:r>
          </a:p>
        </p:txBody>
      </p:sp>
      <p:sp>
        <p:nvSpPr>
          <p:cNvPr id="179252" name="Rectangle 52"/>
          <p:cNvSpPr>
            <a:spLocks noChangeArrowheads="1"/>
          </p:cNvSpPr>
          <p:nvPr/>
        </p:nvSpPr>
        <p:spPr bwMode="auto">
          <a:xfrm>
            <a:off x="2727326" y="2070100"/>
            <a:ext cx="487363" cy="3444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90</a:t>
            </a:r>
          </a:p>
        </p:txBody>
      </p:sp>
      <p:sp>
        <p:nvSpPr>
          <p:cNvPr id="179253" name="Rectangle 53"/>
          <p:cNvSpPr>
            <a:spLocks noChangeArrowheads="1"/>
          </p:cNvSpPr>
          <p:nvPr/>
        </p:nvSpPr>
        <p:spPr bwMode="auto">
          <a:xfrm>
            <a:off x="2727326" y="2424113"/>
            <a:ext cx="487363" cy="342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80</a:t>
            </a:r>
          </a:p>
        </p:txBody>
      </p:sp>
      <p:sp>
        <p:nvSpPr>
          <p:cNvPr id="179254" name="Rectangle 54"/>
          <p:cNvSpPr>
            <a:spLocks noChangeArrowheads="1"/>
          </p:cNvSpPr>
          <p:nvPr/>
        </p:nvSpPr>
        <p:spPr bwMode="auto">
          <a:xfrm>
            <a:off x="2727326" y="2776538"/>
            <a:ext cx="487363" cy="342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70</a:t>
            </a:r>
          </a:p>
        </p:txBody>
      </p:sp>
      <p:sp>
        <p:nvSpPr>
          <p:cNvPr id="179255" name="Rectangle 55"/>
          <p:cNvSpPr>
            <a:spLocks noChangeArrowheads="1"/>
          </p:cNvSpPr>
          <p:nvPr/>
        </p:nvSpPr>
        <p:spPr bwMode="auto">
          <a:xfrm>
            <a:off x="2727326" y="3130550"/>
            <a:ext cx="487363" cy="3444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60</a:t>
            </a:r>
          </a:p>
        </p:txBody>
      </p:sp>
      <p:sp>
        <p:nvSpPr>
          <p:cNvPr id="179256" name="Rectangle 56"/>
          <p:cNvSpPr>
            <a:spLocks noChangeArrowheads="1"/>
          </p:cNvSpPr>
          <p:nvPr/>
        </p:nvSpPr>
        <p:spPr bwMode="auto">
          <a:xfrm>
            <a:off x="2727326" y="3482975"/>
            <a:ext cx="487363" cy="3444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50</a:t>
            </a:r>
          </a:p>
        </p:txBody>
      </p:sp>
      <p:sp>
        <p:nvSpPr>
          <p:cNvPr id="179257" name="Rectangle 57"/>
          <p:cNvSpPr>
            <a:spLocks noChangeArrowheads="1"/>
          </p:cNvSpPr>
          <p:nvPr/>
        </p:nvSpPr>
        <p:spPr bwMode="auto">
          <a:xfrm>
            <a:off x="2727326" y="3835401"/>
            <a:ext cx="487363" cy="3460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40</a:t>
            </a:r>
          </a:p>
        </p:txBody>
      </p:sp>
      <p:sp>
        <p:nvSpPr>
          <p:cNvPr id="179258" name="Rectangle 58"/>
          <p:cNvSpPr>
            <a:spLocks noChangeArrowheads="1"/>
          </p:cNvSpPr>
          <p:nvPr/>
        </p:nvSpPr>
        <p:spPr bwMode="auto">
          <a:xfrm>
            <a:off x="2727326" y="4191000"/>
            <a:ext cx="487363" cy="342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30</a:t>
            </a:r>
          </a:p>
        </p:txBody>
      </p:sp>
      <p:sp>
        <p:nvSpPr>
          <p:cNvPr id="179259" name="Rectangle 59"/>
          <p:cNvSpPr>
            <a:spLocks noChangeArrowheads="1"/>
          </p:cNvSpPr>
          <p:nvPr/>
        </p:nvSpPr>
        <p:spPr bwMode="auto">
          <a:xfrm>
            <a:off x="2727326" y="4543425"/>
            <a:ext cx="487363" cy="342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20</a:t>
            </a:r>
          </a:p>
        </p:txBody>
      </p:sp>
      <p:sp>
        <p:nvSpPr>
          <p:cNvPr id="179260" name="Rectangle 60"/>
          <p:cNvSpPr>
            <a:spLocks noChangeArrowheads="1"/>
          </p:cNvSpPr>
          <p:nvPr/>
        </p:nvSpPr>
        <p:spPr bwMode="auto">
          <a:xfrm>
            <a:off x="2727326" y="4897439"/>
            <a:ext cx="487363" cy="3444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10</a:t>
            </a:r>
          </a:p>
        </p:txBody>
      </p:sp>
      <p:sp>
        <p:nvSpPr>
          <p:cNvPr id="179261" name="Rectangle 61"/>
          <p:cNvSpPr>
            <a:spLocks noChangeArrowheads="1"/>
          </p:cNvSpPr>
          <p:nvPr/>
        </p:nvSpPr>
        <p:spPr bwMode="auto">
          <a:xfrm>
            <a:off x="2727326" y="5251450"/>
            <a:ext cx="487363" cy="342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0</a:t>
            </a:r>
          </a:p>
        </p:txBody>
      </p:sp>
      <p:sp>
        <p:nvSpPr>
          <p:cNvPr id="179262" name="Rectangle 62"/>
          <p:cNvSpPr>
            <a:spLocks noChangeArrowheads="1"/>
          </p:cNvSpPr>
          <p:nvPr/>
        </p:nvSpPr>
        <p:spPr bwMode="auto">
          <a:xfrm>
            <a:off x="2795589" y="617538"/>
            <a:ext cx="485775" cy="342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dB   </a:t>
            </a:r>
          </a:p>
        </p:txBody>
      </p:sp>
      <p:sp>
        <p:nvSpPr>
          <p:cNvPr id="179263" name="Rectangle 63"/>
          <p:cNvSpPr>
            <a:spLocks noChangeArrowheads="1"/>
          </p:cNvSpPr>
          <p:nvPr/>
        </p:nvSpPr>
        <p:spPr bwMode="auto">
          <a:xfrm>
            <a:off x="3006726" y="5761039"/>
            <a:ext cx="485775" cy="3444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20</a:t>
            </a:r>
          </a:p>
        </p:txBody>
      </p:sp>
      <p:sp>
        <p:nvSpPr>
          <p:cNvPr id="179264" name="Rectangle 64"/>
          <p:cNvSpPr>
            <a:spLocks noChangeArrowheads="1"/>
          </p:cNvSpPr>
          <p:nvPr/>
        </p:nvSpPr>
        <p:spPr bwMode="auto">
          <a:xfrm>
            <a:off x="4537076" y="5767389"/>
            <a:ext cx="487363" cy="3444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100</a:t>
            </a:r>
          </a:p>
        </p:txBody>
      </p:sp>
      <p:sp>
        <p:nvSpPr>
          <p:cNvPr id="179265" name="Rectangle 65"/>
          <p:cNvSpPr>
            <a:spLocks noChangeArrowheads="1"/>
          </p:cNvSpPr>
          <p:nvPr/>
        </p:nvSpPr>
        <p:spPr bwMode="auto">
          <a:xfrm>
            <a:off x="6094414" y="5767389"/>
            <a:ext cx="485775" cy="3444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500</a:t>
            </a:r>
          </a:p>
        </p:txBody>
      </p:sp>
      <p:sp>
        <p:nvSpPr>
          <p:cNvPr id="179266" name="Rectangle 66"/>
          <p:cNvSpPr>
            <a:spLocks noChangeArrowheads="1"/>
          </p:cNvSpPr>
          <p:nvPr/>
        </p:nvSpPr>
        <p:spPr bwMode="auto">
          <a:xfrm>
            <a:off x="6634163" y="5767389"/>
            <a:ext cx="639762" cy="3444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1000</a:t>
            </a:r>
          </a:p>
        </p:txBody>
      </p:sp>
      <p:sp>
        <p:nvSpPr>
          <p:cNvPr id="179267" name="Rectangle 67"/>
          <p:cNvSpPr>
            <a:spLocks noChangeArrowheads="1"/>
          </p:cNvSpPr>
          <p:nvPr/>
        </p:nvSpPr>
        <p:spPr bwMode="auto">
          <a:xfrm>
            <a:off x="8166100" y="5767389"/>
            <a:ext cx="642938" cy="3444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5000</a:t>
            </a:r>
          </a:p>
        </p:txBody>
      </p:sp>
      <p:sp>
        <p:nvSpPr>
          <p:cNvPr id="179268" name="Rectangle 68"/>
          <p:cNvSpPr>
            <a:spLocks noChangeArrowheads="1"/>
          </p:cNvSpPr>
          <p:nvPr/>
        </p:nvSpPr>
        <p:spPr bwMode="auto">
          <a:xfrm>
            <a:off x="8818564" y="5767389"/>
            <a:ext cx="1087437" cy="3444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10000  Hz</a:t>
            </a:r>
          </a:p>
        </p:txBody>
      </p:sp>
      <p:sp>
        <p:nvSpPr>
          <p:cNvPr id="179269" name="Rectangle 69"/>
          <p:cNvSpPr>
            <a:spLocks noChangeArrowheads="1"/>
          </p:cNvSpPr>
          <p:nvPr/>
        </p:nvSpPr>
        <p:spPr bwMode="auto">
          <a:xfrm>
            <a:off x="6235700" y="6027738"/>
            <a:ext cx="641350" cy="419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buClrTx/>
              <a:buFontTx/>
              <a:buNone/>
            </a:pPr>
            <a:r>
              <a:rPr lang="es-CO" altLang="es-CO" sz="2000" b="1" i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f</a:t>
            </a:r>
          </a:p>
        </p:txBody>
      </p:sp>
      <p:sp>
        <p:nvSpPr>
          <p:cNvPr id="179270" name="Rectangle 70"/>
          <p:cNvSpPr>
            <a:spLocks noChangeArrowheads="1"/>
          </p:cNvSpPr>
          <p:nvPr/>
        </p:nvSpPr>
        <p:spPr bwMode="auto">
          <a:xfrm>
            <a:off x="4724401" y="2911475"/>
            <a:ext cx="441325" cy="203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buClrTx/>
              <a:buFontTx/>
              <a:buNone/>
            </a:pPr>
            <a:r>
              <a:rPr lang="es-CO" altLang="es-CO" sz="2000" b="1">
                <a:solidFill>
                  <a:srgbClr val="008000"/>
                </a:solidFill>
                <a:latin typeface="Arial" panose="020B0604020202020204" pitchFamily="34" charset="0"/>
              </a:rPr>
              <a:t>A</a:t>
            </a:r>
          </a:p>
        </p:txBody>
      </p:sp>
      <p:sp>
        <p:nvSpPr>
          <p:cNvPr id="179271" name="Rectangle 71"/>
          <p:cNvSpPr>
            <a:spLocks noChangeArrowheads="1"/>
          </p:cNvSpPr>
          <p:nvPr/>
        </p:nvSpPr>
        <p:spPr bwMode="auto">
          <a:xfrm>
            <a:off x="4721226" y="2259013"/>
            <a:ext cx="441325" cy="203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buClrTx/>
              <a:buFontTx/>
              <a:buNone/>
            </a:pPr>
            <a:r>
              <a:rPr lang="es-CO" altLang="es-CO" sz="2000" b="1">
                <a:solidFill>
                  <a:srgbClr val="0033CC"/>
                </a:solidFill>
                <a:latin typeface="Arial" panose="020B0604020202020204" pitchFamily="34" charset="0"/>
              </a:rPr>
              <a:t>B</a:t>
            </a:r>
          </a:p>
        </p:txBody>
      </p:sp>
      <p:sp>
        <p:nvSpPr>
          <p:cNvPr id="179272" name="Rectangle 72"/>
          <p:cNvSpPr>
            <a:spLocks noChangeArrowheads="1"/>
          </p:cNvSpPr>
          <p:nvPr/>
        </p:nvSpPr>
        <p:spPr bwMode="auto">
          <a:xfrm>
            <a:off x="4713289" y="1482725"/>
            <a:ext cx="441325" cy="2047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buClrTx/>
              <a:buFontTx/>
              <a:buNone/>
            </a:pPr>
            <a:r>
              <a:rPr lang="es-CO" altLang="es-CO" sz="2000" b="1">
                <a:solidFill>
                  <a:srgbClr val="CC3300"/>
                </a:solidFill>
                <a:latin typeface="Arial" panose="020B0604020202020204" pitchFamily="34" charset="0"/>
              </a:rPr>
              <a:t>C</a:t>
            </a:r>
          </a:p>
        </p:txBody>
      </p:sp>
      <p:sp>
        <p:nvSpPr>
          <p:cNvPr id="179274" name="Freeform 74"/>
          <p:cNvSpPr>
            <a:spLocks noChangeArrowheads="1"/>
          </p:cNvSpPr>
          <p:nvPr/>
        </p:nvSpPr>
        <p:spPr bwMode="auto">
          <a:xfrm flipV="1">
            <a:off x="3260725" y="2043114"/>
            <a:ext cx="6516688" cy="865187"/>
          </a:xfrm>
          <a:custGeom>
            <a:avLst/>
            <a:gdLst>
              <a:gd name="G0" fmla="+- 486 0 0"/>
              <a:gd name="G1" fmla="+- 1 0 0"/>
              <a:gd name="G2" fmla="+- 1 0 0"/>
              <a:gd name="G3" fmla="+- 1 0 0"/>
              <a:gd name="G4" fmla="+- 1 0 0"/>
              <a:gd name="G5" fmla="+- 1 0 0"/>
              <a:gd name="G6" fmla="+- 1 0 0"/>
              <a:gd name="G7" fmla="+- 1 0 0"/>
              <a:gd name="G8" fmla="+- 1 0 0"/>
              <a:gd name="G9" fmla="+- 1 0 0"/>
              <a:gd name="G10" fmla="+- 1 0 0"/>
              <a:gd name="G11" fmla="+- 1 0 0"/>
              <a:gd name="G12" fmla="+- 1 0 0"/>
              <a:gd name="G13" fmla="+- 1 0 0"/>
              <a:gd name="G14" fmla="+- 1 0 0"/>
              <a:gd name="G15" fmla="+- 1 0 0"/>
              <a:gd name="G16" fmla="+- 1 0 0"/>
              <a:gd name="G17" fmla="+- 1 0 0"/>
              <a:gd name="G18" fmla="+- 1 0 0"/>
              <a:gd name="G19" fmla="+- 1 0 0"/>
              <a:gd name="G20" fmla="+- 1 0 0"/>
              <a:gd name="G21" fmla="+- 1 0 0"/>
              <a:gd name="G22" fmla="+- 1 0 0"/>
              <a:gd name="G23" fmla="+- 34816 0 0"/>
              <a:gd name="G24" fmla="*/ 1 0 0"/>
              <a:gd name="G25" fmla="*/ 1 35987 55552"/>
              <a:gd name="G26" fmla="*/ G25 1 180"/>
              <a:gd name="G27" fmla="*/ G24 1 G26"/>
              <a:gd name="G28" fmla="*/ 1 0 0"/>
              <a:gd name="T0" fmla="*/ 6 256 1"/>
              <a:gd name="T1" fmla="*/ 0 256 1"/>
              <a:gd name="G29" fmla="+- 0 T0 T1"/>
              <a:gd name="G30" fmla="cos 31306 G29"/>
              <a:gd name="T2" fmla="*/ 9 256 1"/>
              <a:gd name="T3" fmla="*/ 0 256 1"/>
              <a:gd name="G31" fmla="+- 0 T2 T3"/>
              <a:gd name="G32" fmla="sin 55229 G31"/>
              <a:gd name="G33" fmla="*/ 1 47515 15648"/>
              <a:gd name="G34" fmla="+- 16 0 0"/>
              <a:gd name="T4" fmla="*/ 0 w 7092"/>
              <a:gd name="T5" fmla="*/ 865187 h 1392"/>
              <a:gd name="T6" fmla="*/ 231557 w 7092"/>
              <a:gd name="T7" fmla="*/ 719746 h 1392"/>
              <a:gd name="T8" fmla="*/ 424522 w 7092"/>
              <a:gd name="T9" fmla="*/ 619056 h 1392"/>
              <a:gd name="T10" fmla="*/ 645053 w 7092"/>
              <a:gd name="T11" fmla="*/ 510908 h 1392"/>
              <a:gd name="T12" fmla="*/ 865584 w 7092"/>
              <a:gd name="T13" fmla="*/ 417676 h 1392"/>
              <a:gd name="T14" fmla="*/ 1075088 w 7092"/>
              <a:gd name="T15" fmla="*/ 335633 h 1392"/>
              <a:gd name="T16" fmla="*/ 1301132 w 7092"/>
              <a:gd name="T17" fmla="*/ 253589 h 1392"/>
              <a:gd name="T18" fmla="*/ 1521663 w 7092"/>
              <a:gd name="T19" fmla="*/ 187084 h 1392"/>
              <a:gd name="T20" fmla="*/ 1733924 w 7092"/>
              <a:gd name="T21" fmla="*/ 133010 h 1392"/>
              <a:gd name="T22" fmla="*/ 1979265 w 7092"/>
              <a:gd name="T23" fmla="*/ 85773 h 1392"/>
              <a:gd name="T24" fmla="*/ 2177743 w 7092"/>
              <a:gd name="T25" fmla="*/ 59668 h 1392"/>
              <a:gd name="T26" fmla="*/ 2409300 w 7092"/>
              <a:gd name="T27" fmla="*/ 37293 h 1392"/>
              <a:gd name="T28" fmla="*/ 2613291 w 7092"/>
              <a:gd name="T29" fmla="*/ 22376 h 1392"/>
              <a:gd name="T30" fmla="*/ 2833822 w 7092"/>
              <a:gd name="T31" fmla="*/ 11188 h 1392"/>
              <a:gd name="T32" fmla="*/ 3043326 w 7092"/>
              <a:gd name="T33" fmla="*/ 7459 h 1392"/>
              <a:gd name="T34" fmla="*/ 3247317 w 7092"/>
              <a:gd name="T35" fmla="*/ 3729 h 1392"/>
              <a:gd name="T36" fmla="*/ 3484388 w 7092"/>
              <a:gd name="T37" fmla="*/ 0 h 1392"/>
              <a:gd name="T38" fmla="*/ 3908910 w 7092"/>
              <a:gd name="T39" fmla="*/ 0 h 1392"/>
              <a:gd name="T40" fmla="*/ 4140468 w 7092"/>
              <a:gd name="T41" fmla="*/ 3729 h 1392"/>
              <a:gd name="T42" fmla="*/ 4349972 w 7092"/>
              <a:gd name="T43" fmla="*/ 3729 h 1392"/>
              <a:gd name="T44" fmla="*/ 4576016 w 7092"/>
              <a:gd name="T45" fmla="*/ 7459 h 1392"/>
              <a:gd name="T46" fmla="*/ 4774494 w 7092"/>
              <a:gd name="T47" fmla="*/ 11188 h 1392"/>
              <a:gd name="T48" fmla="*/ 5000538 w 7092"/>
              <a:gd name="T49" fmla="*/ 18646 h 1392"/>
              <a:gd name="T50" fmla="*/ 5221069 w 7092"/>
              <a:gd name="T51" fmla="*/ 26105 h 1392"/>
              <a:gd name="T52" fmla="*/ 5408520 w 7092"/>
              <a:gd name="T53" fmla="*/ 44751 h 1392"/>
              <a:gd name="T54" fmla="*/ 5656618 w 7092"/>
              <a:gd name="T55" fmla="*/ 82044 h 1392"/>
              <a:gd name="T56" fmla="*/ 5871635 w 7092"/>
              <a:gd name="T57" fmla="*/ 134253 h 1392"/>
              <a:gd name="T58" fmla="*/ 6097679 w 7092"/>
              <a:gd name="T59" fmla="*/ 205109 h 1392"/>
              <a:gd name="T60" fmla="*/ 6312697 w 7092"/>
              <a:gd name="T61" fmla="*/ 290882 h 1392"/>
              <a:gd name="T62" fmla="*/ 6516688 w 7092"/>
              <a:gd name="T63" fmla="*/ 384113 h 1392"/>
            </a:gdLst>
            <a:ahLst/>
            <a:cxnLst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7092" h="1392">
                <a:moveTo>
                  <a:pt x="0" y="1392"/>
                </a:moveTo>
                <a:lnTo>
                  <a:pt x="252" y="1158"/>
                </a:lnTo>
                <a:lnTo>
                  <a:pt x="462" y="996"/>
                </a:lnTo>
                <a:lnTo>
                  <a:pt x="702" y="822"/>
                </a:lnTo>
                <a:lnTo>
                  <a:pt x="942" y="672"/>
                </a:lnTo>
                <a:lnTo>
                  <a:pt x="1170" y="540"/>
                </a:lnTo>
                <a:lnTo>
                  <a:pt x="1416" y="408"/>
                </a:lnTo>
                <a:lnTo>
                  <a:pt x="1656" y="301"/>
                </a:lnTo>
                <a:lnTo>
                  <a:pt x="1887" y="214"/>
                </a:lnTo>
                <a:lnTo>
                  <a:pt x="2154" y="138"/>
                </a:lnTo>
                <a:lnTo>
                  <a:pt x="2370" y="96"/>
                </a:lnTo>
                <a:lnTo>
                  <a:pt x="2622" y="60"/>
                </a:lnTo>
                <a:lnTo>
                  <a:pt x="2844" y="36"/>
                </a:lnTo>
                <a:lnTo>
                  <a:pt x="3084" y="18"/>
                </a:lnTo>
                <a:lnTo>
                  <a:pt x="3312" y="12"/>
                </a:lnTo>
                <a:lnTo>
                  <a:pt x="3534" y="6"/>
                </a:lnTo>
                <a:lnTo>
                  <a:pt x="3792" y="0"/>
                </a:lnTo>
                <a:lnTo>
                  <a:pt x="4254" y="0"/>
                </a:lnTo>
                <a:lnTo>
                  <a:pt x="4506" y="6"/>
                </a:lnTo>
                <a:lnTo>
                  <a:pt x="4734" y="6"/>
                </a:lnTo>
                <a:lnTo>
                  <a:pt x="4980" y="12"/>
                </a:lnTo>
                <a:lnTo>
                  <a:pt x="5196" y="18"/>
                </a:lnTo>
                <a:lnTo>
                  <a:pt x="5442" y="30"/>
                </a:lnTo>
                <a:lnTo>
                  <a:pt x="5682" y="42"/>
                </a:lnTo>
                <a:lnTo>
                  <a:pt x="5886" y="72"/>
                </a:lnTo>
                <a:lnTo>
                  <a:pt x="6156" y="132"/>
                </a:lnTo>
                <a:lnTo>
                  <a:pt x="6390" y="216"/>
                </a:lnTo>
                <a:lnTo>
                  <a:pt x="6636" y="330"/>
                </a:lnTo>
                <a:lnTo>
                  <a:pt x="6870" y="468"/>
                </a:lnTo>
                <a:lnTo>
                  <a:pt x="7092" y="618"/>
                </a:lnTo>
              </a:path>
            </a:pathLst>
          </a:custGeom>
          <a:noFill/>
          <a:ln w="38160" cap="flat">
            <a:solidFill>
              <a:srgbClr val="0033CC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  <p:sp>
        <p:nvSpPr>
          <p:cNvPr id="179275" name="Freeform 75"/>
          <p:cNvSpPr>
            <a:spLocks noChangeArrowheads="1"/>
          </p:cNvSpPr>
          <p:nvPr/>
        </p:nvSpPr>
        <p:spPr bwMode="auto">
          <a:xfrm flipV="1">
            <a:off x="3260726" y="1465264"/>
            <a:ext cx="6518275" cy="395287"/>
          </a:xfrm>
          <a:custGeom>
            <a:avLst/>
            <a:gdLst>
              <a:gd name="G0" fmla="+- 3758 0 0"/>
              <a:gd name="G1" fmla="+- 1 0 0"/>
              <a:gd name="G2" fmla="+- 1 0 0"/>
              <a:gd name="G3" fmla="+- 1 0 0"/>
              <a:gd name="G4" fmla="+- 1 0 0"/>
              <a:gd name="G5" fmla="+- 1 0 0"/>
              <a:gd name="G6" fmla="+- 1 0 0"/>
              <a:gd name="G7" fmla="+- 1 0 0"/>
              <a:gd name="G8" fmla="+- 1 0 0"/>
              <a:gd name="G9" fmla="+- 1 0 0"/>
              <a:gd name="G10" fmla="+- 1 0 0"/>
              <a:gd name="G11" fmla="*/ 1 16385 2"/>
              <a:gd name="G12" fmla="+- 1 0 0"/>
              <a:gd name="G13" fmla="+- 1 0 0"/>
              <a:gd name="G14" fmla="+- 1 0 0"/>
              <a:gd name="G15" fmla="+- 1 0 0"/>
              <a:gd name="G16" fmla="*/ 1 34327 25408"/>
              <a:gd name="G17" fmla="+- 1 0 0"/>
              <a:gd name="G18" fmla="+- 1 0 0"/>
              <a:gd name="G19" fmla="+- 1 0 0"/>
              <a:gd name="G20" fmla="+- 1 0 0"/>
              <a:gd name="T0" fmla="*/ 0 w 20000"/>
              <a:gd name="T1" fmla="*/ 215945 h 20000"/>
              <a:gd name="T2" fmla="*/ 242480 w 20000"/>
              <a:gd name="T3" fmla="*/ 156376 h 20000"/>
              <a:gd name="T4" fmla="*/ 440961 w 20000"/>
              <a:gd name="T5" fmla="*/ 111688 h 20000"/>
              <a:gd name="T6" fmla="*/ 644983 w 20000"/>
              <a:gd name="T7" fmla="*/ 72594 h 20000"/>
              <a:gd name="T8" fmla="*/ 865627 w 20000"/>
              <a:gd name="T9" fmla="*/ 40952 h 20000"/>
              <a:gd name="T10" fmla="*/ 1075189 w 20000"/>
              <a:gd name="T11" fmla="*/ 22334 h 20000"/>
              <a:gd name="T12" fmla="*/ 1301374 w 20000"/>
              <a:gd name="T13" fmla="*/ 11167 h 20000"/>
              <a:gd name="T14" fmla="*/ 1516151 w 20000"/>
              <a:gd name="T15" fmla="*/ 7451 h 20000"/>
              <a:gd name="T16" fmla="*/ 2178082 w 20000"/>
              <a:gd name="T17" fmla="*/ 0 h 20000"/>
              <a:gd name="T18" fmla="*/ 3925957 w 20000"/>
              <a:gd name="T19" fmla="*/ 0 h 20000"/>
              <a:gd name="T20" fmla="*/ 4350297 w 20000"/>
              <a:gd name="T21" fmla="*/ 7451 h 20000"/>
              <a:gd name="T22" fmla="*/ 4559859 w 20000"/>
              <a:gd name="T23" fmla="*/ 7451 h 20000"/>
              <a:gd name="T24" fmla="*/ 4818961 w 20000"/>
              <a:gd name="T25" fmla="*/ 11167 h 20000"/>
              <a:gd name="T26" fmla="*/ 5001146 w 20000"/>
              <a:gd name="T27" fmla="*/ 22334 h 20000"/>
              <a:gd name="T28" fmla="*/ 5221464 w 20000"/>
              <a:gd name="T29" fmla="*/ 29785 h 20000"/>
              <a:gd name="T30" fmla="*/ 5414731 w 20000"/>
              <a:gd name="T31" fmla="*/ 48403 h 20000"/>
              <a:gd name="T32" fmla="*/ 5657211 w 20000"/>
              <a:gd name="T33" fmla="*/ 85639 h 20000"/>
              <a:gd name="T34" fmla="*/ 5872314 w 20000"/>
              <a:gd name="T35" fmla="*/ 137758 h 20000"/>
              <a:gd name="T36" fmla="*/ 6125875 w 20000"/>
              <a:gd name="T37" fmla="*/ 215945 h 20000"/>
              <a:gd name="T38" fmla="*/ 6307735 w 20000"/>
              <a:gd name="T39" fmla="*/ 290417 h 20000"/>
              <a:gd name="T40" fmla="*/ 6517297 w 20000"/>
              <a:gd name="T41" fmla="*/ 394674 h 200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20000" h="20000">
                <a:moveTo>
                  <a:pt x="0" y="10926"/>
                </a:moveTo>
                <a:lnTo>
                  <a:pt x="744" y="7912"/>
                </a:lnTo>
                <a:lnTo>
                  <a:pt x="1353" y="5651"/>
                </a:lnTo>
                <a:lnTo>
                  <a:pt x="1979" y="3673"/>
                </a:lnTo>
                <a:lnTo>
                  <a:pt x="2656" y="2072"/>
                </a:lnTo>
                <a:lnTo>
                  <a:pt x="3299" y="1130"/>
                </a:lnTo>
                <a:lnTo>
                  <a:pt x="3993" y="565"/>
                </a:lnTo>
                <a:lnTo>
                  <a:pt x="4652" y="377"/>
                </a:lnTo>
                <a:lnTo>
                  <a:pt x="6683" y="0"/>
                </a:lnTo>
                <a:lnTo>
                  <a:pt x="12046" y="0"/>
                </a:lnTo>
                <a:lnTo>
                  <a:pt x="13348" y="377"/>
                </a:lnTo>
                <a:lnTo>
                  <a:pt x="13991" y="377"/>
                </a:lnTo>
                <a:lnTo>
                  <a:pt x="14786" y="565"/>
                </a:lnTo>
                <a:lnTo>
                  <a:pt x="15345" y="1130"/>
                </a:lnTo>
                <a:lnTo>
                  <a:pt x="16021" y="1507"/>
                </a:lnTo>
                <a:lnTo>
                  <a:pt x="16614" y="2449"/>
                </a:lnTo>
                <a:lnTo>
                  <a:pt x="17358" y="4333"/>
                </a:lnTo>
                <a:lnTo>
                  <a:pt x="18018" y="6970"/>
                </a:lnTo>
                <a:lnTo>
                  <a:pt x="18796" y="10926"/>
                </a:lnTo>
                <a:lnTo>
                  <a:pt x="19354" y="14694"/>
                </a:lnTo>
                <a:lnTo>
                  <a:pt x="19997" y="19969"/>
                </a:lnTo>
              </a:path>
            </a:pathLst>
          </a:custGeom>
          <a:noFill/>
          <a:ln w="38160" cap="flat">
            <a:solidFill>
              <a:srgbClr val="CC33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  <p:sp>
        <p:nvSpPr>
          <p:cNvPr id="179276" name="Freeform 76"/>
          <p:cNvSpPr>
            <a:spLocks noChangeArrowheads="1"/>
          </p:cNvSpPr>
          <p:nvPr/>
        </p:nvSpPr>
        <p:spPr bwMode="auto">
          <a:xfrm flipV="1">
            <a:off x="3260726" y="2154238"/>
            <a:ext cx="6518275" cy="1841500"/>
          </a:xfrm>
          <a:custGeom>
            <a:avLst/>
            <a:gdLst>
              <a:gd name="G0" fmla="+- 3052 0 0"/>
              <a:gd name="G1" fmla="+- 1 0 0"/>
              <a:gd name="G2" fmla="+- 1 0 0"/>
              <a:gd name="G3" fmla="+- 1 0 0"/>
              <a:gd name="G4" fmla="+- 1 0 0"/>
              <a:gd name="G5" fmla="+- 1 0 0"/>
              <a:gd name="G6" fmla="+- 1 0 0"/>
              <a:gd name="G7" fmla="*/ G1 1 10692"/>
              <a:gd name="G8" fmla="*/ G1 1 10692"/>
              <a:gd name="G9" fmla="*/ G7 G8 1"/>
              <a:gd name="G10" fmla="+- 1 0 G9"/>
              <a:gd name="G11" fmla="sqrt G10"/>
              <a:gd name="G12" fmla="*/ 771 G11 1"/>
              <a:gd name="G13" fmla="+- 1 0 0"/>
              <a:gd name="G14" fmla="+- 1 0 0"/>
              <a:gd name="G15" fmla="+- 1 0 0"/>
              <a:gd name="G16" fmla="+- 1 0 0"/>
              <a:gd name="G17" fmla="+- 1 0 0"/>
              <a:gd name="G18" fmla="+- 1 0 0"/>
              <a:gd name="G19" fmla="+- 1 0 0"/>
              <a:gd name="G20" fmla="*/ 1 16385 2"/>
              <a:gd name="G21" fmla="+- 1 0 0"/>
              <a:gd name="G22" fmla="+- 1 0 0"/>
              <a:gd name="G23" fmla="+- 1 0 0"/>
              <a:gd name="G24" fmla="+- 1 0 0"/>
              <a:gd name="G25" fmla="+- 1 0 0"/>
              <a:gd name="G26" fmla="+- 1 0 0"/>
              <a:gd name="G27" fmla="*/ 1 49717 51840"/>
              <a:gd name="G28" fmla="+- 1 0 0"/>
              <a:gd name="G29" fmla="+- 1 0 0"/>
              <a:gd name="G30" fmla="+- 1 0 0"/>
              <a:gd name="G31" fmla="+- 1 0 0"/>
              <a:gd name="G32" fmla="+- 1 0 0"/>
              <a:gd name="G33" fmla="+- 1 0 0"/>
              <a:gd name="T0" fmla="*/ 0 w 20000"/>
              <a:gd name="T1" fmla="*/ 1840855 h 20000"/>
              <a:gd name="T2" fmla="*/ 215103 w 20000"/>
              <a:gd name="T3" fmla="*/ 1620612 h 20000"/>
              <a:gd name="T4" fmla="*/ 408044 w 20000"/>
              <a:gd name="T5" fmla="*/ 1452575 h 20000"/>
              <a:gd name="T6" fmla="*/ 644983 w 20000"/>
              <a:gd name="T7" fmla="*/ 1265847 h 20000"/>
              <a:gd name="T8" fmla="*/ 865627 w 20000"/>
              <a:gd name="T9" fmla="*/ 1116501 h 20000"/>
              <a:gd name="T10" fmla="*/ 1301374 w 20000"/>
              <a:gd name="T11" fmla="*/ 836409 h 20000"/>
              <a:gd name="T12" fmla="*/ 1516151 w 20000"/>
              <a:gd name="T13" fmla="*/ 720671 h 20000"/>
              <a:gd name="T14" fmla="*/ 1736794 w 20000"/>
              <a:gd name="T15" fmla="*/ 612391 h 20000"/>
              <a:gd name="T16" fmla="*/ 1962979 w 20000"/>
              <a:gd name="T17" fmla="*/ 507794 h 20000"/>
              <a:gd name="T18" fmla="*/ 2178082 w 20000"/>
              <a:gd name="T19" fmla="*/ 421980 h 20000"/>
              <a:gd name="T20" fmla="*/ 2398399 w 20000"/>
              <a:gd name="T21" fmla="*/ 347307 h 20000"/>
              <a:gd name="T22" fmla="*/ 2602421 w 20000"/>
              <a:gd name="T23" fmla="*/ 280092 h 20000"/>
              <a:gd name="T24" fmla="*/ 2834146 w 20000"/>
              <a:gd name="T25" fmla="*/ 216560 h 20000"/>
              <a:gd name="T26" fmla="*/ 3043709 w 20000"/>
              <a:gd name="T27" fmla="*/ 158737 h 20000"/>
              <a:gd name="T28" fmla="*/ 3258812 w 20000"/>
              <a:gd name="T29" fmla="*/ 108280 h 20000"/>
              <a:gd name="T30" fmla="*/ 3484670 w 20000"/>
              <a:gd name="T31" fmla="*/ 70990 h 20000"/>
              <a:gd name="T32" fmla="*/ 3694232 w 20000"/>
              <a:gd name="T33" fmla="*/ 48524 h 20000"/>
              <a:gd name="T34" fmla="*/ 3914876 w 20000"/>
              <a:gd name="T35" fmla="*/ 22374 h 20000"/>
              <a:gd name="T36" fmla="*/ 4140734 w 20000"/>
              <a:gd name="T37" fmla="*/ 3775 h 20000"/>
              <a:gd name="T38" fmla="*/ 4350297 w 20000"/>
              <a:gd name="T39" fmla="*/ 0 h 20000"/>
              <a:gd name="T40" fmla="*/ 4774962 w 20000"/>
              <a:gd name="T41" fmla="*/ 0 h 20000"/>
              <a:gd name="T42" fmla="*/ 5001146 w 20000"/>
              <a:gd name="T43" fmla="*/ 11233 h 20000"/>
              <a:gd name="T44" fmla="*/ 5221464 w 20000"/>
              <a:gd name="T45" fmla="*/ 29832 h 20000"/>
              <a:gd name="T46" fmla="*/ 5425486 w 20000"/>
              <a:gd name="T47" fmla="*/ 52299 h 20000"/>
              <a:gd name="T48" fmla="*/ 5657211 w 20000"/>
              <a:gd name="T49" fmla="*/ 89589 h 20000"/>
              <a:gd name="T50" fmla="*/ 5872314 w 20000"/>
              <a:gd name="T51" fmla="*/ 134430 h 20000"/>
              <a:gd name="T52" fmla="*/ 6087417 w 20000"/>
              <a:gd name="T53" fmla="*/ 190411 h 20000"/>
              <a:gd name="T54" fmla="*/ 6307735 w 20000"/>
              <a:gd name="T55" fmla="*/ 272542 h 20000"/>
              <a:gd name="T56" fmla="*/ 6517297 w 20000"/>
              <a:gd name="T57" fmla="*/ 369681 h 200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000" h="20000">
                <a:moveTo>
                  <a:pt x="0" y="19993"/>
                </a:moveTo>
                <a:lnTo>
                  <a:pt x="660" y="17601"/>
                </a:lnTo>
                <a:lnTo>
                  <a:pt x="1252" y="15776"/>
                </a:lnTo>
                <a:lnTo>
                  <a:pt x="1979" y="13748"/>
                </a:lnTo>
                <a:lnTo>
                  <a:pt x="2656" y="12126"/>
                </a:lnTo>
                <a:lnTo>
                  <a:pt x="3993" y="9084"/>
                </a:lnTo>
                <a:lnTo>
                  <a:pt x="4652" y="7827"/>
                </a:lnTo>
                <a:lnTo>
                  <a:pt x="5329" y="6651"/>
                </a:lnTo>
                <a:lnTo>
                  <a:pt x="6023" y="5515"/>
                </a:lnTo>
                <a:lnTo>
                  <a:pt x="6683" y="4583"/>
                </a:lnTo>
                <a:lnTo>
                  <a:pt x="7359" y="3772"/>
                </a:lnTo>
                <a:lnTo>
                  <a:pt x="7985" y="3042"/>
                </a:lnTo>
                <a:lnTo>
                  <a:pt x="8696" y="2352"/>
                </a:lnTo>
                <a:lnTo>
                  <a:pt x="9339" y="1724"/>
                </a:lnTo>
                <a:lnTo>
                  <a:pt x="9999" y="1176"/>
                </a:lnTo>
                <a:lnTo>
                  <a:pt x="10692" y="771"/>
                </a:lnTo>
                <a:lnTo>
                  <a:pt x="11335" y="527"/>
                </a:lnTo>
                <a:lnTo>
                  <a:pt x="12012" y="243"/>
                </a:lnTo>
                <a:lnTo>
                  <a:pt x="12705" y="41"/>
                </a:lnTo>
                <a:lnTo>
                  <a:pt x="13348" y="0"/>
                </a:lnTo>
                <a:lnTo>
                  <a:pt x="14651" y="0"/>
                </a:lnTo>
                <a:lnTo>
                  <a:pt x="15345" y="122"/>
                </a:lnTo>
                <a:lnTo>
                  <a:pt x="16021" y="324"/>
                </a:lnTo>
                <a:lnTo>
                  <a:pt x="16647" y="568"/>
                </a:lnTo>
                <a:lnTo>
                  <a:pt x="17358" y="973"/>
                </a:lnTo>
                <a:lnTo>
                  <a:pt x="18018" y="1460"/>
                </a:lnTo>
                <a:lnTo>
                  <a:pt x="18678" y="2068"/>
                </a:lnTo>
                <a:lnTo>
                  <a:pt x="19354" y="2960"/>
                </a:lnTo>
                <a:lnTo>
                  <a:pt x="19997" y="4015"/>
                </a:lnTo>
              </a:path>
            </a:pathLst>
          </a:custGeom>
          <a:noFill/>
          <a:ln w="38160" cap="flat">
            <a:solidFill>
              <a:srgbClr val="0099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</p:spTree>
  </p:cSld>
  <p:clrMapOvr>
    <a:masterClrMapping/>
  </p:clrMapOvr>
  <p:transition>
    <p:dissolve/>
  </p:transition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7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gradFill rotWithShape="0">
          <a:gsLst>
            <a:gs pos="0">
              <a:srgbClr val="000000"/>
            </a:gs>
            <a:gs pos="50000">
              <a:srgbClr val="003399"/>
            </a:gs>
            <a:gs pos="100000">
              <a:srgbClr val="000000"/>
            </a:gs>
          </a:gsLst>
          <a:lin ang="81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0225" name="Rectangle 1"/>
          <p:cNvSpPr>
            <a:spLocks noChangeArrowheads="1"/>
          </p:cNvSpPr>
          <p:nvPr/>
        </p:nvSpPr>
        <p:spPr bwMode="auto">
          <a:xfrm>
            <a:off x="2286000" y="500064"/>
            <a:ext cx="7772400" cy="5946775"/>
          </a:xfrm>
          <a:prstGeom prst="rect">
            <a:avLst/>
          </a:prstGeom>
          <a:solidFill>
            <a:srgbClr val="FFFFCC"/>
          </a:solidFill>
          <a:ln w="57240" cap="sq">
            <a:solidFill>
              <a:srgbClr val="CC66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  <p:grpSp>
        <p:nvGrpSpPr>
          <p:cNvPr id="180226" name="Group 2"/>
          <p:cNvGrpSpPr>
            <a:grpSpLocks/>
          </p:cNvGrpSpPr>
          <p:nvPr/>
        </p:nvGrpSpPr>
        <p:grpSpPr bwMode="auto">
          <a:xfrm>
            <a:off x="3259139" y="779463"/>
            <a:ext cx="6523037" cy="4970462"/>
            <a:chOff x="1093" y="491"/>
            <a:chExt cx="4109" cy="3131"/>
          </a:xfrm>
        </p:grpSpPr>
        <p:grpSp>
          <p:nvGrpSpPr>
            <p:cNvPr id="180227" name="Group 3"/>
            <p:cNvGrpSpPr>
              <a:grpSpLocks/>
            </p:cNvGrpSpPr>
            <p:nvPr/>
          </p:nvGrpSpPr>
          <p:grpSpPr bwMode="auto">
            <a:xfrm>
              <a:off x="1093" y="491"/>
              <a:ext cx="4102" cy="3131"/>
              <a:chOff x="1093" y="491"/>
              <a:chExt cx="4102" cy="3131"/>
            </a:xfrm>
          </p:grpSpPr>
          <p:sp>
            <p:nvSpPr>
              <p:cNvPr id="180228" name="Line 4"/>
              <p:cNvSpPr>
                <a:spLocks noChangeShapeType="1"/>
              </p:cNvSpPr>
              <p:nvPr/>
            </p:nvSpPr>
            <p:spPr bwMode="auto">
              <a:xfrm>
                <a:off x="3417" y="491"/>
                <a:ext cx="0" cy="3130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80229" name="Line 5"/>
              <p:cNvSpPr>
                <a:spLocks noChangeShapeType="1"/>
              </p:cNvSpPr>
              <p:nvPr/>
            </p:nvSpPr>
            <p:spPr bwMode="auto">
              <a:xfrm>
                <a:off x="1332" y="492"/>
                <a:ext cx="0" cy="3129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80230" name="Line 6"/>
              <p:cNvSpPr>
                <a:spLocks noChangeShapeType="1"/>
              </p:cNvSpPr>
              <p:nvPr/>
            </p:nvSpPr>
            <p:spPr bwMode="auto">
              <a:xfrm>
                <a:off x="1641" y="492"/>
                <a:ext cx="0" cy="3129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80231" name="Line 7"/>
              <p:cNvSpPr>
                <a:spLocks noChangeShapeType="1"/>
              </p:cNvSpPr>
              <p:nvPr/>
            </p:nvSpPr>
            <p:spPr bwMode="auto">
              <a:xfrm>
                <a:off x="1503" y="492"/>
                <a:ext cx="0" cy="3129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80232" name="Line 8"/>
              <p:cNvSpPr>
                <a:spLocks noChangeShapeType="1"/>
              </p:cNvSpPr>
              <p:nvPr/>
            </p:nvSpPr>
            <p:spPr bwMode="auto">
              <a:xfrm>
                <a:off x="1745" y="492"/>
                <a:ext cx="0" cy="3129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80233" name="Line 9"/>
              <p:cNvSpPr>
                <a:spLocks noChangeShapeType="1"/>
              </p:cNvSpPr>
              <p:nvPr/>
            </p:nvSpPr>
            <p:spPr bwMode="auto">
              <a:xfrm>
                <a:off x="1842" y="492"/>
                <a:ext cx="0" cy="3129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80234" name="Line 10"/>
              <p:cNvSpPr>
                <a:spLocks noChangeShapeType="1"/>
              </p:cNvSpPr>
              <p:nvPr/>
            </p:nvSpPr>
            <p:spPr bwMode="auto">
              <a:xfrm>
                <a:off x="1913" y="492"/>
                <a:ext cx="0" cy="3130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80235" name="Line 11"/>
              <p:cNvSpPr>
                <a:spLocks noChangeShapeType="1"/>
              </p:cNvSpPr>
              <p:nvPr/>
            </p:nvSpPr>
            <p:spPr bwMode="auto">
              <a:xfrm>
                <a:off x="1986" y="492"/>
                <a:ext cx="0" cy="3130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80236" name="Line 12"/>
              <p:cNvSpPr>
                <a:spLocks noChangeShapeType="1"/>
              </p:cNvSpPr>
              <p:nvPr/>
            </p:nvSpPr>
            <p:spPr bwMode="auto">
              <a:xfrm flipH="1">
                <a:off x="2456" y="492"/>
                <a:ext cx="7" cy="3128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80237" name="Line 13"/>
              <p:cNvSpPr>
                <a:spLocks noChangeShapeType="1"/>
              </p:cNvSpPr>
              <p:nvPr/>
            </p:nvSpPr>
            <p:spPr bwMode="auto">
              <a:xfrm>
                <a:off x="2704" y="492"/>
                <a:ext cx="0" cy="3129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80238" name="Line 14"/>
              <p:cNvSpPr>
                <a:spLocks noChangeShapeType="1"/>
              </p:cNvSpPr>
              <p:nvPr/>
            </p:nvSpPr>
            <p:spPr bwMode="auto">
              <a:xfrm>
                <a:off x="3011" y="492"/>
                <a:ext cx="0" cy="3129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80239" name="Line 15"/>
              <p:cNvSpPr>
                <a:spLocks noChangeShapeType="1"/>
              </p:cNvSpPr>
              <p:nvPr/>
            </p:nvSpPr>
            <p:spPr bwMode="auto">
              <a:xfrm>
                <a:off x="2874" y="492"/>
                <a:ext cx="0" cy="3129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80240" name="Line 16"/>
              <p:cNvSpPr>
                <a:spLocks noChangeShapeType="1"/>
              </p:cNvSpPr>
              <p:nvPr/>
            </p:nvSpPr>
            <p:spPr bwMode="auto">
              <a:xfrm>
                <a:off x="3118" y="492"/>
                <a:ext cx="0" cy="3129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80241" name="Line 17"/>
              <p:cNvSpPr>
                <a:spLocks noChangeShapeType="1"/>
              </p:cNvSpPr>
              <p:nvPr/>
            </p:nvSpPr>
            <p:spPr bwMode="auto">
              <a:xfrm>
                <a:off x="3212" y="492"/>
                <a:ext cx="0" cy="3129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80242" name="Line 18"/>
              <p:cNvSpPr>
                <a:spLocks noChangeShapeType="1"/>
              </p:cNvSpPr>
              <p:nvPr/>
            </p:nvSpPr>
            <p:spPr bwMode="auto">
              <a:xfrm>
                <a:off x="3286" y="495"/>
                <a:ext cx="0" cy="3127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80243" name="Line 19"/>
              <p:cNvSpPr>
                <a:spLocks noChangeShapeType="1"/>
              </p:cNvSpPr>
              <p:nvPr/>
            </p:nvSpPr>
            <p:spPr bwMode="auto">
              <a:xfrm>
                <a:off x="3355" y="495"/>
                <a:ext cx="0" cy="3127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80244" name="Line 20"/>
              <p:cNvSpPr>
                <a:spLocks noChangeShapeType="1"/>
              </p:cNvSpPr>
              <p:nvPr/>
            </p:nvSpPr>
            <p:spPr bwMode="auto">
              <a:xfrm>
                <a:off x="3824" y="492"/>
                <a:ext cx="0" cy="3130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80245" name="Line 21"/>
              <p:cNvSpPr>
                <a:spLocks noChangeShapeType="1"/>
              </p:cNvSpPr>
              <p:nvPr/>
            </p:nvSpPr>
            <p:spPr bwMode="auto">
              <a:xfrm>
                <a:off x="4065" y="492"/>
                <a:ext cx="0" cy="3129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80246" name="Line 22"/>
              <p:cNvSpPr>
                <a:spLocks noChangeShapeType="1"/>
              </p:cNvSpPr>
              <p:nvPr/>
            </p:nvSpPr>
            <p:spPr bwMode="auto">
              <a:xfrm>
                <a:off x="4377" y="492"/>
                <a:ext cx="0" cy="3129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80247" name="Line 23"/>
              <p:cNvSpPr>
                <a:spLocks noChangeShapeType="1"/>
              </p:cNvSpPr>
              <p:nvPr/>
            </p:nvSpPr>
            <p:spPr bwMode="auto">
              <a:xfrm>
                <a:off x="4242" y="492"/>
                <a:ext cx="0" cy="3129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80248" name="Line 24"/>
              <p:cNvSpPr>
                <a:spLocks noChangeShapeType="1"/>
              </p:cNvSpPr>
              <p:nvPr/>
            </p:nvSpPr>
            <p:spPr bwMode="auto">
              <a:xfrm>
                <a:off x="4485" y="492"/>
                <a:ext cx="0" cy="3129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80249" name="Line 25"/>
              <p:cNvSpPr>
                <a:spLocks noChangeShapeType="1"/>
              </p:cNvSpPr>
              <p:nvPr/>
            </p:nvSpPr>
            <p:spPr bwMode="auto">
              <a:xfrm>
                <a:off x="4581" y="492"/>
                <a:ext cx="0" cy="3129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80250" name="Line 26"/>
              <p:cNvSpPr>
                <a:spLocks noChangeShapeType="1"/>
              </p:cNvSpPr>
              <p:nvPr/>
            </p:nvSpPr>
            <p:spPr bwMode="auto">
              <a:xfrm>
                <a:off x="4654" y="492"/>
                <a:ext cx="0" cy="3130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80251" name="Line 27"/>
              <p:cNvSpPr>
                <a:spLocks noChangeShapeType="1"/>
              </p:cNvSpPr>
              <p:nvPr/>
            </p:nvSpPr>
            <p:spPr bwMode="auto">
              <a:xfrm>
                <a:off x="4730" y="492"/>
                <a:ext cx="0" cy="3129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80252" name="Line 28"/>
              <p:cNvSpPr>
                <a:spLocks noChangeShapeType="1"/>
              </p:cNvSpPr>
              <p:nvPr/>
            </p:nvSpPr>
            <p:spPr bwMode="auto">
              <a:xfrm flipH="1">
                <a:off x="4783" y="492"/>
                <a:ext cx="7" cy="3130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80253" name="Line 29"/>
              <p:cNvSpPr>
                <a:spLocks noChangeShapeType="1"/>
              </p:cNvSpPr>
              <p:nvPr/>
            </p:nvSpPr>
            <p:spPr bwMode="auto">
              <a:xfrm>
                <a:off x="5196" y="492"/>
                <a:ext cx="0" cy="3130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80254" name="Line 30"/>
              <p:cNvSpPr>
                <a:spLocks noChangeShapeType="1"/>
              </p:cNvSpPr>
              <p:nvPr/>
            </p:nvSpPr>
            <p:spPr bwMode="auto">
              <a:xfrm>
                <a:off x="1093" y="492"/>
                <a:ext cx="0" cy="3129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80255" name="Line 31"/>
              <p:cNvSpPr>
                <a:spLocks noChangeShapeType="1"/>
              </p:cNvSpPr>
              <p:nvPr/>
            </p:nvSpPr>
            <p:spPr bwMode="auto">
              <a:xfrm>
                <a:off x="2047" y="491"/>
                <a:ext cx="0" cy="3130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</p:grpSp>
        <p:grpSp>
          <p:nvGrpSpPr>
            <p:cNvPr id="180256" name="Group 32"/>
            <p:cNvGrpSpPr>
              <a:grpSpLocks/>
            </p:cNvGrpSpPr>
            <p:nvPr/>
          </p:nvGrpSpPr>
          <p:grpSpPr bwMode="auto">
            <a:xfrm>
              <a:off x="1093" y="492"/>
              <a:ext cx="4109" cy="3129"/>
              <a:chOff x="1093" y="492"/>
              <a:chExt cx="4109" cy="3129"/>
            </a:xfrm>
          </p:grpSpPr>
          <p:sp>
            <p:nvSpPr>
              <p:cNvPr id="180257" name="Line 33"/>
              <p:cNvSpPr>
                <a:spLocks noChangeShapeType="1"/>
              </p:cNvSpPr>
              <p:nvPr/>
            </p:nvSpPr>
            <p:spPr bwMode="auto">
              <a:xfrm>
                <a:off x="1093" y="492"/>
                <a:ext cx="4099" cy="0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80258" name="Line 34"/>
              <p:cNvSpPr>
                <a:spLocks noChangeShapeType="1"/>
              </p:cNvSpPr>
              <p:nvPr/>
            </p:nvSpPr>
            <p:spPr bwMode="auto">
              <a:xfrm>
                <a:off x="1093" y="712"/>
                <a:ext cx="4106" cy="0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80259" name="Line 35"/>
              <p:cNvSpPr>
                <a:spLocks noChangeShapeType="1"/>
              </p:cNvSpPr>
              <p:nvPr/>
            </p:nvSpPr>
            <p:spPr bwMode="auto">
              <a:xfrm>
                <a:off x="1093" y="931"/>
                <a:ext cx="4109" cy="0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80260" name="Line 36"/>
              <p:cNvSpPr>
                <a:spLocks noChangeShapeType="1"/>
              </p:cNvSpPr>
              <p:nvPr/>
            </p:nvSpPr>
            <p:spPr bwMode="auto">
              <a:xfrm>
                <a:off x="1093" y="1163"/>
                <a:ext cx="4109" cy="0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80261" name="Line 37"/>
              <p:cNvSpPr>
                <a:spLocks noChangeShapeType="1"/>
              </p:cNvSpPr>
              <p:nvPr/>
            </p:nvSpPr>
            <p:spPr bwMode="auto">
              <a:xfrm>
                <a:off x="1093" y="1381"/>
                <a:ext cx="4109" cy="0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80262" name="Line 38"/>
              <p:cNvSpPr>
                <a:spLocks noChangeShapeType="1"/>
              </p:cNvSpPr>
              <p:nvPr/>
            </p:nvSpPr>
            <p:spPr bwMode="auto">
              <a:xfrm>
                <a:off x="1093" y="1606"/>
                <a:ext cx="4109" cy="0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80263" name="Line 39"/>
              <p:cNvSpPr>
                <a:spLocks noChangeShapeType="1"/>
              </p:cNvSpPr>
              <p:nvPr/>
            </p:nvSpPr>
            <p:spPr bwMode="auto">
              <a:xfrm>
                <a:off x="1093" y="1822"/>
                <a:ext cx="4106" cy="0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80264" name="Line 40"/>
              <p:cNvSpPr>
                <a:spLocks noChangeShapeType="1"/>
              </p:cNvSpPr>
              <p:nvPr/>
            </p:nvSpPr>
            <p:spPr bwMode="auto">
              <a:xfrm>
                <a:off x="1093" y="2049"/>
                <a:ext cx="4106" cy="0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80265" name="Line 41"/>
              <p:cNvSpPr>
                <a:spLocks noChangeShapeType="1"/>
              </p:cNvSpPr>
              <p:nvPr/>
            </p:nvSpPr>
            <p:spPr bwMode="auto">
              <a:xfrm>
                <a:off x="1093" y="2267"/>
                <a:ext cx="4106" cy="0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80266" name="Line 42"/>
              <p:cNvSpPr>
                <a:spLocks noChangeShapeType="1"/>
              </p:cNvSpPr>
              <p:nvPr/>
            </p:nvSpPr>
            <p:spPr bwMode="auto">
              <a:xfrm>
                <a:off x="1093" y="2490"/>
                <a:ext cx="4106" cy="0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80267" name="Line 43"/>
              <p:cNvSpPr>
                <a:spLocks noChangeShapeType="1"/>
              </p:cNvSpPr>
              <p:nvPr/>
            </p:nvSpPr>
            <p:spPr bwMode="auto">
              <a:xfrm>
                <a:off x="1093" y="2720"/>
                <a:ext cx="4106" cy="0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80268" name="Line 44"/>
              <p:cNvSpPr>
                <a:spLocks noChangeShapeType="1"/>
              </p:cNvSpPr>
              <p:nvPr/>
            </p:nvSpPr>
            <p:spPr bwMode="auto">
              <a:xfrm>
                <a:off x="1093" y="2934"/>
                <a:ext cx="4106" cy="0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80269" name="Line 45"/>
              <p:cNvSpPr>
                <a:spLocks noChangeShapeType="1"/>
              </p:cNvSpPr>
              <p:nvPr/>
            </p:nvSpPr>
            <p:spPr bwMode="auto">
              <a:xfrm>
                <a:off x="1093" y="3160"/>
                <a:ext cx="4106" cy="0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80270" name="Line 46"/>
              <p:cNvSpPr>
                <a:spLocks noChangeShapeType="1"/>
              </p:cNvSpPr>
              <p:nvPr/>
            </p:nvSpPr>
            <p:spPr bwMode="auto">
              <a:xfrm>
                <a:off x="1093" y="3385"/>
                <a:ext cx="4106" cy="0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80271" name="Line 47"/>
              <p:cNvSpPr>
                <a:spLocks noChangeShapeType="1"/>
              </p:cNvSpPr>
              <p:nvPr/>
            </p:nvSpPr>
            <p:spPr bwMode="auto">
              <a:xfrm>
                <a:off x="1096" y="3622"/>
                <a:ext cx="4095" cy="0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</p:grpSp>
      </p:grpSp>
      <p:sp>
        <p:nvSpPr>
          <p:cNvPr id="180272" name="Rectangle 48"/>
          <p:cNvSpPr>
            <a:spLocks noChangeArrowheads="1"/>
          </p:cNvSpPr>
          <p:nvPr/>
        </p:nvSpPr>
        <p:spPr bwMode="auto">
          <a:xfrm>
            <a:off x="2286001" y="2943225"/>
            <a:ext cx="581025" cy="3444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r>
              <a:rPr lang="es-CO" altLang="es-CO" sz="2000" b="1" i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L</a:t>
            </a:r>
            <a:r>
              <a:rPr lang="es-CO" altLang="es-CO" sz="2000" b="1" i="1" baseline="-25000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p</a:t>
            </a:r>
          </a:p>
        </p:txBody>
      </p:sp>
      <p:sp>
        <p:nvSpPr>
          <p:cNvPr id="180273" name="Rectangle 49"/>
          <p:cNvSpPr>
            <a:spLocks noChangeArrowheads="1"/>
          </p:cNvSpPr>
          <p:nvPr/>
        </p:nvSpPr>
        <p:spPr bwMode="auto">
          <a:xfrm>
            <a:off x="2727326" y="1011238"/>
            <a:ext cx="487363" cy="342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120</a:t>
            </a:r>
          </a:p>
        </p:txBody>
      </p:sp>
      <p:sp>
        <p:nvSpPr>
          <p:cNvPr id="180274" name="Rectangle 50"/>
          <p:cNvSpPr>
            <a:spLocks noChangeArrowheads="1"/>
          </p:cNvSpPr>
          <p:nvPr/>
        </p:nvSpPr>
        <p:spPr bwMode="auto">
          <a:xfrm>
            <a:off x="2727326" y="1365250"/>
            <a:ext cx="487363" cy="342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110</a:t>
            </a:r>
          </a:p>
        </p:txBody>
      </p:sp>
      <p:sp>
        <p:nvSpPr>
          <p:cNvPr id="180275" name="Rectangle 51"/>
          <p:cNvSpPr>
            <a:spLocks noChangeArrowheads="1"/>
          </p:cNvSpPr>
          <p:nvPr/>
        </p:nvSpPr>
        <p:spPr bwMode="auto">
          <a:xfrm>
            <a:off x="2727326" y="1716089"/>
            <a:ext cx="487363" cy="3460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100</a:t>
            </a:r>
          </a:p>
        </p:txBody>
      </p:sp>
      <p:sp>
        <p:nvSpPr>
          <p:cNvPr id="180276" name="Rectangle 52"/>
          <p:cNvSpPr>
            <a:spLocks noChangeArrowheads="1"/>
          </p:cNvSpPr>
          <p:nvPr/>
        </p:nvSpPr>
        <p:spPr bwMode="auto">
          <a:xfrm>
            <a:off x="2727326" y="2070100"/>
            <a:ext cx="487363" cy="3444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90</a:t>
            </a:r>
          </a:p>
        </p:txBody>
      </p:sp>
      <p:sp>
        <p:nvSpPr>
          <p:cNvPr id="180277" name="Rectangle 53"/>
          <p:cNvSpPr>
            <a:spLocks noChangeArrowheads="1"/>
          </p:cNvSpPr>
          <p:nvPr/>
        </p:nvSpPr>
        <p:spPr bwMode="auto">
          <a:xfrm>
            <a:off x="2727326" y="2424113"/>
            <a:ext cx="487363" cy="342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80</a:t>
            </a:r>
          </a:p>
        </p:txBody>
      </p:sp>
      <p:sp>
        <p:nvSpPr>
          <p:cNvPr id="180278" name="Rectangle 54"/>
          <p:cNvSpPr>
            <a:spLocks noChangeArrowheads="1"/>
          </p:cNvSpPr>
          <p:nvPr/>
        </p:nvSpPr>
        <p:spPr bwMode="auto">
          <a:xfrm>
            <a:off x="2727326" y="2776538"/>
            <a:ext cx="487363" cy="342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70</a:t>
            </a:r>
          </a:p>
        </p:txBody>
      </p:sp>
      <p:sp>
        <p:nvSpPr>
          <p:cNvPr id="180279" name="Rectangle 55"/>
          <p:cNvSpPr>
            <a:spLocks noChangeArrowheads="1"/>
          </p:cNvSpPr>
          <p:nvPr/>
        </p:nvSpPr>
        <p:spPr bwMode="auto">
          <a:xfrm>
            <a:off x="2727326" y="3130550"/>
            <a:ext cx="487363" cy="3444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60</a:t>
            </a:r>
          </a:p>
        </p:txBody>
      </p:sp>
      <p:sp>
        <p:nvSpPr>
          <p:cNvPr id="180280" name="Rectangle 56"/>
          <p:cNvSpPr>
            <a:spLocks noChangeArrowheads="1"/>
          </p:cNvSpPr>
          <p:nvPr/>
        </p:nvSpPr>
        <p:spPr bwMode="auto">
          <a:xfrm>
            <a:off x="2727326" y="3482975"/>
            <a:ext cx="487363" cy="3444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50</a:t>
            </a:r>
          </a:p>
        </p:txBody>
      </p:sp>
      <p:sp>
        <p:nvSpPr>
          <p:cNvPr id="180281" name="Rectangle 57"/>
          <p:cNvSpPr>
            <a:spLocks noChangeArrowheads="1"/>
          </p:cNvSpPr>
          <p:nvPr/>
        </p:nvSpPr>
        <p:spPr bwMode="auto">
          <a:xfrm>
            <a:off x="2727326" y="3835401"/>
            <a:ext cx="487363" cy="3460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40</a:t>
            </a:r>
          </a:p>
        </p:txBody>
      </p:sp>
      <p:sp>
        <p:nvSpPr>
          <p:cNvPr id="180282" name="Rectangle 58"/>
          <p:cNvSpPr>
            <a:spLocks noChangeArrowheads="1"/>
          </p:cNvSpPr>
          <p:nvPr/>
        </p:nvSpPr>
        <p:spPr bwMode="auto">
          <a:xfrm>
            <a:off x="2727326" y="4191000"/>
            <a:ext cx="487363" cy="342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30</a:t>
            </a:r>
          </a:p>
        </p:txBody>
      </p:sp>
      <p:sp>
        <p:nvSpPr>
          <p:cNvPr id="180283" name="Rectangle 59"/>
          <p:cNvSpPr>
            <a:spLocks noChangeArrowheads="1"/>
          </p:cNvSpPr>
          <p:nvPr/>
        </p:nvSpPr>
        <p:spPr bwMode="auto">
          <a:xfrm>
            <a:off x="2727326" y="4543425"/>
            <a:ext cx="487363" cy="342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20</a:t>
            </a:r>
          </a:p>
        </p:txBody>
      </p:sp>
      <p:sp>
        <p:nvSpPr>
          <p:cNvPr id="180284" name="Rectangle 60"/>
          <p:cNvSpPr>
            <a:spLocks noChangeArrowheads="1"/>
          </p:cNvSpPr>
          <p:nvPr/>
        </p:nvSpPr>
        <p:spPr bwMode="auto">
          <a:xfrm>
            <a:off x="2727326" y="4897439"/>
            <a:ext cx="487363" cy="3444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10</a:t>
            </a:r>
          </a:p>
        </p:txBody>
      </p:sp>
      <p:sp>
        <p:nvSpPr>
          <p:cNvPr id="180285" name="Rectangle 61"/>
          <p:cNvSpPr>
            <a:spLocks noChangeArrowheads="1"/>
          </p:cNvSpPr>
          <p:nvPr/>
        </p:nvSpPr>
        <p:spPr bwMode="auto">
          <a:xfrm>
            <a:off x="2727326" y="5251450"/>
            <a:ext cx="487363" cy="342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0</a:t>
            </a:r>
          </a:p>
        </p:txBody>
      </p:sp>
      <p:sp>
        <p:nvSpPr>
          <p:cNvPr id="180286" name="Rectangle 62"/>
          <p:cNvSpPr>
            <a:spLocks noChangeArrowheads="1"/>
          </p:cNvSpPr>
          <p:nvPr/>
        </p:nvSpPr>
        <p:spPr bwMode="auto">
          <a:xfrm>
            <a:off x="2795589" y="617538"/>
            <a:ext cx="485775" cy="342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dB   </a:t>
            </a:r>
          </a:p>
        </p:txBody>
      </p:sp>
      <p:sp>
        <p:nvSpPr>
          <p:cNvPr id="180287" name="Rectangle 63"/>
          <p:cNvSpPr>
            <a:spLocks noChangeArrowheads="1"/>
          </p:cNvSpPr>
          <p:nvPr/>
        </p:nvSpPr>
        <p:spPr bwMode="auto">
          <a:xfrm>
            <a:off x="3006726" y="5761039"/>
            <a:ext cx="485775" cy="3444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20</a:t>
            </a:r>
          </a:p>
        </p:txBody>
      </p:sp>
      <p:sp>
        <p:nvSpPr>
          <p:cNvPr id="180288" name="Rectangle 64"/>
          <p:cNvSpPr>
            <a:spLocks noChangeArrowheads="1"/>
          </p:cNvSpPr>
          <p:nvPr/>
        </p:nvSpPr>
        <p:spPr bwMode="auto">
          <a:xfrm>
            <a:off x="4537076" y="5767389"/>
            <a:ext cx="487363" cy="3444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100</a:t>
            </a:r>
          </a:p>
        </p:txBody>
      </p:sp>
      <p:sp>
        <p:nvSpPr>
          <p:cNvPr id="180289" name="Rectangle 65"/>
          <p:cNvSpPr>
            <a:spLocks noChangeArrowheads="1"/>
          </p:cNvSpPr>
          <p:nvPr/>
        </p:nvSpPr>
        <p:spPr bwMode="auto">
          <a:xfrm>
            <a:off x="6094414" y="5767389"/>
            <a:ext cx="485775" cy="3444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500</a:t>
            </a:r>
          </a:p>
        </p:txBody>
      </p:sp>
      <p:sp>
        <p:nvSpPr>
          <p:cNvPr id="180290" name="Rectangle 66"/>
          <p:cNvSpPr>
            <a:spLocks noChangeArrowheads="1"/>
          </p:cNvSpPr>
          <p:nvPr/>
        </p:nvSpPr>
        <p:spPr bwMode="auto">
          <a:xfrm>
            <a:off x="6634163" y="5767389"/>
            <a:ext cx="639762" cy="3444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1000</a:t>
            </a:r>
          </a:p>
        </p:txBody>
      </p:sp>
      <p:sp>
        <p:nvSpPr>
          <p:cNvPr id="180291" name="Rectangle 67"/>
          <p:cNvSpPr>
            <a:spLocks noChangeArrowheads="1"/>
          </p:cNvSpPr>
          <p:nvPr/>
        </p:nvSpPr>
        <p:spPr bwMode="auto">
          <a:xfrm>
            <a:off x="8166100" y="5767389"/>
            <a:ext cx="642938" cy="3444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5000</a:t>
            </a:r>
          </a:p>
        </p:txBody>
      </p:sp>
      <p:sp>
        <p:nvSpPr>
          <p:cNvPr id="180292" name="Rectangle 68"/>
          <p:cNvSpPr>
            <a:spLocks noChangeArrowheads="1"/>
          </p:cNvSpPr>
          <p:nvPr/>
        </p:nvSpPr>
        <p:spPr bwMode="auto">
          <a:xfrm>
            <a:off x="8818564" y="5767389"/>
            <a:ext cx="1087437" cy="3444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10000  Hz</a:t>
            </a:r>
          </a:p>
        </p:txBody>
      </p:sp>
      <p:sp>
        <p:nvSpPr>
          <p:cNvPr id="180293" name="Rectangle 69"/>
          <p:cNvSpPr>
            <a:spLocks noChangeArrowheads="1"/>
          </p:cNvSpPr>
          <p:nvPr/>
        </p:nvSpPr>
        <p:spPr bwMode="auto">
          <a:xfrm>
            <a:off x="6235700" y="6027738"/>
            <a:ext cx="641350" cy="419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buClrTx/>
              <a:buFontTx/>
              <a:buNone/>
            </a:pPr>
            <a:r>
              <a:rPr lang="es-CO" altLang="es-CO" sz="2000" b="1" i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f</a:t>
            </a:r>
          </a:p>
        </p:txBody>
      </p:sp>
      <p:sp>
        <p:nvSpPr>
          <p:cNvPr id="180294" name="Rectangle 70"/>
          <p:cNvSpPr>
            <a:spLocks noChangeArrowheads="1"/>
          </p:cNvSpPr>
          <p:nvPr/>
        </p:nvSpPr>
        <p:spPr bwMode="auto">
          <a:xfrm>
            <a:off x="4724401" y="2911475"/>
            <a:ext cx="441325" cy="203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buClrTx/>
              <a:buFontTx/>
              <a:buNone/>
            </a:pPr>
            <a:r>
              <a:rPr lang="es-CO" altLang="es-CO" sz="2000" b="1">
                <a:solidFill>
                  <a:srgbClr val="008000"/>
                </a:solidFill>
                <a:latin typeface="Arial" panose="020B0604020202020204" pitchFamily="34" charset="0"/>
              </a:rPr>
              <a:t>A</a:t>
            </a:r>
          </a:p>
        </p:txBody>
      </p:sp>
      <p:sp>
        <p:nvSpPr>
          <p:cNvPr id="180295" name="Rectangle 71"/>
          <p:cNvSpPr>
            <a:spLocks noChangeArrowheads="1"/>
          </p:cNvSpPr>
          <p:nvPr/>
        </p:nvSpPr>
        <p:spPr bwMode="auto">
          <a:xfrm>
            <a:off x="4721226" y="2259013"/>
            <a:ext cx="441325" cy="203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buClrTx/>
              <a:buFontTx/>
              <a:buNone/>
            </a:pPr>
            <a:r>
              <a:rPr lang="es-CO" altLang="es-CO" sz="2000" b="1">
                <a:solidFill>
                  <a:srgbClr val="0033CC"/>
                </a:solidFill>
                <a:latin typeface="Arial" panose="020B0604020202020204" pitchFamily="34" charset="0"/>
              </a:rPr>
              <a:t>B</a:t>
            </a:r>
          </a:p>
        </p:txBody>
      </p:sp>
      <p:sp>
        <p:nvSpPr>
          <p:cNvPr id="180296" name="Rectangle 72"/>
          <p:cNvSpPr>
            <a:spLocks noChangeArrowheads="1"/>
          </p:cNvSpPr>
          <p:nvPr/>
        </p:nvSpPr>
        <p:spPr bwMode="auto">
          <a:xfrm>
            <a:off x="4713289" y="1482725"/>
            <a:ext cx="441325" cy="2047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buClrTx/>
              <a:buFontTx/>
              <a:buNone/>
            </a:pPr>
            <a:r>
              <a:rPr lang="es-CO" altLang="es-CO" sz="2000" b="1">
                <a:solidFill>
                  <a:srgbClr val="CC3300"/>
                </a:solidFill>
                <a:latin typeface="Arial" panose="020B0604020202020204" pitchFamily="34" charset="0"/>
              </a:rPr>
              <a:t>C</a:t>
            </a:r>
          </a:p>
        </p:txBody>
      </p:sp>
      <p:sp>
        <p:nvSpPr>
          <p:cNvPr id="180297" name="Freeform 73"/>
          <p:cNvSpPr>
            <a:spLocks noChangeArrowheads="1"/>
          </p:cNvSpPr>
          <p:nvPr/>
        </p:nvSpPr>
        <p:spPr bwMode="auto">
          <a:xfrm flipV="1">
            <a:off x="3260726" y="2154238"/>
            <a:ext cx="6518275" cy="1841500"/>
          </a:xfrm>
          <a:custGeom>
            <a:avLst/>
            <a:gdLst>
              <a:gd name="G0" fmla="+- 3052 0 0"/>
              <a:gd name="G1" fmla="+- 1 0 0"/>
              <a:gd name="G2" fmla="+- 1 0 0"/>
              <a:gd name="G3" fmla="+- 1 0 0"/>
              <a:gd name="G4" fmla="+- 1 0 0"/>
              <a:gd name="G5" fmla="+- 1 0 0"/>
              <a:gd name="G6" fmla="+- 1 0 0"/>
              <a:gd name="G7" fmla="*/ G1 1 10692"/>
              <a:gd name="G8" fmla="*/ G1 1 10692"/>
              <a:gd name="G9" fmla="*/ G7 G8 1"/>
              <a:gd name="G10" fmla="+- 1 0 G9"/>
              <a:gd name="G11" fmla="sqrt G10"/>
              <a:gd name="G12" fmla="*/ 771 G11 1"/>
              <a:gd name="G13" fmla="+- 1 0 0"/>
              <a:gd name="G14" fmla="+- 1 0 0"/>
              <a:gd name="G15" fmla="+- 1 0 0"/>
              <a:gd name="G16" fmla="+- 1 0 0"/>
              <a:gd name="G17" fmla="+- 1 0 0"/>
              <a:gd name="G18" fmla="+- 1 0 0"/>
              <a:gd name="G19" fmla="+- 1 0 0"/>
              <a:gd name="G20" fmla="*/ 1 16385 2"/>
              <a:gd name="G21" fmla="+- 1 0 0"/>
              <a:gd name="G22" fmla="+- 1 0 0"/>
              <a:gd name="G23" fmla="+- 1 0 0"/>
              <a:gd name="G24" fmla="+- 1 0 0"/>
              <a:gd name="G25" fmla="+- 1 0 0"/>
              <a:gd name="G26" fmla="+- 1 0 0"/>
              <a:gd name="G27" fmla="*/ 1 49717 51840"/>
              <a:gd name="G28" fmla="+- 1 0 0"/>
              <a:gd name="G29" fmla="+- 1 0 0"/>
              <a:gd name="G30" fmla="+- 1 0 0"/>
              <a:gd name="G31" fmla="+- 1 0 0"/>
              <a:gd name="G32" fmla="+- 1 0 0"/>
              <a:gd name="G33" fmla="+- 1 0 0"/>
              <a:gd name="T0" fmla="*/ 0 w 20000"/>
              <a:gd name="T1" fmla="*/ 1840855 h 20000"/>
              <a:gd name="T2" fmla="*/ 215103 w 20000"/>
              <a:gd name="T3" fmla="*/ 1620612 h 20000"/>
              <a:gd name="T4" fmla="*/ 408044 w 20000"/>
              <a:gd name="T5" fmla="*/ 1452575 h 20000"/>
              <a:gd name="T6" fmla="*/ 644983 w 20000"/>
              <a:gd name="T7" fmla="*/ 1265847 h 20000"/>
              <a:gd name="T8" fmla="*/ 865627 w 20000"/>
              <a:gd name="T9" fmla="*/ 1116501 h 20000"/>
              <a:gd name="T10" fmla="*/ 1301374 w 20000"/>
              <a:gd name="T11" fmla="*/ 836409 h 20000"/>
              <a:gd name="T12" fmla="*/ 1516151 w 20000"/>
              <a:gd name="T13" fmla="*/ 720671 h 20000"/>
              <a:gd name="T14" fmla="*/ 1736794 w 20000"/>
              <a:gd name="T15" fmla="*/ 612391 h 20000"/>
              <a:gd name="T16" fmla="*/ 1962979 w 20000"/>
              <a:gd name="T17" fmla="*/ 507794 h 20000"/>
              <a:gd name="T18" fmla="*/ 2178082 w 20000"/>
              <a:gd name="T19" fmla="*/ 421980 h 20000"/>
              <a:gd name="T20" fmla="*/ 2398399 w 20000"/>
              <a:gd name="T21" fmla="*/ 347307 h 20000"/>
              <a:gd name="T22" fmla="*/ 2602421 w 20000"/>
              <a:gd name="T23" fmla="*/ 280092 h 20000"/>
              <a:gd name="T24" fmla="*/ 2834146 w 20000"/>
              <a:gd name="T25" fmla="*/ 216560 h 20000"/>
              <a:gd name="T26" fmla="*/ 3043709 w 20000"/>
              <a:gd name="T27" fmla="*/ 158737 h 20000"/>
              <a:gd name="T28" fmla="*/ 3258812 w 20000"/>
              <a:gd name="T29" fmla="*/ 108280 h 20000"/>
              <a:gd name="T30" fmla="*/ 3484670 w 20000"/>
              <a:gd name="T31" fmla="*/ 70990 h 20000"/>
              <a:gd name="T32" fmla="*/ 3694232 w 20000"/>
              <a:gd name="T33" fmla="*/ 48524 h 20000"/>
              <a:gd name="T34" fmla="*/ 3914876 w 20000"/>
              <a:gd name="T35" fmla="*/ 22374 h 20000"/>
              <a:gd name="T36" fmla="*/ 4140734 w 20000"/>
              <a:gd name="T37" fmla="*/ 3775 h 20000"/>
              <a:gd name="T38" fmla="*/ 4350297 w 20000"/>
              <a:gd name="T39" fmla="*/ 0 h 20000"/>
              <a:gd name="T40" fmla="*/ 4774962 w 20000"/>
              <a:gd name="T41" fmla="*/ 0 h 20000"/>
              <a:gd name="T42" fmla="*/ 5001146 w 20000"/>
              <a:gd name="T43" fmla="*/ 11233 h 20000"/>
              <a:gd name="T44" fmla="*/ 5221464 w 20000"/>
              <a:gd name="T45" fmla="*/ 29832 h 20000"/>
              <a:gd name="T46" fmla="*/ 5425486 w 20000"/>
              <a:gd name="T47" fmla="*/ 52299 h 20000"/>
              <a:gd name="T48" fmla="*/ 5657211 w 20000"/>
              <a:gd name="T49" fmla="*/ 89589 h 20000"/>
              <a:gd name="T50" fmla="*/ 5872314 w 20000"/>
              <a:gd name="T51" fmla="*/ 134430 h 20000"/>
              <a:gd name="T52" fmla="*/ 6087417 w 20000"/>
              <a:gd name="T53" fmla="*/ 190411 h 20000"/>
              <a:gd name="T54" fmla="*/ 6307735 w 20000"/>
              <a:gd name="T55" fmla="*/ 272542 h 20000"/>
              <a:gd name="T56" fmla="*/ 6517297 w 20000"/>
              <a:gd name="T57" fmla="*/ 369681 h 200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000" h="20000">
                <a:moveTo>
                  <a:pt x="0" y="19993"/>
                </a:moveTo>
                <a:lnTo>
                  <a:pt x="660" y="17601"/>
                </a:lnTo>
                <a:lnTo>
                  <a:pt x="1252" y="15776"/>
                </a:lnTo>
                <a:lnTo>
                  <a:pt x="1979" y="13748"/>
                </a:lnTo>
                <a:lnTo>
                  <a:pt x="2656" y="12126"/>
                </a:lnTo>
                <a:lnTo>
                  <a:pt x="3993" y="9084"/>
                </a:lnTo>
                <a:lnTo>
                  <a:pt x="4652" y="7827"/>
                </a:lnTo>
                <a:lnTo>
                  <a:pt x="5329" y="6651"/>
                </a:lnTo>
                <a:lnTo>
                  <a:pt x="6023" y="5515"/>
                </a:lnTo>
                <a:lnTo>
                  <a:pt x="6683" y="4583"/>
                </a:lnTo>
                <a:lnTo>
                  <a:pt x="7359" y="3772"/>
                </a:lnTo>
                <a:lnTo>
                  <a:pt x="7985" y="3042"/>
                </a:lnTo>
                <a:lnTo>
                  <a:pt x="8696" y="2352"/>
                </a:lnTo>
                <a:lnTo>
                  <a:pt x="9339" y="1724"/>
                </a:lnTo>
                <a:lnTo>
                  <a:pt x="9999" y="1176"/>
                </a:lnTo>
                <a:lnTo>
                  <a:pt x="10692" y="771"/>
                </a:lnTo>
                <a:lnTo>
                  <a:pt x="11335" y="527"/>
                </a:lnTo>
                <a:lnTo>
                  <a:pt x="12012" y="243"/>
                </a:lnTo>
                <a:lnTo>
                  <a:pt x="12705" y="41"/>
                </a:lnTo>
                <a:lnTo>
                  <a:pt x="13348" y="0"/>
                </a:lnTo>
                <a:lnTo>
                  <a:pt x="14651" y="0"/>
                </a:lnTo>
                <a:lnTo>
                  <a:pt x="15345" y="122"/>
                </a:lnTo>
                <a:lnTo>
                  <a:pt x="16021" y="324"/>
                </a:lnTo>
                <a:lnTo>
                  <a:pt x="16647" y="568"/>
                </a:lnTo>
                <a:lnTo>
                  <a:pt x="17358" y="973"/>
                </a:lnTo>
                <a:lnTo>
                  <a:pt x="18018" y="1460"/>
                </a:lnTo>
                <a:lnTo>
                  <a:pt x="18678" y="2068"/>
                </a:lnTo>
                <a:lnTo>
                  <a:pt x="19354" y="2960"/>
                </a:lnTo>
                <a:lnTo>
                  <a:pt x="19997" y="4015"/>
                </a:lnTo>
              </a:path>
            </a:pathLst>
          </a:custGeom>
          <a:noFill/>
          <a:ln w="28440" cap="flat">
            <a:solidFill>
              <a:srgbClr val="00CC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  <p:sp>
        <p:nvSpPr>
          <p:cNvPr id="180298" name="Freeform 74"/>
          <p:cNvSpPr>
            <a:spLocks noChangeArrowheads="1"/>
          </p:cNvSpPr>
          <p:nvPr/>
        </p:nvSpPr>
        <p:spPr bwMode="auto">
          <a:xfrm flipV="1">
            <a:off x="3260725" y="2043114"/>
            <a:ext cx="6516688" cy="865187"/>
          </a:xfrm>
          <a:custGeom>
            <a:avLst/>
            <a:gdLst>
              <a:gd name="G0" fmla="+- 486 0 0"/>
              <a:gd name="G1" fmla="+- 1 0 0"/>
              <a:gd name="G2" fmla="+- 1 0 0"/>
              <a:gd name="G3" fmla="+- 1 0 0"/>
              <a:gd name="G4" fmla="+- 1 0 0"/>
              <a:gd name="G5" fmla="+- 1 0 0"/>
              <a:gd name="G6" fmla="+- 1 0 0"/>
              <a:gd name="G7" fmla="+- 1 0 0"/>
              <a:gd name="G8" fmla="+- 1 0 0"/>
              <a:gd name="G9" fmla="+- 1 0 0"/>
              <a:gd name="G10" fmla="+- 1 0 0"/>
              <a:gd name="G11" fmla="+- 1 0 0"/>
              <a:gd name="G12" fmla="+- 1 0 0"/>
              <a:gd name="G13" fmla="+- 1 0 0"/>
              <a:gd name="G14" fmla="+- 1 0 0"/>
              <a:gd name="G15" fmla="+- 1 0 0"/>
              <a:gd name="G16" fmla="+- 1 0 0"/>
              <a:gd name="G17" fmla="+- 1 0 0"/>
              <a:gd name="G18" fmla="+- 1 0 0"/>
              <a:gd name="G19" fmla="+- 1 0 0"/>
              <a:gd name="G20" fmla="+- 1 0 0"/>
              <a:gd name="G21" fmla="+- 1 0 0"/>
              <a:gd name="G22" fmla="+- 1 0 0"/>
              <a:gd name="G23" fmla="+- 34816 0 0"/>
              <a:gd name="G24" fmla="*/ 1 0 0"/>
              <a:gd name="G25" fmla="*/ 1 35987 55552"/>
              <a:gd name="G26" fmla="*/ G25 1 180"/>
              <a:gd name="G27" fmla="*/ G24 1 G26"/>
              <a:gd name="G28" fmla="*/ 1 0 0"/>
              <a:gd name="T0" fmla="*/ 6 256 1"/>
              <a:gd name="T1" fmla="*/ 0 256 1"/>
              <a:gd name="G29" fmla="+- 0 T0 T1"/>
              <a:gd name="G30" fmla="cos 31306 G29"/>
              <a:gd name="T2" fmla="*/ 9 256 1"/>
              <a:gd name="T3" fmla="*/ 0 256 1"/>
              <a:gd name="G31" fmla="+- 0 T2 T3"/>
              <a:gd name="G32" fmla="sin 55229 G31"/>
              <a:gd name="G33" fmla="*/ 1 47515 15648"/>
              <a:gd name="G34" fmla="+- 16 0 0"/>
              <a:gd name="T4" fmla="*/ 0 w 7092"/>
              <a:gd name="T5" fmla="*/ 865187 h 1392"/>
              <a:gd name="T6" fmla="*/ 231557 w 7092"/>
              <a:gd name="T7" fmla="*/ 719746 h 1392"/>
              <a:gd name="T8" fmla="*/ 424522 w 7092"/>
              <a:gd name="T9" fmla="*/ 619056 h 1392"/>
              <a:gd name="T10" fmla="*/ 645053 w 7092"/>
              <a:gd name="T11" fmla="*/ 510908 h 1392"/>
              <a:gd name="T12" fmla="*/ 865584 w 7092"/>
              <a:gd name="T13" fmla="*/ 417676 h 1392"/>
              <a:gd name="T14" fmla="*/ 1075088 w 7092"/>
              <a:gd name="T15" fmla="*/ 335633 h 1392"/>
              <a:gd name="T16" fmla="*/ 1301132 w 7092"/>
              <a:gd name="T17" fmla="*/ 253589 h 1392"/>
              <a:gd name="T18" fmla="*/ 1521663 w 7092"/>
              <a:gd name="T19" fmla="*/ 187084 h 1392"/>
              <a:gd name="T20" fmla="*/ 1733924 w 7092"/>
              <a:gd name="T21" fmla="*/ 133010 h 1392"/>
              <a:gd name="T22" fmla="*/ 1979265 w 7092"/>
              <a:gd name="T23" fmla="*/ 85773 h 1392"/>
              <a:gd name="T24" fmla="*/ 2177743 w 7092"/>
              <a:gd name="T25" fmla="*/ 59668 h 1392"/>
              <a:gd name="T26" fmla="*/ 2409300 w 7092"/>
              <a:gd name="T27" fmla="*/ 37293 h 1392"/>
              <a:gd name="T28" fmla="*/ 2613291 w 7092"/>
              <a:gd name="T29" fmla="*/ 22376 h 1392"/>
              <a:gd name="T30" fmla="*/ 2833822 w 7092"/>
              <a:gd name="T31" fmla="*/ 11188 h 1392"/>
              <a:gd name="T32" fmla="*/ 3043326 w 7092"/>
              <a:gd name="T33" fmla="*/ 7459 h 1392"/>
              <a:gd name="T34" fmla="*/ 3247317 w 7092"/>
              <a:gd name="T35" fmla="*/ 3729 h 1392"/>
              <a:gd name="T36" fmla="*/ 3484388 w 7092"/>
              <a:gd name="T37" fmla="*/ 0 h 1392"/>
              <a:gd name="T38" fmla="*/ 3908910 w 7092"/>
              <a:gd name="T39" fmla="*/ 0 h 1392"/>
              <a:gd name="T40" fmla="*/ 4140468 w 7092"/>
              <a:gd name="T41" fmla="*/ 3729 h 1392"/>
              <a:gd name="T42" fmla="*/ 4349972 w 7092"/>
              <a:gd name="T43" fmla="*/ 3729 h 1392"/>
              <a:gd name="T44" fmla="*/ 4576016 w 7092"/>
              <a:gd name="T45" fmla="*/ 7459 h 1392"/>
              <a:gd name="T46" fmla="*/ 4774494 w 7092"/>
              <a:gd name="T47" fmla="*/ 11188 h 1392"/>
              <a:gd name="T48" fmla="*/ 5000538 w 7092"/>
              <a:gd name="T49" fmla="*/ 18646 h 1392"/>
              <a:gd name="T50" fmla="*/ 5221069 w 7092"/>
              <a:gd name="T51" fmla="*/ 26105 h 1392"/>
              <a:gd name="T52" fmla="*/ 5408520 w 7092"/>
              <a:gd name="T53" fmla="*/ 44751 h 1392"/>
              <a:gd name="T54" fmla="*/ 5656618 w 7092"/>
              <a:gd name="T55" fmla="*/ 82044 h 1392"/>
              <a:gd name="T56" fmla="*/ 5871635 w 7092"/>
              <a:gd name="T57" fmla="*/ 134253 h 1392"/>
              <a:gd name="T58" fmla="*/ 6097679 w 7092"/>
              <a:gd name="T59" fmla="*/ 205109 h 1392"/>
              <a:gd name="T60" fmla="*/ 6312697 w 7092"/>
              <a:gd name="T61" fmla="*/ 290882 h 1392"/>
              <a:gd name="T62" fmla="*/ 6516688 w 7092"/>
              <a:gd name="T63" fmla="*/ 384113 h 1392"/>
            </a:gdLst>
            <a:ahLst/>
            <a:cxnLst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7092" h="1392">
                <a:moveTo>
                  <a:pt x="0" y="1392"/>
                </a:moveTo>
                <a:lnTo>
                  <a:pt x="252" y="1158"/>
                </a:lnTo>
                <a:lnTo>
                  <a:pt x="462" y="996"/>
                </a:lnTo>
                <a:lnTo>
                  <a:pt x="702" y="822"/>
                </a:lnTo>
                <a:lnTo>
                  <a:pt x="942" y="672"/>
                </a:lnTo>
                <a:lnTo>
                  <a:pt x="1170" y="540"/>
                </a:lnTo>
                <a:lnTo>
                  <a:pt x="1416" y="408"/>
                </a:lnTo>
                <a:lnTo>
                  <a:pt x="1656" y="301"/>
                </a:lnTo>
                <a:lnTo>
                  <a:pt x="1887" y="214"/>
                </a:lnTo>
                <a:lnTo>
                  <a:pt x="2154" y="138"/>
                </a:lnTo>
                <a:lnTo>
                  <a:pt x="2370" y="96"/>
                </a:lnTo>
                <a:lnTo>
                  <a:pt x="2622" y="60"/>
                </a:lnTo>
                <a:lnTo>
                  <a:pt x="2844" y="36"/>
                </a:lnTo>
                <a:lnTo>
                  <a:pt x="3084" y="18"/>
                </a:lnTo>
                <a:lnTo>
                  <a:pt x="3312" y="12"/>
                </a:lnTo>
                <a:lnTo>
                  <a:pt x="3534" y="6"/>
                </a:lnTo>
                <a:lnTo>
                  <a:pt x="3792" y="0"/>
                </a:lnTo>
                <a:lnTo>
                  <a:pt x="4254" y="0"/>
                </a:lnTo>
                <a:lnTo>
                  <a:pt x="4506" y="6"/>
                </a:lnTo>
                <a:lnTo>
                  <a:pt x="4734" y="6"/>
                </a:lnTo>
                <a:lnTo>
                  <a:pt x="4980" y="12"/>
                </a:lnTo>
                <a:lnTo>
                  <a:pt x="5196" y="18"/>
                </a:lnTo>
                <a:lnTo>
                  <a:pt x="5442" y="30"/>
                </a:lnTo>
                <a:lnTo>
                  <a:pt x="5682" y="42"/>
                </a:lnTo>
                <a:lnTo>
                  <a:pt x="5886" y="72"/>
                </a:lnTo>
                <a:lnTo>
                  <a:pt x="6156" y="132"/>
                </a:lnTo>
                <a:lnTo>
                  <a:pt x="6390" y="216"/>
                </a:lnTo>
                <a:lnTo>
                  <a:pt x="6636" y="330"/>
                </a:lnTo>
                <a:lnTo>
                  <a:pt x="6870" y="468"/>
                </a:lnTo>
                <a:lnTo>
                  <a:pt x="7092" y="618"/>
                </a:lnTo>
              </a:path>
            </a:pathLst>
          </a:custGeom>
          <a:noFill/>
          <a:ln w="38160" cap="flat">
            <a:solidFill>
              <a:srgbClr val="0033CC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  <p:sp>
        <p:nvSpPr>
          <p:cNvPr id="180299" name="Freeform 75"/>
          <p:cNvSpPr>
            <a:spLocks noChangeArrowheads="1"/>
          </p:cNvSpPr>
          <p:nvPr/>
        </p:nvSpPr>
        <p:spPr bwMode="auto">
          <a:xfrm flipV="1">
            <a:off x="3260726" y="1465264"/>
            <a:ext cx="6518275" cy="395287"/>
          </a:xfrm>
          <a:custGeom>
            <a:avLst/>
            <a:gdLst>
              <a:gd name="G0" fmla="+- 3758 0 0"/>
              <a:gd name="G1" fmla="+- 1 0 0"/>
              <a:gd name="G2" fmla="+- 1 0 0"/>
              <a:gd name="G3" fmla="+- 1 0 0"/>
              <a:gd name="G4" fmla="+- 1 0 0"/>
              <a:gd name="G5" fmla="+- 1 0 0"/>
              <a:gd name="G6" fmla="+- 1 0 0"/>
              <a:gd name="G7" fmla="+- 1 0 0"/>
              <a:gd name="G8" fmla="+- 1 0 0"/>
              <a:gd name="G9" fmla="+- 1 0 0"/>
              <a:gd name="G10" fmla="+- 1 0 0"/>
              <a:gd name="G11" fmla="*/ 1 16385 2"/>
              <a:gd name="G12" fmla="+- 1 0 0"/>
              <a:gd name="G13" fmla="+- 1 0 0"/>
              <a:gd name="G14" fmla="+- 1 0 0"/>
              <a:gd name="G15" fmla="+- 1 0 0"/>
              <a:gd name="G16" fmla="*/ 1 34327 25408"/>
              <a:gd name="G17" fmla="+- 1 0 0"/>
              <a:gd name="G18" fmla="+- 1 0 0"/>
              <a:gd name="G19" fmla="+- 1 0 0"/>
              <a:gd name="G20" fmla="+- 1 0 0"/>
              <a:gd name="T0" fmla="*/ 0 w 20000"/>
              <a:gd name="T1" fmla="*/ 215945 h 20000"/>
              <a:gd name="T2" fmla="*/ 242480 w 20000"/>
              <a:gd name="T3" fmla="*/ 156376 h 20000"/>
              <a:gd name="T4" fmla="*/ 440961 w 20000"/>
              <a:gd name="T5" fmla="*/ 111688 h 20000"/>
              <a:gd name="T6" fmla="*/ 644983 w 20000"/>
              <a:gd name="T7" fmla="*/ 72594 h 20000"/>
              <a:gd name="T8" fmla="*/ 865627 w 20000"/>
              <a:gd name="T9" fmla="*/ 40952 h 20000"/>
              <a:gd name="T10" fmla="*/ 1075189 w 20000"/>
              <a:gd name="T11" fmla="*/ 22334 h 20000"/>
              <a:gd name="T12" fmla="*/ 1301374 w 20000"/>
              <a:gd name="T13" fmla="*/ 11167 h 20000"/>
              <a:gd name="T14" fmla="*/ 1516151 w 20000"/>
              <a:gd name="T15" fmla="*/ 7451 h 20000"/>
              <a:gd name="T16" fmla="*/ 2178082 w 20000"/>
              <a:gd name="T17" fmla="*/ 0 h 20000"/>
              <a:gd name="T18" fmla="*/ 3925957 w 20000"/>
              <a:gd name="T19" fmla="*/ 0 h 20000"/>
              <a:gd name="T20" fmla="*/ 4350297 w 20000"/>
              <a:gd name="T21" fmla="*/ 7451 h 20000"/>
              <a:gd name="T22" fmla="*/ 4559859 w 20000"/>
              <a:gd name="T23" fmla="*/ 7451 h 20000"/>
              <a:gd name="T24" fmla="*/ 4818961 w 20000"/>
              <a:gd name="T25" fmla="*/ 11167 h 20000"/>
              <a:gd name="T26" fmla="*/ 5001146 w 20000"/>
              <a:gd name="T27" fmla="*/ 22334 h 20000"/>
              <a:gd name="T28" fmla="*/ 5221464 w 20000"/>
              <a:gd name="T29" fmla="*/ 29785 h 20000"/>
              <a:gd name="T30" fmla="*/ 5414731 w 20000"/>
              <a:gd name="T31" fmla="*/ 48403 h 20000"/>
              <a:gd name="T32" fmla="*/ 5657211 w 20000"/>
              <a:gd name="T33" fmla="*/ 85639 h 20000"/>
              <a:gd name="T34" fmla="*/ 5872314 w 20000"/>
              <a:gd name="T35" fmla="*/ 137758 h 20000"/>
              <a:gd name="T36" fmla="*/ 6125875 w 20000"/>
              <a:gd name="T37" fmla="*/ 215945 h 20000"/>
              <a:gd name="T38" fmla="*/ 6307735 w 20000"/>
              <a:gd name="T39" fmla="*/ 290417 h 20000"/>
              <a:gd name="T40" fmla="*/ 6517297 w 20000"/>
              <a:gd name="T41" fmla="*/ 394674 h 200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20000" h="20000">
                <a:moveTo>
                  <a:pt x="0" y="10926"/>
                </a:moveTo>
                <a:lnTo>
                  <a:pt x="744" y="7912"/>
                </a:lnTo>
                <a:lnTo>
                  <a:pt x="1353" y="5651"/>
                </a:lnTo>
                <a:lnTo>
                  <a:pt x="1979" y="3673"/>
                </a:lnTo>
                <a:lnTo>
                  <a:pt x="2656" y="2072"/>
                </a:lnTo>
                <a:lnTo>
                  <a:pt x="3299" y="1130"/>
                </a:lnTo>
                <a:lnTo>
                  <a:pt x="3993" y="565"/>
                </a:lnTo>
                <a:lnTo>
                  <a:pt x="4652" y="377"/>
                </a:lnTo>
                <a:lnTo>
                  <a:pt x="6683" y="0"/>
                </a:lnTo>
                <a:lnTo>
                  <a:pt x="12046" y="0"/>
                </a:lnTo>
                <a:lnTo>
                  <a:pt x="13348" y="377"/>
                </a:lnTo>
                <a:lnTo>
                  <a:pt x="13991" y="377"/>
                </a:lnTo>
                <a:lnTo>
                  <a:pt x="14786" y="565"/>
                </a:lnTo>
                <a:lnTo>
                  <a:pt x="15345" y="1130"/>
                </a:lnTo>
                <a:lnTo>
                  <a:pt x="16021" y="1507"/>
                </a:lnTo>
                <a:lnTo>
                  <a:pt x="16614" y="2449"/>
                </a:lnTo>
                <a:lnTo>
                  <a:pt x="17358" y="4333"/>
                </a:lnTo>
                <a:lnTo>
                  <a:pt x="18018" y="6970"/>
                </a:lnTo>
                <a:lnTo>
                  <a:pt x="18796" y="10926"/>
                </a:lnTo>
                <a:lnTo>
                  <a:pt x="19354" y="14694"/>
                </a:lnTo>
                <a:lnTo>
                  <a:pt x="19997" y="19969"/>
                </a:lnTo>
              </a:path>
            </a:pathLst>
          </a:custGeom>
          <a:noFill/>
          <a:ln w="38160" cap="flat">
            <a:solidFill>
              <a:srgbClr val="CC33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  <p:sp>
        <p:nvSpPr>
          <p:cNvPr id="180300" name="Freeform 76"/>
          <p:cNvSpPr>
            <a:spLocks noChangeArrowheads="1"/>
          </p:cNvSpPr>
          <p:nvPr/>
        </p:nvSpPr>
        <p:spPr bwMode="auto">
          <a:xfrm flipV="1">
            <a:off x="3260726" y="2154238"/>
            <a:ext cx="6518275" cy="1841500"/>
          </a:xfrm>
          <a:custGeom>
            <a:avLst/>
            <a:gdLst>
              <a:gd name="G0" fmla="+- 3052 0 0"/>
              <a:gd name="G1" fmla="+- 1 0 0"/>
              <a:gd name="G2" fmla="+- 1 0 0"/>
              <a:gd name="G3" fmla="+- 1 0 0"/>
              <a:gd name="G4" fmla="+- 1 0 0"/>
              <a:gd name="G5" fmla="+- 1 0 0"/>
              <a:gd name="G6" fmla="+- 1 0 0"/>
              <a:gd name="G7" fmla="*/ G1 1 10692"/>
              <a:gd name="G8" fmla="*/ G1 1 10692"/>
              <a:gd name="G9" fmla="*/ G7 G8 1"/>
              <a:gd name="G10" fmla="+- 1 0 G9"/>
              <a:gd name="G11" fmla="sqrt G10"/>
              <a:gd name="G12" fmla="*/ 771 G11 1"/>
              <a:gd name="G13" fmla="+- 1 0 0"/>
              <a:gd name="G14" fmla="+- 1 0 0"/>
              <a:gd name="G15" fmla="+- 1 0 0"/>
              <a:gd name="G16" fmla="+- 1 0 0"/>
              <a:gd name="G17" fmla="+- 1 0 0"/>
              <a:gd name="G18" fmla="+- 1 0 0"/>
              <a:gd name="G19" fmla="+- 1 0 0"/>
              <a:gd name="G20" fmla="*/ 1 16385 2"/>
              <a:gd name="G21" fmla="+- 1 0 0"/>
              <a:gd name="G22" fmla="+- 1 0 0"/>
              <a:gd name="G23" fmla="+- 1 0 0"/>
              <a:gd name="G24" fmla="+- 1 0 0"/>
              <a:gd name="G25" fmla="+- 1 0 0"/>
              <a:gd name="G26" fmla="+- 1 0 0"/>
              <a:gd name="G27" fmla="*/ 1 49717 51840"/>
              <a:gd name="G28" fmla="+- 1 0 0"/>
              <a:gd name="G29" fmla="+- 1 0 0"/>
              <a:gd name="G30" fmla="+- 1 0 0"/>
              <a:gd name="G31" fmla="+- 1 0 0"/>
              <a:gd name="G32" fmla="+- 1 0 0"/>
              <a:gd name="G33" fmla="+- 1 0 0"/>
              <a:gd name="T0" fmla="*/ 0 w 20000"/>
              <a:gd name="T1" fmla="*/ 1840855 h 20000"/>
              <a:gd name="T2" fmla="*/ 215103 w 20000"/>
              <a:gd name="T3" fmla="*/ 1620612 h 20000"/>
              <a:gd name="T4" fmla="*/ 408044 w 20000"/>
              <a:gd name="T5" fmla="*/ 1452575 h 20000"/>
              <a:gd name="T6" fmla="*/ 644983 w 20000"/>
              <a:gd name="T7" fmla="*/ 1265847 h 20000"/>
              <a:gd name="T8" fmla="*/ 865627 w 20000"/>
              <a:gd name="T9" fmla="*/ 1116501 h 20000"/>
              <a:gd name="T10" fmla="*/ 1301374 w 20000"/>
              <a:gd name="T11" fmla="*/ 836409 h 20000"/>
              <a:gd name="T12" fmla="*/ 1516151 w 20000"/>
              <a:gd name="T13" fmla="*/ 720671 h 20000"/>
              <a:gd name="T14" fmla="*/ 1736794 w 20000"/>
              <a:gd name="T15" fmla="*/ 612391 h 20000"/>
              <a:gd name="T16" fmla="*/ 1962979 w 20000"/>
              <a:gd name="T17" fmla="*/ 507794 h 20000"/>
              <a:gd name="T18" fmla="*/ 2178082 w 20000"/>
              <a:gd name="T19" fmla="*/ 421980 h 20000"/>
              <a:gd name="T20" fmla="*/ 2398399 w 20000"/>
              <a:gd name="T21" fmla="*/ 347307 h 20000"/>
              <a:gd name="T22" fmla="*/ 2602421 w 20000"/>
              <a:gd name="T23" fmla="*/ 280092 h 20000"/>
              <a:gd name="T24" fmla="*/ 2834146 w 20000"/>
              <a:gd name="T25" fmla="*/ 216560 h 20000"/>
              <a:gd name="T26" fmla="*/ 3043709 w 20000"/>
              <a:gd name="T27" fmla="*/ 158737 h 20000"/>
              <a:gd name="T28" fmla="*/ 3258812 w 20000"/>
              <a:gd name="T29" fmla="*/ 108280 h 20000"/>
              <a:gd name="T30" fmla="*/ 3484670 w 20000"/>
              <a:gd name="T31" fmla="*/ 70990 h 20000"/>
              <a:gd name="T32" fmla="*/ 3694232 w 20000"/>
              <a:gd name="T33" fmla="*/ 48524 h 20000"/>
              <a:gd name="T34" fmla="*/ 3914876 w 20000"/>
              <a:gd name="T35" fmla="*/ 22374 h 20000"/>
              <a:gd name="T36" fmla="*/ 4140734 w 20000"/>
              <a:gd name="T37" fmla="*/ 3775 h 20000"/>
              <a:gd name="T38" fmla="*/ 4350297 w 20000"/>
              <a:gd name="T39" fmla="*/ 0 h 20000"/>
              <a:gd name="T40" fmla="*/ 4774962 w 20000"/>
              <a:gd name="T41" fmla="*/ 0 h 20000"/>
              <a:gd name="T42" fmla="*/ 5001146 w 20000"/>
              <a:gd name="T43" fmla="*/ 11233 h 20000"/>
              <a:gd name="T44" fmla="*/ 5221464 w 20000"/>
              <a:gd name="T45" fmla="*/ 29832 h 20000"/>
              <a:gd name="T46" fmla="*/ 5425486 w 20000"/>
              <a:gd name="T47" fmla="*/ 52299 h 20000"/>
              <a:gd name="T48" fmla="*/ 5657211 w 20000"/>
              <a:gd name="T49" fmla="*/ 89589 h 20000"/>
              <a:gd name="T50" fmla="*/ 5872314 w 20000"/>
              <a:gd name="T51" fmla="*/ 134430 h 20000"/>
              <a:gd name="T52" fmla="*/ 6087417 w 20000"/>
              <a:gd name="T53" fmla="*/ 190411 h 20000"/>
              <a:gd name="T54" fmla="*/ 6307735 w 20000"/>
              <a:gd name="T55" fmla="*/ 272542 h 20000"/>
              <a:gd name="T56" fmla="*/ 6517297 w 20000"/>
              <a:gd name="T57" fmla="*/ 369681 h 200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000" h="20000">
                <a:moveTo>
                  <a:pt x="0" y="19993"/>
                </a:moveTo>
                <a:lnTo>
                  <a:pt x="660" y="17601"/>
                </a:lnTo>
                <a:lnTo>
                  <a:pt x="1252" y="15776"/>
                </a:lnTo>
                <a:lnTo>
                  <a:pt x="1979" y="13748"/>
                </a:lnTo>
                <a:lnTo>
                  <a:pt x="2656" y="12126"/>
                </a:lnTo>
                <a:lnTo>
                  <a:pt x="3993" y="9084"/>
                </a:lnTo>
                <a:lnTo>
                  <a:pt x="4652" y="7827"/>
                </a:lnTo>
                <a:lnTo>
                  <a:pt x="5329" y="6651"/>
                </a:lnTo>
                <a:lnTo>
                  <a:pt x="6023" y="5515"/>
                </a:lnTo>
                <a:lnTo>
                  <a:pt x="6683" y="4583"/>
                </a:lnTo>
                <a:lnTo>
                  <a:pt x="7359" y="3772"/>
                </a:lnTo>
                <a:lnTo>
                  <a:pt x="7985" y="3042"/>
                </a:lnTo>
                <a:lnTo>
                  <a:pt x="8696" y="2352"/>
                </a:lnTo>
                <a:lnTo>
                  <a:pt x="9339" y="1724"/>
                </a:lnTo>
                <a:lnTo>
                  <a:pt x="9999" y="1176"/>
                </a:lnTo>
                <a:lnTo>
                  <a:pt x="10692" y="771"/>
                </a:lnTo>
                <a:lnTo>
                  <a:pt x="11335" y="527"/>
                </a:lnTo>
                <a:lnTo>
                  <a:pt x="12012" y="243"/>
                </a:lnTo>
                <a:lnTo>
                  <a:pt x="12705" y="41"/>
                </a:lnTo>
                <a:lnTo>
                  <a:pt x="13348" y="0"/>
                </a:lnTo>
                <a:lnTo>
                  <a:pt x="14651" y="0"/>
                </a:lnTo>
                <a:lnTo>
                  <a:pt x="15345" y="122"/>
                </a:lnTo>
                <a:lnTo>
                  <a:pt x="16021" y="324"/>
                </a:lnTo>
                <a:lnTo>
                  <a:pt x="16647" y="568"/>
                </a:lnTo>
                <a:lnTo>
                  <a:pt x="17358" y="973"/>
                </a:lnTo>
                <a:lnTo>
                  <a:pt x="18018" y="1460"/>
                </a:lnTo>
                <a:lnTo>
                  <a:pt x="18678" y="2068"/>
                </a:lnTo>
                <a:lnTo>
                  <a:pt x="19354" y="2960"/>
                </a:lnTo>
                <a:lnTo>
                  <a:pt x="19997" y="4015"/>
                </a:lnTo>
              </a:path>
            </a:pathLst>
          </a:custGeom>
          <a:noFill/>
          <a:ln w="38160" cap="flat">
            <a:solidFill>
              <a:srgbClr val="0099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7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gradFill rotWithShape="0">
          <a:gsLst>
            <a:gs pos="0">
              <a:srgbClr val="000000"/>
            </a:gs>
            <a:gs pos="50000">
              <a:srgbClr val="003399"/>
            </a:gs>
            <a:gs pos="100000">
              <a:srgbClr val="000000"/>
            </a:gs>
          </a:gsLst>
          <a:lin ang="81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1249" name="Rectangle 1"/>
          <p:cNvSpPr>
            <a:spLocks noChangeArrowheads="1"/>
          </p:cNvSpPr>
          <p:nvPr/>
        </p:nvSpPr>
        <p:spPr bwMode="auto">
          <a:xfrm>
            <a:off x="2286000" y="500064"/>
            <a:ext cx="7772400" cy="5946775"/>
          </a:xfrm>
          <a:prstGeom prst="rect">
            <a:avLst/>
          </a:prstGeom>
          <a:solidFill>
            <a:srgbClr val="FFFFCC"/>
          </a:solidFill>
          <a:ln w="57240" cap="sq">
            <a:solidFill>
              <a:srgbClr val="CC66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  <p:grpSp>
        <p:nvGrpSpPr>
          <p:cNvPr id="181250" name="Group 2"/>
          <p:cNvGrpSpPr>
            <a:grpSpLocks/>
          </p:cNvGrpSpPr>
          <p:nvPr/>
        </p:nvGrpSpPr>
        <p:grpSpPr bwMode="auto">
          <a:xfrm>
            <a:off x="3259139" y="779463"/>
            <a:ext cx="6523037" cy="4970462"/>
            <a:chOff x="1093" y="491"/>
            <a:chExt cx="4109" cy="3131"/>
          </a:xfrm>
        </p:grpSpPr>
        <p:grpSp>
          <p:nvGrpSpPr>
            <p:cNvPr id="181251" name="Group 3"/>
            <p:cNvGrpSpPr>
              <a:grpSpLocks/>
            </p:cNvGrpSpPr>
            <p:nvPr/>
          </p:nvGrpSpPr>
          <p:grpSpPr bwMode="auto">
            <a:xfrm>
              <a:off x="1093" y="491"/>
              <a:ext cx="4102" cy="3131"/>
              <a:chOff x="1093" y="491"/>
              <a:chExt cx="4102" cy="3131"/>
            </a:xfrm>
          </p:grpSpPr>
          <p:sp>
            <p:nvSpPr>
              <p:cNvPr id="181252" name="Line 4"/>
              <p:cNvSpPr>
                <a:spLocks noChangeShapeType="1"/>
              </p:cNvSpPr>
              <p:nvPr/>
            </p:nvSpPr>
            <p:spPr bwMode="auto">
              <a:xfrm>
                <a:off x="3417" y="491"/>
                <a:ext cx="0" cy="3130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81253" name="Line 5"/>
              <p:cNvSpPr>
                <a:spLocks noChangeShapeType="1"/>
              </p:cNvSpPr>
              <p:nvPr/>
            </p:nvSpPr>
            <p:spPr bwMode="auto">
              <a:xfrm>
                <a:off x="1332" y="492"/>
                <a:ext cx="0" cy="3129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81254" name="Line 6"/>
              <p:cNvSpPr>
                <a:spLocks noChangeShapeType="1"/>
              </p:cNvSpPr>
              <p:nvPr/>
            </p:nvSpPr>
            <p:spPr bwMode="auto">
              <a:xfrm>
                <a:off x="1641" y="492"/>
                <a:ext cx="0" cy="3129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81255" name="Line 7"/>
              <p:cNvSpPr>
                <a:spLocks noChangeShapeType="1"/>
              </p:cNvSpPr>
              <p:nvPr/>
            </p:nvSpPr>
            <p:spPr bwMode="auto">
              <a:xfrm>
                <a:off x="1503" y="492"/>
                <a:ext cx="0" cy="3129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81256" name="Line 8"/>
              <p:cNvSpPr>
                <a:spLocks noChangeShapeType="1"/>
              </p:cNvSpPr>
              <p:nvPr/>
            </p:nvSpPr>
            <p:spPr bwMode="auto">
              <a:xfrm>
                <a:off x="1745" y="492"/>
                <a:ext cx="0" cy="3129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81257" name="Line 9"/>
              <p:cNvSpPr>
                <a:spLocks noChangeShapeType="1"/>
              </p:cNvSpPr>
              <p:nvPr/>
            </p:nvSpPr>
            <p:spPr bwMode="auto">
              <a:xfrm>
                <a:off x="1842" y="492"/>
                <a:ext cx="0" cy="3129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81258" name="Line 10"/>
              <p:cNvSpPr>
                <a:spLocks noChangeShapeType="1"/>
              </p:cNvSpPr>
              <p:nvPr/>
            </p:nvSpPr>
            <p:spPr bwMode="auto">
              <a:xfrm>
                <a:off x="1913" y="492"/>
                <a:ext cx="0" cy="3130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81259" name="Line 11"/>
              <p:cNvSpPr>
                <a:spLocks noChangeShapeType="1"/>
              </p:cNvSpPr>
              <p:nvPr/>
            </p:nvSpPr>
            <p:spPr bwMode="auto">
              <a:xfrm>
                <a:off x="1986" y="492"/>
                <a:ext cx="0" cy="3130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81260" name="Line 12"/>
              <p:cNvSpPr>
                <a:spLocks noChangeShapeType="1"/>
              </p:cNvSpPr>
              <p:nvPr/>
            </p:nvSpPr>
            <p:spPr bwMode="auto">
              <a:xfrm flipH="1">
                <a:off x="2456" y="492"/>
                <a:ext cx="7" cy="3128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81261" name="Line 13"/>
              <p:cNvSpPr>
                <a:spLocks noChangeShapeType="1"/>
              </p:cNvSpPr>
              <p:nvPr/>
            </p:nvSpPr>
            <p:spPr bwMode="auto">
              <a:xfrm>
                <a:off x="2704" y="492"/>
                <a:ext cx="0" cy="3129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81262" name="Line 14"/>
              <p:cNvSpPr>
                <a:spLocks noChangeShapeType="1"/>
              </p:cNvSpPr>
              <p:nvPr/>
            </p:nvSpPr>
            <p:spPr bwMode="auto">
              <a:xfrm>
                <a:off x="3011" y="492"/>
                <a:ext cx="0" cy="3129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81263" name="Line 15"/>
              <p:cNvSpPr>
                <a:spLocks noChangeShapeType="1"/>
              </p:cNvSpPr>
              <p:nvPr/>
            </p:nvSpPr>
            <p:spPr bwMode="auto">
              <a:xfrm>
                <a:off x="2874" y="492"/>
                <a:ext cx="0" cy="3129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81264" name="Line 16"/>
              <p:cNvSpPr>
                <a:spLocks noChangeShapeType="1"/>
              </p:cNvSpPr>
              <p:nvPr/>
            </p:nvSpPr>
            <p:spPr bwMode="auto">
              <a:xfrm>
                <a:off x="3118" y="492"/>
                <a:ext cx="0" cy="3129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81265" name="Line 17"/>
              <p:cNvSpPr>
                <a:spLocks noChangeShapeType="1"/>
              </p:cNvSpPr>
              <p:nvPr/>
            </p:nvSpPr>
            <p:spPr bwMode="auto">
              <a:xfrm>
                <a:off x="3212" y="492"/>
                <a:ext cx="0" cy="3129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81266" name="Line 18"/>
              <p:cNvSpPr>
                <a:spLocks noChangeShapeType="1"/>
              </p:cNvSpPr>
              <p:nvPr/>
            </p:nvSpPr>
            <p:spPr bwMode="auto">
              <a:xfrm>
                <a:off x="3286" y="495"/>
                <a:ext cx="0" cy="3127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81267" name="Line 19"/>
              <p:cNvSpPr>
                <a:spLocks noChangeShapeType="1"/>
              </p:cNvSpPr>
              <p:nvPr/>
            </p:nvSpPr>
            <p:spPr bwMode="auto">
              <a:xfrm>
                <a:off x="3355" y="495"/>
                <a:ext cx="0" cy="3127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81268" name="Line 20"/>
              <p:cNvSpPr>
                <a:spLocks noChangeShapeType="1"/>
              </p:cNvSpPr>
              <p:nvPr/>
            </p:nvSpPr>
            <p:spPr bwMode="auto">
              <a:xfrm>
                <a:off x="3824" y="492"/>
                <a:ext cx="0" cy="3130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81269" name="Line 21"/>
              <p:cNvSpPr>
                <a:spLocks noChangeShapeType="1"/>
              </p:cNvSpPr>
              <p:nvPr/>
            </p:nvSpPr>
            <p:spPr bwMode="auto">
              <a:xfrm>
                <a:off x="4065" y="492"/>
                <a:ext cx="0" cy="3129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81270" name="Line 22"/>
              <p:cNvSpPr>
                <a:spLocks noChangeShapeType="1"/>
              </p:cNvSpPr>
              <p:nvPr/>
            </p:nvSpPr>
            <p:spPr bwMode="auto">
              <a:xfrm>
                <a:off x="4377" y="492"/>
                <a:ext cx="0" cy="3129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81271" name="Line 23"/>
              <p:cNvSpPr>
                <a:spLocks noChangeShapeType="1"/>
              </p:cNvSpPr>
              <p:nvPr/>
            </p:nvSpPr>
            <p:spPr bwMode="auto">
              <a:xfrm>
                <a:off x="4242" y="492"/>
                <a:ext cx="0" cy="3129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81272" name="Line 24"/>
              <p:cNvSpPr>
                <a:spLocks noChangeShapeType="1"/>
              </p:cNvSpPr>
              <p:nvPr/>
            </p:nvSpPr>
            <p:spPr bwMode="auto">
              <a:xfrm>
                <a:off x="4485" y="492"/>
                <a:ext cx="0" cy="3129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81273" name="Line 25"/>
              <p:cNvSpPr>
                <a:spLocks noChangeShapeType="1"/>
              </p:cNvSpPr>
              <p:nvPr/>
            </p:nvSpPr>
            <p:spPr bwMode="auto">
              <a:xfrm>
                <a:off x="4581" y="492"/>
                <a:ext cx="0" cy="3129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81274" name="Line 26"/>
              <p:cNvSpPr>
                <a:spLocks noChangeShapeType="1"/>
              </p:cNvSpPr>
              <p:nvPr/>
            </p:nvSpPr>
            <p:spPr bwMode="auto">
              <a:xfrm>
                <a:off x="4654" y="492"/>
                <a:ext cx="0" cy="3130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81275" name="Line 27"/>
              <p:cNvSpPr>
                <a:spLocks noChangeShapeType="1"/>
              </p:cNvSpPr>
              <p:nvPr/>
            </p:nvSpPr>
            <p:spPr bwMode="auto">
              <a:xfrm>
                <a:off x="4730" y="492"/>
                <a:ext cx="0" cy="3129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81276" name="Line 28"/>
              <p:cNvSpPr>
                <a:spLocks noChangeShapeType="1"/>
              </p:cNvSpPr>
              <p:nvPr/>
            </p:nvSpPr>
            <p:spPr bwMode="auto">
              <a:xfrm flipH="1">
                <a:off x="4783" y="492"/>
                <a:ext cx="7" cy="3130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81277" name="Line 29"/>
              <p:cNvSpPr>
                <a:spLocks noChangeShapeType="1"/>
              </p:cNvSpPr>
              <p:nvPr/>
            </p:nvSpPr>
            <p:spPr bwMode="auto">
              <a:xfrm>
                <a:off x="5196" y="492"/>
                <a:ext cx="0" cy="3130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81278" name="Line 30"/>
              <p:cNvSpPr>
                <a:spLocks noChangeShapeType="1"/>
              </p:cNvSpPr>
              <p:nvPr/>
            </p:nvSpPr>
            <p:spPr bwMode="auto">
              <a:xfrm>
                <a:off x="1093" y="492"/>
                <a:ext cx="0" cy="3129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81279" name="Line 31"/>
              <p:cNvSpPr>
                <a:spLocks noChangeShapeType="1"/>
              </p:cNvSpPr>
              <p:nvPr/>
            </p:nvSpPr>
            <p:spPr bwMode="auto">
              <a:xfrm>
                <a:off x="2047" y="491"/>
                <a:ext cx="0" cy="3130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</p:grpSp>
        <p:grpSp>
          <p:nvGrpSpPr>
            <p:cNvPr id="181280" name="Group 32"/>
            <p:cNvGrpSpPr>
              <a:grpSpLocks/>
            </p:cNvGrpSpPr>
            <p:nvPr/>
          </p:nvGrpSpPr>
          <p:grpSpPr bwMode="auto">
            <a:xfrm>
              <a:off x="1093" y="492"/>
              <a:ext cx="4109" cy="3129"/>
              <a:chOff x="1093" y="492"/>
              <a:chExt cx="4109" cy="3129"/>
            </a:xfrm>
          </p:grpSpPr>
          <p:sp>
            <p:nvSpPr>
              <p:cNvPr id="181281" name="Line 33"/>
              <p:cNvSpPr>
                <a:spLocks noChangeShapeType="1"/>
              </p:cNvSpPr>
              <p:nvPr/>
            </p:nvSpPr>
            <p:spPr bwMode="auto">
              <a:xfrm>
                <a:off x="1093" y="492"/>
                <a:ext cx="4099" cy="0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81282" name="Line 34"/>
              <p:cNvSpPr>
                <a:spLocks noChangeShapeType="1"/>
              </p:cNvSpPr>
              <p:nvPr/>
            </p:nvSpPr>
            <p:spPr bwMode="auto">
              <a:xfrm>
                <a:off x="1093" y="712"/>
                <a:ext cx="4106" cy="0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81283" name="Line 35"/>
              <p:cNvSpPr>
                <a:spLocks noChangeShapeType="1"/>
              </p:cNvSpPr>
              <p:nvPr/>
            </p:nvSpPr>
            <p:spPr bwMode="auto">
              <a:xfrm>
                <a:off x="1093" y="931"/>
                <a:ext cx="4109" cy="0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81284" name="Line 36"/>
              <p:cNvSpPr>
                <a:spLocks noChangeShapeType="1"/>
              </p:cNvSpPr>
              <p:nvPr/>
            </p:nvSpPr>
            <p:spPr bwMode="auto">
              <a:xfrm>
                <a:off x="1093" y="1163"/>
                <a:ext cx="4109" cy="0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81285" name="Line 37"/>
              <p:cNvSpPr>
                <a:spLocks noChangeShapeType="1"/>
              </p:cNvSpPr>
              <p:nvPr/>
            </p:nvSpPr>
            <p:spPr bwMode="auto">
              <a:xfrm>
                <a:off x="1093" y="1381"/>
                <a:ext cx="4109" cy="0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81286" name="Line 38"/>
              <p:cNvSpPr>
                <a:spLocks noChangeShapeType="1"/>
              </p:cNvSpPr>
              <p:nvPr/>
            </p:nvSpPr>
            <p:spPr bwMode="auto">
              <a:xfrm>
                <a:off x="1093" y="1606"/>
                <a:ext cx="4109" cy="0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81287" name="Line 39"/>
              <p:cNvSpPr>
                <a:spLocks noChangeShapeType="1"/>
              </p:cNvSpPr>
              <p:nvPr/>
            </p:nvSpPr>
            <p:spPr bwMode="auto">
              <a:xfrm>
                <a:off x="1093" y="1822"/>
                <a:ext cx="4106" cy="0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81288" name="Line 40"/>
              <p:cNvSpPr>
                <a:spLocks noChangeShapeType="1"/>
              </p:cNvSpPr>
              <p:nvPr/>
            </p:nvSpPr>
            <p:spPr bwMode="auto">
              <a:xfrm>
                <a:off x="1093" y="2049"/>
                <a:ext cx="4106" cy="0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81289" name="Line 41"/>
              <p:cNvSpPr>
                <a:spLocks noChangeShapeType="1"/>
              </p:cNvSpPr>
              <p:nvPr/>
            </p:nvSpPr>
            <p:spPr bwMode="auto">
              <a:xfrm>
                <a:off x="1093" y="2267"/>
                <a:ext cx="4106" cy="0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81290" name="Line 42"/>
              <p:cNvSpPr>
                <a:spLocks noChangeShapeType="1"/>
              </p:cNvSpPr>
              <p:nvPr/>
            </p:nvSpPr>
            <p:spPr bwMode="auto">
              <a:xfrm>
                <a:off x="1093" y="2490"/>
                <a:ext cx="4106" cy="0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81291" name="Line 43"/>
              <p:cNvSpPr>
                <a:spLocks noChangeShapeType="1"/>
              </p:cNvSpPr>
              <p:nvPr/>
            </p:nvSpPr>
            <p:spPr bwMode="auto">
              <a:xfrm>
                <a:off x="1093" y="2720"/>
                <a:ext cx="4106" cy="0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81292" name="Line 44"/>
              <p:cNvSpPr>
                <a:spLocks noChangeShapeType="1"/>
              </p:cNvSpPr>
              <p:nvPr/>
            </p:nvSpPr>
            <p:spPr bwMode="auto">
              <a:xfrm>
                <a:off x="1093" y="2934"/>
                <a:ext cx="4106" cy="0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81293" name="Line 45"/>
              <p:cNvSpPr>
                <a:spLocks noChangeShapeType="1"/>
              </p:cNvSpPr>
              <p:nvPr/>
            </p:nvSpPr>
            <p:spPr bwMode="auto">
              <a:xfrm>
                <a:off x="1093" y="3160"/>
                <a:ext cx="4106" cy="0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81294" name="Line 46"/>
              <p:cNvSpPr>
                <a:spLocks noChangeShapeType="1"/>
              </p:cNvSpPr>
              <p:nvPr/>
            </p:nvSpPr>
            <p:spPr bwMode="auto">
              <a:xfrm>
                <a:off x="1093" y="3385"/>
                <a:ext cx="4106" cy="0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81295" name="Line 47"/>
              <p:cNvSpPr>
                <a:spLocks noChangeShapeType="1"/>
              </p:cNvSpPr>
              <p:nvPr/>
            </p:nvSpPr>
            <p:spPr bwMode="auto">
              <a:xfrm>
                <a:off x="1096" y="3622"/>
                <a:ext cx="4095" cy="0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</p:grpSp>
      </p:grpSp>
      <p:sp>
        <p:nvSpPr>
          <p:cNvPr id="181296" name="Rectangle 48"/>
          <p:cNvSpPr>
            <a:spLocks noChangeArrowheads="1"/>
          </p:cNvSpPr>
          <p:nvPr/>
        </p:nvSpPr>
        <p:spPr bwMode="auto">
          <a:xfrm>
            <a:off x="2286001" y="2943225"/>
            <a:ext cx="581025" cy="3444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r>
              <a:rPr lang="es-CO" altLang="es-CO" sz="2000" b="1" i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L</a:t>
            </a:r>
            <a:r>
              <a:rPr lang="es-CO" altLang="es-CO" sz="2000" b="1" i="1" baseline="-25000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p</a:t>
            </a:r>
          </a:p>
        </p:txBody>
      </p:sp>
      <p:sp>
        <p:nvSpPr>
          <p:cNvPr id="181297" name="Rectangle 49"/>
          <p:cNvSpPr>
            <a:spLocks noChangeArrowheads="1"/>
          </p:cNvSpPr>
          <p:nvPr/>
        </p:nvSpPr>
        <p:spPr bwMode="auto">
          <a:xfrm>
            <a:off x="2727326" y="1011238"/>
            <a:ext cx="487363" cy="342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120</a:t>
            </a:r>
          </a:p>
        </p:txBody>
      </p:sp>
      <p:sp>
        <p:nvSpPr>
          <p:cNvPr id="181298" name="Rectangle 50"/>
          <p:cNvSpPr>
            <a:spLocks noChangeArrowheads="1"/>
          </p:cNvSpPr>
          <p:nvPr/>
        </p:nvSpPr>
        <p:spPr bwMode="auto">
          <a:xfrm>
            <a:off x="2727326" y="1365250"/>
            <a:ext cx="487363" cy="342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110</a:t>
            </a:r>
          </a:p>
        </p:txBody>
      </p:sp>
      <p:sp>
        <p:nvSpPr>
          <p:cNvPr id="181299" name="Rectangle 51"/>
          <p:cNvSpPr>
            <a:spLocks noChangeArrowheads="1"/>
          </p:cNvSpPr>
          <p:nvPr/>
        </p:nvSpPr>
        <p:spPr bwMode="auto">
          <a:xfrm>
            <a:off x="2727326" y="1716089"/>
            <a:ext cx="487363" cy="3460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100</a:t>
            </a:r>
          </a:p>
        </p:txBody>
      </p:sp>
      <p:sp>
        <p:nvSpPr>
          <p:cNvPr id="181300" name="Rectangle 52"/>
          <p:cNvSpPr>
            <a:spLocks noChangeArrowheads="1"/>
          </p:cNvSpPr>
          <p:nvPr/>
        </p:nvSpPr>
        <p:spPr bwMode="auto">
          <a:xfrm>
            <a:off x="2727326" y="2070100"/>
            <a:ext cx="487363" cy="3444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90</a:t>
            </a:r>
          </a:p>
        </p:txBody>
      </p:sp>
      <p:sp>
        <p:nvSpPr>
          <p:cNvPr id="181301" name="Rectangle 53"/>
          <p:cNvSpPr>
            <a:spLocks noChangeArrowheads="1"/>
          </p:cNvSpPr>
          <p:nvPr/>
        </p:nvSpPr>
        <p:spPr bwMode="auto">
          <a:xfrm>
            <a:off x="2727326" y="2424113"/>
            <a:ext cx="487363" cy="342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80</a:t>
            </a:r>
          </a:p>
        </p:txBody>
      </p:sp>
      <p:sp>
        <p:nvSpPr>
          <p:cNvPr id="181302" name="Rectangle 54"/>
          <p:cNvSpPr>
            <a:spLocks noChangeArrowheads="1"/>
          </p:cNvSpPr>
          <p:nvPr/>
        </p:nvSpPr>
        <p:spPr bwMode="auto">
          <a:xfrm>
            <a:off x="2727326" y="2776538"/>
            <a:ext cx="487363" cy="342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70</a:t>
            </a:r>
          </a:p>
        </p:txBody>
      </p:sp>
      <p:sp>
        <p:nvSpPr>
          <p:cNvPr id="181303" name="Rectangle 55"/>
          <p:cNvSpPr>
            <a:spLocks noChangeArrowheads="1"/>
          </p:cNvSpPr>
          <p:nvPr/>
        </p:nvSpPr>
        <p:spPr bwMode="auto">
          <a:xfrm>
            <a:off x="2727326" y="3130550"/>
            <a:ext cx="487363" cy="3444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60</a:t>
            </a:r>
          </a:p>
        </p:txBody>
      </p:sp>
      <p:sp>
        <p:nvSpPr>
          <p:cNvPr id="181304" name="Rectangle 56"/>
          <p:cNvSpPr>
            <a:spLocks noChangeArrowheads="1"/>
          </p:cNvSpPr>
          <p:nvPr/>
        </p:nvSpPr>
        <p:spPr bwMode="auto">
          <a:xfrm>
            <a:off x="2727326" y="3482975"/>
            <a:ext cx="487363" cy="3444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50</a:t>
            </a:r>
          </a:p>
        </p:txBody>
      </p:sp>
      <p:sp>
        <p:nvSpPr>
          <p:cNvPr id="181305" name="Rectangle 57"/>
          <p:cNvSpPr>
            <a:spLocks noChangeArrowheads="1"/>
          </p:cNvSpPr>
          <p:nvPr/>
        </p:nvSpPr>
        <p:spPr bwMode="auto">
          <a:xfrm>
            <a:off x="2727326" y="3835401"/>
            <a:ext cx="487363" cy="3460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40</a:t>
            </a:r>
          </a:p>
        </p:txBody>
      </p:sp>
      <p:sp>
        <p:nvSpPr>
          <p:cNvPr id="181306" name="Rectangle 58"/>
          <p:cNvSpPr>
            <a:spLocks noChangeArrowheads="1"/>
          </p:cNvSpPr>
          <p:nvPr/>
        </p:nvSpPr>
        <p:spPr bwMode="auto">
          <a:xfrm>
            <a:off x="2727326" y="4191000"/>
            <a:ext cx="487363" cy="342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30</a:t>
            </a:r>
          </a:p>
        </p:txBody>
      </p:sp>
      <p:sp>
        <p:nvSpPr>
          <p:cNvPr id="181307" name="Rectangle 59"/>
          <p:cNvSpPr>
            <a:spLocks noChangeArrowheads="1"/>
          </p:cNvSpPr>
          <p:nvPr/>
        </p:nvSpPr>
        <p:spPr bwMode="auto">
          <a:xfrm>
            <a:off x="2727326" y="4543425"/>
            <a:ext cx="487363" cy="342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20</a:t>
            </a:r>
          </a:p>
        </p:txBody>
      </p:sp>
      <p:sp>
        <p:nvSpPr>
          <p:cNvPr id="181308" name="Rectangle 60"/>
          <p:cNvSpPr>
            <a:spLocks noChangeArrowheads="1"/>
          </p:cNvSpPr>
          <p:nvPr/>
        </p:nvSpPr>
        <p:spPr bwMode="auto">
          <a:xfrm>
            <a:off x="2727326" y="4897439"/>
            <a:ext cx="487363" cy="3444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10</a:t>
            </a:r>
          </a:p>
        </p:txBody>
      </p:sp>
      <p:sp>
        <p:nvSpPr>
          <p:cNvPr id="181309" name="Rectangle 61"/>
          <p:cNvSpPr>
            <a:spLocks noChangeArrowheads="1"/>
          </p:cNvSpPr>
          <p:nvPr/>
        </p:nvSpPr>
        <p:spPr bwMode="auto">
          <a:xfrm>
            <a:off x="2727326" y="5251450"/>
            <a:ext cx="487363" cy="342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0</a:t>
            </a:r>
          </a:p>
        </p:txBody>
      </p:sp>
      <p:sp>
        <p:nvSpPr>
          <p:cNvPr id="181310" name="Rectangle 62"/>
          <p:cNvSpPr>
            <a:spLocks noChangeArrowheads="1"/>
          </p:cNvSpPr>
          <p:nvPr/>
        </p:nvSpPr>
        <p:spPr bwMode="auto">
          <a:xfrm>
            <a:off x="2795589" y="617538"/>
            <a:ext cx="485775" cy="342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dB   </a:t>
            </a:r>
          </a:p>
        </p:txBody>
      </p:sp>
      <p:sp>
        <p:nvSpPr>
          <p:cNvPr id="181311" name="Rectangle 63"/>
          <p:cNvSpPr>
            <a:spLocks noChangeArrowheads="1"/>
          </p:cNvSpPr>
          <p:nvPr/>
        </p:nvSpPr>
        <p:spPr bwMode="auto">
          <a:xfrm>
            <a:off x="3006726" y="5761039"/>
            <a:ext cx="485775" cy="3444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20</a:t>
            </a:r>
          </a:p>
        </p:txBody>
      </p:sp>
      <p:sp>
        <p:nvSpPr>
          <p:cNvPr id="181312" name="Rectangle 64"/>
          <p:cNvSpPr>
            <a:spLocks noChangeArrowheads="1"/>
          </p:cNvSpPr>
          <p:nvPr/>
        </p:nvSpPr>
        <p:spPr bwMode="auto">
          <a:xfrm>
            <a:off x="4537076" y="5767389"/>
            <a:ext cx="487363" cy="3444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100</a:t>
            </a:r>
          </a:p>
        </p:txBody>
      </p:sp>
      <p:sp>
        <p:nvSpPr>
          <p:cNvPr id="181313" name="Rectangle 65"/>
          <p:cNvSpPr>
            <a:spLocks noChangeArrowheads="1"/>
          </p:cNvSpPr>
          <p:nvPr/>
        </p:nvSpPr>
        <p:spPr bwMode="auto">
          <a:xfrm>
            <a:off x="6094414" y="5767389"/>
            <a:ext cx="485775" cy="3444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500</a:t>
            </a:r>
          </a:p>
        </p:txBody>
      </p:sp>
      <p:sp>
        <p:nvSpPr>
          <p:cNvPr id="181314" name="Rectangle 66"/>
          <p:cNvSpPr>
            <a:spLocks noChangeArrowheads="1"/>
          </p:cNvSpPr>
          <p:nvPr/>
        </p:nvSpPr>
        <p:spPr bwMode="auto">
          <a:xfrm>
            <a:off x="6634163" y="5767389"/>
            <a:ext cx="639762" cy="3444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1000</a:t>
            </a:r>
          </a:p>
        </p:txBody>
      </p:sp>
      <p:sp>
        <p:nvSpPr>
          <p:cNvPr id="181315" name="Rectangle 67"/>
          <p:cNvSpPr>
            <a:spLocks noChangeArrowheads="1"/>
          </p:cNvSpPr>
          <p:nvPr/>
        </p:nvSpPr>
        <p:spPr bwMode="auto">
          <a:xfrm>
            <a:off x="8166100" y="5767389"/>
            <a:ext cx="642938" cy="3444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5000</a:t>
            </a:r>
          </a:p>
        </p:txBody>
      </p:sp>
      <p:sp>
        <p:nvSpPr>
          <p:cNvPr id="181316" name="Rectangle 68"/>
          <p:cNvSpPr>
            <a:spLocks noChangeArrowheads="1"/>
          </p:cNvSpPr>
          <p:nvPr/>
        </p:nvSpPr>
        <p:spPr bwMode="auto">
          <a:xfrm>
            <a:off x="8818564" y="5767389"/>
            <a:ext cx="1087437" cy="3444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10000  Hz</a:t>
            </a:r>
          </a:p>
        </p:txBody>
      </p:sp>
      <p:sp>
        <p:nvSpPr>
          <p:cNvPr id="181317" name="Rectangle 69"/>
          <p:cNvSpPr>
            <a:spLocks noChangeArrowheads="1"/>
          </p:cNvSpPr>
          <p:nvPr/>
        </p:nvSpPr>
        <p:spPr bwMode="auto">
          <a:xfrm>
            <a:off x="6235700" y="6027738"/>
            <a:ext cx="641350" cy="419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buClrTx/>
              <a:buFontTx/>
              <a:buNone/>
            </a:pPr>
            <a:r>
              <a:rPr lang="es-CO" altLang="es-CO" sz="2000" b="1" i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f</a:t>
            </a:r>
          </a:p>
        </p:txBody>
      </p:sp>
      <p:sp>
        <p:nvSpPr>
          <p:cNvPr id="181318" name="Rectangle 70"/>
          <p:cNvSpPr>
            <a:spLocks noChangeArrowheads="1"/>
          </p:cNvSpPr>
          <p:nvPr/>
        </p:nvSpPr>
        <p:spPr bwMode="auto">
          <a:xfrm>
            <a:off x="4724401" y="3228975"/>
            <a:ext cx="441325" cy="203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buClrTx/>
              <a:buFontTx/>
              <a:buNone/>
            </a:pPr>
            <a:r>
              <a:rPr lang="es-CO" altLang="es-CO" sz="2000" b="1">
                <a:solidFill>
                  <a:srgbClr val="008000"/>
                </a:solidFill>
                <a:latin typeface="Arial" panose="020B0604020202020204" pitchFamily="34" charset="0"/>
              </a:rPr>
              <a:t>A</a:t>
            </a:r>
          </a:p>
        </p:txBody>
      </p:sp>
      <p:sp>
        <p:nvSpPr>
          <p:cNvPr id="181319" name="Rectangle 71"/>
          <p:cNvSpPr>
            <a:spLocks noChangeArrowheads="1"/>
          </p:cNvSpPr>
          <p:nvPr/>
        </p:nvSpPr>
        <p:spPr bwMode="auto">
          <a:xfrm>
            <a:off x="4721226" y="2789238"/>
            <a:ext cx="441325" cy="203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buClrTx/>
              <a:buFontTx/>
              <a:buNone/>
            </a:pPr>
            <a:r>
              <a:rPr lang="es-CO" altLang="es-CO" sz="2000" b="1">
                <a:solidFill>
                  <a:srgbClr val="0033CC"/>
                </a:solidFill>
                <a:latin typeface="Arial" panose="020B0604020202020204" pitchFamily="34" charset="0"/>
              </a:rPr>
              <a:t>B</a:t>
            </a:r>
          </a:p>
        </p:txBody>
      </p:sp>
      <p:sp>
        <p:nvSpPr>
          <p:cNvPr id="181320" name="Rectangle 72"/>
          <p:cNvSpPr>
            <a:spLocks noChangeArrowheads="1"/>
          </p:cNvSpPr>
          <p:nvPr/>
        </p:nvSpPr>
        <p:spPr bwMode="auto">
          <a:xfrm>
            <a:off x="4713289" y="2382839"/>
            <a:ext cx="441325" cy="2047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buClrTx/>
              <a:buFontTx/>
              <a:buNone/>
            </a:pPr>
            <a:r>
              <a:rPr lang="es-CO" altLang="es-CO" sz="2000" b="1">
                <a:solidFill>
                  <a:srgbClr val="CC3300"/>
                </a:solidFill>
                <a:latin typeface="Arial" panose="020B0604020202020204" pitchFamily="34" charset="0"/>
              </a:rPr>
              <a:t>C</a:t>
            </a:r>
          </a:p>
        </p:txBody>
      </p:sp>
      <p:sp>
        <p:nvSpPr>
          <p:cNvPr id="181321" name="Freeform 73"/>
          <p:cNvSpPr>
            <a:spLocks noChangeArrowheads="1"/>
          </p:cNvSpPr>
          <p:nvPr/>
        </p:nvSpPr>
        <p:spPr bwMode="auto">
          <a:xfrm flipV="1">
            <a:off x="3260725" y="2573339"/>
            <a:ext cx="6516688" cy="865187"/>
          </a:xfrm>
          <a:custGeom>
            <a:avLst/>
            <a:gdLst>
              <a:gd name="G0" fmla="+- 486 0 0"/>
              <a:gd name="G1" fmla="+- 1 0 0"/>
              <a:gd name="G2" fmla="+- 1 0 0"/>
              <a:gd name="G3" fmla="+- 1 0 0"/>
              <a:gd name="G4" fmla="+- 1 0 0"/>
              <a:gd name="G5" fmla="+- 1 0 0"/>
              <a:gd name="G6" fmla="+- 1 0 0"/>
              <a:gd name="G7" fmla="+- 1 0 0"/>
              <a:gd name="G8" fmla="+- 1 0 0"/>
              <a:gd name="G9" fmla="+- 1 0 0"/>
              <a:gd name="G10" fmla="+- 1 0 0"/>
              <a:gd name="G11" fmla="+- 1 0 0"/>
              <a:gd name="G12" fmla="+- 1 0 0"/>
              <a:gd name="G13" fmla="+- 1 0 0"/>
              <a:gd name="G14" fmla="+- 1 0 0"/>
              <a:gd name="G15" fmla="+- 1 0 0"/>
              <a:gd name="G16" fmla="+- 1 0 0"/>
              <a:gd name="G17" fmla="+- 1 0 0"/>
              <a:gd name="G18" fmla="+- 1 0 0"/>
              <a:gd name="G19" fmla="+- 1 0 0"/>
              <a:gd name="G20" fmla="+- 1 0 0"/>
              <a:gd name="G21" fmla="+- 1 0 0"/>
              <a:gd name="G22" fmla="+- 1 0 0"/>
              <a:gd name="G23" fmla="+- 34816 0 0"/>
              <a:gd name="G24" fmla="*/ 1 0 0"/>
              <a:gd name="G25" fmla="*/ 1 35987 55552"/>
              <a:gd name="G26" fmla="*/ G25 1 180"/>
              <a:gd name="G27" fmla="*/ G24 1 G26"/>
              <a:gd name="G28" fmla="*/ 1 0 0"/>
              <a:gd name="T0" fmla="*/ 6 256 1"/>
              <a:gd name="T1" fmla="*/ 0 256 1"/>
              <a:gd name="G29" fmla="+- 0 T0 T1"/>
              <a:gd name="G30" fmla="cos 31306 G29"/>
              <a:gd name="T2" fmla="*/ 9 256 1"/>
              <a:gd name="T3" fmla="*/ 0 256 1"/>
              <a:gd name="G31" fmla="+- 0 T2 T3"/>
              <a:gd name="G32" fmla="sin 55229 G31"/>
              <a:gd name="G33" fmla="*/ 1 47515 15648"/>
              <a:gd name="G34" fmla="+- 16 0 0"/>
              <a:gd name="T4" fmla="*/ 0 w 7092"/>
              <a:gd name="T5" fmla="*/ 865187 h 1392"/>
              <a:gd name="T6" fmla="*/ 231557 w 7092"/>
              <a:gd name="T7" fmla="*/ 719746 h 1392"/>
              <a:gd name="T8" fmla="*/ 424522 w 7092"/>
              <a:gd name="T9" fmla="*/ 619056 h 1392"/>
              <a:gd name="T10" fmla="*/ 645053 w 7092"/>
              <a:gd name="T11" fmla="*/ 510908 h 1392"/>
              <a:gd name="T12" fmla="*/ 865584 w 7092"/>
              <a:gd name="T13" fmla="*/ 417676 h 1392"/>
              <a:gd name="T14" fmla="*/ 1075088 w 7092"/>
              <a:gd name="T15" fmla="*/ 335633 h 1392"/>
              <a:gd name="T16" fmla="*/ 1301132 w 7092"/>
              <a:gd name="T17" fmla="*/ 253589 h 1392"/>
              <a:gd name="T18" fmla="*/ 1521663 w 7092"/>
              <a:gd name="T19" fmla="*/ 187084 h 1392"/>
              <a:gd name="T20" fmla="*/ 1733924 w 7092"/>
              <a:gd name="T21" fmla="*/ 133010 h 1392"/>
              <a:gd name="T22" fmla="*/ 1979265 w 7092"/>
              <a:gd name="T23" fmla="*/ 85773 h 1392"/>
              <a:gd name="T24" fmla="*/ 2177743 w 7092"/>
              <a:gd name="T25" fmla="*/ 59668 h 1392"/>
              <a:gd name="T26" fmla="*/ 2409300 w 7092"/>
              <a:gd name="T27" fmla="*/ 37293 h 1392"/>
              <a:gd name="T28" fmla="*/ 2613291 w 7092"/>
              <a:gd name="T29" fmla="*/ 22376 h 1392"/>
              <a:gd name="T30" fmla="*/ 2833822 w 7092"/>
              <a:gd name="T31" fmla="*/ 11188 h 1392"/>
              <a:gd name="T32" fmla="*/ 3043326 w 7092"/>
              <a:gd name="T33" fmla="*/ 7459 h 1392"/>
              <a:gd name="T34" fmla="*/ 3247317 w 7092"/>
              <a:gd name="T35" fmla="*/ 3729 h 1392"/>
              <a:gd name="T36" fmla="*/ 3484388 w 7092"/>
              <a:gd name="T37" fmla="*/ 0 h 1392"/>
              <a:gd name="T38" fmla="*/ 3908910 w 7092"/>
              <a:gd name="T39" fmla="*/ 0 h 1392"/>
              <a:gd name="T40" fmla="*/ 4140468 w 7092"/>
              <a:gd name="T41" fmla="*/ 3729 h 1392"/>
              <a:gd name="T42" fmla="*/ 4349972 w 7092"/>
              <a:gd name="T43" fmla="*/ 3729 h 1392"/>
              <a:gd name="T44" fmla="*/ 4576016 w 7092"/>
              <a:gd name="T45" fmla="*/ 7459 h 1392"/>
              <a:gd name="T46" fmla="*/ 4774494 w 7092"/>
              <a:gd name="T47" fmla="*/ 11188 h 1392"/>
              <a:gd name="T48" fmla="*/ 5000538 w 7092"/>
              <a:gd name="T49" fmla="*/ 18646 h 1392"/>
              <a:gd name="T50" fmla="*/ 5221069 w 7092"/>
              <a:gd name="T51" fmla="*/ 26105 h 1392"/>
              <a:gd name="T52" fmla="*/ 5408520 w 7092"/>
              <a:gd name="T53" fmla="*/ 44751 h 1392"/>
              <a:gd name="T54" fmla="*/ 5656618 w 7092"/>
              <a:gd name="T55" fmla="*/ 82044 h 1392"/>
              <a:gd name="T56" fmla="*/ 5871635 w 7092"/>
              <a:gd name="T57" fmla="*/ 134253 h 1392"/>
              <a:gd name="T58" fmla="*/ 6097679 w 7092"/>
              <a:gd name="T59" fmla="*/ 205109 h 1392"/>
              <a:gd name="T60" fmla="*/ 6312697 w 7092"/>
              <a:gd name="T61" fmla="*/ 290882 h 1392"/>
              <a:gd name="T62" fmla="*/ 6516688 w 7092"/>
              <a:gd name="T63" fmla="*/ 384113 h 1392"/>
            </a:gdLst>
            <a:ahLst/>
            <a:cxnLst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7092" h="1392">
                <a:moveTo>
                  <a:pt x="0" y="1392"/>
                </a:moveTo>
                <a:lnTo>
                  <a:pt x="252" y="1158"/>
                </a:lnTo>
                <a:lnTo>
                  <a:pt x="462" y="996"/>
                </a:lnTo>
                <a:lnTo>
                  <a:pt x="702" y="822"/>
                </a:lnTo>
                <a:lnTo>
                  <a:pt x="942" y="672"/>
                </a:lnTo>
                <a:lnTo>
                  <a:pt x="1170" y="540"/>
                </a:lnTo>
                <a:lnTo>
                  <a:pt x="1416" y="408"/>
                </a:lnTo>
                <a:lnTo>
                  <a:pt x="1656" y="301"/>
                </a:lnTo>
                <a:lnTo>
                  <a:pt x="1887" y="214"/>
                </a:lnTo>
                <a:lnTo>
                  <a:pt x="2154" y="138"/>
                </a:lnTo>
                <a:lnTo>
                  <a:pt x="2370" y="96"/>
                </a:lnTo>
                <a:lnTo>
                  <a:pt x="2622" y="60"/>
                </a:lnTo>
                <a:lnTo>
                  <a:pt x="2844" y="36"/>
                </a:lnTo>
                <a:lnTo>
                  <a:pt x="3084" y="18"/>
                </a:lnTo>
                <a:lnTo>
                  <a:pt x="3312" y="12"/>
                </a:lnTo>
                <a:lnTo>
                  <a:pt x="3534" y="6"/>
                </a:lnTo>
                <a:lnTo>
                  <a:pt x="3792" y="0"/>
                </a:lnTo>
                <a:lnTo>
                  <a:pt x="4254" y="0"/>
                </a:lnTo>
                <a:lnTo>
                  <a:pt x="4506" y="6"/>
                </a:lnTo>
                <a:lnTo>
                  <a:pt x="4734" y="6"/>
                </a:lnTo>
                <a:lnTo>
                  <a:pt x="4980" y="12"/>
                </a:lnTo>
                <a:lnTo>
                  <a:pt x="5196" y="18"/>
                </a:lnTo>
                <a:lnTo>
                  <a:pt x="5442" y="30"/>
                </a:lnTo>
                <a:lnTo>
                  <a:pt x="5682" y="42"/>
                </a:lnTo>
                <a:lnTo>
                  <a:pt x="5886" y="72"/>
                </a:lnTo>
                <a:lnTo>
                  <a:pt x="6156" y="132"/>
                </a:lnTo>
                <a:lnTo>
                  <a:pt x="6390" y="216"/>
                </a:lnTo>
                <a:lnTo>
                  <a:pt x="6636" y="330"/>
                </a:lnTo>
                <a:lnTo>
                  <a:pt x="6870" y="468"/>
                </a:lnTo>
                <a:lnTo>
                  <a:pt x="7092" y="618"/>
                </a:lnTo>
              </a:path>
            </a:pathLst>
          </a:custGeom>
          <a:noFill/>
          <a:ln w="38160" cap="flat">
            <a:solidFill>
              <a:srgbClr val="0033CC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  <p:sp>
        <p:nvSpPr>
          <p:cNvPr id="181322" name="Freeform 74"/>
          <p:cNvSpPr>
            <a:spLocks noChangeArrowheads="1"/>
          </p:cNvSpPr>
          <p:nvPr/>
        </p:nvSpPr>
        <p:spPr bwMode="auto">
          <a:xfrm flipV="1">
            <a:off x="3260726" y="2363789"/>
            <a:ext cx="6518275" cy="395287"/>
          </a:xfrm>
          <a:custGeom>
            <a:avLst/>
            <a:gdLst>
              <a:gd name="G0" fmla="+- 3758 0 0"/>
              <a:gd name="G1" fmla="+- 1 0 0"/>
              <a:gd name="G2" fmla="+- 1 0 0"/>
              <a:gd name="G3" fmla="+- 1 0 0"/>
              <a:gd name="G4" fmla="+- 1 0 0"/>
              <a:gd name="G5" fmla="+- 1 0 0"/>
              <a:gd name="G6" fmla="+- 1 0 0"/>
              <a:gd name="G7" fmla="+- 1 0 0"/>
              <a:gd name="G8" fmla="+- 1 0 0"/>
              <a:gd name="G9" fmla="+- 1 0 0"/>
              <a:gd name="G10" fmla="+- 1 0 0"/>
              <a:gd name="G11" fmla="*/ 1 16385 2"/>
              <a:gd name="G12" fmla="+- 1 0 0"/>
              <a:gd name="G13" fmla="+- 1 0 0"/>
              <a:gd name="G14" fmla="+- 1 0 0"/>
              <a:gd name="G15" fmla="+- 1 0 0"/>
              <a:gd name="G16" fmla="*/ 1 34327 25408"/>
              <a:gd name="G17" fmla="+- 1 0 0"/>
              <a:gd name="G18" fmla="+- 1 0 0"/>
              <a:gd name="G19" fmla="+- 1 0 0"/>
              <a:gd name="G20" fmla="+- 1 0 0"/>
              <a:gd name="T0" fmla="*/ 0 w 20000"/>
              <a:gd name="T1" fmla="*/ 215945 h 20000"/>
              <a:gd name="T2" fmla="*/ 242480 w 20000"/>
              <a:gd name="T3" fmla="*/ 156376 h 20000"/>
              <a:gd name="T4" fmla="*/ 440961 w 20000"/>
              <a:gd name="T5" fmla="*/ 111688 h 20000"/>
              <a:gd name="T6" fmla="*/ 644983 w 20000"/>
              <a:gd name="T7" fmla="*/ 72594 h 20000"/>
              <a:gd name="T8" fmla="*/ 865627 w 20000"/>
              <a:gd name="T9" fmla="*/ 40952 h 20000"/>
              <a:gd name="T10" fmla="*/ 1075189 w 20000"/>
              <a:gd name="T11" fmla="*/ 22334 h 20000"/>
              <a:gd name="T12" fmla="*/ 1301374 w 20000"/>
              <a:gd name="T13" fmla="*/ 11167 h 20000"/>
              <a:gd name="T14" fmla="*/ 1516151 w 20000"/>
              <a:gd name="T15" fmla="*/ 7451 h 20000"/>
              <a:gd name="T16" fmla="*/ 2178082 w 20000"/>
              <a:gd name="T17" fmla="*/ 0 h 20000"/>
              <a:gd name="T18" fmla="*/ 3925957 w 20000"/>
              <a:gd name="T19" fmla="*/ 0 h 20000"/>
              <a:gd name="T20" fmla="*/ 4350297 w 20000"/>
              <a:gd name="T21" fmla="*/ 7451 h 20000"/>
              <a:gd name="T22" fmla="*/ 4559859 w 20000"/>
              <a:gd name="T23" fmla="*/ 7451 h 20000"/>
              <a:gd name="T24" fmla="*/ 4818961 w 20000"/>
              <a:gd name="T25" fmla="*/ 11167 h 20000"/>
              <a:gd name="T26" fmla="*/ 5001146 w 20000"/>
              <a:gd name="T27" fmla="*/ 22334 h 20000"/>
              <a:gd name="T28" fmla="*/ 5221464 w 20000"/>
              <a:gd name="T29" fmla="*/ 29785 h 20000"/>
              <a:gd name="T30" fmla="*/ 5414731 w 20000"/>
              <a:gd name="T31" fmla="*/ 48403 h 20000"/>
              <a:gd name="T32" fmla="*/ 5657211 w 20000"/>
              <a:gd name="T33" fmla="*/ 85639 h 20000"/>
              <a:gd name="T34" fmla="*/ 5872314 w 20000"/>
              <a:gd name="T35" fmla="*/ 137758 h 20000"/>
              <a:gd name="T36" fmla="*/ 6125875 w 20000"/>
              <a:gd name="T37" fmla="*/ 215945 h 20000"/>
              <a:gd name="T38" fmla="*/ 6307735 w 20000"/>
              <a:gd name="T39" fmla="*/ 290417 h 20000"/>
              <a:gd name="T40" fmla="*/ 6517297 w 20000"/>
              <a:gd name="T41" fmla="*/ 394674 h 200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20000" h="20000">
                <a:moveTo>
                  <a:pt x="0" y="10926"/>
                </a:moveTo>
                <a:lnTo>
                  <a:pt x="744" y="7912"/>
                </a:lnTo>
                <a:lnTo>
                  <a:pt x="1353" y="5651"/>
                </a:lnTo>
                <a:lnTo>
                  <a:pt x="1979" y="3673"/>
                </a:lnTo>
                <a:lnTo>
                  <a:pt x="2656" y="2072"/>
                </a:lnTo>
                <a:lnTo>
                  <a:pt x="3299" y="1130"/>
                </a:lnTo>
                <a:lnTo>
                  <a:pt x="3993" y="565"/>
                </a:lnTo>
                <a:lnTo>
                  <a:pt x="4652" y="377"/>
                </a:lnTo>
                <a:lnTo>
                  <a:pt x="6683" y="0"/>
                </a:lnTo>
                <a:lnTo>
                  <a:pt x="12046" y="0"/>
                </a:lnTo>
                <a:lnTo>
                  <a:pt x="13348" y="377"/>
                </a:lnTo>
                <a:lnTo>
                  <a:pt x="13991" y="377"/>
                </a:lnTo>
                <a:lnTo>
                  <a:pt x="14786" y="565"/>
                </a:lnTo>
                <a:lnTo>
                  <a:pt x="15345" y="1130"/>
                </a:lnTo>
                <a:lnTo>
                  <a:pt x="16021" y="1507"/>
                </a:lnTo>
                <a:lnTo>
                  <a:pt x="16614" y="2449"/>
                </a:lnTo>
                <a:lnTo>
                  <a:pt x="17358" y="4333"/>
                </a:lnTo>
                <a:lnTo>
                  <a:pt x="18018" y="6970"/>
                </a:lnTo>
                <a:lnTo>
                  <a:pt x="18796" y="10926"/>
                </a:lnTo>
                <a:lnTo>
                  <a:pt x="19354" y="14694"/>
                </a:lnTo>
                <a:lnTo>
                  <a:pt x="19997" y="19969"/>
                </a:lnTo>
              </a:path>
            </a:pathLst>
          </a:custGeom>
          <a:noFill/>
          <a:ln w="38160" cap="flat">
            <a:solidFill>
              <a:srgbClr val="CC33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  <p:sp>
        <p:nvSpPr>
          <p:cNvPr id="181323" name="Freeform 75"/>
          <p:cNvSpPr>
            <a:spLocks noChangeArrowheads="1"/>
          </p:cNvSpPr>
          <p:nvPr/>
        </p:nvSpPr>
        <p:spPr bwMode="auto">
          <a:xfrm flipV="1">
            <a:off x="3260726" y="2471738"/>
            <a:ext cx="6518275" cy="1841500"/>
          </a:xfrm>
          <a:custGeom>
            <a:avLst/>
            <a:gdLst>
              <a:gd name="G0" fmla="+- 3052 0 0"/>
              <a:gd name="G1" fmla="+- 1 0 0"/>
              <a:gd name="G2" fmla="+- 1 0 0"/>
              <a:gd name="G3" fmla="+- 1 0 0"/>
              <a:gd name="G4" fmla="+- 1 0 0"/>
              <a:gd name="G5" fmla="+- 1 0 0"/>
              <a:gd name="G6" fmla="+- 1 0 0"/>
              <a:gd name="G7" fmla="*/ G1 1 10692"/>
              <a:gd name="G8" fmla="*/ G1 1 10692"/>
              <a:gd name="G9" fmla="*/ G7 G8 1"/>
              <a:gd name="G10" fmla="+- 1 0 G9"/>
              <a:gd name="G11" fmla="sqrt G10"/>
              <a:gd name="G12" fmla="*/ 771 G11 1"/>
              <a:gd name="G13" fmla="+- 1 0 0"/>
              <a:gd name="G14" fmla="+- 1 0 0"/>
              <a:gd name="G15" fmla="+- 1 0 0"/>
              <a:gd name="G16" fmla="+- 1 0 0"/>
              <a:gd name="G17" fmla="+- 1 0 0"/>
              <a:gd name="G18" fmla="+- 1 0 0"/>
              <a:gd name="G19" fmla="+- 1 0 0"/>
              <a:gd name="G20" fmla="*/ 1 16385 2"/>
              <a:gd name="G21" fmla="+- 1 0 0"/>
              <a:gd name="G22" fmla="+- 1 0 0"/>
              <a:gd name="G23" fmla="+- 1 0 0"/>
              <a:gd name="G24" fmla="+- 1 0 0"/>
              <a:gd name="G25" fmla="+- 1 0 0"/>
              <a:gd name="G26" fmla="+- 1 0 0"/>
              <a:gd name="G27" fmla="*/ 1 49717 51840"/>
              <a:gd name="G28" fmla="+- 1 0 0"/>
              <a:gd name="G29" fmla="+- 1 0 0"/>
              <a:gd name="G30" fmla="+- 1 0 0"/>
              <a:gd name="G31" fmla="+- 1 0 0"/>
              <a:gd name="G32" fmla="+- 1 0 0"/>
              <a:gd name="G33" fmla="+- 1 0 0"/>
              <a:gd name="T0" fmla="*/ 0 w 20000"/>
              <a:gd name="T1" fmla="*/ 1840855 h 20000"/>
              <a:gd name="T2" fmla="*/ 215103 w 20000"/>
              <a:gd name="T3" fmla="*/ 1620612 h 20000"/>
              <a:gd name="T4" fmla="*/ 408044 w 20000"/>
              <a:gd name="T5" fmla="*/ 1452575 h 20000"/>
              <a:gd name="T6" fmla="*/ 644983 w 20000"/>
              <a:gd name="T7" fmla="*/ 1265847 h 20000"/>
              <a:gd name="T8" fmla="*/ 865627 w 20000"/>
              <a:gd name="T9" fmla="*/ 1116501 h 20000"/>
              <a:gd name="T10" fmla="*/ 1301374 w 20000"/>
              <a:gd name="T11" fmla="*/ 836409 h 20000"/>
              <a:gd name="T12" fmla="*/ 1516151 w 20000"/>
              <a:gd name="T13" fmla="*/ 720671 h 20000"/>
              <a:gd name="T14" fmla="*/ 1736794 w 20000"/>
              <a:gd name="T15" fmla="*/ 612391 h 20000"/>
              <a:gd name="T16" fmla="*/ 1962979 w 20000"/>
              <a:gd name="T17" fmla="*/ 507794 h 20000"/>
              <a:gd name="T18" fmla="*/ 2178082 w 20000"/>
              <a:gd name="T19" fmla="*/ 421980 h 20000"/>
              <a:gd name="T20" fmla="*/ 2398399 w 20000"/>
              <a:gd name="T21" fmla="*/ 347307 h 20000"/>
              <a:gd name="T22" fmla="*/ 2602421 w 20000"/>
              <a:gd name="T23" fmla="*/ 280092 h 20000"/>
              <a:gd name="T24" fmla="*/ 2834146 w 20000"/>
              <a:gd name="T25" fmla="*/ 216560 h 20000"/>
              <a:gd name="T26" fmla="*/ 3043709 w 20000"/>
              <a:gd name="T27" fmla="*/ 158737 h 20000"/>
              <a:gd name="T28" fmla="*/ 3258812 w 20000"/>
              <a:gd name="T29" fmla="*/ 108280 h 20000"/>
              <a:gd name="T30" fmla="*/ 3484670 w 20000"/>
              <a:gd name="T31" fmla="*/ 70990 h 20000"/>
              <a:gd name="T32" fmla="*/ 3694232 w 20000"/>
              <a:gd name="T33" fmla="*/ 48524 h 20000"/>
              <a:gd name="T34" fmla="*/ 3914876 w 20000"/>
              <a:gd name="T35" fmla="*/ 22374 h 20000"/>
              <a:gd name="T36" fmla="*/ 4140734 w 20000"/>
              <a:gd name="T37" fmla="*/ 3775 h 20000"/>
              <a:gd name="T38" fmla="*/ 4350297 w 20000"/>
              <a:gd name="T39" fmla="*/ 0 h 20000"/>
              <a:gd name="T40" fmla="*/ 4774962 w 20000"/>
              <a:gd name="T41" fmla="*/ 0 h 20000"/>
              <a:gd name="T42" fmla="*/ 5001146 w 20000"/>
              <a:gd name="T43" fmla="*/ 11233 h 20000"/>
              <a:gd name="T44" fmla="*/ 5221464 w 20000"/>
              <a:gd name="T45" fmla="*/ 29832 h 20000"/>
              <a:gd name="T46" fmla="*/ 5425486 w 20000"/>
              <a:gd name="T47" fmla="*/ 52299 h 20000"/>
              <a:gd name="T48" fmla="*/ 5657211 w 20000"/>
              <a:gd name="T49" fmla="*/ 89589 h 20000"/>
              <a:gd name="T50" fmla="*/ 5872314 w 20000"/>
              <a:gd name="T51" fmla="*/ 134430 h 20000"/>
              <a:gd name="T52" fmla="*/ 6087417 w 20000"/>
              <a:gd name="T53" fmla="*/ 190411 h 20000"/>
              <a:gd name="T54" fmla="*/ 6307735 w 20000"/>
              <a:gd name="T55" fmla="*/ 272542 h 20000"/>
              <a:gd name="T56" fmla="*/ 6517297 w 20000"/>
              <a:gd name="T57" fmla="*/ 369681 h 200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000" h="20000">
                <a:moveTo>
                  <a:pt x="0" y="19993"/>
                </a:moveTo>
                <a:lnTo>
                  <a:pt x="660" y="17601"/>
                </a:lnTo>
                <a:lnTo>
                  <a:pt x="1252" y="15776"/>
                </a:lnTo>
                <a:lnTo>
                  <a:pt x="1979" y="13748"/>
                </a:lnTo>
                <a:lnTo>
                  <a:pt x="2656" y="12126"/>
                </a:lnTo>
                <a:lnTo>
                  <a:pt x="3993" y="9084"/>
                </a:lnTo>
                <a:lnTo>
                  <a:pt x="4652" y="7827"/>
                </a:lnTo>
                <a:lnTo>
                  <a:pt x="5329" y="6651"/>
                </a:lnTo>
                <a:lnTo>
                  <a:pt x="6023" y="5515"/>
                </a:lnTo>
                <a:lnTo>
                  <a:pt x="6683" y="4583"/>
                </a:lnTo>
                <a:lnTo>
                  <a:pt x="7359" y="3772"/>
                </a:lnTo>
                <a:lnTo>
                  <a:pt x="7985" y="3042"/>
                </a:lnTo>
                <a:lnTo>
                  <a:pt x="8696" y="2352"/>
                </a:lnTo>
                <a:lnTo>
                  <a:pt x="9339" y="1724"/>
                </a:lnTo>
                <a:lnTo>
                  <a:pt x="9999" y="1176"/>
                </a:lnTo>
                <a:lnTo>
                  <a:pt x="10692" y="771"/>
                </a:lnTo>
                <a:lnTo>
                  <a:pt x="11335" y="527"/>
                </a:lnTo>
                <a:lnTo>
                  <a:pt x="12012" y="243"/>
                </a:lnTo>
                <a:lnTo>
                  <a:pt x="12705" y="41"/>
                </a:lnTo>
                <a:lnTo>
                  <a:pt x="13348" y="0"/>
                </a:lnTo>
                <a:lnTo>
                  <a:pt x="14651" y="0"/>
                </a:lnTo>
                <a:lnTo>
                  <a:pt x="15345" y="122"/>
                </a:lnTo>
                <a:lnTo>
                  <a:pt x="16021" y="324"/>
                </a:lnTo>
                <a:lnTo>
                  <a:pt x="16647" y="568"/>
                </a:lnTo>
                <a:lnTo>
                  <a:pt x="17358" y="973"/>
                </a:lnTo>
                <a:lnTo>
                  <a:pt x="18018" y="1460"/>
                </a:lnTo>
                <a:lnTo>
                  <a:pt x="18678" y="2068"/>
                </a:lnTo>
                <a:lnTo>
                  <a:pt x="19354" y="2960"/>
                </a:lnTo>
                <a:lnTo>
                  <a:pt x="19997" y="4015"/>
                </a:lnTo>
              </a:path>
            </a:pathLst>
          </a:custGeom>
          <a:noFill/>
          <a:ln w="38160" cap="flat">
            <a:solidFill>
              <a:srgbClr val="0099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7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gradFill rotWithShape="0">
          <a:gsLst>
            <a:gs pos="0">
              <a:srgbClr val="000000"/>
            </a:gs>
            <a:gs pos="50000">
              <a:srgbClr val="003399"/>
            </a:gs>
            <a:gs pos="100000">
              <a:srgbClr val="000000"/>
            </a:gs>
          </a:gsLst>
          <a:lin ang="81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2273" name="Rectangle 1"/>
          <p:cNvSpPr>
            <a:spLocks noChangeArrowheads="1"/>
          </p:cNvSpPr>
          <p:nvPr/>
        </p:nvSpPr>
        <p:spPr bwMode="auto">
          <a:xfrm>
            <a:off x="2286000" y="500064"/>
            <a:ext cx="7772400" cy="5946775"/>
          </a:xfrm>
          <a:prstGeom prst="rect">
            <a:avLst/>
          </a:prstGeom>
          <a:solidFill>
            <a:srgbClr val="FFFFCC"/>
          </a:solidFill>
          <a:ln w="57240" cap="sq">
            <a:solidFill>
              <a:srgbClr val="CC66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  <p:grpSp>
        <p:nvGrpSpPr>
          <p:cNvPr id="182274" name="Group 2"/>
          <p:cNvGrpSpPr>
            <a:grpSpLocks/>
          </p:cNvGrpSpPr>
          <p:nvPr/>
        </p:nvGrpSpPr>
        <p:grpSpPr bwMode="auto">
          <a:xfrm>
            <a:off x="3259139" y="779463"/>
            <a:ext cx="6523037" cy="4970462"/>
            <a:chOff x="1093" y="491"/>
            <a:chExt cx="4109" cy="3131"/>
          </a:xfrm>
        </p:grpSpPr>
        <p:grpSp>
          <p:nvGrpSpPr>
            <p:cNvPr id="182275" name="Group 3"/>
            <p:cNvGrpSpPr>
              <a:grpSpLocks/>
            </p:cNvGrpSpPr>
            <p:nvPr/>
          </p:nvGrpSpPr>
          <p:grpSpPr bwMode="auto">
            <a:xfrm>
              <a:off x="1093" y="491"/>
              <a:ext cx="4102" cy="3131"/>
              <a:chOff x="1093" y="491"/>
              <a:chExt cx="4102" cy="3131"/>
            </a:xfrm>
          </p:grpSpPr>
          <p:sp>
            <p:nvSpPr>
              <p:cNvPr id="182276" name="Line 4"/>
              <p:cNvSpPr>
                <a:spLocks noChangeShapeType="1"/>
              </p:cNvSpPr>
              <p:nvPr/>
            </p:nvSpPr>
            <p:spPr bwMode="auto">
              <a:xfrm>
                <a:off x="3417" y="491"/>
                <a:ext cx="0" cy="3130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82277" name="Line 5"/>
              <p:cNvSpPr>
                <a:spLocks noChangeShapeType="1"/>
              </p:cNvSpPr>
              <p:nvPr/>
            </p:nvSpPr>
            <p:spPr bwMode="auto">
              <a:xfrm>
                <a:off x="1332" y="492"/>
                <a:ext cx="0" cy="3129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82278" name="Line 6"/>
              <p:cNvSpPr>
                <a:spLocks noChangeShapeType="1"/>
              </p:cNvSpPr>
              <p:nvPr/>
            </p:nvSpPr>
            <p:spPr bwMode="auto">
              <a:xfrm>
                <a:off x="1641" y="492"/>
                <a:ext cx="0" cy="3129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82279" name="Line 7"/>
              <p:cNvSpPr>
                <a:spLocks noChangeShapeType="1"/>
              </p:cNvSpPr>
              <p:nvPr/>
            </p:nvSpPr>
            <p:spPr bwMode="auto">
              <a:xfrm>
                <a:off x="1503" y="492"/>
                <a:ext cx="0" cy="3129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82280" name="Line 8"/>
              <p:cNvSpPr>
                <a:spLocks noChangeShapeType="1"/>
              </p:cNvSpPr>
              <p:nvPr/>
            </p:nvSpPr>
            <p:spPr bwMode="auto">
              <a:xfrm>
                <a:off x="1745" y="492"/>
                <a:ext cx="0" cy="3129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82281" name="Line 9"/>
              <p:cNvSpPr>
                <a:spLocks noChangeShapeType="1"/>
              </p:cNvSpPr>
              <p:nvPr/>
            </p:nvSpPr>
            <p:spPr bwMode="auto">
              <a:xfrm>
                <a:off x="1842" y="492"/>
                <a:ext cx="0" cy="3129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82282" name="Line 10"/>
              <p:cNvSpPr>
                <a:spLocks noChangeShapeType="1"/>
              </p:cNvSpPr>
              <p:nvPr/>
            </p:nvSpPr>
            <p:spPr bwMode="auto">
              <a:xfrm>
                <a:off x="1913" y="492"/>
                <a:ext cx="0" cy="3130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82283" name="Line 11"/>
              <p:cNvSpPr>
                <a:spLocks noChangeShapeType="1"/>
              </p:cNvSpPr>
              <p:nvPr/>
            </p:nvSpPr>
            <p:spPr bwMode="auto">
              <a:xfrm>
                <a:off x="1986" y="492"/>
                <a:ext cx="0" cy="3130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82284" name="Line 12"/>
              <p:cNvSpPr>
                <a:spLocks noChangeShapeType="1"/>
              </p:cNvSpPr>
              <p:nvPr/>
            </p:nvSpPr>
            <p:spPr bwMode="auto">
              <a:xfrm flipH="1">
                <a:off x="2456" y="492"/>
                <a:ext cx="7" cy="3128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82285" name="Line 13"/>
              <p:cNvSpPr>
                <a:spLocks noChangeShapeType="1"/>
              </p:cNvSpPr>
              <p:nvPr/>
            </p:nvSpPr>
            <p:spPr bwMode="auto">
              <a:xfrm>
                <a:off x="2704" y="492"/>
                <a:ext cx="0" cy="3129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82286" name="Line 14"/>
              <p:cNvSpPr>
                <a:spLocks noChangeShapeType="1"/>
              </p:cNvSpPr>
              <p:nvPr/>
            </p:nvSpPr>
            <p:spPr bwMode="auto">
              <a:xfrm>
                <a:off x="3011" y="492"/>
                <a:ext cx="0" cy="3129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82287" name="Line 15"/>
              <p:cNvSpPr>
                <a:spLocks noChangeShapeType="1"/>
              </p:cNvSpPr>
              <p:nvPr/>
            </p:nvSpPr>
            <p:spPr bwMode="auto">
              <a:xfrm>
                <a:off x="2874" y="492"/>
                <a:ext cx="0" cy="3129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82288" name="Line 16"/>
              <p:cNvSpPr>
                <a:spLocks noChangeShapeType="1"/>
              </p:cNvSpPr>
              <p:nvPr/>
            </p:nvSpPr>
            <p:spPr bwMode="auto">
              <a:xfrm>
                <a:off x="3118" y="492"/>
                <a:ext cx="0" cy="3129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82289" name="Line 17"/>
              <p:cNvSpPr>
                <a:spLocks noChangeShapeType="1"/>
              </p:cNvSpPr>
              <p:nvPr/>
            </p:nvSpPr>
            <p:spPr bwMode="auto">
              <a:xfrm>
                <a:off x="3212" y="492"/>
                <a:ext cx="0" cy="3129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82290" name="Line 18"/>
              <p:cNvSpPr>
                <a:spLocks noChangeShapeType="1"/>
              </p:cNvSpPr>
              <p:nvPr/>
            </p:nvSpPr>
            <p:spPr bwMode="auto">
              <a:xfrm>
                <a:off x="3286" y="495"/>
                <a:ext cx="0" cy="3127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82291" name="Line 19"/>
              <p:cNvSpPr>
                <a:spLocks noChangeShapeType="1"/>
              </p:cNvSpPr>
              <p:nvPr/>
            </p:nvSpPr>
            <p:spPr bwMode="auto">
              <a:xfrm>
                <a:off x="3355" y="495"/>
                <a:ext cx="0" cy="3127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82292" name="Line 20"/>
              <p:cNvSpPr>
                <a:spLocks noChangeShapeType="1"/>
              </p:cNvSpPr>
              <p:nvPr/>
            </p:nvSpPr>
            <p:spPr bwMode="auto">
              <a:xfrm>
                <a:off x="3824" y="492"/>
                <a:ext cx="0" cy="3130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82293" name="Line 21"/>
              <p:cNvSpPr>
                <a:spLocks noChangeShapeType="1"/>
              </p:cNvSpPr>
              <p:nvPr/>
            </p:nvSpPr>
            <p:spPr bwMode="auto">
              <a:xfrm>
                <a:off x="4065" y="492"/>
                <a:ext cx="0" cy="3129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82294" name="Line 22"/>
              <p:cNvSpPr>
                <a:spLocks noChangeShapeType="1"/>
              </p:cNvSpPr>
              <p:nvPr/>
            </p:nvSpPr>
            <p:spPr bwMode="auto">
              <a:xfrm>
                <a:off x="4377" y="492"/>
                <a:ext cx="0" cy="3129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82295" name="Line 23"/>
              <p:cNvSpPr>
                <a:spLocks noChangeShapeType="1"/>
              </p:cNvSpPr>
              <p:nvPr/>
            </p:nvSpPr>
            <p:spPr bwMode="auto">
              <a:xfrm>
                <a:off x="4242" y="492"/>
                <a:ext cx="0" cy="3129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82296" name="Line 24"/>
              <p:cNvSpPr>
                <a:spLocks noChangeShapeType="1"/>
              </p:cNvSpPr>
              <p:nvPr/>
            </p:nvSpPr>
            <p:spPr bwMode="auto">
              <a:xfrm>
                <a:off x="4485" y="492"/>
                <a:ext cx="0" cy="3129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82297" name="Line 25"/>
              <p:cNvSpPr>
                <a:spLocks noChangeShapeType="1"/>
              </p:cNvSpPr>
              <p:nvPr/>
            </p:nvSpPr>
            <p:spPr bwMode="auto">
              <a:xfrm>
                <a:off x="4581" y="492"/>
                <a:ext cx="0" cy="3129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82298" name="Line 26"/>
              <p:cNvSpPr>
                <a:spLocks noChangeShapeType="1"/>
              </p:cNvSpPr>
              <p:nvPr/>
            </p:nvSpPr>
            <p:spPr bwMode="auto">
              <a:xfrm>
                <a:off x="4654" y="492"/>
                <a:ext cx="0" cy="3130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82299" name="Line 27"/>
              <p:cNvSpPr>
                <a:spLocks noChangeShapeType="1"/>
              </p:cNvSpPr>
              <p:nvPr/>
            </p:nvSpPr>
            <p:spPr bwMode="auto">
              <a:xfrm>
                <a:off x="4730" y="492"/>
                <a:ext cx="0" cy="3129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82300" name="Line 28"/>
              <p:cNvSpPr>
                <a:spLocks noChangeShapeType="1"/>
              </p:cNvSpPr>
              <p:nvPr/>
            </p:nvSpPr>
            <p:spPr bwMode="auto">
              <a:xfrm flipH="1">
                <a:off x="4783" y="492"/>
                <a:ext cx="7" cy="3130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82301" name="Line 29"/>
              <p:cNvSpPr>
                <a:spLocks noChangeShapeType="1"/>
              </p:cNvSpPr>
              <p:nvPr/>
            </p:nvSpPr>
            <p:spPr bwMode="auto">
              <a:xfrm>
                <a:off x="5196" y="492"/>
                <a:ext cx="0" cy="3130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82302" name="Line 30"/>
              <p:cNvSpPr>
                <a:spLocks noChangeShapeType="1"/>
              </p:cNvSpPr>
              <p:nvPr/>
            </p:nvSpPr>
            <p:spPr bwMode="auto">
              <a:xfrm>
                <a:off x="1093" y="492"/>
                <a:ext cx="0" cy="3129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82303" name="Line 31"/>
              <p:cNvSpPr>
                <a:spLocks noChangeShapeType="1"/>
              </p:cNvSpPr>
              <p:nvPr/>
            </p:nvSpPr>
            <p:spPr bwMode="auto">
              <a:xfrm>
                <a:off x="2047" y="491"/>
                <a:ext cx="0" cy="3130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</p:grpSp>
        <p:grpSp>
          <p:nvGrpSpPr>
            <p:cNvPr id="182304" name="Group 32"/>
            <p:cNvGrpSpPr>
              <a:grpSpLocks/>
            </p:cNvGrpSpPr>
            <p:nvPr/>
          </p:nvGrpSpPr>
          <p:grpSpPr bwMode="auto">
            <a:xfrm>
              <a:off x="1093" y="492"/>
              <a:ext cx="4109" cy="3129"/>
              <a:chOff x="1093" y="492"/>
              <a:chExt cx="4109" cy="3129"/>
            </a:xfrm>
          </p:grpSpPr>
          <p:sp>
            <p:nvSpPr>
              <p:cNvPr id="182305" name="Line 33"/>
              <p:cNvSpPr>
                <a:spLocks noChangeShapeType="1"/>
              </p:cNvSpPr>
              <p:nvPr/>
            </p:nvSpPr>
            <p:spPr bwMode="auto">
              <a:xfrm>
                <a:off x="1093" y="492"/>
                <a:ext cx="4099" cy="0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82306" name="Line 34"/>
              <p:cNvSpPr>
                <a:spLocks noChangeShapeType="1"/>
              </p:cNvSpPr>
              <p:nvPr/>
            </p:nvSpPr>
            <p:spPr bwMode="auto">
              <a:xfrm>
                <a:off x="1093" y="712"/>
                <a:ext cx="4106" cy="0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82307" name="Line 35"/>
              <p:cNvSpPr>
                <a:spLocks noChangeShapeType="1"/>
              </p:cNvSpPr>
              <p:nvPr/>
            </p:nvSpPr>
            <p:spPr bwMode="auto">
              <a:xfrm>
                <a:off x="1093" y="931"/>
                <a:ext cx="4109" cy="0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82308" name="Line 36"/>
              <p:cNvSpPr>
                <a:spLocks noChangeShapeType="1"/>
              </p:cNvSpPr>
              <p:nvPr/>
            </p:nvSpPr>
            <p:spPr bwMode="auto">
              <a:xfrm>
                <a:off x="1093" y="1163"/>
                <a:ext cx="4109" cy="0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82309" name="Line 37"/>
              <p:cNvSpPr>
                <a:spLocks noChangeShapeType="1"/>
              </p:cNvSpPr>
              <p:nvPr/>
            </p:nvSpPr>
            <p:spPr bwMode="auto">
              <a:xfrm>
                <a:off x="1093" y="1381"/>
                <a:ext cx="4109" cy="0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82310" name="Line 38"/>
              <p:cNvSpPr>
                <a:spLocks noChangeShapeType="1"/>
              </p:cNvSpPr>
              <p:nvPr/>
            </p:nvSpPr>
            <p:spPr bwMode="auto">
              <a:xfrm>
                <a:off x="1093" y="1606"/>
                <a:ext cx="4109" cy="0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82311" name="Line 39"/>
              <p:cNvSpPr>
                <a:spLocks noChangeShapeType="1"/>
              </p:cNvSpPr>
              <p:nvPr/>
            </p:nvSpPr>
            <p:spPr bwMode="auto">
              <a:xfrm>
                <a:off x="1093" y="1822"/>
                <a:ext cx="4106" cy="0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82312" name="Line 40"/>
              <p:cNvSpPr>
                <a:spLocks noChangeShapeType="1"/>
              </p:cNvSpPr>
              <p:nvPr/>
            </p:nvSpPr>
            <p:spPr bwMode="auto">
              <a:xfrm>
                <a:off x="1093" y="2049"/>
                <a:ext cx="4106" cy="0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82313" name="Line 41"/>
              <p:cNvSpPr>
                <a:spLocks noChangeShapeType="1"/>
              </p:cNvSpPr>
              <p:nvPr/>
            </p:nvSpPr>
            <p:spPr bwMode="auto">
              <a:xfrm>
                <a:off x="1093" y="2267"/>
                <a:ext cx="4106" cy="0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82314" name="Line 42"/>
              <p:cNvSpPr>
                <a:spLocks noChangeShapeType="1"/>
              </p:cNvSpPr>
              <p:nvPr/>
            </p:nvSpPr>
            <p:spPr bwMode="auto">
              <a:xfrm>
                <a:off x="1093" y="2490"/>
                <a:ext cx="4106" cy="0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82315" name="Line 43"/>
              <p:cNvSpPr>
                <a:spLocks noChangeShapeType="1"/>
              </p:cNvSpPr>
              <p:nvPr/>
            </p:nvSpPr>
            <p:spPr bwMode="auto">
              <a:xfrm>
                <a:off x="1093" y="2720"/>
                <a:ext cx="4106" cy="0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82316" name="Line 44"/>
              <p:cNvSpPr>
                <a:spLocks noChangeShapeType="1"/>
              </p:cNvSpPr>
              <p:nvPr/>
            </p:nvSpPr>
            <p:spPr bwMode="auto">
              <a:xfrm>
                <a:off x="1093" y="2934"/>
                <a:ext cx="4106" cy="0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82317" name="Line 45"/>
              <p:cNvSpPr>
                <a:spLocks noChangeShapeType="1"/>
              </p:cNvSpPr>
              <p:nvPr/>
            </p:nvSpPr>
            <p:spPr bwMode="auto">
              <a:xfrm>
                <a:off x="1093" y="3160"/>
                <a:ext cx="4106" cy="0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82318" name="Line 46"/>
              <p:cNvSpPr>
                <a:spLocks noChangeShapeType="1"/>
              </p:cNvSpPr>
              <p:nvPr/>
            </p:nvSpPr>
            <p:spPr bwMode="auto">
              <a:xfrm>
                <a:off x="1093" y="3385"/>
                <a:ext cx="4106" cy="0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82319" name="Line 47"/>
              <p:cNvSpPr>
                <a:spLocks noChangeShapeType="1"/>
              </p:cNvSpPr>
              <p:nvPr/>
            </p:nvSpPr>
            <p:spPr bwMode="auto">
              <a:xfrm>
                <a:off x="1096" y="3622"/>
                <a:ext cx="4095" cy="0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</p:grpSp>
      </p:grpSp>
      <p:sp>
        <p:nvSpPr>
          <p:cNvPr id="182320" name="Rectangle 48"/>
          <p:cNvSpPr>
            <a:spLocks noChangeArrowheads="1"/>
          </p:cNvSpPr>
          <p:nvPr/>
        </p:nvSpPr>
        <p:spPr bwMode="auto">
          <a:xfrm>
            <a:off x="2286001" y="2943225"/>
            <a:ext cx="581025" cy="3444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r>
              <a:rPr lang="es-CO" altLang="es-CO" sz="2000" b="1" i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L</a:t>
            </a:r>
            <a:r>
              <a:rPr lang="es-CO" altLang="es-CO" sz="2000" b="1" i="1" baseline="-25000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p</a:t>
            </a:r>
          </a:p>
        </p:txBody>
      </p:sp>
      <p:sp>
        <p:nvSpPr>
          <p:cNvPr id="182321" name="Rectangle 49"/>
          <p:cNvSpPr>
            <a:spLocks noChangeArrowheads="1"/>
          </p:cNvSpPr>
          <p:nvPr/>
        </p:nvSpPr>
        <p:spPr bwMode="auto">
          <a:xfrm>
            <a:off x="2727326" y="1011238"/>
            <a:ext cx="487363" cy="342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120</a:t>
            </a:r>
          </a:p>
        </p:txBody>
      </p:sp>
      <p:sp>
        <p:nvSpPr>
          <p:cNvPr id="182322" name="Rectangle 50"/>
          <p:cNvSpPr>
            <a:spLocks noChangeArrowheads="1"/>
          </p:cNvSpPr>
          <p:nvPr/>
        </p:nvSpPr>
        <p:spPr bwMode="auto">
          <a:xfrm>
            <a:off x="2727326" y="1365250"/>
            <a:ext cx="487363" cy="342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110</a:t>
            </a:r>
          </a:p>
        </p:txBody>
      </p:sp>
      <p:sp>
        <p:nvSpPr>
          <p:cNvPr id="182323" name="Rectangle 51"/>
          <p:cNvSpPr>
            <a:spLocks noChangeArrowheads="1"/>
          </p:cNvSpPr>
          <p:nvPr/>
        </p:nvSpPr>
        <p:spPr bwMode="auto">
          <a:xfrm>
            <a:off x="2727326" y="1716089"/>
            <a:ext cx="487363" cy="3460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100</a:t>
            </a:r>
          </a:p>
        </p:txBody>
      </p:sp>
      <p:sp>
        <p:nvSpPr>
          <p:cNvPr id="182324" name="Rectangle 52"/>
          <p:cNvSpPr>
            <a:spLocks noChangeArrowheads="1"/>
          </p:cNvSpPr>
          <p:nvPr/>
        </p:nvSpPr>
        <p:spPr bwMode="auto">
          <a:xfrm>
            <a:off x="2727326" y="2070100"/>
            <a:ext cx="487363" cy="3444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90</a:t>
            </a:r>
          </a:p>
        </p:txBody>
      </p:sp>
      <p:sp>
        <p:nvSpPr>
          <p:cNvPr id="182325" name="Rectangle 53"/>
          <p:cNvSpPr>
            <a:spLocks noChangeArrowheads="1"/>
          </p:cNvSpPr>
          <p:nvPr/>
        </p:nvSpPr>
        <p:spPr bwMode="auto">
          <a:xfrm>
            <a:off x="2727326" y="2424113"/>
            <a:ext cx="487363" cy="342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80</a:t>
            </a:r>
          </a:p>
        </p:txBody>
      </p:sp>
      <p:sp>
        <p:nvSpPr>
          <p:cNvPr id="182326" name="Rectangle 54"/>
          <p:cNvSpPr>
            <a:spLocks noChangeArrowheads="1"/>
          </p:cNvSpPr>
          <p:nvPr/>
        </p:nvSpPr>
        <p:spPr bwMode="auto">
          <a:xfrm>
            <a:off x="2727326" y="2776538"/>
            <a:ext cx="487363" cy="342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70</a:t>
            </a:r>
          </a:p>
        </p:txBody>
      </p:sp>
      <p:sp>
        <p:nvSpPr>
          <p:cNvPr id="182327" name="Rectangle 55"/>
          <p:cNvSpPr>
            <a:spLocks noChangeArrowheads="1"/>
          </p:cNvSpPr>
          <p:nvPr/>
        </p:nvSpPr>
        <p:spPr bwMode="auto">
          <a:xfrm>
            <a:off x="2727326" y="3130550"/>
            <a:ext cx="487363" cy="3444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60</a:t>
            </a:r>
          </a:p>
        </p:txBody>
      </p:sp>
      <p:sp>
        <p:nvSpPr>
          <p:cNvPr id="182328" name="Rectangle 56"/>
          <p:cNvSpPr>
            <a:spLocks noChangeArrowheads="1"/>
          </p:cNvSpPr>
          <p:nvPr/>
        </p:nvSpPr>
        <p:spPr bwMode="auto">
          <a:xfrm>
            <a:off x="2727326" y="3482975"/>
            <a:ext cx="487363" cy="3444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50</a:t>
            </a:r>
          </a:p>
        </p:txBody>
      </p:sp>
      <p:sp>
        <p:nvSpPr>
          <p:cNvPr id="182329" name="Rectangle 57"/>
          <p:cNvSpPr>
            <a:spLocks noChangeArrowheads="1"/>
          </p:cNvSpPr>
          <p:nvPr/>
        </p:nvSpPr>
        <p:spPr bwMode="auto">
          <a:xfrm>
            <a:off x="2727326" y="3835401"/>
            <a:ext cx="487363" cy="3460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40</a:t>
            </a:r>
          </a:p>
        </p:txBody>
      </p:sp>
      <p:sp>
        <p:nvSpPr>
          <p:cNvPr id="182330" name="Rectangle 58"/>
          <p:cNvSpPr>
            <a:spLocks noChangeArrowheads="1"/>
          </p:cNvSpPr>
          <p:nvPr/>
        </p:nvSpPr>
        <p:spPr bwMode="auto">
          <a:xfrm>
            <a:off x="2727326" y="4191000"/>
            <a:ext cx="487363" cy="342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30</a:t>
            </a:r>
          </a:p>
        </p:txBody>
      </p:sp>
      <p:sp>
        <p:nvSpPr>
          <p:cNvPr id="182331" name="Rectangle 59"/>
          <p:cNvSpPr>
            <a:spLocks noChangeArrowheads="1"/>
          </p:cNvSpPr>
          <p:nvPr/>
        </p:nvSpPr>
        <p:spPr bwMode="auto">
          <a:xfrm>
            <a:off x="2727326" y="4543425"/>
            <a:ext cx="487363" cy="342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20</a:t>
            </a:r>
          </a:p>
        </p:txBody>
      </p:sp>
      <p:sp>
        <p:nvSpPr>
          <p:cNvPr id="182332" name="Rectangle 60"/>
          <p:cNvSpPr>
            <a:spLocks noChangeArrowheads="1"/>
          </p:cNvSpPr>
          <p:nvPr/>
        </p:nvSpPr>
        <p:spPr bwMode="auto">
          <a:xfrm>
            <a:off x="2727326" y="4897439"/>
            <a:ext cx="487363" cy="3444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10</a:t>
            </a:r>
          </a:p>
        </p:txBody>
      </p:sp>
      <p:sp>
        <p:nvSpPr>
          <p:cNvPr id="182333" name="Rectangle 61"/>
          <p:cNvSpPr>
            <a:spLocks noChangeArrowheads="1"/>
          </p:cNvSpPr>
          <p:nvPr/>
        </p:nvSpPr>
        <p:spPr bwMode="auto">
          <a:xfrm>
            <a:off x="2727326" y="5251450"/>
            <a:ext cx="487363" cy="342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0</a:t>
            </a:r>
          </a:p>
        </p:txBody>
      </p:sp>
      <p:sp>
        <p:nvSpPr>
          <p:cNvPr id="182334" name="Rectangle 62"/>
          <p:cNvSpPr>
            <a:spLocks noChangeArrowheads="1"/>
          </p:cNvSpPr>
          <p:nvPr/>
        </p:nvSpPr>
        <p:spPr bwMode="auto">
          <a:xfrm>
            <a:off x="2795589" y="617538"/>
            <a:ext cx="485775" cy="342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dB   </a:t>
            </a:r>
          </a:p>
        </p:txBody>
      </p:sp>
      <p:sp>
        <p:nvSpPr>
          <p:cNvPr id="182335" name="Rectangle 63"/>
          <p:cNvSpPr>
            <a:spLocks noChangeArrowheads="1"/>
          </p:cNvSpPr>
          <p:nvPr/>
        </p:nvSpPr>
        <p:spPr bwMode="auto">
          <a:xfrm>
            <a:off x="3006726" y="5761039"/>
            <a:ext cx="485775" cy="3444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20</a:t>
            </a:r>
          </a:p>
        </p:txBody>
      </p:sp>
      <p:sp>
        <p:nvSpPr>
          <p:cNvPr id="182336" name="Rectangle 64"/>
          <p:cNvSpPr>
            <a:spLocks noChangeArrowheads="1"/>
          </p:cNvSpPr>
          <p:nvPr/>
        </p:nvSpPr>
        <p:spPr bwMode="auto">
          <a:xfrm>
            <a:off x="4537076" y="5767389"/>
            <a:ext cx="487363" cy="3444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100</a:t>
            </a:r>
          </a:p>
        </p:txBody>
      </p:sp>
      <p:sp>
        <p:nvSpPr>
          <p:cNvPr id="182337" name="Rectangle 65"/>
          <p:cNvSpPr>
            <a:spLocks noChangeArrowheads="1"/>
          </p:cNvSpPr>
          <p:nvPr/>
        </p:nvSpPr>
        <p:spPr bwMode="auto">
          <a:xfrm>
            <a:off x="6094414" y="5767389"/>
            <a:ext cx="485775" cy="3444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500</a:t>
            </a:r>
          </a:p>
        </p:txBody>
      </p:sp>
      <p:sp>
        <p:nvSpPr>
          <p:cNvPr id="182338" name="Rectangle 66"/>
          <p:cNvSpPr>
            <a:spLocks noChangeArrowheads="1"/>
          </p:cNvSpPr>
          <p:nvPr/>
        </p:nvSpPr>
        <p:spPr bwMode="auto">
          <a:xfrm>
            <a:off x="6634163" y="5767389"/>
            <a:ext cx="639762" cy="3444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1000</a:t>
            </a:r>
          </a:p>
        </p:txBody>
      </p:sp>
      <p:sp>
        <p:nvSpPr>
          <p:cNvPr id="182339" name="Rectangle 67"/>
          <p:cNvSpPr>
            <a:spLocks noChangeArrowheads="1"/>
          </p:cNvSpPr>
          <p:nvPr/>
        </p:nvSpPr>
        <p:spPr bwMode="auto">
          <a:xfrm>
            <a:off x="8166100" y="5767389"/>
            <a:ext cx="642938" cy="3444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5000</a:t>
            </a:r>
          </a:p>
        </p:txBody>
      </p:sp>
      <p:sp>
        <p:nvSpPr>
          <p:cNvPr id="182340" name="Rectangle 68"/>
          <p:cNvSpPr>
            <a:spLocks noChangeArrowheads="1"/>
          </p:cNvSpPr>
          <p:nvPr/>
        </p:nvSpPr>
        <p:spPr bwMode="auto">
          <a:xfrm>
            <a:off x="8818564" y="5767389"/>
            <a:ext cx="1087437" cy="3444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10000  Hz</a:t>
            </a:r>
          </a:p>
        </p:txBody>
      </p:sp>
      <p:sp>
        <p:nvSpPr>
          <p:cNvPr id="182341" name="Rectangle 69"/>
          <p:cNvSpPr>
            <a:spLocks noChangeArrowheads="1"/>
          </p:cNvSpPr>
          <p:nvPr/>
        </p:nvSpPr>
        <p:spPr bwMode="auto">
          <a:xfrm>
            <a:off x="6235700" y="6027738"/>
            <a:ext cx="641350" cy="419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buClrTx/>
              <a:buFontTx/>
              <a:buNone/>
            </a:pPr>
            <a:r>
              <a:rPr lang="es-CO" altLang="es-CO" sz="2000" b="1" i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f</a:t>
            </a:r>
          </a:p>
        </p:txBody>
      </p:sp>
      <p:sp>
        <p:nvSpPr>
          <p:cNvPr id="182342" name="Rectangle 70"/>
          <p:cNvSpPr>
            <a:spLocks noChangeArrowheads="1"/>
          </p:cNvSpPr>
          <p:nvPr/>
        </p:nvSpPr>
        <p:spPr bwMode="auto">
          <a:xfrm>
            <a:off x="4724401" y="3792538"/>
            <a:ext cx="441325" cy="203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buClrTx/>
              <a:buFontTx/>
              <a:buNone/>
            </a:pPr>
            <a:r>
              <a:rPr lang="es-CO" altLang="es-CO" sz="2000" b="1">
                <a:solidFill>
                  <a:srgbClr val="008000"/>
                </a:solidFill>
                <a:latin typeface="Arial" panose="020B0604020202020204" pitchFamily="34" charset="0"/>
              </a:rPr>
              <a:t>A</a:t>
            </a:r>
          </a:p>
        </p:txBody>
      </p:sp>
      <p:sp>
        <p:nvSpPr>
          <p:cNvPr id="182343" name="Rectangle 71"/>
          <p:cNvSpPr>
            <a:spLocks noChangeArrowheads="1"/>
          </p:cNvSpPr>
          <p:nvPr/>
        </p:nvSpPr>
        <p:spPr bwMode="auto">
          <a:xfrm>
            <a:off x="4721226" y="3600450"/>
            <a:ext cx="441325" cy="203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buClrTx/>
              <a:buFontTx/>
              <a:buNone/>
            </a:pPr>
            <a:r>
              <a:rPr lang="es-CO" altLang="es-CO" sz="2000" b="1">
                <a:solidFill>
                  <a:srgbClr val="0033CC"/>
                </a:solidFill>
                <a:latin typeface="Arial" panose="020B0604020202020204" pitchFamily="34" charset="0"/>
              </a:rPr>
              <a:t>B</a:t>
            </a:r>
          </a:p>
        </p:txBody>
      </p:sp>
      <p:sp>
        <p:nvSpPr>
          <p:cNvPr id="182344" name="Rectangle 72"/>
          <p:cNvSpPr>
            <a:spLocks noChangeArrowheads="1"/>
          </p:cNvSpPr>
          <p:nvPr/>
        </p:nvSpPr>
        <p:spPr bwMode="auto">
          <a:xfrm>
            <a:off x="4713289" y="3282950"/>
            <a:ext cx="441325" cy="2047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buClrTx/>
              <a:buFontTx/>
              <a:buNone/>
            </a:pPr>
            <a:r>
              <a:rPr lang="es-CO" altLang="es-CO" sz="2000" b="1">
                <a:solidFill>
                  <a:srgbClr val="CC3300"/>
                </a:solidFill>
                <a:latin typeface="Arial" panose="020B0604020202020204" pitchFamily="34" charset="0"/>
              </a:rPr>
              <a:t>C</a:t>
            </a:r>
          </a:p>
        </p:txBody>
      </p:sp>
      <p:sp>
        <p:nvSpPr>
          <p:cNvPr id="182345" name="Freeform 73"/>
          <p:cNvSpPr>
            <a:spLocks noChangeArrowheads="1"/>
          </p:cNvSpPr>
          <p:nvPr/>
        </p:nvSpPr>
        <p:spPr bwMode="auto">
          <a:xfrm flipV="1">
            <a:off x="3260725" y="3384550"/>
            <a:ext cx="6516688" cy="865188"/>
          </a:xfrm>
          <a:custGeom>
            <a:avLst/>
            <a:gdLst>
              <a:gd name="G0" fmla="+- 486 0 0"/>
              <a:gd name="G1" fmla="+- 1 0 0"/>
              <a:gd name="G2" fmla="+- 1 0 0"/>
              <a:gd name="G3" fmla="+- 1 0 0"/>
              <a:gd name="G4" fmla="+- 1 0 0"/>
              <a:gd name="G5" fmla="+- 1 0 0"/>
              <a:gd name="G6" fmla="+- 1 0 0"/>
              <a:gd name="G7" fmla="+- 1 0 0"/>
              <a:gd name="G8" fmla="+- 1 0 0"/>
              <a:gd name="G9" fmla="+- 1 0 0"/>
              <a:gd name="G10" fmla="+- 1 0 0"/>
              <a:gd name="G11" fmla="+- 1 0 0"/>
              <a:gd name="G12" fmla="+- 1 0 0"/>
              <a:gd name="G13" fmla="+- 1 0 0"/>
              <a:gd name="G14" fmla="+- 1 0 0"/>
              <a:gd name="G15" fmla="+- 1 0 0"/>
              <a:gd name="G16" fmla="+- 1 0 0"/>
              <a:gd name="G17" fmla="+- 1 0 0"/>
              <a:gd name="G18" fmla="+- 1 0 0"/>
              <a:gd name="G19" fmla="+- 1 0 0"/>
              <a:gd name="G20" fmla="+- 1 0 0"/>
              <a:gd name="G21" fmla="+- 1 0 0"/>
              <a:gd name="G22" fmla="+- 1 0 0"/>
              <a:gd name="G23" fmla="+- 34816 0 0"/>
              <a:gd name="G24" fmla="*/ 1 0 0"/>
              <a:gd name="G25" fmla="*/ 1 35987 55552"/>
              <a:gd name="G26" fmla="*/ G25 1 180"/>
              <a:gd name="G27" fmla="*/ G24 1 G26"/>
              <a:gd name="G28" fmla="*/ 1 0 0"/>
              <a:gd name="T0" fmla="*/ 6 256 1"/>
              <a:gd name="T1" fmla="*/ 0 256 1"/>
              <a:gd name="G29" fmla="+- 0 T0 T1"/>
              <a:gd name="G30" fmla="cos 31306 G29"/>
              <a:gd name="T2" fmla="*/ 9 256 1"/>
              <a:gd name="T3" fmla="*/ 0 256 1"/>
              <a:gd name="G31" fmla="+- 0 T2 T3"/>
              <a:gd name="G32" fmla="sin 55229 G31"/>
              <a:gd name="G33" fmla="*/ 1 50005 7824"/>
              <a:gd name="G34" fmla="+- 16 0 0"/>
              <a:gd name="T4" fmla="*/ 0 w 7092"/>
              <a:gd name="T5" fmla="*/ 865188 h 1392"/>
              <a:gd name="T6" fmla="*/ 231557 w 7092"/>
              <a:gd name="T7" fmla="*/ 719747 h 1392"/>
              <a:gd name="T8" fmla="*/ 424522 w 7092"/>
              <a:gd name="T9" fmla="*/ 619057 h 1392"/>
              <a:gd name="T10" fmla="*/ 645053 w 7092"/>
              <a:gd name="T11" fmla="*/ 510908 h 1392"/>
              <a:gd name="T12" fmla="*/ 865584 w 7092"/>
              <a:gd name="T13" fmla="*/ 417677 h 1392"/>
              <a:gd name="T14" fmla="*/ 1075088 w 7092"/>
              <a:gd name="T15" fmla="*/ 335633 h 1392"/>
              <a:gd name="T16" fmla="*/ 1301132 w 7092"/>
              <a:gd name="T17" fmla="*/ 253590 h 1392"/>
              <a:gd name="T18" fmla="*/ 1521663 w 7092"/>
              <a:gd name="T19" fmla="*/ 187084 h 1392"/>
              <a:gd name="T20" fmla="*/ 1733924 w 7092"/>
              <a:gd name="T21" fmla="*/ 133010 h 1392"/>
              <a:gd name="T22" fmla="*/ 1979265 w 7092"/>
              <a:gd name="T23" fmla="*/ 85773 h 1392"/>
              <a:gd name="T24" fmla="*/ 2177743 w 7092"/>
              <a:gd name="T25" fmla="*/ 59668 h 1392"/>
              <a:gd name="T26" fmla="*/ 2409300 w 7092"/>
              <a:gd name="T27" fmla="*/ 37293 h 1392"/>
              <a:gd name="T28" fmla="*/ 2613291 w 7092"/>
              <a:gd name="T29" fmla="*/ 22376 h 1392"/>
              <a:gd name="T30" fmla="*/ 2833822 w 7092"/>
              <a:gd name="T31" fmla="*/ 11188 h 1392"/>
              <a:gd name="T32" fmla="*/ 3043326 w 7092"/>
              <a:gd name="T33" fmla="*/ 7459 h 1392"/>
              <a:gd name="T34" fmla="*/ 3247317 w 7092"/>
              <a:gd name="T35" fmla="*/ 3729 h 1392"/>
              <a:gd name="T36" fmla="*/ 3484388 w 7092"/>
              <a:gd name="T37" fmla="*/ 0 h 1392"/>
              <a:gd name="T38" fmla="*/ 3908910 w 7092"/>
              <a:gd name="T39" fmla="*/ 0 h 1392"/>
              <a:gd name="T40" fmla="*/ 4140468 w 7092"/>
              <a:gd name="T41" fmla="*/ 3729 h 1392"/>
              <a:gd name="T42" fmla="*/ 4349972 w 7092"/>
              <a:gd name="T43" fmla="*/ 3729 h 1392"/>
              <a:gd name="T44" fmla="*/ 4576016 w 7092"/>
              <a:gd name="T45" fmla="*/ 7459 h 1392"/>
              <a:gd name="T46" fmla="*/ 4774494 w 7092"/>
              <a:gd name="T47" fmla="*/ 11188 h 1392"/>
              <a:gd name="T48" fmla="*/ 5000538 w 7092"/>
              <a:gd name="T49" fmla="*/ 18646 h 1392"/>
              <a:gd name="T50" fmla="*/ 5221069 w 7092"/>
              <a:gd name="T51" fmla="*/ 26105 h 1392"/>
              <a:gd name="T52" fmla="*/ 5408520 w 7092"/>
              <a:gd name="T53" fmla="*/ 44751 h 1392"/>
              <a:gd name="T54" fmla="*/ 5656618 w 7092"/>
              <a:gd name="T55" fmla="*/ 82044 h 1392"/>
              <a:gd name="T56" fmla="*/ 5871635 w 7092"/>
              <a:gd name="T57" fmla="*/ 134253 h 1392"/>
              <a:gd name="T58" fmla="*/ 6097679 w 7092"/>
              <a:gd name="T59" fmla="*/ 205109 h 1392"/>
              <a:gd name="T60" fmla="*/ 6312697 w 7092"/>
              <a:gd name="T61" fmla="*/ 290882 h 1392"/>
              <a:gd name="T62" fmla="*/ 6516688 w 7092"/>
              <a:gd name="T63" fmla="*/ 384114 h 1392"/>
            </a:gdLst>
            <a:ahLst/>
            <a:cxnLst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7092" h="1392">
                <a:moveTo>
                  <a:pt x="0" y="1392"/>
                </a:moveTo>
                <a:lnTo>
                  <a:pt x="252" y="1158"/>
                </a:lnTo>
                <a:lnTo>
                  <a:pt x="462" y="996"/>
                </a:lnTo>
                <a:lnTo>
                  <a:pt x="702" y="822"/>
                </a:lnTo>
                <a:lnTo>
                  <a:pt x="942" y="672"/>
                </a:lnTo>
                <a:lnTo>
                  <a:pt x="1170" y="540"/>
                </a:lnTo>
                <a:lnTo>
                  <a:pt x="1416" y="408"/>
                </a:lnTo>
                <a:lnTo>
                  <a:pt x="1656" y="301"/>
                </a:lnTo>
                <a:lnTo>
                  <a:pt x="1887" y="214"/>
                </a:lnTo>
                <a:lnTo>
                  <a:pt x="2154" y="138"/>
                </a:lnTo>
                <a:lnTo>
                  <a:pt x="2370" y="96"/>
                </a:lnTo>
                <a:lnTo>
                  <a:pt x="2622" y="60"/>
                </a:lnTo>
                <a:lnTo>
                  <a:pt x="2844" y="36"/>
                </a:lnTo>
                <a:lnTo>
                  <a:pt x="3084" y="18"/>
                </a:lnTo>
                <a:lnTo>
                  <a:pt x="3312" y="12"/>
                </a:lnTo>
                <a:lnTo>
                  <a:pt x="3534" y="6"/>
                </a:lnTo>
                <a:lnTo>
                  <a:pt x="3792" y="0"/>
                </a:lnTo>
                <a:lnTo>
                  <a:pt x="4254" y="0"/>
                </a:lnTo>
                <a:lnTo>
                  <a:pt x="4506" y="6"/>
                </a:lnTo>
                <a:lnTo>
                  <a:pt x="4734" y="6"/>
                </a:lnTo>
                <a:lnTo>
                  <a:pt x="4980" y="12"/>
                </a:lnTo>
                <a:lnTo>
                  <a:pt x="5196" y="18"/>
                </a:lnTo>
                <a:lnTo>
                  <a:pt x="5442" y="30"/>
                </a:lnTo>
                <a:lnTo>
                  <a:pt x="5682" y="42"/>
                </a:lnTo>
                <a:lnTo>
                  <a:pt x="5886" y="72"/>
                </a:lnTo>
                <a:lnTo>
                  <a:pt x="6156" y="132"/>
                </a:lnTo>
                <a:lnTo>
                  <a:pt x="6390" y="216"/>
                </a:lnTo>
                <a:lnTo>
                  <a:pt x="6636" y="330"/>
                </a:lnTo>
                <a:lnTo>
                  <a:pt x="6870" y="468"/>
                </a:lnTo>
                <a:lnTo>
                  <a:pt x="7092" y="618"/>
                </a:lnTo>
              </a:path>
            </a:pathLst>
          </a:custGeom>
          <a:noFill/>
          <a:ln w="38160" cap="flat">
            <a:solidFill>
              <a:srgbClr val="0033CC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  <p:sp>
        <p:nvSpPr>
          <p:cNvPr id="182346" name="Freeform 74"/>
          <p:cNvSpPr>
            <a:spLocks noChangeArrowheads="1"/>
          </p:cNvSpPr>
          <p:nvPr/>
        </p:nvSpPr>
        <p:spPr bwMode="auto">
          <a:xfrm flipV="1">
            <a:off x="3260726" y="3265489"/>
            <a:ext cx="6518275" cy="395287"/>
          </a:xfrm>
          <a:custGeom>
            <a:avLst/>
            <a:gdLst>
              <a:gd name="G0" fmla="+- 3758 0 0"/>
              <a:gd name="G1" fmla="+- 1 0 0"/>
              <a:gd name="G2" fmla="+- 1 0 0"/>
              <a:gd name="G3" fmla="+- 1 0 0"/>
              <a:gd name="G4" fmla="+- 1 0 0"/>
              <a:gd name="G5" fmla="+- 1 0 0"/>
              <a:gd name="G6" fmla="+- 1 0 0"/>
              <a:gd name="G7" fmla="+- 1 0 0"/>
              <a:gd name="G8" fmla="+- 1 0 0"/>
              <a:gd name="G9" fmla="+- 1 0 0"/>
              <a:gd name="G10" fmla="+- 1 0 0"/>
              <a:gd name="G11" fmla="*/ 1 16385 2"/>
              <a:gd name="G12" fmla="+- 1 0 0"/>
              <a:gd name="G13" fmla="+- 1 0 0"/>
              <a:gd name="G14" fmla="+- 1 0 0"/>
              <a:gd name="G15" fmla="+- 1 0 0"/>
              <a:gd name="G16" fmla="*/ 1 34327 25408"/>
              <a:gd name="G17" fmla="+- 1 0 0"/>
              <a:gd name="G18" fmla="+- 1 0 0"/>
              <a:gd name="G19" fmla="+- 1 0 0"/>
              <a:gd name="G20" fmla="+- 1 0 0"/>
              <a:gd name="T0" fmla="*/ 0 w 20000"/>
              <a:gd name="T1" fmla="*/ 215945 h 20000"/>
              <a:gd name="T2" fmla="*/ 242480 w 20000"/>
              <a:gd name="T3" fmla="*/ 156376 h 20000"/>
              <a:gd name="T4" fmla="*/ 440961 w 20000"/>
              <a:gd name="T5" fmla="*/ 111688 h 20000"/>
              <a:gd name="T6" fmla="*/ 644983 w 20000"/>
              <a:gd name="T7" fmla="*/ 72594 h 20000"/>
              <a:gd name="T8" fmla="*/ 865627 w 20000"/>
              <a:gd name="T9" fmla="*/ 40952 h 20000"/>
              <a:gd name="T10" fmla="*/ 1075189 w 20000"/>
              <a:gd name="T11" fmla="*/ 22334 h 20000"/>
              <a:gd name="T12" fmla="*/ 1301374 w 20000"/>
              <a:gd name="T13" fmla="*/ 11167 h 20000"/>
              <a:gd name="T14" fmla="*/ 1516151 w 20000"/>
              <a:gd name="T15" fmla="*/ 7451 h 20000"/>
              <a:gd name="T16" fmla="*/ 2178082 w 20000"/>
              <a:gd name="T17" fmla="*/ 0 h 20000"/>
              <a:gd name="T18" fmla="*/ 3925957 w 20000"/>
              <a:gd name="T19" fmla="*/ 0 h 20000"/>
              <a:gd name="T20" fmla="*/ 4350297 w 20000"/>
              <a:gd name="T21" fmla="*/ 7451 h 20000"/>
              <a:gd name="T22" fmla="*/ 4559859 w 20000"/>
              <a:gd name="T23" fmla="*/ 7451 h 20000"/>
              <a:gd name="T24" fmla="*/ 4818961 w 20000"/>
              <a:gd name="T25" fmla="*/ 11167 h 20000"/>
              <a:gd name="T26" fmla="*/ 5001146 w 20000"/>
              <a:gd name="T27" fmla="*/ 22334 h 20000"/>
              <a:gd name="T28" fmla="*/ 5221464 w 20000"/>
              <a:gd name="T29" fmla="*/ 29785 h 20000"/>
              <a:gd name="T30" fmla="*/ 5414731 w 20000"/>
              <a:gd name="T31" fmla="*/ 48403 h 20000"/>
              <a:gd name="T32" fmla="*/ 5657211 w 20000"/>
              <a:gd name="T33" fmla="*/ 85639 h 20000"/>
              <a:gd name="T34" fmla="*/ 5872314 w 20000"/>
              <a:gd name="T35" fmla="*/ 137758 h 20000"/>
              <a:gd name="T36" fmla="*/ 6125875 w 20000"/>
              <a:gd name="T37" fmla="*/ 215945 h 20000"/>
              <a:gd name="T38" fmla="*/ 6307735 w 20000"/>
              <a:gd name="T39" fmla="*/ 290417 h 20000"/>
              <a:gd name="T40" fmla="*/ 6517297 w 20000"/>
              <a:gd name="T41" fmla="*/ 394674 h 200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20000" h="20000">
                <a:moveTo>
                  <a:pt x="0" y="10926"/>
                </a:moveTo>
                <a:lnTo>
                  <a:pt x="744" y="7912"/>
                </a:lnTo>
                <a:lnTo>
                  <a:pt x="1353" y="5651"/>
                </a:lnTo>
                <a:lnTo>
                  <a:pt x="1979" y="3673"/>
                </a:lnTo>
                <a:lnTo>
                  <a:pt x="2656" y="2072"/>
                </a:lnTo>
                <a:lnTo>
                  <a:pt x="3299" y="1130"/>
                </a:lnTo>
                <a:lnTo>
                  <a:pt x="3993" y="565"/>
                </a:lnTo>
                <a:lnTo>
                  <a:pt x="4652" y="377"/>
                </a:lnTo>
                <a:lnTo>
                  <a:pt x="6683" y="0"/>
                </a:lnTo>
                <a:lnTo>
                  <a:pt x="12046" y="0"/>
                </a:lnTo>
                <a:lnTo>
                  <a:pt x="13348" y="377"/>
                </a:lnTo>
                <a:lnTo>
                  <a:pt x="13991" y="377"/>
                </a:lnTo>
                <a:lnTo>
                  <a:pt x="14786" y="565"/>
                </a:lnTo>
                <a:lnTo>
                  <a:pt x="15345" y="1130"/>
                </a:lnTo>
                <a:lnTo>
                  <a:pt x="16021" y="1507"/>
                </a:lnTo>
                <a:lnTo>
                  <a:pt x="16614" y="2449"/>
                </a:lnTo>
                <a:lnTo>
                  <a:pt x="17358" y="4333"/>
                </a:lnTo>
                <a:lnTo>
                  <a:pt x="18018" y="6970"/>
                </a:lnTo>
                <a:lnTo>
                  <a:pt x="18796" y="10926"/>
                </a:lnTo>
                <a:lnTo>
                  <a:pt x="19354" y="14694"/>
                </a:lnTo>
                <a:lnTo>
                  <a:pt x="19997" y="19969"/>
                </a:lnTo>
              </a:path>
            </a:pathLst>
          </a:custGeom>
          <a:noFill/>
          <a:ln w="38160" cap="flat">
            <a:solidFill>
              <a:srgbClr val="CC33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  <p:sp>
        <p:nvSpPr>
          <p:cNvPr id="182347" name="Freeform 75"/>
          <p:cNvSpPr>
            <a:spLocks noChangeArrowheads="1"/>
          </p:cNvSpPr>
          <p:nvPr/>
        </p:nvSpPr>
        <p:spPr bwMode="auto">
          <a:xfrm flipV="1">
            <a:off x="3260726" y="3035300"/>
            <a:ext cx="6518275" cy="1841500"/>
          </a:xfrm>
          <a:custGeom>
            <a:avLst/>
            <a:gdLst>
              <a:gd name="G0" fmla="+- 3052 0 0"/>
              <a:gd name="G1" fmla="+- 1 0 0"/>
              <a:gd name="G2" fmla="+- 1 0 0"/>
              <a:gd name="G3" fmla="+- 1 0 0"/>
              <a:gd name="G4" fmla="+- 1 0 0"/>
              <a:gd name="G5" fmla="+- 1 0 0"/>
              <a:gd name="G6" fmla="+- 1 0 0"/>
              <a:gd name="G7" fmla="*/ G1 1 10692"/>
              <a:gd name="G8" fmla="*/ G1 1 10692"/>
              <a:gd name="G9" fmla="*/ G7 G8 1"/>
              <a:gd name="G10" fmla="+- 1 0 G9"/>
              <a:gd name="G11" fmla="sqrt G10"/>
              <a:gd name="G12" fmla="*/ 771 G11 1"/>
              <a:gd name="G13" fmla="+- 1 0 0"/>
              <a:gd name="G14" fmla="+- 1 0 0"/>
              <a:gd name="G15" fmla="+- 1 0 0"/>
              <a:gd name="G16" fmla="+- 1 0 0"/>
              <a:gd name="G17" fmla="+- 1 0 0"/>
              <a:gd name="G18" fmla="+- 1 0 0"/>
              <a:gd name="G19" fmla="+- 1 0 0"/>
              <a:gd name="G20" fmla="*/ 1 16385 2"/>
              <a:gd name="G21" fmla="+- 1 0 0"/>
              <a:gd name="G22" fmla="+- 1 0 0"/>
              <a:gd name="G23" fmla="+- 1 0 0"/>
              <a:gd name="G24" fmla="+- 1 0 0"/>
              <a:gd name="G25" fmla="+- 1 0 0"/>
              <a:gd name="G26" fmla="+- 1 0 0"/>
              <a:gd name="G27" fmla="*/ 1 49717 51840"/>
              <a:gd name="G28" fmla="+- 1 0 0"/>
              <a:gd name="G29" fmla="+- 1 0 0"/>
              <a:gd name="G30" fmla="+- 1 0 0"/>
              <a:gd name="G31" fmla="+- 1 0 0"/>
              <a:gd name="G32" fmla="+- 1 0 0"/>
              <a:gd name="G33" fmla="+- 1 0 0"/>
              <a:gd name="T0" fmla="*/ 0 w 20000"/>
              <a:gd name="T1" fmla="*/ 1840855 h 20000"/>
              <a:gd name="T2" fmla="*/ 215103 w 20000"/>
              <a:gd name="T3" fmla="*/ 1620612 h 20000"/>
              <a:gd name="T4" fmla="*/ 408044 w 20000"/>
              <a:gd name="T5" fmla="*/ 1452575 h 20000"/>
              <a:gd name="T6" fmla="*/ 644983 w 20000"/>
              <a:gd name="T7" fmla="*/ 1265847 h 20000"/>
              <a:gd name="T8" fmla="*/ 865627 w 20000"/>
              <a:gd name="T9" fmla="*/ 1116501 h 20000"/>
              <a:gd name="T10" fmla="*/ 1301374 w 20000"/>
              <a:gd name="T11" fmla="*/ 836409 h 20000"/>
              <a:gd name="T12" fmla="*/ 1516151 w 20000"/>
              <a:gd name="T13" fmla="*/ 720671 h 20000"/>
              <a:gd name="T14" fmla="*/ 1736794 w 20000"/>
              <a:gd name="T15" fmla="*/ 612391 h 20000"/>
              <a:gd name="T16" fmla="*/ 1962979 w 20000"/>
              <a:gd name="T17" fmla="*/ 507794 h 20000"/>
              <a:gd name="T18" fmla="*/ 2178082 w 20000"/>
              <a:gd name="T19" fmla="*/ 421980 h 20000"/>
              <a:gd name="T20" fmla="*/ 2398399 w 20000"/>
              <a:gd name="T21" fmla="*/ 347307 h 20000"/>
              <a:gd name="T22" fmla="*/ 2602421 w 20000"/>
              <a:gd name="T23" fmla="*/ 280092 h 20000"/>
              <a:gd name="T24" fmla="*/ 2834146 w 20000"/>
              <a:gd name="T25" fmla="*/ 216560 h 20000"/>
              <a:gd name="T26" fmla="*/ 3043709 w 20000"/>
              <a:gd name="T27" fmla="*/ 158737 h 20000"/>
              <a:gd name="T28" fmla="*/ 3258812 w 20000"/>
              <a:gd name="T29" fmla="*/ 108280 h 20000"/>
              <a:gd name="T30" fmla="*/ 3484670 w 20000"/>
              <a:gd name="T31" fmla="*/ 70990 h 20000"/>
              <a:gd name="T32" fmla="*/ 3694232 w 20000"/>
              <a:gd name="T33" fmla="*/ 48524 h 20000"/>
              <a:gd name="T34" fmla="*/ 3914876 w 20000"/>
              <a:gd name="T35" fmla="*/ 22374 h 20000"/>
              <a:gd name="T36" fmla="*/ 4140734 w 20000"/>
              <a:gd name="T37" fmla="*/ 3775 h 20000"/>
              <a:gd name="T38" fmla="*/ 4350297 w 20000"/>
              <a:gd name="T39" fmla="*/ 0 h 20000"/>
              <a:gd name="T40" fmla="*/ 4774962 w 20000"/>
              <a:gd name="T41" fmla="*/ 0 h 20000"/>
              <a:gd name="T42" fmla="*/ 5001146 w 20000"/>
              <a:gd name="T43" fmla="*/ 11233 h 20000"/>
              <a:gd name="T44" fmla="*/ 5221464 w 20000"/>
              <a:gd name="T45" fmla="*/ 29832 h 20000"/>
              <a:gd name="T46" fmla="*/ 5425486 w 20000"/>
              <a:gd name="T47" fmla="*/ 52299 h 20000"/>
              <a:gd name="T48" fmla="*/ 5657211 w 20000"/>
              <a:gd name="T49" fmla="*/ 89589 h 20000"/>
              <a:gd name="T50" fmla="*/ 5872314 w 20000"/>
              <a:gd name="T51" fmla="*/ 134430 h 20000"/>
              <a:gd name="T52" fmla="*/ 6087417 w 20000"/>
              <a:gd name="T53" fmla="*/ 190411 h 20000"/>
              <a:gd name="T54" fmla="*/ 6307735 w 20000"/>
              <a:gd name="T55" fmla="*/ 272542 h 20000"/>
              <a:gd name="T56" fmla="*/ 6517297 w 20000"/>
              <a:gd name="T57" fmla="*/ 369681 h 200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000" h="20000">
                <a:moveTo>
                  <a:pt x="0" y="19993"/>
                </a:moveTo>
                <a:lnTo>
                  <a:pt x="660" y="17601"/>
                </a:lnTo>
                <a:lnTo>
                  <a:pt x="1252" y="15776"/>
                </a:lnTo>
                <a:lnTo>
                  <a:pt x="1979" y="13748"/>
                </a:lnTo>
                <a:lnTo>
                  <a:pt x="2656" y="12126"/>
                </a:lnTo>
                <a:lnTo>
                  <a:pt x="3993" y="9084"/>
                </a:lnTo>
                <a:lnTo>
                  <a:pt x="4652" y="7827"/>
                </a:lnTo>
                <a:lnTo>
                  <a:pt x="5329" y="6651"/>
                </a:lnTo>
                <a:lnTo>
                  <a:pt x="6023" y="5515"/>
                </a:lnTo>
                <a:lnTo>
                  <a:pt x="6683" y="4583"/>
                </a:lnTo>
                <a:lnTo>
                  <a:pt x="7359" y="3772"/>
                </a:lnTo>
                <a:lnTo>
                  <a:pt x="7985" y="3042"/>
                </a:lnTo>
                <a:lnTo>
                  <a:pt x="8696" y="2352"/>
                </a:lnTo>
                <a:lnTo>
                  <a:pt x="9339" y="1724"/>
                </a:lnTo>
                <a:lnTo>
                  <a:pt x="9999" y="1176"/>
                </a:lnTo>
                <a:lnTo>
                  <a:pt x="10692" y="771"/>
                </a:lnTo>
                <a:lnTo>
                  <a:pt x="11335" y="527"/>
                </a:lnTo>
                <a:lnTo>
                  <a:pt x="12012" y="243"/>
                </a:lnTo>
                <a:lnTo>
                  <a:pt x="12705" y="41"/>
                </a:lnTo>
                <a:lnTo>
                  <a:pt x="13348" y="0"/>
                </a:lnTo>
                <a:lnTo>
                  <a:pt x="14651" y="0"/>
                </a:lnTo>
                <a:lnTo>
                  <a:pt x="15345" y="122"/>
                </a:lnTo>
                <a:lnTo>
                  <a:pt x="16021" y="324"/>
                </a:lnTo>
                <a:lnTo>
                  <a:pt x="16647" y="568"/>
                </a:lnTo>
                <a:lnTo>
                  <a:pt x="17358" y="973"/>
                </a:lnTo>
                <a:lnTo>
                  <a:pt x="18018" y="1460"/>
                </a:lnTo>
                <a:lnTo>
                  <a:pt x="18678" y="2068"/>
                </a:lnTo>
                <a:lnTo>
                  <a:pt x="19354" y="2960"/>
                </a:lnTo>
                <a:lnTo>
                  <a:pt x="19997" y="4015"/>
                </a:lnTo>
              </a:path>
            </a:pathLst>
          </a:custGeom>
          <a:noFill/>
          <a:ln w="38160" cap="flat">
            <a:solidFill>
              <a:srgbClr val="0099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7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gradFill rotWithShape="0">
          <a:gsLst>
            <a:gs pos="0">
              <a:srgbClr val="000000"/>
            </a:gs>
            <a:gs pos="50000">
              <a:srgbClr val="003399"/>
            </a:gs>
            <a:gs pos="100000">
              <a:srgbClr val="000000"/>
            </a:gs>
          </a:gsLst>
          <a:lin ang="81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3297" name="Rectangle 1"/>
          <p:cNvSpPr>
            <a:spLocks noChangeArrowheads="1"/>
          </p:cNvSpPr>
          <p:nvPr/>
        </p:nvSpPr>
        <p:spPr bwMode="auto">
          <a:xfrm>
            <a:off x="2286000" y="500064"/>
            <a:ext cx="7772400" cy="5946775"/>
          </a:xfrm>
          <a:prstGeom prst="rect">
            <a:avLst/>
          </a:prstGeom>
          <a:solidFill>
            <a:srgbClr val="FFFFCC"/>
          </a:solidFill>
          <a:ln w="57240" cap="sq">
            <a:solidFill>
              <a:srgbClr val="CC66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  <p:grpSp>
        <p:nvGrpSpPr>
          <p:cNvPr id="183298" name="Group 2"/>
          <p:cNvGrpSpPr>
            <a:grpSpLocks/>
          </p:cNvGrpSpPr>
          <p:nvPr/>
        </p:nvGrpSpPr>
        <p:grpSpPr bwMode="auto">
          <a:xfrm>
            <a:off x="3259139" y="779463"/>
            <a:ext cx="6523037" cy="4970462"/>
            <a:chOff x="1093" y="491"/>
            <a:chExt cx="4109" cy="3131"/>
          </a:xfrm>
        </p:grpSpPr>
        <p:grpSp>
          <p:nvGrpSpPr>
            <p:cNvPr id="183299" name="Group 3"/>
            <p:cNvGrpSpPr>
              <a:grpSpLocks/>
            </p:cNvGrpSpPr>
            <p:nvPr/>
          </p:nvGrpSpPr>
          <p:grpSpPr bwMode="auto">
            <a:xfrm>
              <a:off x="1093" y="491"/>
              <a:ext cx="4102" cy="3131"/>
              <a:chOff x="1093" y="491"/>
              <a:chExt cx="4102" cy="3131"/>
            </a:xfrm>
          </p:grpSpPr>
          <p:sp>
            <p:nvSpPr>
              <p:cNvPr id="183300" name="Line 4"/>
              <p:cNvSpPr>
                <a:spLocks noChangeShapeType="1"/>
              </p:cNvSpPr>
              <p:nvPr/>
            </p:nvSpPr>
            <p:spPr bwMode="auto">
              <a:xfrm>
                <a:off x="3417" y="491"/>
                <a:ext cx="0" cy="3130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83301" name="Line 5"/>
              <p:cNvSpPr>
                <a:spLocks noChangeShapeType="1"/>
              </p:cNvSpPr>
              <p:nvPr/>
            </p:nvSpPr>
            <p:spPr bwMode="auto">
              <a:xfrm>
                <a:off x="1332" y="492"/>
                <a:ext cx="0" cy="3129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83302" name="Line 6"/>
              <p:cNvSpPr>
                <a:spLocks noChangeShapeType="1"/>
              </p:cNvSpPr>
              <p:nvPr/>
            </p:nvSpPr>
            <p:spPr bwMode="auto">
              <a:xfrm>
                <a:off x="1641" y="492"/>
                <a:ext cx="0" cy="3129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83303" name="Line 7"/>
              <p:cNvSpPr>
                <a:spLocks noChangeShapeType="1"/>
              </p:cNvSpPr>
              <p:nvPr/>
            </p:nvSpPr>
            <p:spPr bwMode="auto">
              <a:xfrm>
                <a:off x="1503" y="492"/>
                <a:ext cx="0" cy="3129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83304" name="Line 8"/>
              <p:cNvSpPr>
                <a:spLocks noChangeShapeType="1"/>
              </p:cNvSpPr>
              <p:nvPr/>
            </p:nvSpPr>
            <p:spPr bwMode="auto">
              <a:xfrm>
                <a:off x="1745" y="492"/>
                <a:ext cx="0" cy="3129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83305" name="Line 9"/>
              <p:cNvSpPr>
                <a:spLocks noChangeShapeType="1"/>
              </p:cNvSpPr>
              <p:nvPr/>
            </p:nvSpPr>
            <p:spPr bwMode="auto">
              <a:xfrm>
                <a:off x="1842" y="492"/>
                <a:ext cx="0" cy="3129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83306" name="Line 10"/>
              <p:cNvSpPr>
                <a:spLocks noChangeShapeType="1"/>
              </p:cNvSpPr>
              <p:nvPr/>
            </p:nvSpPr>
            <p:spPr bwMode="auto">
              <a:xfrm>
                <a:off x="1913" y="492"/>
                <a:ext cx="0" cy="3130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83307" name="Line 11"/>
              <p:cNvSpPr>
                <a:spLocks noChangeShapeType="1"/>
              </p:cNvSpPr>
              <p:nvPr/>
            </p:nvSpPr>
            <p:spPr bwMode="auto">
              <a:xfrm>
                <a:off x="1986" y="492"/>
                <a:ext cx="0" cy="3130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83308" name="Line 12"/>
              <p:cNvSpPr>
                <a:spLocks noChangeShapeType="1"/>
              </p:cNvSpPr>
              <p:nvPr/>
            </p:nvSpPr>
            <p:spPr bwMode="auto">
              <a:xfrm flipH="1">
                <a:off x="2456" y="492"/>
                <a:ext cx="7" cy="3128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83309" name="Line 13"/>
              <p:cNvSpPr>
                <a:spLocks noChangeShapeType="1"/>
              </p:cNvSpPr>
              <p:nvPr/>
            </p:nvSpPr>
            <p:spPr bwMode="auto">
              <a:xfrm>
                <a:off x="2704" y="492"/>
                <a:ext cx="0" cy="3129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83310" name="Line 14"/>
              <p:cNvSpPr>
                <a:spLocks noChangeShapeType="1"/>
              </p:cNvSpPr>
              <p:nvPr/>
            </p:nvSpPr>
            <p:spPr bwMode="auto">
              <a:xfrm>
                <a:off x="3011" y="492"/>
                <a:ext cx="0" cy="3129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83311" name="Line 15"/>
              <p:cNvSpPr>
                <a:spLocks noChangeShapeType="1"/>
              </p:cNvSpPr>
              <p:nvPr/>
            </p:nvSpPr>
            <p:spPr bwMode="auto">
              <a:xfrm>
                <a:off x="2874" y="492"/>
                <a:ext cx="0" cy="3129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83312" name="Line 16"/>
              <p:cNvSpPr>
                <a:spLocks noChangeShapeType="1"/>
              </p:cNvSpPr>
              <p:nvPr/>
            </p:nvSpPr>
            <p:spPr bwMode="auto">
              <a:xfrm>
                <a:off x="3118" y="492"/>
                <a:ext cx="0" cy="3129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83313" name="Line 17"/>
              <p:cNvSpPr>
                <a:spLocks noChangeShapeType="1"/>
              </p:cNvSpPr>
              <p:nvPr/>
            </p:nvSpPr>
            <p:spPr bwMode="auto">
              <a:xfrm>
                <a:off x="3212" y="492"/>
                <a:ext cx="0" cy="3129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83314" name="Line 18"/>
              <p:cNvSpPr>
                <a:spLocks noChangeShapeType="1"/>
              </p:cNvSpPr>
              <p:nvPr/>
            </p:nvSpPr>
            <p:spPr bwMode="auto">
              <a:xfrm>
                <a:off x="3286" y="495"/>
                <a:ext cx="0" cy="3127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83315" name="Line 19"/>
              <p:cNvSpPr>
                <a:spLocks noChangeShapeType="1"/>
              </p:cNvSpPr>
              <p:nvPr/>
            </p:nvSpPr>
            <p:spPr bwMode="auto">
              <a:xfrm>
                <a:off x="3355" y="495"/>
                <a:ext cx="0" cy="3127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83316" name="Line 20"/>
              <p:cNvSpPr>
                <a:spLocks noChangeShapeType="1"/>
              </p:cNvSpPr>
              <p:nvPr/>
            </p:nvSpPr>
            <p:spPr bwMode="auto">
              <a:xfrm>
                <a:off x="3824" y="492"/>
                <a:ext cx="0" cy="3130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83317" name="Line 21"/>
              <p:cNvSpPr>
                <a:spLocks noChangeShapeType="1"/>
              </p:cNvSpPr>
              <p:nvPr/>
            </p:nvSpPr>
            <p:spPr bwMode="auto">
              <a:xfrm>
                <a:off x="4065" y="492"/>
                <a:ext cx="0" cy="3129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83318" name="Line 22"/>
              <p:cNvSpPr>
                <a:spLocks noChangeShapeType="1"/>
              </p:cNvSpPr>
              <p:nvPr/>
            </p:nvSpPr>
            <p:spPr bwMode="auto">
              <a:xfrm>
                <a:off x="4377" y="492"/>
                <a:ext cx="0" cy="3129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83319" name="Line 23"/>
              <p:cNvSpPr>
                <a:spLocks noChangeShapeType="1"/>
              </p:cNvSpPr>
              <p:nvPr/>
            </p:nvSpPr>
            <p:spPr bwMode="auto">
              <a:xfrm>
                <a:off x="4242" y="492"/>
                <a:ext cx="0" cy="3129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83320" name="Line 24"/>
              <p:cNvSpPr>
                <a:spLocks noChangeShapeType="1"/>
              </p:cNvSpPr>
              <p:nvPr/>
            </p:nvSpPr>
            <p:spPr bwMode="auto">
              <a:xfrm>
                <a:off x="4485" y="492"/>
                <a:ext cx="0" cy="3129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83321" name="Line 25"/>
              <p:cNvSpPr>
                <a:spLocks noChangeShapeType="1"/>
              </p:cNvSpPr>
              <p:nvPr/>
            </p:nvSpPr>
            <p:spPr bwMode="auto">
              <a:xfrm>
                <a:off x="4581" y="492"/>
                <a:ext cx="0" cy="3129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83322" name="Line 26"/>
              <p:cNvSpPr>
                <a:spLocks noChangeShapeType="1"/>
              </p:cNvSpPr>
              <p:nvPr/>
            </p:nvSpPr>
            <p:spPr bwMode="auto">
              <a:xfrm>
                <a:off x="4654" y="492"/>
                <a:ext cx="0" cy="3130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83323" name="Line 27"/>
              <p:cNvSpPr>
                <a:spLocks noChangeShapeType="1"/>
              </p:cNvSpPr>
              <p:nvPr/>
            </p:nvSpPr>
            <p:spPr bwMode="auto">
              <a:xfrm>
                <a:off x="4730" y="492"/>
                <a:ext cx="0" cy="3129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83324" name="Line 28"/>
              <p:cNvSpPr>
                <a:spLocks noChangeShapeType="1"/>
              </p:cNvSpPr>
              <p:nvPr/>
            </p:nvSpPr>
            <p:spPr bwMode="auto">
              <a:xfrm flipH="1">
                <a:off x="4783" y="492"/>
                <a:ext cx="7" cy="3130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83325" name="Line 29"/>
              <p:cNvSpPr>
                <a:spLocks noChangeShapeType="1"/>
              </p:cNvSpPr>
              <p:nvPr/>
            </p:nvSpPr>
            <p:spPr bwMode="auto">
              <a:xfrm>
                <a:off x="5196" y="492"/>
                <a:ext cx="0" cy="3130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83326" name="Line 30"/>
              <p:cNvSpPr>
                <a:spLocks noChangeShapeType="1"/>
              </p:cNvSpPr>
              <p:nvPr/>
            </p:nvSpPr>
            <p:spPr bwMode="auto">
              <a:xfrm>
                <a:off x="1093" y="492"/>
                <a:ext cx="0" cy="3129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83327" name="Line 31"/>
              <p:cNvSpPr>
                <a:spLocks noChangeShapeType="1"/>
              </p:cNvSpPr>
              <p:nvPr/>
            </p:nvSpPr>
            <p:spPr bwMode="auto">
              <a:xfrm>
                <a:off x="2047" y="491"/>
                <a:ext cx="0" cy="3130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</p:grpSp>
        <p:grpSp>
          <p:nvGrpSpPr>
            <p:cNvPr id="183328" name="Group 32"/>
            <p:cNvGrpSpPr>
              <a:grpSpLocks/>
            </p:cNvGrpSpPr>
            <p:nvPr/>
          </p:nvGrpSpPr>
          <p:grpSpPr bwMode="auto">
            <a:xfrm>
              <a:off x="1093" y="492"/>
              <a:ext cx="4109" cy="3129"/>
              <a:chOff x="1093" y="492"/>
              <a:chExt cx="4109" cy="3129"/>
            </a:xfrm>
          </p:grpSpPr>
          <p:sp>
            <p:nvSpPr>
              <p:cNvPr id="183329" name="Line 33"/>
              <p:cNvSpPr>
                <a:spLocks noChangeShapeType="1"/>
              </p:cNvSpPr>
              <p:nvPr/>
            </p:nvSpPr>
            <p:spPr bwMode="auto">
              <a:xfrm>
                <a:off x="1093" y="492"/>
                <a:ext cx="4099" cy="0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83330" name="Line 34"/>
              <p:cNvSpPr>
                <a:spLocks noChangeShapeType="1"/>
              </p:cNvSpPr>
              <p:nvPr/>
            </p:nvSpPr>
            <p:spPr bwMode="auto">
              <a:xfrm>
                <a:off x="1093" y="712"/>
                <a:ext cx="4106" cy="0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83331" name="Line 35"/>
              <p:cNvSpPr>
                <a:spLocks noChangeShapeType="1"/>
              </p:cNvSpPr>
              <p:nvPr/>
            </p:nvSpPr>
            <p:spPr bwMode="auto">
              <a:xfrm>
                <a:off x="1093" y="931"/>
                <a:ext cx="4109" cy="0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83332" name="Line 36"/>
              <p:cNvSpPr>
                <a:spLocks noChangeShapeType="1"/>
              </p:cNvSpPr>
              <p:nvPr/>
            </p:nvSpPr>
            <p:spPr bwMode="auto">
              <a:xfrm>
                <a:off x="1093" y="1163"/>
                <a:ext cx="4109" cy="0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83333" name="Line 37"/>
              <p:cNvSpPr>
                <a:spLocks noChangeShapeType="1"/>
              </p:cNvSpPr>
              <p:nvPr/>
            </p:nvSpPr>
            <p:spPr bwMode="auto">
              <a:xfrm>
                <a:off x="1093" y="1381"/>
                <a:ext cx="4109" cy="0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83334" name="Line 38"/>
              <p:cNvSpPr>
                <a:spLocks noChangeShapeType="1"/>
              </p:cNvSpPr>
              <p:nvPr/>
            </p:nvSpPr>
            <p:spPr bwMode="auto">
              <a:xfrm>
                <a:off x="1093" y="1606"/>
                <a:ext cx="4109" cy="0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83335" name="Line 39"/>
              <p:cNvSpPr>
                <a:spLocks noChangeShapeType="1"/>
              </p:cNvSpPr>
              <p:nvPr/>
            </p:nvSpPr>
            <p:spPr bwMode="auto">
              <a:xfrm>
                <a:off x="1093" y="1822"/>
                <a:ext cx="4106" cy="0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83336" name="Line 40"/>
              <p:cNvSpPr>
                <a:spLocks noChangeShapeType="1"/>
              </p:cNvSpPr>
              <p:nvPr/>
            </p:nvSpPr>
            <p:spPr bwMode="auto">
              <a:xfrm>
                <a:off x="1093" y="2049"/>
                <a:ext cx="4106" cy="0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83337" name="Line 41"/>
              <p:cNvSpPr>
                <a:spLocks noChangeShapeType="1"/>
              </p:cNvSpPr>
              <p:nvPr/>
            </p:nvSpPr>
            <p:spPr bwMode="auto">
              <a:xfrm>
                <a:off x="1093" y="2267"/>
                <a:ext cx="4106" cy="0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83338" name="Line 42"/>
              <p:cNvSpPr>
                <a:spLocks noChangeShapeType="1"/>
              </p:cNvSpPr>
              <p:nvPr/>
            </p:nvSpPr>
            <p:spPr bwMode="auto">
              <a:xfrm>
                <a:off x="1093" y="2490"/>
                <a:ext cx="4106" cy="0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83339" name="Line 43"/>
              <p:cNvSpPr>
                <a:spLocks noChangeShapeType="1"/>
              </p:cNvSpPr>
              <p:nvPr/>
            </p:nvSpPr>
            <p:spPr bwMode="auto">
              <a:xfrm>
                <a:off x="1093" y="2720"/>
                <a:ext cx="4106" cy="0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83340" name="Line 44"/>
              <p:cNvSpPr>
                <a:spLocks noChangeShapeType="1"/>
              </p:cNvSpPr>
              <p:nvPr/>
            </p:nvSpPr>
            <p:spPr bwMode="auto">
              <a:xfrm>
                <a:off x="1093" y="2934"/>
                <a:ext cx="4106" cy="0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83341" name="Line 45"/>
              <p:cNvSpPr>
                <a:spLocks noChangeShapeType="1"/>
              </p:cNvSpPr>
              <p:nvPr/>
            </p:nvSpPr>
            <p:spPr bwMode="auto">
              <a:xfrm>
                <a:off x="1093" y="3160"/>
                <a:ext cx="4106" cy="0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83342" name="Line 46"/>
              <p:cNvSpPr>
                <a:spLocks noChangeShapeType="1"/>
              </p:cNvSpPr>
              <p:nvPr/>
            </p:nvSpPr>
            <p:spPr bwMode="auto">
              <a:xfrm>
                <a:off x="1093" y="3385"/>
                <a:ext cx="4106" cy="0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83343" name="Line 47"/>
              <p:cNvSpPr>
                <a:spLocks noChangeShapeType="1"/>
              </p:cNvSpPr>
              <p:nvPr/>
            </p:nvSpPr>
            <p:spPr bwMode="auto">
              <a:xfrm>
                <a:off x="1096" y="3622"/>
                <a:ext cx="4095" cy="0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</p:grpSp>
      </p:grpSp>
      <p:sp>
        <p:nvSpPr>
          <p:cNvPr id="183344" name="Rectangle 48"/>
          <p:cNvSpPr>
            <a:spLocks noChangeArrowheads="1"/>
          </p:cNvSpPr>
          <p:nvPr/>
        </p:nvSpPr>
        <p:spPr bwMode="auto">
          <a:xfrm>
            <a:off x="2286001" y="2943225"/>
            <a:ext cx="581025" cy="3444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r>
              <a:rPr lang="es-CO" altLang="es-CO" sz="2000" b="1" i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L</a:t>
            </a:r>
            <a:r>
              <a:rPr lang="es-CO" altLang="es-CO" sz="2000" b="1" i="1" baseline="-25000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p</a:t>
            </a:r>
          </a:p>
        </p:txBody>
      </p:sp>
      <p:sp>
        <p:nvSpPr>
          <p:cNvPr id="183345" name="Rectangle 49"/>
          <p:cNvSpPr>
            <a:spLocks noChangeArrowheads="1"/>
          </p:cNvSpPr>
          <p:nvPr/>
        </p:nvSpPr>
        <p:spPr bwMode="auto">
          <a:xfrm>
            <a:off x="2727326" y="1011238"/>
            <a:ext cx="487363" cy="342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120</a:t>
            </a:r>
          </a:p>
        </p:txBody>
      </p:sp>
      <p:sp>
        <p:nvSpPr>
          <p:cNvPr id="183346" name="Rectangle 50"/>
          <p:cNvSpPr>
            <a:spLocks noChangeArrowheads="1"/>
          </p:cNvSpPr>
          <p:nvPr/>
        </p:nvSpPr>
        <p:spPr bwMode="auto">
          <a:xfrm>
            <a:off x="2727326" y="1365250"/>
            <a:ext cx="487363" cy="342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110</a:t>
            </a:r>
          </a:p>
        </p:txBody>
      </p:sp>
      <p:sp>
        <p:nvSpPr>
          <p:cNvPr id="183347" name="Rectangle 51"/>
          <p:cNvSpPr>
            <a:spLocks noChangeArrowheads="1"/>
          </p:cNvSpPr>
          <p:nvPr/>
        </p:nvSpPr>
        <p:spPr bwMode="auto">
          <a:xfrm>
            <a:off x="2727326" y="1716089"/>
            <a:ext cx="487363" cy="3460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100</a:t>
            </a:r>
          </a:p>
        </p:txBody>
      </p:sp>
      <p:sp>
        <p:nvSpPr>
          <p:cNvPr id="183348" name="Rectangle 52"/>
          <p:cNvSpPr>
            <a:spLocks noChangeArrowheads="1"/>
          </p:cNvSpPr>
          <p:nvPr/>
        </p:nvSpPr>
        <p:spPr bwMode="auto">
          <a:xfrm>
            <a:off x="2727326" y="2070100"/>
            <a:ext cx="487363" cy="3444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90</a:t>
            </a:r>
          </a:p>
        </p:txBody>
      </p:sp>
      <p:sp>
        <p:nvSpPr>
          <p:cNvPr id="183349" name="Rectangle 53"/>
          <p:cNvSpPr>
            <a:spLocks noChangeArrowheads="1"/>
          </p:cNvSpPr>
          <p:nvPr/>
        </p:nvSpPr>
        <p:spPr bwMode="auto">
          <a:xfrm>
            <a:off x="2727326" y="2424113"/>
            <a:ext cx="487363" cy="342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80</a:t>
            </a:r>
          </a:p>
        </p:txBody>
      </p:sp>
      <p:sp>
        <p:nvSpPr>
          <p:cNvPr id="183350" name="Rectangle 54"/>
          <p:cNvSpPr>
            <a:spLocks noChangeArrowheads="1"/>
          </p:cNvSpPr>
          <p:nvPr/>
        </p:nvSpPr>
        <p:spPr bwMode="auto">
          <a:xfrm>
            <a:off x="2727326" y="2776538"/>
            <a:ext cx="487363" cy="342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70</a:t>
            </a:r>
          </a:p>
        </p:txBody>
      </p:sp>
      <p:sp>
        <p:nvSpPr>
          <p:cNvPr id="183351" name="Rectangle 55"/>
          <p:cNvSpPr>
            <a:spLocks noChangeArrowheads="1"/>
          </p:cNvSpPr>
          <p:nvPr/>
        </p:nvSpPr>
        <p:spPr bwMode="auto">
          <a:xfrm>
            <a:off x="2727326" y="3130550"/>
            <a:ext cx="487363" cy="3444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60</a:t>
            </a:r>
          </a:p>
        </p:txBody>
      </p:sp>
      <p:sp>
        <p:nvSpPr>
          <p:cNvPr id="183352" name="Rectangle 56"/>
          <p:cNvSpPr>
            <a:spLocks noChangeArrowheads="1"/>
          </p:cNvSpPr>
          <p:nvPr/>
        </p:nvSpPr>
        <p:spPr bwMode="auto">
          <a:xfrm>
            <a:off x="2727326" y="3482975"/>
            <a:ext cx="487363" cy="3444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50</a:t>
            </a:r>
          </a:p>
        </p:txBody>
      </p:sp>
      <p:sp>
        <p:nvSpPr>
          <p:cNvPr id="183353" name="Rectangle 57"/>
          <p:cNvSpPr>
            <a:spLocks noChangeArrowheads="1"/>
          </p:cNvSpPr>
          <p:nvPr/>
        </p:nvSpPr>
        <p:spPr bwMode="auto">
          <a:xfrm>
            <a:off x="2727326" y="3835401"/>
            <a:ext cx="487363" cy="3460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40</a:t>
            </a:r>
          </a:p>
        </p:txBody>
      </p:sp>
      <p:sp>
        <p:nvSpPr>
          <p:cNvPr id="183354" name="Rectangle 58"/>
          <p:cNvSpPr>
            <a:spLocks noChangeArrowheads="1"/>
          </p:cNvSpPr>
          <p:nvPr/>
        </p:nvSpPr>
        <p:spPr bwMode="auto">
          <a:xfrm>
            <a:off x="2727326" y="4191000"/>
            <a:ext cx="487363" cy="342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30</a:t>
            </a:r>
          </a:p>
        </p:txBody>
      </p:sp>
      <p:sp>
        <p:nvSpPr>
          <p:cNvPr id="183355" name="Rectangle 59"/>
          <p:cNvSpPr>
            <a:spLocks noChangeArrowheads="1"/>
          </p:cNvSpPr>
          <p:nvPr/>
        </p:nvSpPr>
        <p:spPr bwMode="auto">
          <a:xfrm>
            <a:off x="2727326" y="4543425"/>
            <a:ext cx="487363" cy="342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20</a:t>
            </a:r>
          </a:p>
        </p:txBody>
      </p:sp>
      <p:sp>
        <p:nvSpPr>
          <p:cNvPr id="183356" name="Rectangle 60"/>
          <p:cNvSpPr>
            <a:spLocks noChangeArrowheads="1"/>
          </p:cNvSpPr>
          <p:nvPr/>
        </p:nvSpPr>
        <p:spPr bwMode="auto">
          <a:xfrm>
            <a:off x="2727326" y="4897439"/>
            <a:ext cx="487363" cy="3444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10</a:t>
            </a:r>
          </a:p>
        </p:txBody>
      </p:sp>
      <p:sp>
        <p:nvSpPr>
          <p:cNvPr id="183357" name="Rectangle 61"/>
          <p:cNvSpPr>
            <a:spLocks noChangeArrowheads="1"/>
          </p:cNvSpPr>
          <p:nvPr/>
        </p:nvSpPr>
        <p:spPr bwMode="auto">
          <a:xfrm>
            <a:off x="2727326" y="5251450"/>
            <a:ext cx="487363" cy="342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0</a:t>
            </a:r>
          </a:p>
        </p:txBody>
      </p:sp>
      <p:sp>
        <p:nvSpPr>
          <p:cNvPr id="183358" name="Rectangle 62"/>
          <p:cNvSpPr>
            <a:spLocks noChangeArrowheads="1"/>
          </p:cNvSpPr>
          <p:nvPr/>
        </p:nvSpPr>
        <p:spPr bwMode="auto">
          <a:xfrm>
            <a:off x="2795589" y="617538"/>
            <a:ext cx="485775" cy="342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dB   </a:t>
            </a:r>
          </a:p>
        </p:txBody>
      </p:sp>
      <p:sp>
        <p:nvSpPr>
          <p:cNvPr id="183359" name="Rectangle 63"/>
          <p:cNvSpPr>
            <a:spLocks noChangeArrowheads="1"/>
          </p:cNvSpPr>
          <p:nvPr/>
        </p:nvSpPr>
        <p:spPr bwMode="auto">
          <a:xfrm>
            <a:off x="3006726" y="5761039"/>
            <a:ext cx="485775" cy="3444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20</a:t>
            </a:r>
          </a:p>
        </p:txBody>
      </p:sp>
      <p:sp>
        <p:nvSpPr>
          <p:cNvPr id="183360" name="Rectangle 64"/>
          <p:cNvSpPr>
            <a:spLocks noChangeArrowheads="1"/>
          </p:cNvSpPr>
          <p:nvPr/>
        </p:nvSpPr>
        <p:spPr bwMode="auto">
          <a:xfrm>
            <a:off x="4537076" y="5767389"/>
            <a:ext cx="487363" cy="3444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100</a:t>
            </a:r>
          </a:p>
        </p:txBody>
      </p:sp>
      <p:sp>
        <p:nvSpPr>
          <p:cNvPr id="183361" name="Rectangle 65"/>
          <p:cNvSpPr>
            <a:spLocks noChangeArrowheads="1"/>
          </p:cNvSpPr>
          <p:nvPr/>
        </p:nvSpPr>
        <p:spPr bwMode="auto">
          <a:xfrm>
            <a:off x="6094414" y="5767389"/>
            <a:ext cx="485775" cy="3444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500</a:t>
            </a:r>
          </a:p>
        </p:txBody>
      </p:sp>
      <p:sp>
        <p:nvSpPr>
          <p:cNvPr id="183362" name="Rectangle 66"/>
          <p:cNvSpPr>
            <a:spLocks noChangeArrowheads="1"/>
          </p:cNvSpPr>
          <p:nvPr/>
        </p:nvSpPr>
        <p:spPr bwMode="auto">
          <a:xfrm>
            <a:off x="6634163" y="5767389"/>
            <a:ext cx="639762" cy="3444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1000</a:t>
            </a:r>
          </a:p>
        </p:txBody>
      </p:sp>
      <p:sp>
        <p:nvSpPr>
          <p:cNvPr id="183363" name="Rectangle 67"/>
          <p:cNvSpPr>
            <a:spLocks noChangeArrowheads="1"/>
          </p:cNvSpPr>
          <p:nvPr/>
        </p:nvSpPr>
        <p:spPr bwMode="auto">
          <a:xfrm>
            <a:off x="8166100" y="5767389"/>
            <a:ext cx="642938" cy="3444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5000</a:t>
            </a:r>
          </a:p>
        </p:txBody>
      </p:sp>
      <p:sp>
        <p:nvSpPr>
          <p:cNvPr id="183364" name="Rectangle 68"/>
          <p:cNvSpPr>
            <a:spLocks noChangeArrowheads="1"/>
          </p:cNvSpPr>
          <p:nvPr/>
        </p:nvSpPr>
        <p:spPr bwMode="auto">
          <a:xfrm>
            <a:off x="8818564" y="5767389"/>
            <a:ext cx="1087437" cy="3444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10000  Hz</a:t>
            </a:r>
          </a:p>
        </p:txBody>
      </p:sp>
      <p:sp>
        <p:nvSpPr>
          <p:cNvPr id="183365" name="Rectangle 69"/>
          <p:cNvSpPr>
            <a:spLocks noChangeArrowheads="1"/>
          </p:cNvSpPr>
          <p:nvPr/>
        </p:nvSpPr>
        <p:spPr bwMode="auto">
          <a:xfrm>
            <a:off x="6235700" y="6027738"/>
            <a:ext cx="641350" cy="419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buClrTx/>
              <a:buFontTx/>
              <a:buNone/>
            </a:pPr>
            <a:r>
              <a:rPr lang="es-CO" altLang="es-CO" sz="2000" b="1" i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f</a:t>
            </a:r>
          </a:p>
        </p:txBody>
      </p:sp>
      <p:sp>
        <p:nvSpPr>
          <p:cNvPr id="183366" name="Rectangle 70"/>
          <p:cNvSpPr>
            <a:spLocks noChangeArrowheads="1"/>
          </p:cNvSpPr>
          <p:nvPr/>
        </p:nvSpPr>
        <p:spPr bwMode="auto">
          <a:xfrm>
            <a:off x="4724401" y="4340225"/>
            <a:ext cx="441325" cy="203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buClrTx/>
              <a:buFontTx/>
              <a:buNone/>
            </a:pPr>
            <a:r>
              <a:rPr lang="es-CO" altLang="es-CO" sz="2000" b="1">
                <a:solidFill>
                  <a:srgbClr val="008000"/>
                </a:solidFill>
                <a:latin typeface="Arial" panose="020B0604020202020204" pitchFamily="34" charset="0"/>
              </a:rPr>
              <a:t>A</a:t>
            </a:r>
          </a:p>
        </p:txBody>
      </p:sp>
      <p:sp>
        <p:nvSpPr>
          <p:cNvPr id="183367" name="Rectangle 71"/>
          <p:cNvSpPr>
            <a:spLocks noChangeArrowheads="1"/>
          </p:cNvSpPr>
          <p:nvPr/>
        </p:nvSpPr>
        <p:spPr bwMode="auto">
          <a:xfrm>
            <a:off x="4721226" y="4938713"/>
            <a:ext cx="441325" cy="203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buClrTx/>
              <a:buFontTx/>
              <a:buNone/>
            </a:pPr>
            <a:r>
              <a:rPr lang="es-CO" altLang="es-CO" sz="2000" b="1">
                <a:solidFill>
                  <a:srgbClr val="0033CC"/>
                </a:solidFill>
                <a:latin typeface="Arial" panose="020B0604020202020204" pitchFamily="34" charset="0"/>
              </a:rPr>
              <a:t>B</a:t>
            </a:r>
          </a:p>
        </p:txBody>
      </p:sp>
      <p:sp>
        <p:nvSpPr>
          <p:cNvPr id="183368" name="Rectangle 72"/>
          <p:cNvSpPr>
            <a:spLocks noChangeArrowheads="1"/>
          </p:cNvSpPr>
          <p:nvPr/>
        </p:nvSpPr>
        <p:spPr bwMode="auto">
          <a:xfrm>
            <a:off x="4713289" y="5343525"/>
            <a:ext cx="441325" cy="2047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buClrTx/>
              <a:buFontTx/>
              <a:buNone/>
            </a:pPr>
            <a:r>
              <a:rPr lang="es-CO" altLang="es-CO" sz="2000" b="1">
                <a:solidFill>
                  <a:srgbClr val="CC3300"/>
                </a:solidFill>
                <a:latin typeface="Arial" panose="020B0604020202020204" pitchFamily="34" charset="0"/>
              </a:rPr>
              <a:t>C</a:t>
            </a:r>
          </a:p>
        </p:txBody>
      </p:sp>
      <p:sp>
        <p:nvSpPr>
          <p:cNvPr id="183369" name="Freeform 73"/>
          <p:cNvSpPr>
            <a:spLocks noChangeArrowheads="1"/>
          </p:cNvSpPr>
          <p:nvPr/>
        </p:nvSpPr>
        <p:spPr bwMode="auto">
          <a:xfrm flipV="1">
            <a:off x="3260725" y="4513264"/>
            <a:ext cx="6516688" cy="865187"/>
          </a:xfrm>
          <a:custGeom>
            <a:avLst/>
            <a:gdLst>
              <a:gd name="G0" fmla="+- 486 0 0"/>
              <a:gd name="G1" fmla="+- 1 0 0"/>
              <a:gd name="G2" fmla="+- 1 0 0"/>
              <a:gd name="G3" fmla="+- 1 0 0"/>
              <a:gd name="G4" fmla="+- 1 0 0"/>
              <a:gd name="G5" fmla="+- 1 0 0"/>
              <a:gd name="G6" fmla="+- 1 0 0"/>
              <a:gd name="G7" fmla="+- 1 0 0"/>
              <a:gd name="G8" fmla="+- 1 0 0"/>
              <a:gd name="G9" fmla="+- 1 0 0"/>
              <a:gd name="G10" fmla="+- 1 0 0"/>
              <a:gd name="G11" fmla="+- 1 0 0"/>
              <a:gd name="G12" fmla="+- 1 0 0"/>
              <a:gd name="G13" fmla="+- 1 0 0"/>
              <a:gd name="G14" fmla="+- 1 0 0"/>
              <a:gd name="G15" fmla="+- 1 0 0"/>
              <a:gd name="G16" fmla="+- 1 0 0"/>
              <a:gd name="G17" fmla="+- 1 0 0"/>
              <a:gd name="G18" fmla="+- 1 0 0"/>
              <a:gd name="G19" fmla="+- 1 0 0"/>
              <a:gd name="G20" fmla="+- 1 0 0"/>
              <a:gd name="G21" fmla="+- 1 0 0"/>
              <a:gd name="G22" fmla="+- 1 0 0"/>
              <a:gd name="G23" fmla="+- 34816 0 0"/>
              <a:gd name="G24" fmla="*/ 1 0 0"/>
              <a:gd name="G25" fmla="*/ 1 35987 55552"/>
              <a:gd name="G26" fmla="*/ G25 1 180"/>
              <a:gd name="G27" fmla="*/ G24 1 G26"/>
              <a:gd name="G28" fmla="*/ 1 0 0"/>
              <a:gd name="T0" fmla="*/ 6 256 1"/>
              <a:gd name="T1" fmla="*/ 0 256 1"/>
              <a:gd name="G29" fmla="+- 0 T0 T1"/>
              <a:gd name="G30" fmla="cos 31306 G29"/>
              <a:gd name="T2" fmla="*/ 9 256 1"/>
              <a:gd name="T3" fmla="*/ 0 256 1"/>
              <a:gd name="G31" fmla="+- 0 T2 T3"/>
              <a:gd name="G32" fmla="sin 55229 G31"/>
              <a:gd name="G33" fmla="*/ 1 47515 15648"/>
              <a:gd name="G34" fmla="+- 16 0 0"/>
              <a:gd name="T4" fmla="*/ 0 w 7092"/>
              <a:gd name="T5" fmla="*/ 865187 h 1392"/>
              <a:gd name="T6" fmla="*/ 231557 w 7092"/>
              <a:gd name="T7" fmla="*/ 719746 h 1392"/>
              <a:gd name="T8" fmla="*/ 424522 w 7092"/>
              <a:gd name="T9" fmla="*/ 619056 h 1392"/>
              <a:gd name="T10" fmla="*/ 645053 w 7092"/>
              <a:gd name="T11" fmla="*/ 510908 h 1392"/>
              <a:gd name="T12" fmla="*/ 865584 w 7092"/>
              <a:gd name="T13" fmla="*/ 417676 h 1392"/>
              <a:gd name="T14" fmla="*/ 1075088 w 7092"/>
              <a:gd name="T15" fmla="*/ 335633 h 1392"/>
              <a:gd name="T16" fmla="*/ 1301132 w 7092"/>
              <a:gd name="T17" fmla="*/ 253589 h 1392"/>
              <a:gd name="T18" fmla="*/ 1521663 w 7092"/>
              <a:gd name="T19" fmla="*/ 187084 h 1392"/>
              <a:gd name="T20" fmla="*/ 1733924 w 7092"/>
              <a:gd name="T21" fmla="*/ 133010 h 1392"/>
              <a:gd name="T22" fmla="*/ 1979265 w 7092"/>
              <a:gd name="T23" fmla="*/ 85773 h 1392"/>
              <a:gd name="T24" fmla="*/ 2177743 w 7092"/>
              <a:gd name="T25" fmla="*/ 59668 h 1392"/>
              <a:gd name="T26" fmla="*/ 2409300 w 7092"/>
              <a:gd name="T27" fmla="*/ 37293 h 1392"/>
              <a:gd name="T28" fmla="*/ 2613291 w 7092"/>
              <a:gd name="T29" fmla="*/ 22376 h 1392"/>
              <a:gd name="T30" fmla="*/ 2833822 w 7092"/>
              <a:gd name="T31" fmla="*/ 11188 h 1392"/>
              <a:gd name="T32" fmla="*/ 3043326 w 7092"/>
              <a:gd name="T33" fmla="*/ 7459 h 1392"/>
              <a:gd name="T34" fmla="*/ 3247317 w 7092"/>
              <a:gd name="T35" fmla="*/ 3729 h 1392"/>
              <a:gd name="T36" fmla="*/ 3484388 w 7092"/>
              <a:gd name="T37" fmla="*/ 0 h 1392"/>
              <a:gd name="T38" fmla="*/ 3908910 w 7092"/>
              <a:gd name="T39" fmla="*/ 0 h 1392"/>
              <a:gd name="T40" fmla="*/ 4140468 w 7092"/>
              <a:gd name="T41" fmla="*/ 3729 h 1392"/>
              <a:gd name="T42" fmla="*/ 4349972 w 7092"/>
              <a:gd name="T43" fmla="*/ 3729 h 1392"/>
              <a:gd name="T44" fmla="*/ 4576016 w 7092"/>
              <a:gd name="T45" fmla="*/ 7459 h 1392"/>
              <a:gd name="T46" fmla="*/ 4774494 w 7092"/>
              <a:gd name="T47" fmla="*/ 11188 h 1392"/>
              <a:gd name="T48" fmla="*/ 5000538 w 7092"/>
              <a:gd name="T49" fmla="*/ 18646 h 1392"/>
              <a:gd name="T50" fmla="*/ 5221069 w 7092"/>
              <a:gd name="T51" fmla="*/ 26105 h 1392"/>
              <a:gd name="T52" fmla="*/ 5408520 w 7092"/>
              <a:gd name="T53" fmla="*/ 44751 h 1392"/>
              <a:gd name="T54" fmla="*/ 5656618 w 7092"/>
              <a:gd name="T55" fmla="*/ 82044 h 1392"/>
              <a:gd name="T56" fmla="*/ 5871635 w 7092"/>
              <a:gd name="T57" fmla="*/ 134253 h 1392"/>
              <a:gd name="T58" fmla="*/ 6097679 w 7092"/>
              <a:gd name="T59" fmla="*/ 205109 h 1392"/>
              <a:gd name="T60" fmla="*/ 6312697 w 7092"/>
              <a:gd name="T61" fmla="*/ 290882 h 1392"/>
              <a:gd name="T62" fmla="*/ 6516688 w 7092"/>
              <a:gd name="T63" fmla="*/ 384113 h 1392"/>
            </a:gdLst>
            <a:ahLst/>
            <a:cxnLst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7092" h="1392">
                <a:moveTo>
                  <a:pt x="0" y="1392"/>
                </a:moveTo>
                <a:lnTo>
                  <a:pt x="252" y="1158"/>
                </a:lnTo>
                <a:lnTo>
                  <a:pt x="462" y="996"/>
                </a:lnTo>
                <a:lnTo>
                  <a:pt x="702" y="822"/>
                </a:lnTo>
                <a:lnTo>
                  <a:pt x="942" y="672"/>
                </a:lnTo>
                <a:lnTo>
                  <a:pt x="1170" y="540"/>
                </a:lnTo>
                <a:lnTo>
                  <a:pt x="1416" y="408"/>
                </a:lnTo>
                <a:lnTo>
                  <a:pt x="1656" y="301"/>
                </a:lnTo>
                <a:lnTo>
                  <a:pt x="1887" y="214"/>
                </a:lnTo>
                <a:lnTo>
                  <a:pt x="2154" y="138"/>
                </a:lnTo>
                <a:lnTo>
                  <a:pt x="2370" y="96"/>
                </a:lnTo>
                <a:lnTo>
                  <a:pt x="2622" y="60"/>
                </a:lnTo>
                <a:lnTo>
                  <a:pt x="2844" y="36"/>
                </a:lnTo>
                <a:lnTo>
                  <a:pt x="3084" y="18"/>
                </a:lnTo>
                <a:lnTo>
                  <a:pt x="3312" y="12"/>
                </a:lnTo>
                <a:lnTo>
                  <a:pt x="3534" y="6"/>
                </a:lnTo>
                <a:lnTo>
                  <a:pt x="3792" y="0"/>
                </a:lnTo>
                <a:lnTo>
                  <a:pt x="4254" y="0"/>
                </a:lnTo>
                <a:lnTo>
                  <a:pt x="4506" y="6"/>
                </a:lnTo>
                <a:lnTo>
                  <a:pt x="4734" y="6"/>
                </a:lnTo>
                <a:lnTo>
                  <a:pt x="4980" y="12"/>
                </a:lnTo>
                <a:lnTo>
                  <a:pt x="5196" y="18"/>
                </a:lnTo>
                <a:lnTo>
                  <a:pt x="5442" y="30"/>
                </a:lnTo>
                <a:lnTo>
                  <a:pt x="5682" y="42"/>
                </a:lnTo>
                <a:lnTo>
                  <a:pt x="5886" y="72"/>
                </a:lnTo>
                <a:lnTo>
                  <a:pt x="6156" y="132"/>
                </a:lnTo>
                <a:lnTo>
                  <a:pt x="6390" y="216"/>
                </a:lnTo>
                <a:lnTo>
                  <a:pt x="6636" y="330"/>
                </a:lnTo>
                <a:lnTo>
                  <a:pt x="6870" y="468"/>
                </a:lnTo>
                <a:lnTo>
                  <a:pt x="7092" y="618"/>
                </a:lnTo>
              </a:path>
            </a:pathLst>
          </a:custGeom>
          <a:noFill/>
          <a:ln w="38160" cap="flat">
            <a:solidFill>
              <a:srgbClr val="0033CC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  <p:sp>
        <p:nvSpPr>
          <p:cNvPr id="183370" name="Freeform 74"/>
          <p:cNvSpPr>
            <a:spLocks noChangeArrowheads="1"/>
          </p:cNvSpPr>
          <p:nvPr/>
        </p:nvSpPr>
        <p:spPr bwMode="auto">
          <a:xfrm flipV="1">
            <a:off x="3260726" y="4975225"/>
            <a:ext cx="6518275" cy="395288"/>
          </a:xfrm>
          <a:custGeom>
            <a:avLst/>
            <a:gdLst>
              <a:gd name="G0" fmla="+- 3758 0 0"/>
              <a:gd name="G1" fmla="+- 1 0 0"/>
              <a:gd name="G2" fmla="+- 1 0 0"/>
              <a:gd name="G3" fmla="+- 1 0 0"/>
              <a:gd name="G4" fmla="+- 1 0 0"/>
              <a:gd name="G5" fmla="+- 1 0 0"/>
              <a:gd name="G6" fmla="+- 1 0 0"/>
              <a:gd name="G7" fmla="+- 1 0 0"/>
              <a:gd name="G8" fmla="+- 1 0 0"/>
              <a:gd name="G9" fmla="+- 1 0 0"/>
              <a:gd name="G10" fmla="+- 1 0 0"/>
              <a:gd name="G11" fmla="*/ 1 16385 2"/>
              <a:gd name="G12" fmla="+- 1 0 0"/>
              <a:gd name="G13" fmla="+- 1 0 0"/>
              <a:gd name="G14" fmla="+- 1 0 0"/>
              <a:gd name="G15" fmla="+- 1 0 0"/>
              <a:gd name="G16" fmla="*/ 1 34327 25408"/>
              <a:gd name="G17" fmla="+- 1 0 0"/>
              <a:gd name="G18" fmla="+- 1 0 0"/>
              <a:gd name="G19" fmla="+- 1 0 0"/>
              <a:gd name="G20" fmla="+- 1 0 0"/>
              <a:gd name="T0" fmla="*/ 0 w 20000"/>
              <a:gd name="T1" fmla="*/ 215946 h 20000"/>
              <a:gd name="T2" fmla="*/ 242480 w 20000"/>
              <a:gd name="T3" fmla="*/ 156376 h 20000"/>
              <a:gd name="T4" fmla="*/ 440961 w 20000"/>
              <a:gd name="T5" fmla="*/ 111689 h 20000"/>
              <a:gd name="T6" fmla="*/ 644983 w 20000"/>
              <a:gd name="T7" fmla="*/ 72595 h 20000"/>
              <a:gd name="T8" fmla="*/ 865627 w 20000"/>
              <a:gd name="T9" fmla="*/ 40952 h 20000"/>
              <a:gd name="T10" fmla="*/ 1075189 w 20000"/>
              <a:gd name="T11" fmla="*/ 22334 h 20000"/>
              <a:gd name="T12" fmla="*/ 1301374 w 20000"/>
              <a:gd name="T13" fmla="*/ 11167 h 20000"/>
              <a:gd name="T14" fmla="*/ 1516151 w 20000"/>
              <a:gd name="T15" fmla="*/ 7451 h 20000"/>
              <a:gd name="T16" fmla="*/ 2178082 w 20000"/>
              <a:gd name="T17" fmla="*/ 0 h 20000"/>
              <a:gd name="T18" fmla="*/ 3925957 w 20000"/>
              <a:gd name="T19" fmla="*/ 0 h 20000"/>
              <a:gd name="T20" fmla="*/ 4350297 w 20000"/>
              <a:gd name="T21" fmla="*/ 7451 h 20000"/>
              <a:gd name="T22" fmla="*/ 4559859 w 20000"/>
              <a:gd name="T23" fmla="*/ 7451 h 20000"/>
              <a:gd name="T24" fmla="*/ 4818961 w 20000"/>
              <a:gd name="T25" fmla="*/ 11167 h 20000"/>
              <a:gd name="T26" fmla="*/ 5001146 w 20000"/>
              <a:gd name="T27" fmla="*/ 22334 h 20000"/>
              <a:gd name="T28" fmla="*/ 5221464 w 20000"/>
              <a:gd name="T29" fmla="*/ 29785 h 20000"/>
              <a:gd name="T30" fmla="*/ 5414731 w 20000"/>
              <a:gd name="T31" fmla="*/ 48403 h 20000"/>
              <a:gd name="T32" fmla="*/ 5657211 w 20000"/>
              <a:gd name="T33" fmla="*/ 85639 h 20000"/>
              <a:gd name="T34" fmla="*/ 5872314 w 20000"/>
              <a:gd name="T35" fmla="*/ 137758 h 20000"/>
              <a:gd name="T36" fmla="*/ 6125875 w 20000"/>
              <a:gd name="T37" fmla="*/ 215946 h 20000"/>
              <a:gd name="T38" fmla="*/ 6307735 w 20000"/>
              <a:gd name="T39" fmla="*/ 290418 h 20000"/>
              <a:gd name="T40" fmla="*/ 6517297 w 20000"/>
              <a:gd name="T41" fmla="*/ 394675 h 200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20000" h="20000">
                <a:moveTo>
                  <a:pt x="0" y="10926"/>
                </a:moveTo>
                <a:lnTo>
                  <a:pt x="744" y="7912"/>
                </a:lnTo>
                <a:lnTo>
                  <a:pt x="1353" y="5651"/>
                </a:lnTo>
                <a:lnTo>
                  <a:pt x="1979" y="3673"/>
                </a:lnTo>
                <a:lnTo>
                  <a:pt x="2656" y="2072"/>
                </a:lnTo>
                <a:lnTo>
                  <a:pt x="3299" y="1130"/>
                </a:lnTo>
                <a:lnTo>
                  <a:pt x="3993" y="565"/>
                </a:lnTo>
                <a:lnTo>
                  <a:pt x="4652" y="377"/>
                </a:lnTo>
                <a:lnTo>
                  <a:pt x="6683" y="0"/>
                </a:lnTo>
                <a:lnTo>
                  <a:pt x="12046" y="0"/>
                </a:lnTo>
                <a:lnTo>
                  <a:pt x="13348" y="377"/>
                </a:lnTo>
                <a:lnTo>
                  <a:pt x="13991" y="377"/>
                </a:lnTo>
                <a:lnTo>
                  <a:pt x="14786" y="565"/>
                </a:lnTo>
                <a:lnTo>
                  <a:pt x="15345" y="1130"/>
                </a:lnTo>
                <a:lnTo>
                  <a:pt x="16021" y="1507"/>
                </a:lnTo>
                <a:lnTo>
                  <a:pt x="16614" y="2449"/>
                </a:lnTo>
                <a:lnTo>
                  <a:pt x="17358" y="4333"/>
                </a:lnTo>
                <a:lnTo>
                  <a:pt x="18018" y="6970"/>
                </a:lnTo>
                <a:lnTo>
                  <a:pt x="18796" y="10926"/>
                </a:lnTo>
                <a:lnTo>
                  <a:pt x="19354" y="14694"/>
                </a:lnTo>
                <a:lnTo>
                  <a:pt x="19997" y="19969"/>
                </a:lnTo>
              </a:path>
            </a:pathLst>
          </a:custGeom>
          <a:noFill/>
          <a:ln w="38160" cap="flat">
            <a:solidFill>
              <a:srgbClr val="CC33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  <p:sp>
        <p:nvSpPr>
          <p:cNvPr id="183371" name="Freeform 75"/>
          <p:cNvSpPr>
            <a:spLocks noChangeArrowheads="1"/>
          </p:cNvSpPr>
          <p:nvPr/>
        </p:nvSpPr>
        <p:spPr bwMode="auto">
          <a:xfrm flipV="1">
            <a:off x="3260726" y="3582988"/>
            <a:ext cx="6518275" cy="1841500"/>
          </a:xfrm>
          <a:custGeom>
            <a:avLst/>
            <a:gdLst>
              <a:gd name="G0" fmla="+- 3052 0 0"/>
              <a:gd name="G1" fmla="+- 1 0 0"/>
              <a:gd name="G2" fmla="+- 1 0 0"/>
              <a:gd name="G3" fmla="+- 1 0 0"/>
              <a:gd name="G4" fmla="+- 1 0 0"/>
              <a:gd name="G5" fmla="+- 1 0 0"/>
              <a:gd name="G6" fmla="+- 1 0 0"/>
              <a:gd name="G7" fmla="*/ G1 1 10692"/>
              <a:gd name="G8" fmla="*/ G1 1 10692"/>
              <a:gd name="G9" fmla="*/ G7 G8 1"/>
              <a:gd name="G10" fmla="+- 1 0 G9"/>
              <a:gd name="G11" fmla="sqrt G10"/>
              <a:gd name="G12" fmla="*/ 771 G11 1"/>
              <a:gd name="G13" fmla="+- 1 0 0"/>
              <a:gd name="G14" fmla="+- 1 0 0"/>
              <a:gd name="G15" fmla="+- 1 0 0"/>
              <a:gd name="G16" fmla="+- 1 0 0"/>
              <a:gd name="G17" fmla="+- 1 0 0"/>
              <a:gd name="G18" fmla="+- 1 0 0"/>
              <a:gd name="G19" fmla="+- 1 0 0"/>
              <a:gd name="G20" fmla="*/ 1 16385 2"/>
              <a:gd name="G21" fmla="+- 1 0 0"/>
              <a:gd name="G22" fmla="+- 1 0 0"/>
              <a:gd name="G23" fmla="+- 1 0 0"/>
              <a:gd name="G24" fmla="+- 1 0 0"/>
              <a:gd name="G25" fmla="+- 1 0 0"/>
              <a:gd name="G26" fmla="+- 1 0 0"/>
              <a:gd name="G27" fmla="*/ 1 49717 51840"/>
              <a:gd name="G28" fmla="+- 1 0 0"/>
              <a:gd name="G29" fmla="+- 1 0 0"/>
              <a:gd name="G30" fmla="+- 1 0 0"/>
              <a:gd name="G31" fmla="+- 1 0 0"/>
              <a:gd name="G32" fmla="+- 1 0 0"/>
              <a:gd name="G33" fmla="+- 1 0 0"/>
              <a:gd name="T0" fmla="*/ 0 w 20000"/>
              <a:gd name="T1" fmla="*/ 1840855 h 20000"/>
              <a:gd name="T2" fmla="*/ 215103 w 20000"/>
              <a:gd name="T3" fmla="*/ 1620612 h 20000"/>
              <a:gd name="T4" fmla="*/ 408044 w 20000"/>
              <a:gd name="T5" fmla="*/ 1452575 h 20000"/>
              <a:gd name="T6" fmla="*/ 644983 w 20000"/>
              <a:gd name="T7" fmla="*/ 1265847 h 20000"/>
              <a:gd name="T8" fmla="*/ 865627 w 20000"/>
              <a:gd name="T9" fmla="*/ 1116501 h 20000"/>
              <a:gd name="T10" fmla="*/ 1301374 w 20000"/>
              <a:gd name="T11" fmla="*/ 836409 h 20000"/>
              <a:gd name="T12" fmla="*/ 1516151 w 20000"/>
              <a:gd name="T13" fmla="*/ 720671 h 20000"/>
              <a:gd name="T14" fmla="*/ 1736794 w 20000"/>
              <a:gd name="T15" fmla="*/ 612391 h 20000"/>
              <a:gd name="T16" fmla="*/ 1962979 w 20000"/>
              <a:gd name="T17" fmla="*/ 507794 h 20000"/>
              <a:gd name="T18" fmla="*/ 2178082 w 20000"/>
              <a:gd name="T19" fmla="*/ 421980 h 20000"/>
              <a:gd name="T20" fmla="*/ 2398399 w 20000"/>
              <a:gd name="T21" fmla="*/ 347307 h 20000"/>
              <a:gd name="T22" fmla="*/ 2602421 w 20000"/>
              <a:gd name="T23" fmla="*/ 280092 h 20000"/>
              <a:gd name="T24" fmla="*/ 2834146 w 20000"/>
              <a:gd name="T25" fmla="*/ 216560 h 20000"/>
              <a:gd name="T26" fmla="*/ 3043709 w 20000"/>
              <a:gd name="T27" fmla="*/ 158737 h 20000"/>
              <a:gd name="T28" fmla="*/ 3258812 w 20000"/>
              <a:gd name="T29" fmla="*/ 108280 h 20000"/>
              <a:gd name="T30" fmla="*/ 3484670 w 20000"/>
              <a:gd name="T31" fmla="*/ 70990 h 20000"/>
              <a:gd name="T32" fmla="*/ 3694232 w 20000"/>
              <a:gd name="T33" fmla="*/ 48524 h 20000"/>
              <a:gd name="T34" fmla="*/ 3914876 w 20000"/>
              <a:gd name="T35" fmla="*/ 22374 h 20000"/>
              <a:gd name="T36" fmla="*/ 4140734 w 20000"/>
              <a:gd name="T37" fmla="*/ 3775 h 20000"/>
              <a:gd name="T38" fmla="*/ 4350297 w 20000"/>
              <a:gd name="T39" fmla="*/ 0 h 20000"/>
              <a:gd name="T40" fmla="*/ 4774962 w 20000"/>
              <a:gd name="T41" fmla="*/ 0 h 20000"/>
              <a:gd name="T42" fmla="*/ 5001146 w 20000"/>
              <a:gd name="T43" fmla="*/ 11233 h 20000"/>
              <a:gd name="T44" fmla="*/ 5221464 w 20000"/>
              <a:gd name="T45" fmla="*/ 29832 h 20000"/>
              <a:gd name="T46" fmla="*/ 5425486 w 20000"/>
              <a:gd name="T47" fmla="*/ 52299 h 20000"/>
              <a:gd name="T48" fmla="*/ 5657211 w 20000"/>
              <a:gd name="T49" fmla="*/ 89589 h 20000"/>
              <a:gd name="T50" fmla="*/ 5872314 w 20000"/>
              <a:gd name="T51" fmla="*/ 134430 h 20000"/>
              <a:gd name="T52" fmla="*/ 6087417 w 20000"/>
              <a:gd name="T53" fmla="*/ 190411 h 20000"/>
              <a:gd name="T54" fmla="*/ 6307735 w 20000"/>
              <a:gd name="T55" fmla="*/ 272542 h 20000"/>
              <a:gd name="T56" fmla="*/ 6517297 w 20000"/>
              <a:gd name="T57" fmla="*/ 369681 h 200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000" h="20000">
                <a:moveTo>
                  <a:pt x="0" y="19993"/>
                </a:moveTo>
                <a:lnTo>
                  <a:pt x="660" y="17601"/>
                </a:lnTo>
                <a:lnTo>
                  <a:pt x="1252" y="15776"/>
                </a:lnTo>
                <a:lnTo>
                  <a:pt x="1979" y="13748"/>
                </a:lnTo>
                <a:lnTo>
                  <a:pt x="2656" y="12126"/>
                </a:lnTo>
                <a:lnTo>
                  <a:pt x="3993" y="9084"/>
                </a:lnTo>
                <a:lnTo>
                  <a:pt x="4652" y="7827"/>
                </a:lnTo>
                <a:lnTo>
                  <a:pt x="5329" y="6651"/>
                </a:lnTo>
                <a:lnTo>
                  <a:pt x="6023" y="5515"/>
                </a:lnTo>
                <a:lnTo>
                  <a:pt x="6683" y="4583"/>
                </a:lnTo>
                <a:lnTo>
                  <a:pt x="7359" y="3772"/>
                </a:lnTo>
                <a:lnTo>
                  <a:pt x="7985" y="3042"/>
                </a:lnTo>
                <a:lnTo>
                  <a:pt x="8696" y="2352"/>
                </a:lnTo>
                <a:lnTo>
                  <a:pt x="9339" y="1724"/>
                </a:lnTo>
                <a:lnTo>
                  <a:pt x="9999" y="1176"/>
                </a:lnTo>
                <a:lnTo>
                  <a:pt x="10692" y="771"/>
                </a:lnTo>
                <a:lnTo>
                  <a:pt x="11335" y="527"/>
                </a:lnTo>
                <a:lnTo>
                  <a:pt x="12012" y="243"/>
                </a:lnTo>
                <a:lnTo>
                  <a:pt x="12705" y="41"/>
                </a:lnTo>
                <a:lnTo>
                  <a:pt x="13348" y="0"/>
                </a:lnTo>
                <a:lnTo>
                  <a:pt x="14651" y="0"/>
                </a:lnTo>
                <a:lnTo>
                  <a:pt x="15345" y="122"/>
                </a:lnTo>
                <a:lnTo>
                  <a:pt x="16021" y="324"/>
                </a:lnTo>
                <a:lnTo>
                  <a:pt x="16647" y="568"/>
                </a:lnTo>
                <a:lnTo>
                  <a:pt x="17358" y="973"/>
                </a:lnTo>
                <a:lnTo>
                  <a:pt x="18018" y="1460"/>
                </a:lnTo>
                <a:lnTo>
                  <a:pt x="18678" y="2068"/>
                </a:lnTo>
                <a:lnTo>
                  <a:pt x="19354" y="2960"/>
                </a:lnTo>
                <a:lnTo>
                  <a:pt x="19997" y="4015"/>
                </a:lnTo>
              </a:path>
            </a:pathLst>
          </a:custGeom>
          <a:noFill/>
          <a:ln w="38160" cap="flat">
            <a:solidFill>
              <a:srgbClr val="0099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</p:spTree>
  </p:cSld>
  <p:clrMapOvr>
    <a:masterClrMapping/>
  </p:clrMapOvr>
  <p:transition>
    <p:dissolve/>
  </p:transition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7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gradFill rotWithShape="0">
          <a:gsLst>
            <a:gs pos="0">
              <a:srgbClr val="000000"/>
            </a:gs>
            <a:gs pos="50000">
              <a:srgbClr val="003399"/>
            </a:gs>
            <a:gs pos="100000">
              <a:srgbClr val="000000"/>
            </a:gs>
          </a:gsLst>
          <a:lin ang="81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321" name="Rectangle 1"/>
          <p:cNvSpPr>
            <a:spLocks noChangeArrowheads="1"/>
          </p:cNvSpPr>
          <p:nvPr/>
        </p:nvSpPr>
        <p:spPr bwMode="auto">
          <a:xfrm>
            <a:off x="2286000" y="500064"/>
            <a:ext cx="7772400" cy="5946775"/>
          </a:xfrm>
          <a:prstGeom prst="rect">
            <a:avLst/>
          </a:prstGeom>
          <a:solidFill>
            <a:srgbClr val="FFFFCC"/>
          </a:solidFill>
          <a:ln w="57240" cap="sq">
            <a:solidFill>
              <a:srgbClr val="CC66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  <p:grpSp>
        <p:nvGrpSpPr>
          <p:cNvPr id="184322" name="Group 2"/>
          <p:cNvGrpSpPr>
            <a:grpSpLocks/>
          </p:cNvGrpSpPr>
          <p:nvPr/>
        </p:nvGrpSpPr>
        <p:grpSpPr bwMode="auto">
          <a:xfrm>
            <a:off x="3259139" y="779463"/>
            <a:ext cx="6523037" cy="4970462"/>
            <a:chOff x="1093" y="491"/>
            <a:chExt cx="4109" cy="3131"/>
          </a:xfrm>
        </p:grpSpPr>
        <p:grpSp>
          <p:nvGrpSpPr>
            <p:cNvPr id="184323" name="Group 3"/>
            <p:cNvGrpSpPr>
              <a:grpSpLocks/>
            </p:cNvGrpSpPr>
            <p:nvPr/>
          </p:nvGrpSpPr>
          <p:grpSpPr bwMode="auto">
            <a:xfrm>
              <a:off x="1093" y="491"/>
              <a:ext cx="4102" cy="3131"/>
              <a:chOff x="1093" y="491"/>
              <a:chExt cx="4102" cy="3131"/>
            </a:xfrm>
          </p:grpSpPr>
          <p:sp>
            <p:nvSpPr>
              <p:cNvPr id="184324" name="Line 4"/>
              <p:cNvSpPr>
                <a:spLocks noChangeShapeType="1"/>
              </p:cNvSpPr>
              <p:nvPr/>
            </p:nvSpPr>
            <p:spPr bwMode="auto">
              <a:xfrm>
                <a:off x="3417" y="491"/>
                <a:ext cx="0" cy="3130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84325" name="Line 5"/>
              <p:cNvSpPr>
                <a:spLocks noChangeShapeType="1"/>
              </p:cNvSpPr>
              <p:nvPr/>
            </p:nvSpPr>
            <p:spPr bwMode="auto">
              <a:xfrm>
                <a:off x="1332" y="492"/>
                <a:ext cx="0" cy="3129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84326" name="Line 6"/>
              <p:cNvSpPr>
                <a:spLocks noChangeShapeType="1"/>
              </p:cNvSpPr>
              <p:nvPr/>
            </p:nvSpPr>
            <p:spPr bwMode="auto">
              <a:xfrm>
                <a:off x="1641" y="492"/>
                <a:ext cx="0" cy="3129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84327" name="Line 7"/>
              <p:cNvSpPr>
                <a:spLocks noChangeShapeType="1"/>
              </p:cNvSpPr>
              <p:nvPr/>
            </p:nvSpPr>
            <p:spPr bwMode="auto">
              <a:xfrm>
                <a:off x="1503" y="492"/>
                <a:ext cx="0" cy="3129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84328" name="Line 8"/>
              <p:cNvSpPr>
                <a:spLocks noChangeShapeType="1"/>
              </p:cNvSpPr>
              <p:nvPr/>
            </p:nvSpPr>
            <p:spPr bwMode="auto">
              <a:xfrm>
                <a:off x="1745" y="492"/>
                <a:ext cx="0" cy="3129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84329" name="Line 9"/>
              <p:cNvSpPr>
                <a:spLocks noChangeShapeType="1"/>
              </p:cNvSpPr>
              <p:nvPr/>
            </p:nvSpPr>
            <p:spPr bwMode="auto">
              <a:xfrm>
                <a:off x="1842" y="492"/>
                <a:ext cx="0" cy="3129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84330" name="Line 10"/>
              <p:cNvSpPr>
                <a:spLocks noChangeShapeType="1"/>
              </p:cNvSpPr>
              <p:nvPr/>
            </p:nvSpPr>
            <p:spPr bwMode="auto">
              <a:xfrm>
                <a:off x="1913" y="492"/>
                <a:ext cx="0" cy="3130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84331" name="Line 11"/>
              <p:cNvSpPr>
                <a:spLocks noChangeShapeType="1"/>
              </p:cNvSpPr>
              <p:nvPr/>
            </p:nvSpPr>
            <p:spPr bwMode="auto">
              <a:xfrm>
                <a:off x="1986" y="492"/>
                <a:ext cx="0" cy="3130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84332" name="Line 12"/>
              <p:cNvSpPr>
                <a:spLocks noChangeShapeType="1"/>
              </p:cNvSpPr>
              <p:nvPr/>
            </p:nvSpPr>
            <p:spPr bwMode="auto">
              <a:xfrm flipH="1">
                <a:off x="2456" y="492"/>
                <a:ext cx="7" cy="3128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84333" name="Line 13"/>
              <p:cNvSpPr>
                <a:spLocks noChangeShapeType="1"/>
              </p:cNvSpPr>
              <p:nvPr/>
            </p:nvSpPr>
            <p:spPr bwMode="auto">
              <a:xfrm>
                <a:off x="2704" y="492"/>
                <a:ext cx="0" cy="3129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84334" name="Line 14"/>
              <p:cNvSpPr>
                <a:spLocks noChangeShapeType="1"/>
              </p:cNvSpPr>
              <p:nvPr/>
            </p:nvSpPr>
            <p:spPr bwMode="auto">
              <a:xfrm>
                <a:off x="3011" y="492"/>
                <a:ext cx="0" cy="3129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84335" name="Line 15"/>
              <p:cNvSpPr>
                <a:spLocks noChangeShapeType="1"/>
              </p:cNvSpPr>
              <p:nvPr/>
            </p:nvSpPr>
            <p:spPr bwMode="auto">
              <a:xfrm>
                <a:off x="2874" y="492"/>
                <a:ext cx="0" cy="3129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84336" name="Line 16"/>
              <p:cNvSpPr>
                <a:spLocks noChangeShapeType="1"/>
              </p:cNvSpPr>
              <p:nvPr/>
            </p:nvSpPr>
            <p:spPr bwMode="auto">
              <a:xfrm>
                <a:off x="3118" y="492"/>
                <a:ext cx="0" cy="3129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84337" name="Line 17"/>
              <p:cNvSpPr>
                <a:spLocks noChangeShapeType="1"/>
              </p:cNvSpPr>
              <p:nvPr/>
            </p:nvSpPr>
            <p:spPr bwMode="auto">
              <a:xfrm>
                <a:off x="3212" y="492"/>
                <a:ext cx="0" cy="3129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84338" name="Line 18"/>
              <p:cNvSpPr>
                <a:spLocks noChangeShapeType="1"/>
              </p:cNvSpPr>
              <p:nvPr/>
            </p:nvSpPr>
            <p:spPr bwMode="auto">
              <a:xfrm>
                <a:off x="3286" y="495"/>
                <a:ext cx="0" cy="3127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84339" name="Line 19"/>
              <p:cNvSpPr>
                <a:spLocks noChangeShapeType="1"/>
              </p:cNvSpPr>
              <p:nvPr/>
            </p:nvSpPr>
            <p:spPr bwMode="auto">
              <a:xfrm>
                <a:off x="3355" y="495"/>
                <a:ext cx="0" cy="3127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84340" name="Line 20"/>
              <p:cNvSpPr>
                <a:spLocks noChangeShapeType="1"/>
              </p:cNvSpPr>
              <p:nvPr/>
            </p:nvSpPr>
            <p:spPr bwMode="auto">
              <a:xfrm>
                <a:off x="3824" y="492"/>
                <a:ext cx="0" cy="3130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84341" name="Line 21"/>
              <p:cNvSpPr>
                <a:spLocks noChangeShapeType="1"/>
              </p:cNvSpPr>
              <p:nvPr/>
            </p:nvSpPr>
            <p:spPr bwMode="auto">
              <a:xfrm>
                <a:off x="4065" y="492"/>
                <a:ext cx="0" cy="3129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84342" name="Line 22"/>
              <p:cNvSpPr>
                <a:spLocks noChangeShapeType="1"/>
              </p:cNvSpPr>
              <p:nvPr/>
            </p:nvSpPr>
            <p:spPr bwMode="auto">
              <a:xfrm>
                <a:off x="4377" y="492"/>
                <a:ext cx="0" cy="3129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84343" name="Line 23"/>
              <p:cNvSpPr>
                <a:spLocks noChangeShapeType="1"/>
              </p:cNvSpPr>
              <p:nvPr/>
            </p:nvSpPr>
            <p:spPr bwMode="auto">
              <a:xfrm>
                <a:off x="4242" y="492"/>
                <a:ext cx="0" cy="3129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84344" name="Line 24"/>
              <p:cNvSpPr>
                <a:spLocks noChangeShapeType="1"/>
              </p:cNvSpPr>
              <p:nvPr/>
            </p:nvSpPr>
            <p:spPr bwMode="auto">
              <a:xfrm>
                <a:off x="4485" y="492"/>
                <a:ext cx="0" cy="3129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84345" name="Line 25"/>
              <p:cNvSpPr>
                <a:spLocks noChangeShapeType="1"/>
              </p:cNvSpPr>
              <p:nvPr/>
            </p:nvSpPr>
            <p:spPr bwMode="auto">
              <a:xfrm>
                <a:off x="4581" y="492"/>
                <a:ext cx="0" cy="3129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84346" name="Line 26"/>
              <p:cNvSpPr>
                <a:spLocks noChangeShapeType="1"/>
              </p:cNvSpPr>
              <p:nvPr/>
            </p:nvSpPr>
            <p:spPr bwMode="auto">
              <a:xfrm>
                <a:off x="4654" y="492"/>
                <a:ext cx="0" cy="3130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84347" name="Line 27"/>
              <p:cNvSpPr>
                <a:spLocks noChangeShapeType="1"/>
              </p:cNvSpPr>
              <p:nvPr/>
            </p:nvSpPr>
            <p:spPr bwMode="auto">
              <a:xfrm>
                <a:off x="4730" y="492"/>
                <a:ext cx="0" cy="3129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84348" name="Line 28"/>
              <p:cNvSpPr>
                <a:spLocks noChangeShapeType="1"/>
              </p:cNvSpPr>
              <p:nvPr/>
            </p:nvSpPr>
            <p:spPr bwMode="auto">
              <a:xfrm flipH="1">
                <a:off x="4783" y="492"/>
                <a:ext cx="7" cy="3130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84349" name="Line 29"/>
              <p:cNvSpPr>
                <a:spLocks noChangeShapeType="1"/>
              </p:cNvSpPr>
              <p:nvPr/>
            </p:nvSpPr>
            <p:spPr bwMode="auto">
              <a:xfrm>
                <a:off x="5196" y="492"/>
                <a:ext cx="0" cy="3130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84350" name="Line 30"/>
              <p:cNvSpPr>
                <a:spLocks noChangeShapeType="1"/>
              </p:cNvSpPr>
              <p:nvPr/>
            </p:nvSpPr>
            <p:spPr bwMode="auto">
              <a:xfrm>
                <a:off x="1093" y="492"/>
                <a:ext cx="0" cy="3129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84351" name="Line 31"/>
              <p:cNvSpPr>
                <a:spLocks noChangeShapeType="1"/>
              </p:cNvSpPr>
              <p:nvPr/>
            </p:nvSpPr>
            <p:spPr bwMode="auto">
              <a:xfrm>
                <a:off x="2047" y="491"/>
                <a:ext cx="0" cy="3130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</p:grpSp>
        <p:grpSp>
          <p:nvGrpSpPr>
            <p:cNvPr id="184352" name="Group 32"/>
            <p:cNvGrpSpPr>
              <a:grpSpLocks/>
            </p:cNvGrpSpPr>
            <p:nvPr/>
          </p:nvGrpSpPr>
          <p:grpSpPr bwMode="auto">
            <a:xfrm>
              <a:off x="1093" y="492"/>
              <a:ext cx="4109" cy="3129"/>
              <a:chOff x="1093" y="492"/>
              <a:chExt cx="4109" cy="3129"/>
            </a:xfrm>
          </p:grpSpPr>
          <p:sp>
            <p:nvSpPr>
              <p:cNvPr id="184353" name="Line 33"/>
              <p:cNvSpPr>
                <a:spLocks noChangeShapeType="1"/>
              </p:cNvSpPr>
              <p:nvPr/>
            </p:nvSpPr>
            <p:spPr bwMode="auto">
              <a:xfrm>
                <a:off x="1093" y="492"/>
                <a:ext cx="4099" cy="0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84354" name="Line 34"/>
              <p:cNvSpPr>
                <a:spLocks noChangeShapeType="1"/>
              </p:cNvSpPr>
              <p:nvPr/>
            </p:nvSpPr>
            <p:spPr bwMode="auto">
              <a:xfrm>
                <a:off x="1093" y="712"/>
                <a:ext cx="4106" cy="0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84355" name="Line 35"/>
              <p:cNvSpPr>
                <a:spLocks noChangeShapeType="1"/>
              </p:cNvSpPr>
              <p:nvPr/>
            </p:nvSpPr>
            <p:spPr bwMode="auto">
              <a:xfrm>
                <a:off x="1093" y="931"/>
                <a:ext cx="4109" cy="0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84356" name="Line 36"/>
              <p:cNvSpPr>
                <a:spLocks noChangeShapeType="1"/>
              </p:cNvSpPr>
              <p:nvPr/>
            </p:nvSpPr>
            <p:spPr bwMode="auto">
              <a:xfrm>
                <a:off x="1093" y="1163"/>
                <a:ext cx="4109" cy="0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84357" name="Line 37"/>
              <p:cNvSpPr>
                <a:spLocks noChangeShapeType="1"/>
              </p:cNvSpPr>
              <p:nvPr/>
            </p:nvSpPr>
            <p:spPr bwMode="auto">
              <a:xfrm>
                <a:off x="1093" y="1381"/>
                <a:ext cx="4109" cy="0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84358" name="Line 38"/>
              <p:cNvSpPr>
                <a:spLocks noChangeShapeType="1"/>
              </p:cNvSpPr>
              <p:nvPr/>
            </p:nvSpPr>
            <p:spPr bwMode="auto">
              <a:xfrm>
                <a:off x="1093" y="1606"/>
                <a:ext cx="4109" cy="0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84359" name="Line 39"/>
              <p:cNvSpPr>
                <a:spLocks noChangeShapeType="1"/>
              </p:cNvSpPr>
              <p:nvPr/>
            </p:nvSpPr>
            <p:spPr bwMode="auto">
              <a:xfrm>
                <a:off x="1093" y="1822"/>
                <a:ext cx="4106" cy="0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84360" name="Line 40"/>
              <p:cNvSpPr>
                <a:spLocks noChangeShapeType="1"/>
              </p:cNvSpPr>
              <p:nvPr/>
            </p:nvSpPr>
            <p:spPr bwMode="auto">
              <a:xfrm>
                <a:off x="1093" y="2049"/>
                <a:ext cx="4106" cy="0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84361" name="Line 41"/>
              <p:cNvSpPr>
                <a:spLocks noChangeShapeType="1"/>
              </p:cNvSpPr>
              <p:nvPr/>
            </p:nvSpPr>
            <p:spPr bwMode="auto">
              <a:xfrm>
                <a:off x="1093" y="2267"/>
                <a:ext cx="4106" cy="0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84362" name="Line 42"/>
              <p:cNvSpPr>
                <a:spLocks noChangeShapeType="1"/>
              </p:cNvSpPr>
              <p:nvPr/>
            </p:nvSpPr>
            <p:spPr bwMode="auto">
              <a:xfrm>
                <a:off x="1093" y="2490"/>
                <a:ext cx="4106" cy="0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84363" name="Line 43"/>
              <p:cNvSpPr>
                <a:spLocks noChangeShapeType="1"/>
              </p:cNvSpPr>
              <p:nvPr/>
            </p:nvSpPr>
            <p:spPr bwMode="auto">
              <a:xfrm>
                <a:off x="1093" y="2720"/>
                <a:ext cx="4106" cy="0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84364" name="Line 44"/>
              <p:cNvSpPr>
                <a:spLocks noChangeShapeType="1"/>
              </p:cNvSpPr>
              <p:nvPr/>
            </p:nvSpPr>
            <p:spPr bwMode="auto">
              <a:xfrm>
                <a:off x="1093" y="2934"/>
                <a:ext cx="4106" cy="0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84365" name="Line 45"/>
              <p:cNvSpPr>
                <a:spLocks noChangeShapeType="1"/>
              </p:cNvSpPr>
              <p:nvPr/>
            </p:nvSpPr>
            <p:spPr bwMode="auto">
              <a:xfrm>
                <a:off x="1093" y="3160"/>
                <a:ext cx="4106" cy="0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84366" name="Line 46"/>
              <p:cNvSpPr>
                <a:spLocks noChangeShapeType="1"/>
              </p:cNvSpPr>
              <p:nvPr/>
            </p:nvSpPr>
            <p:spPr bwMode="auto">
              <a:xfrm>
                <a:off x="1093" y="3385"/>
                <a:ext cx="4106" cy="0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84367" name="Line 47"/>
              <p:cNvSpPr>
                <a:spLocks noChangeShapeType="1"/>
              </p:cNvSpPr>
              <p:nvPr/>
            </p:nvSpPr>
            <p:spPr bwMode="auto">
              <a:xfrm>
                <a:off x="1096" y="3622"/>
                <a:ext cx="4095" cy="0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</p:grpSp>
      </p:grpSp>
      <p:sp>
        <p:nvSpPr>
          <p:cNvPr id="184368" name="Rectangle 48"/>
          <p:cNvSpPr>
            <a:spLocks noChangeArrowheads="1"/>
          </p:cNvSpPr>
          <p:nvPr/>
        </p:nvSpPr>
        <p:spPr bwMode="auto">
          <a:xfrm>
            <a:off x="2198689" y="2174875"/>
            <a:ext cx="581025" cy="3444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r>
              <a:rPr lang="es-CO" altLang="es-CO" sz="2000" b="1" i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K </a:t>
            </a:r>
          </a:p>
        </p:txBody>
      </p:sp>
      <p:sp>
        <p:nvSpPr>
          <p:cNvPr id="184369" name="Rectangle 49"/>
          <p:cNvSpPr>
            <a:spLocks noChangeArrowheads="1"/>
          </p:cNvSpPr>
          <p:nvPr/>
        </p:nvSpPr>
        <p:spPr bwMode="auto">
          <a:xfrm>
            <a:off x="2727326" y="1011238"/>
            <a:ext cx="487363" cy="342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0</a:t>
            </a:r>
          </a:p>
        </p:txBody>
      </p:sp>
      <p:sp>
        <p:nvSpPr>
          <p:cNvPr id="184370" name="Rectangle 50"/>
          <p:cNvSpPr>
            <a:spLocks noChangeArrowheads="1"/>
          </p:cNvSpPr>
          <p:nvPr/>
        </p:nvSpPr>
        <p:spPr bwMode="auto">
          <a:xfrm>
            <a:off x="2727326" y="1365250"/>
            <a:ext cx="487363" cy="342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-10</a:t>
            </a:r>
          </a:p>
        </p:txBody>
      </p:sp>
      <p:sp>
        <p:nvSpPr>
          <p:cNvPr id="184371" name="Rectangle 51"/>
          <p:cNvSpPr>
            <a:spLocks noChangeArrowheads="1"/>
          </p:cNvSpPr>
          <p:nvPr/>
        </p:nvSpPr>
        <p:spPr bwMode="auto">
          <a:xfrm>
            <a:off x="2727326" y="1716089"/>
            <a:ext cx="487363" cy="3460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-20</a:t>
            </a:r>
          </a:p>
        </p:txBody>
      </p:sp>
      <p:sp>
        <p:nvSpPr>
          <p:cNvPr id="184372" name="Rectangle 52"/>
          <p:cNvSpPr>
            <a:spLocks noChangeArrowheads="1"/>
          </p:cNvSpPr>
          <p:nvPr/>
        </p:nvSpPr>
        <p:spPr bwMode="auto">
          <a:xfrm>
            <a:off x="2727326" y="2070100"/>
            <a:ext cx="487363" cy="3444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-30</a:t>
            </a:r>
          </a:p>
        </p:txBody>
      </p:sp>
      <p:sp>
        <p:nvSpPr>
          <p:cNvPr id="184373" name="Rectangle 53"/>
          <p:cNvSpPr>
            <a:spLocks noChangeArrowheads="1"/>
          </p:cNvSpPr>
          <p:nvPr/>
        </p:nvSpPr>
        <p:spPr bwMode="auto">
          <a:xfrm>
            <a:off x="2727326" y="2424113"/>
            <a:ext cx="487363" cy="342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-40</a:t>
            </a:r>
          </a:p>
        </p:txBody>
      </p:sp>
      <p:sp>
        <p:nvSpPr>
          <p:cNvPr id="184374" name="Rectangle 54"/>
          <p:cNvSpPr>
            <a:spLocks noChangeArrowheads="1"/>
          </p:cNvSpPr>
          <p:nvPr/>
        </p:nvSpPr>
        <p:spPr bwMode="auto">
          <a:xfrm>
            <a:off x="2727326" y="2776538"/>
            <a:ext cx="487363" cy="342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-50</a:t>
            </a:r>
          </a:p>
        </p:txBody>
      </p:sp>
      <p:sp>
        <p:nvSpPr>
          <p:cNvPr id="184375" name="Rectangle 55"/>
          <p:cNvSpPr>
            <a:spLocks noChangeArrowheads="1"/>
          </p:cNvSpPr>
          <p:nvPr/>
        </p:nvSpPr>
        <p:spPr bwMode="auto">
          <a:xfrm>
            <a:off x="2727326" y="3130550"/>
            <a:ext cx="487363" cy="3444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-60</a:t>
            </a:r>
          </a:p>
        </p:txBody>
      </p:sp>
      <p:sp>
        <p:nvSpPr>
          <p:cNvPr id="184376" name="Rectangle 56"/>
          <p:cNvSpPr>
            <a:spLocks noChangeArrowheads="1"/>
          </p:cNvSpPr>
          <p:nvPr/>
        </p:nvSpPr>
        <p:spPr bwMode="auto">
          <a:xfrm>
            <a:off x="2727326" y="3482975"/>
            <a:ext cx="487363" cy="3444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-70</a:t>
            </a:r>
          </a:p>
        </p:txBody>
      </p:sp>
      <p:sp>
        <p:nvSpPr>
          <p:cNvPr id="184377" name="Rectangle 57"/>
          <p:cNvSpPr>
            <a:spLocks noChangeArrowheads="1"/>
          </p:cNvSpPr>
          <p:nvPr/>
        </p:nvSpPr>
        <p:spPr bwMode="auto">
          <a:xfrm>
            <a:off x="2795589" y="617538"/>
            <a:ext cx="485775" cy="342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dB   </a:t>
            </a:r>
          </a:p>
        </p:txBody>
      </p:sp>
      <p:sp>
        <p:nvSpPr>
          <p:cNvPr id="184378" name="Rectangle 58"/>
          <p:cNvSpPr>
            <a:spLocks noChangeArrowheads="1"/>
          </p:cNvSpPr>
          <p:nvPr/>
        </p:nvSpPr>
        <p:spPr bwMode="auto">
          <a:xfrm>
            <a:off x="3006726" y="5761039"/>
            <a:ext cx="485775" cy="3444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20</a:t>
            </a:r>
          </a:p>
        </p:txBody>
      </p:sp>
      <p:sp>
        <p:nvSpPr>
          <p:cNvPr id="184379" name="Rectangle 59"/>
          <p:cNvSpPr>
            <a:spLocks noChangeArrowheads="1"/>
          </p:cNvSpPr>
          <p:nvPr/>
        </p:nvSpPr>
        <p:spPr bwMode="auto">
          <a:xfrm>
            <a:off x="4537076" y="5767389"/>
            <a:ext cx="487363" cy="3444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100</a:t>
            </a:r>
          </a:p>
        </p:txBody>
      </p:sp>
      <p:sp>
        <p:nvSpPr>
          <p:cNvPr id="184380" name="Rectangle 60"/>
          <p:cNvSpPr>
            <a:spLocks noChangeArrowheads="1"/>
          </p:cNvSpPr>
          <p:nvPr/>
        </p:nvSpPr>
        <p:spPr bwMode="auto">
          <a:xfrm>
            <a:off x="6094414" y="5767389"/>
            <a:ext cx="485775" cy="3444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500</a:t>
            </a:r>
          </a:p>
        </p:txBody>
      </p:sp>
      <p:sp>
        <p:nvSpPr>
          <p:cNvPr id="184381" name="Rectangle 61"/>
          <p:cNvSpPr>
            <a:spLocks noChangeArrowheads="1"/>
          </p:cNvSpPr>
          <p:nvPr/>
        </p:nvSpPr>
        <p:spPr bwMode="auto">
          <a:xfrm>
            <a:off x="6634163" y="5767389"/>
            <a:ext cx="639762" cy="3444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1000</a:t>
            </a:r>
          </a:p>
        </p:txBody>
      </p:sp>
      <p:sp>
        <p:nvSpPr>
          <p:cNvPr id="184382" name="Rectangle 62"/>
          <p:cNvSpPr>
            <a:spLocks noChangeArrowheads="1"/>
          </p:cNvSpPr>
          <p:nvPr/>
        </p:nvSpPr>
        <p:spPr bwMode="auto">
          <a:xfrm>
            <a:off x="8166100" y="5767389"/>
            <a:ext cx="642938" cy="3444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5000</a:t>
            </a:r>
          </a:p>
        </p:txBody>
      </p:sp>
      <p:sp>
        <p:nvSpPr>
          <p:cNvPr id="184383" name="Rectangle 63"/>
          <p:cNvSpPr>
            <a:spLocks noChangeArrowheads="1"/>
          </p:cNvSpPr>
          <p:nvPr/>
        </p:nvSpPr>
        <p:spPr bwMode="auto">
          <a:xfrm>
            <a:off x="8818564" y="5767389"/>
            <a:ext cx="1087437" cy="3444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10000  Hz</a:t>
            </a:r>
          </a:p>
        </p:txBody>
      </p:sp>
      <p:sp>
        <p:nvSpPr>
          <p:cNvPr id="184384" name="Rectangle 64"/>
          <p:cNvSpPr>
            <a:spLocks noChangeArrowheads="1"/>
          </p:cNvSpPr>
          <p:nvPr/>
        </p:nvSpPr>
        <p:spPr bwMode="auto">
          <a:xfrm>
            <a:off x="6235700" y="6027738"/>
            <a:ext cx="641350" cy="419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buClrTx/>
              <a:buFontTx/>
              <a:buNone/>
            </a:pPr>
            <a:r>
              <a:rPr lang="es-CO" altLang="es-CO" sz="2000" b="1" i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f</a:t>
            </a:r>
          </a:p>
        </p:txBody>
      </p:sp>
      <p:sp>
        <p:nvSpPr>
          <p:cNvPr id="184385" name="Rectangle 65"/>
          <p:cNvSpPr>
            <a:spLocks noChangeArrowheads="1"/>
          </p:cNvSpPr>
          <p:nvPr/>
        </p:nvSpPr>
        <p:spPr bwMode="auto">
          <a:xfrm>
            <a:off x="4724401" y="1828800"/>
            <a:ext cx="441325" cy="203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buClrTx/>
              <a:buFontTx/>
              <a:buNone/>
            </a:pPr>
            <a:r>
              <a:rPr lang="es-CO" altLang="es-CO" sz="2000" b="1">
                <a:solidFill>
                  <a:srgbClr val="008000"/>
                </a:solidFill>
                <a:latin typeface="Arial" panose="020B0604020202020204" pitchFamily="34" charset="0"/>
              </a:rPr>
              <a:t>A</a:t>
            </a:r>
          </a:p>
        </p:txBody>
      </p:sp>
      <p:sp>
        <p:nvSpPr>
          <p:cNvPr id="184386" name="Rectangle 66"/>
          <p:cNvSpPr>
            <a:spLocks noChangeArrowheads="1"/>
          </p:cNvSpPr>
          <p:nvPr/>
        </p:nvSpPr>
        <p:spPr bwMode="auto">
          <a:xfrm>
            <a:off x="4721226" y="1316038"/>
            <a:ext cx="441325" cy="203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buClrTx/>
              <a:buFontTx/>
              <a:buNone/>
            </a:pPr>
            <a:r>
              <a:rPr lang="es-CO" altLang="es-CO" sz="2000" b="1">
                <a:solidFill>
                  <a:srgbClr val="0033CC"/>
                </a:solidFill>
                <a:latin typeface="Arial" panose="020B0604020202020204" pitchFamily="34" charset="0"/>
              </a:rPr>
              <a:t>B</a:t>
            </a:r>
          </a:p>
        </p:txBody>
      </p:sp>
      <p:sp>
        <p:nvSpPr>
          <p:cNvPr id="184387" name="Rectangle 67"/>
          <p:cNvSpPr>
            <a:spLocks noChangeArrowheads="1"/>
          </p:cNvSpPr>
          <p:nvPr/>
        </p:nvSpPr>
        <p:spPr bwMode="auto">
          <a:xfrm>
            <a:off x="4713289" y="836614"/>
            <a:ext cx="441325" cy="2047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buClrTx/>
              <a:buFontTx/>
              <a:buNone/>
            </a:pPr>
            <a:r>
              <a:rPr lang="es-CO" altLang="es-CO" sz="2000" b="1">
                <a:solidFill>
                  <a:srgbClr val="CC3300"/>
                </a:solidFill>
                <a:latin typeface="Arial" panose="020B0604020202020204" pitchFamily="34" charset="0"/>
              </a:rPr>
              <a:t>C</a:t>
            </a:r>
          </a:p>
        </p:txBody>
      </p:sp>
      <p:sp>
        <p:nvSpPr>
          <p:cNvPr id="184388" name="Freeform 68"/>
          <p:cNvSpPr>
            <a:spLocks noChangeArrowheads="1"/>
          </p:cNvSpPr>
          <p:nvPr/>
        </p:nvSpPr>
        <p:spPr bwMode="auto">
          <a:xfrm>
            <a:off x="3260725" y="1152525"/>
            <a:ext cx="6516688" cy="865188"/>
          </a:xfrm>
          <a:custGeom>
            <a:avLst/>
            <a:gdLst>
              <a:gd name="G0" fmla="+- 486 0 0"/>
              <a:gd name="G1" fmla="+- 1 0 0"/>
              <a:gd name="G2" fmla="+- 1 0 0"/>
              <a:gd name="G3" fmla="+- 1 0 0"/>
              <a:gd name="G4" fmla="+- 1 0 0"/>
              <a:gd name="G5" fmla="+- 1 0 0"/>
              <a:gd name="G6" fmla="+- 1 0 0"/>
              <a:gd name="G7" fmla="+- 1 0 0"/>
              <a:gd name="G8" fmla="+- 1 0 0"/>
              <a:gd name="G9" fmla="+- 1 0 0"/>
              <a:gd name="G10" fmla="+- 1 0 0"/>
              <a:gd name="G11" fmla="+- 1 0 0"/>
              <a:gd name="G12" fmla="+- 1 0 0"/>
              <a:gd name="G13" fmla="+- 1 0 0"/>
              <a:gd name="G14" fmla="+- 1 0 0"/>
              <a:gd name="G15" fmla="+- 1 0 0"/>
              <a:gd name="G16" fmla="+- 1 0 0"/>
              <a:gd name="G17" fmla="+- 1 0 0"/>
              <a:gd name="G18" fmla="+- 1 0 0"/>
              <a:gd name="G19" fmla="+- 1 0 0"/>
              <a:gd name="G20" fmla="+- 1 0 0"/>
              <a:gd name="G21" fmla="+- 1 0 0"/>
              <a:gd name="G22" fmla="+- 1 0 0"/>
              <a:gd name="G23" fmla="+- 34816 0 0"/>
              <a:gd name="G24" fmla="*/ 1 0 0"/>
              <a:gd name="G25" fmla="*/ 1 35987 55552"/>
              <a:gd name="G26" fmla="*/ G25 1 180"/>
              <a:gd name="G27" fmla="*/ G24 1 G26"/>
              <a:gd name="G28" fmla="*/ 1 0 0"/>
              <a:gd name="T0" fmla="*/ 6 256 1"/>
              <a:gd name="T1" fmla="*/ 0 256 1"/>
              <a:gd name="G29" fmla="+- 0 T0 T1"/>
              <a:gd name="G30" fmla="cos 31306 G29"/>
              <a:gd name="T2" fmla="*/ 9 256 1"/>
              <a:gd name="T3" fmla="*/ 0 256 1"/>
              <a:gd name="G31" fmla="+- 0 T2 T3"/>
              <a:gd name="G32" fmla="sin 55229 G31"/>
              <a:gd name="G33" fmla="*/ 1 50005 7824"/>
              <a:gd name="G34" fmla="+- 16 0 0"/>
              <a:gd name="T4" fmla="*/ 0 w 7092"/>
              <a:gd name="T5" fmla="*/ 865188 h 1392"/>
              <a:gd name="T6" fmla="*/ 231557 w 7092"/>
              <a:gd name="T7" fmla="*/ 719747 h 1392"/>
              <a:gd name="T8" fmla="*/ 424522 w 7092"/>
              <a:gd name="T9" fmla="*/ 619057 h 1392"/>
              <a:gd name="T10" fmla="*/ 645053 w 7092"/>
              <a:gd name="T11" fmla="*/ 510908 h 1392"/>
              <a:gd name="T12" fmla="*/ 865584 w 7092"/>
              <a:gd name="T13" fmla="*/ 417677 h 1392"/>
              <a:gd name="T14" fmla="*/ 1075088 w 7092"/>
              <a:gd name="T15" fmla="*/ 335633 h 1392"/>
              <a:gd name="T16" fmla="*/ 1301132 w 7092"/>
              <a:gd name="T17" fmla="*/ 253590 h 1392"/>
              <a:gd name="T18" fmla="*/ 1521663 w 7092"/>
              <a:gd name="T19" fmla="*/ 187084 h 1392"/>
              <a:gd name="T20" fmla="*/ 1733924 w 7092"/>
              <a:gd name="T21" fmla="*/ 133010 h 1392"/>
              <a:gd name="T22" fmla="*/ 1979265 w 7092"/>
              <a:gd name="T23" fmla="*/ 85773 h 1392"/>
              <a:gd name="T24" fmla="*/ 2177743 w 7092"/>
              <a:gd name="T25" fmla="*/ 59668 h 1392"/>
              <a:gd name="T26" fmla="*/ 2409300 w 7092"/>
              <a:gd name="T27" fmla="*/ 37293 h 1392"/>
              <a:gd name="T28" fmla="*/ 2613291 w 7092"/>
              <a:gd name="T29" fmla="*/ 22376 h 1392"/>
              <a:gd name="T30" fmla="*/ 2833822 w 7092"/>
              <a:gd name="T31" fmla="*/ 11188 h 1392"/>
              <a:gd name="T32" fmla="*/ 3043326 w 7092"/>
              <a:gd name="T33" fmla="*/ 7459 h 1392"/>
              <a:gd name="T34" fmla="*/ 3247317 w 7092"/>
              <a:gd name="T35" fmla="*/ 3729 h 1392"/>
              <a:gd name="T36" fmla="*/ 3484388 w 7092"/>
              <a:gd name="T37" fmla="*/ 0 h 1392"/>
              <a:gd name="T38" fmla="*/ 3908910 w 7092"/>
              <a:gd name="T39" fmla="*/ 0 h 1392"/>
              <a:gd name="T40" fmla="*/ 4140468 w 7092"/>
              <a:gd name="T41" fmla="*/ 3729 h 1392"/>
              <a:gd name="T42" fmla="*/ 4349972 w 7092"/>
              <a:gd name="T43" fmla="*/ 3729 h 1392"/>
              <a:gd name="T44" fmla="*/ 4576016 w 7092"/>
              <a:gd name="T45" fmla="*/ 7459 h 1392"/>
              <a:gd name="T46" fmla="*/ 4774494 w 7092"/>
              <a:gd name="T47" fmla="*/ 11188 h 1392"/>
              <a:gd name="T48" fmla="*/ 5000538 w 7092"/>
              <a:gd name="T49" fmla="*/ 18646 h 1392"/>
              <a:gd name="T50" fmla="*/ 5221069 w 7092"/>
              <a:gd name="T51" fmla="*/ 26105 h 1392"/>
              <a:gd name="T52" fmla="*/ 5408520 w 7092"/>
              <a:gd name="T53" fmla="*/ 44751 h 1392"/>
              <a:gd name="T54" fmla="*/ 5656618 w 7092"/>
              <a:gd name="T55" fmla="*/ 82044 h 1392"/>
              <a:gd name="T56" fmla="*/ 5871635 w 7092"/>
              <a:gd name="T57" fmla="*/ 134253 h 1392"/>
              <a:gd name="T58" fmla="*/ 6097679 w 7092"/>
              <a:gd name="T59" fmla="*/ 205109 h 1392"/>
              <a:gd name="T60" fmla="*/ 6312697 w 7092"/>
              <a:gd name="T61" fmla="*/ 290882 h 1392"/>
              <a:gd name="T62" fmla="*/ 6516688 w 7092"/>
              <a:gd name="T63" fmla="*/ 384114 h 1392"/>
            </a:gdLst>
            <a:ahLst/>
            <a:cxnLst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7092" h="1392">
                <a:moveTo>
                  <a:pt x="0" y="1392"/>
                </a:moveTo>
                <a:lnTo>
                  <a:pt x="252" y="1158"/>
                </a:lnTo>
                <a:lnTo>
                  <a:pt x="462" y="996"/>
                </a:lnTo>
                <a:lnTo>
                  <a:pt x="702" y="822"/>
                </a:lnTo>
                <a:lnTo>
                  <a:pt x="942" y="672"/>
                </a:lnTo>
                <a:lnTo>
                  <a:pt x="1170" y="540"/>
                </a:lnTo>
                <a:lnTo>
                  <a:pt x="1416" y="408"/>
                </a:lnTo>
                <a:lnTo>
                  <a:pt x="1656" y="301"/>
                </a:lnTo>
                <a:lnTo>
                  <a:pt x="1887" y="214"/>
                </a:lnTo>
                <a:lnTo>
                  <a:pt x="2154" y="138"/>
                </a:lnTo>
                <a:lnTo>
                  <a:pt x="2370" y="96"/>
                </a:lnTo>
                <a:lnTo>
                  <a:pt x="2622" y="60"/>
                </a:lnTo>
                <a:lnTo>
                  <a:pt x="2844" y="36"/>
                </a:lnTo>
                <a:lnTo>
                  <a:pt x="3084" y="18"/>
                </a:lnTo>
                <a:lnTo>
                  <a:pt x="3312" y="12"/>
                </a:lnTo>
                <a:lnTo>
                  <a:pt x="3534" y="6"/>
                </a:lnTo>
                <a:lnTo>
                  <a:pt x="3792" y="0"/>
                </a:lnTo>
                <a:lnTo>
                  <a:pt x="4254" y="0"/>
                </a:lnTo>
                <a:lnTo>
                  <a:pt x="4506" y="6"/>
                </a:lnTo>
                <a:lnTo>
                  <a:pt x="4734" y="6"/>
                </a:lnTo>
                <a:lnTo>
                  <a:pt x="4980" y="12"/>
                </a:lnTo>
                <a:lnTo>
                  <a:pt x="5196" y="18"/>
                </a:lnTo>
                <a:lnTo>
                  <a:pt x="5442" y="30"/>
                </a:lnTo>
                <a:lnTo>
                  <a:pt x="5682" y="42"/>
                </a:lnTo>
                <a:lnTo>
                  <a:pt x="5886" y="72"/>
                </a:lnTo>
                <a:lnTo>
                  <a:pt x="6156" y="132"/>
                </a:lnTo>
                <a:lnTo>
                  <a:pt x="6390" y="216"/>
                </a:lnTo>
                <a:lnTo>
                  <a:pt x="6636" y="330"/>
                </a:lnTo>
                <a:lnTo>
                  <a:pt x="6870" y="468"/>
                </a:lnTo>
                <a:lnTo>
                  <a:pt x="7092" y="618"/>
                </a:lnTo>
              </a:path>
            </a:pathLst>
          </a:custGeom>
          <a:noFill/>
          <a:ln w="38160" cap="flat">
            <a:solidFill>
              <a:srgbClr val="0033CC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  <p:sp>
        <p:nvSpPr>
          <p:cNvPr id="184389" name="Freeform 69"/>
          <p:cNvSpPr>
            <a:spLocks noChangeArrowheads="1"/>
          </p:cNvSpPr>
          <p:nvPr/>
        </p:nvSpPr>
        <p:spPr bwMode="auto">
          <a:xfrm>
            <a:off x="3260726" y="1150939"/>
            <a:ext cx="6518275" cy="395287"/>
          </a:xfrm>
          <a:custGeom>
            <a:avLst/>
            <a:gdLst>
              <a:gd name="G0" fmla="+- 3758 0 0"/>
              <a:gd name="G1" fmla="+- 1 0 0"/>
              <a:gd name="G2" fmla="+- 1 0 0"/>
              <a:gd name="G3" fmla="+- 1 0 0"/>
              <a:gd name="G4" fmla="+- 1 0 0"/>
              <a:gd name="G5" fmla="+- 1 0 0"/>
              <a:gd name="G6" fmla="+- 1 0 0"/>
              <a:gd name="G7" fmla="+- 1 0 0"/>
              <a:gd name="G8" fmla="+- 1 0 0"/>
              <a:gd name="G9" fmla="+- 1 0 0"/>
              <a:gd name="G10" fmla="+- 1 0 0"/>
              <a:gd name="G11" fmla="*/ 1 16385 2"/>
              <a:gd name="G12" fmla="+- 1 0 0"/>
              <a:gd name="G13" fmla="+- 1 0 0"/>
              <a:gd name="G14" fmla="+- 1 0 0"/>
              <a:gd name="G15" fmla="+- 1 0 0"/>
              <a:gd name="G16" fmla="*/ 1 34327 25408"/>
              <a:gd name="G17" fmla="+- 1 0 0"/>
              <a:gd name="G18" fmla="+- 1 0 0"/>
              <a:gd name="G19" fmla="+- 1 0 0"/>
              <a:gd name="G20" fmla="+- 1 0 0"/>
              <a:gd name="T0" fmla="*/ 0 w 20000"/>
              <a:gd name="T1" fmla="*/ 215945 h 20000"/>
              <a:gd name="T2" fmla="*/ 242480 w 20000"/>
              <a:gd name="T3" fmla="*/ 156376 h 20000"/>
              <a:gd name="T4" fmla="*/ 440961 w 20000"/>
              <a:gd name="T5" fmla="*/ 111688 h 20000"/>
              <a:gd name="T6" fmla="*/ 644983 w 20000"/>
              <a:gd name="T7" fmla="*/ 72594 h 20000"/>
              <a:gd name="T8" fmla="*/ 865627 w 20000"/>
              <a:gd name="T9" fmla="*/ 40952 h 20000"/>
              <a:gd name="T10" fmla="*/ 1075189 w 20000"/>
              <a:gd name="T11" fmla="*/ 22334 h 20000"/>
              <a:gd name="T12" fmla="*/ 1301374 w 20000"/>
              <a:gd name="T13" fmla="*/ 11167 h 20000"/>
              <a:gd name="T14" fmla="*/ 1516151 w 20000"/>
              <a:gd name="T15" fmla="*/ 7451 h 20000"/>
              <a:gd name="T16" fmla="*/ 2178082 w 20000"/>
              <a:gd name="T17" fmla="*/ 0 h 20000"/>
              <a:gd name="T18" fmla="*/ 3925957 w 20000"/>
              <a:gd name="T19" fmla="*/ 0 h 20000"/>
              <a:gd name="T20" fmla="*/ 4350297 w 20000"/>
              <a:gd name="T21" fmla="*/ 7451 h 20000"/>
              <a:gd name="T22" fmla="*/ 4559859 w 20000"/>
              <a:gd name="T23" fmla="*/ 7451 h 20000"/>
              <a:gd name="T24" fmla="*/ 4818961 w 20000"/>
              <a:gd name="T25" fmla="*/ 11167 h 20000"/>
              <a:gd name="T26" fmla="*/ 5001146 w 20000"/>
              <a:gd name="T27" fmla="*/ 22334 h 20000"/>
              <a:gd name="T28" fmla="*/ 5221464 w 20000"/>
              <a:gd name="T29" fmla="*/ 29785 h 20000"/>
              <a:gd name="T30" fmla="*/ 5414731 w 20000"/>
              <a:gd name="T31" fmla="*/ 48403 h 20000"/>
              <a:gd name="T32" fmla="*/ 5657211 w 20000"/>
              <a:gd name="T33" fmla="*/ 85639 h 20000"/>
              <a:gd name="T34" fmla="*/ 5872314 w 20000"/>
              <a:gd name="T35" fmla="*/ 137758 h 20000"/>
              <a:gd name="T36" fmla="*/ 6125875 w 20000"/>
              <a:gd name="T37" fmla="*/ 215945 h 20000"/>
              <a:gd name="T38" fmla="*/ 6307735 w 20000"/>
              <a:gd name="T39" fmla="*/ 290417 h 20000"/>
              <a:gd name="T40" fmla="*/ 6517297 w 20000"/>
              <a:gd name="T41" fmla="*/ 394674 h 200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20000" h="20000">
                <a:moveTo>
                  <a:pt x="0" y="10926"/>
                </a:moveTo>
                <a:lnTo>
                  <a:pt x="744" y="7912"/>
                </a:lnTo>
                <a:lnTo>
                  <a:pt x="1353" y="5651"/>
                </a:lnTo>
                <a:lnTo>
                  <a:pt x="1979" y="3673"/>
                </a:lnTo>
                <a:lnTo>
                  <a:pt x="2656" y="2072"/>
                </a:lnTo>
                <a:lnTo>
                  <a:pt x="3299" y="1130"/>
                </a:lnTo>
                <a:lnTo>
                  <a:pt x="3993" y="565"/>
                </a:lnTo>
                <a:lnTo>
                  <a:pt x="4652" y="377"/>
                </a:lnTo>
                <a:lnTo>
                  <a:pt x="6683" y="0"/>
                </a:lnTo>
                <a:lnTo>
                  <a:pt x="12046" y="0"/>
                </a:lnTo>
                <a:lnTo>
                  <a:pt x="13348" y="377"/>
                </a:lnTo>
                <a:lnTo>
                  <a:pt x="13991" y="377"/>
                </a:lnTo>
                <a:lnTo>
                  <a:pt x="14786" y="565"/>
                </a:lnTo>
                <a:lnTo>
                  <a:pt x="15345" y="1130"/>
                </a:lnTo>
                <a:lnTo>
                  <a:pt x="16021" y="1507"/>
                </a:lnTo>
                <a:lnTo>
                  <a:pt x="16614" y="2449"/>
                </a:lnTo>
                <a:lnTo>
                  <a:pt x="17358" y="4333"/>
                </a:lnTo>
                <a:lnTo>
                  <a:pt x="18018" y="6970"/>
                </a:lnTo>
                <a:lnTo>
                  <a:pt x="18796" y="10926"/>
                </a:lnTo>
                <a:lnTo>
                  <a:pt x="19354" y="14694"/>
                </a:lnTo>
                <a:lnTo>
                  <a:pt x="19997" y="19969"/>
                </a:lnTo>
              </a:path>
            </a:pathLst>
          </a:custGeom>
          <a:noFill/>
          <a:ln w="38160" cap="flat">
            <a:solidFill>
              <a:srgbClr val="CC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</p:spTree>
  </p:cSld>
  <p:clrMapOvr>
    <a:masterClrMapping/>
  </p:clrMapOvr>
  <p:transition>
    <p:dissolve/>
  </p:transition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7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gradFill rotWithShape="0">
          <a:gsLst>
            <a:gs pos="0">
              <a:srgbClr val="000000"/>
            </a:gs>
            <a:gs pos="50000">
              <a:srgbClr val="003399"/>
            </a:gs>
            <a:gs pos="100000">
              <a:srgbClr val="000000"/>
            </a:gs>
          </a:gsLst>
          <a:lin ang="81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5345" name="Text Box 1"/>
          <p:cNvSpPr txBox="1">
            <a:spLocks noChangeArrowheads="1"/>
          </p:cNvSpPr>
          <p:nvPr/>
        </p:nvSpPr>
        <p:spPr bwMode="auto">
          <a:xfrm>
            <a:off x="2035175" y="1557210"/>
            <a:ext cx="8121650" cy="348005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ctr">
            <a:spAutoFit/>
          </a:bodyPr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spcBef>
                <a:spcPts val="2750"/>
              </a:spcBef>
              <a:buClrTx/>
            </a:pPr>
            <a:r>
              <a:rPr lang="es-CO" altLang="es-CO" sz="4400" b="1">
                <a:solidFill>
                  <a:srgbClr val="00FFFF"/>
                </a:solidFill>
                <a:latin typeface="Arial" panose="020B0604020202020204" pitchFamily="34" charset="0"/>
              </a:rPr>
              <a:t>El propósito inicial no se cumplió, ya que los contornos de </a:t>
            </a:r>
            <a:r>
              <a:rPr lang="es-CO" altLang="es-CO" sz="4400" b="1">
                <a:solidFill>
                  <a:srgbClr val="FFFF00"/>
                </a:solidFill>
                <a:latin typeface="Arial" panose="020B0604020202020204" pitchFamily="34" charset="0"/>
              </a:rPr>
              <a:t>Fletcher</a:t>
            </a:r>
            <a:r>
              <a:rPr lang="es-CO" altLang="es-CO" sz="4400" b="1">
                <a:solidFill>
                  <a:srgbClr val="00FFFF"/>
                </a:solidFill>
                <a:latin typeface="Arial" panose="020B0604020202020204" pitchFamily="34" charset="0"/>
              </a:rPr>
              <a:t> y </a:t>
            </a:r>
            <a:r>
              <a:rPr lang="es-CO" altLang="es-CO" sz="4400" b="1">
                <a:solidFill>
                  <a:srgbClr val="FFFF00"/>
                </a:solidFill>
                <a:latin typeface="Arial" panose="020B0604020202020204" pitchFamily="34" charset="0"/>
              </a:rPr>
              <a:t>Munson </a:t>
            </a:r>
            <a:r>
              <a:rPr lang="es-CO" altLang="es-CO" sz="4400" b="1">
                <a:solidFill>
                  <a:srgbClr val="00FFFF"/>
                </a:solidFill>
                <a:latin typeface="Arial" panose="020B0604020202020204" pitchFamily="34" charset="0"/>
              </a:rPr>
              <a:t>fueron obtenidos para </a:t>
            </a:r>
            <a:r>
              <a:rPr lang="es-CO" altLang="es-CO" sz="4400" b="1">
                <a:solidFill>
                  <a:srgbClr val="3EED31"/>
                </a:solidFill>
                <a:latin typeface="Arial" panose="020B0604020202020204" pitchFamily="34" charset="0"/>
              </a:rPr>
              <a:t>tonos puros</a:t>
            </a:r>
            <a:r>
              <a:rPr lang="es-CO" altLang="es-CO" sz="4400" b="1">
                <a:solidFill>
                  <a:srgbClr val="00FFFF"/>
                </a:solidFill>
                <a:latin typeface="Arial" panose="020B0604020202020204" pitchFamily="34" charset="0"/>
              </a:rPr>
              <a:t>...</a:t>
            </a:r>
          </a:p>
        </p:txBody>
      </p:sp>
    </p:spTree>
  </p:cSld>
  <p:clrMapOvr>
    <a:masterClrMapping/>
  </p:clrMapOvr>
  <p:transition>
    <p:dissolve/>
  </p:transition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gradFill rotWithShape="0">
          <a:gsLst>
            <a:gs pos="0">
              <a:srgbClr val="000000"/>
            </a:gs>
            <a:gs pos="50000">
              <a:srgbClr val="003399"/>
            </a:gs>
            <a:gs pos="100000">
              <a:srgbClr val="000000"/>
            </a:gs>
          </a:gsLst>
          <a:lin ang="81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05" name="Freeform 1"/>
          <p:cNvSpPr>
            <a:spLocks noChangeArrowheads="1"/>
          </p:cNvSpPr>
          <p:nvPr/>
        </p:nvSpPr>
        <p:spPr bwMode="auto">
          <a:xfrm>
            <a:off x="5326064" y="1828800"/>
            <a:ext cx="2725737" cy="2179638"/>
          </a:xfrm>
          <a:custGeom>
            <a:avLst/>
            <a:gdLst>
              <a:gd name="G0" fmla="+- 1 0 0"/>
              <a:gd name="G1" fmla="+- 1 0 0"/>
              <a:gd name="G2" fmla="+- 1 0 0"/>
              <a:gd name="G3" fmla="+- 1 0 0"/>
              <a:gd name="G4" fmla="+- 1 0 0"/>
              <a:gd name="G5" fmla="+- 1 0 0"/>
              <a:gd name="G6" fmla="+- 1 0 0"/>
              <a:gd name="G7" fmla="+- 1 0 0"/>
              <a:gd name="G8" fmla="+- 1 0 0"/>
              <a:gd name="G9" fmla="+- 1 0 0"/>
              <a:gd name="G10" fmla="+- 1 0 0"/>
              <a:gd name="T0" fmla="*/ 224 256 1"/>
              <a:gd name="T1" fmla="*/ 0 256 1"/>
              <a:gd name="G11" fmla="+- 0 T0 T1"/>
              <a:gd name="G12" fmla="sin 1343 G11"/>
              <a:gd name="G13" fmla="+- 1 0 0"/>
              <a:gd name="G14" fmla="+- 1 0 0"/>
              <a:gd name="G15" fmla="+- 1 0 0"/>
              <a:gd name="G16" fmla="+- 1 0 0"/>
              <a:gd name="G17" fmla="+- 42 0 0"/>
              <a:gd name="G18" fmla="+- 1 0 0"/>
              <a:gd name="G19" fmla="+- 1 0 0"/>
              <a:gd name="G20" fmla="+- 1 0 0"/>
              <a:gd name="G21" fmla="+- 1 0 0"/>
              <a:gd name="G22" fmla="+- 1 0 0"/>
              <a:gd name="G23" fmla="+- 1 0 0"/>
              <a:gd name="G24" fmla="+- 1 0 0"/>
              <a:gd name="G25" fmla="+- 1 0 0"/>
              <a:gd name="G26" fmla="+- 1 0 0"/>
              <a:gd name="G27" fmla="+- 1 0 0"/>
              <a:gd name="G28" fmla="+- 1 0 0"/>
              <a:gd name="G29" fmla="+- 1 0 0"/>
              <a:gd name="G30" fmla="+- 1 0 0"/>
              <a:gd name="G31" fmla="+- 1 0 0"/>
              <a:gd name="G32" fmla="+- 1 0 0"/>
              <a:gd name="G33" fmla="+- 1 0 0"/>
              <a:gd name="G34" fmla="+- 1 0 0"/>
              <a:gd name="G35" fmla="+- 1 0 0"/>
              <a:gd name="G36" fmla="+- 1 0 0"/>
              <a:gd name="G37" fmla="*/ 1 65535 32768"/>
              <a:gd name="G38" fmla="+- 1 0 0"/>
              <a:gd name="G39" fmla="*/ 1 35987 55552"/>
              <a:gd name="G40" fmla="*/ G39 1 180"/>
              <a:gd name="G41" fmla="cos 32889 G40"/>
              <a:gd name="G42" fmla="+- 1 0 0"/>
              <a:gd name="G43" fmla="+- 1 0 0"/>
              <a:gd name="G44" fmla="+- 1 0 0"/>
              <a:gd name="G45" fmla="+- 1 0 0"/>
              <a:gd name="G46" fmla="+- 1 0 0"/>
              <a:gd name="G47" fmla="+- 1 0 0"/>
              <a:gd name="G48" fmla="+- 1 0 0"/>
              <a:gd name="G49" fmla="+- 1 0 0"/>
              <a:gd name="G50" fmla="+- 1 0 0"/>
              <a:gd name="T2" fmla="*/ 695325 w 1717"/>
              <a:gd name="T3" fmla="*/ 98425 h 1373"/>
              <a:gd name="T4" fmla="*/ 1447800 w 1717"/>
              <a:gd name="T5" fmla="*/ 501650 h 1373"/>
              <a:gd name="T6" fmla="*/ 2030412 w 1717"/>
              <a:gd name="T7" fmla="*/ 1460500 h 1373"/>
              <a:gd name="T8" fmla="*/ 2201862 w 1717"/>
              <a:gd name="T9" fmla="*/ 1652588 h 1373"/>
              <a:gd name="T10" fmla="*/ 2386012 w 1717"/>
              <a:gd name="T11" fmla="*/ 1754188 h 1373"/>
              <a:gd name="T12" fmla="*/ 2660650 w 1717"/>
              <a:gd name="T13" fmla="*/ 2019300 h 1373"/>
              <a:gd name="T14" fmla="*/ 2701925 w 1717"/>
              <a:gd name="T15" fmla="*/ 2065338 h 1373"/>
              <a:gd name="T16" fmla="*/ 2725737 w 1717"/>
              <a:gd name="T17" fmla="*/ 2101850 h 1373"/>
              <a:gd name="T18" fmla="*/ 2709862 w 1717"/>
              <a:gd name="T19" fmla="*/ 2136775 h 1373"/>
              <a:gd name="T20" fmla="*/ 2533650 w 1717"/>
              <a:gd name="T21" fmla="*/ 2093913 h 1373"/>
              <a:gd name="T22" fmla="*/ 2298700 w 1717"/>
              <a:gd name="T23" fmla="*/ 2070100 h 1373"/>
              <a:gd name="T24" fmla="*/ 2141537 w 1717"/>
              <a:gd name="T25" fmla="*/ 2052638 h 1373"/>
              <a:gd name="T26" fmla="*/ 2006600 w 1717"/>
              <a:gd name="T27" fmla="*/ 2051050 h 1373"/>
              <a:gd name="T28" fmla="*/ 1825625 w 1717"/>
              <a:gd name="T29" fmla="*/ 2076450 h 1373"/>
              <a:gd name="T30" fmla="*/ 1514475 w 1717"/>
              <a:gd name="T31" fmla="*/ 2120900 h 1373"/>
              <a:gd name="T32" fmla="*/ 1344612 w 1717"/>
              <a:gd name="T33" fmla="*/ 2157413 h 1373"/>
              <a:gd name="T34" fmla="*/ 1163637 w 1717"/>
              <a:gd name="T35" fmla="*/ 2179638 h 1373"/>
              <a:gd name="T36" fmla="*/ 974725 w 1717"/>
              <a:gd name="T37" fmla="*/ 2160588 h 1373"/>
              <a:gd name="T38" fmla="*/ 874712 w 1717"/>
              <a:gd name="T39" fmla="*/ 2171700 h 1373"/>
              <a:gd name="T40" fmla="*/ 814387 w 1717"/>
              <a:gd name="T41" fmla="*/ 2147888 h 1373"/>
              <a:gd name="T42" fmla="*/ 673100 w 1717"/>
              <a:gd name="T43" fmla="*/ 2122488 h 1373"/>
              <a:gd name="T44" fmla="*/ 530225 w 1717"/>
              <a:gd name="T45" fmla="*/ 2124075 h 1373"/>
              <a:gd name="T46" fmla="*/ 420687 w 1717"/>
              <a:gd name="T47" fmla="*/ 2132013 h 1373"/>
              <a:gd name="T48" fmla="*/ 355600 w 1717"/>
              <a:gd name="T49" fmla="*/ 2132013 h 1373"/>
              <a:gd name="T50" fmla="*/ 293687 w 1717"/>
              <a:gd name="T51" fmla="*/ 2132013 h 1373"/>
              <a:gd name="T52" fmla="*/ 260350 w 1717"/>
              <a:gd name="T53" fmla="*/ 2132013 h 1373"/>
              <a:gd name="T54" fmla="*/ 193675 w 1717"/>
              <a:gd name="T55" fmla="*/ 2117725 h 1373"/>
              <a:gd name="T56" fmla="*/ 133350 w 1717"/>
              <a:gd name="T57" fmla="*/ 2090738 h 1373"/>
              <a:gd name="T58" fmla="*/ 90487 w 1717"/>
              <a:gd name="T59" fmla="*/ 2074863 h 1373"/>
              <a:gd name="T60" fmla="*/ 60325 w 1717"/>
              <a:gd name="T61" fmla="*/ 2043113 h 1373"/>
              <a:gd name="T62" fmla="*/ 36512 w 1717"/>
              <a:gd name="T63" fmla="*/ 1981200 h 1373"/>
              <a:gd name="T64" fmla="*/ 6350 w 1717"/>
              <a:gd name="T65" fmla="*/ 1897063 h 1373"/>
              <a:gd name="T66" fmla="*/ 0 w 1717"/>
              <a:gd name="T67" fmla="*/ 1830388 h 1373"/>
              <a:gd name="T68" fmla="*/ 6350 w 1717"/>
              <a:gd name="T69" fmla="*/ 1770063 h 1373"/>
              <a:gd name="T70" fmla="*/ 34925 w 1717"/>
              <a:gd name="T71" fmla="*/ 1704975 h 1373"/>
              <a:gd name="T72" fmla="*/ 50800 w 1717"/>
              <a:gd name="T73" fmla="*/ 1619250 h 1373"/>
              <a:gd name="T74" fmla="*/ 36512 w 1717"/>
              <a:gd name="T75" fmla="*/ 1535113 h 1373"/>
              <a:gd name="T76" fmla="*/ 6350 w 1717"/>
              <a:gd name="T77" fmla="*/ 1435100 h 1373"/>
              <a:gd name="T78" fmla="*/ 68262 w 1717"/>
              <a:gd name="T79" fmla="*/ 1239838 h 1373"/>
              <a:gd name="T80" fmla="*/ 146050 w 1717"/>
              <a:gd name="T81" fmla="*/ 1089025 h 1373"/>
              <a:gd name="T82" fmla="*/ 228600 w 1717"/>
              <a:gd name="T83" fmla="*/ 960438 h 1373"/>
              <a:gd name="T84" fmla="*/ 306387 w 1717"/>
              <a:gd name="T85" fmla="*/ 838200 h 1373"/>
              <a:gd name="T86" fmla="*/ 368300 w 1717"/>
              <a:gd name="T87" fmla="*/ 654050 h 1373"/>
              <a:gd name="T88" fmla="*/ 368300 w 1717"/>
              <a:gd name="T89" fmla="*/ 514350 h 1373"/>
              <a:gd name="T90" fmla="*/ 401637 w 1717"/>
              <a:gd name="T91" fmla="*/ 403225 h 1373"/>
              <a:gd name="T92" fmla="*/ 401637 w 1717"/>
              <a:gd name="T93" fmla="*/ 279400 h 1373"/>
              <a:gd name="T94" fmla="*/ 433387 w 1717"/>
              <a:gd name="T95" fmla="*/ 179388 h 1373"/>
              <a:gd name="T96" fmla="*/ 528637 w 1717"/>
              <a:gd name="T97" fmla="*/ 0 h 1373"/>
            </a:gdLst>
            <a:ahLst/>
            <a:cxnLst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1717" h="1373">
                <a:moveTo>
                  <a:pt x="438" y="62"/>
                </a:moveTo>
                <a:lnTo>
                  <a:pt x="912" y="316"/>
                </a:lnTo>
                <a:lnTo>
                  <a:pt x="1279" y="920"/>
                </a:lnTo>
                <a:lnTo>
                  <a:pt x="1387" y="1041"/>
                </a:lnTo>
                <a:lnTo>
                  <a:pt x="1503" y="1105"/>
                </a:lnTo>
                <a:lnTo>
                  <a:pt x="1676" y="1272"/>
                </a:lnTo>
                <a:lnTo>
                  <a:pt x="1702" y="1301"/>
                </a:lnTo>
                <a:lnTo>
                  <a:pt x="1717" y="1324"/>
                </a:lnTo>
                <a:lnTo>
                  <a:pt x="1707" y="1346"/>
                </a:lnTo>
                <a:lnTo>
                  <a:pt x="1596" y="1319"/>
                </a:lnTo>
                <a:lnTo>
                  <a:pt x="1448" y="1304"/>
                </a:lnTo>
                <a:lnTo>
                  <a:pt x="1349" y="1293"/>
                </a:lnTo>
                <a:lnTo>
                  <a:pt x="1264" y="1292"/>
                </a:lnTo>
                <a:lnTo>
                  <a:pt x="1150" y="1308"/>
                </a:lnTo>
                <a:lnTo>
                  <a:pt x="954" y="1336"/>
                </a:lnTo>
                <a:lnTo>
                  <a:pt x="847" y="1359"/>
                </a:lnTo>
                <a:lnTo>
                  <a:pt x="733" y="1373"/>
                </a:lnTo>
                <a:lnTo>
                  <a:pt x="614" y="1361"/>
                </a:lnTo>
                <a:lnTo>
                  <a:pt x="551" y="1368"/>
                </a:lnTo>
                <a:lnTo>
                  <a:pt x="513" y="1353"/>
                </a:lnTo>
                <a:lnTo>
                  <a:pt x="424" y="1337"/>
                </a:lnTo>
                <a:lnTo>
                  <a:pt x="334" y="1338"/>
                </a:lnTo>
                <a:lnTo>
                  <a:pt x="265" y="1343"/>
                </a:lnTo>
                <a:lnTo>
                  <a:pt x="224" y="1343"/>
                </a:lnTo>
                <a:lnTo>
                  <a:pt x="185" y="1343"/>
                </a:lnTo>
                <a:lnTo>
                  <a:pt x="164" y="1343"/>
                </a:lnTo>
                <a:lnTo>
                  <a:pt x="122" y="1334"/>
                </a:lnTo>
                <a:lnTo>
                  <a:pt x="84" y="1317"/>
                </a:lnTo>
                <a:lnTo>
                  <a:pt x="57" y="1307"/>
                </a:lnTo>
                <a:lnTo>
                  <a:pt x="38" y="1287"/>
                </a:lnTo>
                <a:lnTo>
                  <a:pt x="23" y="1248"/>
                </a:lnTo>
                <a:lnTo>
                  <a:pt x="4" y="1195"/>
                </a:lnTo>
                <a:lnTo>
                  <a:pt x="0" y="1153"/>
                </a:lnTo>
                <a:lnTo>
                  <a:pt x="4" y="1115"/>
                </a:lnTo>
                <a:lnTo>
                  <a:pt x="22" y="1074"/>
                </a:lnTo>
                <a:lnTo>
                  <a:pt x="32" y="1020"/>
                </a:lnTo>
                <a:lnTo>
                  <a:pt x="23" y="967"/>
                </a:lnTo>
                <a:lnTo>
                  <a:pt x="4" y="904"/>
                </a:lnTo>
                <a:lnTo>
                  <a:pt x="43" y="781"/>
                </a:lnTo>
                <a:lnTo>
                  <a:pt x="92" y="686"/>
                </a:lnTo>
                <a:lnTo>
                  <a:pt x="144" y="605"/>
                </a:lnTo>
                <a:lnTo>
                  <a:pt x="193" y="528"/>
                </a:lnTo>
                <a:lnTo>
                  <a:pt x="232" y="412"/>
                </a:lnTo>
                <a:lnTo>
                  <a:pt x="232" y="324"/>
                </a:lnTo>
                <a:lnTo>
                  <a:pt x="253" y="254"/>
                </a:lnTo>
                <a:lnTo>
                  <a:pt x="253" y="176"/>
                </a:lnTo>
                <a:lnTo>
                  <a:pt x="273" y="113"/>
                </a:lnTo>
                <a:lnTo>
                  <a:pt x="333" y="0"/>
                </a:lnTo>
              </a:path>
            </a:pathLst>
          </a:custGeom>
          <a:gradFill rotWithShape="0">
            <a:gsLst>
              <a:gs pos="0">
                <a:srgbClr val="DDD800"/>
              </a:gs>
              <a:gs pos="100000">
                <a:srgbClr val="FFFFCC"/>
              </a:gs>
            </a:gsLst>
            <a:lin ang="108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  <p:sp>
        <p:nvSpPr>
          <p:cNvPr id="21506" name="Freeform 2"/>
          <p:cNvSpPr>
            <a:spLocks noChangeArrowheads="1"/>
          </p:cNvSpPr>
          <p:nvPr/>
        </p:nvSpPr>
        <p:spPr bwMode="auto">
          <a:xfrm>
            <a:off x="4422775" y="1674814"/>
            <a:ext cx="3981450" cy="4092575"/>
          </a:xfrm>
          <a:custGeom>
            <a:avLst/>
            <a:gdLst>
              <a:gd name="G0" fmla="+- 1 0 0"/>
              <a:gd name="G1" fmla="+- 1 0 0"/>
              <a:gd name="G2" fmla="+- 1 0 0"/>
              <a:gd name="G3" fmla="+- 1 0 0"/>
              <a:gd name="G4" fmla="+- 1 0 0"/>
              <a:gd name="G5" fmla="+- 1 0 0"/>
              <a:gd name="G6" fmla="+- 1 0 0"/>
              <a:gd name="G7" fmla="+- 1 0 0"/>
              <a:gd name="G8" fmla="+- 1 0 0"/>
              <a:gd name="G9" fmla="+- 1 0 0"/>
              <a:gd name="G10" fmla="+- 1 0 0"/>
              <a:gd name="G11" fmla="+- 1 0 0"/>
              <a:gd name="G12" fmla="+- 1 0 0"/>
              <a:gd name="G13" fmla="+- 1 0 0"/>
              <a:gd name="G14" fmla="+- 1 0 0"/>
              <a:gd name="G15" fmla="+- 1 0 0"/>
              <a:gd name="G16" fmla="+- 1 0 0"/>
              <a:gd name="G17" fmla="*/ 1 53519 12704"/>
              <a:gd name="G18" fmla="+- 1 0 0"/>
              <a:gd name="G19" fmla="+- 1 0 0"/>
              <a:gd name="G20" fmla="+- 1 0 0"/>
              <a:gd name="G21" fmla="+- 1 0 0"/>
              <a:gd name="G22" fmla="+- 1 0 0"/>
              <a:gd name="G23" fmla="+- 1 0 0"/>
              <a:gd name="G24" fmla="*/ 1 0 0"/>
              <a:gd name="G25" fmla="+- 11 0 0"/>
              <a:gd name="G26" fmla="+- 1 0 0"/>
              <a:gd name="G27" fmla="+- 1 0 0"/>
              <a:gd name="G28" fmla="+- 1 0 0"/>
              <a:gd name="G29" fmla="*/ 1 0 0"/>
              <a:gd name="G30" fmla="sin 580 G29"/>
              <a:gd name="G31" fmla="+- 11 0 0"/>
              <a:gd name="G32" fmla="+- 1 0 0"/>
              <a:gd name="G33" fmla="+- 1 0 0"/>
              <a:gd name="G34" fmla="+- 1 0 0"/>
              <a:gd name="G35" fmla="+- 1 0 0"/>
              <a:gd name="G36" fmla="+- 1 0 0"/>
              <a:gd name="G37" fmla="+- 1 0 0"/>
              <a:gd name="G38" fmla="+- 1 0 0"/>
              <a:gd name="G39" fmla="*/ 1 62133 25600"/>
              <a:gd name="G40" fmla="*/ 1 35987 55552"/>
              <a:gd name="G41" fmla="*/ G40 1 180"/>
              <a:gd name="G42" fmla="*/ G39 1 G41"/>
              <a:gd name="G43" fmla="+- 1 0 0"/>
              <a:gd name="G44" fmla="+- 1 0 0"/>
              <a:gd name="G45" fmla="+- 1 0 0"/>
              <a:gd name="G46" fmla="+- 1 0 0"/>
              <a:gd name="G47" fmla="+- 1 0 0"/>
              <a:gd name="G48" fmla="+- 1 0 0"/>
              <a:gd name="G49" fmla="+- 1 0 0"/>
              <a:gd name="G50" fmla="+- 1 0 0"/>
              <a:gd name="G51" fmla="+- 1 0 0"/>
              <a:gd name="G52" fmla="+- 1 0 0"/>
              <a:gd name="G53" fmla="+- 1 0 0"/>
              <a:gd name="G54" fmla="+- 1 0 0"/>
              <a:gd name="G55" fmla="+- 1 0 0"/>
              <a:gd name="G56" fmla="+- 1 0 0"/>
              <a:gd name="G57" fmla="*/ 1 16385 2"/>
              <a:gd name="G58" fmla="+- 1 0 0"/>
              <a:gd name="G59" fmla="+- 1 0 0"/>
              <a:gd name="G60" fmla="+- 1 0 0"/>
              <a:gd name="G61" fmla="+- 1 0 0"/>
              <a:gd name="G62" fmla="+- 1 0 0"/>
              <a:gd name="G63" fmla="+- 1 0 0"/>
              <a:gd name="G64" fmla="+- 1 0 0"/>
              <a:gd name="G65" fmla="+- 1 0 0"/>
              <a:gd name="G66" fmla="+- 1 0 0"/>
              <a:gd name="G67" fmla="+- 1 0 0"/>
              <a:gd name="G68" fmla="+- 1 0 0"/>
              <a:gd name="G69" fmla="+- 1 0 0"/>
              <a:gd name="G70" fmla="+- 1 0 0"/>
              <a:gd name="G71" fmla="+- 1 0 0"/>
              <a:gd name="G72" fmla="+- 1 0 0"/>
              <a:gd name="G73" fmla="+- 1 0 0"/>
              <a:gd name="G74" fmla="+- 1 0 0"/>
              <a:gd name="G75" fmla="+- 1 0 0"/>
              <a:gd name="G76" fmla="+- 1 0 0"/>
              <a:gd name="G77" fmla="+- 1 0 0"/>
              <a:gd name="G78" fmla="+- 1 0 0"/>
              <a:gd name="G79" fmla="+- 1 0 0"/>
              <a:gd name="G80" fmla="+- 1 0 0"/>
              <a:gd name="G81" fmla="+- 1 0 0"/>
              <a:gd name="G82" fmla="+- 1 0 0"/>
              <a:gd name="G83" fmla="*/ 1 60495 32264"/>
              <a:gd name="G84" fmla="+- 1 0 0"/>
              <a:gd name="G85" fmla="+- 1 0 0"/>
              <a:gd name="G86" fmla="+- 1 0 0"/>
              <a:gd name="G87" fmla="+- 1 0 0"/>
              <a:gd name="G88" fmla="+- 1 0 0"/>
              <a:gd name="G89" fmla="+- 1 0 0"/>
              <a:gd name="G90" fmla="+- 1 0 0"/>
              <a:gd name="G91" fmla="+- 1 0 0"/>
              <a:gd name="G92" fmla="+- 41 0 0"/>
              <a:gd name="G93" fmla="+- 1 0 0"/>
              <a:gd name="G94" fmla="+- 1 0 0"/>
              <a:gd name="G95" fmla="+- 1 0 0"/>
              <a:gd name="G96" fmla="+- 1 0 0"/>
              <a:gd name="G97" fmla="+- 1 0 0"/>
              <a:gd name="G98" fmla="+- 1 0 0"/>
              <a:gd name="G99" fmla="+- 1 0 0"/>
              <a:gd name="G100" fmla="+- 1 0 0"/>
              <a:gd name="G101" fmla="+- 1 0 0"/>
              <a:gd name="G102" fmla="+- 1 0 0"/>
              <a:gd name="G103" fmla="+- 1 0 0"/>
              <a:gd name="G104" fmla="+- 1 0 0"/>
              <a:gd name="G105" fmla="+- 1 0 0"/>
              <a:gd name="G106" fmla="+- 1 0 0"/>
              <a:gd name="G107" fmla="+- 1 0 0"/>
              <a:gd name="G108" fmla="+- 1 0 0"/>
              <a:gd name="T0" fmla="*/ 3689350 w 2508"/>
              <a:gd name="T1" fmla="*/ 2516188 h 2578"/>
              <a:gd name="T2" fmla="*/ 3841750 w 2508"/>
              <a:gd name="T3" fmla="*/ 2779713 h 2578"/>
              <a:gd name="T4" fmla="*/ 3981450 w 2508"/>
              <a:gd name="T5" fmla="*/ 2952750 h 2578"/>
              <a:gd name="T6" fmla="*/ 3606800 w 2508"/>
              <a:gd name="T7" fmla="*/ 2843213 h 2578"/>
              <a:gd name="T8" fmla="*/ 3232150 w 2508"/>
              <a:gd name="T9" fmla="*/ 2798763 h 2578"/>
              <a:gd name="T10" fmla="*/ 2862263 w 2508"/>
              <a:gd name="T11" fmla="*/ 2779713 h 2578"/>
              <a:gd name="T12" fmla="*/ 2408238 w 2508"/>
              <a:gd name="T13" fmla="*/ 2708275 h 2578"/>
              <a:gd name="T14" fmla="*/ 2084388 w 2508"/>
              <a:gd name="T15" fmla="*/ 2722563 h 2578"/>
              <a:gd name="T16" fmla="*/ 1738313 w 2508"/>
              <a:gd name="T17" fmla="*/ 2786063 h 2578"/>
              <a:gd name="T18" fmla="*/ 1411288 w 2508"/>
              <a:gd name="T19" fmla="*/ 2805113 h 2578"/>
              <a:gd name="T20" fmla="*/ 1085850 w 2508"/>
              <a:gd name="T21" fmla="*/ 2847975 h 2578"/>
              <a:gd name="T22" fmla="*/ 1022350 w 2508"/>
              <a:gd name="T23" fmla="*/ 3000375 h 2578"/>
              <a:gd name="T24" fmla="*/ 1077913 w 2508"/>
              <a:gd name="T25" fmla="*/ 3176588 h 2578"/>
              <a:gd name="T26" fmla="*/ 1162050 w 2508"/>
              <a:gd name="T27" fmla="*/ 3448050 h 2578"/>
              <a:gd name="T28" fmla="*/ 1219200 w 2508"/>
              <a:gd name="T29" fmla="*/ 3798888 h 2578"/>
              <a:gd name="T30" fmla="*/ 1236663 w 2508"/>
              <a:gd name="T31" fmla="*/ 4000500 h 2578"/>
              <a:gd name="T32" fmla="*/ 1001713 w 2508"/>
              <a:gd name="T33" fmla="*/ 4092575 h 2578"/>
              <a:gd name="T34" fmla="*/ 703263 w 2508"/>
              <a:gd name="T35" fmla="*/ 3981450 h 2578"/>
              <a:gd name="T36" fmla="*/ 514350 w 2508"/>
              <a:gd name="T37" fmla="*/ 3687763 h 2578"/>
              <a:gd name="T38" fmla="*/ 454025 w 2508"/>
              <a:gd name="T39" fmla="*/ 3330575 h 2578"/>
              <a:gd name="T40" fmla="*/ 412750 w 2508"/>
              <a:gd name="T41" fmla="*/ 3122613 h 2578"/>
              <a:gd name="T42" fmla="*/ 279400 w 2508"/>
              <a:gd name="T43" fmla="*/ 2809875 h 2578"/>
              <a:gd name="T44" fmla="*/ 112713 w 2508"/>
              <a:gd name="T45" fmla="*/ 2428875 h 2578"/>
              <a:gd name="T46" fmla="*/ 15875 w 2508"/>
              <a:gd name="T47" fmla="*/ 2078038 h 2578"/>
              <a:gd name="T48" fmla="*/ 0 w 2508"/>
              <a:gd name="T49" fmla="*/ 1927225 h 2578"/>
              <a:gd name="T50" fmla="*/ 17463 w 2508"/>
              <a:gd name="T51" fmla="*/ 1747838 h 2578"/>
              <a:gd name="T52" fmla="*/ 63500 w 2508"/>
              <a:gd name="T53" fmla="*/ 1468438 h 2578"/>
              <a:gd name="T54" fmla="*/ 63500 w 2508"/>
              <a:gd name="T55" fmla="*/ 1257300 h 2578"/>
              <a:gd name="T56" fmla="*/ 31750 w 2508"/>
              <a:gd name="T57" fmla="*/ 1020763 h 2578"/>
              <a:gd name="T58" fmla="*/ 0 w 2508"/>
              <a:gd name="T59" fmla="*/ 796925 h 2578"/>
              <a:gd name="T60" fmla="*/ 17463 w 2508"/>
              <a:gd name="T61" fmla="*/ 630238 h 2578"/>
              <a:gd name="T62" fmla="*/ 63500 w 2508"/>
              <a:gd name="T63" fmla="*/ 447675 h 2578"/>
              <a:gd name="T64" fmla="*/ 146050 w 2508"/>
              <a:gd name="T65" fmla="*/ 295275 h 2578"/>
              <a:gd name="T66" fmla="*/ 306388 w 2508"/>
              <a:gd name="T67" fmla="*/ 111125 h 2578"/>
              <a:gd name="T68" fmla="*/ 433388 w 2508"/>
              <a:gd name="T69" fmla="*/ 28575 h 2578"/>
              <a:gd name="T70" fmla="*/ 560388 w 2508"/>
              <a:gd name="T71" fmla="*/ 0 h 2578"/>
              <a:gd name="T72" fmla="*/ 668338 w 2508"/>
              <a:gd name="T73" fmla="*/ 15875 h 2578"/>
              <a:gd name="T74" fmla="*/ 784225 w 2508"/>
              <a:gd name="T75" fmla="*/ 100013 h 2578"/>
              <a:gd name="T76" fmla="*/ 860425 w 2508"/>
              <a:gd name="T77" fmla="*/ 239713 h 2578"/>
              <a:gd name="T78" fmla="*/ 920750 w 2508"/>
              <a:gd name="T79" fmla="*/ 420688 h 2578"/>
              <a:gd name="T80" fmla="*/ 955675 w 2508"/>
              <a:gd name="T81" fmla="*/ 714375 h 2578"/>
              <a:gd name="T82" fmla="*/ 1036638 w 2508"/>
              <a:gd name="T83" fmla="*/ 1020763 h 2578"/>
              <a:gd name="T84" fmla="*/ 1060450 w 2508"/>
              <a:gd name="T85" fmla="*/ 1250950 h 2578"/>
              <a:gd name="T86" fmla="*/ 925513 w 2508"/>
              <a:gd name="T87" fmla="*/ 1606550 h 2578"/>
              <a:gd name="T88" fmla="*/ 971550 w 2508"/>
              <a:gd name="T89" fmla="*/ 1800225 h 2578"/>
              <a:gd name="T90" fmla="*/ 923925 w 2508"/>
              <a:gd name="T91" fmla="*/ 2011363 h 2578"/>
              <a:gd name="T92" fmla="*/ 979488 w 2508"/>
              <a:gd name="T93" fmla="*/ 2198688 h 2578"/>
              <a:gd name="T94" fmla="*/ 1155700 w 2508"/>
              <a:gd name="T95" fmla="*/ 2284413 h 2578"/>
              <a:gd name="T96" fmla="*/ 1577975 w 2508"/>
              <a:gd name="T97" fmla="*/ 2276475 h 2578"/>
              <a:gd name="T98" fmla="*/ 2078038 w 2508"/>
              <a:gd name="T99" fmla="*/ 2332038 h 2578"/>
              <a:gd name="T100" fmla="*/ 2749550 w 2508"/>
              <a:gd name="T101" fmla="*/ 2227263 h 2578"/>
              <a:gd name="T102" fmla="*/ 3281363 w 2508"/>
              <a:gd name="T103" fmla="*/ 2228850 h 25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2508" h="2578">
                <a:moveTo>
                  <a:pt x="2278" y="1448"/>
                </a:moveTo>
                <a:lnTo>
                  <a:pt x="2324" y="1585"/>
                </a:lnTo>
                <a:lnTo>
                  <a:pt x="2388" y="1706"/>
                </a:lnTo>
                <a:lnTo>
                  <a:pt x="2420" y="1751"/>
                </a:lnTo>
                <a:lnTo>
                  <a:pt x="2448" y="1798"/>
                </a:lnTo>
                <a:lnTo>
                  <a:pt x="2508" y="1860"/>
                </a:lnTo>
                <a:lnTo>
                  <a:pt x="2364" y="1840"/>
                </a:lnTo>
                <a:lnTo>
                  <a:pt x="2272" y="1791"/>
                </a:lnTo>
                <a:lnTo>
                  <a:pt x="2147" y="1774"/>
                </a:lnTo>
                <a:lnTo>
                  <a:pt x="2036" y="1763"/>
                </a:lnTo>
                <a:lnTo>
                  <a:pt x="1893" y="1734"/>
                </a:lnTo>
                <a:lnTo>
                  <a:pt x="1803" y="1751"/>
                </a:lnTo>
                <a:lnTo>
                  <a:pt x="1657" y="1737"/>
                </a:lnTo>
                <a:lnTo>
                  <a:pt x="1517" y="1706"/>
                </a:lnTo>
                <a:lnTo>
                  <a:pt x="1420" y="1703"/>
                </a:lnTo>
                <a:lnTo>
                  <a:pt x="1313" y="1715"/>
                </a:lnTo>
                <a:lnTo>
                  <a:pt x="1216" y="1729"/>
                </a:lnTo>
                <a:lnTo>
                  <a:pt x="1095" y="1755"/>
                </a:lnTo>
                <a:lnTo>
                  <a:pt x="981" y="1762"/>
                </a:lnTo>
                <a:lnTo>
                  <a:pt x="889" y="1767"/>
                </a:lnTo>
                <a:lnTo>
                  <a:pt x="785" y="1778"/>
                </a:lnTo>
                <a:lnTo>
                  <a:pt x="684" y="1794"/>
                </a:lnTo>
                <a:lnTo>
                  <a:pt x="644" y="1838"/>
                </a:lnTo>
                <a:lnTo>
                  <a:pt x="644" y="1890"/>
                </a:lnTo>
                <a:lnTo>
                  <a:pt x="647" y="1944"/>
                </a:lnTo>
                <a:lnTo>
                  <a:pt x="679" y="2001"/>
                </a:lnTo>
                <a:lnTo>
                  <a:pt x="712" y="2076"/>
                </a:lnTo>
                <a:lnTo>
                  <a:pt x="732" y="2172"/>
                </a:lnTo>
                <a:lnTo>
                  <a:pt x="742" y="2260"/>
                </a:lnTo>
                <a:lnTo>
                  <a:pt x="768" y="2393"/>
                </a:lnTo>
                <a:lnTo>
                  <a:pt x="797" y="2485"/>
                </a:lnTo>
                <a:lnTo>
                  <a:pt x="779" y="2520"/>
                </a:lnTo>
                <a:lnTo>
                  <a:pt x="707" y="2560"/>
                </a:lnTo>
                <a:lnTo>
                  <a:pt x="631" y="2578"/>
                </a:lnTo>
                <a:lnTo>
                  <a:pt x="519" y="2561"/>
                </a:lnTo>
                <a:lnTo>
                  <a:pt x="443" y="2508"/>
                </a:lnTo>
                <a:lnTo>
                  <a:pt x="375" y="2427"/>
                </a:lnTo>
                <a:lnTo>
                  <a:pt x="324" y="2323"/>
                </a:lnTo>
                <a:lnTo>
                  <a:pt x="313" y="2225"/>
                </a:lnTo>
                <a:lnTo>
                  <a:pt x="286" y="2098"/>
                </a:lnTo>
                <a:lnTo>
                  <a:pt x="274" y="2041"/>
                </a:lnTo>
                <a:lnTo>
                  <a:pt x="260" y="1967"/>
                </a:lnTo>
                <a:lnTo>
                  <a:pt x="231" y="1867"/>
                </a:lnTo>
                <a:lnTo>
                  <a:pt x="176" y="1770"/>
                </a:lnTo>
                <a:lnTo>
                  <a:pt x="120" y="1653"/>
                </a:lnTo>
                <a:lnTo>
                  <a:pt x="71" y="1530"/>
                </a:lnTo>
                <a:lnTo>
                  <a:pt x="32" y="1399"/>
                </a:lnTo>
                <a:lnTo>
                  <a:pt x="10" y="1309"/>
                </a:lnTo>
                <a:lnTo>
                  <a:pt x="4" y="1247"/>
                </a:lnTo>
                <a:lnTo>
                  <a:pt x="0" y="1214"/>
                </a:lnTo>
                <a:lnTo>
                  <a:pt x="4" y="1151"/>
                </a:lnTo>
                <a:lnTo>
                  <a:pt x="11" y="1101"/>
                </a:lnTo>
                <a:lnTo>
                  <a:pt x="32" y="1002"/>
                </a:lnTo>
                <a:lnTo>
                  <a:pt x="40" y="925"/>
                </a:lnTo>
                <a:lnTo>
                  <a:pt x="45" y="856"/>
                </a:lnTo>
                <a:lnTo>
                  <a:pt x="40" y="792"/>
                </a:lnTo>
                <a:lnTo>
                  <a:pt x="33" y="727"/>
                </a:lnTo>
                <a:lnTo>
                  <a:pt x="20" y="643"/>
                </a:lnTo>
                <a:lnTo>
                  <a:pt x="9" y="580"/>
                </a:lnTo>
                <a:lnTo>
                  <a:pt x="0" y="502"/>
                </a:lnTo>
                <a:lnTo>
                  <a:pt x="4" y="447"/>
                </a:lnTo>
                <a:lnTo>
                  <a:pt x="11" y="397"/>
                </a:lnTo>
                <a:lnTo>
                  <a:pt x="23" y="343"/>
                </a:lnTo>
                <a:lnTo>
                  <a:pt x="40" y="282"/>
                </a:lnTo>
                <a:lnTo>
                  <a:pt x="66" y="230"/>
                </a:lnTo>
                <a:lnTo>
                  <a:pt x="92" y="186"/>
                </a:lnTo>
                <a:lnTo>
                  <a:pt x="136" y="126"/>
                </a:lnTo>
                <a:lnTo>
                  <a:pt x="193" y="70"/>
                </a:lnTo>
                <a:lnTo>
                  <a:pt x="227" y="43"/>
                </a:lnTo>
                <a:lnTo>
                  <a:pt x="273" y="18"/>
                </a:lnTo>
                <a:lnTo>
                  <a:pt x="316" y="3"/>
                </a:lnTo>
                <a:lnTo>
                  <a:pt x="353" y="0"/>
                </a:lnTo>
                <a:lnTo>
                  <a:pt x="388" y="3"/>
                </a:lnTo>
                <a:lnTo>
                  <a:pt x="421" y="10"/>
                </a:lnTo>
                <a:lnTo>
                  <a:pt x="463" y="34"/>
                </a:lnTo>
                <a:lnTo>
                  <a:pt x="494" y="63"/>
                </a:lnTo>
                <a:lnTo>
                  <a:pt x="520" y="104"/>
                </a:lnTo>
                <a:lnTo>
                  <a:pt x="542" y="151"/>
                </a:lnTo>
                <a:lnTo>
                  <a:pt x="561" y="205"/>
                </a:lnTo>
                <a:lnTo>
                  <a:pt x="580" y="265"/>
                </a:lnTo>
                <a:lnTo>
                  <a:pt x="593" y="334"/>
                </a:lnTo>
                <a:lnTo>
                  <a:pt x="602" y="450"/>
                </a:lnTo>
                <a:lnTo>
                  <a:pt x="623" y="563"/>
                </a:lnTo>
                <a:lnTo>
                  <a:pt x="653" y="643"/>
                </a:lnTo>
                <a:lnTo>
                  <a:pt x="702" y="730"/>
                </a:lnTo>
                <a:lnTo>
                  <a:pt x="668" y="788"/>
                </a:lnTo>
                <a:lnTo>
                  <a:pt x="614" y="916"/>
                </a:lnTo>
                <a:lnTo>
                  <a:pt x="583" y="1012"/>
                </a:lnTo>
                <a:lnTo>
                  <a:pt x="602" y="1070"/>
                </a:lnTo>
                <a:lnTo>
                  <a:pt x="612" y="1134"/>
                </a:lnTo>
                <a:lnTo>
                  <a:pt x="588" y="1209"/>
                </a:lnTo>
                <a:lnTo>
                  <a:pt x="582" y="1267"/>
                </a:lnTo>
                <a:lnTo>
                  <a:pt x="593" y="1328"/>
                </a:lnTo>
                <a:lnTo>
                  <a:pt x="617" y="1385"/>
                </a:lnTo>
                <a:lnTo>
                  <a:pt x="647" y="1422"/>
                </a:lnTo>
                <a:lnTo>
                  <a:pt x="728" y="1439"/>
                </a:lnTo>
                <a:lnTo>
                  <a:pt x="857" y="1439"/>
                </a:lnTo>
                <a:lnTo>
                  <a:pt x="994" y="1434"/>
                </a:lnTo>
                <a:lnTo>
                  <a:pt x="1105" y="1464"/>
                </a:lnTo>
                <a:lnTo>
                  <a:pt x="1309" y="1469"/>
                </a:lnTo>
                <a:lnTo>
                  <a:pt x="1507" y="1440"/>
                </a:lnTo>
                <a:lnTo>
                  <a:pt x="1732" y="1403"/>
                </a:lnTo>
                <a:lnTo>
                  <a:pt x="1896" y="1396"/>
                </a:lnTo>
                <a:lnTo>
                  <a:pt x="2067" y="1404"/>
                </a:lnTo>
                <a:lnTo>
                  <a:pt x="2277" y="1446"/>
                </a:lnTo>
              </a:path>
            </a:pathLst>
          </a:custGeom>
          <a:gradFill rotWithShape="0">
            <a:gsLst>
              <a:gs pos="0">
                <a:srgbClr val="FF459B"/>
              </a:gs>
              <a:gs pos="100000">
                <a:srgbClr val="FFD9D9"/>
              </a:gs>
            </a:gsLst>
            <a:lin ang="135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  <p:sp>
        <p:nvSpPr>
          <p:cNvPr id="21507" name="Freeform 3"/>
          <p:cNvSpPr>
            <a:spLocks noChangeArrowheads="1"/>
          </p:cNvSpPr>
          <p:nvPr/>
        </p:nvSpPr>
        <p:spPr bwMode="auto">
          <a:xfrm>
            <a:off x="5421313" y="4359276"/>
            <a:ext cx="3090862" cy="1617663"/>
          </a:xfrm>
          <a:custGeom>
            <a:avLst/>
            <a:gdLst>
              <a:gd name="G0" fmla="+- 1 0 0"/>
              <a:gd name="G1" fmla="+- 1 0 0"/>
              <a:gd name="G2" fmla="+- 1 0 0"/>
              <a:gd name="G3" fmla="+- 1 0 0"/>
              <a:gd name="G4" fmla="+- 40 0 0"/>
              <a:gd name="G5" fmla="*/ 1 39069 35328"/>
              <a:gd name="G6" fmla="+- 1 0 0"/>
              <a:gd name="G7" fmla="+- 362 0 0"/>
              <a:gd name="G8" fmla="+- 1 0 0"/>
              <a:gd name="G9" fmla="+- 1 0 0"/>
              <a:gd name="G10" fmla="+- 1 0 0"/>
              <a:gd name="G11" fmla="+- 1 0 0"/>
              <a:gd name="G12" fmla="+- 1 0 0"/>
              <a:gd name="G13" fmla="+- 1 0 0"/>
              <a:gd name="G14" fmla="+- 1 0 0"/>
              <a:gd name="G15" fmla="+- 1 0 0"/>
              <a:gd name="G16" fmla="+- 1 0 0"/>
              <a:gd name="G17" fmla="+- 1 0 0"/>
              <a:gd name="G18" fmla="+- 1 0 0"/>
              <a:gd name="G19" fmla="+- 1 0 0"/>
              <a:gd name="G20" fmla="+- 1 0 0"/>
              <a:gd name="G21" fmla="+- 1 0 0"/>
              <a:gd name="G22" fmla="+- 1 0 0"/>
              <a:gd name="G23" fmla="+- 1 0 0"/>
              <a:gd name="G24" fmla="+- 1 0 0"/>
              <a:gd name="G25" fmla="+- 1 0 0"/>
              <a:gd name="G26" fmla="+- 1 0 0"/>
              <a:gd name="G27" fmla="*/ 1 65535 32768"/>
              <a:gd name="G28" fmla="+- 1 0 0"/>
              <a:gd name="G29" fmla="+- 24 0 0"/>
              <a:gd name="G30" fmla="+- 21 0 0"/>
              <a:gd name="G31" fmla="+- 7521 0 0"/>
              <a:gd name="G32" fmla="*/ 1 48657 2"/>
              <a:gd name="G33" fmla="*/ 1 23299 2"/>
              <a:gd name="G34" fmla="*/ 1 37129 45568"/>
              <a:gd name="G35" fmla="*/ 1 49599 55552"/>
              <a:gd name="T0" fmla="*/ 338253 w 1526"/>
              <a:gd name="T1" fmla="*/ 1617663 h 911"/>
              <a:gd name="T2" fmla="*/ 305845 w 1526"/>
              <a:gd name="T3" fmla="*/ 1377943 h 911"/>
              <a:gd name="T4" fmla="*/ 255209 w 1526"/>
              <a:gd name="T5" fmla="*/ 1237663 h 911"/>
              <a:gd name="T6" fmla="*/ 190394 w 1526"/>
              <a:gd name="T7" fmla="*/ 1031682 h 911"/>
              <a:gd name="T8" fmla="*/ 160012 w 1526"/>
              <a:gd name="T9" fmla="*/ 809719 h 911"/>
              <a:gd name="T10" fmla="*/ 115452 w 1526"/>
              <a:gd name="T11" fmla="*/ 596635 h 911"/>
              <a:gd name="T12" fmla="*/ 83044 w 1526"/>
              <a:gd name="T13" fmla="*/ 513177 h 911"/>
              <a:gd name="T14" fmla="*/ 18229 w 1526"/>
              <a:gd name="T15" fmla="*/ 390654 h 911"/>
              <a:gd name="T16" fmla="*/ 0 w 1526"/>
              <a:gd name="T17" fmla="*/ 289439 h 911"/>
              <a:gd name="T18" fmla="*/ 6076 w 1526"/>
              <a:gd name="T19" fmla="*/ 223738 h 911"/>
              <a:gd name="T20" fmla="*/ 32407 w 1526"/>
              <a:gd name="T21" fmla="*/ 181121 h 911"/>
              <a:gd name="T22" fmla="*/ 83044 w 1526"/>
              <a:gd name="T23" fmla="*/ 150935 h 911"/>
              <a:gd name="T24" fmla="*/ 210649 w 1526"/>
              <a:gd name="T25" fmla="*/ 122523 h 911"/>
              <a:gd name="T26" fmla="*/ 356482 w 1526"/>
              <a:gd name="T27" fmla="*/ 111869 h 911"/>
              <a:gd name="T28" fmla="*/ 528647 w 1526"/>
              <a:gd name="T29" fmla="*/ 94112 h 911"/>
              <a:gd name="T30" fmla="*/ 733219 w 1526"/>
              <a:gd name="T31" fmla="*/ 83458 h 911"/>
              <a:gd name="T32" fmla="*/ 860823 w 1526"/>
              <a:gd name="T33" fmla="*/ 55047 h 911"/>
              <a:gd name="T34" fmla="*/ 1039064 w 1526"/>
              <a:gd name="T35" fmla="*/ 28411 h 911"/>
              <a:gd name="T36" fmla="*/ 1114007 w 1526"/>
              <a:gd name="T37" fmla="*/ 10654 h 911"/>
              <a:gd name="T38" fmla="*/ 1229458 w 1526"/>
              <a:gd name="T39" fmla="*/ 0 h 911"/>
              <a:gd name="T40" fmla="*/ 1369215 w 1526"/>
              <a:gd name="T41" fmla="*/ 0 h 911"/>
              <a:gd name="T42" fmla="*/ 1419852 w 1526"/>
              <a:gd name="T43" fmla="*/ 10654 h 911"/>
              <a:gd name="T44" fmla="*/ 1592017 w 1526"/>
              <a:gd name="T45" fmla="*/ 55047 h 911"/>
              <a:gd name="T46" fmla="*/ 1719621 w 1526"/>
              <a:gd name="T47" fmla="*/ 67477 h 911"/>
              <a:gd name="T48" fmla="*/ 1835073 w 1526"/>
              <a:gd name="T49" fmla="*/ 83458 h 911"/>
              <a:gd name="T50" fmla="*/ 1980906 w 1526"/>
              <a:gd name="T51" fmla="*/ 55047 h 911"/>
              <a:gd name="T52" fmla="*/ 2120664 w 1526"/>
              <a:gd name="T53" fmla="*/ 83458 h 911"/>
              <a:gd name="T54" fmla="*/ 2298905 w 1526"/>
              <a:gd name="T55" fmla="*/ 111869 h 911"/>
              <a:gd name="T56" fmla="*/ 2452840 w 1526"/>
              <a:gd name="T57" fmla="*/ 122523 h 911"/>
              <a:gd name="T58" fmla="*/ 2598674 w 1526"/>
              <a:gd name="T59" fmla="*/ 145607 h 911"/>
              <a:gd name="T60" fmla="*/ 2738431 w 1526"/>
              <a:gd name="T61" fmla="*/ 209533 h 911"/>
              <a:gd name="T62" fmla="*/ 2993640 w 1526"/>
              <a:gd name="T63" fmla="*/ 262804 h 911"/>
              <a:gd name="T64" fmla="*/ 3090862 w 1526"/>
              <a:gd name="T65" fmla="*/ 497196 h 911"/>
              <a:gd name="T66" fmla="*/ 2300930 w 1526"/>
              <a:gd name="T67" fmla="*/ 848785 h 911"/>
              <a:gd name="T68" fmla="*/ 1292248 w 1526"/>
              <a:gd name="T69" fmla="*/ 997944 h 911"/>
              <a:gd name="T70" fmla="*/ 842594 w 1526"/>
              <a:gd name="T71" fmla="*/ 1349532 h 9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526" h="911">
                <a:moveTo>
                  <a:pt x="167" y="911"/>
                </a:moveTo>
                <a:lnTo>
                  <a:pt x="151" y="776"/>
                </a:lnTo>
                <a:lnTo>
                  <a:pt x="126" y="697"/>
                </a:lnTo>
                <a:lnTo>
                  <a:pt x="94" y="581"/>
                </a:lnTo>
                <a:lnTo>
                  <a:pt x="79" y="456"/>
                </a:lnTo>
                <a:lnTo>
                  <a:pt x="57" y="336"/>
                </a:lnTo>
                <a:lnTo>
                  <a:pt x="41" y="289"/>
                </a:lnTo>
                <a:lnTo>
                  <a:pt x="9" y="220"/>
                </a:lnTo>
                <a:lnTo>
                  <a:pt x="0" y="163"/>
                </a:lnTo>
                <a:lnTo>
                  <a:pt x="3" y="126"/>
                </a:lnTo>
                <a:lnTo>
                  <a:pt x="16" y="102"/>
                </a:lnTo>
                <a:lnTo>
                  <a:pt x="41" y="85"/>
                </a:lnTo>
                <a:lnTo>
                  <a:pt x="104" y="69"/>
                </a:lnTo>
                <a:lnTo>
                  <a:pt x="176" y="63"/>
                </a:lnTo>
                <a:lnTo>
                  <a:pt x="261" y="53"/>
                </a:lnTo>
                <a:lnTo>
                  <a:pt x="362" y="47"/>
                </a:lnTo>
                <a:lnTo>
                  <a:pt x="425" y="31"/>
                </a:lnTo>
                <a:lnTo>
                  <a:pt x="513" y="16"/>
                </a:lnTo>
                <a:lnTo>
                  <a:pt x="550" y="6"/>
                </a:lnTo>
                <a:lnTo>
                  <a:pt x="607" y="0"/>
                </a:lnTo>
                <a:lnTo>
                  <a:pt x="676" y="0"/>
                </a:lnTo>
                <a:lnTo>
                  <a:pt x="701" y="6"/>
                </a:lnTo>
                <a:lnTo>
                  <a:pt x="786" y="31"/>
                </a:lnTo>
                <a:lnTo>
                  <a:pt x="849" y="38"/>
                </a:lnTo>
                <a:lnTo>
                  <a:pt x="906" y="47"/>
                </a:lnTo>
                <a:lnTo>
                  <a:pt x="978" y="31"/>
                </a:lnTo>
                <a:lnTo>
                  <a:pt x="1047" y="47"/>
                </a:lnTo>
                <a:lnTo>
                  <a:pt x="1135" y="63"/>
                </a:lnTo>
                <a:lnTo>
                  <a:pt x="1211" y="69"/>
                </a:lnTo>
                <a:lnTo>
                  <a:pt x="1283" y="82"/>
                </a:lnTo>
                <a:lnTo>
                  <a:pt x="1352" y="118"/>
                </a:lnTo>
                <a:lnTo>
                  <a:pt x="1478" y="148"/>
                </a:lnTo>
                <a:lnTo>
                  <a:pt x="1526" y="280"/>
                </a:lnTo>
                <a:lnTo>
                  <a:pt x="1136" y="478"/>
                </a:lnTo>
                <a:lnTo>
                  <a:pt x="638" y="562"/>
                </a:lnTo>
                <a:lnTo>
                  <a:pt x="416" y="760"/>
                </a:lnTo>
              </a:path>
            </a:pathLst>
          </a:custGeom>
          <a:gradFill rotWithShape="0">
            <a:gsLst>
              <a:gs pos="0">
                <a:srgbClr val="DDD800"/>
              </a:gs>
              <a:gs pos="100000">
                <a:srgbClr val="FFFFCC"/>
              </a:gs>
            </a:gsLst>
            <a:lin ang="108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  <p:sp>
        <p:nvSpPr>
          <p:cNvPr id="21508" name="Freeform 4"/>
          <p:cNvSpPr>
            <a:spLocks noChangeArrowheads="1"/>
          </p:cNvSpPr>
          <p:nvPr/>
        </p:nvSpPr>
        <p:spPr bwMode="auto">
          <a:xfrm>
            <a:off x="4762500" y="4584700"/>
            <a:ext cx="922338" cy="1168400"/>
          </a:xfrm>
          <a:custGeom>
            <a:avLst/>
            <a:gdLst>
              <a:gd name="G0" fmla="+- 1 0 0"/>
              <a:gd name="G1" fmla="+- 1 0 0"/>
              <a:gd name="G2" fmla="+- 1 0 0"/>
              <a:gd name="G3" fmla="+- 1 0 0"/>
              <a:gd name="G4" fmla="*/ 1 9597 15648"/>
              <a:gd name="G5" fmla="+- 1 0 0"/>
              <a:gd name="G6" fmla="+- 1 0 0"/>
              <a:gd name="G7" fmla="*/ 1 0 0"/>
              <a:gd name="G8" fmla="+- 1 0 0"/>
              <a:gd name="G9" fmla="+- 1 0 0"/>
              <a:gd name="G10" fmla="+- 1 0 0"/>
              <a:gd name="G11" fmla="+- 36864 0 0"/>
              <a:gd name="G12" fmla="*/ 1 35041 0"/>
              <a:gd name="G13" fmla="*/ 1 35987 55552"/>
              <a:gd name="G14" fmla="*/ G13 1 180"/>
              <a:gd name="G15" fmla="*/ G12 1 G14"/>
              <a:gd name="G16" fmla="*/ 1 0 0"/>
              <a:gd name="T0" fmla="*/ 921277 w 20000"/>
              <a:gd name="T1" fmla="*/ 1011075 h 20000"/>
              <a:gd name="T2" fmla="*/ 870088 w 20000"/>
              <a:gd name="T3" fmla="*/ 1083691 h 20000"/>
              <a:gd name="T4" fmla="*/ 774118 w 20000"/>
              <a:gd name="T5" fmla="*/ 1139541 h 20000"/>
              <a:gd name="T6" fmla="*/ 639780 w 20000"/>
              <a:gd name="T7" fmla="*/ 1167465 h 20000"/>
              <a:gd name="T8" fmla="*/ 486210 w 20000"/>
              <a:gd name="T9" fmla="*/ 1139541 h 20000"/>
              <a:gd name="T10" fmla="*/ 358282 w 20000"/>
              <a:gd name="T11" fmla="*/ 1055766 h 20000"/>
              <a:gd name="T12" fmla="*/ 249492 w 20000"/>
              <a:gd name="T13" fmla="*/ 927301 h 20000"/>
              <a:gd name="T14" fmla="*/ 166344 w 20000"/>
              <a:gd name="T15" fmla="*/ 759694 h 20000"/>
              <a:gd name="T16" fmla="*/ 153523 w 20000"/>
              <a:gd name="T17" fmla="*/ 608853 h 20000"/>
              <a:gd name="T18" fmla="*/ 121564 w 20000"/>
              <a:gd name="T19" fmla="*/ 480388 h 20000"/>
              <a:gd name="T20" fmla="*/ 102380 w 20000"/>
              <a:gd name="T21" fmla="*/ 385455 h 20000"/>
              <a:gd name="T22" fmla="*/ 89559 w 20000"/>
              <a:gd name="T23" fmla="*/ 284856 h 20000"/>
              <a:gd name="T24" fmla="*/ 57600 w 20000"/>
              <a:gd name="T25" fmla="*/ 145232 h 20000"/>
              <a:gd name="T26" fmla="*/ 0 w 20000"/>
              <a:gd name="T27" fmla="*/ 0 h 200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20000" h="20000">
                <a:moveTo>
                  <a:pt x="19977" y="17307"/>
                </a:moveTo>
                <a:lnTo>
                  <a:pt x="18867" y="18550"/>
                </a:lnTo>
                <a:lnTo>
                  <a:pt x="16786" y="19506"/>
                </a:lnTo>
                <a:lnTo>
                  <a:pt x="13873" y="19984"/>
                </a:lnTo>
                <a:lnTo>
                  <a:pt x="10543" y="19506"/>
                </a:lnTo>
                <a:lnTo>
                  <a:pt x="7769" y="18072"/>
                </a:lnTo>
                <a:lnTo>
                  <a:pt x="5410" y="15873"/>
                </a:lnTo>
                <a:lnTo>
                  <a:pt x="3607" y="13004"/>
                </a:lnTo>
                <a:lnTo>
                  <a:pt x="3329" y="10422"/>
                </a:lnTo>
                <a:lnTo>
                  <a:pt x="2636" y="8223"/>
                </a:lnTo>
                <a:lnTo>
                  <a:pt x="2220" y="6598"/>
                </a:lnTo>
                <a:lnTo>
                  <a:pt x="1942" y="4876"/>
                </a:lnTo>
                <a:lnTo>
                  <a:pt x="1249" y="2486"/>
                </a:lnTo>
                <a:lnTo>
                  <a:pt x="0" y="0"/>
                </a:lnTo>
              </a:path>
            </a:pathLst>
          </a:custGeom>
          <a:noFill/>
          <a:ln w="19080" cap="flat">
            <a:solidFill>
              <a:srgbClr val="FF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  <p:sp>
        <p:nvSpPr>
          <p:cNvPr id="21509" name="Freeform 5"/>
          <p:cNvSpPr>
            <a:spLocks noChangeArrowheads="1"/>
          </p:cNvSpPr>
          <p:nvPr/>
        </p:nvSpPr>
        <p:spPr bwMode="auto">
          <a:xfrm>
            <a:off x="4419601" y="1660526"/>
            <a:ext cx="1103313" cy="3116263"/>
          </a:xfrm>
          <a:custGeom>
            <a:avLst/>
            <a:gdLst>
              <a:gd name="G0" fmla="+- 1 0 0"/>
              <a:gd name="G1" fmla="+- 180 0 0"/>
              <a:gd name="G2" fmla="+- 1 0 0"/>
              <a:gd name="G3" fmla="*/ 1 38179 25408"/>
              <a:gd name="G4" fmla="+- 112 0 0"/>
              <a:gd name="G5" fmla="+- 1 0 0"/>
              <a:gd name="G6" fmla="+- 1 0 0"/>
              <a:gd name="G7" fmla="+- 1 0 0"/>
              <a:gd name="G8" fmla="+- 1 0 0"/>
              <a:gd name="G9" fmla="+- 100 0 0"/>
              <a:gd name="G10" fmla="+- 1 0 0"/>
              <a:gd name="G11" fmla="+- 1 0 0"/>
              <a:gd name="G12" fmla="+- 1 0 0"/>
              <a:gd name="G13" fmla="+- 1 0 0"/>
              <a:gd name="G14" fmla="+- 1 0 0"/>
              <a:gd name="G15" fmla="*/ 1 0 0"/>
              <a:gd name="G16" fmla="+- 1 0 0"/>
              <a:gd name="G17" fmla="+- 1 0 0"/>
              <a:gd name="G18" fmla="+- 1 0 0"/>
              <a:gd name="G19" fmla="+- 1 0 0"/>
              <a:gd name="G20" fmla="+- 1 0 0"/>
              <a:gd name="G21" fmla="+- 1 0 0"/>
              <a:gd name="G22" fmla="+- 1 0 0"/>
              <a:gd name="G23" fmla="+- 1 0 0"/>
              <a:gd name="G24" fmla="+- 1 0 0"/>
              <a:gd name="G25" fmla="+- 1 0 0"/>
              <a:gd name="G26" fmla="+- 1 0 0"/>
              <a:gd name="G27" fmla="+- 1 0 0"/>
              <a:gd name="G28" fmla="+- 1 0 0"/>
              <a:gd name="G29" fmla="+- 1 0 0"/>
              <a:gd name="G30" fmla="+- 1 0 0"/>
              <a:gd name="G31" fmla="+- 1 0 0"/>
              <a:gd name="G32" fmla="+- 1 0 0"/>
              <a:gd name="G33" fmla="*/ 1 65535 32768"/>
              <a:gd name="G34" fmla="+- 1 0 0"/>
              <a:gd name="G35" fmla="*/ 1 56325 14672"/>
              <a:gd name="G36" fmla="+- 16356 0 0"/>
              <a:gd name="G37" fmla="+- 59385 0 0"/>
              <a:gd name="G38" fmla="*/ 1 3409 2"/>
              <a:gd name="G39" fmla="*/ 1 21709 25216"/>
              <a:gd name="G40" fmla="+- 43049 0 0"/>
              <a:gd name="G41" fmla="+- 41672 0 0"/>
              <a:gd name="G42" fmla="+- 13726 0 0"/>
              <a:gd name="G43" fmla="+- 21955 0 0"/>
              <a:gd name="T0" fmla="*/ 478315 w 1038"/>
              <a:gd name="T1" fmla="*/ 3116263 h 3348"/>
              <a:gd name="T2" fmla="*/ 367771 w 1038"/>
              <a:gd name="T3" fmla="*/ 2965476 h 3348"/>
              <a:gd name="T4" fmla="*/ 278486 w 1038"/>
              <a:gd name="T5" fmla="*/ 2811897 h 3348"/>
              <a:gd name="T6" fmla="*/ 191326 w 1038"/>
              <a:gd name="T7" fmla="*/ 2624809 h 3348"/>
              <a:gd name="T8" fmla="*/ 114796 w 1038"/>
              <a:gd name="T9" fmla="*/ 2429345 h 3348"/>
              <a:gd name="T10" fmla="*/ 51020 w 1038"/>
              <a:gd name="T11" fmla="*/ 2222711 h 3348"/>
              <a:gd name="T12" fmla="*/ 17007 w 1038"/>
              <a:gd name="T13" fmla="*/ 2077509 h 3348"/>
              <a:gd name="T14" fmla="*/ 4252 w 1038"/>
              <a:gd name="T15" fmla="*/ 1979776 h 3348"/>
              <a:gd name="T16" fmla="*/ 0 w 1038"/>
              <a:gd name="T17" fmla="*/ 1926722 h 3348"/>
              <a:gd name="T18" fmla="*/ 4252 w 1038"/>
              <a:gd name="T19" fmla="*/ 1826197 h 3348"/>
              <a:gd name="T20" fmla="*/ 19133 w 1038"/>
              <a:gd name="T21" fmla="*/ 1748011 h 3348"/>
              <a:gd name="T22" fmla="*/ 51020 w 1038"/>
              <a:gd name="T23" fmla="*/ 1591640 h 3348"/>
              <a:gd name="T24" fmla="*/ 63775 w 1038"/>
              <a:gd name="T25" fmla="*/ 1468776 h 3348"/>
              <a:gd name="T26" fmla="*/ 71216 w 1038"/>
              <a:gd name="T27" fmla="*/ 1359875 h 3348"/>
              <a:gd name="T28" fmla="*/ 63775 w 1038"/>
              <a:gd name="T29" fmla="*/ 1256558 h 3348"/>
              <a:gd name="T30" fmla="*/ 52083 w 1038"/>
              <a:gd name="T31" fmla="*/ 1153241 h 3348"/>
              <a:gd name="T32" fmla="*/ 31888 w 1038"/>
              <a:gd name="T33" fmla="*/ 1022000 h 3348"/>
              <a:gd name="T34" fmla="*/ 13818 w 1038"/>
              <a:gd name="T35" fmla="*/ 921476 h 3348"/>
              <a:gd name="T36" fmla="*/ 0 w 1038"/>
              <a:gd name="T37" fmla="*/ 798612 h 3348"/>
              <a:gd name="T38" fmla="*/ 4252 w 1038"/>
              <a:gd name="T39" fmla="*/ 709257 h 3348"/>
              <a:gd name="T40" fmla="*/ 19133 w 1038"/>
              <a:gd name="T41" fmla="*/ 631071 h 3348"/>
              <a:gd name="T42" fmla="*/ 36139 w 1038"/>
              <a:gd name="T43" fmla="*/ 544508 h 3348"/>
              <a:gd name="T44" fmla="*/ 63775 w 1038"/>
              <a:gd name="T45" fmla="*/ 446776 h 3348"/>
              <a:gd name="T46" fmla="*/ 106292 w 1038"/>
              <a:gd name="T47" fmla="*/ 365798 h 3348"/>
              <a:gd name="T48" fmla="*/ 146683 w 1038"/>
              <a:gd name="T49" fmla="*/ 295989 h 3348"/>
              <a:gd name="T50" fmla="*/ 217899 w 1038"/>
              <a:gd name="T51" fmla="*/ 201049 h 3348"/>
              <a:gd name="T52" fmla="*/ 306122 w 1038"/>
              <a:gd name="T53" fmla="*/ 111694 h 3348"/>
              <a:gd name="T54" fmla="*/ 361393 w 1038"/>
              <a:gd name="T55" fmla="*/ 67016 h 3348"/>
              <a:gd name="T56" fmla="*/ 433672 w 1038"/>
              <a:gd name="T57" fmla="*/ 27924 h 3348"/>
              <a:gd name="T58" fmla="*/ 501699 w 1038"/>
              <a:gd name="T59" fmla="*/ 5585 h 3348"/>
              <a:gd name="T60" fmla="*/ 561223 w 1038"/>
              <a:gd name="T61" fmla="*/ 0 h 3348"/>
              <a:gd name="T62" fmla="*/ 616495 w 1038"/>
              <a:gd name="T63" fmla="*/ 5585 h 3348"/>
              <a:gd name="T64" fmla="*/ 669641 w 1038"/>
              <a:gd name="T65" fmla="*/ 16754 h 3348"/>
              <a:gd name="T66" fmla="*/ 737668 w 1038"/>
              <a:gd name="T67" fmla="*/ 53055 h 3348"/>
              <a:gd name="T68" fmla="*/ 784436 w 1038"/>
              <a:gd name="T69" fmla="*/ 100525 h 3348"/>
              <a:gd name="T70" fmla="*/ 826953 w 1038"/>
              <a:gd name="T71" fmla="*/ 164749 h 3348"/>
              <a:gd name="T72" fmla="*/ 860967 w 1038"/>
              <a:gd name="T73" fmla="*/ 240142 h 3348"/>
              <a:gd name="T74" fmla="*/ 893917 w 1038"/>
              <a:gd name="T75" fmla="*/ 326705 h 3348"/>
              <a:gd name="T76" fmla="*/ 922616 w 1038"/>
              <a:gd name="T77" fmla="*/ 421645 h 3348"/>
              <a:gd name="T78" fmla="*/ 943875 w 1038"/>
              <a:gd name="T79" fmla="*/ 530547 h 3348"/>
              <a:gd name="T80" fmla="*/ 956630 w 1038"/>
              <a:gd name="T81" fmla="*/ 714842 h 3348"/>
              <a:gd name="T82" fmla="*/ 988517 w 1038"/>
              <a:gd name="T83" fmla="*/ 893552 h 3348"/>
              <a:gd name="T84" fmla="*/ 1039538 w 1038"/>
              <a:gd name="T85" fmla="*/ 1022000 h 3348"/>
              <a:gd name="T86" fmla="*/ 1103313 w 1038"/>
              <a:gd name="T87" fmla="*/ 1144864 h 33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038" h="3348">
                <a:moveTo>
                  <a:pt x="450" y="3348"/>
                </a:moveTo>
                <a:lnTo>
                  <a:pt x="346" y="3186"/>
                </a:lnTo>
                <a:lnTo>
                  <a:pt x="262" y="3021"/>
                </a:lnTo>
                <a:lnTo>
                  <a:pt x="180" y="2820"/>
                </a:lnTo>
                <a:lnTo>
                  <a:pt x="108" y="2610"/>
                </a:lnTo>
                <a:lnTo>
                  <a:pt x="48" y="2388"/>
                </a:lnTo>
                <a:lnTo>
                  <a:pt x="16" y="2232"/>
                </a:lnTo>
                <a:lnTo>
                  <a:pt x="4" y="2127"/>
                </a:lnTo>
                <a:lnTo>
                  <a:pt x="0" y="2070"/>
                </a:lnTo>
                <a:lnTo>
                  <a:pt x="4" y="1962"/>
                </a:lnTo>
                <a:lnTo>
                  <a:pt x="18" y="1878"/>
                </a:lnTo>
                <a:lnTo>
                  <a:pt x="48" y="1710"/>
                </a:lnTo>
                <a:lnTo>
                  <a:pt x="60" y="1578"/>
                </a:lnTo>
                <a:lnTo>
                  <a:pt x="67" y="1461"/>
                </a:lnTo>
                <a:lnTo>
                  <a:pt x="60" y="1350"/>
                </a:lnTo>
                <a:lnTo>
                  <a:pt x="49" y="1239"/>
                </a:lnTo>
                <a:lnTo>
                  <a:pt x="30" y="1098"/>
                </a:lnTo>
                <a:lnTo>
                  <a:pt x="13" y="990"/>
                </a:lnTo>
                <a:lnTo>
                  <a:pt x="0" y="858"/>
                </a:lnTo>
                <a:lnTo>
                  <a:pt x="4" y="762"/>
                </a:lnTo>
                <a:lnTo>
                  <a:pt x="18" y="678"/>
                </a:lnTo>
                <a:lnTo>
                  <a:pt x="34" y="585"/>
                </a:lnTo>
                <a:lnTo>
                  <a:pt x="60" y="480"/>
                </a:lnTo>
                <a:lnTo>
                  <a:pt x="100" y="393"/>
                </a:lnTo>
                <a:lnTo>
                  <a:pt x="138" y="318"/>
                </a:lnTo>
                <a:lnTo>
                  <a:pt x="205" y="216"/>
                </a:lnTo>
                <a:lnTo>
                  <a:pt x="288" y="120"/>
                </a:lnTo>
                <a:lnTo>
                  <a:pt x="340" y="72"/>
                </a:lnTo>
                <a:lnTo>
                  <a:pt x="408" y="30"/>
                </a:lnTo>
                <a:lnTo>
                  <a:pt x="472" y="6"/>
                </a:lnTo>
                <a:lnTo>
                  <a:pt x="528" y="0"/>
                </a:lnTo>
                <a:lnTo>
                  <a:pt x="580" y="6"/>
                </a:lnTo>
                <a:lnTo>
                  <a:pt x="630" y="18"/>
                </a:lnTo>
                <a:lnTo>
                  <a:pt x="694" y="57"/>
                </a:lnTo>
                <a:lnTo>
                  <a:pt x="738" y="108"/>
                </a:lnTo>
                <a:lnTo>
                  <a:pt x="778" y="177"/>
                </a:lnTo>
                <a:lnTo>
                  <a:pt x="810" y="258"/>
                </a:lnTo>
                <a:lnTo>
                  <a:pt x="841" y="351"/>
                </a:lnTo>
                <a:lnTo>
                  <a:pt x="868" y="453"/>
                </a:lnTo>
                <a:lnTo>
                  <a:pt x="888" y="570"/>
                </a:lnTo>
                <a:lnTo>
                  <a:pt x="900" y="768"/>
                </a:lnTo>
                <a:lnTo>
                  <a:pt x="930" y="960"/>
                </a:lnTo>
                <a:lnTo>
                  <a:pt x="978" y="1098"/>
                </a:lnTo>
                <a:lnTo>
                  <a:pt x="1038" y="1230"/>
                </a:lnTo>
              </a:path>
            </a:pathLst>
          </a:custGeom>
          <a:noFill/>
          <a:ln w="19080" cap="flat">
            <a:solidFill>
              <a:srgbClr val="FF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  <p:sp>
        <p:nvSpPr>
          <p:cNvPr id="21510" name="Freeform 6"/>
          <p:cNvSpPr>
            <a:spLocks noChangeArrowheads="1"/>
          </p:cNvSpPr>
          <p:nvPr/>
        </p:nvSpPr>
        <p:spPr bwMode="auto">
          <a:xfrm>
            <a:off x="4725989" y="3159126"/>
            <a:ext cx="363537" cy="1489075"/>
          </a:xfrm>
          <a:custGeom>
            <a:avLst/>
            <a:gdLst>
              <a:gd name="G0" fmla="+- 1 0 0"/>
              <a:gd name="G1" fmla="+- 1 0 0"/>
              <a:gd name="G2" fmla="+- 1 0 0"/>
              <a:gd name="G3" fmla="+- 1 0 0"/>
              <a:gd name="G4" fmla="+- 108 0 0"/>
              <a:gd name="G5" fmla="*/ 1 42747 57218"/>
              <a:gd name="G6" fmla="+- 1 0 0"/>
              <a:gd name="G7" fmla="+- 1 0 0"/>
              <a:gd name="G8" fmla="+- 1 0 0"/>
              <a:gd name="G9" fmla="+- 1 0 0"/>
              <a:gd name="G10" fmla="+- 1 0 0"/>
              <a:gd name="G11" fmla="+- 1 0 0"/>
              <a:gd name="G12" fmla="*/ 1 65535 32768"/>
              <a:gd name="G13" fmla="*/ 1 54367 49408"/>
              <a:gd name="G14" fmla="+- 22 0 0"/>
              <a:gd name="G15" fmla="+- 21 0 0"/>
              <a:gd name="T0" fmla="*/ 363537 w 342"/>
              <a:gd name="T1" fmla="*/ 1489075 h 1602"/>
              <a:gd name="T2" fmla="*/ 304010 w 342"/>
              <a:gd name="T3" fmla="*/ 1397054 h 1602"/>
              <a:gd name="T4" fmla="*/ 223224 w 342"/>
              <a:gd name="T5" fmla="*/ 1265993 h 1602"/>
              <a:gd name="T6" fmla="*/ 166887 w 342"/>
              <a:gd name="T7" fmla="*/ 1160028 h 1602"/>
              <a:gd name="T8" fmla="*/ 115864 w 342"/>
              <a:gd name="T9" fmla="*/ 1056853 h 1602"/>
              <a:gd name="T10" fmla="*/ 63778 w 342"/>
              <a:gd name="T11" fmla="*/ 931369 h 1602"/>
              <a:gd name="T12" fmla="*/ 31889 w 342"/>
              <a:gd name="T13" fmla="*/ 836559 h 1602"/>
              <a:gd name="T14" fmla="*/ 12756 w 342"/>
              <a:gd name="T15" fmla="*/ 752903 h 1602"/>
              <a:gd name="T16" fmla="*/ 0 w 342"/>
              <a:gd name="T17" fmla="*/ 641362 h 1602"/>
              <a:gd name="T18" fmla="*/ 0 w 342"/>
              <a:gd name="T19" fmla="*/ 540975 h 1602"/>
              <a:gd name="T20" fmla="*/ 12756 w 342"/>
              <a:gd name="T21" fmla="*/ 429434 h 1602"/>
              <a:gd name="T22" fmla="*/ 39330 w 342"/>
              <a:gd name="T23" fmla="*/ 340201 h 1602"/>
              <a:gd name="T24" fmla="*/ 77597 w 342"/>
              <a:gd name="T25" fmla="*/ 267699 h 1602"/>
              <a:gd name="T26" fmla="*/ 128620 w 342"/>
              <a:gd name="T27" fmla="*/ 195197 h 1602"/>
              <a:gd name="T28" fmla="*/ 192398 w 342"/>
              <a:gd name="T29" fmla="*/ 117118 h 1602"/>
              <a:gd name="T30" fmla="*/ 299759 w 342"/>
              <a:gd name="T31" fmla="*/ 0 h 16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342" h="1602">
                <a:moveTo>
                  <a:pt x="342" y="1602"/>
                </a:moveTo>
                <a:lnTo>
                  <a:pt x="286" y="1503"/>
                </a:lnTo>
                <a:lnTo>
                  <a:pt x="210" y="1362"/>
                </a:lnTo>
                <a:lnTo>
                  <a:pt x="157" y="1248"/>
                </a:lnTo>
                <a:lnTo>
                  <a:pt x="109" y="1137"/>
                </a:lnTo>
                <a:lnTo>
                  <a:pt x="60" y="1002"/>
                </a:lnTo>
                <a:lnTo>
                  <a:pt x="30" y="900"/>
                </a:lnTo>
                <a:lnTo>
                  <a:pt x="12" y="810"/>
                </a:lnTo>
                <a:lnTo>
                  <a:pt x="0" y="690"/>
                </a:lnTo>
                <a:lnTo>
                  <a:pt x="0" y="582"/>
                </a:lnTo>
                <a:lnTo>
                  <a:pt x="12" y="462"/>
                </a:lnTo>
                <a:lnTo>
                  <a:pt x="37" y="366"/>
                </a:lnTo>
                <a:lnTo>
                  <a:pt x="73" y="288"/>
                </a:lnTo>
                <a:lnTo>
                  <a:pt x="121" y="210"/>
                </a:lnTo>
                <a:lnTo>
                  <a:pt x="181" y="126"/>
                </a:lnTo>
                <a:lnTo>
                  <a:pt x="282" y="0"/>
                </a:lnTo>
              </a:path>
            </a:pathLst>
          </a:custGeom>
          <a:noFill/>
          <a:ln w="19080" cap="flat">
            <a:solidFill>
              <a:srgbClr val="FF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  <p:sp>
        <p:nvSpPr>
          <p:cNvPr id="21511" name="Freeform 7"/>
          <p:cNvSpPr>
            <a:spLocks noChangeArrowheads="1"/>
          </p:cNvSpPr>
          <p:nvPr/>
        </p:nvSpPr>
        <p:spPr bwMode="auto">
          <a:xfrm>
            <a:off x="4975225" y="3308350"/>
            <a:ext cx="293688" cy="884238"/>
          </a:xfrm>
          <a:custGeom>
            <a:avLst/>
            <a:gdLst>
              <a:gd name="G0" fmla="+- 1 0 0"/>
              <a:gd name="G1" fmla="+- 1 0 0"/>
              <a:gd name="G2" fmla="*/ 1 0 0"/>
              <a:gd name="T0" fmla="*/ 32 256 1"/>
              <a:gd name="T1" fmla="*/ 0 256 1"/>
              <a:gd name="G3" fmla="+- 0 T0 T1"/>
              <a:gd name="G4" fmla="sin 447 G3"/>
              <a:gd name="G5" fmla="+- 1 0 0"/>
              <a:gd name="G6" fmla="+- 1 0 0"/>
              <a:gd name="G7" fmla="+- 1 0 0"/>
              <a:gd name="G8" fmla="+- 1 0 0"/>
              <a:gd name="G9" fmla="+- 1 0 0"/>
              <a:gd name="G10" fmla="+- 1 0 0"/>
              <a:gd name="G11" fmla="+- 1 0 0"/>
              <a:gd name="G12" fmla="+- 1 0 0"/>
              <a:gd name="G13" fmla="+- 1 0 0"/>
              <a:gd name="G14" fmla="+- 1 0 0"/>
              <a:gd name="G15" fmla="+- 1 0 0"/>
              <a:gd name="G16" fmla="+- 1 0 0"/>
              <a:gd name="G17" fmla="+- 1 0 0"/>
              <a:gd name="G18" fmla="+- 43008 0 0"/>
              <a:gd name="G19" fmla="*/ 1 31931 35328"/>
              <a:gd name="G20" fmla="*/ 1 35987 55552"/>
              <a:gd name="G21" fmla="*/ G20 1 180"/>
              <a:gd name="G22" fmla="*/ G19 1 G21"/>
              <a:gd name="G23" fmla="+- 16236 0 0"/>
              <a:gd name="G24" fmla="*/ 1 0 0"/>
              <a:gd name="G25" fmla="*/ 1 18089 2"/>
              <a:gd name="T2" fmla="*/ 127690 w 276"/>
              <a:gd name="T3" fmla="*/ 0 h 948"/>
              <a:gd name="T4" fmla="*/ 86191 w 276"/>
              <a:gd name="T5" fmla="*/ 69956 h 948"/>
              <a:gd name="T6" fmla="*/ 47884 w 276"/>
              <a:gd name="T7" fmla="*/ 139911 h 948"/>
              <a:gd name="T8" fmla="*/ 18089 w 276"/>
              <a:gd name="T9" fmla="*/ 218261 h 948"/>
              <a:gd name="T10" fmla="*/ 6385 w 276"/>
              <a:gd name="T11" fmla="*/ 274226 h 948"/>
              <a:gd name="T12" fmla="*/ 0 w 276"/>
              <a:gd name="T13" fmla="*/ 344181 h 948"/>
              <a:gd name="T14" fmla="*/ 9577 w 276"/>
              <a:gd name="T15" fmla="*/ 416935 h 948"/>
              <a:gd name="T16" fmla="*/ 34051 w 276"/>
              <a:gd name="T17" fmla="*/ 520469 h 948"/>
              <a:gd name="T18" fmla="*/ 60653 w 276"/>
              <a:gd name="T19" fmla="*/ 582030 h 948"/>
              <a:gd name="T20" fmla="*/ 101088 w 276"/>
              <a:gd name="T21" fmla="*/ 660380 h 948"/>
              <a:gd name="T22" fmla="*/ 143652 w 276"/>
              <a:gd name="T23" fmla="*/ 730336 h 948"/>
              <a:gd name="T24" fmla="*/ 190472 w 276"/>
              <a:gd name="T25" fmla="*/ 794695 h 948"/>
              <a:gd name="T26" fmla="*/ 293688 w 276"/>
              <a:gd name="T27" fmla="*/ 884238 h 948"/>
              <a:gd name="T28" fmla="*/ 252189 w 276"/>
              <a:gd name="T29" fmla="*/ 789098 h 948"/>
              <a:gd name="T30" fmla="*/ 228779 w 276"/>
              <a:gd name="T31" fmla="*/ 710748 h 948"/>
              <a:gd name="T32" fmla="*/ 207497 w 276"/>
              <a:gd name="T33" fmla="*/ 635196 h 948"/>
              <a:gd name="T34" fmla="*/ 196856 w 276"/>
              <a:gd name="T35" fmla="*/ 548451 h 948"/>
              <a:gd name="T36" fmla="*/ 194728 w 276"/>
              <a:gd name="T37" fmla="*/ 442119 h 948"/>
              <a:gd name="T38" fmla="*/ 190472 w 276"/>
              <a:gd name="T39" fmla="*/ 346979 h 948"/>
              <a:gd name="T40" fmla="*/ 171318 w 276"/>
              <a:gd name="T41" fmla="*/ 212665 h 948"/>
              <a:gd name="T42" fmla="*/ 150036 w 276"/>
              <a:gd name="T43" fmla="*/ 100736 h 948"/>
              <a:gd name="T44" fmla="*/ 131947 w 276"/>
              <a:gd name="T45" fmla="*/ 0 h 948"/>
            </a:gdLst>
            <a:ahLst/>
            <a:cxnLst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276" h="948">
                <a:moveTo>
                  <a:pt x="120" y="0"/>
                </a:moveTo>
                <a:lnTo>
                  <a:pt x="81" y="75"/>
                </a:lnTo>
                <a:lnTo>
                  <a:pt x="45" y="150"/>
                </a:lnTo>
                <a:lnTo>
                  <a:pt x="17" y="234"/>
                </a:lnTo>
                <a:lnTo>
                  <a:pt x="6" y="294"/>
                </a:lnTo>
                <a:lnTo>
                  <a:pt x="0" y="369"/>
                </a:lnTo>
                <a:lnTo>
                  <a:pt x="9" y="447"/>
                </a:lnTo>
                <a:lnTo>
                  <a:pt x="32" y="558"/>
                </a:lnTo>
                <a:lnTo>
                  <a:pt x="57" y="624"/>
                </a:lnTo>
                <a:lnTo>
                  <a:pt x="95" y="708"/>
                </a:lnTo>
                <a:lnTo>
                  <a:pt x="135" y="783"/>
                </a:lnTo>
                <a:lnTo>
                  <a:pt x="179" y="852"/>
                </a:lnTo>
                <a:lnTo>
                  <a:pt x="276" y="948"/>
                </a:lnTo>
                <a:lnTo>
                  <a:pt x="237" y="846"/>
                </a:lnTo>
                <a:lnTo>
                  <a:pt x="215" y="762"/>
                </a:lnTo>
                <a:lnTo>
                  <a:pt x="195" y="681"/>
                </a:lnTo>
                <a:lnTo>
                  <a:pt x="185" y="588"/>
                </a:lnTo>
                <a:lnTo>
                  <a:pt x="183" y="474"/>
                </a:lnTo>
                <a:lnTo>
                  <a:pt x="179" y="372"/>
                </a:lnTo>
                <a:lnTo>
                  <a:pt x="161" y="228"/>
                </a:lnTo>
                <a:lnTo>
                  <a:pt x="141" y="108"/>
                </a:lnTo>
                <a:lnTo>
                  <a:pt x="124" y="0"/>
                </a:lnTo>
              </a:path>
            </a:pathLst>
          </a:custGeom>
          <a:noFill/>
          <a:ln w="19080" cap="flat">
            <a:solidFill>
              <a:srgbClr val="FF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  <p:sp>
        <p:nvSpPr>
          <p:cNvPr id="21512" name="Freeform 8"/>
          <p:cNvSpPr>
            <a:spLocks noChangeArrowheads="1"/>
          </p:cNvSpPr>
          <p:nvPr/>
        </p:nvSpPr>
        <p:spPr bwMode="auto">
          <a:xfrm>
            <a:off x="8035925" y="3971926"/>
            <a:ext cx="431800" cy="684213"/>
          </a:xfrm>
          <a:custGeom>
            <a:avLst/>
            <a:gdLst>
              <a:gd name="G0" fmla="*/ 1 0 0"/>
              <a:gd name="G1" fmla="+- 1 0 0"/>
              <a:gd name="G2" fmla="+- 1 0 0"/>
              <a:gd name="G3" fmla="+- 1 0 0"/>
              <a:gd name="G4" fmla="+- 1 0 0"/>
              <a:gd name="G5" fmla="*/ 1 0 0"/>
              <a:gd name="G6" fmla="*/ 1 16385 2"/>
              <a:gd name="G7" fmla="+- 1 0 0"/>
              <a:gd name="G8" fmla="+- 1 0 0"/>
              <a:gd name="G9" fmla="+- 1 0 0"/>
              <a:gd name="G10" fmla="+- 1 0 0"/>
              <a:gd name="T0" fmla="*/ 2649 w 163"/>
              <a:gd name="T1" fmla="*/ 0 h 294"/>
              <a:gd name="T2" fmla="*/ 31789 w 163"/>
              <a:gd name="T3" fmla="*/ 121017 h 294"/>
              <a:gd name="T4" fmla="*/ 55631 w 163"/>
              <a:gd name="T5" fmla="*/ 202471 h 294"/>
              <a:gd name="T6" fmla="*/ 87420 w 163"/>
              <a:gd name="T7" fmla="*/ 286252 h 294"/>
              <a:gd name="T8" fmla="*/ 127156 w 163"/>
              <a:gd name="T9" fmla="*/ 365379 h 294"/>
              <a:gd name="T10" fmla="*/ 177488 w 163"/>
              <a:gd name="T11" fmla="*/ 463124 h 294"/>
              <a:gd name="T12" fmla="*/ 262259 w 163"/>
              <a:gd name="T13" fmla="*/ 565523 h 294"/>
              <a:gd name="T14" fmla="*/ 347029 w 163"/>
              <a:gd name="T15" fmla="*/ 623704 h 294"/>
              <a:gd name="T16" fmla="*/ 431800 w 163"/>
              <a:gd name="T17" fmla="*/ 684213 h 294"/>
              <a:gd name="T18" fmla="*/ 370871 w 163"/>
              <a:gd name="T19" fmla="*/ 288580 h 294"/>
              <a:gd name="T20" fmla="*/ 0 w 163"/>
              <a:gd name="T21" fmla="*/ 0 h 2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63" h="294">
                <a:moveTo>
                  <a:pt x="1" y="0"/>
                </a:moveTo>
                <a:lnTo>
                  <a:pt x="12" y="52"/>
                </a:lnTo>
                <a:lnTo>
                  <a:pt x="21" y="87"/>
                </a:lnTo>
                <a:lnTo>
                  <a:pt x="33" y="123"/>
                </a:lnTo>
                <a:lnTo>
                  <a:pt x="48" y="157"/>
                </a:lnTo>
                <a:lnTo>
                  <a:pt x="67" y="199"/>
                </a:lnTo>
                <a:lnTo>
                  <a:pt x="99" y="243"/>
                </a:lnTo>
                <a:lnTo>
                  <a:pt x="131" y="268"/>
                </a:lnTo>
                <a:lnTo>
                  <a:pt x="163" y="294"/>
                </a:lnTo>
                <a:lnTo>
                  <a:pt x="140" y="124"/>
                </a:lnTo>
                <a:lnTo>
                  <a:pt x="0" y="0"/>
                </a:lnTo>
              </a:path>
            </a:pathLst>
          </a:custGeom>
          <a:gradFill rotWithShape="0">
            <a:gsLst>
              <a:gs pos="0">
                <a:srgbClr val="BCA690"/>
              </a:gs>
              <a:gs pos="100000">
                <a:srgbClr val="F7E88D"/>
              </a:gs>
            </a:gsLst>
            <a:lin ang="8100000" scaled="1"/>
          </a:gradFill>
          <a:ln w="28440" cap="flat">
            <a:solidFill>
              <a:srgbClr val="B49C84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  <p:sp>
        <p:nvSpPr>
          <p:cNvPr id="21513" name="Freeform 9"/>
          <p:cNvSpPr>
            <a:spLocks noChangeArrowheads="1"/>
          </p:cNvSpPr>
          <p:nvPr/>
        </p:nvSpPr>
        <p:spPr bwMode="auto">
          <a:xfrm>
            <a:off x="4664076" y="2286001"/>
            <a:ext cx="695325" cy="1190625"/>
          </a:xfrm>
          <a:custGeom>
            <a:avLst/>
            <a:gdLst>
              <a:gd name="G0" fmla="+- 1 0 0"/>
              <a:gd name="G1" fmla="+- 1 0 0"/>
              <a:gd name="G2" fmla="+- 1 0 0"/>
              <a:gd name="G3" fmla="+- 1 0 0"/>
              <a:gd name="G4" fmla="+- 1 0 0"/>
              <a:gd name="G5" fmla="+- 1 0 0"/>
              <a:gd name="G6" fmla="+- 1 0 0"/>
              <a:gd name="G7" fmla="+- 1 0 0"/>
              <a:gd name="G8" fmla="+- 1 0 0"/>
              <a:gd name="G9" fmla="+- 1 0 0"/>
              <a:gd name="G10" fmla="+- 1 0 0"/>
              <a:gd name="G11" fmla="+- 635 0 0"/>
              <a:gd name="G12" fmla="*/ 1 16385 2"/>
              <a:gd name="G13" fmla="+- 1 0 0"/>
              <a:gd name="G14" fmla="+- 1 0 0"/>
              <a:gd name="G15" fmla="+- 1 0 0"/>
              <a:gd name="G16" fmla="+- 1 0 0"/>
              <a:gd name="G17" fmla="+- 1 0 0"/>
              <a:gd name="G18" fmla="+- 1 0 0"/>
              <a:gd name="G19" fmla="+- 1 0 0"/>
              <a:gd name="G20" fmla="+- 1 0 0"/>
              <a:gd name="G21" fmla="+- 1 0 0"/>
              <a:gd name="G22" fmla="+- 1 0 0"/>
              <a:gd name="T0" fmla="*/ 695325 w 319"/>
              <a:gd name="T1" fmla="*/ 1042491 h 643"/>
              <a:gd name="T2" fmla="*/ 640832 w 319"/>
              <a:gd name="T3" fmla="*/ 1012865 h 643"/>
              <a:gd name="T4" fmla="*/ 601598 w 319"/>
              <a:gd name="T5" fmla="*/ 985089 h 643"/>
              <a:gd name="T6" fmla="*/ 571082 w 319"/>
              <a:gd name="T7" fmla="*/ 955463 h 643"/>
              <a:gd name="T8" fmla="*/ 538386 w 319"/>
              <a:gd name="T9" fmla="*/ 896209 h 643"/>
              <a:gd name="T10" fmla="*/ 490433 w 319"/>
              <a:gd name="T11" fmla="*/ 779554 h 643"/>
              <a:gd name="T12" fmla="*/ 459917 w 319"/>
              <a:gd name="T13" fmla="*/ 685119 h 643"/>
              <a:gd name="T14" fmla="*/ 435940 w 319"/>
              <a:gd name="T15" fmla="*/ 586980 h 643"/>
              <a:gd name="T16" fmla="*/ 401065 w 319"/>
              <a:gd name="T17" fmla="*/ 459215 h 643"/>
              <a:gd name="T18" fmla="*/ 374909 w 319"/>
              <a:gd name="T19" fmla="*/ 359224 h 643"/>
              <a:gd name="T20" fmla="*/ 318237 w 319"/>
              <a:gd name="T21" fmla="*/ 168502 h 643"/>
              <a:gd name="T22" fmla="*/ 281182 w 319"/>
              <a:gd name="T23" fmla="*/ 61105 h 643"/>
              <a:gd name="T24" fmla="*/ 261564 w 319"/>
              <a:gd name="T25" fmla="*/ 29627 h 643"/>
              <a:gd name="T26" fmla="*/ 228869 w 319"/>
              <a:gd name="T27" fmla="*/ 5555 h 643"/>
              <a:gd name="T28" fmla="*/ 189634 w 319"/>
              <a:gd name="T29" fmla="*/ 0 h 643"/>
              <a:gd name="T30" fmla="*/ 161298 w 319"/>
              <a:gd name="T31" fmla="*/ 5555 h 643"/>
              <a:gd name="T32" fmla="*/ 139501 w 319"/>
              <a:gd name="T33" fmla="*/ 25923 h 643"/>
              <a:gd name="T34" fmla="*/ 126423 w 319"/>
              <a:gd name="T35" fmla="*/ 62957 h 643"/>
              <a:gd name="T36" fmla="*/ 113345 w 319"/>
              <a:gd name="T37" fmla="*/ 138875 h 643"/>
              <a:gd name="T38" fmla="*/ 104626 w 319"/>
              <a:gd name="T39" fmla="*/ 301823 h 643"/>
              <a:gd name="T40" fmla="*/ 78469 w 319"/>
              <a:gd name="T41" fmla="*/ 535133 h 643"/>
              <a:gd name="T42" fmla="*/ 39235 w 319"/>
              <a:gd name="T43" fmla="*/ 812884 h 643"/>
              <a:gd name="T44" fmla="*/ 0 w 319"/>
              <a:gd name="T45" fmla="*/ 1190625 h 6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319" h="643">
                <a:moveTo>
                  <a:pt x="319" y="563"/>
                </a:moveTo>
                <a:lnTo>
                  <a:pt x="294" y="547"/>
                </a:lnTo>
                <a:lnTo>
                  <a:pt x="276" y="532"/>
                </a:lnTo>
                <a:lnTo>
                  <a:pt x="262" y="516"/>
                </a:lnTo>
                <a:lnTo>
                  <a:pt x="247" y="484"/>
                </a:lnTo>
                <a:lnTo>
                  <a:pt x="225" y="421"/>
                </a:lnTo>
                <a:lnTo>
                  <a:pt x="211" y="370"/>
                </a:lnTo>
                <a:lnTo>
                  <a:pt x="200" y="317"/>
                </a:lnTo>
                <a:lnTo>
                  <a:pt x="184" y="248"/>
                </a:lnTo>
                <a:lnTo>
                  <a:pt x="172" y="194"/>
                </a:lnTo>
                <a:lnTo>
                  <a:pt x="146" y="91"/>
                </a:lnTo>
                <a:lnTo>
                  <a:pt x="129" y="33"/>
                </a:lnTo>
                <a:lnTo>
                  <a:pt x="120" y="16"/>
                </a:lnTo>
                <a:lnTo>
                  <a:pt x="105" y="3"/>
                </a:lnTo>
                <a:lnTo>
                  <a:pt x="87" y="0"/>
                </a:lnTo>
                <a:lnTo>
                  <a:pt x="74" y="3"/>
                </a:lnTo>
                <a:lnTo>
                  <a:pt x="64" y="14"/>
                </a:lnTo>
                <a:lnTo>
                  <a:pt x="58" y="34"/>
                </a:lnTo>
                <a:lnTo>
                  <a:pt x="52" y="75"/>
                </a:lnTo>
                <a:lnTo>
                  <a:pt x="48" y="163"/>
                </a:lnTo>
                <a:lnTo>
                  <a:pt x="36" y="289"/>
                </a:lnTo>
                <a:lnTo>
                  <a:pt x="18" y="439"/>
                </a:lnTo>
                <a:lnTo>
                  <a:pt x="0" y="643"/>
                </a:lnTo>
              </a:path>
            </a:pathLst>
          </a:custGeom>
          <a:noFill/>
          <a:ln w="19080" cap="flat">
            <a:solidFill>
              <a:srgbClr val="FF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  <p:sp>
        <p:nvSpPr>
          <p:cNvPr id="21514" name="Text Box 10"/>
          <p:cNvSpPr txBox="1">
            <a:spLocks noChangeArrowheads="1"/>
          </p:cNvSpPr>
          <p:nvPr/>
        </p:nvSpPr>
        <p:spPr bwMode="auto">
          <a:xfrm>
            <a:off x="2324100" y="592138"/>
            <a:ext cx="7543800" cy="7032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ctr">
            <a:spAutoFit/>
          </a:bodyPr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spcBef>
                <a:spcPts val="2500"/>
              </a:spcBef>
              <a:buClrTx/>
            </a:pPr>
            <a:r>
              <a:rPr lang="es-CO" altLang="es-CO" sz="4000" b="1">
                <a:solidFill>
                  <a:srgbClr val="FDEA9B"/>
                </a:solidFill>
              </a:rPr>
              <a:t>Oído externo</a:t>
            </a:r>
          </a:p>
        </p:txBody>
      </p:sp>
      <p:sp>
        <p:nvSpPr>
          <p:cNvPr id="21515" name="Freeform 11"/>
          <p:cNvSpPr>
            <a:spLocks noChangeArrowheads="1"/>
          </p:cNvSpPr>
          <p:nvPr/>
        </p:nvSpPr>
        <p:spPr bwMode="auto">
          <a:xfrm>
            <a:off x="5418139" y="3914776"/>
            <a:ext cx="1189037" cy="195263"/>
          </a:xfrm>
          <a:custGeom>
            <a:avLst/>
            <a:gdLst>
              <a:gd name="G0" fmla="+- 1 0 0"/>
              <a:gd name="G1" fmla="+- 5 0 0"/>
              <a:gd name="G2" fmla="+- 1 0 0"/>
              <a:gd name="G3" fmla="+- 1 0 0"/>
              <a:gd name="G4" fmla="+- 216 0 0"/>
              <a:gd name="G5" fmla="+- 1 0 0"/>
              <a:gd name="G6" fmla="+- 1 0 0"/>
              <a:gd name="G7" fmla="+- 1 0 0"/>
              <a:gd name="G8" fmla="+- 1 0 0"/>
              <a:gd name="G9" fmla="+- 1 0 0"/>
              <a:gd name="G10" fmla="+- 1 0 0"/>
              <a:gd name="G11" fmla="+- 1 0 0"/>
              <a:gd name="G12" fmla="+- 1 0 0"/>
              <a:gd name="G13" fmla="+- 1 0 0"/>
              <a:gd name="G14" fmla="+- 1 0 0"/>
              <a:gd name="G15" fmla="+- 1 0 0"/>
              <a:gd name="G16" fmla="+- 1 0 0"/>
              <a:gd name="G17" fmla="+- 1 0 0"/>
              <a:gd name="G18" fmla="+- 1 0 0"/>
              <a:gd name="G19" fmla="+- 1 0 0"/>
              <a:gd name="G20" fmla="+- 1 0 0"/>
              <a:gd name="G21" fmla="+- 1 0 0"/>
              <a:gd name="G22" fmla="+- 1 0 0"/>
              <a:gd name="G23" fmla="+- 1 0 0"/>
              <a:gd name="G24" fmla="*/ 1 65535 32768"/>
              <a:gd name="G25" fmla="+- 1 0 0"/>
              <a:gd name="G26" fmla="+- 60774 0 0"/>
              <a:gd name="G27" fmla="+- 34925 0 0"/>
              <a:gd name="G28" fmla="+- 4316 0 0"/>
              <a:gd name="G29" fmla="+- 59189 0 0"/>
              <a:gd name="G30" fmla="*/ 1 24505 2"/>
              <a:gd name="G31" fmla="+- 29266 0 0"/>
              <a:gd name="T0" fmla="*/ 26987 w 749"/>
              <a:gd name="T1" fmla="*/ 0 h 123"/>
              <a:gd name="T2" fmla="*/ 4762 w 749"/>
              <a:gd name="T3" fmla="*/ 34925 h 123"/>
              <a:gd name="T4" fmla="*/ 0 w 749"/>
              <a:gd name="T5" fmla="*/ 112713 h 123"/>
              <a:gd name="T6" fmla="*/ 42862 w 749"/>
              <a:gd name="T7" fmla="*/ 147638 h 123"/>
              <a:gd name="T8" fmla="*/ 153987 w 749"/>
              <a:gd name="T9" fmla="*/ 155575 h 123"/>
              <a:gd name="T10" fmla="*/ 215900 w 749"/>
              <a:gd name="T11" fmla="*/ 160338 h 123"/>
              <a:gd name="T12" fmla="*/ 263525 w 749"/>
              <a:gd name="T13" fmla="*/ 152400 h 123"/>
              <a:gd name="T14" fmla="*/ 347662 w 749"/>
              <a:gd name="T15" fmla="*/ 166688 h 123"/>
              <a:gd name="T16" fmla="*/ 409575 w 749"/>
              <a:gd name="T17" fmla="*/ 160338 h 123"/>
              <a:gd name="T18" fmla="*/ 525462 w 749"/>
              <a:gd name="T19" fmla="*/ 150813 h 123"/>
              <a:gd name="T20" fmla="*/ 595312 w 749"/>
              <a:gd name="T21" fmla="*/ 160338 h 123"/>
              <a:gd name="T22" fmla="*/ 666750 w 749"/>
              <a:gd name="T23" fmla="*/ 165100 h 123"/>
              <a:gd name="T24" fmla="*/ 739775 w 749"/>
              <a:gd name="T25" fmla="*/ 195263 h 123"/>
              <a:gd name="T26" fmla="*/ 819150 w 749"/>
              <a:gd name="T27" fmla="*/ 195263 h 123"/>
              <a:gd name="T28" fmla="*/ 890587 w 749"/>
              <a:gd name="T29" fmla="*/ 195263 h 123"/>
              <a:gd name="T30" fmla="*/ 1000125 w 749"/>
              <a:gd name="T31" fmla="*/ 195263 h 123"/>
              <a:gd name="T32" fmla="*/ 1066800 w 749"/>
              <a:gd name="T33" fmla="*/ 171450 h 123"/>
              <a:gd name="T34" fmla="*/ 1138237 w 749"/>
              <a:gd name="T35" fmla="*/ 136525 h 123"/>
              <a:gd name="T36" fmla="*/ 1189037 w 749"/>
              <a:gd name="T37" fmla="*/ 88900 h 123"/>
              <a:gd name="T38" fmla="*/ 1055687 w 749"/>
              <a:gd name="T39" fmla="*/ 98425 h 123"/>
              <a:gd name="T40" fmla="*/ 925512 w 749"/>
              <a:gd name="T41" fmla="*/ 101600 h 123"/>
              <a:gd name="T42" fmla="*/ 804862 w 749"/>
              <a:gd name="T43" fmla="*/ 98425 h 123"/>
              <a:gd name="T44" fmla="*/ 712787 w 749"/>
              <a:gd name="T45" fmla="*/ 63500 h 123"/>
              <a:gd name="T46" fmla="*/ 630237 w 749"/>
              <a:gd name="T47" fmla="*/ 53975 h 123"/>
              <a:gd name="T48" fmla="*/ 544512 w 749"/>
              <a:gd name="T49" fmla="*/ 50800 h 123"/>
              <a:gd name="T50" fmla="*/ 417512 w 749"/>
              <a:gd name="T51" fmla="*/ 57150 h 123"/>
              <a:gd name="T52" fmla="*/ 366712 w 749"/>
              <a:gd name="T53" fmla="*/ 47625 h 123"/>
              <a:gd name="T54" fmla="*/ 296862 w 749"/>
              <a:gd name="T55" fmla="*/ 50800 h 123"/>
              <a:gd name="T56" fmla="*/ 188912 w 749"/>
              <a:gd name="T57" fmla="*/ 57150 h 123"/>
              <a:gd name="T58" fmla="*/ 128587 w 749"/>
              <a:gd name="T59" fmla="*/ 41275 h 123"/>
              <a:gd name="T60" fmla="*/ 77787 w 749"/>
              <a:gd name="T61" fmla="*/ 15875 h 123"/>
              <a:gd name="T62" fmla="*/ 33337 w 749"/>
              <a:gd name="T63" fmla="*/ 6350 h 1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749" h="123">
                <a:moveTo>
                  <a:pt x="17" y="0"/>
                </a:moveTo>
                <a:lnTo>
                  <a:pt x="3" y="22"/>
                </a:lnTo>
                <a:lnTo>
                  <a:pt x="0" y="71"/>
                </a:lnTo>
                <a:lnTo>
                  <a:pt x="27" y="93"/>
                </a:lnTo>
                <a:lnTo>
                  <a:pt x="97" y="98"/>
                </a:lnTo>
                <a:lnTo>
                  <a:pt x="136" y="101"/>
                </a:lnTo>
                <a:lnTo>
                  <a:pt x="166" y="96"/>
                </a:lnTo>
                <a:lnTo>
                  <a:pt x="219" y="105"/>
                </a:lnTo>
                <a:lnTo>
                  <a:pt x="258" y="101"/>
                </a:lnTo>
                <a:lnTo>
                  <a:pt x="331" y="95"/>
                </a:lnTo>
                <a:lnTo>
                  <a:pt x="375" y="101"/>
                </a:lnTo>
                <a:lnTo>
                  <a:pt x="420" y="104"/>
                </a:lnTo>
                <a:lnTo>
                  <a:pt x="466" y="123"/>
                </a:lnTo>
                <a:lnTo>
                  <a:pt x="516" y="123"/>
                </a:lnTo>
                <a:lnTo>
                  <a:pt x="561" y="123"/>
                </a:lnTo>
                <a:lnTo>
                  <a:pt x="630" y="123"/>
                </a:lnTo>
                <a:lnTo>
                  <a:pt x="672" y="108"/>
                </a:lnTo>
                <a:lnTo>
                  <a:pt x="717" y="86"/>
                </a:lnTo>
                <a:lnTo>
                  <a:pt x="749" y="56"/>
                </a:lnTo>
                <a:lnTo>
                  <a:pt x="665" y="62"/>
                </a:lnTo>
                <a:lnTo>
                  <a:pt x="583" y="64"/>
                </a:lnTo>
                <a:lnTo>
                  <a:pt x="507" y="62"/>
                </a:lnTo>
                <a:lnTo>
                  <a:pt x="449" y="40"/>
                </a:lnTo>
                <a:lnTo>
                  <a:pt x="397" y="34"/>
                </a:lnTo>
                <a:lnTo>
                  <a:pt x="343" y="32"/>
                </a:lnTo>
                <a:lnTo>
                  <a:pt x="263" y="36"/>
                </a:lnTo>
                <a:lnTo>
                  <a:pt x="231" y="30"/>
                </a:lnTo>
                <a:lnTo>
                  <a:pt x="187" y="32"/>
                </a:lnTo>
                <a:lnTo>
                  <a:pt x="119" y="36"/>
                </a:lnTo>
                <a:lnTo>
                  <a:pt x="81" y="26"/>
                </a:lnTo>
                <a:lnTo>
                  <a:pt x="49" y="10"/>
                </a:lnTo>
                <a:lnTo>
                  <a:pt x="21" y="4"/>
                </a:lnTo>
              </a:path>
            </a:pathLst>
          </a:custGeom>
          <a:solidFill>
            <a:srgbClr val="FFCC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  <p:sp>
        <p:nvSpPr>
          <p:cNvPr id="21516" name="Freeform 12"/>
          <p:cNvSpPr>
            <a:spLocks noChangeArrowheads="1"/>
          </p:cNvSpPr>
          <p:nvPr/>
        </p:nvSpPr>
        <p:spPr bwMode="auto">
          <a:xfrm>
            <a:off x="5410200" y="4319588"/>
            <a:ext cx="1150938" cy="201612"/>
          </a:xfrm>
          <a:custGeom>
            <a:avLst/>
            <a:gdLst>
              <a:gd name="G0" fmla="*/ 1 949 0"/>
              <a:gd name="G1" fmla="*/ 1 7299 36864"/>
              <a:gd name="G2" fmla="*/ 1 35987 55552"/>
              <a:gd name="G3" fmla="*/ G2 1 180"/>
              <a:gd name="G4" fmla="*/ G1 1 G3"/>
              <a:gd name="G5" fmla="+- 1 0 0"/>
              <a:gd name="G6" fmla="+- 1 0 0"/>
              <a:gd name="G7" fmla="+- 1 0 0"/>
              <a:gd name="G8" fmla="+- 1 0 0"/>
              <a:gd name="G9" fmla="+- 1 0 0"/>
              <a:gd name="G10" fmla="+- 1 0 0"/>
              <a:gd name="G11" fmla="+- 1 0 0"/>
              <a:gd name="G12" fmla="+- 1 0 0"/>
              <a:gd name="G13" fmla="+- 1 0 0"/>
              <a:gd name="G14" fmla="+- 1 0 0"/>
              <a:gd name="G15" fmla="+- 1 0 0"/>
              <a:gd name="G16" fmla="+- 1 0 0"/>
              <a:gd name="G17" fmla="+- 1 0 0"/>
              <a:gd name="G18" fmla="*/ 1 51403 45376"/>
              <a:gd name="G19" fmla="*/ 1 16385 2"/>
              <a:gd name="G20" fmla="+- 1 0 0"/>
              <a:gd name="G21" fmla="+- 1 0 0"/>
              <a:gd name="G22" fmla="+- 1 0 0"/>
              <a:gd name="G23" fmla="+- 1 0 0"/>
              <a:gd name="G24" fmla="+- 1 0 0"/>
              <a:gd name="G25" fmla="+- 1 0 0"/>
              <a:gd name="G26" fmla="+- 1 0 0"/>
              <a:gd name="G27" fmla="+- 1 0 0"/>
              <a:gd name="G28" fmla="+- 1 0 0"/>
              <a:gd name="G29" fmla="+- 3863 0 0"/>
              <a:gd name="G30" fmla="+- 1 0 0"/>
              <a:gd name="G31" fmla="+- 1 0 0"/>
              <a:gd name="G32" fmla="+- 1 0 0"/>
              <a:gd name="G33" fmla="+- 1 0 0"/>
              <a:gd name="T0" fmla="*/ 17463 w 725"/>
              <a:gd name="T1" fmla="*/ 98425 h 127"/>
              <a:gd name="T2" fmla="*/ 0 w 725"/>
              <a:gd name="T3" fmla="*/ 134937 h 127"/>
              <a:gd name="T4" fmla="*/ 12700 w 725"/>
              <a:gd name="T5" fmla="*/ 185737 h 127"/>
              <a:gd name="T6" fmla="*/ 57150 w 725"/>
              <a:gd name="T7" fmla="*/ 201612 h 127"/>
              <a:gd name="T8" fmla="*/ 133350 w 725"/>
              <a:gd name="T9" fmla="*/ 169862 h 127"/>
              <a:gd name="T10" fmla="*/ 184150 w 725"/>
              <a:gd name="T11" fmla="*/ 160337 h 127"/>
              <a:gd name="T12" fmla="*/ 238125 w 725"/>
              <a:gd name="T13" fmla="*/ 147637 h 127"/>
              <a:gd name="T14" fmla="*/ 304800 w 725"/>
              <a:gd name="T15" fmla="*/ 157162 h 127"/>
              <a:gd name="T16" fmla="*/ 381000 w 725"/>
              <a:gd name="T17" fmla="*/ 141287 h 127"/>
              <a:gd name="T18" fmla="*/ 536575 w 725"/>
              <a:gd name="T19" fmla="*/ 134937 h 127"/>
              <a:gd name="T20" fmla="*/ 654050 w 725"/>
              <a:gd name="T21" fmla="*/ 112712 h 127"/>
              <a:gd name="T22" fmla="*/ 701675 w 725"/>
              <a:gd name="T23" fmla="*/ 112712 h 127"/>
              <a:gd name="T24" fmla="*/ 800100 w 725"/>
              <a:gd name="T25" fmla="*/ 90487 h 127"/>
              <a:gd name="T26" fmla="*/ 898525 w 725"/>
              <a:gd name="T27" fmla="*/ 87312 h 127"/>
              <a:gd name="T28" fmla="*/ 1006475 w 725"/>
              <a:gd name="T29" fmla="*/ 65087 h 127"/>
              <a:gd name="T30" fmla="*/ 1044575 w 725"/>
              <a:gd name="T31" fmla="*/ 46037 h 127"/>
              <a:gd name="T32" fmla="*/ 1150938 w 725"/>
              <a:gd name="T33" fmla="*/ 36512 h 127"/>
              <a:gd name="T34" fmla="*/ 1079500 w 725"/>
              <a:gd name="T35" fmla="*/ 7937 h 127"/>
              <a:gd name="T36" fmla="*/ 979488 w 725"/>
              <a:gd name="T37" fmla="*/ 3175 h 127"/>
              <a:gd name="T38" fmla="*/ 884238 w 725"/>
              <a:gd name="T39" fmla="*/ 0 h 127"/>
              <a:gd name="T40" fmla="*/ 808038 w 725"/>
              <a:gd name="T41" fmla="*/ 7937 h 127"/>
              <a:gd name="T42" fmla="*/ 728663 w 725"/>
              <a:gd name="T43" fmla="*/ 3175 h 127"/>
              <a:gd name="T44" fmla="*/ 679450 w 725"/>
              <a:gd name="T45" fmla="*/ 0 h 127"/>
              <a:gd name="T46" fmla="*/ 600075 w 725"/>
              <a:gd name="T47" fmla="*/ 7937 h 127"/>
              <a:gd name="T48" fmla="*/ 514350 w 725"/>
              <a:gd name="T49" fmla="*/ 22225 h 127"/>
              <a:gd name="T50" fmla="*/ 431800 w 725"/>
              <a:gd name="T51" fmla="*/ 17462 h 127"/>
              <a:gd name="T52" fmla="*/ 331788 w 725"/>
              <a:gd name="T53" fmla="*/ 28575 h 127"/>
              <a:gd name="T54" fmla="*/ 214313 w 725"/>
              <a:gd name="T55" fmla="*/ 41275 h 127"/>
              <a:gd name="T56" fmla="*/ 117475 w 725"/>
              <a:gd name="T57" fmla="*/ 57150 h 127"/>
              <a:gd name="T58" fmla="*/ 61913 w 725"/>
              <a:gd name="T59" fmla="*/ 79375 h 127"/>
              <a:gd name="T60" fmla="*/ 17463 w 725"/>
              <a:gd name="T61" fmla="*/ 93662 h 1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725" h="127">
                <a:moveTo>
                  <a:pt x="11" y="62"/>
                </a:moveTo>
                <a:lnTo>
                  <a:pt x="0" y="85"/>
                </a:lnTo>
                <a:lnTo>
                  <a:pt x="8" y="117"/>
                </a:lnTo>
                <a:lnTo>
                  <a:pt x="36" y="127"/>
                </a:lnTo>
                <a:lnTo>
                  <a:pt x="84" y="107"/>
                </a:lnTo>
                <a:lnTo>
                  <a:pt x="116" y="101"/>
                </a:lnTo>
                <a:lnTo>
                  <a:pt x="150" y="93"/>
                </a:lnTo>
                <a:lnTo>
                  <a:pt x="192" y="99"/>
                </a:lnTo>
                <a:lnTo>
                  <a:pt x="240" y="89"/>
                </a:lnTo>
                <a:lnTo>
                  <a:pt x="338" y="85"/>
                </a:lnTo>
                <a:lnTo>
                  <a:pt x="412" y="71"/>
                </a:lnTo>
                <a:lnTo>
                  <a:pt x="442" y="71"/>
                </a:lnTo>
                <a:lnTo>
                  <a:pt x="504" y="57"/>
                </a:lnTo>
                <a:lnTo>
                  <a:pt x="566" y="55"/>
                </a:lnTo>
                <a:lnTo>
                  <a:pt x="634" y="41"/>
                </a:lnTo>
                <a:lnTo>
                  <a:pt x="658" y="29"/>
                </a:lnTo>
                <a:lnTo>
                  <a:pt x="725" y="23"/>
                </a:lnTo>
                <a:lnTo>
                  <a:pt x="680" y="5"/>
                </a:lnTo>
                <a:lnTo>
                  <a:pt x="617" y="2"/>
                </a:lnTo>
                <a:lnTo>
                  <a:pt x="557" y="0"/>
                </a:lnTo>
                <a:lnTo>
                  <a:pt x="509" y="5"/>
                </a:lnTo>
                <a:lnTo>
                  <a:pt x="459" y="2"/>
                </a:lnTo>
                <a:lnTo>
                  <a:pt x="428" y="0"/>
                </a:lnTo>
                <a:lnTo>
                  <a:pt x="378" y="5"/>
                </a:lnTo>
                <a:lnTo>
                  <a:pt x="324" y="14"/>
                </a:lnTo>
                <a:lnTo>
                  <a:pt x="272" y="11"/>
                </a:lnTo>
                <a:lnTo>
                  <a:pt x="209" y="18"/>
                </a:lnTo>
                <a:lnTo>
                  <a:pt x="135" y="26"/>
                </a:lnTo>
                <a:lnTo>
                  <a:pt x="74" y="36"/>
                </a:lnTo>
                <a:lnTo>
                  <a:pt x="39" y="50"/>
                </a:lnTo>
                <a:lnTo>
                  <a:pt x="11" y="59"/>
                </a:lnTo>
              </a:path>
            </a:pathLst>
          </a:custGeom>
          <a:solidFill>
            <a:srgbClr val="FFCC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  <p:grpSp>
        <p:nvGrpSpPr>
          <p:cNvPr id="21517" name="Group 13"/>
          <p:cNvGrpSpPr>
            <a:grpSpLocks/>
          </p:cNvGrpSpPr>
          <p:nvPr/>
        </p:nvGrpSpPr>
        <p:grpSpPr bwMode="auto">
          <a:xfrm>
            <a:off x="5481639" y="3946525"/>
            <a:ext cx="822325" cy="547688"/>
            <a:chOff x="2493" y="2486"/>
            <a:chExt cx="518" cy="345"/>
          </a:xfrm>
        </p:grpSpPr>
        <p:sp>
          <p:nvSpPr>
            <p:cNvPr id="21518" name="Freeform 14"/>
            <p:cNvSpPr>
              <a:spLocks noChangeArrowheads="1"/>
            </p:cNvSpPr>
            <p:nvPr/>
          </p:nvSpPr>
          <p:spPr bwMode="auto">
            <a:xfrm>
              <a:off x="2589" y="2496"/>
              <a:ext cx="34" cy="91"/>
            </a:xfrm>
            <a:custGeom>
              <a:avLst/>
              <a:gdLst>
                <a:gd name="G0" fmla="+- 1 0 0"/>
                <a:gd name="G1" fmla="+- 1 0 0"/>
                <a:gd name="G2" fmla="+- 8 0 0"/>
                <a:gd name="G3" fmla="*/ 1 65535 32768"/>
                <a:gd name="T0" fmla="*/ 35 w 39"/>
                <a:gd name="T1" fmla="*/ 0 h 96"/>
                <a:gd name="T2" fmla="*/ 31 w 39"/>
                <a:gd name="T3" fmla="*/ 28 h 96"/>
                <a:gd name="T4" fmla="*/ 22 w 39"/>
                <a:gd name="T5" fmla="*/ 60 h 96"/>
                <a:gd name="T6" fmla="*/ 0 w 39"/>
                <a:gd name="T7" fmla="*/ 92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9" h="96">
                  <a:moveTo>
                    <a:pt x="39" y="0"/>
                  </a:moveTo>
                  <a:lnTo>
                    <a:pt x="35" y="29"/>
                  </a:lnTo>
                  <a:lnTo>
                    <a:pt x="24" y="63"/>
                  </a:lnTo>
                  <a:lnTo>
                    <a:pt x="0" y="96"/>
                  </a:lnTo>
                </a:path>
              </a:pathLst>
            </a:custGeom>
            <a:noFill/>
            <a:ln w="12600" cap="sq">
              <a:solidFill>
                <a:srgbClr val="9933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  <p:sp>
          <p:nvSpPr>
            <p:cNvPr id="21519" name="Freeform 15"/>
            <p:cNvSpPr>
              <a:spLocks noChangeArrowheads="1"/>
            </p:cNvSpPr>
            <p:nvPr/>
          </p:nvSpPr>
          <p:spPr bwMode="auto">
            <a:xfrm>
              <a:off x="2696" y="2492"/>
              <a:ext cx="4" cy="95"/>
            </a:xfrm>
            <a:custGeom>
              <a:avLst/>
              <a:gdLst>
                <a:gd name="G0" fmla="*/ 1 65411 25216"/>
                <a:gd name="G1" fmla="+- 65509 0 0"/>
                <a:gd name="G2" fmla="+- 8 0 0"/>
                <a:gd name="G3" fmla="*/ 1 65535 32768"/>
                <a:gd name="T0" fmla="*/ 4 w 9"/>
                <a:gd name="T1" fmla="*/ 0 h 100"/>
                <a:gd name="T2" fmla="*/ 5 w 9"/>
                <a:gd name="T3" fmla="*/ 32 h 100"/>
                <a:gd name="T4" fmla="*/ 0 w 9"/>
                <a:gd name="T5" fmla="*/ 66 h 100"/>
                <a:gd name="T6" fmla="*/ 2 w 9"/>
                <a:gd name="T7" fmla="*/ 96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00">
                  <a:moveTo>
                    <a:pt x="7" y="0"/>
                  </a:moveTo>
                  <a:lnTo>
                    <a:pt x="9" y="33"/>
                  </a:lnTo>
                  <a:lnTo>
                    <a:pt x="0" y="69"/>
                  </a:lnTo>
                  <a:lnTo>
                    <a:pt x="4" y="100"/>
                  </a:lnTo>
                </a:path>
              </a:pathLst>
            </a:custGeom>
            <a:noFill/>
            <a:ln w="12600" cap="sq">
              <a:solidFill>
                <a:srgbClr val="9933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  <p:sp>
          <p:nvSpPr>
            <p:cNvPr id="21520" name="Freeform 16"/>
            <p:cNvSpPr>
              <a:spLocks noChangeArrowheads="1"/>
            </p:cNvSpPr>
            <p:nvPr/>
          </p:nvSpPr>
          <p:spPr bwMode="auto">
            <a:xfrm>
              <a:off x="2737" y="2488"/>
              <a:ext cx="6" cy="99"/>
            </a:xfrm>
            <a:custGeom>
              <a:avLst/>
              <a:gdLst>
                <a:gd name="G0" fmla="*/ 1 0 0"/>
                <a:gd name="T0" fmla="*/ 11 256 1"/>
                <a:gd name="T1" fmla="*/ 0 256 1"/>
                <a:gd name="G1" fmla="+- 0 T0 T1"/>
                <a:gd name="G2" fmla="sin 69 G1"/>
                <a:gd name="G3" fmla="+- 8 0 0"/>
                <a:gd name="G4" fmla="*/ 1 65535 32768"/>
                <a:gd name="T2" fmla="*/ 1 w 11"/>
                <a:gd name="T3" fmla="*/ 0 h 104"/>
                <a:gd name="T4" fmla="*/ 0 w 11"/>
                <a:gd name="T5" fmla="*/ 32 h 104"/>
                <a:gd name="T6" fmla="*/ 6 w 11"/>
                <a:gd name="T7" fmla="*/ 66 h 104"/>
                <a:gd name="T8" fmla="*/ 7 w 11"/>
                <a:gd name="T9" fmla="*/ 100 h 104"/>
              </a:gdLst>
              <a:ahLst/>
              <a:cxnLst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04">
                  <a:moveTo>
                    <a:pt x="2" y="0"/>
                  </a:moveTo>
                  <a:lnTo>
                    <a:pt x="0" y="33"/>
                  </a:lnTo>
                  <a:lnTo>
                    <a:pt x="9" y="69"/>
                  </a:lnTo>
                  <a:lnTo>
                    <a:pt x="11" y="104"/>
                  </a:lnTo>
                </a:path>
              </a:pathLst>
            </a:custGeom>
            <a:noFill/>
            <a:ln w="12600" cap="sq">
              <a:solidFill>
                <a:srgbClr val="9933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  <p:sp>
          <p:nvSpPr>
            <p:cNvPr id="21521" name="Freeform 17"/>
            <p:cNvSpPr>
              <a:spLocks noChangeArrowheads="1"/>
            </p:cNvSpPr>
            <p:nvPr/>
          </p:nvSpPr>
          <p:spPr bwMode="auto">
            <a:xfrm>
              <a:off x="2559" y="2492"/>
              <a:ext cx="13" cy="110"/>
            </a:xfrm>
            <a:custGeom>
              <a:avLst/>
              <a:gdLst>
                <a:gd name="G0" fmla="+- 1 0 0"/>
                <a:gd name="G1" fmla="+- 63 0 0"/>
                <a:gd name="G2" fmla="+- 8 0 0"/>
                <a:gd name="G3" fmla="*/ 1 65535 32768"/>
                <a:gd name="T0" fmla="*/ 14 w 18"/>
                <a:gd name="T1" fmla="*/ 0 h 115"/>
                <a:gd name="T2" fmla="*/ 11 w 18"/>
                <a:gd name="T3" fmla="*/ 28 h 115"/>
                <a:gd name="T4" fmla="*/ 2 w 18"/>
                <a:gd name="T5" fmla="*/ 61 h 115"/>
                <a:gd name="T6" fmla="*/ 0 w 18"/>
                <a:gd name="T7" fmla="*/ 111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115">
                  <a:moveTo>
                    <a:pt x="18" y="0"/>
                  </a:moveTo>
                  <a:lnTo>
                    <a:pt x="14" y="29"/>
                  </a:lnTo>
                  <a:lnTo>
                    <a:pt x="3" y="63"/>
                  </a:lnTo>
                  <a:lnTo>
                    <a:pt x="0" y="115"/>
                  </a:lnTo>
                </a:path>
              </a:pathLst>
            </a:custGeom>
            <a:noFill/>
            <a:ln w="12600" cap="sq">
              <a:solidFill>
                <a:srgbClr val="9933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  <p:sp>
          <p:nvSpPr>
            <p:cNvPr id="21522" name="Freeform 18"/>
            <p:cNvSpPr>
              <a:spLocks noChangeArrowheads="1"/>
            </p:cNvSpPr>
            <p:nvPr/>
          </p:nvSpPr>
          <p:spPr bwMode="auto">
            <a:xfrm>
              <a:off x="2646" y="2498"/>
              <a:ext cx="13" cy="95"/>
            </a:xfrm>
            <a:custGeom>
              <a:avLst/>
              <a:gdLst>
                <a:gd name="G0" fmla="*/ 1 0 0"/>
                <a:gd name="G1" fmla="+- 1 0 0"/>
                <a:gd name="G2" fmla="+- 98 0 0"/>
                <a:gd name="G3" fmla="*/ 1 16385 2"/>
                <a:gd name="G4" fmla="*/ 1 32768 5"/>
                <a:gd name="T0" fmla="*/ 10 w 18"/>
                <a:gd name="T1" fmla="*/ 0 h 100"/>
                <a:gd name="T2" fmla="*/ 7 w 18"/>
                <a:gd name="T3" fmla="*/ 28 h 100"/>
                <a:gd name="T4" fmla="*/ 14 w 18"/>
                <a:gd name="T5" fmla="*/ 50 h 100"/>
                <a:gd name="T6" fmla="*/ 7 w 18"/>
                <a:gd name="T7" fmla="*/ 87 h 100"/>
                <a:gd name="T8" fmla="*/ 0 w 18"/>
                <a:gd name="T9" fmla="*/ 96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100">
                  <a:moveTo>
                    <a:pt x="13" y="0"/>
                  </a:moveTo>
                  <a:lnTo>
                    <a:pt x="9" y="29"/>
                  </a:lnTo>
                  <a:lnTo>
                    <a:pt x="18" y="52"/>
                  </a:lnTo>
                  <a:lnTo>
                    <a:pt x="9" y="91"/>
                  </a:lnTo>
                  <a:lnTo>
                    <a:pt x="0" y="100"/>
                  </a:lnTo>
                </a:path>
              </a:pathLst>
            </a:custGeom>
            <a:noFill/>
            <a:ln w="12600" cap="sq">
              <a:solidFill>
                <a:srgbClr val="9933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  <p:sp>
          <p:nvSpPr>
            <p:cNvPr id="21523" name="Freeform 19"/>
            <p:cNvSpPr>
              <a:spLocks noChangeArrowheads="1"/>
            </p:cNvSpPr>
            <p:nvPr/>
          </p:nvSpPr>
          <p:spPr bwMode="auto">
            <a:xfrm>
              <a:off x="2493" y="2486"/>
              <a:ext cx="25" cy="106"/>
            </a:xfrm>
            <a:custGeom>
              <a:avLst/>
              <a:gdLst>
                <a:gd name="G0" fmla="+- 1 0 0"/>
                <a:gd name="G1" fmla="*/ 1 0 0"/>
                <a:gd name="G2" fmla="+- 8 0 0"/>
                <a:gd name="G3" fmla="*/ 1 65535 32768"/>
                <a:gd name="T0" fmla="*/ 26 w 30"/>
                <a:gd name="T1" fmla="*/ 0 h 111"/>
                <a:gd name="T2" fmla="*/ 23 w 30"/>
                <a:gd name="T3" fmla="*/ 28 h 111"/>
                <a:gd name="T4" fmla="*/ 5 w 30"/>
                <a:gd name="T5" fmla="*/ 65 h 111"/>
                <a:gd name="T6" fmla="*/ 0 w 30"/>
                <a:gd name="T7" fmla="*/ 107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11">
                  <a:moveTo>
                    <a:pt x="30" y="0"/>
                  </a:moveTo>
                  <a:lnTo>
                    <a:pt x="26" y="29"/>
                  </a:lnTo>
                  <a:lnTo>
                    <a:pt x="6" y="67"/>
                  </a:lnTo>
                  <a:lnTo>
                    <a:pt x="0" y="111"/>
                  </a:lnTo>
                </a:path>
              </a:pathLst>
            </a:custGeom>
            <a:noFill/>
            <a:ln w="12600" cap="sq">
              <a:solidFill>
                <a:srgbClr val="9933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  <p:sp>
          <p:nvSpPr>
            <p:cNvPr id="21524" name="Freeform 20"/>
            <p:cNvSpPr>
              <a:spLocks noChangeArrowheads="1"/>
            </p:cNvSpPr>
            <p:nvPr/>
          </p:nvSpPr>
          <p:spPr bwMode="auto">
            <a:xfrm>
              <a:off x="2555" y="2724"/>
              <a:ext cx="10" cy="98"/>
            </a:xfrm>
            <a:custGeom>
              <a:avLst/>
              <a:gdLst>
                <a:gd name="G0" fmla="+- 29 0 0"/>
                <a:gd name="G1" fmla="+- 65497 0 0"/>
                <a:gd name="G2" fmla="+- 8 0 0"/>
                <a:gd name="G3" fmla="*/ 1 65535 32768"/>
                <a:gd name="T0" fmla="*/ 11 w 15"/>
                <a:gd name="T1" fmla="*/ 0 h 103"/>
                <a:gd name="T2" fmla="*/ 8 w 15"/>
                <a:gd name="T3" fmla="*/ 28 h 103"/>
                <a:gd name="T4" fmla="*/ 0 w 15"/>
                <a:gd name="T5" fmla="*/ 61 h 103"/>
                <a:gd name="T6" fmla="*/ 1 w 15"/>
                <a:gd name="T7" fmla="*/ 99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103">
                  <a:moveTo>
                    <a:pt x="15" y="0"/>
                  </a:moveTo>
                  <a:lnTo>
                    <a:pt x="11" y="29"/>
                  </a:lnTo>
                  <a:lnTo>
                    <a:pt x="0" y="63"/>
                  </a:lnTo>
                  <a:lnTo>
                    <a:pt x="1" y="103"/>
                  </a:lnTo>
                </a:path>
              </a:pathLst>
            </a:custGeom>
            <a:noFill/>
            <a:ln w="12600" cap="sq">
              <a:solidFill>
                <a:srgbClr val="9933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  <p:sp>
          <p:nvSpPr>
            <p:cNvPr id="21525" name="Freeform 21"/>
            <p:cNvSpPr>
              <a:spLocks noChangeArrowheads="1"/>
            </p:cNvSpPr>
            <p:nvPr/>
          </p:nvSpPr>
          <p:spPr bwMode="auto">
            <a:xfrm>
              <a:off x="2640" y="2712"/>
              <a:ext cx="12" cy="100"/>
            </a:xfrm>
            <a:custGeom>
              <a:avLst/>
              <a:gdLst>
                <a:gd name="G0" fmla="+- 1 0 0"/>
                <a:gd name="G1" fmla="*/ 1 63 2"/>
                <a:gd name="G2" fmla="+- 8 0 0"/>
                <a:gd name="G3" fmla="*/ 1 65535 32768"/>
                <a:gd name="T0" fmla="*/ 13 w 17"/>
                <a:gd name="T1" fmla="*/ 0 h 105"/>
                <a:gd name="T2" fmla="*/ 0 w 17"/>
                <a:gd name="T3" fmla="*/ 29 h 105"/>
                <a:gd name="T4" fmla="*/ 2 w 17"/>
                <a:gd name="T5" fmla="*/ 61 h 105"/>
                <a:gd name="T6" fmla="*/ 0 w 17"/>
                <a:gd name="T7" fmla="*/ 101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105">
                  <a:moveTo>
                    <a:pt x="17" y="0"/>
                  </a:moveTo>
                  <a:lnTo>
                    <a:pt x="0" y="30"/>
                  </a:lnTo>
                  <a:lnTo>
                    <a:pt x="2" y="63"/>
                  </a:lnTo>
                  <a:lnTo>
                    <a:pt x="0" y="105"/>
                  </a:lnTo>
                </a:path>
              </a:pathLst>
            </a:custGeom>
            <a:noFill/>
            <a:ln w="12600" cap="sq">
              <a:solidFill>
                <a:srgbClr val="9933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  <p:sp>
          <p:nvSpPr>
            <p:cNvPr id="21526" name="Freeform 22"/>
            <p:cNvSpPr>
              <a:spLocks noChangeArrowheads="1"/>
            </p:cNvSpPr>
            <p:nvPr/>
          </p:nvSpPr>
          <p:spPr bwMode="auto">
            <a:xfrm>
              <a:off x="2591" y="2742"/>
              <a:ext cx="10" cy="74"/>
            </a:xfrm>
            <a:custGeom>
              <a:avLst/>
              <a:gdLst>
                <a:gd name="G0" fmla="+- 34 0 0"/>
                <a:gd name="G1" fmla="+- 65516 0 0"/>
                <a:gd name="G2" fmla="+- 8 0 0"/>
                <a:gd name="G3" fmla="*/ 1 65535 32768"/>
                <a:gd name="T0" fmla="*/ 11 w 15"/>
                <a:gd name="T1" fmla="*/ 0 h 79"/>
                <a:gd name="T2" fmla="*/ 3 w 15"/>
                <a:gd name="T3" fmla="*/ 32 h 79"/>
                <a:gd name="T4" fmla="*/ 0 w 15"/>
                <a:gd name="T5" fmla="*/ 52 h 79"/>
                <a:gd name="T6" fmla="*/ 3 w 15"/>
                <a:gd name="T7" fmla="*/ 75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79">
                  <a:moveTo>
                    <a:pt x="15" y="0"/>
                  </a:moveTo>
                  <a:lnTo>
                    <a:pt x="4" y="34"/>
                  </a:lnTo>
                  <a:lnTo>
                    <a:pt x="0" y="55"/>
                  </a:lnTo>
                  <a:lnTo>
                    <a:pt x="4" y="79"/>
                  </a:lnTo>
                </a:path>
              </a:pathLst>
            </a:custGeom>
            <a:noFill/>
            <a:ln w="12600" cap="sq">
              <a:solidFill>
                <a:srgbClr val="9933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  <p:sp>
          <p:nvSpPr>
            <p:cNvPr id="21527" name="Freeform 23"/>
            <p:cNvSpPr>
              <a:spLocks noChangeArrowheads="1"/>
            </p:cNvSpPr>
            <p:nvPr/>
          </p:nvSpPr>
          <p:spPr bwMode="auto">
            <a:xfrm>
              <a:off x="2666" y="2706"/>
              <a:ext cx="21" cy="106"/>
            </a:xfrm>
            <a:custGeom>
              <a:avLst/>
              <a:gdLst>
                <a:gd name="G0" fmla="+- 1 0 0"/>
                <a:gd name="G1" fmla="*/ 1 0 0"/>
                <a:gd name="G2" fmla="+- 8 0 0"/>
                <a:gd name="G3" fmla="*/ 1 65535 32768"/>
                <a:gd name="T0" fmla="*/ 18 w 26"/>
                <a:gd name="T1" fmla="*/ 0 h 111"/>
                <a:gd name="T2" fmla="*/ 22 w 26"/>
                <a:gd name="T3" fmla="*/ 28 h 111"/>
                <a:gd name="T4" fmla="*/ 13 w 26"/>
                <a:gd name="T5" fmla="*/ 61 h 111"/>
                <a:gd name="T6" fmla="*/ 0 w 26"/>
                <a:gd name="T7" fmla="*/ 107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111">
                  <a:moveTo>
                    <a:pt x="21" y="0"/>
                  </a:moveTo>
                  <a:lnTo>
                    <a:pt x="26" y="29"/>
                  </a:lnTo>
                  <a:lnTo>
                    <a:pt x="15" y="63"/>
                  </a:lnTo>
                  <a:lnTo>
                    <a:pt x="0" y="111"/>
                  </a:lnTo>
                </a:path>
              </a:pathLst>
            </a:custGeom>
            <a:noFill/>
            <a:ln w="12600" cap="sq">
              <a:solidFill>
                <a:srgbClr val="9933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  <p:sp>
          <p:nvSpPr>
            <p:cNvPr id="21528" name="Freeform 24"/>
            <p:cNvSpPr>
              <a:spLocks noChangeArrowheads="1"/>
            </p:cNvSpPr>
            <p:nvPr/>
          </p:nvSpPr>
          <p:spPr bwMode="auto">
            <a:xfrm>
              <a:off x="2733" y="2705"/>
              <a:ext cx="6" cy="101"/>
            </a:xfrm>
            <a:custGeom>
              <a:avLst/>
              <a:gdLst>
                <a:gd name="G0" fmla="*/ 1 0 0"/>
                <a:gd name="G1" fmla="+- 65503 0 0"/>
                <a:gd name="G2" fmla="+- 8 0 0"/>
                <a:gd name="G3" fmla="*/ 1 65535 32768"/>
                <a:gd name="T0" fmla="*/ 7 w 11"/>
                <a:gd name="T1" fmla="*/ 0 h 106"/>
                <a:gd name="T2" fmla="*/ 4 w 11"/>
                <a:gd name="T3" fmla="*/ 28 h 106"/>
                <a:gd name="T4" fmla="*/ 0 w 11"/>
                <a:gd name="T5" fmla="*/ 68 h 106"/>
                <a:gd name="T6" fmla="*/ 1 w 11"/>
                <a:gd name="T7" fmla="*/ 102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106">
                  <a:moveTo>
                    <a:pt x="11" y="0"/>
                  </a:moveTo>
                  <a:lnTo>
                    <a:pt x="7" y="29"/>
                  </a:lnTo>
                  <a:lnTo>
                    <a:pt x="0" y="71"/>
                  </a:lnTo>
                  <a:lnTo>
                    <a:pt x="2" y="106"/>
                  </a:lnTo>
                </a:path>
              </a:pathLst>
            </a:custGeom>
            <a:noFill/>
            <a:ln w="12600" cap="sq">
              <a:solidFill>
                <a:srgbClr val="9933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  <p:sp>
          <p:nvSpPr>
            <p:cNvPr id="21529" name="Freeform 25"/>
            <p:cNvSpPr>
              <a:spLocks noChangeArrowheads="1"/>
            </p:cNvSpPr>
            <p:nvPr/>
          </p:nvSpPr>
          <p:spPr bwMode="auto">
            <a:xfrm>
              <a:off x="2751" y="2701"/>
              <a:ext cx="9" cy="105"/>
            </a:xfrm>
            <a:custGeom>
              <a:avLst/>
              <a:gdLst>
                <a:gd name="G0" fmla="+- 65517 0 0"/>
                <a:gd name="G1" fmla="*/ 1 0 0"/>
                <a:gd name="G2" fmla="*/ 1 35987 55552"/>
                <a:gd name="G3" fmla="*/ G2 1 180"/>
                <a:gd name="G4" fmla="*/ G1 1 G3"/>
                <a:gd name="G5" fmla="+- 8 0 0"/>
                <a:gd name="G6" fmla="*/ 1 65535 32768"/>
                <a:gd name="T0" fmla="*/ 10 w 14"/>
                <a:gd name="T1" fmla="*/ 0 h 110"/>
                <a:gd name="T2" fmla="*/ 7 w 14"/>
                <a:gd name="T3" fmla="*/ 28 h 110"/>
                <a:gd name="T4" fmla="*/ 6 w 14"/>
                <a:gd name="T5" fmla="*/ 72 h 110"/>
                <a:gd name="T6" fmla="*/ 0 w 14"/>
                <a:gd name="T7" fmla="*/ 106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110">
                  <a:moveTo>
                    <a:pt x="14" y="0"/>
                  </a:moveTo>
                  <a:lnTo>
                    <a:pt x="10" y="29"/>
                  </a:lnTo>
                  <a:lnTo>
                    <a:pt x="8" y="75"/>
                  </a:lnTo>
                  <a:lnTo>
                    <a:pt x="0" y="110"/>
                  </a:lnTo>
                </a:path>
              </a:pathLst>
            </a:custGeom>
            <a:noFill/>
            <a:ln w="12600" cap="sq">
              <a:solidFill>
                <a:srgbClr val="9933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  <p:sp>
          <p:nvSpPr>
            <p:cNvPr id="21530" name="Freeform 26"/>
            <p:cNvSpPr>
              <a:spLocks noChangeArrowheads="1"/>
            </p:cNvSpPr>
            <p:nvPr/>
          </p:nvSpPr>
          <p:spPr bwMode="auto">
            <a:xfrm>
              <a:off x="2787" y="2701"/>
              <a:ext cx="12" cy="100"/>
            </a:xfrm>
            <a:custGeom>
              <a:avLst/>
              <a:gdLst>
                <a:gd name="G0" fmla="+- 1 0 0"/>
                <a:gd name="G1" fmla="*/ 1 65 2"/>
                <a:gd name="G2" fmla="+- 8 0 0"/>
                <a:gd name="G3" fmla="*/ 1 65535 32768"/>
                <a:gd name="T0" fmla="*/ 13 w 17"/>
                <a:gd name="T1" fmla="*/ 0 h 105"/>
                <a:gd name="T2" fmla="*/ 0 w 17"/>
                <a:gd name="T3" fmla="*/ 28 h 105"/>
                <a:gd name="T4" fmla="*/ 2 w 17"/>
                <a:gd name="T5" fmla="*/ 61 h 105"/>
                <a:gd name="T6" fmla="*/ 2 w 17"/>
                <a:gd name="T7" fmla="*/ 101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105">
                  <a:moveTo>
                    <a:pt x="17" y="0"/>
                  </a:moveTo>
                  <a:lnTo>
                    <a:pt x="0" y="29"/>
                  </a:lnTo>
                  <a:lnTo>
                    <a:pt x="2" y="63"/>
                  </a:lnTo>
                  <a:lnTo>
                    <a:pt x="2" y="105"/>
                  </a:lnTo>
                </a:path>
              </a:pathLst>
            </a:custGeom>
            <a:noFill/>
            <a:ln w="12600" cap="sq">
              <a:solidFill>
                <a:srgbClr val="9933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  <p:sp>
          <p:nvSpPr>
            <p:cNvPr id="21531" name="Freeform 27"/>
            <p:cNvSpPr>
              <a:spLocks noChangeArrowheads="1"/>
            </p:cNvSpPr>
            <p:nvPr/>
          </p:nvSpPr>
          <p:spPr bwMode="auto">
            <a:xfrm>
              <a:off x="2828" y="2701"/>
              <a:ext cx="4" cy="96"/>
            </a:xfrm>
            <a:custGeom>
              <a:avLst/>
              <a:gdLst>
                <a:gd name="G0" fmla="*/ 1 0 0"/>
                <a:gd name="G1" fmla="*/ 1 0 0"/>
                <a:gd name="G2" fmla="sin G0 G1"/>
                <a:gd name="G3" fmla="+- 61 0 0"/>
                <a:gd name="G4" fmla="+- 8 0 0"/>
                <a:gd name="G5" fmla="*/ 1 65535 32768"/>
                <a:gd name="T0" fmla="*/ 5 w 9"/>
                <a:gd name="T1" fmla="*/ 0 h 101"/>
                <a:gd name="T2" fmla="*/ 0 w 9"/>
                <a:gd name="T3" fmla="*/ 23 h 101"/>
                <a:gd name="T4" fmla="*/ 2 w 9"/>
                <a:gd name="T5" fmla="*/ 59 h 101"/>
                <a:gd name="T6" fmla="*/ 1 w 9"/>
                <a:gd name="T7" fmla="*/ 97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01">
                  <a:moveTo>
                    <a:pt x="9" y="0"/>
                  </a:moveTo>
                  <a:lnTo>
                    <a:pt x="0" y="24"/>
                  </a:lnTo>
                  <a:lnTo>
                    <a:pt x="3" y="61"/>
                  </a:lnTo>
                  <a:lnTo>
                    <a:pt x="1" y="101"/>
                  </a:lnTo>
                </a:path>
              </a:pathLst>
            </a:custGeom>
            <a:noFill/>
            <a:ln w="12600" cap="sq">
              <a:solidFill>
                <a:srgbClr val="9933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  <p:sp>
          <p:nvSpPr>
            <p:cNvPr id="21532" name="Freeform 28"/>
            <p:cNvSpPr>
              <a:spLocks noChangeArrowheads="1"/>
            </p:cNvSpPr>
            <p:nvPr/>
          </p:nvSpPr>
          <p:spPr bwMode="auto">
            <a:xfrm>
              <a:off x="2856" y="2719"/>
              <a:ext cx="16" cy="75"/>
            </a:xfrm>
            <a:custGeom>
              <a:avLst/>
              <a:gdLst>
                <a:gd name="G0" fmla="+- 1 0 0"/>
                <a:gd name="G1" fmla="+- 65508 0 0"/>
                <a:gd name="G2" fmla="+- 8 0 0"/>
                <a:gd name="G3" fmla="*/ 1 65535 32768"/>
                <a:gd name="T0" fmla="*/ 0 w 21"/>
                <a:gd name="T1" fmla="*/ 0 h 80"/>
                <a:gd name="T2" fmla="*/ 17 w 21"/>
                <a:gd name="T3" fmla="*/ 19 h 80"/>
                <a:gd name="T4" fmla="*/ 11 w 21"/>
                <a:gd name="T5" fmla="*/ 42 h 80"/>
                <a:gd name="T6" fmla="*/ 6 w 21"/>
                <a:gd name="T7" fmla="*/ 76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80">
                  <a:moveTo>
                    <a:pt x="0" y="0"/>
                  </a:moveTo>
                  <a:lnTo>
                    <a:pt x="21" y="20"/>
                  </a:lnTo>
                  <a:lnTo>
                    <a:pt x="14" y="44"/>
                  </a:lnTo>
                  <a:lnTo>
                    <a:pt x="8" y="80"/>
                  </a:lnTo>
                </a:path>
              </a:pathLst>
            </a:custGeom>
            <a:noFill/>
            <a:ln w="12600" cap="sq">
              <a:solidFill>
                <a:srgbClr val="9933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  <p:sp>
          <p:nvSpPr>
            <p:cNvPr id="21533" name="Freeform 29"/>
            <p:cNvSpPr>
              <a:spLocks noChangeArrowheads="1"/>
            </p:cNvSpPr>
            <p:nvPr/>
          </p:nvSpPr>
          <p:spPr bwMode="auto">
            <a:xfrm>
              <a:off x="2775" y="2489"/>
              <a:ext cx="15" cy="86"/>
            </a:xfrm>
            <a:custGeom>
              <a:avLst/>
              <a:gdLst>
                <a:gd name="G0" fmla="+- 1 0 0"/>
                <a:gd name="G1" fmla="+- 65497 0 0"/>
                <a:gd name="G2" fmla="+- 8 0 0"/>
                <a:gd name="G3" fmla="*/ 1 65535 32768"/>
                <a:gd name="T0" fmla="*/ 16 w 20"/>
                <a:gd name="T1" fmla="*/ 0 h 91"/>
                <a:gd name="T2" fmla="*/ 13 w 20"/>
                <a:gd name="T3" fmla="*/ 28 h 91"/>
                <a:gd name="T4" fmla="*/ 0 w 20"/>
                <a:gd name="T5" fmla="*/ 50 h 91"/>
                <a:gd name="T6" fmla="*/ 0 w 20"/>
                <a:gd name="T7" fmla="*/ 87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91">
                  <a:moveTo>
                    <a:pt x="20" y="0"/>
                  </a:moveTo>
                  <a:lnTo>
                    <a:pt x="16" y="29"/>
                  </a:lnTo>
                  <a:lnTo>
                    <a:pt x="0" y="52"/>
                  </a:lnTo>
                  <a:lnTo>
                    <a:pt x="0" y="91"/>
                  </a:lnTo>
                </a:path>
              </a:pathLst>
            </a:custGeom>
            <a:noFill/>
            <a:ln w="12600" cap="sq">
              <a:solidFill>
                <a:srgbClr val="9933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  <p:sp>
          <p:nvSpPr>
            <p:cNvPr id="21534" name="Freeform 30"/>
            <p:cNvSpPr>
              <a:spLocks noChangeArrowheads="1"/>
            </p:cNvSpPr>
            <p:nvPr/>
          </p:nvSpPr>
          <p:spPr bwMode="auto">
            <a:xfrm>
              <a:off x="2808" y="2498"/>
              <a:ext cx="23" cy="83"/>
            </a:xfrm>
            <a:custGeom>
              <a:avLst/>
              <a:gdLst>
                <a:gd name="G0" fmla="+- 1 0 0"/>
                <a:gd name="G1" fmla="*/ 1 0 0"/>
                <a:gd name="G2" fmla="sin 52 G1"/>
                <a:gd name="G3" fmla="+- 8 0 0"/>
                <a:gd name="G4" fmla="*/ 1 65535 32768"/>
                <a:gd name="T0" fmla="*/ 24 w 28"/>
                <a:gd name="T1" fmla="*/ 0 h 88"/>
                <a:gd name="T2" fmla="*/ 21 w 28"/>
                <a:gd name="T3" fmla="*/ 28 h 88"/>
                <a:gd name="T4" fmla="*/ 8 w 28"/>
                <a:gd name="T5" fmla="*/ 50 h 88"/>
                <a:gd name="T6" fmla="*/ 0 w 28"/>
                <a:gd name="T7" fmla="*/ 84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88">
                  <a:moveTo>
                    <a:pt x="28" y="0"/>
                  </a:moveTo>
                  <a:lnTo>
                    <a:pt x="24" y="29"/>
                  </a:lnTo>
                  <a:lnTo>
                    <a:pt x="9" y="52"/>
                  </a:lnTo>
                  <a:lnTo>
                    <a:pt x="0" y="88"/>
                  </a:lnTo>
                </a:path>
              </a:pathLst>
            </a:custGeom>
            <a:noFill/>
            <a:ln w="12600" cap="sq">
              <a:solidFill>
                <a:srgbClr val="9933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  <p:sp>
          <p:nvSpPr>
            <p:cNvPr id="21535" name="Freeform 31"/>
            <p:cNvSpPr>
              <a:spLocks noChangeArrowheads="1"/>
            </p:cNvSpPr>
            <p:nvPr/>
          </p:nvSpPr>
          <p:spPr bwMode="auto">
            <a:xfrm>
              <a:off x="2856" y="2506"/>
              <a:ext cx="14" cy="102"/>
            </a:xfrm>
            <a:custGeom>
              <a:avLst/>
              <a:gdLst>
                <a:gd name="G0" fmla="+- 1 0 0"/>
                <a:gd name="G1" fmla="*/ 1 0 0"/>
                <a:gd name="G2" fmla="+- 8 0 0"/>
                <a:gd name="G3" fmla="*/ 1 65535 32768"/>
                <a:gd name="T0" fmla="*/ 15 w 19"/>
                <a:gd name="T1" fmla="*/ 0 h 107"/>
                <a:gd name="T2" fmla="*/ 12 w 19"/>
                <a:gd name="T3" fmla="*/ 28 h 107"/>
                <a:gd name="T4" fmla="*/ 3 w 19"/>
                <a:gd name="T5" fmla="*/ 61 h 107"/>
                <a:gd name="T6" fmla="*/ 0 w 19"/>
                <a:gd name="T7" fmla="*/ 103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107">
                  <a:moveTo>
                    <a:pt x="19" y="0"/>
                  </a:moveTo>
                  <a:lnTo>
                    <a:pt x="15" y="29"/>
                  </a:lnTo>
                  <a:lnTo>
                    <a:pt x="4" y="63"/>
                  </a:lnTo>
                  <a:lnTo>
                    <a:pt x="0" y="107"/>
                  </a:lnTo>
                </a:path>
              </a:pathLst>
            </a:custGeom>
            <a:noFill/>
            <a:ln w="12600" cap="sq">
              <a:solidFill>
                <a:srgbClr val="9933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  <p:sp>
          <p:nvSpPr>
            <p:cNvPr id="21536" name="Freeform 32"/>
            <p:cNvSpPr>
              <a:spLocks noChangeArrowheads="1"/>
            </p:cNvSpPr>
            <p:nvPr/>
          </p:nvSpPr>
          <p:spPr bwMode="auto">
            <a:xfrm>
              <a:off x="2898" y="2514"/>
              <a:ext cx="23" cy="94"/>
            </a:xfrm>
            <a:custGeom>
              <a:avLst/>
              <a:gdLst>
                <a:gd name="G0" fmla="+- 1 0 0"/>
                <a:gd name="G1" fmla="+- 65506 0 0"/>
                <a:gd name="G2" fmla="+- 8 0 0"/>
                <a:gd name="G3" fmla="*/ 1 65535 32768"/>
                <a:gd name="T0" fmla="*/ 24 w 28"/>
                <a:gd name="T1" fmla="*/ 0 h 99"/>
                <a:gd name="T2" fmla="*/ 5 w 28"/>
                <a:gd name="T3" fmla="*/ 29 h 99"/>
                <a:gd name="T4" fmla="*/ 0 w 28"/>
                <a:gd name="T5" fmla="*/ 63 h 99"/>
                <a:gd name="T6" fmla="*/ 3 w 28"/>
                <a:gd name="T7" fmla="*/ 95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99">
                  <a:moveTo>
                    <a:pt x="28" y="0"/>
                  </a:moveTo>
                  <a:lnTo>
                    <a:pt x="6" y="30"/>
                  </a:lnTo>
                  <a:lnTo>
                    <a:pt x="0" y="66"/>
                  </a:lnTo>
                  <a:lnTo>
                    <a:pt x="3" y="99"/>
                  </a:lnTo>
                </a:path>
              </a:pathLst>
            </a:custGeom>
            <a:noFill/>
            <a:ln w="12600" cap="sq">
              <a:solidFill>
                <a:srgbClr val="9933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  <p:sp>
          <p:nvSpPr>
            <p:cNvPr id="21537" name="Freeform 33"/>
            <p:cNvSpPr>
              <a:spLocks noChangeArrowheads="1"/>
            </p:cNvSpPr>
            <p:nvPr/>
          </p:nvSpPr>
          <p:spPr bwMode="auto">
            <a:xfrm>
              <a:off x="2904" y="2698"/>
              <a:ext cx="4" cy="96"/>
            </a:xfrm>
            <a:custGeom>
              <a:avLst/>
              <a:gdLst>
                <a:gd name="G0" fmla="+- 65512 0 0"/>
                <a:gd name="T0" fmla="*/ 5 256 1"/>
                <a:gd name="T1" fmla="*/ 0 256 1"/>
                <a:gd name="G1" fmla="+- 0 T0 T1"/>
                <a:gd name="G2" fmla="sin 61 G1"/>
                <a:gd name="G3" fmla="+- 8 0 0"/>
                <a:gd name="G4" fmla="*/ 1 65535 32768"/>
                <a:gd name="T2" fmla="*/ 0 w 9"/>
                <a:gd name="T3" fmla="*/ 0 h 101"/>
                <a:gd name="T4" fmla="*/ 3 w 9"/>
                <a:gd name="T5" fmla="*/ 29 h 101"/>
                <a:gd name="T6" fmla="*/ 5 w 9"/>
                <a:gd name="T7" fmla="*/ 59 h 101"/>
                <a:gd name="T8" fmla="*/ 3 w 9"/>
                <a:gd name="T9" fmla="*/ 97 h 101"/>
              </a:gdLst>
              <a:ahLst/>
              <a:cxnLst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01">
                  <a:moveTo>
                    <a:pt x="0" y="0"/>
                  </a:moveTo>
                  <a:lnTo>
                    <a:pt x="6" y="30"/>
                  </a:lnTo>
                  <a:lnTo>
                    <a:pt x="9" y="61"/>
                  </a:lnTo>
                  <a:lnTo>
                    <a:pt x="5" y="101"/>
                  </a:lnTo>
                </a:path>
              </a:pathLst>
            </a:custGeom>
            <a:noFill/>
            <a:ln w="12600" cap="sq">
              <a:solidFill>
                <a:srgbClr val="9933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  <p:sp>
          <p:nvSpPr>
            <p:cNvPr id="21538" name="Freeform 34"/>
            <p:cNvSpPr>
              <a:spLocks noChangeArrowheads="1"/>
            </p:cNvSpPr>
            <p:nvPr/>
          </p:nvSpPr>
          <p:spPr bwMode="auto">
            <a:xfrm>
              <a:off x="2935" y="2519"/>
              <a:ext cx="25" cy="106"/>
            </a:xfrm>
            <a:custGeom>
              <a:avLst/>
              <a:gdLst>
                <a:gd name="G0" fmla="+- 1 0 0"/>
                <a:gd name="G1" fmla="+- 36 0 0"/>
                <a:gd name="G2" fmla="+- 8 0 0"/>
                <a:gd name="G3" fmla="*/ 1 65535 32768"/>
                <a:gd name="T0" fmla="*/ 26 w 30"/>
                <a:gd name="T1" fmla="*/ 0 h 111"/>
                <a:gd name="T2" fmla="*/ 12 w 30"/>
                <a:gd name="T3" fmla="*/ 23 h 111"/>
                <a:gd name="T4" fmla="*/ 2 w 30"/>
                <a:gd name="T5" fmla="*/ 69 h 111"/>
                <a:gd name="T6" fmla="*/ 0 w 30"/>
                <a:gd name="T7" fmla="*/ 107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11">
                  <a:moveTo>
                    <a:pt x="30" y="0"/>
                  </a:moveTo>
                  <a:lnTo>
                    <a:pt x="14" y="24"/>
                  </a:lnTo>
                  <a:lnTo>
                    <a:pt x="2" y="72"/>
                  </a:lnTo>
                  <a:lnTo>
                    <a:pt x="0" y="111"/>
                  </a:lnTo>
                </a:path>
              </a:pathLst>
            </a:custGeom>
            <a:noFill/>
            <a:ln w="12600" cap="sq">
              <a:solidFill>
                <a:srgbClr val="9933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  <p:sp>
          <p:nvSpPr>
            <p:cNvPr id="21539" name="Freeform 35"/>
            <p:cNvSpPr>
              <a:spLocks noChangeArrowheads="1"/>
            </p:cNvSpPr>
            <p:nvPr/>
          </p:nvSpPr>
          <p:spPr bwMode="auto">
            <a:xfrm>
              <a:off x="2982" y="2521"/>
              <a:ext cx="29" cy="87"/>
            </a:xfrm>
            <a:custGeom>
              <a:avLst/>
              <a:gdLst>
                <a:gd name="G0" fmla="+- 1 0 0"/>
                <a:gd name="G1" fmla="+- 1 0 0"/>
                <a:gd name="G2" fmla="+- 8 0 0"/>
                <a:gd name="G3" fmla="*/ 1 65535 32768"/>
                <a:gd name="T0" fmla="*/ 30 w 34"/>
                <a:gd name="T1" fmla="*/ 0 h 92"/>
                <a:gd name="T2" fmla="*/ 26 w 34"/>
                <a:gd name="T3" fmla="*/ 28 h 92"/>
                <a:gd name="T4" fmla="*/ 17 w 34"/>
                <a:gd name="T5" fmla="*/ 60 h 92"/>
                <a:gd name="T6" fmla="*/ 0 w 34"/>
                <a:gd name="T7" fmla="*/ 88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4" h="92">
                  <a:moveTo>
                    <a:pt x="34" y="0"/>
                  </a:moveTo>
                  <a:lnTo>
                    <a:pt x="30" y="29"/>
                  </a:lnTo>
                  <a:lnTo>
                    <a:pt x="19" y="63"/>
                  </a:lnTo>
                  <a:lnTo>
                    <a:pt x="0" y="92"/>
                  </a:lnTo>
                </a:path>
              </a:pathLst>
            </a:custGeom>
            <a:noFill/>
            <a:ln w="12600" cap="sq">
              <a:solidFill>
                <a:srgbClr val="9933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  <p:sp>
          <p:nvSpPr>
            <p:cNvPr id="21540" name="Freeform 36"/>
            <p:cNvSpPr>
              <a:spLocks noChangeArrowheads="1"/>
            </p:cNvSpPr>
            <p:nvPr/>
          </p:nvSpPr>
          <p:spPr bwMode="auto">
            <a:xfrm>
              <a:off x="2694" y="2713"/>
              <a:ext cx="17" cy="96"/>
            </a:xfrm>
            <a:custGeom>
              <a:avLst/>
              <a:gdLst>
                <a:gd name="G0" fmla="+- 1 0 0"/>
                <a:gd name="G1" fmla="+- 63 0 0"/>
                <a:gd name="G2" fmla="+- 8 0 0"/>
                <a:gd name="G3" fmla="*/ 1 65535 32768"/>
                <a:gd name="T0" fmla="*/ 18 w 22"/>
                <a:gd name="T1" fmla="*/ 0 h 101"/>
                <a:gd name="T2" fmla="*/ 15 w 22"/>
                <a:gd name="T3" fmla="*/ 28 h 101"/>
                <a:gd name="T4" fmla="*/ 2 w 22"/>
                <a:gd name="T5" fmla="*/ 61 h 101"/>
                <a:gd name="T6" fmla="*/ 0 w 22"/>
                <a:gd name="T7" fmla="*/ 97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101">
                  <a:moveTo>
                    <a:pt x="22" y="0"/>
                  </a:moveTo>
                  <a:lnTo>
                    <a:pt x="18" y="29"/>
                  </a:lnTo>
                  <a:lnTo>
                    <a:pt x="3" y="63"/>
                  </a:lnTo>
                  <a:lnTo>
                    <a:pt x="0" y="101"/>
                  </a:lnTo>
                </a:path>
              </a:pathLst>
            </a:custGeom>
            <a:noFill/>
            <a:ln w="12600" cap="sq">
              <a:solidFill>
                <a:srgbClr val="9933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  <p:sp>
          <p:nvSpPr>
            <p:cNvPr id="21541" name="Freeform 37"/>
            <p:cNvSpPr>
              <a:spLocks noChangeArrowheads="1"/>
            </p:cNvSpPr>
            <p:nvPr/>
          </p:nvSpPr>
          <p:spPr bwMode="auto">
            <a:xfrm>
              <a:off x="2946" y="2682"/>
              <a:ext cx="24" cy="104"/>
            </a:xfrm>
            <a:custGeom>
              <a:avLst/>
              <a:gdLst>
                <a:gd name="G0" fmla="+- 1 0 0"/>
                <a:gd name="G1" fmla="+- 65496 0 0"/>
                <a:gd name="G2" fmla="+- 8 0 0"/>
                <a:gd name="G3" fmla="*/ 1 65535 32768"/>
                <a:gd name="T0" fmla="*/ 25 w 29"/>
                <a:gd name="T1" fmla="*/ 0 h 109"/>
                <a:gd name="T2" fmla="*/ 5 w 29"/>
                <a:gd name="T3" fmla="*/ 32 h 109"/>
                <a:gd name="T4" fmla="*/ 0 w 29"/>
                <a:gd name="T5" fmla="*/ 64 h 109"/>
                <a:gd name="T6" fmla="*/ 3 w 29"/>
                <a:gd name="T7" fmla="*/ 105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" h="109">
                  <a:moveTo>
                    <a:pt x="29" y="0"/>
                  </a:moveTo>
                  <a:lnTo>
                    <a:pt x="6" y="33"/>
                  </a:lnTo>
                  <a:lnTo>
                    <a:pt x="0" y="66"/>
                  </a:lnTo>
                  <a:lnTo>
                    <a:pt x="3" y="109"/>
                  </a:lnTo>
                </a:path>
              </a:pathLst>
            </a:custGeom>
            <a:noFill/>
            <a:ln w="12600" cap="sq">
              <a:solidFill>
                <a:srgbClr val="9933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  <p:sp>
          <p:nvSpPr>
            <p:cNvPr id="21542" name="Freeform 38"/>
            <p:cNvSpPr>
              <a:spLocks noChangeArrowheads="1"/>
            </p:cNvSpPr>
            <p:nvPr/>
          </p:nvSpPr>
          <p:spPr bwMode="auto">
            <a:xfrm>
              <a:off x="2496" y="2734"/>
              <a:ext cx="18" cy="97"/>
            </a:xfrm>
            <a:custGeom>
              <a:avLst/>
              <a:gdLst>
                <a:gd name="G0" fmla="+- 65511 0 0"/>
                <a:gd name="G1" fmla="*/ 1 0 0"/>
                <a:gd name="G2" fmla="+- 8 0 0"/>
                <a:gd name="G3" fmla="*/ 1 65535 32768"/>
                <a:gd name="T0" fmla="*/ 0 w 23"/>
                <a:gd name="T1" fmla="*/ 0 h 102"/>
                <a:gd name="T2" fmla="*/ 3 w 23"/>
                <a:gd name="T3" fmla="*/ 28 h 102"/>
                <a:gd name="T4" fmla="*/ 12 w 23"/>
                <a:gd name="T5" fmla="*/ 61 h 102"/>
                <a:gd name="T6" fmla="*/ 19 w 23"/>
                <a:gd name="T7" fmla="*/ 98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102">
                  <a:moveTo>
                    <a:pt x="0" y="0"/>
                  </a:moveTo>
                  <a:lnTo>
                    <a:pt x="4" y="29"/>
                  </a:lnTo>
                  <a:lnTo>
                    <a:pt x="15" y="63"/>
                  </a:lnTo>
                  <a:lnTo>
                    <a:pt x="23" y="102"/>
                  </a:lnTo>
                </a:path>
              </a:pathLst>
            </a:custGeom>
            <a:noFill/>
            <a:ln w="12600" cap="sq">
              <a:solidFill>
                <a:srgbClr val="9933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</p:grpSp>
      <p:grpSp>
        <p:nvGrpSpPr>
          <p:cNvPr id="21543" name="Group 39"/>
          <p:cNvGrpSpPr>
            <a:grpSpLocks/>
          </p:cNvGrpSpPr>
          <p:nvPr/>
        </p:nvGrpSpPr>
        <p:grpSpPr bwMode="auto">
          <a:xfrm>
            <a:off x="5454650" y="4071938"/>
            <a:ext cx="742950" cy="292100"/>
            <a:chOff x="2476" y="2565"/>
            <a:chExt cx="468" cy="184"/>
          </a:xfrm>
        </p:grpSpPr>
        <p:sp>
          <p:nvSpPr>
            <p:cNvPr id="21544" name="Line 40"/>
            <p:cNvSpPr>
              <a:spLocks noChangeShapeType="1"/>
            </p:cNvSpPr>
            <p:nvPr/>
          </p:nvSpPr>
          <p:spPr bwMode="auto">
            <a:xfrm flipH="1">
              <a:off x="2719" y="2590"/>
              <a:ext cx="21" cy="3"/>
            </a:xfrm>
            <a:prstGeom prst="line">
              <a:avLst/>
            </a:prstGeom>
            <a:noFill/>
            <a:ln w="38160" cap="sq">
              <a:solidFill>
                <a:srgbClr val="CCCC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21545" name="Line 41"/>
            <p:cNvSpPr>
              <a:spLocks noChangeShapeType="1"/>
            </p:cNvSpPr>
            <p:nvPr/>
          </p:nvSpPr>
          <p:spPr bwMode="auto">
            <a:xfrm flipH="1">
              <a:off x="2500" y="2577"/>
              <a:ext cx="21" cy="3"/>
            </a:xfrm>
            <a:prstGeom prst="line">
              <a:avLst/>
            </a:prstGeom>
            <a:noFill/>
            <a:ln w="38160" cap="sq">
              <a:solidFill>
                <a:srgbClr val="DDDDDD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21546" name="Line 42"/>
            <p:cNvSpPr>
              <a:spLocks noChangeShapeType="1"/>
            </p:cNvSpPr>
            <p:nvPr/>
          </p:nvSpPr>
          <p:spPr bwMode="auto">
            <a:xfrm flipH="1">
              <a:off x="2585" y="2727"/>
              <a:ext cx="21" cy="4"/>
            </a:xfrm>
            <a:prstGeom prst="line">
              <a:avLst/>
            </a:prstGeom>
            <a:noFill/>
            <a:ln w="38160" cap="sq">
              <a:solidFill>
                <a:srgbClr val="CCCC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21547" name="Line 43"/>
            <p:cNvSpPr>
              <a:spLocks noChangeShapeType="1"/>
            </p:cNvSpPr>
            <p:nvPr/>
          </p:nvSpPr>
          <p:spPr bwMode="auto">
            <a:xfrm>
              <a:off x="2674" y="2568"/>
              <a:ext cx="0" cy="19"/>
            </a:xfrm>
            <a:prstGeom prst="line">
              <a:avLst/>
            </a:prstGeom>
            <a:noFill/>
            <a:ln w="38160" cap="sq">
              <a:solidFill>
                <a:srgbClr val="FFFF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21548" name="Line 44"/>
            <p:cNvSpPr>
              <a:spLocks noChangeShapeType="1"/>
            </p:cNvSpPr>
            <p:nvPr/>
          </p:nvSpPr>
          <p:spPr bwMode="auto">
            <a:xfrm>
              <a:off x="2640" y="2570"/>
              <a:ext cx="0" cy="12"/>
            </a:xfrm>
            <a:prstGeom prst="line">
              <a:avLst/>
            </a:prstGeom>
            <a:noFill/>
            <a:ln w="38160" cap="sq">
              <a:solidFill>
                <a:srgbClr val="CCFFCC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21549" name="Line 45"/>
            <p:cNvSpPr>
              <a:spLocks noChangeShapeType="1"/>
            </p:cNvSpPr>
            <p:nvPr/>
          </p:nvSpPr>
          <p:spPr bwMode="auto">
            <a:xfrm flipH="1">
              <a:off x="2651" y="2730"/>
              <a:ext cx="31" cy="0"/>
            </a:xfrm>
            <a:prstGeom prst="line">
              <a:avLst/>
            </a:prstGeom>
            <a:noFill/>
            <a:ln w="38160" cap="sq">
              <a:solidFill>
                <a:srgbClr val="FFFFCC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21550" name="Line 46"/>
            <p:cNvSpPr>
              <a:spLocks noChangeShapeType="1"/>
            </p:cNvSpPr>
            <p:nvPr/>
          </p:nvSpPr>
          <p:spPr bwMode="auto">
            <a:xfrm flipH="1">
              <a:off x="2744" y="2687"/>
              <a:ext cx="21" cy="3"/>
            </a:xfrm>
            <a:prstGeom prst="line">
              <a:avLst/>
            </a:prstGeom>
            <a:noFill/>
            <a:ln w="38160" cap="sq">
              <a:solidFill>
                <a:srgbClr val="DDDDDD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21551" name="Line 47"/>
            <p:cNvSpPr>
              <a:spLocks noChangeShapeType="1"/>
            </p:cNvSpPr>
            <p:nvPr/>
          </p:nvSpPr>
          <p:spPr bwMode="auto">
            <a:xfrm flipH="1">
              <a:off x="2774" y="2575"/>
              <a:ext cx="21" cy="3"/>
            </a:xfrm>
            <a:prstGeom prst="line">
              <a:avLst/>
            </a:prstGeom>
            <a:noFill/>
            <a:ln w="38160" cap="sq">
              <a:solidFill>
                <a:srgbClr val="CCCC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21552" name="Line 48"/>
            <p:cNvSpPr>
              <a:spLocks noChangeShapeType="1"/>
            </p:cNvSpPr>
            <p:nvPr/>
          </p:nvSpPr>
          <p:spPr bwMode="auto">
            <a:xfrm flipH="1">
              <a:off x="2615" y="2606"/>
              <a:ext cx="31" cy="0"/>
            </a:xfrm>
            <a:prstGeom prst="line">
              <a:avLst/>
            </a:prstGeom>
            <a:noFill/>
            <a:ln w="38160" cap="sq">
              <a:solidFill>
                <a:srgbClr val="FFFFCC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21553" name="Line 49"/>
            <p:cNvSpPr>
              <a:spLocks noChangeShapeType="1"/>
            </p:cNvSpPr>
            <p:nvPr/>
          </p:nvSpPr>
          <p:spPr bwMode="auto">
            <a:xfrm>
              <a:off x="2829" y="2688"/>
              <a:ext cx="0" cy="12"/>
            </a:xfrm>
            <a:prstGeom prst="line">
              <a:avLst/>
            </a:prstGeom>
            <a:noFill/>
            <a:ln w="38160" cap="sq">
              <a:solidFill>
                <a:srgbClr val="CCFFCC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21554" name="Line 50"/>
            <p:cNvSpPr>
              <a:spLocks noChangeShapeType="1"/>
            </p:cNvSpPr>
            <p:nvPr/>
          </p:nvSpPr>
          <p:spPr bwMode="auto">
            <a:xfrm flipH="1" flipV="1">
              <a:off x="2708" y="2564"/>
              <a:ext cx="10" cy="30"/>
            </a:xfrm>
            <a:prstGeom prst="line">
              <a:avLst/>
            </a:prstGeom>
            <a:noFill/>
            <a:ln w="38160" cap="sq">
              <a:solidFill>
                <a:srgbClr val="FFFFCC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21555" name="Line 51"/>
            <p:cNvSpPr>
              <a:spLocks noChangeShapeType="1"/>
            </p:cNvSpPr>
            <p:nvPr/>
          </p:nvSpPr>
          <p:spPr bwMode="auto">
            <a:xfrm flipH="1">
              <a:off x="2538" y="2595"/>
              <a:ext cx="21" cy="3"/>
            </a:xfrm>
            <a:prstGeom prst="line">
              <a:avLst/>
            </a:prstGeom>
            <a:noFill/>
            <a:ln w="38160" cap="sq">
              <a:solidFill>
                <a:srgbClr val="CCCC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21556" name="Line 52"/>
            <p:cNvSpPr>
              <a:spLocks noChangeShapeType="1"/>
            </p:cNvSpPr>
            <p:nvPr/>
          </p:nvSpPr>
          <p:spPr bwMode="auto">
            <a:xfrm flipH="1">
              <a:off x="2567" y="2584"/>
              <a:ext cx="21" cy="4"/>
            </a:xfrm>
            <a:prstGeom prst="line">
              <a:avLst/>
            </a:prstGeom>
            <a:noFill/>
            <a:ln w="38160" cap="sq">
              <a:solidFill>
                <a:srgbClr val="DDDDDD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21557" name="Line 53"/>
            <p:cNvSpPr>
              <a:spLocks noChangeShapeType="1"/>
            </p:cNvSpPr>
            <p:nvPr/>
          </p:nvSpPr>
          <p:spPr bwMode="auto">
            <a:xfrm>
              <a:off x="2550" y="2737"/>
              <a:ext cx="0" cy="12"/>
            </a:xfrm>
            <a:prstGeom prst="line">
              <a:avLst/>
            </a:prstGeom>
            <a:noFill/>
            <a:ln w="38160" cap="sq">
              <a:solidFill>
                <a:srgbClr val="CCFFCC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21558" name="Line 54"/>
            <p:cNvSpPr>
              <a:spLocks noChangeShapeType="1"/>
            </p:cNvSpPr>
            <p:nvPr/>
          </p:nvSpPr>
          <p:spPr bwMode="auto">
            <a:xfrm flipH="1">
              <a:off x="2761" y="2720"/>
              <a:ext cx="31" cy="0"/>
            </a:xfrm>
            <a:prstGeom prst="line">
              <a:avLst/>
            </a:prstGeom>
            <a:noFill/>
            <a:ln w="38160" cap="sq">
              <a:solidFill>
                <a:srgbClr val="FFFFCC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21559" name="Line 55"/>
            <p:cNvSpPr>
              <a:spLocks noChangeShapeType="1"/>
            </p:cNvSpPr>
            <p:nvPr/>
          </p:nvSpPr>
          <p:spPr bwMode="auto">
            <a:xfrm>
              <a:off x="2539" y="2572"/>
              <a:ext cx="0" cy="12"/>
            </a:xfrm>
            <a:prstGeom prst="line">
              <a:avLst/>
            </a:prstGeom>
            <a:noFill/>
            <a:ln w="38160" cap="sq">
              <a:solidFill>
                <a:srgbClr val="CCFFCC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21560" name="Line 56"/>
            <p:cNvSpPr>
              <a:spLocks noChangeShapeType="1"/>
            </p:cNvSpPr>
            <p:nvPr/>
          </p:nvSpPr>
          <p:spPr bwMode="auto">
            <a:xfrm>
              <a:off x="2476" y="2727"/>
              <a:ext cx="18" cy="0"/>
            </a:xfrm>
            <a:prstGeom prst="line">
              <a:avLst/>
            </a:prstGeom>
            <a:noFill/>
            <a:ln w="38160" cap="sq">
              <a:solidFill>
                <a:srgbClr val="CCFFCC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21561" name="Line 57"/>
            <p:cNvSpPr>
              <a:spLocks noChangeShapeType="1"/>
            </p:cNvSpPr>
            <p:nvPr/>
          </p:nvSpPr>
          <p:spPr bwMode="auto">
            <a:xfrm flipH="1">
              <a:off x="2816" y="2577"/>
              <a:ext cx="21" cy="3"/>
            </a:xfrm>
            <a:prstGeom prst="line">
              <a:avLst/>
            </a:prstGeom>
            <a:noFill/>
            <a:ln w="38160" cap="sq">
              <a:solidFill>
                <a:srgbClr val="CCCC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21562" name="Line 58"/>
            <p:cNvSpPr>
              <a:spLocks noChangeShapeType="1"/>
            </p:cNvSpPr>
            <p:nvPr/>
          </p:nvSpPr>
          <p:spPr bwMode="auto">
            <a:xfrm flipH="1">
              <a:off x="2860" y="2587"/>
              <a:ext cx="21" cy="3"/>
            </a:xfrm>
            <a:prstGeom prst="line">
              <a:avLst/>
            </a:prstGeom>
            <a:noFill/>
            <a:ln w="38160" cap="sq">
              <a:solidFill>
                <a:srgbClr val="DDDDDD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21563" name="Line 59"/>
            <p:cNvSpPr>
              <a:spLocks noChangeShapeType="1"/>
            </p:cNvSpPr>
            <p:nvPr/>
          </p:nvSpPr>
          <p:spPr bwMode="auto">
            <a:xfrm flipH="1">
              <a:off x="2914" y="2708"/>
              <a:ext cx="31" cy="0"/>
            </a:xfrm>
            <a:prstGeom prst="line">
              <a:avLst/>
            </a:prstGeom>
            <a:noFill/>
            <a:ln w="38160" cap="sq">
              <a:solidFill>
                <a:srgbClr val="FFFFCC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21564" name="Line 60"/>
            <p:cNvSpPr>
              <a:spLocks noChangeShapeType="1"/>
            </p:cNvSpPr>
            <p:nvPr/>
          </p:nvSpPr>
          <p:spPr bwMode="auto">
            <a:xfrm>
              <a:off x="2685" y="2594"/>
              <a:ext cx="0" cy="12"/>
            </a:xfrm>
            <a:prstGeom prst="line">
              <a:avLst/>
            </a:prstGeom>
            <a:noFill/>
            <a:ln w="38160" cap="sq">
              <a:solidFill>
                <a:srgbClr val="CCFFCC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21565" name="Line 61"/>
            <p:cNvSpPr>
              <a:spLocks noChangeShapeType="1"/>
            </p:cNvSpPr>
            <p:nvPr/>
          </p:nvSpPr>
          <p:spPr bwMode="auto">
            <a:xfrm flipH="1">
              <a:off x="2668" y="2697"/>
              <a:ext cx="21" cy="3"/>
            </a:xfrm>
            <a:prstGeom prst="line">
              <a:avLst/>
            </a:prstGeom>
            <a:noFill/>
            <a:ln w="38160" cap="sq">
              <a:solidFill>
                <a:srgbClr val="DDDDDD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21566" name="Line 62"/>
            <p:cNvSpPr>
              <a:spLocks noChangeShapeType="1"/>
            </p:cNvSpPr>
            <p:nvPr/>
          </p:nvSpPr>
          <p:spPr bwMode="auto">
            <a:xfrm>
              <a:off x="2923" y="2591"/>
              <a:ext cx="0" cy="12"/>
            </a:xfrm>
            <a:prstGeom prst="line">
              <a:avLst/>
            </a:prstGeom>
            <a:noFill/>
            <a:ln w="38160" cap="sq">
              <a:solidFill>
                <a:srgbClr val="CCFFCC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21567" name="Line 63"/>
            <p:cNvSpPr>
              <a:spLocks noChangeShapeType="1"/>
            </p:cNvSpPr>
            <p:nvPr/>
          </p:nvSpPr>
          <p:spPr bwMode="auto">
            <a:xfrm flipH="1">
              <a:off x="2875" y="2679"/>
              <a:ext cx="21" cy="3"/>
            </a:xfrm>
            <a:prstGeom prst="line">
              <a:avLst/>
            </a:prstGeom>
            <a:noFill/>
            <a:ln w="38160" cap="sq">
              <a:solidFill>
                <a:srgbClr val="FFFF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21568" name="Line 64"/>
            <p:cNvSpPr>
              <a:spLocks noChangeShapeType="1"/>
            </p:cNvSpPr>
            <p:nvPr/>
          </p:nvSpPr>
          <p:spPr bwMode="auto">
            <a:xfrm flipH="1">
              <a:off x="2884" y="2710"/>
              <a:ext cx="21" cy="3"/>
            </a:xfrm>
            <a:prstGeom prst="line">
              <a:avLst/>
            </a:prstGeom>
            <a:noFill/>
            <a:ln w="38160" cap="sq">
              <a:solidFill>
                <a:srgbClr val="FFFF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21569" name="Line 65"/>
            <p:cNvSpPr>
              <a:spLocks noChangeShapeType="1"/>
            </p:cNvSpPr>
            <p:nvPr/>
          </p:nvSpPr>
          <p:spPr bwMode="auto">
            <a:xfrm>
              <a:off x="2838" y="2587"/>
              <a:ext cx="0" cy="12"/>
            </a:xfrm>
            <a:prstGeom prst="line">
              <a:avLst/>
            </a:prstGeom>
            <a:noFill/>
            <a:ln w="38160" cap="sq">
              <a:solidFill>
                <a:srgbClr val="CCFFCC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</p:grpSp>
      <p:sp>
        <p:nvSpPr>
          <p:cNvPr id="21570" name="Freeform 66"/>
          <p:cNvSpPr>
            <a:spLocks noChangeArrowheads="1"/>
          </p:cNvSpPr>
          <p:nvPr/>
        </p:nvSpPr>
        <p:spPr bwMode="auto">
          <a:xfrm>
            <a:off x="5421314" y="4359276"/>
            <a:ext cx="2994025" cy="1617663"/>
          </a:xfrm>
          <a:custGeom>
            <a:avLst/>
            <a:gdLst>
              <a:gd name="G0" fmla="+- 1 0 0"/>
              <a:gd name="G1" fmla="+- 1 0 0"/>
              <a:gd name="G2" fmla="+- 1 0 0"/>
              <a:gd name="G3" fmla="+- 1 0 0"/>
              <a:gd name="G4" fmla="+- 40 0 0"/>
              <a:gd name="G5" fmla="*/ 1 39069 35328"/>
              <a:gd name="G6" fmla="+- 1 0 0"/>
              <a:gd name="G7" fmla="+- 362 0 0"/>
              <a:gd name="G8" fmla="+- 1 0 0"/>
              <a:gd name="G9" fmla="+- 1 0 0"/>
              <a:gd name="G10" fmla="+- 1 0 0"/>
              <a:gd name="G11" fmla="+- 1 0 0"/>
              <a:gd name="G12" fmla="+- 1 0 0"/>
              <a:gd name="G13" fmla="+- 1 0 0"/>
              <a:gd name="G14" fmla="+- 1 0 0"/>
              <a:gd name="G15" fmla="+- 1 0 0"/>
              <a:gd name="G16" fmla="+- 1 0 0"/>
              <a:gd name="G17" fmla="+- 1 0 0"/>
              <a:gd name="G18" fmla="+- 1 0 0"/>
              <a:gd name="G19" fmla="+- 1 0 0"/>
              <a:gd name="G20" fmla="+- 1 0 0"/>
              <a:gd name="G21" fmla="+- 1 0 0"/>
              <a:gd name="G22" fmla="+- 1 0 0"/>
              <a:gd name="G23" fmla="+- 1 0 0"/>
              <a:gd name="G24" fmla="*/ 1 65535 32768"/>
              <a:gd name="G25" fmla="+- 1 0 0"/>
              <a:gd name="G26" fmla="+- 24 0 0"/>
              <a:gd name="G27" fmla="+- 21 0 0"/>
              <a:gd name="G28" fmla="+- 7521 0 0"/>
              <a:gd name="G29" fmla="*/ 1 48657 2"/>
              <a:gd name="G30" fmla="*/ 1 23299 2"/>
              <a:gd name="G31" fmla="*/ 1 8549 55552"/>
              <a:gd name="T0" fmla="*/ 338296 w 1478"/>
              <a:gd name="T1" fmla="*/ 1617663 h 911"/>
              <a:gd name="T2" fmla="*/ 305885 w 1478"/>
              <a:gd name="T3" fmla="*/ 1377943 h 911"/>
              <a:gd name="T4" fmla="*/ 255242 w 1478"/>
              <a:gd name="T5" fmla="*/ 1237663 h 911"/>
              <a:gd name="T6" fmla="*/ 190418 w 1478"/>
              <a:gd name="T7" fmla="*/ 1031682 h 911"/>
              <a:gd name="T8" fmla="*/ 160032 w 1478"/>
              <a:gd name="T9" fmla="*/ 809719 h 911"/>
              <a:gd name="T10" fmla="*/ 115466 w 1478"/>
              <a:gd name="T11" fmla="*/ 596635 h 911"/>
              <a:gd name="T12" fmla="*/ 83055 w 1478"/>
              <a:gd name="T13" fmla="*/ 513177 h 911"/>
              <a:gd name="T14" fmla="*/ 18232 w 1478"/>
              <a:gd name="T15" fmla="*/ 390654 h 911"/>
              <a:gd name="T16" fmla="*/ 0 w 1478"/>
              <a:gd name="T17" fmla="*/ 289439 h 911"/>
              <a:gd name="T18" fmla="*/ 6077 w 1478"/>
              <a:gd name="T19" fmla="*/ 223738 h 911"/>
              <a:gd name="T20" fmla="*/ 32412 w 1478"/>
              <a:gd name="T21" fmla="*/ 181121 h 911"/>
              <a:gd name="T22" fmla="*/ 83055 w 1478"/>
              <a:gd name="T23" fmla="*/ 150935 h 911"/>
              <a:gd name="T24" fmla="*/ 210676 w 1478"/>
              <a:gd name="T25" fmla="*/ 122523 h 911"/>
              <a:gd name="T26" fmla="*/ 356528 w 1478"/>
              <a:gd name="T27" fmla="*/ 111869 h 911"/>
              <a:gd name="T28" fmla="*/ 528715 w 1478"/>
              <a:gd name="T29" fmla="*/ 94112 h 911"/>
              <a:gd name="T30" fmla="*/ 733313 w 1478"/>
              <a:gd name="T31" fmla="*/ 83458 h 911"/>
              <a:gd name="T32" fmla="*/ 860934 w 1478"/>
              <a:gd name="T33" fmla="*/ 55047 h 911"/>
              <a:gd name="T34" fmla="*/ 1039198 w 1478"/>
              <a:gd name="T35" fmla="*/ 28411 h 911"/>
              <a:gd name="T36" fmla="*/ 1114150 w 1478"/>
              <a:gd name="T37" fmla="*/ 10654 h 911"/>
              <a:gd name="T38" fmla="*/ 1229616 w 1478"/>
              <a:gd name="T39" fmla="*/ 0 h 911"/>
              <a:gd name="T40" fmla="*/ 1369392 w 1478"/>
              <a:gd name="T41" fmla="*/ 0 h 911"/>
              <a:gd name="T42" fmla="*/ 1420035 w 1478"/>
              <a:gd name="T43" fmla="*/ 10654 h 911"/>
              <a:gd name="T44" fmla="*/ 1592222 w 1478"/>
              <a:gd name="T45" fmla="*/ 55047 h 911"/>
              <a:gd name="T46" fmla="*/ 1719843 w 1478"/>
              <a:gd name="T47" fmla="*/ 67477 h 911"/>
              <a:gd name="T48" fmla="*/ 1835309 w 1478"/>
              <a:gd name="T49" fmla="*/ 83458 h 911"/>
              <a:gd name="T50" fmla="*/ 1981161 w 1478"/>
              <a:gd name="T51" fmla="*/ 55047 h 911"/>
              <a:gd name="T52" fmla="*/ 2120937 w 1478"/>
              <a:gd name="T53" fmla="*/ 83458 h 911"/>
              <a:gd name="T54" fmla="*/ 2299201 w 1478"/>
              <a:gd name="T55" fmla="*/ 111869 h 911"/>
              <a:gd name="T56" fmla="*/ 2453156 w 1478"/>
              <a:gd name="T57" fmla="*/ 122523 h 911"/>
              <a:gd name="T58" fmla="*/ 2599008 w 1478"/>
              <a:gd name="T59" fmla="*/ 145607 h 911"/>
              <a:gd name="T60" fmla="*/ 2738783 w 1478"/>
              <a:gd name="T61" fmla="*/ 209533 h 911"/>
              <a:gd name="T62" fmla="*/ 2994025 w 1478"/>
              <a:gd name="T63" fmla="*/ 262804 h 9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478" h="911">
                <a:moveTo>
                  <a:pt x="167" y="911"/>
                </a:moveTo>
                <a:lnTo>
                  <a:pt x="151" y="776"/>
                </a:lnTo>
                <a:lnTo>
                  <a:pt x="126" y="697"/>
                </a:lnTo>
                <a:lnTo>
                  <a:pt x="94" y="581"/>
                </a:lnTo>
                <a:lnTo>
                  <a:pt x="79" y="456"/>
                </a:lnTo>
                <a:lnTo>
                  <a:pt x="57" y="336"/>
                </a:lnTo>
                <a:lnTo>
                  <a:pt x="41" y="289"/>
                </a:lnTo>
                <a:lnTo>
                  <a:pt x="9" y="220"/>
                </a:lnTo>
                <a:lnTo>
                  <a:pt x="0" y="163"/>
                </a:lnTo>
                <a:lnTo>
                  <a:pt x="3" y="126"/>
                </a:lnTo>
                <a:lnTo>
                  <a:pt x="16" y="102"/>
                </a:lnTo>
                <a:lnTo>
                  <a:pt x="41" y="85"/>
                </a:lnTo>
                <a:lnTo>
                  <a:pt x="104" y="69"/>
                </a:lnTo>
                <a:lnTo>
                  <a:pt x="176" y="63"/>
                </a:lnTo>
                <a:lnTo>
                  <a:pt x="261" y="53"/>
                </a:lnTo>
                <a:lnTo>
                  <a:pt x="362" y="47"/>
                </a:lnTo>
                <a:lnTo>
                  <a:pt x="425" y="31"/>
                </a:lnTo>
                <a:lnTo>
                  <a:pt x="513" y="16"/>
                </a:lnTo>
                <a:lnTo>
                  <a:pt x="550" y="6"/>
                </a:lnTo>
                <a:lnTo>
                  <a:pt x="607" y="0"/>
                </a:lnTo>
                <a:lnTo>
                  <a:pt x="676" y="0"/>
                </a:lnTo>
                <a:lnTo>
                  <a:pt x="701" y="6"/>
                </a:lnTo>
                <a:lnTo>
                  <a:pt x="786" y="31"/>
                </a:lnTo>
                <a:lnTo>
                  <a:pt x="849" y="38"/>
                </a:lnTo>
                <a:lnTo>
                  <a:pt x="906" y="47"/>
                </a:lnTo>
                <a:lnTo>
                  <a:pt x="978" y="31"/>
                </a:lnTo>
                <a:lnTo>
                  <a:pt x="1047" y="47"/>
                </a:lnTo>
                <a:lnTo>
                  <a:pt x="1135" y="63"/>
                </a:lnTo>
                <a:lnTo>
                  <a:pt x="1211" y="69"/>
                </a:lnTo>
                <a:lnTo>
                  <a:pt x="1283" y="82"/>
                </a:lnTo>
                <a:lnTo>
                  <a:pt x="1352" y="118"/>
                </a:lnTo>
                <a:lnTo>
                  <a:pt x="1478" y="148"/>
                </a:lnTo>
              </a:path>
            </a:pathLst>
          </a:custGeom>
          <a:noFill/>
          <a:ln w="28440" cap="flat">
            <a:solidFill>
              <a:srgbClr val="FF99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  <p:sp>
        <p:nvSpPr>
          <p:cNvPr id="21571" name="Freeform 67"/>
          <p:cNvSpPr>
            <a:spLocks noChangeArrowheads="1"/>
          </p:cNvSpPr>
          <p:nvPr/>
        </p:nvSpPr>
        <p:spPr bwMode="auto">
          <a:xfrm>
            <a:off x="5334000" y="1828801"/>
            <a:ext cx="2713038" cy="2176463"/>
          </a:xfrm>
          <a:custGeom>
            <a:avLst/>
            <a:gdLst>
              <a:gd name="G0" fmla="+- 1 0 0"/>
              <a:gd name="G1" fmla="+- 1 0 0"/>
              <a:gd name="G2" fmla="+- 1 0 0"/>
              <a:gd name="G3" fmla="+- 1 0 0"/>
              <a:gd name="G4" fmla="+- 1 0 0"/>
              <a:gd name="G5" fmla="+- 1 0 0"/>
              <a:gd name="G6" fmla="+- 1 0 0"/>
              <a:gd name="G7" fmla="*/ 1 62969 36864"/>
              <a:gd name="G8" fmla="*/ 1 35987 55552"/>
              <a:gd name="G9" fmla="*/ G8 1 180"/>
              <a:gd name="G10" fmla="*/ G7 1 G9"/>
              <a:gd name="G11" fmla="+- 1 0 0"/>
              <a:gd name="G12" fmla="+- 1 0 0"/>
              <a:gd name="G13" fmla="+- 1 0 0"/>
              <a:gd name="G14" fmla="*/ 1 0 0"/>
              <a:gd name="G15" fmla="+- 22 0 0"/>
              <a:gd name="G16" fmla="+- 1 0 0"/>
              <a:gd name="T0" fmla="*/ 18 256 1"/>
              <a:gd name="T1" fmla="*/ 0 256 1"/>
              <a:gd name="G17" fmla="+- 0 T0 T1"/>
              <a:gd name="G18" fmla="sin 904 G17"/>
              <a:gd name="G19" fmla="+- 1 0 0"/>
              <a:gd name="G20" fmla="+- 1 0 0"/>
              <a:gd name="G21" fmla="+- 1 0 0"/>
              <a:gd name="G22" fmla="+- 1 0 0"/>
              <a:gd name="G23" fmla="+- 1 0 0"/>
              <a:gd name="G24" fmla="+- 1 0 0"/>
              <a:gd name="G25" fmla="+- 1 0 0"/>
              <a:gd name="G26" fmla="+- 1 0 0"/>
              <a:gd name="G27" fmla="+- 1 0 0"/>
              <a:gd name="G28" fmla="+- 1 0 0"/>
              <a:gd name="G29" fmla="+- 1 0 0"/>
              <a:gd name="G30" fmla="+- 1 0 0"/>
              <a:gd name="G31" fmla="+- 1 0 0"/>
              <a:gd name="G32" fmla="+- 1 0 0"/>
              <a:gd name="G33" fmla="+- 1 0 0"/>
              <a:gd name="G34" fmla="*/ 1 65535 32768"/>
              <a:gd name="G35" fmla="+- 1 0 0"/>
              <a:gd name="G36" fmla="+- 1 0 0"/>
              <a:gd name="G37" fmla="+- 1 0 0"/>
              <a:gd name="G38" fmla="+- 1 0 0"/>
              <a:gd name="G39" fmla="+- 1 0 0"/>
              <a:gd name="G40" fmla="+- 1 0 0"/>
              <a:gd name="G41" fmla="+- 1 0 0"/>
              <a:gd name="G42" fmla="+- 1 0 0"/>
              <a:gd name="G43" fmla="+- 1 0 0"/>
              <a:gd name="T2" fmla="*/ 2713038 w 1709"/>
              <a:gd name="T3" fmla="*/ 2136775 h 1371"/>
              <a:gd name="T4" fmla="*/ 2536825 w 1709"/>
              <a:gd name="T5" fmla="*/ 2093913 h 1371"/>
              <a:gd name="T6" fmla="*/ 2305050 w 1709"/>
              <a:gd name="T7" fmla="*/ 2071688 h 1371"/>
              <a:gd name="T8" fmla="*/ 2143125 w 1709"/>
              <a:gd name="T9" fmla="*/ 2052638 h 1371"/>
              <a:gd name="T10" fmla="*/ 1817688 w 1709"/>
              <a:gd name="T11" fmla="*/ 2074863 h 1371"/>
              <a:gd name="T12" fmla="*/ 1517650 w 1709"/>
              <a:gd name="T13" fmla="*/ 2120900 h 1371"/>
              <a:gd name="T14" fmla="*/ 1276350 w 1709"/>
              <a:gd name="T15" fmla="*/ 2165350 h 1371"/>
              <a:gd name="T16" fmla="*/ 1166813 w 1709"/>
              <a:gd name="T17" fmla="*/ 2170113 h 1371"/>
              <a:gd name="T18" fmla="*/ 1081088 w 1709"/>
              <a:gd name="T19" fmla="*/ 2176463 h 1371"/>
              <a:gd name="T20" fmla="*/ 976313 w 1709"/>
              <a:gd name="T21" fmla="*/ 2166938 h 1371"/>
              <a:gd name="T22" fmla="*/ 881063 w 1709"/>
              <a:gd name="T23" fmla="*/ 2170113 h 1371"/>
              <a:gd name="T24" fmla="*/ 814388 w 1709"/>
              <a:gd name="T25" fmla="*/ 2147888 h 1371"/>
              <a:gd name="T26" fmla="*/ 669925 w 1709"/>
              <a:gd name="T27" fmla="*/ 2122488 h 1371"/>
              <a:gd name="T28" fmla="*/ 531813 w 1709"/>
              <a:gd name="T29" fmla="*/ 2124075 h 1371"/>
              <a:gd name="T30" fmla="*/ 419100 w 1709"/>
              <a:gd name="T31" fmla="*/ 2120900 h 1371"/>
              <a:gd name="T32" fmla="*/ 309563 w 1709"/>
              <a:gd name="T33" fmla="*/ 2136775 h 1371"/>
              <a:gd name="T34" fmla="*/ 260350 w 1709"/>
              <a:gd name="T35" fmla="*/ 2127250 h 1371"/>
              <a:gd name="T36" fmla="*/ 196850 w 1709"/>
              <a:gd name="T37" fmla="*/ 2105025 h 1371"/>
              <a:gd name="T38" fmla="*/ 133350 w 1709"/>
              <a:gd name="T39" fmla="*/ 2090738 h 1371"/>
              <a:gd name="T40" fmla="*/ 90488 w 1709"/>
              <a:gd name="T41" fmla="*/ 2074863 h 1371"/>
              <a:gd name="T42" fmla="*/ 60325 w 1709"/>
              <a:gd name="T43" fmla="*/ 2043113 h 1371"/>
              <a:gd name="T44" fmla="*/ 36513 w 1709"/>
              <a:gd name="T45" fmla="*/ 1981200 h 1371"/>
              <a:gd name="T46" fmla="*/ 6350 w 1709"/>
              <a:gd name="T47" fmla="*/ 1897063 h 1371"/>
              <a:gd name="T48" fmla="*/ 0 w 1709"/>
              <a:gd name="T49" fmla="*/ 1830388 h 1371"/>
              <a:gd name="T50" fmla="*/ 6350 w 1709"/>
              <a:gd name="T51" fmla="*/ 1770063 h 1371"/>
              <a:gd name="T52" fmla="*/ 34925 w 1709"/>
              <a:gd name="T53" fmla="*/ 1704975 h 1371"/>
              <a:gd name="T54" fmla="*/ 50800 w 1709"/>
              <a:gd name="T55" fmla="*/ 1619250 h 1371"/>
              <a:gd name="T56" fmla="*/ 36513 w 1709"/>
              <a:gd name="T57" fmla="*/ 1535113 h 1371"/>
              <a:gd name="T58" fmla="*/ 14288 w 1709"/>
              <a:gd name="T59" fmla="*/ 1435100 h 1371"/>
              <a:gd name="T60" fmla="*/ 28575 w 1709"/>
              <a:gd name="T61" fmla="*/ 1336675 h 1371"/>
              <a:gd name="T62" fmla="*/ 68263 w 1709"/>
              <a:gd name="T63" fmla="*/ 1239838 h 1371"/>
              <a:gd name="T64" fmla="*/ 146050 w 1709"/>
              <a:gd name="T65" fmla="*/ 1089025 h 1371"/>
              <a:gd name="T66" fmla="*/ 228600 w 1709"/>
              <a:gd name="T67" fmla="*/ 960438 h 1371"/>
              <a:gd name="T68" fmla="*/ 306388 w 1709"/>
              <a:gd name="T69" fmla="*/ 838200 h 1371"/>
              <a:gd name="T70" fmla="*/ 368300 w 1709"/>
              <a:gd name="T71" fmla="*/ 654050 h 1371"/>
              <a:gd name="T72" fmla="*/ 368300 w 1709"/>
              <a:gd name="T73" fmla="*/ 514350 h 1371"/>
              <a:gd name="T74" fmla="*/ 401638 w 1709"/>
              <a:gd name="T75" fmla="*/ 403225 h 1371"/>
              <a:gd name="T76" fmla="*/ 401638 w 1709"/>
              <a:gd name="T77" fmla="*/ 279400 h 1371"/>
              <a:gd name="T78" fmla="*/ 433388 w 1709"/>
              <a:gd name="T79" fmla="*/ 179388 h 1371"/>
              <a:gd name="T80" fmla="*/ 528638 w 1709"/>
              <a:gd name="T81" fmla="*/ 0 h 1371"/>
            </a:gdLst>
            <a:ahLst/>
            <a:cxnLst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1709" h="1371">
                <a:moveTo>
                  <a:pt x="1709" y="1346"/>
                </a:moveTo>
                <a:lnTo>
                  <a:pt x="1598" y="1319"/>
                </a:lnTo>
                <a:lnTo>
                  <a:pt x="1452" y="1305"/>
                </a:lnTo>
                <a:lnTo>
                  <a:pt x="1350" y="1293"/>
                </a:lnTo>
                <a:lnTo>
                  <a:pt x="1145" y="1307"/>
                </a:lnTo>
                <a:lnTo>
                  <a:pt x="956" y="1336"/>
                </a:lnTo>
                <a:lnTo>
                  <a:pt x="804" y="1364"/>
                </a:lnTo>
                <a:lnTo>
                  <a:pt x="735" y="1367"/>
                </a:lnTo>
                <a:lnTo>
                  <a:pt x="681" y="1371"/>
                </a:lnTo>
                <a:lnTo>
                  <a:pt x="615" y="1365"/>
                </a:lnTo>
                <a:lnTo>
                  <a:pt x="555" y="1367"/>
                </a:lnTo>
                <a:lnTo>
                  <a:pt x="513" y="1353"/>
                </a:lnTo>
                <a:lnTo>
                  <a:pt x="422" y="1337"/>
                </a:lnTo>
                <a:lnTo>
                  <a:pt x="335" y="1338"/>
                </a:lnTo>
                <a:lnTo>
                  <a:pt x="264" y="1336"/>
                </a:lnTo>
                <a:lnTo>
                  <a:pt x="195" y="1346"/>
                </a:lnTo>
                <a:lnTo>
                  <a:pt x="164" y="1340"/>
                </a:lnTo>
                <a:lnTo>
                  <a:pt x="124" y="1326"/>
                </a:lnTo>
                <a:lnTo>
                  <a:pt x="84" y="1317"/>
                </a:lnTo>
                <a:lnTo>
                  <a:pt x="57" y="1307"/>
                </a:lnTo>
                <a:lnTo>
                  <a:pt x="38" y="1287"/>
                </a:lnTo>
                <a:lnTo>
                  <a:pt x="23" y="1248"/>
                </a:lnTo>
                <a:lnTo>
                  <a:pt x="4" y="1195"/>
                </a:lnTo>
                <a:lnTo>
                  <a:pt x="0" y="1153"/>
                </a:lnTo>
                <a:lnTo>
                  <a:pt x="4" y="1115"/>
                </a:lnTo>
                <a:lnTo>
                  <a:pt x="22" y="1074"/>
                </a:lnTo>
                <a:lnTo>
                  <a:pt x="32" y="1020"/>
                </a:lnTo>
                <a:lnTo>
                  <a:pt x="23" y="967"/>
                </a:lnTo>
                <a:lnTo>
                  <a:pt x="9" y="904"/>
                </a:lnTo>
                <a:lnTo>
                  <a:pt x="18" y="842"/>
                </a:lnTo>
                <a:lnTo>
                  <a:pt x="43" y="781"/>
                </a:lnTo>
                <a:lnTo>
                  <a:pt x="92" y="686"/>
                </a:lnTo>
                <a:lnTo>
                  <a:pt x="144" y="605"/>
                </a:lnTo>
                <a:lnTo>
                  <a:pt x="193" y="528"/>
                </a:lnTo>
                <a:lnTo>
                  <a:pt x="232" y="412"/>
                </a:lnTo>
                <a:lnTo>
                  <a:pt x="232" y="324"/>
                </a:lnTo>
                <a:lnTo>
                  <a:pt x="253" y="254"/>
                </a:lnTo>
                <a:lnTo>
                  <a:pt x="253" y="176"/>
                </a:lnTo>
                <a:lnTo>
                  <a:pt x="273" y="113"/>
                </a:lnTo>
                <a:lnTo>
                  <a:pt x="333" y="0"/>
                </a:lnTo>
              </a:path>
            </a:pathLst>
          </a:custGeom>
          <a:noFill/>
          <a:ln w="28440" cap="flat">
            <a:solidFill>
              <a:srgbClr val="FF99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</p:spTree>
  </p:cSld>
  <p:clrMapOvr>
    <a:masterClrMapping/>
  </p:clrMapOvr>
  <p:transition>
    <p:dissolve/>
  </p:transition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8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gradFill rotWithShape="0">
          <a:gsLst>
            <a:gs pos="0">
              <a:srgbClr val="000000"/>
            </a:gs>
            <a:gs pos="50000">
              <a:srgbClr val="003399"/>
            </a:gs>
            <a:gs pos="100000">
              <a:srgbClr val="000000"/>
            </a:gs>
          </a:gsLst>
          <a:lin ang="81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6369" name="Text Box 1"/>
          <p:cNvSpPr txBox="1">
            <a:spLocks noChangeArrowheads="1"/>
          </p:cNvSpPr>
          <p:nvPr/>
        </p:nvSpPr>
        <p:spPr bwMode="auto">
          <a:xfrm>
            <a:off x="2035175" y="1557210"/>
            <a:ext cx="8121650" cy="348005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ctr">
            <a:spAutoFit/>
          </a:bodyPr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spcBef>
                <a:spcPts val="2750"/>
              </a:spcBef>
              <a:buClrTx/>
            </a:pPr>
            <a:r>
              <a:rPr lang="es-CO" altLang="es-CO" sz="4400" b="1">
                <a:solidFill>
                  <a:srgbClr val="00FFFF"/>
                </a:solidFill>
                <a:latin typeface="Arial" panose="020B0604020202020204" pitchFamily="34" charset="0"/>
              </a:rPr>
              <a:t>... y los ruidos del </a:t>
            </a:r>
            <a:r>
              <a:rPr lang="es-CO" altLang="es-CO" sz="4400" b="1">
                <a:solidFill>
                  <a:srgbClr val="3EED31"/>
                </a:solidFill>
                <a:latin typeface="Arial" panose="020B0604020202020204" pitchFamily="34" charset="0"/>
              </a:rPr>
              <a:t>ambiente</a:t>
            </a:r>
            <a:r>
              <a:rPr lang="es-CO" altLang="es-CO" sz="4400" b="1">
                <a:solidFill>
                  <a:srgbClr val="00FFFF"/>
                </a:solidFill>
                <a:latin typeface="Arial" panose="020B0604020202020204" pitchFamily="34" charset="0"/>
              </a:rPr>
              <a:t>, como se vio, están formados por una </a:t>
            </a:r>
            <a:r>
              <a:rPr lang="es-CO" altLang="es-CO" sz="4400" b="1">
                <a:solidFill>
                  <a:srgbClr val="FFFF00"/>
                </a:solidFill>
                <a:latin typeface="Arial" panose="020B0604020202020204" pitchFamily="34" charset="0"/>
              </a:rPr>
              <a:t>gran cantidad</a:t>
            </a:r>
            <a:r>
              <a:rPr lang="es-CO" altLang="es-CO" sz="4400" b="1">
                <a:solidFill>
                  <a:srgbClr val="00FFFF"/>
                </a:solidFill>
                <a:latin typeface="Arial" panose="020B0604020202020204" pitchFamily="34" charset="0"/>
              </a:rPr>
              <a:t> de </a:t>
            </a:r>
            <a:r>
              <a:rPr lang="es-CO" altLang="es-CO" sz="4400" b="1">
                <a:solidFill>
                  <a:srgbClr val="FFFF00"/>
                </a:solidFill>
                <a:latin typeface="Arial" panose="020B0604020202020204" pitchFamily="34" charset="0"/>
              </a:rPr>
              <a:t>tonos</a:t>
            </a:r>
            <a:r>
              <a:rPr lang="es-CO" altLang="es-CO" sz="4400" b="1">
                <a:solidFill>
                  <a:srgbClr val="00FFFF"/>
                </a:solidFill>
                <a:latin typeface="Arial" panose="020B0604020202020204" pitchFamily="34" charset="0"/>
              </a:rPr>
              <a:t> de diferentes frecuencias.</a:t>
            </a:r>
          </a:p>
        </p:txBody>
      </p:sp>
    </p:spTree>
  </p:cSld>
  <p:clrMapOvr>
    <a:masterClrMapping/>
  </p:clrMapOvr>
  <p:transition>
    <p:dissolve/>
  </p:transition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8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gradFill rotWithShape="0">
          <a:gsLst>
            <a:gs pos="0">
              <a:srgbClr val="000000"/>
            </a:gs>
            <a:gs pos="50000">
              <a:srgbClr val="003399"/>
            </a:gs>
            <a:gs pos="100000">
              <a:srgbClr val="000000"/>
            </a:gs>
          </a:gsLst>
          <a:lin ang="81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7393" name="Text Box 1"/>
          <p:cNvSpPr txBox="1">
            <a:spLocks noChangeArrowheads="1"/>
          </p:cNvSpPr>
          <p:nvPr/>
        </p:nvSpPr>
        <p:spPr bwMode="auto">
          <a:xfrm>
            <a:off x="2035175" y="1557210"/>
            <a:ext cx="8121650" cy="348005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ctr">
            <a:spAutoFit/>
          </a:bodyPr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spcBef>
                <a:spcPts val="2750"/>
              </a:spcBef>
              <a:buClrTx/>
            </a:pPr>
            <a:r>
              <a:rPr lang="es-CO" altLang="es-CO" sz="4400" b="1">
                <a:solidFill>
                  <a:srgbClr val="00FFFF"/>
                </a:solidFill>
                <a:latin typeface="Arial" panose="020B0604020202020204" pitchFamily="34" charset="0"/>
              </a:rPr>
              <a:t>Sin embargo, la curva </a:t>
            </a:r>
            <a:r>
              <a:rPr lang="es-CO" altLang="es-CO" sz="4400" b="1">
                <a:solidFill>
                  <a:srgbClr val="FFFF00"/>
                </a:solidFill>
                <a:latin typeface="Arial" panose="020B0604020202020204" pitchFamily="34" charset="0"/>
              </a:rPr>
              <a:t>A</a:t>
            </a:r>
            <a:r>
              <a:rPr lang="es-CO" altLang="es-CO" sz="4400" b="1">
                <a:solidFill>
                  <a:srgbClr val="00FFFF"/>
                </a:solidFill>
                <a:latin typeface="Arial" panose="020B0604020202020204" pitchFamily="34" charset="0"/>
              </a:rPr>
              <a:t> ha tenido aceptación por su </a:t>
            </a:r>
            <a:r>
              <a:rPr lang="es-CO" altLang="es-CO" sz="4400" b="1">
                <a:solidFill>
                  <a:srgbClr val="FFFF00"/>
                </a:solidFill>
                <a:latin typeface="Arial" panose="020B0604020202020204" pitchFamily="34" charset="0"/>
              </a:rPr>
              <a:t>gran correlación</a:t>
            </a:r>
            <a:r>
              <a:rPr lang="es-CO" altLang="es-CO" sz="4400" b="1">
                <a:solidFill>
                  <a:srgbClr val="00FFFF"/>
                </a:solidFill>
                <a:latin typeface="Arial" panose="020B0604020202020204" pitchFamily="34" charset="0"/>
              </a:rPr>
              <a:t> con la </a:t>
            </a:r>
            <a:r>
              <a:rPr lang="es-CO" altLang="es-CO" sz="4400" b="1">
                <a:solidFill>
                  <a:srgbClr val="FFFF00"/>
                </a:solidFill>
                <a:latin typeface="Arial" panose="020B0604020202020204" pitchFamily="34" charset="0"/>
              </a:rPr>
              <a:t>molestia </a:t>
            </a:r>
            <a:r>
              <a:rPr lang="es-CO" altLang="es-CO" sz="4400" b="1">
                <a:solidFill>
                  <a:srgbClr val="00FFFF"/>
                </a:solidFill>
                <a:latin typeface="Arial" panose="020B0604020202020204" pitchFamily="34" charset="0"/>
              </a:rPr>
              <a:t>y con el </a:t>
            </a:r>
            <a:r>
              <a:rPr lang="es-CO" altLang="es-CO" sz="4400" b="1">
                <a:solidFill>
                  <a:srgbClr val="FF9933"/>
                </a:solidFill>
                <a:latin typeface="Arial" panose="020B0604020202020204" pitchFamily="34" charset="0"/>
              </a:rPr>
              <a:t>riesgo auditivo</a:t>
            </a:r>
            <a:r>
              <a:rPr lang="es-CO" altLang="es-CO" sz="4400" b="1">
                <a:solidFill>
                  <a:srgbClr val="00FFFF"/>
                </a:solidFill>
                <a:latin typeface="Arial" panose="020B0604020202020204" pitchFamily="34" charset="0"/>
              </a:rPr>
              <a:t>.</a:t>
            </a:r>
          </a:p>
        </p:txBody>
      </p:sp>
    </p:spTree>
  </p:cSld>
  <p:clrMapOvr>
    <a:masterClrMapping/>
  </p:clrMapOvr>
  <p:transition>
    <p:dissolve/>
  </p:transition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8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gradFill rotWithShape="0">
          <a:gsLst>
            <a:gs pos="0">
              <a:srgbClr val="000000"/>
            </a:gs>
            <a:gs pos="50000">
              <a:srgbClr val="003399"/>
            </a:gs>
            <a:gs pos="100000">
              <a:srgbClr val="000000"/>
            </a:gs>
          </a:gsLst>
          <a:lin ang="81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8417" name="Text Box 1"/>
          <p:cNvSpPr txBox="1">
            <a:spLocks noChangeArrowheads="1"/>
          </p:cNvSpPr>
          <p:nvPr/>
        </p:nvSpPr>
        <p:spPr bwMode="auto">
          <a:xfrm>
            <a:off x="2035175" y="1895764"/>
            <a:ext cx="8121650" cy="280294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ctr">
            <a:spAutoFit/>
          </a:bodyPr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spcBef>
                <a:spcPts val="2750"/>
              </a:spcBef>
              <a:buClrTx/>
            </a:pPr>
            <a:r>
              <a:rPr lang="es-CO" altLang="es-CO" sz="4400" b="1">
                <a:solidFill>
                  <a:srgbClr val="00FFFF"/>
                </a:solidFill>
                <a:latin typeface="Arial" panose="020B0604020202020204" pitchFamily="34" charset="0"/>
              </a:rPr>
              <a:t>Las mediciones obtenidas intercalando este filtro se expresan en </a:t>
            </a:r>
            <a:r>
              <a:rPr lang="es-CO" altLang="es-CO" sz="4400" b="1">
                <a:solidFill>
                  <a:srgbClr val="FFFF00"/>
                </a:solidFill>
                <a:latin typeface="Arial" panose="020B0604020202020204" pitchFamily="34" charset="0"/>
              </a:rPr>
              <a:t>decibeles A</a:t>
            </a:r>
            <a:r>
              <a:rPr lang="es-CO" altLang="es-CO" sz="4400" b="1">
                <a:solidFill>
                  <a:srgbClr val="00FFFF"/>
                </a:solidFill>
                <a:latin typeface="Arial" panose="020B0604020202020204" pitchFamily="34" charset="0"/>
              </a:rPr>
              <a:t>, abreviados </a:t>
            </a:r>
            <a:r>
              <a:rPr lang="es-CO" altLang="es-CO" sz="4400" b="1">
                <a:solidFill>
                  <a:srgbClr val="FFFF00"/>
                </a:solidFill>
                <a:latin typeface="Arial" panose="020B0604020202020204" pitchFamily="34" charset="0"/>
              </a:rPr>
              <a:t>dBA</a:t>
            </a:r>
            <a:r>
              <a:rPr lang="es-CO" altLang="es-CO" sz="4400" b="1">
                <a:solidFill>
                  <a:srgbClr val="00FFFF"/>
                </a:solidFill>
                <a:latin typeface="Arial" panose="020B0604020202020204" pitchFamily="34" charset="0"/>
              </a:rPr>
              <a:t>.</a:t>
            </a:r>
          </a:p>
        </p:txBody>
      </p:sp>
    </p:spTree>
  </p:cSld>
  <p:clrMapOvr>
    <a:masterClrMapping/>
  </p:clrMapOvr>
  <p:transition>
    <p:dissolve/>
  </p:transition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8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gradFill rotWithShape="0">
          <a:gsLst>
            <a:gs pos="0">
              <a:srgbClr val="000000"/>
            </a:gs>
            <a:gs pos="50000">
              <a:srgbClr val="003399"/>
            </a:gs>
            <a:gs pos="100000">
              <a:srgbClr val="000000"/>
            </a:gs>
          </a:gsLst>
          <a:lin ang="81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441" name="Text Box 1"/>
          <p:cNvSpPr txBox="1">
            <a:spLocks noChangeArrowheads="1"/>
          </p:cNvSpPr>
          <p:nvPr/>
        </p:nvSpPr>
        <p:spPr bwMode="auto">
          <a:xfrm>
            <a:off x="2035175" y="1557210"/>
            <a:ext cx="8121650" cy="348005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ctr">
            <a:spAutoFit/>
          </a:bodyPr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spcBef>
                <a:spcPts val="2750"/>
              </a:spcBef>
              <a:buClrTx/>
            </a:pPr>
            <a:r>
              <a:rPr lang="es-CO" altLang="es-CO" sz="4400" b="1">
                <a:solidFill>
                  <a:srgbClr val="00FFFF"/>
                </a:solidFill>
                <a:latin typeface="Arial" panose="020B0604020202020204" pitchFamily="34" charset="0"/>
              </a:rPr>
              <a:t>Para algunos casos, como cuando los ruidos tienen gran contenido de </a:t>
            </a:r>
            <a:r>
              <a:rPr lang="es-CO" altLang="es-CO" sz="4400" b="1">
                <a:solidFill>
                  <a:srgbClr val="FFFF00"/>
                </a:solidFill>
                <a:latin typeface="Arial" panose="020B0604020202020204" pitchFamily="34" charset="0"/>
              </a:rPr>
              <a:t>baja frecuencia</a:t>
            </a:r>
            <a:r>
              <a:rPr lang="es-CO" altLang="es-CO" sz="4400" b="1">
                <a:solidFill>
                  <a:srgbClr val="00FFFF"/>
                </a:solidFill>
                <a:latin typeface="Arial" panose="020B0604020202020204" pitchFamily="34" charset="0"/>
              </a:rPr>
              <a:t> o son </a:t>
            </a:r>
            <a:r>
              <a:rPr lang="es-CO" altLang="es-CO" sz="4400" b="1">
                <a:solidFill>
                  <a:srgbClr val="FFFF00"/>
                </a:solidFill>
                <a:latin typeface="Arial" panose="020B0604020202020204" pitchFamily="34" charset="0"/>
              </a:rPr>
              <a:t>impulsivos</a:t>
            </a:r>
            <a:r>
              <a:rPr lang="es-CO" altLang="es-CO" sz="4400" b="1">
                <a:solidFill>
                  <a:srgbClr val="00FFFF"/>
                </a:solidFill>
                <a:latin typeface="Arial" panose="020B0604020202020204" pitchFamily="34" charset="0"/>
              </a:rPr>
              <a:t> se usa la respuesta</a:t>
            </a:r>
            <a:r>
              <a:rPr lang="es-CO" altLang="es-CO" sz="4400" b="1">
                <a:solidFill>
                  <a:srgbClr val="FFFF00"/>
                </a:solidFill>
                <a:latin typeface="Arial" panose="020B0604020202020204" pitchFamily="34" charset="0"/>
              </a:rPr>
              <a:t> C</a:t>
            </a:r>
            <a:r>
              <a:rPr lang="es-CO" altLang="es-CO" sz="4400" b="1">
                <a:solidFill>
                  <a:srgbClr val="00FFFF"/>
                </a:solidFill>
                <a:latin typeface="Arial" panose="020B0604020202020204" pitchFamily="34" charset="0"/>
              </a:rPr>
              <a:t>.</a:t>
            </a:r>
          </a:p>
        </p:txBody>
      </p:sp>
    </p:spTree>
  </p:cSld>
  <p:clrMapOvr>
    <a:masterClrMapping/>
  </p:clrMapOvr>
  <p:transition>
    <p:dissolve/>
  </p:transition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8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gradFill rotWithShape="0">
          <a:gsLst>
            <a:gs pos="0">
              <a:srgbClr val="000000"/>
            </a:gs>
            <a:gs pos="50000">
              <a:srgbClr val="003399"/>
            </a:gs>
            <a:gs pos="100000">
              <a:srgbClr val="000000"/>
            </a:gs>
          </a:gsLst>
          <a:lin ang="81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0465" name="Text Box 1"/>
          <p:cNvSpPr txBox="1">
            <a:spLocks noChangeArrowheads="1"/>
          </p:cNvSpPr>
          <p:nvPr/>
        </p:nvSpPr>
        <p:spPr bwMode="auto">
          <a:xfrm>
            <a:off x="2035175" y="1219450"/>
            <a:ext cx="8121650" cy="415716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ctr">
            <a:spAutoFit/>
          </a:bodyPr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spcBef>
                <a:spcPts val="2750"/>
              </a:spcBef>
              <a:buClrTx/>
            </a:pPr>
            <a:r>
              <a:rPr lang="es-CO" altLang="es-CO" sz="4400" b="1">
                <a:solidFill>
                  <a:srgbClr val="FFFF99"/>
                </a:solidFill>
                <a:latin typeface="Arial" panose="020B0604020202020204" pitchFamily="34" charset="0"/>
              </a:rPr>
              <a:t>Las curvas de Fletcher y Munson posteriormente fueron redeterminadas por Robinson y Dadson, y más tarde normalizadas por la </a:t>
            </a:r>
            <a:br>
              <a:rPr lang="es-CO" altLang="es-CO" sz="4400" b="1">
                <a:solidFill>
                  <a:srgbClr val="FFFF99"/>
                </a:solidFill>
                <a:latin typeface="Arial" panose="020B0604020202020204" pitchFamily="34" charset="0"/>
              </a:rPr>
            </a:br>
            <a:r>
              <a:rPr lang="es-CO" altLang="es-CO" sz="4400" b="1">
                <a:solidFill>
                  <a:srgbClr val="00FFFF"/>
                </a:solidFill>
                <a:latin typeface="Arial" panose="020B0604020202020204" pitchFamily="34" charset="0"/>
              </a:rPr>
              <a:t>ISO 226</a:t>
            </a:r>
            <a:r>
              <a:rPr lang="es-CO" altLang="es-CO" sz="4400" b="1">
                <a:solidFill>
                  <a:srgbClr val="FFFF99"/>
                </a:solidFill>
                <a:latin typeface="Arial" panose="020B0604020202020204" pitchFamily="34" charset="0"/>
              </a:rPr>
              <a:t>.</a:t>
            </a:r>
          </a:p>
        </p:txBody>
      </p:sp>
    </p:spTree>
  </p:cSld>
  <p:clrMapOvr>
    <a:masterClrMapping/>
  </p:clrMapOvr>
  <p:transition>
    <p:dissolve/>
  </p:transition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8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gradFill rotWithShape="0">
          <a:gsLst>
            <a:gs pos="0">
              <a:srgbClr val="000000"/>
            </a:gs>
            <a:gs pos="50000">
              <a:srgbClr val="003399"/>
            </a:gs>
            <a:gs pos="100000">
              <a:srgbClr val="000000"/>
            </a:gs>
          </a:gsLst>
          <a:lin ang="81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1489" name="Rectangle 1"/>
          <p:cNvSpPr>
            <a:spLocks noChangeArrowheads="1"/>
          </p:cNvSpPr>
          <p:nvPr/>
        </p:nvSpPr>
        <p:spPr bwMode="auto">
          <a:xfrm>
            <a:off x="2286000" y="500064"/>
            <a:ext cx="7772400" cy="5946775"/>
          </a:xfrm>
          <a:prstGeom prst="rect">
            <a:avLst/>
          </a:prstGeom>
          <a:solidFill>
            <a:srgbClr val="FFFFCC"/>
          </a:solidFill>
          <a:ln w="57240" cap="sq">
            <a:solidFill>
              <a:srgbClr val="CC66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  <p:grpSp>
        <p:nvGrpSpPr>
          <p:cNvPr id="191490" name="Group 2"/>
          <p:cNvGrpSpPr>
            <a:grpSpLocks/>
          </p:cNvGrpSpPr>
          <p:nvPr/>
        </p:nvGrpSpPr>
        <p:grpSpPr bwMode="auto">
          <a:xfrm>
            <a:off x="3259139" y="779463"/>
            <a:ext cx="6523037" cy="4970462"/>
            <a:chOff x="1093" y="491"/>
            <a:chExt cx="4109" cy="3131"/>
          </a:xfrm>
        </p:grpSpPr>
        <p:grpSp>
          <p:nvGrpSpPr>
            <p:cNvPr id="191491" name="Group 3"/>
            <p:cNvGrpSpPr>
              <a:grpSpLocks/>
            </p:cNvGrpSpPr>
            <p:nvPr/>
          </p:nvGrpSpPr>
          <p:grpSpPr bwMode="auto">
            <a:xfrm>
              <a:off x="1093" y="491"/>
              <a:ext cx="4102" cy="3131"/>
              <a:chOff x="1093" y="491"/>
              <a:chExt cx="4102" cy="3131"/>
            </a:xfrm>
          </p:grpSpPr>
          <p:sp>
            <p:nvSpPr>
              <p:cNvPr id="191492" name="Line 4"/>
              <p:cNvSpPr>
                <a:spLocks noChangeShapeType="1"/>
              </p:cNvSpPr>
              <p:nvPr/>
            </p:nvSpPr>
            <p:spPr bwMode="auto">
              <a:xfrm>
                <a:off x="3417" y="491"/>
                <a:ext cx="0" cy="3130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91493" name="Line 5"/>
              <p:cNvSpPr>
                <a:spLocks noChangeShapeType="1"/>
              </p:cNvSpPr>
              <p:nvPr/>
            </p:nvSpPr>
            <p:spPr bwMode="auto">
              <a:xfrm>
                <a:off x="1332" y="492"/>
                <a:ext cx="0" cy="3129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91494" name="Line 6"/>
              <p:cNvSpPr>
                <a:spLocks noChangeShapeType="1"/>
              </p:cNvSpPr>
              <p:nvPr/>
            </p:nvSpPr>
            <p:spPr bwMode="auto">
              <a:xfrm>
                <a:off x="1641" y="492"/>
                <a:ext cx="0" cy="3129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91495" name="Line 7"/>
              <p:cNvSpPr>
                <a:spLocks noChangeShapeType="1"/>
              </p:cNvSpPr>
              <p:nvPr/>
            </p:nvSpPr>
            <p:spPr bwMode="auto">
              <a:xfrm>
                <a:off x="1503" y="492"/>
                <a:ext cx="0" cy="3129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91496" name="Line 8"/>
              <p:cNvSpPr>
                <a:spLocks noChangeShapeType="1"/>
              </p:cNvSpPr>
              <p:nvPr/>
            </p:nvSpPr>
            <p:spPr bwMode="auto">
              <a:xfrm>
                <a:off x="1745" y="492"/>
                <a:ext cx="0" cy="3129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91497" name="Line 9"/>
              <p:cNvSpPr>
                <a:spLocks noChangeShapeType="1"/>
              </p:cNvSpPr>
              <p:nvPr/>
            </p:nvSpPr>
            <p:spPr bwMode="auto">
              <a:xfrm>
                <a:off x="1842" y="492"/>
                <a:ext cx="0" cy="3129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91498" name="Line 10"/>
              <p:cNvSpPr>
                <a:spLocks noChangeShapeType="1"/>
              </p:cNvSpPr>
              <p:nvPr/>
            </p:nvSpPr>
            <p:spPr bwMode="auto">
              <a:xfrm>
                <a:off x="1913" y="492"/>
                <a:ext cx="0" cy="3130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91499" name="Line 11"/>
              <p:cNvSpPr>
                <a:spLocks noChangeShapeType="1"/>
              </p:cNvSpPr>
              <p:nvPr/>
            </p:nvSpPr>
            <p:spPr bwMode="auto">
              <a:xfrm>
                <a:off x="1986" y="492"/>
                <a:ext cx="0" cy="3130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91500" name="Line 12"/>
              <p:cNvSpPr>
                <a:spLocks noChangeShapeType="1"/>
              </p:cNvSpPr>
              <p:nvPr/>
            </p:nvSpPr>
            <p:spPr bwMode="auto">
              <a:xfrm flipH="1">
                <a:off x="2456" y="492"/>
                <a:ext cx="7" cy="3128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91501" name="Line 13"/>
              <p:cNvSpPr>
                <a:spLocks noChangeShapeType="1"/>
              </p:cNvSpPr>
              <p:nvPr/>
            </p:nvSpPr>
            <p:spPr bwMode="auto">
              <a:xfrm>
                <a:off x="2704" y="492"/>
                <a:ext cx="0" cy="3129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91502" name="Line 14"/>
              <p:cNvSpPr>
                <a:spLocks noChangeShapeType="1"/>
              </p:cNvSpPr>
              <p:nvPr/>
            </p:nvSpPr>
            <p:spPr bwMode="auto">
              <a:xfrm>
                <a:off x="3011" y="492"/>
                <a:ext cx="0" cy="3129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91503" name="Line 15"/>
              <p:cNvSpPr>
                <a:spLocks noChangeShapeType="1"/>
              </p:cNvSpPr>
              <p:nvPr/>
            </p:nvSpPr>
            <p:spPr bwMode="auto">
              <a:xfrm>
                <a:off x="2874" y="492"/>
                <a:ext cx="0" cy="3129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91504" name="Line 16"/>
              <p:cNvSpPr>
                <a:spLocks noChangeShapeType="1"/>
              </p:cNvSpPr>
              <p:nvPr/>
            </p:nvSpPr>
            <p:spPr bwMode="auto">
              <a:xfrm>
                <a:off x="3118" y="492"/>
                <a:ext cx="0" cy="3129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91505" name="Line 17"/>
              <p:cNvSpPr>
                <a:spLocks noChangeShapeType="1"/>
              </p:cNvSpPr>
              <p:nvPr/>
            </p:nvSpPr>
            <p:spPr bwMode="auto">
              <a:xfrm>
                <a:off x="3212" y="492"/>
                <a:ext cx="0" cy="3129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91506" name="Line 18"/>
              <p:cNvSpPr>
                <a:spLocks noChangeShapeType="1"/>
              </p:cNvSpPr>
              <p:nvPr/>
            </p:nvSpPr>
            <p:spPr bwMode="auto">
              <a:xfrm>
                <a:off x="3286" y="495"/>
                <a:ext cx="0" cy="3127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91507" name="Line 19"/>
              <p:cNvSpPr>
                <a:spLocks noChangeShapeType="1"/>
              </p:cNvSpPr>
              <p:nvPr/>
            </p:nvSpPr>
            <p:spPr bwMode="auto">
              <a:xfrm>
                <a:off x="3355" y="495"/>
                <a:ext cx="0" cy="3127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91508" name="Line 20"/>
              <p:cNvSpPr>
                <a:spLocks noChangeShapeType="1"/>
              </p:cNvSpPr>
              <p:nvPr/>
            </p:nvSpPr>
            <p:spPr bwMode="auto">
              <a:xfrm>
                <a:off x="3824" y="492"/>
                <a:ext cx="0" cy="3130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91509" name="Line 21"/>
              <p:cNvSpPr>
                <a:spLocks noChangeShapeType="1"/>
              </p:cNvSpPr>
              <p:nvPr/>
            </p:nvSpPr>
            <p:spPr bwMode="auto">
              <a:xfrm>
                <a:off x="4065" y="492"/>
                <a:ext cx="0" cy="3129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91510" name="Line 22"/>
              <p:cNvSpPr>
                <a:spLocks noChangeShapeType="1"/>
              </p:cNvSpPr>
              <p:nvPr/>
            </p:nvSpPr>
            <p:spPr bwMode="auto">
              <a:xfrm>
                <a:off x="4377" y="492"/>
                <a:ext cx="0" cy="3129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91511" name="Line 23"/>
              <p:cNvSpPr>
                <a:spLocks noChangeShapeType="1"/>
              </p:cNvSpPr>
              <p:nvPr/>
            </p:nvSpPr>
            <p:spPr bwMode="auto">
              <a:xfrm>
                <a:off x="4242" y="492"/>
                <a:ext cx="0" cy="3129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91512" name="Line 24"/>
              <p:cNvSpPr>
                <a:spLocks noChangeShapeType="1"/>
              </p:cNvSpPr>
              <p:nvPr/>
            </p:nvSpPr>
            <p:spPr bwMode="auto">
              <a:xfrm>
                <a:off x="4485" y="492"/>
                <a:ext cx="0" cy="3129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91513" name="Line 25"/>
              <p:cNvSpPr>
                <a:spLocks noChangeShapeType="1"/>
              </p:cNvSpPr>
              <p:nvPr/>
            </p:nvSpPr>
            <p:spPr bwMode="auto">
              <a:xfrm>
                <a:off x="4581" y="492"/>
                <a:ext cx="0" cy="3129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91514" name="Line 26"/>
              <p:cNvSpPr>
                <a:spLocks noChangeShapeType="1"/>
              </p:cNvSpPr>
              <p:nvPr/>
            </p:nvSpPr>
            <p:spPr bwMode="auto">
              <a:xfrm>
                <a:off x="4654" y="492"/>
                <a:ext cx="0" cy="3130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91515" name="Line 27"/>
              <p:cNvSpPr>
                <a:spLocks noChangeShapeType="1"/>
              </p:cNvSpPr>
              <p:nvPr/>
            </p:nvSpPr>
            <p:spPr bwMode="auto">
              <a:xfrm>
                <a:off x="4730" y="492"/>
                <a:ext cx="0" cy="3129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91516" name="Line 28"/>
              <p:cNvSpPr>
                <a:spLocks noChangeShapeType="1"/>
              </p:cNvSpPr>
              <p:nvPr/>
            </p:nvSpPr>
            <p:spPr bwMode="auto">
              <a:xfrm flipH="1">
                <a:off x="4783" y="492"/>
                <a:ext cx="7" cy="3130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91517" name="Line 29"/>
              <p:cNvSpPr>
                <a:spLocks noChangeShapeType="1"/>
              </p:cNvSpPr>
              <p:nvPr/>
            </p:nvSpPr>
            <p:spPr bwMode="auto">
              <a:xfrm>
                <a:off x="5196" y="492"/>
                <a:ext cx="0" cy="3130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91518" name="Line 30"/>
              <p:cNvSpPr>
                <a:spLocks noChangeShapeType="1"/>
              </p:cNvSpPr>
              <p:nvPr/>
            </p:nvSpPr>
            <p:spPr bwMode="auto">
              <a:xfrm>
                <a:off x="1093" y="492"/>
                <a:ext cx="0" cy="3129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91519" name="Line 31"/>
              <p:cNvSpPr>
                <a:spLocks noChangeShapeType="1"/>
              </p:cNvSpPr>
              <p:nvPr/>
            </p:nvSpPr>
            <p:spPr bwMode="auto">
              <a:xfrm>
                <a:off x="2047" y="491"/>
                <a:ext cx="0" cy="3130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</p:grpSp>
        <p:grpSp>
          <p:nvGrpSpPr>
            <p:cNvPr id="191520" name="Group 32"/>
            <p:cNvGrpSpPr>
              <a:grpSpLocks/>
            </p:cNvGrpSpPr>
            <p:nvPr/>
          </p:nvGrpSpPr>
          <p:grpSpPr bwMode="auto">
            <a:xfrm>
              <a:off x="1093" y="492"/>
              <a:ext cx="4109" cy="3129"/>
              <a:chOff x="1093" y="492"/>
              <a:chExt cx="4109" cy="3129"/>
            </a:xfrm>
          </p:grpSpPr>
          <p:sp>
            <p:nvSpPr>
              <p:cNvPr id="191521" name="Line 33"/>
              <p:cNvSpPr>
                <a:spLocks noChangeShapeType="1"/>
              </p:cNvSpPr>
              <p:nvPr/>
            </p:nvSpPr>
            <p:spPr bwMode="auto">
              <a:xfrm>
                <a:off x="1093" y="492"/>
                <a:ext cx="4099" cy="0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91522" name="Line 34"/>
              <p:cNvSpPr>
                <a:spLocks noChangeShapeType="1"/>
              </p:cNvSpPr>
              <p:nvPr/>
            </p:nvSpPr>
            <p:spPr bwMode="auto">
              <a:xfrm>
                <a:off x="1093" y="712"/>
                <a:ext cx="4106" cy="0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91523" name="Line 35"/>
              <p:cNvSpPr>
                <a:spLocks noChangeShapeType="1"/>
              </p:cNvSpPr>
              <p:nvPr/>
            </p:nvSpPr>
            <p:spPr bwMode="auto">
              <a:xfrm>
                <a:off x="1093" y="931"/>
                <a:ext cx="4109" cy="0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91524" name="Line 36"/>
              <p:cNvSpPr>
                <a:spLocks noChangeShapeType="1"/>
              </p:cNvSpPr>
              <p:nvPr/>
            </p:nvSpPr>
            <p:spPr bwMode="auto">
              <a:xfrm>
                <a:off x="1093" y="1163"/>
                <a:ext cx="4109" cy="0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91525" name="Line 37"/>
              <p:cNvSpPr>
                <a:spLocks noChangeShapeType="1"/>
              </p:cNvSpPr>
              <p:nvPr/>
            </p:nvSpPr>
            <p:spPr bwMode="auto">
              <a:xfrm>
                <a:off x="1093" y="1381"/>
                <a:ext cx="4109" cy="0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91526" name="Line 38"/>
              <p:cNvSpPr>
                <a:spLocks noChangeShapeType="1"/>
              </p:cNvSpPr>
              <p:nvPr/>
            </p:nvSpPr>
            <p:spPr bwMode="auto">
              <a:xfrm>
                <a:off x="1093" y="1606"/>
                <a:ext cx="4109" cy="0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91527" name="Line 39"/>
              <p:cNvSpPr>
                <a:spLocks noChangeShapeType="1"/>
              </p:cNvSpPr>
              <p:nvPr/>
            </p:nvSpPr>
            <p:spPr bwMode="auto">
              <a:xfrm>
                <a:off x="1093" y="1822"/>
                <a:ext cx="4106" cy="0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91528" name="Line 40"/>
              <p:cNvSpPr>
                <a:spLocks noChangeShapeType="1"/>
              </p:cNvSpPr>
              <p:nvPr/>
            </p:nvSpPr>
            <p:spPr bwMode="auto">
              <a:xfrm>
                <a:off x="1093" y="2049"/>
                <a:ext cx="4106" cy="0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91529" name="Line 41"/>
              <p:cNvSpPr>
                <a:spLocks noChangeShapeType="1"/>
              </p:cNvSpPr>
              <p:nvPr/>
            </p:nvSpPr>
            <p:spPr bwMode="auto">
              <a:xfrm>
                <a:off x="1093" y="2267"/>
                <a:ext cx="4106" cy="0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91530" name="Line 42"/>
              <p:cNvSpPr>
                <a:spLocks noChangeShapeType="1"/>
              </p:cNvSpPr>
              <p:nvPr/>
            </p:nvSpPr>
            <p:spPr bwMode="auto">
              <a:xfrm>
                <a:off x="1093" y="2490"/>
                <a:ext cx="4106" cy="0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91531" name="Line 43"/>
              <p:cNvSpPr>
                <a:spLocks noChangeShapeType="1"/>
              </p:cNvSpPr>
              <p:nvPr/>
            </p:nvSpPr>
            <p:spPr bwMode="auto">
              <a:xfrm>
                <a:off x="1093" y="2720"/>
                <a:ext cx="4106" cy="0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91532" name="Line 44"/>
              <p:cNvSpPr>
                <a:spLocks noChangeShapeType="1"/>
              </p:cNvSpPr>
              <p:nvPr/>
            </p:nvSpPr>
            <p:spPr bwMode="auto">
              <a:xfrm>
                <a:off x="1093" y="2934"/>
                <a:ext cx="4106" cy="0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91533" name="Line 45"/>
              <p:cNvSpPr>
                <a:spLocks noChangeShapeType="1"/>
              </p:cNvSpPr>
              <p:nvPr/>
            </p:nvSpPr>
            <p:spPr bwMode="auto">
              <a:xfrm>
                <a:off x="1093" y="3160"/>
                <a:ext cx="4106" cy="0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91534" name="Line 46"/>
              <p:cNvSpPr>
                <a:spLocks noChangeShapeType="1"/>
              </p:cNvSpPr>
              <p:nvPr/>
            </p:nvSpPr>
            <p:spPr bwMode="auto">
              <a:xfrm>
                <a:off x="1093" y="3385"/>
                <a:ext cx="4106" cy="0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91535" name="Line 47"/>
              <p:cNvSpPr>
                <a:spLocks noChangeShapeType="1"/>
              </p:cNvSpPr>
              <p:nvPr/>
            </p:nvSpPr>
            <p:spPr bwMode="auto">
              <a:xfrm>
                <a:off x="1096" y="3622"/>
                <a:ext cx="4095" cy="0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</p:grpSp>
      </p:grpSp>
      <p:sp>
        <p:nvSpPr>
          <p:cNvPr id="191536" name="Rectangle 48"/>
          <p:cNvSpPr>
            <a:spLocks noChangeArrowheads="1"/>
          </p:cNvSpPr>
          <p:nvPr/>
        </p:nvSpPr>
        <p:spPr bwMode="auto">
          <a:xfrm>
            <a:off x="2286001" y="2943225"/>
            <a:ext cx="581025" cy="3444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r>
              <a:rPr lang="es-CO" altLang="es-CO" sz="2000" b="1" i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L</a:t>
            </a:r>
            <a:r>
              <a:rPr lang="es-CO" altLang="es-CO" sz="2000" b="1" i="1" baseline="-25000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p</a:t>
            </a:r>
          </a:p>
        </p:txBody>
      </p:sp>
      <p:sp>
        <p:nvSpPr>
          <p:cNvPr id="191537" name="Rectangle 49"/>
          <p:cNvSpPr>
            <a:spLocks noChangeArrowheads="1"/>
          </p:cNvSpPr>
          <p:nvPr/>
        </p:nvSpPr>
        <p:spPr bwMode="auto">
          <a:xfrm>
            <a:off x="2727326" y="1011238"/>
            <a:ext cx="487363" cy="342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120</a:t>
            </a:r>
          </a:p>
        </p:txBody>
      </p:sp>
      <p:sp>
        <p:nvSpPr>
          <p:cNvPr id="191538" name="Rectangle 50"/>
          <p:cNvSpPr>
            <a:spLocks noChangeArrowheads="1"/>
          </p:cNvSpPr>
          <p:nvPr/>
        </p:nvSpPr>
        <p:spPr bwMode="auto">
          <a:xfrm>
            <a:off x="2727326" y="1365250"/>
            <a:ext cx="487363" cy="342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110</a:t>
            </a:r>
          </a:p>
        </p:txBody>
      </p:sp>
      <p:sp>
        <p:nvSpPr>
          <p:cNvPr id="191539" name="Rectangle 51"/>
          <p:cNvSpPr>
            <a:spLocks noChangeArrowheads="1"/>
          </p:cNvSpPr>
          <p:nvPr/>
        </p:nvSpPr>
        <p:spPr bwMode="auto">
          <a:xfrm>
            <a:off x="2727326" y="1716089"/>
            <a:ext cx="487363" cy="3460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100</a:t>
            </a:r>
          </a:p>
        </p:txBody>
      </p:sp>
      <p:sp>
        <p:nvSpPr>
          <p:cNvPr id="191540" name="Rectangle 52"/>
          <p:cNvSpPr>
            <a:spLocks noChangeArrowheads="1"/>
          </p:cNvSpPr>
          <p:nvPr/>
        </p:nvSpPr>
        <p:spPr bwMode="auto">
          <a:xfrm>
            <a:off x="2727326" y="2070100"/>
            <a:ext cx="487363" cy="3444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90</a:t>
            </a:r>
          </a:p>
        </p:txBody>
      </p:sp>
      <p:sp>
        <p:nvSpPr>
          <p:cNvPr id="191541" name="Rectangle 53"/>
          <p:cNvSpPr>
            <a:spLocks noChangeArrowheads="1"/>
          </p:cNvSpPr>
          <p:nvPr/>
        </p:nvSpPr>
        <p:spPr bwMode="auto">
          <a:xfrm>
            <a:off x="2727326" y="2424113"/>
            <a:ext cx="487363" cy="342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80</a:t>
            </a:r>
          </a:p>
        </p:txBody>
      </p:sp>
      <p:sp>
        <p:nvSpPr>
          <p:cNvPr id="191542" name="Rectangle 54"/>
          <p:cNvSpPr>
            <a:spLocks noChangeArrowheads="1"/>
          </p:cNvSpPr>
          <p:nvPr/>
        </p:nvSpPr>
        <p:spPr bwMode="auto">
          <a:xfrm>
            <a:off x="2727326" y="2776538"/>
            <a:ext cx="487363" cy="342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70</a:t>
            </a:r>
          </a:p>
        </p:txBody>
      </p:sp>
      <p:sp>
        <p:nvSpPr>
          <p:cNvPr id="191543" name="Rectangle 55"/>
          <p:cNvSpPr>
            <a:spLocks noChangeArrowheads="1"/>
          </p:cNvSpPr>
          <p:nvPr/>
        </p:nvSpPr>
        <p:spPr bwMode="auto">
          <a:xfrm>
            <a:off x="2727326" y="3130550"/>
            <a:ext cx="487363" cy="3444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60</a:t>
            </a:r>
          </a:p>
        </p:txBody>
      </p:sp>
      <p:sp>
        <p:nvSpPr>
          <p:cNvPr id="191544" name="Rectangle 56"/>
          <p:cNvSpPr>
            <a:spLocks noChangeArrowheads="1"/>
          </p:cNvSpPr>
          <p:nvPr/>
        </p:nvSpPr>
        <p:spPr bwMode="auto">
          <a:xfrm>
            <a:off x="2727326" y="3482975"/>
            <a:ext cx="487363" cy="3444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50</a:t>
            </a:r>
          </a:p>
        </p:txBody>
      </p:sp>
      <p:sp>
        <p:nvSpPr>
          <p:cNvPr id="191545" name="Rectangle 57"/>
          <p:cNvSpPr>
            <a:spLocks noChangeArrowheads="1"/>
          </p:cNvSpPr>
          <p:nvPr/>
        </p:nvSpPr>
        <p:spPr bwMode="auto">
          <a:xfrm>
            <a:off x="2727326" y="3835401"/>
            <a:ext cx="487363" cy="3460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40</a:t>
            </a:r>
          </a:p>
        </p:txBody>
      </p:sp>
      <p:sp>
        <p:nvSpPr>
          <p:cNvPr id="191546" name="Rectangle 58"/>
          <p:cNvSpPr>
            <a:spLocks noChangeArrowheads="1"/>
          </p:cNvSpPr>
          <p:nvPr/>
        </p:nvSpPr>
        <p:spPr bwMode="auto">
          <a:xfrm>
            <a:off x="2727326" y="4191000"/>
            <a:ext cx="487363" cy="342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30</a:t>
            </a:r>
          </a:p>
        </p:txBody>
      </p:sp>
      <p:sp>
        <p:nvSpPr>
          <p:cNvPr id="191547" name="Rectangle 59"/>
          <p:cNvSpPr>
            <a:spLocks noChangeArrowheads="1"/>
          </p:cNvSpPr>
          <p:nvPr/>
        </p:nvSpPr>
        <p:spPr bwMode="auto">
          <a:xfrm>
            <a:off x="2727326" y="4543425"/>
            <a:ext cx="487363" cy="342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20</a:t>
            </a:r>
          </a:p>
        </p:txBody>
      </p:sp>
      <p:sp>
        <p:nvSpPr>
          <p:cNvPr id="191548" name="Rectangle 60"/>
          <p:cNvSpPr>
            <a:spLocks noChangeArrowheads="1"/>
          </p:cNvSpPr>
          <p:nvPr/>
        </p:nvSpPr>
        <p:spPr bwMode="auto">
          <a:xfrm>
            <a:off x="2727326" y="4897439"/>
            <a:ext cx="487363" cy="3444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10</a:t>
            </a:r>
          </a:p>
        </p:txBody>
      </p:sp>
      <p:sp>
        <p:nvSpPr>
          <p:cNvPr id="191549" name="Rectangle 61"/>
          <p:cNvSpPr>
            <a:spLocks noChangeArrowheads="1"/>
          </p:cNvSpPr>
          <p:nvPr/>
        </p:nvSpPr>
        <p:spPr bwMode="auto">
          <a:xfrm>
            <a:off x="2727326" y="5251450"/>
            <a:ext cx="487363" cy="342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0</a:t>
            </a:r>
          </a:p>
        </p:txBody>
      </p:sp>
      <p:sp>
        <p:nvSpPr>
          <p:cNvPr id="191550" name="Rectangle 62"/>
          <p:cNvSpPr>
            <a:spLocks noChangeArrowheads="1"/>
          </p:cNvSpPr>
          <p:nvPr/>
        </p:nvSpPr>
        <p:spPr bwMode="auto">
          <a:xfrm>
            <a:off x="2795589" y="617538"/>
            <a:ext cx="485775" cy="342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dB   </a:t>
            </a:r>
          </a:p>
        </p:txBody>
      </p:sp>
      <p:sp>
        <p:nvSpPr>
          <p:cNvPr id="191551" name="Rectangle 63"/>
          <p:cNvSpPr>
            <a:spLocks noChangeArrowheads="1"/>
          </p:cNvSpPr>
          <p:nvPr/>
        </p:nvSpPr>
        <p:spPr bwMode="auto">
          <a:xfrm>
            <a:off x="6997700" y="842964"/>
            <a:ext cx="1003300" cy="3079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120 fon</a:t>
            </a:r>
          </a:p>
        </p:txBody>
      </p:sp>
      <p:sp>
        <p:nvSpPr>
          <p:cNvPr id="191552" name="Rectangle 64"/>
          <p:cNvSpPr>
            <a:spLocks noChangeArrowheads="1"/>
          </p:cNvSpPr>
          <p:nvPr/>
        </p:nvSpPr>
        <p:spPr bwMode="auto">
          <a:xfrm>
            <a:off x="7013575" y="1187450"/>
            <a:ext cx="712788" cy="279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110</a:t>
            </a:r>
          </a:p>
        </p:txBody>
      </p:sp>
      <p:sp>
        <p:nvSpPr>
          <p:cNvPr id="191553" name="Rectangle 65"/>
          <p:cNvSpPr>
            <a:spLocks noChangeArrowheads="1"/>
          </p:cNvSpPr>
          <p:nvPr/>
        </p:nvSpPr>
        <p:spPr bwMode="auto">
          <a:xfrm>
            <a:off x="7013575" y="1895476"/>
            <a:ext cx="712788" cy="2778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90</a:t>
            </a:r>
          </a:p>
        </p:txBody>
      </p:sp>
      <p:sp>
        <p:nvSpPr>
          <p:cNvPr id="191554" name="Rectangle 66"/>
          <p:cNvSpPr>
            <a:spLocks noChangeArrowheads="1"/>
          </p:cNvSpPr>
          <p:nvPr/>
        </p:nvSpPr>
        <p:spPr bwMode="auto">
          <a:xfrm>
            <a:off x="7013575" y="1541463"/>
            <a:ext cx="712788" cy="279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100</a:t>
            </a:r>
          </a:p>
        </p:txBody>
      </p:sp>
      <p:sp>
        <p:nvSpPr>
          <p:cNvPr id="191555" name="Rectangle 67"/>
          <p:cNvSpPr>
            <a:spLocks noChangeArrowheads="1"/>
          </p:cNvSpPr>
          <p:nvPr/>
        </p:nvSpPr>
        <p:spPr bwMode="auto">
          <a:xfrm>
            <a:off x="7013575" y="2603501"/>
            <a:ext cx="712788" cy="2778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70</a:t>
            </a:r>
          </a:p>
        </p:txBody>
      </p:sp>
      <p:sp>
        <p:nvSpPr>
          <p:cNvPr id="191556" name="Rectangle 68"/>
          <p:cNvSpPr>
            <a:spLocks noChangeArrowheads="1"/>
          </p:cNvSpPr>
          <p:nvPr/>
        </p:nvSpPr>
        <p:spPr bwMode="auto">
          <a:xfrm>
            <a:off x="7013575" y="2247900"/>
            <a:ext cx="712788" cy="279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80</a:t>
            </a:r>
          </a:p>
        </p:txBody>
      </p:sp>
      <p:sp>
        <p:nvSpPr>
          <p:cNvPr id="191557" name="Rectangle 69"/>
          <p:cNvSpPr>
            <a:spLocks noChangeArrowheads="1"/>
          </p:cNvSpPr>
          <p:nvPr/>
        </p:nvSpPr>
        <p:spPr bwMode="auto">
          <a:xfrm>
            <a:off x="7013575" y="2954338"/>
            <a:ext cx="712788" cy="2778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60</a:t>
            </a:r>
          </a:p>
        </p:txBody>
      </p:sp>
      <p:sp>
        <p:nvSpPr>
          <p:cNvPr id="191558" name="Rectangle 70"/>
          <p:cNvSpPr>
            <a:spLocks noChangeArrowheads="1"/>
          </p:cNvSpPr>
          <p:nvPr/>
        </p:nvSpPr>
        <p:spPr bwMode="auto">
          <a:xfrm>
            <a:off x="7013575" y="3309939"/>
            <a:ext cx="712788" cy="276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50</a:t>
            </a:r>
          </a:p>
        </p:txBody>
      </p:sp>
      <p:sp>
        <p:nvSpPr>
          <p:cNvPr id="191559" name="Rectangle 71"/>
          <p:cNvSpPr>
            <a:spLocks noChangeArrowheads="1"/>
          </p:cNvSpPr>
          <p:nvPr/>
        </p:nvSpPr>
        <p:spPr bwMode="auto">
          <a:xfrm>
            <a:off x="7013575" y="3662363"/>
            <a:ext cx="712788" cy="2778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40</a:t>
            </a:r>
          </a:p>
        </p:txBody>
      </p:sp>
      <p:sp>
        <p:nvSpPr>
          <p:cNvPr id="191560" name="Rectangle 72"/>
          <p:cNvSpPr>
            <a:spLocks noChangeArrowheads="1"/>
          </p:cNvSpPr>
          <p:nvPr/>
        </p:nvSpPr>
        <p:spPr bwMode="auto">
          <a:xfrm>
            <a:off x="7013575" y="4014788"/>
            <a:ext cx="712788" cy="279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30</a:t>
            </a:r>
          </a:p>
        </p:txBody>
      </p:sp>
      <p:sp>
        <p:nvSpPr>
          <p:cNvPr id="191561" name="Rectangle 73"/>
          <p:cNvSpPr>
            <a:spLocks noChangeArrowheads="1"/>
          </p:cNvSpPr>
          <p:nvPr/>
        </p:nvSpPr>
        <p:spPr bwMode="auto">
          <a:xfrm>
            <a:off x="7013575" y="4370389"/>
            <a:ext cx="712788" cy="276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20</a:t>
            </a:r>
          </a:p>
        </p:txBody>
      </p:sp>
      <p:sp>
        <p:nvSpPr>
          <p:cNvPr id="191562" name="Rectangle 74"/>
          <p:cNvSpPr>
            <a:spLocks noChangeArrowheads="1"/>
          </p:cNvSpPr>
          <p:nvPr/>
        </p:nvSpPr>
        <p:spPr bwMode="auto">
          <a:xfrm>
            <a:off x="7013575" y="4721225"/>
            <a:ext cx="712788" cy="2809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10</a:t>
            </a:r>
          </a:p>
        </p:txBody>
      </p:sp>
      <p:sp>
        <p:nvSpPr>
          <p:cNvPr id="191563" name="Rectangle 75"/>
          <p:cNvSpPr>
            <a:spLocks noChangeArrowheads="1"/>
          </p:cNvSpPr>
          <p:nvPr/>
        </p:nvSpPr>
        <p:spPr bwMode="auto">
          <a:xfrm>
            <a:off x="7042150" y="5108576"/>
            <a:ext cx="712788" cy="2778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0</a:t>
            </a:r>
          </a:p>
        </p:txBody>
      </p:sp>
      <p:sp>
        <p:nvSpPr>
          <p:cNvPr id="191564" name="Rectangle 76"/>
          <p:cNvSpPr>
            <a:spLocks noChangeArrowheads="1"/>
          </p:cNvSpPr>
          <p:nvPr/>
        </p:nvSpPr>
        <p:spPr bwMode="auto">
          <a:xfrm>
            <a:off x="3006726" y="5761039"/>
            <a:ext cx="485775" cy="3444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20</a:t>
            </a:r>
          </a:p>
        </p:txBody>
      </p:sp>
      <p:sp>
        <p:nvSpPr>
          <p:cNvPr id="191565" name="Rectangle 77"/>
          <p:cNvSpPr>
            <a:spLocks noChangeArrowheads="1"/>
          </p:cNvSpPr>
          <p:nvPr/>
        </p:nvSpPr>
        <p:spPr bwMode="auto">
          <a:xfrm>
            <a:off x="4537076" y="5767389"/>
            <a:ext cx="487363" cy="3444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100</a:t>
            </a:r>
          </a:p>
        </p:txBody>
      </p:sp>
      <p:sp>
        <p:nvSpPr>
          <p:cNvPr id="191566" name="Rectangle 78"/>
          <p:cNvSpPr>
            <a:spLocks noChangeArrowheads="1"/>
          </p:cNvSpPr>
          <p:nvPr/>
        </p:nvSpPr>
        <p:spPr bwMode="auto">
          <a:xfrm>
            <a:off x="6094414" y="5767389"/>
            <a:ext cx="485775" cy="3444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500</a:t>
            </a:r>
          </a:p>
        </p:txBody>
      </p:sp>
      <p:sp>
        <p:nvSpPr>
          <p:cNvPr id="191567" name="Rectangle 79"/>
          <p:cNvSpPr>
            <a:spLocks noChangeArrowheads="1"/>
          </p:cNvSpPr>
          <p:nvPr/>
        </p:nvSpPr>
        <p:spPr bwMode="auto">
          <a:xfrm>
            <a:off x="6634163" y="5767389"/>
            <a:ext cx="639762" cy="3444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1000</a:t>
            </a:r>
          </a:p>
        </p:txBody>
      </p:sp>
      <p:sp>
        <p:nvSpPr>
          <p:cNvPr id="191568" name="Rectangle 80"/>
          <p:cNvSpPr>
            <a:spLocks noChangeArrowheads="1"/>
          </p:cNvSpPr>
          <p:nvPr/>
        </p:nvSpPr>
        <p:spPr bwMode="auto">
          <a:xfrm>
            <a:off x="8166100" y="5767389"/>
            <a:ext cx="642938" cy="3444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5000</a:t>
            </a:r>
          </a:p>
        </p:txBody>
      </p:sp>
      <p:sp>
        <p:nvSpPr>
          <p:cNvPr id="191569" name="Rectangle 81"/>
          <p:cNvSpPr>
            <a:spLocks noChangeArrowheads="1"/>
          </p:cNvSpPr>
          <p:nvPr/>
        </p:nvSpPr>
        <p:spPr bwMode="auto">
          <a:xfrm>
            <a:off x="8818564" y="5767389"/>
            <a:ext cx="1087437" cy="3444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10000  Hz</a:t>
            </a:r>
          </a:p>
        </p:txBody>
      </p:sp>
      <p:sp>
        <p:nvSpPr>
          <p:cNvPr id="191570" name="Rectangle 82"/>
          <p:cNvSpPr>
            <a:spLocks noChangeArrowheads="1"/>
          </p:cNvSpPr>
          <p:nvPr/>
        </p:nvSpPr>
        <p:spPr bwMode="auto">
          <a:xfrm>
            <a:off x="6235700" y="6027738"/>
            <a:ext cx="641350" cy="419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buClrTx/>
              <a:buFontTx/>
              <a:buNone/>
            </a:pPr>
            <a:r>
              <a:rPr lang="es-CO" altLang="es-CO" sz="2000" b="1" i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f</a:t>
            </a:r>
          </a:p>
        </p:txBody>
      </p:sp>
      <p:grpSp>
        <p:nvGrpSpPr>
          <p:cNvPr id="191571" name="Group 83"/>
          <p:cNvGrpSpPr>
            <a:grpSpLocks/>
          </p:cNvGrpSpPr>
          <p:nvPr/>
        </p:nvGrpSpPr>
        <p:grpSpPr bwMode="auto">
          <a:xfrm>
            <a:off x="3408363" y="774701"/>
            <a:ext cx="6291262" cy="4899025"/>
            <a:chOff x="1187" y="488"/>
            <a:chExt cx="3963" cy="3086"/>
          </a:xfrm>
        </p:grpSpPr>
        <p:sp>
          <p:nvSpPr>
            <p:cNvPr id="191572" name="Freeform 84"/>
            <p:cNvSpPr>
              <a:spLocks noChangeArrowheads="1"/>
            </p:cNvSpPr>
            <p:nvPr/>
          </p:nvSpPr>
          <p:spPr bwMode="auto">
            <a:xfrm>
              <a:off x="1207" y="488"/>
              <a:ext cx="3943" cy="435"/>
            </a:xfrm>
            <a:custGeom>
              <a:avLst/>
              <a:gdLst>
                <a:gd name="G0" fmla="+- 65238 0 0"/>
                <a:gd name="G1" fmla="+- 1 0 0"/>
                <a:gd name="G2" fmla="*/ 1 61303 31296"/>
                <a:gd name="G3" fmla="+- 1 0 0"/>
                <a:gd name="G4" fmla="+- 1 0 0"/>
                <a:gd name="G5" fmla="+- 1 0 0"/>
                <a:gd name="G6" fmla="+- 1 0 0"/>
                <a:gd name="G7" fmla="+- 1 0 0"/>
                <a:gd name="G8" fmla="+- 1 0 0"/>
                <a:gd name="G9" fmla="+- 1 0 0"/>
                <a:gd name="G10" fmla="+- 1 0 0"/>
                <a:gd name="G11" fmla="+- 1 0 0"/>
                <a:gd name="G12" fmla="+- 1 0 0"/>
                <a:gd name="G13" fmla="+- 1 0 0"/>
                <a:gd name="G14" fmla="+- 1 0 0"/>
                <a:gd name="G15" fmla="+- 1 0 0"/>
                <a:gd name="G16" fmla="+- 1 0 0"/>
                <a:gd name="G17" fmla="+- 1 0 0"/>
                <a:gd name="G18" fmla="+- 1 0 0"/>
                <a:gd name="G19" fmla="+- 1 0 0"/>
                <a:gd name="G20" fmla="+- 1 0 0"/>
                <a:gd name="G21" fmla="+- 1 0 0"/>
                <a:gd name="G22" fmla="+- 1 0 0"/>
                <a:gd name="G23" fmla="+- 1 0 0"/>
                <a:gd name="G24" fmla="*/ 1 65535 32768"/>
                <a:gd name="G25" fmla="+- 1 0 0"/>
                <a:gd name="G26" fmla="+- 65291 0 0"/>
                <a:gd name="G27" fmla="+- 64780 0 0"/>
                <a:gd name="G28" fmla="+- 64407 0 0"/>
                <a:gd name="G29" fmla="+- 64203 0 0"/>
                <a:gd name="G30" fmla="+- 63904 0 0"/>
                <a:gd name="G31" fmla="+- 63636 0 0"/>
                <a:gd name="T0" fmla="*/ 0 w 20000"/>
                <a:gd name="T1" fmla="*/ 43 h 20000"/>
                <a:gd name="T2" fmla="*/ 288 w 20000"/>
                <a:gd name="T3" fmla="*/ 81 h 20000"/>
                <a:gd name="T4" fmla="*/ 837 w 20000"/>
                <a:gd name="T5" fmla="*/ 128 h 20000"/>
                <a:gd name="T6" fmla="*/ 1257 w 20000"/>
                <a:gd name="T7" fmla="*/ 156 h 20000"/>
                <a:gd name="T8" fmla="*/ 1489 w 20000"/>
                <a:gd name="T9" fmla="*/ 166 h 20000"/>
                <a:gd name="T10" fmla="*/ 1798 w 20000"/>
                <a:gd name="T11" fmla="*/ 179 h 20000"/>
                <a:gd name="T12" fmla="*/ 2079 w 20000"/>
                <a:gd name="T13" fmla="*/ 195 h 20000"/>
                <a:gd name="T14" fmla="*/ 2145 w 20000"/>
                <a:gd name="T15" fmla="*/ 207 h 20000"/>
                <a:gd name="T16" fmla="*/ 2214 w 20000"/>
                <a:gd name="T17" fmla="*/ 220 h 20000"/>
                <a:gd name="T18" fmla="*/ 2388 w 20000"/>
                <a:gd name="T19" fmla="*/ 251 h 20000"/>
                <a:gd name="T20" fmla="*/ 2524 w 20000"/>
                <a:gd name="T21" fmla="*/ 286 h 20000"/>
                <a:gd name="T22" fmla="*/ 2621 w 20000"/>
                <a:gd name="T23" fmla="*/ 322 h 20000"/>
                <a:gd name="T24" fmla="*/ 2749 w 20000"/>
                <a:gd name="T25" fmla="*/ 371 h 20000"/>
                <a:gd name="T26" fmla="*/ 2826 w 20000"/>
                <a:gd name="T27" fmla="*/ 400 h 20000"/>
                <a:gd name="T28" fmla="*/ 2902 w 20000"/>
                <a:gd name="T29" fmla="*/ 419 h 20000"/>
                <a:gd name="T30" fmla="*/ 3030 w 20000"/>
                <a:gd name="T31" fmla="*/ 435 h 20000"/>
                <a:gd name="T32" fmla="*/ 3100 w 20000"/>
                <a:gd name="T33" fmla="*/ 421 h 20000"/>
                <a:gd name="T34" fmla="*/ 3148 w 20000"/>
                <a:gd name="T35" fmla="*/ 397 h 20000"/>
                <a:gd name="T36" fmla="*/ 3201 w 20000"/>
                <a:gd name="T37" fmla="*/ 362 h 20000"/>
                <a:gd name="T38" fmla="*/ 3270 w 20000"/>
                <a:gd name="T39" fmla="*/ 316 h 20000"/>
                <a:gd name="T40" fmla="*/ 3336 w 20000"/>
                <a:gd name="T41" fmla="*/ 274 h 20000"/>
                <a:gd name="T42" fmla="*/ 3371 w 20000"/>
                <a:gd name="T43" fmla="*/ 251 h 20000"/>
                <a:gd name="T44" fmla="*/ 3419 w 20000"/>
                <a:gd name="T45" fmla="*/ 231 h 20000"/>
                <a:gd name="T46" fmla="*/ 3475 w 20000"/>
                <a:gd name="T47" fmla="*/ 214 h 20000"/>
                <a:gd name="T48" fmla="*/ 3523 w 20000"/>
                <a:gd name="T49" fmla="*/ 204 h 20000"/>
                <a:gd name="T50" fmla="*/ 3579 w 20000"/>
                <a:gd name="T51" fmla="*/ 198 h 20000"/>
                <a:gd name="T52" fmla="*/ 3697 w 20000"/>
                <a:gd name="T53" fmla="*/ 185 h 20000"/>
                <a:gd name="T54" fmla="*/ 3801 w 20000"/>
                <a:gd name="T55" fmla="*/ 166 h 20000"/>
                <a:gd name="T56" fmla="*/ 3857 w 20000"/>
                <a:gd name="T57" fmla="*/ 136 h 20000"/>
                <a:gd name="T58" fmla="*/ 3905 w 20000"/>
                <a:gd name="T59" fmla="*/ 85 h 20000"/>
                <a:gd name="T60" fmla="*/ 3930 w 20000"/>
                <a:gd name="T61" fmla="*/ 33 h 20000"/>
                <a:gd name="T62" fmla="*/ 3943 w 20000"/>
                <a:gd name="T63" fmla="*/ 0 h 200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0000" h="20000">
                  <a:moveTo>
                    <a:pt x="0" y="1974"/>
                  </a:moveTo>
                  <a:lnTo>
                    <a:pt x="1458" y="3730"/>
                  </a:lnTo>
                  <a:lnTo>
                    <a:pt x="4242" y="5872"/>
                  </a:lnTo>
                  <a:lnTo>
                    <a:pt x="6372" y="7148"/>
                  </a:lnTo>
                  <a:lnTo>
                    <a:pt x="7552" y="7605"/>
                  </a:lnTo>
                  <a:lnTo>
                    <a:pt x="9118" y="8231"/>
                  </a:lnTo>
                  <a:lnTo>
                    <a:pt x="10541" y="8929"/>
                  </a:lnTo>
                  <a:lnTo>
                    <a:pt x="10876" y="9507"/>
                  </a:lnTo>
                  <a:lnTo>
                    <a:pt x="11228" y="10084"/>
                  </a:lnTo>
                  <a:lnTo>
                    <a:pt x="12111" y="11504"/>
                  </a:lnTo>
                  <a:lnTo>
                    <a:pt x="12797" y="13141"/>
                  </a:lnTo>
                  <a:lnTo>
                    <a:pt x="13290" y="14753"/>
                  </a:lnTo>
                  <a:lnTo>
                    <a:pt x="13942" y="17040"/>
                  </a:lnTo>
                  <a:lnTo>
                    <a:pt x="14329" y="18339"/>
                  </a:lnTo>
                  <a:lnTo>
                    <a:pt x="14716" y="19206"/>
                  </a:lnTo>
                  <a:lnTo>
                    <a:pt x="15367" y="19976"/>
                  </a:lnTo>
                  <a:lnTo>
                    <a:pt x="15720" y="19326"/>
                  </a:lnTo>
                  <a:lnTo>
                    <a:pt x="15966" y="18219"/>
                  </a:lnTo>
                  <a:lnTo>
                    <a:pt x="16230" y="16606"/>
                  </a:lnTo>
                  <a:lnTo>
                    <a:pt x="16582" y="14513"/>
                  </a:lnTo>
                  <a:lnTo>
                    <a:pt x="16917" y="12563"/>
                  </a:lnTo>
                  <a:lnTo>
                    <a:pt x="17093" y="11504"/>
                  </a:lnTo>
                  <a:lnTo>
                    <a:pt x="17339" y="10614"/>
                  </a:lnTo>
                  <a:lnTo>
                    <a:pt x="17621" y="9819"/>
                  </a:lnTo>
                  <a:lnTo>
                    <a:pt x="17867" y="9338"/>
                  </a:lnTo>
                  <a:lnTo>
                    <a:pt x="18149" y="9097"/>
                  </a:lnTo>
                  <a:lnTo>
                    <a:pt x="18747" y="8472"/>
                  </a:lnTo>
                  <a:lnTo>
                    <a:pt x="19275" y="7605"/>
                  </a:lnTo>
                  <a:lnTo>
                    <a:pt x="19557" y="6258"/>
                  </a:lnTo>
                  <a:lnTo>
                    <a:pt x="19803" y="3899"/>
                  </a:lnTo>
                  <a:lnTo>
                    <a:pt x="19927" y="1492"/>
                  </a:lnTo>
                  <a:lnTo>
                    <a:pt x="19997" y="0"/>
                  </a:lnTo>
                </a:path>
              </a:pathLst>
            </a:custGeom>
            <a:noFill/>
            <a:ln w="57240" cap="flat">
              <a:solidFill>
                <a:srgbClr val="BE008C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  <p:sp>
          <p:nvSpPr>
            <p:cNvPr id="191574" name="Freeform 86"/>
            <p:cNvSpPr>
              <a:spLocks noChangeArrowheads="1"/>
            </p:cNvSpPr>
            <p:nvPr/>
          </p:nvSpPr>
          <p:spPr bwMode="auto">
            <a:xfrm>
              <a:off x="1203" y="636"/>
              <a:ext cx="3946" cy="488"/>
            </a:xfrm>
            <a:custGeom>
              <a:avLst/>
              <a:gdLst>
                <a:gd name="G0" fmla="+- 265 0 0"/>
                <a:gd name="G1" fmla="+- 1 0 0"/>
                <a:gd name="G2" fmla="+- 1 0 0"/>
                <a:gd name="G3" fmla="+- 1 0 0"/>
                <a:gd name="G4" fmla="+- 1 0 0"/>
                <a:gd name="G5" fmla="+- 1 0 0"/>
                <a:gd name="G6" fmla="+- 1 0 0"/>
                <a:gd name="G7" fmla="+- 1 0 0"/>
                <a:gd name="G8" fmla="+- 1 0 0"/>
                <a:gd name="G9" fmla="+- 1 0 0"/>
                <a:gd name="G10" fmla="+- 1 0 0"/>
                <a:gd name="G11" fmla="+- 1 0 0"/>
                <a:gd name="G12" fmla="+- 1 0 0"/>
                <a:gd name="G13" fmla="+- 1 0 0"/>
                <a:gd name="G14" fmla="+- 1 0 0"/>
                <a:gd name="G15" fmla="+- 1 0 0"/>
                <a:gd name="G16" fmla="+- 1 0 0"/>
                <a:gd name="G17" fmla="+- 1 0 0"/>
                <a:gd name="G18" fmla="+- 1 0 0"/>
                <a:gd name="G19" fmla="+- 1 0 0"/>
                <a:gd name="G20" fmla="+- 1 0 0"/>
                <a:gd name="G21" fmla="+- 1 0 0"/>
                <a:gd name="G22" fmla="+- 1 0 0"/>
                <a:gd name="G23" fmla="+- 1 0 0"/>
                <a:gd name="G24" fmla="+- 1 0 0"/>
                <a:gd name="G25" fmla="+- 1 0 0"/>
                <a:gd name="G26" fmla="+- 1 0 0"/>
                <a:gd name="G27" fmla="+- 1 0 0"/>
                <a:gd name="G28" fmla="+- 1 0 0"/>
                <a:gd name="G29" fmla="+- 1 0 0"/>
                <a:gd name="G30" fmla="*/ 1 65535 32768"/>
                <a:gd name="G31" fmla="+- 1 0 0"/>
                <a:gd name="G32" fmla="+- 105 0 0"/>
                <a:gd name="G33" fmla="+- 65483 0 0"/>
                <a:gd name="G34" fmla="+- 65354 0 0"/>
                <a:gd name="G35" fmla="+- 65255 0 0"/>
                <a:gd name="G36" fmla="+- 65082 0 0"/>
                <a:gd name="G37" fmla="+- 65005 0 0"/>
                <a:gd name="G38" fmla="+- 64913 0 0"/>
                <a:gd name="G39" fmla="+- 64746 0 0"/>
                <a:gd name="T0" fmla="*/ 0 w 20000"/>
                <a:gd name="T1" fmla="*/ 233 h 20000"/>
                <a:gd name="T2" fmla="*/ 128 w 20000"/>
                <a:gd name="T3" fmla="*/ 242 h 20000"/>
                <a:gd name="T4" fmla="*/ 295 w 20000"/>
                <a:gd name="T5" fmla="*/ 252 h 20000"/>
                <a:gd name="T6" fmla="*/ 434 w 20000"/>
                <a:gd name="T7" fmla="*/ 256 h 20000"/>
                <a:gd name="T8" fmla="*/ 537 w 20000"/>
                <a:gd name="T9" fmla="*/ 253 h 20000"/>
                <a:gd name="T10" fmla="*/ 707 w 20000"/>
                <a:gd name="T11" fmla="*/ 250 h 20000"/>
                <a:gd name="T12" fmla="*/ 781 w 20000"/>
                <a:gd name="T13" fmla="*/ 252 h 20000"/>
                <a:gd name="T14" fmla="*/ 875 w 20000"/>
                <a:gd name="T15" fmla="*/ 247 h 20000"/>
                <a:gd name="T16" fmla="*/ 1037 w 20000"/>
                <a:gd name="T17" fmla="*/ 241 h 20000"/>
                <a:gd name="T18" fmla="*/ 1177 w 20000"/>
                <a:gd name="T19" fmla="*/ 237 h 20000"/>
                <a:gd name="T20" fmla="*/ 1260 w 20000"/>
                <a:gd name="T21" fmla="*/ 233 h 20000"/>
                <a:gd name="T22" fmla="*/ 1495 w 20000"/>
                <a:gd name="T23" fmla="*/ 231 h 20000"/>
                <a:gd name="T24" fmla="*/ 1805 w 20000"/>
                <a:gd name="T25" fmla="*/ 227 h 20000"/>
                <a:gd name="T26" fmla="*/ 1909 w 20000"/>
                <a:gd name="T27" fmla="*/ 233 h 20000"/>
                <a:gd name="T28" fmla="*/ 2083 w 20000"/>
                <a:gd name="T29" fmla="*/ 256 h 20000"/>
                <a:gd name="T30" fmla="*/ 2214 w 20000"/>
                <a:gd name="T31" fmla="*/ 284 h 20000"/>
                <a:gd name="T32" fmla="*/ 2385 w 20000"/>
                <a:gd name="T33" fmla="*/ 313 h 20000"/>
                <a:gd name="T34" fmla="*/ 2516 w 20000"/>
                <a:gd name="T35" fmla="*/ 347 h 20000"/>
                <a:gd name="T36" fmla="*/ 2628 w 20000"/>
                <a:gd name="T37" fmla="*/ 374 h 20000"/>
                <a:gd name="T38" fmla="*/ 2777 w 20000"/>
                <a:gd name="T39" fmla="*/ 418 h 20000"/>
                <a:gd name="T40" fmla="*/ 2864 w 20000"/>
                <a:gd name="T41" fmla="*/ 450 h 20000"/>
                <a:gd name="T42" fmla="*/ 2933 w 20000"/>
                <a:gd name="T43" fmla="*/ 474 h 20000"/>
                <a:gd name="T44" fmla="*/ 3016 w 20000"/>
                <a:gd name="T45" fmla="*/ 488 h 20000"/>
                <a:gd name="T46" fmla="*/ 3089 w 20000"/>
                <a:gd name="T47" fmla="*/ 488 h 20000"/>
                <a:gd name="T48" fmla="*/ 3131 w 20000"/>
                <a:gd name="T49" fmla="*/ 478 h 20000"/>
                <a:gd name="T50" fmla="*/ 3169 w 20000"/>
                <a:gd name="T51" fmla="*/ 456 h 20000"/>
                <a:gd name="T52" fmla="*/ 3200 w 20000"/>
                <a:gd name="T53" fmla="*/ 427 h 20000"/>
                <a:gd name="T54" fmla="*/ 3277 w 20000"/>
                <a:gd name="T55" fmla="*/ 327 h 20000"/>
                <a:gd name="T56" fmla="*/ 3315 w 20000"/>
                <a:gd name="T57" fmla="*/ 284 h 20000"/>
                <a:gd name="T58" fmla="*/ 3349 w 20000"/>
                <a:gd name="T59" fmla="*/ 252 h 20000"/>
                <a:gd name="T60" fmla="*/ 3377 w 20000"/>
                <a:gd name="T61" fmla="*/ 233 h 20000"/>
                <a:gd name="T62" fmla="*/ 3443 w 20000"/>
                <a:gd name="T63" fmla="*/ 209 h 20000"/>
                <a:gd name="T64" fmla="*/ 3530 w 20000"/>
                <a:gd name="T65" fmla="*/ 204 h 20000"/>
                <a:gd name="T66" fmla="*/ 3585 w 20000"/>
                <a:gd name="T67" fmla="*/ 208 h 20000"/>
                <a:gd name="T68" fmla="*/ 3669 w 20000"/>
                <a:gd name="T69" fmla="*/ 213 h 20000"/>
                <a:gd name="T70" fmla="*/ 3776 w 20000"/>
                <a:gd name="T71" fmla="*/ 215 h 20000"/>
                <a:gd name="T72" fmla="*/ 3860 w 20000"/>
                <a:gd name="T73" fmla="*/ 193 h 20000"/>
                <a:gd name="T74" fmla="*/ 3905 w 20000"/>
                <a:gd name="T75" fmla="*/ 155 h 20000"/>
                <a:gd name="T76" fmla="*/ 3933 w 20000"/>
                <a:gd name="T77" fmla="*/ 99 h 20000"/>
                <a:gd name="T78" fmla="*/ 3946 w 20000"/>
                <a:gd name="T79" fmla="*/ 0 h 200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0000" h="20000">
                  <a:moveTo>
                    <a:pt x="0" y="9517"/>
                  </a:moveTo>
                  <a:lnTo>
                    <a:pt x="651" y="9903"/>
                  </a:lnTo>
                  <a:lnTo>
                    <a:pt x="1495" y="10290"/>
                  </a:lnTo>
                  <a:lnTo>
                    <a:pt x="2198" y="10462"/>
                  </a:lnTo>
                  <a:lnTo>
                    <a:pt x="2723" y="10354"/>
                  </a:lnTo>
                  <a:lnTo>
                    <a:pt x="3585" y="10226"/>
                  </a:lnTo>
                  <a:lnTo>
                    <a:pt x="3957" y="10290"/>
                  </a:lnTo>
                  <a:lnTo>
                    <a:pt x="4432" y="10097"/>
                  </a:lnTo>
                  <a:lnTo>
                    <a:pt x="5256" y="9839"/>
                  </a:lnTo>
                  <a:lnTo>
                    <a:pt x="5962" y="9710"/>
                  </a:lnTo>
                  <a:lnTo>
                    <a:pt x="6384" y="9517"/>
                  </a:lnTo>
                  <a:lnTo>
                    <a:pt x="7577" y="9452"/>
                  </a:lnTo>
                  <a:lnTo>
                    <a:pt x="9146" y="9280"/>
                  </a:lnTo>
                  <a:lnTo>
                    <a:pt x="9673" y="9517"/>
                  </a:lnTo>
                  <a:lnTo>
                    <a:pt x="10553" y="10462"/>
                  </a:lnTo>
                  <a:lnTo>
                    <a:pt x="11221" y="11622"/>
                  </a:lnTo>
                  <a:lnTo>
                    <a:pt x="12083" y="12782"/>
                  </a:lnTo>
                  <a:lnTo>
                    <a:pt x="12751" y="14178"/>
                  </a:lnTo>
                  <a:lnTo>
                    <a:pt x="13314" y="15295"/>
                  </a:lnTo>
                  <a:lnTo>
                    <a:pt x="14070" y="17078"/>
                  </a:lnTo>
                  <a:lnTo>
                    <a:pt x="14510" y="18410"/>
                  </a:lnTo>
                  <a:lnTo>
                    <a:pt x="14861" y="19398"/>
                  </a:lnTo>
                  <a:lnTo>
                    <a:pt x="15284" y="19979"/>
                  </a:lnTo>
                  <a:lnTo>
                    <a:pt x="15653" y="19979"/>
                  </a:lnTo>
                  <a:lnTo>
                    <a:pt x="15864" y="19570"/>
                  </a:lnTo>
                  <a:lnTo>
                    <a:pt x="16057" y="18647"/>
                  </a:lnTo>
                  <a:lnTo>
                    <a:pt x="16216" y="17444"/>
                  </a:lnTo>
                  <a:lnTo>
                    <a:pt x="16603" y="13383"/>
                  </a:lnTo>
                  <a:lnTo>
                    <a:pt x="16796" y="11622"/>
                  </a:lnTo>
                  <a:lnTo>
                    <a:pt x="16972" y="10290"/>
                  </a:lnTo>
                  <a:lnTo>
                    <a:pt x="17113" y="9517"/>
                  </a:lnTo>
                  <a:lnTo>
                    <a:pt x="17447" y="8550"/>
                  </a:lnTo>
                  <a:lnTo>
                    <a:pt x="17887" y="8357"/>
                  </a:lnTo>
                  <a:lnTo>
                    <a:pt x="18168" y="8507"/>
                  </a:lnTo>
                  <a:lnTo>
                    <a:pt x="18590" y="8722"/>
                  </a:lnTo>
                  <a:lnTo>
                    <a:pt x="19135" y="8808"/>
                  </a:lnTo>
                  <a:lnTo>
                    <a:pt x="19557" y="7905"/>
                  </a:lnTo>
                  <a:lnTo>
                    <a:pt x="19786" y="6359"/>
                  </a:lnTo>
                  <a:lnTo>
                    <a:pt x="19927" y="4039"/>
                  </a:lnTo>
                  <a:lnTo>
                    <a:pt x="19997" y="0"/>
                  </a:lnTo>
                </a:path>
              </a:pathLst>
            </a:custGeom>
            <a:noFill/>
            <a:ln w="57240" cap="flat">
              <a:solidFill>
                <a:srgbClr val="BE008C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  <p:sp>
          <p:nvSpPr>
            <p:cNvPr id="191576" name="Freeform 88"/>
            <p:cNvSpPr>
              <a:spLocks noChangeArrowheads="1"/>
            </p:cNvSpPr>
            <p:nvPr/>
          </p:nvSpPr>
          <p:spPr bwMode="auto">
            <a:xfrm>
              <a:off x="1193" y="990"/>
              <a:ext cx="3943" cy="554"/>
            </a:xfrm>
            <a:custGeom>
              <a:avLst/>
              <a:gdLst>
                <a:gd name="G0" fmla="+- 65368 0 0"/>
                <a:gd name="G1" fmla="+- 1 0 0"/>
                <a:gd name="G2" fmla="+- 1 0 0"/>
                <a:gd name="G3" fmla="+- 1 0 0"/>
                <a:gd name="G4" fmla="+- 1 0 0"/>
                <a:gd name="G5" fmla="+- 1 0 0"/>
                <a:gd name="G6" fmla="+- 1 0 0"/>
                <a:gd name="G7" fmla="+- 1 0 0"/>
                <a:gd name="G8" fmla="+- 1 0 0"/>
                <a:gd name="G9" fmla="+- 1 0 0"/>
                <a:gd name="G10" fmla="+- 1 0 0"/>
                <a:gd name="G11" fmla="+- 1 0 0"/>
                <a:gd name="G12" fmla="+- 1 0 0"/>
                <a:gd name="G13" fmla="+- 1 0 0"/>
                <a:gd name="G14" fmla="+- 1 0 0"/>
                <a:gd name="G15" fmla="+- 1 0 0"/>
                <a:gd name="G16" fmla="+- 1 0 0"/>
                <a:gd name="G17" fmla="+- 1 0 0"/>
                <a:gd name="G18" fmla="+- 1 0 0"/>
                <a:gd name="G19" fmla="+- 1 0 0"/>
                <a:gd name="G20" fmla="+- 1 0 0"/>
                <a:gd name="G21" fmla="+- 1 0 0"/>
                <a:gd name="G22" fmla="+- 1 0 0"/>
                <a:gd name="G23" fmla="+- 1 0 0"/>
                <a:gd name="G24" fmla="+- 1 0 0"/>
                <a:gd name="G25" fmla="+- 1 0 0"/>
                <a:gd name="G26" fmla="+- 1 0 0"/>
                <a:gd name="G27" fmla="+- 1 0 0"/>
                <a:gd name="G28" fmla="+- 1 0 0"/>
                <a:gd name="G29" fmla="+- 1 0 0"/>
                <a:gd name="G30" fmla="*/ 1 65535 32768"/>
                <a:gd name="G31" fmla="+- 1 0 0"/>
                <a:gd name="G32" fmla="+- 145 0 0"/>
                <a:gd name="G33" fmla="+- 6 0 0"/>
                <a:gd name="G34" fmla="+- 65424 0 0"/>
                <a:gd name="G35" fmla="+- 65242 0 0"/>
                <a:gd name="G36" fmla="+- 65182 0 0"/>
                <a:gd name="G37" fmla="+- 65107 0 0"/>
                <a:gd name="G38" fmla="+- 65052 0 0"/>
                <a:gd name="G39" fmla="+- 64886 0 0"/>
                <a:gd name="T0" fmla="*/ 0 w 20000"/>
                <a:gd name="T1" fmla="*/ 284 h 20000"/>
                <a:gd name="T2" fmla="*/ 139 w 20000"/>
                <a:gd name="T3" fmla="*/ 308 h 20000"/>
                <a:gd name="T4" fmla="*/ 302 w 20000"/>
                <a:gd name="T5" fmla="*/ 332 h 20000"/>
                <a:gd name="T6" fmla="*/ 444 w 20000"/>
                <a:gd name="T7" fmla="*/ 348 h 20000"/>
                <a:gd name="T8" fmla="*/ 642 w 20000"/>
                <a:gd name="T9" fmla="*/ 365 h 20000"/>
                <a:gd name="T10" fmla="*/ 719 w 20000"/>
                <a:gd name="T11" fmla="*/ 369 h 20000"/>
                <a:gd name="T12" fmla="*/ 798 w 20000"/>
                <a:gd name="T13" fmla="*/ 370 h 20000"/>
                <a:gd name="T14" fmla="*/ 854 w 20000"/>
                <a:gd name="T15" fmla="*/ 377 h 20000"/>
                <a:gd name="T16" fmla="*/ 1027 w 20000"/>
                <a:gd name="T17" fmla="*/ 385 h 20000"/>
                <a:gd name="T18" fmla="*/ 1183 w 20000"/>
                <a:gd name="T19" fmla="*/ 388 h 20000"/>
                <a:gd name="T20" fmla="*/ 1267 w 20000"/>
                <a:gd name="T21" fmla="*/ 388 h 20000"/>
                <a:gd name="T22" fmla="*/ 1510 w 20000"/>
                <a:gd name="T23" fmla="*/ 379 h 20000"/>
                <a:gd name="T24" fmla="*/ 1823 w 20000"/>
                <a:gd name="T25" fmla="*/ 369 h 20000"/>
                <a:gd name="T26" fmla="*/ 1927 w 20000"/>
                <a:gd name="T27" fmla="*/ 365 h 20000"/>
                <a:gd name="T28" fmla="*/ 2093 w 20000"/>
                <a:gd name="T29" fmla="*/ 374 h 20000"/>
                <a:gd name="T30" fmla="*/ 2225 w 20000"/>
                <a:gd name="T31" fmla="*/ 383 h 20000"/>
                <a:gd name="T32" fmla="*/ 2385 w 20000"/>
                <a:gd name="T33" fmla="*/ 395 h 20000"/>
                <a:gd name="T34" fmla="*/ 2524 w 20000"/>
                <a:gd name="T35" fmla="*/ 417 h 20000"/>
                <a:gd name="T36" fmla="*/ 2638 w 20000"/>
                <a:gd name="T37" fmla="*/ 437 h 20000"/>
                <a:gd name="T38" fmla="*/ 2777 w 20000"/>
                <a:gd name="T39" fmla="*/ 479 h 20000"/>
                <a:gd name="T40" fmla="*/ 2871 w 20000"/>
                <a:gd name="T41" fmla="*/ 511 h 20000"/>
                <a:gd name="T42" fmla="*/ 2958 w 20000"/>
                <a:gd name="T43" fmla="*/ 543 h 20000"/>
                <a:gd name="T44" fmla="*/ 3023 w 20000"/>
                <a:gd name="T45" fmla="*/ 554 h 20000"/>
                <a:gd name="T46" fmla="*/ 3061 w 20000"/>
                <a:gd name="T47" fmla="*/ 552 h 20000"/>
                <a:gd name="T48" fmla="*/ 3127 w 20000"/>
                <a:gd name="T49" fmla="*/ 533 h 20000"/>
                <a:gd name="T50" fmla="*/ 3186 w 20000"/>
                <a:gd name="T51" fmla="*/ 489 h 20000"/>
                <a:gd name="T52" fmla="*/ 3235 w 20000"/>
                <a:gd name="T53" fmla="*/ 427 h 20000"/>
                <a:gd name="T54" fmla="*/ 3287 w 20000"/>
                <a:gd name="T55" fmla="*/ 317 h 20000"/>
                <a:gd name="T56" fmla="*/ 3326 w 20000"/>
                <a:gd name="T57" fmla="*/ 270 h 20000"/>
                <a:gd name="T58" fmla="*/ 3367 w 20000"/>
                <a:gd name="T59" fmla="*/ 241 h 20000"/>
                <a:gd name="T60" fmla="*/ 3409 w 20000"/>
                <a:gd name="T61" fmla="*/ 213 h 20000"/>
                <a:gd name="T62" fmla="*/ 3461 w 20000"/>
                <a:gd name="T63" fmla="*/ 199 h 20000"/>
                <a:gd name="T64" fmla="*/ 3541 w 20000"/>
                <a:gd name="T65" fmla="*/ 189 h 20000"/>
                <a:gd name="T66" fmla="*/ 3596 w 20000"/>
                <a:gd name="T67" fmla="*/ 189 h 20000"/>
                <a:gd name="T68" fmla="*/ 3669 w 20000"/>
                <a:gd name="T69" fmla="*/ 180 h 20000"/>
                <a:gd name="T70" fmla="*/ 3742 w 20000"/>
                <a:gd name="T71" fmla="*/ 170 h 20000"/>
                <a:gd name="T72" fmla="*/ 3801 w 20000"/>
                <a:gd name="T73" fmla="*/ 156 h 20000"/>
                <a:gd name="T74" fmla="*/ 3874 w 20000"/>
                <a:gd name="T75" fmla="*/ 128 h 20000"/>
                <a:gd name="T76" fmla="*/ 3916 w 20000"/>
                <a:gd name="T77" fmla="*/ 80 h 20000"/>
                <a:gd name="T78" fmla="*/ 3943 w 20000"/>
                <a:gd name="T79" fmla="*/ 0 h 200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0000" h="20000">
                  <a:moveTo>
                    <a:pt x="0" y="10237"/>
                  </a:moveTo>
                  <a:lnTo>
                    <a:pt x="704" y="11109"/>
                  </a:lnTo>
                  <a:lnTo>
                    <a:pt x="1531" y="11981"/>
                  </a:lnTo>
                  <a:lnTo>
                    <a:pt x="2253" y="12550"/>
                  </a:lnTo>
                  <a:lnTo>
                    <a:pt x="3257" y="13137"/>
                  </a:lnTo>
                  <a:lnTo>
                    <a:pt x="3644" y="13308"/>
                  </a:lnTo>
                  <a:lnTo>
                    <a:pt x="4049" y="13346"/>
                  </a:lnTo>
                  <a:lnTo>
                    <a:pt x="4330" y="13573"/>
                  </a:lnTo>
                  <a:lnTo>
                    <a:pt x="5208" y="13877"/>
                  </a:lnTo>
                  <a:lnTo>
                    <a:pt x="6000" y="13991"/>
                  </a:lnTo>
                  <a:lnTo>
                    <a:pt x="6425" y="13991"/>
                  </a:lnTo>
                  <a:lnTo>
                    <a:pt x="7657" y="13668"/>
                  </a:lnTo>
                  <a:lnTo>
                    <a:pt x="9242" y="13308"/>
                  </a:lnTo>
                  <a:lnTo>
                    <a:pt x="9770" y="13137"/>
                  </a:lnTo>
                  <a:lnTo>
                    <a:pt x="10615" y="13479"/>
                  </a:lnTo>
                  <a:lnTo>
                    <a:pt x="11284" y="13801"/>
                  </a:lnTo>
                  <a:lnTo>
                    <a:pt x="12093" y="14218"/>
                  </a:lnTo>
                  <a:lnTo>
                    <a:pt x="12797" y="15014"/>
                  </a:lnTo>
                  <a:lnTo>
                    <a:pt x="13378" y="15735"/>
                  </a:lnTo>
                  <a:lnTo>
                    <a:pt x="14082" y="17251"/>
                  </a:lnTo>
                  <a:lnTo>
                    <a:pt x="14558" y="18408"/>
                  </a:lnTo>
                  <a:lnTo>
                    <a:pt x="14998" y="19564"/>
                  </a:lnTo>
                  <a:lnTo>
                    <a:pt x="15332" y="19981"/>
                  </a:lnTo>
                  <a:lnTo>
                    <a:pt x="15523" y="19905"/>
                  </a:lnTo>
                  <a:lnTo>
                    <a:pt x="15857" y="19223"/>
                  </a:lnTo>
                  <a:lnTo>
                    <a:pt x="16157" y="17630"/>
                  </a:lnTo>
                  <a:lnTo>
                    <a:pt x="16406" y="15374"/>
                  </a:lnTo>
                  <a:lnTo>
                    <a:pt x="16670" y="11431"/>
                  </a:lnTo>
                  <a:lnTo>
                    <a:pt x="16864" y="9744"/>
                  </a:lnTo>
                  <a:lnTo>
                    <a:pt x="17075" y="8701"/>
                  </a:lnTo>
                  <a:lnTo>
                    <a:pt x="17286" y="7678"/>
                  </a:lnTo>
                  <a:lnTo>
                    <a:pt x="17550" y="7166"/>
                  </a:lnTo>
                  <a:lnTo>
                    <a:pt x="17955" y="6806"/>
                  </a:lnTo>
                  <a:lnTo>
                    <a:pt x="18237" y="6806"/>
                  </a:lnTo>
                  <a:lnTo>
                    <a:pt x="18606" y="6483"/>
                  </a:lnTo>
                  <a:lnTo>
                    <a:pt x="18976" y="6142"/>
                  </a:lnTo>
                  <a:lnTo>
                    <a:pt x="19275" y="5630"/>
                  </a:lnTo>
                  <a:lnTo>
                    <a:pt x="19645" y="4626"/>
                  </a:lnTo>
                  <a:lnTo>
                    <a:pt x="19856" y="2900"/>
                  </a:lnTo>
                  <a:lnTo>
                    <a:pt x="19997" y="0"/>
                  </a:lnTo>
                </a:path>
              </a:pathLst>
            </a:custGeom>
            <a:noFill/>
            <a:ln w="57240" cap="flat">
              <a:solidFill>
                <a:srgbClr val="BE008C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  <p:sp>
          <p:nvSpPr>
            <p:cNvPr id="191577" name="Freeform 89"/>
            <p:cNvSpPr>
              <a:spLocks noChangeArrowheads="1"/>
            </p:cNvSpPr>
            <p:nvPr/>
          </p:nvSpPr>
          <p:spPr bwMode="auto">
            <a:xfrm>
              <a:off x="1191" y="1118"/>
              <a:ext cx="3949" cy="602"/>
            </a:xfrm>
            <a:custGeom>
              <a:avLst/>
              <a:gdLst>
                <a:gd name="G0" fmla="+- 64366 0 0"/>
                <a:gd name="G1" fmla="+- 11344 0 0"/>
                <a:gd name="G2" fmla="+- 1 0 0"/>
                <a:gd name="G3" fmla="+- 1 0 0"/>
                <a:gd name="G4" fmla="+- 1 0 0"/>
                <a:gd name="G5" fmla="+- 1 0 0"/>
                <a:gd name="G6" fmla="+- 1 0 0"/>
                <a:gd name="G7" fmla="+- 1 0 0"/>
                <a:gd name="G8" fmla="+- 1 0 0"/>
                <a:gd name="G9" fmla="+- 1 0 0"/>
                <a:gd name="G10" fmla="+- 1 0 0"/>
                <a:gd name="G11" fmla="+- 1 0 0"/>
                <a:gd name="G12" fmla="+- 1 0 0"/>
                <a:gd name="G13" fmla="+- 1 0 0"/>
                <a:gd name="G14" fmla="+- 1 0 0"/>
                <a:gd name="G15" fmla="+- 1 0 0"/>
                <a:gd name="G16" fmla="+- 1 0 0"/>
                <a:gd name="G17" fmla="+- 1 0 0"/>
                <a:gd name="G18" fmla="+- 1 0 0"/>
                <a:gd name="G19" fmla="+- 1 0 0"/>
                <a:gd name="G20" fmla="+- 1 0 0"/>
                <a:gd name="G21" fmla="+- 1 0 0"/>
                <a:gd name="G22" fmla="+- 1 0 0"/>
                <a:gd name="G23" fmla="+- 1 0 0"/>
                <a:gd name="G24" fmla="+- 1 0 0"/>
                <a:gd name="G25" fmla="+- 1 0 0"/>
                <a:gd name="G26" fmla="+- 1 0 0"/>
                <a:gd name="G27" fmla="+- 1 0 0"/>
                <a:gd name="G28" fmla="+- 1 0 0"/>
                <a:gd name="G29" fmla="+- 1 0 0"/>
                <a:gd name="G30" fmla="*/ 1 65535 32768"/>
                <a:gd name="G31" fmla="+- 1 0 0"/>
                <a:gd name="G32" fmla="+- 92 0 0"/>
                <a:gd name="G33" fmla="+- 65522 0 0"/>
                <a:gd name="G34" fmla="+- 65431 0 0"/>
                <a:gd name="G35" fmla="+- 65275 0 0"/>
                <a:gd name="G36" fmla="+- 65228 0 0"/>
                <a:gd name="G37" fmla="+- 65172 0 0"/>
                <a:gd name="G38" fmla="+- 65111 0 0"/>
                <a:gd name="G39" fmla="+- 64979 0 0"/>
                <a:gd name="T0" fmla="*/ 0 w 20000"/>
                <a:gd name="T1" fmla="*/ 233 h 20000"/>
                <a:gd name="T2" fmla="*/ 141 w 20000"/>
                <a:gd name="T3" fmla="*/ 290 h 20000"/>
                <a:gd name="T4" fmla="*/ 304 w 20000"/>
                <a:gd name="T5" fmla="*/ 342 h 20000"/>
                <a:gd name="T6" fmla="*/ 447 w 20000"/>
                <a:gd name="T7" fmla="*/ 384 h 20000"/>
                <a:gd name="T8" fmla="*/ 645 w 20000"/>
                <a:gd name="T9" fmla="*/ 416 h 20000"/>
                <a:gd name="T10" fmla="*/ 724 w 20000"/>
                <a:gd name="T11" fmla="*/ 426 h 20000"/>
                <a:gd name="T12" fmla="*/ 790 w 20000"/>
                <a:gd name="T13" fmla="*/ 435 h 20000"/>
                <a:gd name="T14" fmla="*/ 860 w 20000"/>
                <a:gd name="T15" fmla="*/ 441 h 20000"/>
                <a:gd name="T16" fmla="*/ 998 w 20000"/>
                <a:gd name="T17" fmla="*/ 453 h 20000"/>
                <a:gd name="T18" fmla="*/ 1144 w 20000"/>
                <a:gd name="T19" fmla="*/ 463 h 20000"/>
                <a:gd name="T20" fmla="*/ 1272 w 20000"/>
                <a:gd name="T21" fmla="*/ 466 h 20000"/>
                <a:gd name="T22" fmla="*/ 1512 w 20000"/>
                <a:gd name="T23" fmla="*/ 469 h 20000"/>
                <a:gd name="T24" fmla="*/ 1818 w 20000"/>
                <a:gd name="T25" fmla="*/ 475 h 20000"/>
                <a:gd name="T26" fmla="*/ 1933 w 20000"/>
                <a:gd name="T27" fmla="*/ 475 h 20000"/>
                <a:gd name="T28" fmla="*/ 2099 w 20000"/>
                <a:gd name="T29" fmla="*/ 475 h 20000"/>
                <a:gd name="T30" fmla="*/ 2228 w 20000"/>
                <a:gd name="T31" fmla="*/ 479 h 20000"/>
                <a:gd name="T32" fmla="*/ 2391 w 20000"/>
                <a:gd name="T33" fmla="*/ 485 h 20000"/>
                <a:gd name="T34" fmla="*/ 2530 w 20000"/>
                <a:gd name="T35" fmla="*/ 495 h 20000"/>
                <a:gd name="T36" fmla="*/ 2641 w 20000"/>
                <a:gd name="T37" fmla="*/ 507 h 20000"/>
                <a:gd name="T38" fmla="*/ 2766 w 20000"/>
                <a:gd name="T39" fmla="*/ 531 h 20000"/>
                <a:gd name="T40" fmla="*/ 2870 w 20000"/>
                <a:gd name="T41" fmla="*/ 574 h 20000"/>
                <a:gd name="T42" fmla="*/ 2957 w 20000"/>
                <a:gd name="T43" fmla="*/ 597 h 20000"/>
                <a:gd name="T44" fmla="*/ 3033 w 20000"/>
                <a:gd name="T45" fmla="*/ 602 h 20000"/>
                <a:gd name="T46" fmla="*/ 3116 w 20000"/>
                <a:gd name="T47" fmla="*/ 584 h 20000"/>
                <a:gd name="T48" fmla="*/ 3154 w 20000"/>
                <a:gd name="T49" fmla="*/ 570 h 20000"/>
                <a:gd name="T50" fmla="*/ 3196 w 20000"/>
                <a:gd name="T51" fmla="*/ 536 h 20000"/>
                <a:gd name="T52" fmla="*/ 3238 w 20000"/>
                <a:gd name="T53" fmla="*/ 479 h 20000"/>
                <a:gd name="T54" fmla="*/ 3293 w 20000"/>
                <a:gd name="T55" fmla="*/ 369 h 20000"/>
                <a:gd name="T56" fmla="*/ 3328 w 20000"/>
                <a:gd name="T57" fmla="*/ 318 h 20000"/>
                <a:gd name="T58" fmla="*/ 3363 w 20000"/>
                <a:gd name="T59" fmla="*/ 275 h 20000"/>
                <a:gd name="T60" fmla="*/ 3422 w 20000"/>
                <a:gd name="T61" fmla="*/ 237 h 20000"/>
                <a:gd name="T62" fmla="*/ 3467 w 20000"/>
                <a:gd name="T63" fmla="*/ 227 h 20000"/>
                <a:gd name="T64" fmla="*/ 3536 w 20000"/>
                <a:gd name="T65" fmla="*/ 227 h 20000"/>
                <a:gd name="T66" fmla="*/ 3599 w 20000"/>
                <a:gd name="T67" fmla="*/ 220 h 20000"/>
                <a:gd name="T68" fmla="*/ 3668 w 20000"/>
                <a:gd name="T69" fmla="*/ 217 h 20000"/>
                <a:gd name="T70" fmla="*/ 3745 w 20000"/>
                <a:gd name="T71" fmla="*/ 204 h 20000"/>
                <a:gd name="T72" fmla="*/ 3828 w 20000"/>
                <a:gd name="T73" fmla="*/ 176 h 20000"/>
                <a:gd name="T74" fmla="*/ 3897 w 20000"/>
                <a:gd name="T75" fmla="*/ 128 h 20000"/>
                <a:gd name="T76" fmla="*/ 3932 w 20000"/>
                <a:gd name="T77" fmla="*/ 81 h 20000"/>
                <a:gd name="T78" fmla="*/ 3949 w 20000"/>
                <a:gd name="T79" fmla="*/ 0 h 200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0000" h="20000">
                  <a:moveTo>
                    <a:pt x="0" y="7731"/>
                  </a:moveTo>
                  <a:lnTo>
                    <a:pt x="715" y="9616"/>
                  </a:lnTo>
                  <a:lnTo>
                    <a:pt x="1541" y="11344"/>
                  </a:lnTo>
                  <a:lnTo>
                    <a:pt x="2262" y="12740"/>
                  </a:lnTo>
                  <a:lnTo>
                    <a:pt x="3264" y="13787"/>
                  </a:lnTo>
                  <a:lnTo>
                    <a:pt x="3668" y="14136"/>
                  </a:lnTo>
                  <a:lnTo>
                    <a:pt x="4002" y="14415"/>
                  </a:lnTo>
                  <a:lnTo>
                    <a:pt x="4353" y="14625"/>
                  </a:lnTo>
                  <a:lnTo>
                    <a:pt x="5053" y="15026"/>
                  </a:lnTo>
                  <a:lnTo>
                    <a:pt x="5792" y="15340"/>
                  </a:lnTo>
                  <a:lnTo>
                    <a:pt x="6442" y="15445"/>
                  </a:lnTo>
                  <a:lnTo>
                    <a:pt x="7658" y="15567"/>
                  </a:lnTo>
                  <a:lnTo>
                    <a:pt x="9205" y="15742"/>
                  </a:lnTo>
                  <a:lnTo>
                    <a:pt x="9785" y="15742"/>
                  </a:lnTo>
                  <a:lnTo>
                    <a:pt x="10628" y="15742"/>
                  </a:lnTo>
                  <a:lnTo>
                    <a:pt x="11279" y="15881"/>
                  </a:lnTo>
                  <a:lnTo>
                    <a:pt x="12105" y="16091"/>
                  </a:lnTo>
                  <a:lnTo>
                    <a:pt x="12808" y="16405"/>
                  </a:lnTo>
                  <a:lnTo>
                    <a:pt x="13370" y="16824"/>
                  </a:lnTo>
                  <a:lnTo>
                    <a:pt x="14003" y="17609"/>
                  </a:lnTo>
                  <a:lnTo>
                    <a:pt x="14531" y="19023"/>
                  </a:lnTo>
                  <a:lnTo>
                    <a:pt x="14970" y="19808"/>
                  </a:lnTo>
                  <a:lnTo>
                    <a:pt x="15357" y="19983"/>
                  </a:lnTo>
                  <a:lnTo>
                    <a:pt x="15779" y="19354"/>
                  </a:lnTo>
                  <a:lnTo>
                    <a:pt x="15972" y="18901"/>
                  </a:lnTo>
                  <a:lnTo>
                    <a:pt x="16183" y="17784"/>
                  </a:lnTo>
                  <a:lnTo>
                    <a:pt x="16394" y="15899"/>
                  </a:lnTo>
                  <a:lnTo>
                    <a:pt x="16675" y="12251"/>
                  </a:lnTo>
                  <a:lnTo>
                    <a:pt x="16851" y="10558"/>
                  </a:lnTo>
                  <a:lnTo>
                    <a:pt x="17027" y="9110"/>
                  </a:lnTo>
                  <a:lnTo>
                    <a:pt x="17325" y="7871"/>
                  </a:lnTo>
                  <a:lnTo>
                    <a:pt x="17554" y="7539"/>
                  </a:lnTo>
                  <a:lnTo>
                    <a:pt x="17905" y="7539"/>
                  </a:lnTo>
                  <a:lnTo>
                    <a:pt x="18222" y="7295"/>
                  </a:lnTo>
                  <a:lnTo>
                    <a:pt x="18573" y="7190"/>
                  </a:lnTo>
                  <a:lnTo>
                    <a:pt x="18960" y="6754"/>
                  </a:lnTo>
                  <a:lnTo>
                    <a:pt x="19382" y="5846"/>
                  </a:lnTo>
                  <a:lnTo>
                    <a:pt x="19733" y="4258"/>
                  </a:lnTo>
                  <a:lnTo>
                    <a:pt x="19909" y="2670"/>
                  </a:lnTo>
                  <a:lnTo>
                    <a:pt x="19997" y="0"/>
                  </a:lnTo>
                </a:path>
              </a:pathLst>
            </a:custGeom>
            <a:noFill/>
            <a:ln w="57240" cap="flat">
              <a:solidFill>
                <a:srgbClr val="BE008C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  <p:sp>
          <p:nvSpPr>
            <p:cNvPr id="191578" name="Freeform 90"/>
            <p:cNvSpPr>
              <a:spLocks noChangeArrowheads="1"/>
            </p:cNvSpPr>
            <p:nvPr/>
          </p:nvSpPr>
          <p:spPr bwMode="auto">
            <a:xfrm>
              <a:off x="1187" y="1465"/>
              <a:ext cx="3953" cy="634"/>
            </a:xfrm>
            <a:custGeom>
              <a:avLst/>
              <a:gdLst>
                <a:gd name="G0" fmla="+- 64194 0 0"/>
                <a:gd name="G1" fmla="+- 1 0 0"/>
                <a:gd name="G2" fmla="+- 1 0 0"/>
                <a:gd name="G3" fmla="+- 1 0 0"/>
                <a:gd name="G4" fmla="+- 1 0 0"/>
                <a:gd name="G5" fmla="+- 1 0 0"/>
                <a:gd name="G6" fmla="+- 1 0 0"/>
                <a:gd name="G7" fmla="+- 1 0 0"/>
                <a:gd name="G8" fmla="+- 1 0 0"/>
                <a:gd name="G9" fmla="+- 1 0 0"/>
                <a:gd name="G10" fmla="+- 1 0 0"/>
                <a:gd name="G11" fmla="+- 1 0 0"/>
                <a:gd name="G12" fmla="+- 1 0 0"/>
                <a:gd name="G13" fmla="+- 1 0 0"/>
                <a:gd name="G14" fmla="+- 1 0 0"/>
                <a:gd name="G15" fmla="+- 1 0 0"/>
                <a:gd name="G16" fmla="max 9809 G0"/>
                <a:gd name="G17" fmla="+- 1 0 0"/>
                <a:gd name="G18" fmla="+- 1 0 0"/>
                <a:gd name="G19" fmla="+- 1 0 0"/>
                <a:gd name="G20" fmla="+- 1 0 0"/>
                <a:gd name="G21" fmla="+- 1 0 0"/>
                <a:gd name="G22" fmla="+- 1 0 0"/>
                <a:gd name="G23" fmla="+- 1 0 0"/>
                <a:gd name="G24" fmla="+- 1 0 0"/>
                <a:gd name="G25" fmla="+- 1 0 0"/>
                <a:gd name="G26" fmla="+- 1 0 0"/>
                <a:gd name="G27" fmla="+- 1 0 0"/>
                <a:gd name="G28" fmla="+- 1 0 0"/>
                <a:gd name="G29" fmla="+- 1 0 0"/>
                <a:gd name="G30" fmla="*/ 1 65535 32768"/>
                <a:gd name="G31" fmla="+- 1 0 0"/>
                <a:gd name="G32" fmla="+- 65398 0 0"/>
                <a:gd name="G33" fmla="+- 65289 0 0"/>
                <a:gd name="G34" fmla="+- 65227 0 0"/>
                <a:gd name="G35" fmla="+- 65168 0 0"/>
                <a:gd name="G36" fmla="+- 65111 0 0"/>
                <a:gd name="G37" fmla="+- 65073 0 0"/>
                <a:gd name="G38" fmla="+- 64972 0 0"/>
                <a:gd name="G39" fmla="+- 64860 0 0"/>
                <a:gd name="T0" fmla="*/ 0 w 20000"/>
                <a:gd name="T1" fmla="*/ 0 h 20000"/>
                <a:gd name="T2" fmla="*/ 138 w 20000"/>
                <a:gd name="T3" fmla="*/ 65 h 20000"/>
                <a:gd name="T4" fmla="*/ 312 w 20000"/>
                <a:gd name="T5" fmla="*/ 135 h 20000"/>
                <a:gd name="T6" fmla="*/ 444 w 20000"/>
                <a:gd name="T7" fmla="*/ 183 h 20000"/>
                <a:gd name="T8" fmla="*/ 551 w 20000"/>
                <a:gd name="T9" fmla="*/ 227 h 20000"/>
                <a:gd name="T10" fmla="*/ 652 w 20000"/>
                <a:gd name="T11" fmla="*/ 265 h 20000"/>
                <a:gd name="T12" fmla="*/ 728 w 20000"/>
                <a:gd name="T13" fmla="*/ 296 h 20000"/>
                <a:gd name="T14" fmla="*/ 860 w 20000"/>
                <a:gd name="T15" fmla="*/ 344 h 20000"/>
                <a:gd name="T16" fmla="*/ 1020 w 20000"/>
                <a:gd name="T17" fmla="*/ 404 h 20000"/>
                <a:gd name="T18" fmla="*/ 1138 w 20000"/>
                <a:gd name="T19" fmla="*/ 439 h 20000"/>
                <a:gd name="T20" fmla="*/ 1308 w 20000"/>
                <a:gd name="T21" fmla="*/ 483 h 20000"/>
                <a:gd name="T22" fmla="*/ 1562 w 20000"/>
                <a:gd name="T23" fmla="*/ 534 h 20000"/>
                <a:gd name="T24" fmla="*/ 1683 w 20000"/>
                <a:gd name="T25" fmla="*/ 553 h 20000"/>
                <a:gd name="T26" fmla="*/ 1940 w 20000"/>
                <a:gd name="T27" fmla="*/ 583 h 20000"/>
                <a:gd name="T28" fmla="*/ 2117 w 20000"/>
                <a:gd name="T29" fmla="*/ 588 h 20000"/>
                <a:gd name="T30" fmla="*/ 2242 w 20000"/>
                <a:gd name="T31" fmla="*/ 588 h 20000"/>
                <a:gd name="T32" fmla="*/ 2398 w 20000"/>
                <a:gd name="T33" fmla="*/ 572 h 20000"/>
                <a:gd name="T34" fmla="*/ 2537 w 20000"/>
                <a:gd name="T35" fmla="*/ 572 h 20000"/>
                <a:gd name="T36" fmla="*/ 2652 w 20000"/>
                <a:gd name="T37" fmla="*/ 583 h 20000"/>
                <a:gd name="T38" fmla="*/ 2759 w 20000"/>
                <a:gd name="T39" fmla="*/ 591 h 20000"/>
                <a:gd name="T40" fmla="*/ 2881 w 20000"/>
                <a:gd name="T41" fmla="*/ 610 h 20000"/>
                <a:gd name="T42" fmla="*/ 2974 w 20000"/>
                <a:gd name="T43" fmla="*/ 632 h 20000"/>
                <a:gd name="T44" fmla="*/ 3051 w 20000"/>
                <a:gd name="T45" fmla="*/ 634 h 20000"/>
                <a:gd name="T46" fmla="*/ 3117 w 20000"/>
                <a:gd name="T47" fmla="*/ 616 h 20000"/>
                <a:gd name="T48" fmla="*/ 3169 w 20000"/>
                <a:gd name="T49" fmla="*/ 583 h 20000"/>
                <a:gd name="T50" fmla="*/ 3200 w 20000"/>
                <a:gd name="T51" fmla="*/ 559 h 20000"/>
                <a:gd name="T52" fmla="*/ 3256 w 20000"/>
                <a:gd name="T53" fmla="*/ 487 h 20000"/>
                <a:gd name="T54" fmla="*/ 3297 w 20000"/>
                <a:gd name="T55" fmla="*/ 417 h 20000"/>
                <a:gd name="T56" fmla="*/ 3332 w 20000"/>
                <a:gd name="T57" fmla="*/ 374 h 20000"/>
                <a:gd name="T58" fmla="*/ 3384 w 20000"/>
                <a:gd name="T59" fmla="*/ 344 h 20000"/>
                <a:gd name="T60" fmla="*/ 3433 w 20000"/>
                <a:gd name="T61" fmla="*/ 326 h 20000"/>
                <a:gd name="T62" fmla="*/ 3491 w 20000"/>
                <a:gd name="T63" fmla="*/ 312 h 20000"/>
                <a:gd name="T64" fmla="*/ 3544 w 20000"/>
                <a:gd name="T65" fmla="*/ 311 h 20000"/>
                <a:gd name="T66" fmla="*/ 3610 w 20000"/>
                <a:gd name="T67" fmla="*/ 311 h 20000"/>
                <a:gd name="T68" fmla="*/ 3676 w 20000"/>
                <a:gd name="T69" fmla="*/ 303 h 20000"/>
                <a:gd name="T70" fmla="*/ 3759 w 20000"/>
                <a:gd name="T71" fmla="*/ 288 h 20000"/>
                <a:gd name="T72" fmla="*/ 3815 w 20000"/>
                <a:gd name="T73" fmla="*/ 273 h 20000"/>
                <a:gd name="T74" fmla="*/ 3884 w 20000"/>
                <a:gd name="T75" fmla="*/ 235 h 20000"/>
                <a:gd name="T76" fmla="*/ 3922 w 20000"/>
                <a:gd name="T77" fmla="*/ 189 h 20000"/>
                <a:gd name="T78" fmla="*/ 3953 w 20000"/>
                <a:gd name="T79" fmla="*/ 89 h 200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0000" h="20000">
                  <a:moveTo>
                    <a:pt x="0" y="0"/>
                  </a:moveTo>
                  <a:lnTo>
                    <a:pt x="699" y="2041"/>
                  </a:lnTo>
                  <a:lnTo>
                    <a:pt x="1577" y="4266"/>
                  </a:lnTo>
                  <a:lnTo>
                    <a:pt x="2245" y="5759"/>
                  </a:lnTo>
                  <a:lnTo>
                    <a:pt x="2789" y="7137"/>
                  </a:lnTo>
                  <a:lnTo>
                    <a:pt x="3298" y="8332"/>
                  </a:lnTo>
                  <a:lnTo>
                    <a:pt x="3682" y="9328"/>
                  </a:lnTo>
                  <a:lnTo>
                    <a:pt x="4352" y="10838"/>
                  </a:lnTo>
                  <a:lnTo>
                    <a:pt x="5157" y="12714"/>
                  </a:lnTo>
                  <a:lnTo>
                    <a:pt x="5757" y="13842"/>
                  </a:lnTo>
                  <a:lnTo>
                    <a:pt x="6617" y="15220"/>
                  </a:lnTo>
                  <a:lnTo>
                    <a:pt x="7899" y="16813"/>
                  </a:lnTo>
                  <a:lnTo>
                    <a:pt x="8513" y="17411"/>
                  </a:lnTo>
                  <a:lnTo>
                    <a:pt x="9813" y="18357"/>
                  </a:lnTo>
                  <a:lnTo>
                    <a:pt x="10708" y="18506"/>
                  </a:lnTo>
                  <a:lnTo>
                    <a:pt x="11340" y="18506"/>
                  </a:lnTo>
                  <a:lnTo>
                    <a:pt x="12131" y="18008"/>
                  </a:lnTo>
                  <a:lnTo>
                    <a:pt x="12833" y="18008"/>
                  </a:lnTo>
                  <a:lnTo>
                    <a:pt x="13412" y="18357"/>
                  </a:lnTo>
                  <a:lnTo>
                    <a:pt x="13957" y="18606"/>
                  </a:lnTo>
                  <a:lnTo>
                    <a:pt x="14571" y="19203"/>
                  </a:lnTo>
                  <a:lnTo>
                    <a:pt x="15045" y="19900"/>
                  </a:lnTo>
                  <a:lnTo>
                    <a:pt x="15432" y="19983"/>
                  </a:lnTo>
                  <a:lnTo>
                    <a:pt x="15765" y="19402"/>
                  </a:lnTo>
                  <a:lnTo>
                    <a:pt x="16029" y="18357"/>
                  </a:lnTo>
                  <a:lnTo>
                    <a:pt x="16187" y="17593"/>
                  </a:lnTo>
                  <a:lnTo>
                    <a:pt x="16468" y="15353"/>
                  </a:lnTo>
                  <a:lnTo>
                    <a:pt x="16678" y="13129"/>
                  </a:lnTo>
                  <a:lnTo>
                    <a:pt x="16854" y="11784"/>
                  </a:lnTo>
                  <a:lnTo>
                    <a:pt x="17117" y="10838"/>
                  </a:lnTo>
                  <a:lnTo>
                    <a:pt x="17363" y="10257"/>
                  </a:lnTo>
                  <a:lnTo>
                    <a:pt x="17659" y="9826"/>
                  </a:lnTo>
                  <a:lnTo>
                    <a:pt x="17925" y="9809"/>
                  </a:lnTo>
                  <a:lnTo>
                    <a:pt x="18259" y="9809"/>
                  </a:lnTo>
                  <a:lnTo>
                    <a:pt x="18592" y="9544"/>
                  </a:lnTo>
                  <a:lnTo>
                    <a:pt x="19014" y="9062"/>
                  </a:lnTo>
                  <a:lnTo>
                    <a:pt x="19295" y="8598"/>
                  </a:lnTo>
                  <a:lnTo>
                    <a:pt x="19646" y="7402"/>
                  </a:lnTo>
                  <a:lnTo>
                    <a:pt x="19839" y="5942"/>
                  </a:lnTo>
                  <a:lnTo>
                    <a:pt x="19997" y="2805"/>
                  </a:lnTo>
                </a:path>
              </a:pathLst>
            </a:custGeom>
            <a:noFill/>
            <a:ln w="57240" cap="flat">
              <a:solidFill>
                <a:srgbClr val="BE008C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  <p:sp>
          <p:nvSpPr>
            <p:cNvPr id="191579" name="Freeform 91"/>
            <p:cNvSpPr>
              <a:spLocks noChangeArrowheads="1"/>
            </p:cNvSpPr>
            <p:nvPr/>
          </p:nvSpPr>
          <p:spPr bwMode="auto">
            <a:xfrm>
              <a:off x="1187" y="1508"/>
              <a:ext cx="3963" cy="838"/>
            </a:xfrm>
            <a:custGeom>
              <a:avLst/>
              <a:gdLst>
                <a:gd name="G0" fmla="+- 63845 0 0"/>
                <a:gd name="G1" fmla="+- 1 0 0"/>
                <a:gd name="G2" fmla="+- 1 0 0"/>
                <a:gd name="G3" fmla="+- 1 0 0"/>
                <a:gd name="G4" fmla="+- 1 0 0"/>
                <a:gd name="G5" fmla="+- 1 0 0"/>
                <a:gd name="G6" fmla="+- 1 0 0"/>
                <a:gd name="G7" fmla="+- 1 0 0"/>
                <a:gd name="G8" fmla="+- 1 0 0"/>
                <a:gd name="G9" fmla="+- 1 0 0"/>
                <a:gd name="G10" fmla="+- 1 0 0"/>
                <a:gd name="G11" fmla="+- 1 0 0"/>
                <a:gd name="G12" fmla="+- 1 0 0"/>
                <a:gd name="G13" fmla="*/ 1 0 0"/>
                <a:gd name="G14" fmla="+- 1 0 0"/>
                <a:gd name="G15" fmla="+- 1 0 0"/>
                <a:gd name="G16" fmla="+- 1 0 0"/>
                <a:gd name="G17" fmla="+- 1 0 0"/>
                <a:gd name="G18" fmla="+- 1 0 0"/>
                <a:gd name="G19" fmla="+- 1 0 0"/>
                <a:gd name="G20" fmla="+- 1 0 0"/>
                <a:gd name="G21" fmla="+- 1 0 0"/>
                <a:gd name="G22" fmla="+- 1 0 0"/>
                <a:gd name="G23" fmla="+- 1 0 0"/>
                <a:gd name="G24" fmla="+- 1 0 0"/>
                <a:gd name="G25" fmla="+- 1 0 0"/>
                <a:gd name="G26" fmla="+- 1 0 0"/>
                <a:gd name="G27" fmla="+- 1 0 0"/>
                <a:gd name="G28" fmla="+- 1 0 0"/>
                <a:gd name="G29" fmla="+- 1 0 0"/>
                <a:gd name="G30" fmla="*/ 1 65535 32768"/>
                <a:gd name="G31" fmla="+- 1 0 0"/>
                <a:gd name="G32" fmla="+- 65301 0 0"/>
                <a:gd name="G33" fmla="+- 65331 0 0"/>
                <a:gd name="G34" fmla="+- 65246 0 0"/>
                <a:gd name="G35" fmla="+- 65195 0 0"/>
                <a:gd name="G36" fmla="+- 65161 0 0"/>
                <a:gd name="G37" fmla="+- 65097 0 0"/>
                <a:gd name="G38" fmla="+- 65034 0 0"/>
                <a:gd name="G39" fmla="+- 64918 0 0"/>
                <a:gd name="T0" fmla="*/ 0 w 20000"/>
                <a:gd name="T1" fmla="*/ 0 h 20000"/>
                <a:gd name="T2" fmla="*/ 235 w 20000"/>
                <a:gd name="T3" fmla="*/ 121 h 20000"/>
                <a:gd name="T4" fmla="*/ 326 w 20000"/>
                <a:gd name="T5" fmla="*/ 168 h 20000"/>
                <a:gd name="T6" fmla="*/ 458 w 20000"/>
                <a:gd name="T7" fmla="*/ 231 h 20000"/>
                <a:gd name="T8" fmla="*/ 572 w 20000"/>
                <a:gd name="T9" fmla="*/ 283 h 20000"/>
                <a:gd name="T10" fmla="*/ 658 w 20000"/>
                <a:gd name="T11" fmla="*/ 320 h 20000"/>
                <a:gd name="T12" fmla="*/ 759 w 20000"/>
                <a:gd name="T13" fmla="*/ 361 h 20000"/>
                <a:gd name="T14" fmla="*/ 863 w 20000"/>
                <a:gd name="T15" fmla="*/ 408 h 20000"/>
                <a:gd name="T16" fmla="*/ 1026 w 20000"/>
                <a:gd name="T17" fmla="*/ 475 h 20000"/>
                <a:gd name="T18" fmla="*/ 1141 w 20000"/>
                <a:gd name="T19" fmla="*/ 523 h 20000"/>
                <a:gd name="T20" fmla="*/ 1277 w 20000"/>
                <a:gd name="T21" fmla="*/ 570 h 20000"/>
                <a:gd name="T22" fmla="*/ 1579 w 20000"/>
                <a:gd name="T23" fmla="*/ 671 h 20000"/>
                <a:gd name="T24" fmla="*/ 1697 w 20000"/>
                <a:gd name="T25" fmla="*/ 712 h 20000"/>
                <a:gd name="T26" fmla="*/ 1922 w 20000"/>
                <a:gd name="T27" fmla="*/ 768 h 20000"/>
                <a:gd name="T28" fmla="*/ 2089 w 20000"/>
                <a:gd name="T29" fmla="*/ 779 h 20000"/>
                <a:gd name="T30" fmla="*/ 2228 w 20000"/>
                <a:gd name="T31" fmla="*/ 764 h 20000"/>
                <a:gd name="T32" fmla="*/ 2408 w 20000"/>
                <a:gd name="T33" fmla="*/ 744 h 20000"/>
                <a:gd name="T34" fmla="*/ 2551 w 20000"/>
                <a:gd name="T35" fmla="*/ 754 h 20000"/>
                <a:gd name="T36" fmla="*/ 2644 w 20000"/>
                <a:gd name="T37" fmla="*/ 758 h 20000"/>
                <a:gd name="T38" fmla="*/ 2773 w 20000"/>
                <a:gd name="T39" fmla="*/ 777 h 20000"/>
                <a:gd name="T40" fmla="*/ 2880 w 20000"/>
                <a:gd name="T41" fmla="*/ 807 h 20000"/>
                <a:gd name="T42" fmla="*/ 2977 w 20000"/>
                <a:gd name="T43" fmla="*/ 835 h 20000"/>
                <a:gd name="T44" fmla="*/ 3019 w 20000"/>
                <a:gd name="T45" fmla="*/ 838 h 20000"/>
                <a:gd name="T46" fmla="*/ 3099 w 20000"/>
                <a:gd name="T47" fmla="*/ 826 h 20000"/>
                <a:gd name="T48" fmla="*/ 3176 w 20000"/>
                <a:gd name="T49" fmla="*/ 779 h 20000"/>
                <a:gd name="T50" fmla="*/ 3238 w 20000"/>
                <a:gd name="T51" fmla="*/ 711 h 20000"/>
                <a:gd name="T52" fmla="*/ 3273 w 20000"/>
                <a:gd name="T53" fmla="*/ 663 h 20000"/>
                <a:gd name="T54" fmla="*/ 3300 w 20000"/>
                <a:gd name="T55" fmla="*/ 614 h 20000"/>
                <a:gd name="T56" fmla="*/ 3346 w 20000"/>
                <a:gd name="T57" fmla="*/ 559 h 20000"/>
                <a:gd name="T58" fmla="*/ 3398 w 20000"/>
                <a:gd name="T59" fmla="*/ 516 h 20000"/>
                <a:gd name="T60" fmla="*/ 3446 w 20000"/>
                <a:gd name="T61" fmla="*/ 497 h 20000"/>
                <a:gd name="T62" fmla="*/ 3484 w 20000"/>
                <a:gd name="T63" fmla="*/ 483 h 20000"/>
                <a:gd name="T64" fmla="*/ 3557 w 20000"/>
                <a:gd name="T65" fmla="*/ 472 h 20000"/>
                <a:gd name="T66" fmla="*/ 3623 w 20000"/>
                <a:gd name="T67" fmla="*/ 472 h 20000"/>
                <a:gd name="T68" fmla="*/ 3703 w 20000"/>
                <a:gd name="T69" fmla="*/ 462 h 20000"/>
                <a:gd name="T70" fmla="*/ 3776 w 20000"/>
                <a:gd name="T71" fmla="*/ 453 h 20000"/>
                <a:gd name="T72" fmla="*/ 3828 w 20000"/>
                <a:gd name="T73" fmla="*/ 436 h 20000"/>
                <a:gd name="T74" fmla="*/ 3887 w 20000"/>
                <a:gd name="T75" fmla="*/ 399 h 20000"/>
                <a:gd name="T76" fmla="*/ 3939 w 20000"/>
                <a:gd name="T77" fmla="*/ 340 h 20000"/>
                <a:gd name="T78" fmla="*/ 3963 w 20000"/>
                <a:gd name="T79" fmla="*/ 245 h 200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0000" h="20000">
                  <a:moveTo>
                    <a:pt x="0" y="0"/>
                  </a:moveTo>
                  <a:lnTo>
                    <a:pt x="1188" y="2879"/>
                  </a:lnTo>
                  <a:lnTo>
                    <a:pt x="1643" y="4010"/>
                  </a:lnTo>
                  <a:lnTo>
                    <a:pt x="2309" y="5506"/>
                  </a:lnTo>
                  <a:lnTo>
                    <a:pt x="2887" y="6738"/>
                  </a:lnTo>
                  <a:lnTo>
                    <a:pt x="3322" y="7618"/>
                  </a:lnTo>
                  <a:lnTo>
                    <a:pt x="3830" y="8598"/>
                  </a:lnTo>
                  <a:lnTo>
                    <a:pt x="4355" y="9730"/>
                  </a:lnTo>
                  <a:lnTo>
                    <a:pt x="5178" y="11314"/>
                  </a:lnTo>
                  <a:lnTo>
                    <a:pt x="5759" y="12458"/>
                  </a:lnTo>
                  <a:lnTo>
                    <a:pt x="6442" y="13589"/>
                  </a:lnTo>
                  <a:lnTo>
                    <a:pt x="7966" y="16003"/>
                  </a:lnTo>
                  <a:lnTo>
                    <a:pt x="8561" y="16983"/>
                  </a:lnTo>
                  <a:lnTo>
                    <a:pt x="9699" y="18316"/>
                  </a:lnTo>
                  <a:lnTo>
                    <a:pt x="10540" y="18567"/>
                  </a:lnTo>
                  <a:lnTo>
                    <a:pt x="11241" y="18202"/>
                  </a:lnTo>
                  <a:lnTo>
                    <a:pt x="12151" y="17737"/>
                  </a:lnTo>
                  <a:lnTo>
                    <a:pt x="12869" y="17976"/>
                  </a:lnTo>
                  <a:lnTo>
                    <a:pt x="13342" y="18064"/>
                  </a:lnTo>
                  <a:lnTo>
                    <a:pt x="13990" y="18517"/>
                  </a:lnTo>
                  <a:lnTo>
                    <a:pt x="14533" y="19233"/>
                  </a:lnTo>
                  <a:lnTo>
                    <a:pt x="15020" y="19912"/>
                  </a:lnTo>
                  <a:lnTo>
                    <a:pt x="15231" y="19987"/>
                  </a:lnTo>
                  <a:lnTo>
                    <a:pt x="15636" y="19698"/>
                  </a:lnTo>
                  <a:lnTo>
                    <a:pt x="16022" y="18567"/>
                  </a:lnTo>
                  <a:lnTo>
                    <a:pt x="16337" y="16945"/>
                  </a:lnTo>
                  <a:lnTo>
                    <a:pt x="16512" y="15801"/>
                  </a:lnTo>
                  <a:lnTo>
                    <a:pt x="16649" y="14632"/>
                  </a:lnTo>
                  <a:lnTo>
                    <a:pt x="16880" y="13325"/>
                  </a:lnTo>
                  <a:lnTo>
                    <a:pt x="17142" y="12294"/>
                  </a:lnTo>
                  <a:lnTo>
                    <a:pt x="17388" y="11842"/>
                  </a:lnTo>
                  <a:lnTo>
                    <a:pt x="17580" y="11502"/>
                  </a:lnTo>
                  <a:lnTo>
                    <a:pt x="17948" y="11263"/>
                  </a:lnTo>
                  <a:lnTo>
                    <a:pt x="18281" y="11263"/>
                  </a:lnTo>
                  <a:lnTo>
                    <a:pt x="18684" y="11025"/>
                  </a:lnTo>
                  <a:lnTo>
                    <a:pt x="19051" y="10798"/>
                  </a:lnTo>
                  <a:lnTo>
                    <a:pt x="19314" y="10383"/>
                  </a:lnTo>
                  <a:lnTo>
                    <a:pt x="19609" y="9503"/>
                  </a:lnTo>
                  <a:lnTo>
                    <a:pt x="19874" y="8108"/>
                  </a:lnTo>
                  <a:lnTo>
                    <a:pt x="19997" y="5833"/>
                  </a:lnTo>
                </a:path>
              </a:pathLst>
            </a:custGeom>
            <a:noFill/>
            <a:ln w="57240" cap="flat">
              <a:solidFill>
                <a:srgbClr val="BE008C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  <p:sp>
          <p:nvSpPr>
            <p:cNvPr id="191580" name="Freeform 92"/>
            <p:cNvSpPr>
              <a:spLocks noChangeArrowheads="1"/>
            </p:cNvSpPr>
            <p:nvPr/>
          </p:nvSpPr>
          <p:spPr bwMode="auto">
            <a:xfrm>
              <a:off x="1193" y="1553"/>
              <a:ext cx="3957" cy="1004"/>
            </a:xfrm>
            <a:custGeom>
              <a:avLst/>
              <a:gdLst>
                <a:gd name="G0" fmla="+- 63739 0 0"/>
                <a:gd name="G1" fmla="+- 1 0 0"/>
                <a:gd name="G2" fmla="+- 1 0 0"/>
                <a:gd name="G3" fmla="+- 1 0 0"/>
                <a:gd name="G4" fmla="+- 1 0 0"/>
                <a:gd name="G5" fmla="+- 1 0 0"/>
                <a:gd name="G6" fmla="+- 1 0 0"/>
                <a:gd name="G7" fmla="+- 1 0 0"/>
                <a:gd name="G8" fmla="+- 1 0 0"/>
                <a:gd name="G9" fmla="+- 1 0 0"/>
                <a:gd name="G10" fmla="+- 1 0 0"/>
                <a:gd name="G11" fmla="+- 1 0 0"/>
                <a:gd name="G12" fmla="+- 1 0 0"/>
                <a:gd name="G13" fmla="+- 1 0 0"/>
                <a:gd name="G14" fmla="+- 1 0 0"/>
                <a:gd name="G15" fmla="+- 1 0 0"/>
                <a:gd name="G16" fmla="+- 1 0 0"/>
                <a:gd name="G17" fmla="+- 1 0 0"/>
                <a:gd name="G18" fmla="+- 1 0 0"/>
                <a:gd name="G19" fmla="+- 1 0 0"/>
                <a:gd name="G20" fmla="+- 1 0 0"/>
                <a:gd name="G21" fmla="+- 1 0 0"/>
                <a:gd name="G22" fmla="+- 1 0 0"/>
                <a:gd name="G23" fmla="+- 1 0 0"/>
                <a:gd name="G24" fmla="+- 1 0 0"/>
                <a:gd name="G25" fmla="+- 1 0 0"/>
                <a:gd name="G26" fmla="+- 1 0 0"/>
                <a:gd name="G27" fmla="+- 1 0 0"/>
                <a:gd name="G28" fmla="+- 1 0 0"/>
                <a:gd name="G29" fmla="+- 1 0 0"/>
                <a:gd name="G30" fmla="*/ 1 65535 32768"/>
                <a:gd name="G31" fmla="+- 1 0 0"/>
                <a:gd name="G32" fmla="+- 65293 0 0"/>
                <a:gd name="G33" fmla="+- 65355 0 0"/>
                <a:gd name="G34" fmla="+- 65264 0 0"/>
                <a:gd name="G35" fmla="+- 65235 0 0"/>
                <a:gd name="G36" fmla="+- 65187 0 0"/>
                <a:gd name="G37" fmla="+- 65168 0 0"/>
                <a:gd name="G38" fmla="+- 65067 0 0"/>
                <a:gd name="G39" fmla="+- 64982 0 0"/>
                <a:gd name="T0" fmla="*/ 0 w 20000"/>
                <a:gd name="T1" fmla="*/ 0 h 20000"/>
                <a:gd name="T2" fmla="*/ 243 w 20000"/>
                <a:gd name="T3" fmla="*/ 152 h 20000"/>
                <a:gd name="T4" fmla="*/ 333 w 20000"/>
                <a:gd name="T5" fmla="*/ 200 h 20000"/>
                <a:gd name="T6" fmla="*/ 472 w 20000"/>
                <a:gd name="T7" fmla="*/ 272 h 20000"/>
                <a:gd name="T8" fmla="*/ 573 w 20000"/>
                <a:gd name="T9" fmla="*/ 328 h 20000"/>
                <a:gd name="T10" fmla="*/ 677 w 20000"/>
                <a:gd name="T11" fmla="*/ 382 h 20000"/>
                <a:gd name="T12" fmla="*/ 750 w 20000"/>
                <a:gd name="T13" fmla="*/ 423 h 20000"/>
                <a:gd name="T14" fmla="*/ 892 w 20000"/>
                <a:gd name="T15" fmla="*/ 494 h 20000"/>
                <a:gd name="T16" fmla="*/ 1048 w 20000"/>
                <a:gd name="T17" fmla="*/ 571 h 20000"/>
                <a:gd name="T18" fmla="*/ 1180 w 20000"/>
                <a:gd name="T19" fmla="*/ 638 h 20000"/>
                <a:gd name="T20" fmla="*/ 1375 w 20000"/>
                <a:gd name="T21" fmla="*/ 719 h 20000"/>
                <a:gd name="T22" fmla="*/ 1590 w 20000"/>
                <a:gd name="T23" fmla="*/ 818 h 20000"/>
                <a:gd name="T24" fmla="*/ 1751 w 20000"/>
                <a:gd name="T25" fmla="*/ 878 h 20000"/>
                <a:gd name="T26" fmla="*/ 1924 w 20000"/>
                <a:gd name="T27" fmla="*/ 922 h 20000"/>
                <a:gd name="T28" fmla="*/ 2093 w 20000"/>
                <a:gd name="T29" fmla="*/ 937 h 20000"/>
                <a:gd name="T30" fmla="*/ 2236 w 20000"/>
                <a:gd name="T31" fmla="*/ 937 h 20000"/>
                <a:gd name="T32" fmla="*/ 2416 w 20000"/>
                <a:gd name="T33" fmla="*/ 941 h 20000"/>
                <a:gd name="T34" fmla="*/ 2555 w 20000"/>
                <a:gd name="T35" fmla="*/ 952 h 20000"/>
                <a:gd name="T36" fmla="*/ 2638 w 20000"/>
                <a:gd name="T37" fmla="*/ 960 h 20000"/>
                <a:gd name="T38" fmla="*/ 2781 w 20000"/>
                <a:gd name="T39" fmla="*/ 994 h 20000"/>
                <a:gd name="T40" fmla="*/ 2881 w 20000"/>
                <a:gd name="T41" fmla="*/ 1004 h 20000"/>
                <a:gd name="T42" fmla="*/ 2954 w 20000"/>
                <a:gd name="T43" fmla="*/ 1004 h 20000"/>
                <a:gd name="T44" fmla="*/ 3020 w 20000"/>
                <a:gd name="T45" fmla="*/ 999 h 20000"/>
                <a:gd name="T46" fmla="*/ 3124 w 20000"/>
                <a:gd name="T47" fmla="*/ 975 h 20000"/>
                <a:gd name="T48" fmla="*/ 3208 w 20000"/>
                <a:gd name="T49" fmla="*/ 928 h 20000"/>
                <a:gd name="T50" fmla="*/ 3246 w 20000"/>
                <a:gd name="T51" fmla="*/ 886 h 20000"/>
                <a:gd name="T52" fmla="*/ 3281 w 20000"/>
                <a:gd name="T53" fmla="*/ 837 h 20000"/>
                <a:gd name="T54" fmla="*/ 3315 w 20000"/>
                <a:gd name="T55" fmla="*/ 780 h 20000"/>
                <a:gd name="T56" fmla="*/ 3353 w 20000"/>
                <a:gd name="T57" fmla="*/ 733 h 20000"/>
                <a:gd name="T58" fmla="*/ 3405 w 20000"/>
                <a:gd name="T59" fmla="*/ 689 h 20000"/>
                <a:gd name="T60" fmla="*/ 3454 w 20000"/>
                <a:gd name="T61" fmla="*/ 670 h 20000"/>
                <a:gd name="T62" fmla="*/ 3492 w 20000"/>
                <a:gd name="T63" fmla="*/ 666 h 20000"/>
                <a:gd name="T64" fmla="*/ 3554 w 20000"/>
                <a:gd name="T65" fmla="*/ 659 h 20000"/>
                <a:gd name="T66" fmla="*/ 3635 w 20000"/>
                <a:gd name="T67" fmla="*/ 666 h 20000"/>
                <a:gd name="T68" fmla="*/ 3683 w 20000"/>
                <a:gd name="T69" fmla="*/ 659 h 20000"/>
                <a:gd name="T70" fmla="*/ 3762 w 20000"/>
                <a:gd name="T71" fmla="*/ 640 h 20000"/>
                <a:gd name="T72" fmla="*/ 3829 w 20000"/>
                <a:gd name="T73" fmla="*/ 604 h 20000"/>
                <a:gd name="T74" fmla="*/ 3878 w 20000"/>
                <a:gd name="T75" fmla="*/ 561 h 20000"/>
                <a:gd name="T76" fmla="*/ 3926 w 20000"/>
                <a:gd name="T77" fmla="*/ 485 h 20000"/>
                <a:gd name="T78" fmla="*/ 3957 w 20000"/>
                <a:gd name="T79" fmla="*/ 404 h 200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0000" h="20000">
                  <a:moveTo>
                    <a:pt x="0" y="0"/>
                  </a:moveTo>
                  <a:lnTo>
                    <a:pt x="1228" y="3025"/>
                  </a:lnTo>
                  <a:lnTo>
                    <a:pt x="1684" y="3971"/>
                  </a:lnTo>
                  <a:lnTo>
                    <a:pt x="2383" y="5420"/>
                  </a:lnTo>
                  <a:lnTo>
                    <a:pt x="2894" y="6523"/>
                  </a:lnTo>
                  <a:lnTo>
                    <a:pt x="3421" y="7595"/>
                  </a:lnTo>
                  <a:lnTo>
                    <a:pt x="3789" y="8424"/>
                  </a:lnTo>
                  <a:lnTo>
                    <a:pt x="4508" y="9832"/>
                  </a:lnTo>
                  <a:lnTo>
                    <a:pt x="5297" y="11355"/>
                  </a:lnTo>
                  <a:lnTo>
                    <a:pt x="5964" y="12689"/>
                  </a:lnTo>
                  <a:lnTo>
                    <a:pt x="6946" y="14307"/>
                  </a:lnTo>
                  <a:lnTo>
                    <a:pt x="8034" y="16282"/>
                  </a:lnTo>
                  <a:lnTo>
                    <a:pt x="8847" y="17479"/>
                  </a:lnTo>
                  <a:lnTo>
                    <a:pt x="9724" y="18340"/>
                  </a:lnTo>
                  <a:lnTo>
                    <a:pt x="10577" y="18655"/>
                  </a:lnTo>
                  <a:lnTo>
                    <a:pt x="11297" y="18655"/>
                  </a:lnTo>
                  <a:lnTo>
                    <a:pt x="12209" y="18729"/>
                  </a:lnTo>
                  <a:lnTo>
                    <a:pt x="12910" y="18939"/>
                  </a:lnTo>
                  <a:lnTo>
                    <a:pt x="13331" y="19107"/>
                  </a:lnTo>
                  <a:lnTo>
                    <a:pt x="14051" y="19779"/>
                  </a:lnTo>
                  <a:lnTo>
                    <a:pt x="14559" y="19989"/>
                  </a:lnTo>
                  <a:lnTo>
                    <a:pt x="14928" y="19979"/>
                  </a:lnTo>
                  <a:lnTo>
                    <a:pt x="15261" y="19874"/>
                  </a:lnTo>
                  <a:lnTo>
                    <a:pt x="15787" y="19401"/>
                  </a:lnTo>
                  <a:lnTo>
                    <a:pt x="16208" y="18466"/>
                  </a:lnTo>
                  <a:lnTo>
                    <a:pt x="16401" y="17626"/>
                  </a:lnTo>
                  <a:lnTo>
                    <a:pt x="16577" y="16660"/>
                  </a:lnTo>
                  <a:lnTo>
                    <a:pt x="16752" y="15515"/>
                  </a:lnTo>
                  <a:lnTo>
                    <a:pt x="16945" y="14580"/>
                  </a:lnTo>
                  <a:lnTo>
                    <a:pt x="17208" y="13718"/>
                  </a:lnTo>
                  <a:lnTo>
                    <a:pt x="17454" y="13340"/>
                  </a:lnTo>
                  <a:lnTo>
                    <a:pt x="17647" y="13256"/>
                  </a:lnTo>
                  <a:lnTo>
                    <a:pt x="17959" y="13109"/>
                  </a:lnTo>
                  <a:lnTo>
                    <a:pt x="18366" y="13256"/>
                  </a:lnTo>
                  <a:lnTo>
                    <a:pt x="18608" y="13109"/>
                  </a:lnTo>
                  <a:lnTo>
                    <a:pt x="19012" y="12731"/>
                  </a:lnTo>
                  <a:lnTo>
                    <a:pt x="19348" y="12027"/>
                  </a:lnTo>
                  <a:lnTo>
                    <a:pt x="19594" y="11166"/>
                  </a:lnTo>
                  <a:lnTo>
                    <a:pt x="19839" y="9653"/>
                  </a:lnTo>
                  <a:lnTo>
                    <a:pt x="19997" y="8046"/>
                  </a:lnTo>
                </a:path>
              </a:pathLst>
            </a:custGeom>
            <a:noFill/>
            <a:ln w="57240" cap="flat">
              <a:solidFill>
                <a:srgbClr val="BE008C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  <p:sp>
          <p:nvSpPr>
            <p:cNvPr id="191581" name="Freeform 93"/>
            <p:cNvSpPr>
              <a:spLocks noChangeArrowheads="1"/>
            </p:cNvSpPr>
            <p:nvPr/>
          </p:nvSpPr>
          <p:spPr bwMode="auto">
            <a:xfrm>
              <a:off x="1187" y="1612"/>
              <a:ext cx="3949" cy="1204"/>
            </a:xfrm>
            <a:custGeom>
              <a:avLst/>
              <a:gdLst>
                <a:gd name="G0" fmla="+- 64745 0 0"/>
                <a:gd name="G1" fmla="+- 1 0 0"/>
                <a:gd name="G2" fmla="+- 1 0 0"/>
                <a:gd name="G3" fmla="+- 1 0 0"/>
                <a:gd name="G4" fmla="+- 1 0 0"/>
                <a:gd name="G5" fmla="+- 1 0 0"/>
                <a:gd name="G6" fmla="+- 1 0 0"/>
                <a:gd name="G7" fmla="+- 1 0 0"/>
                <a:gd name="G8" fmla="+- 1 0 0"/>
                <a:gd name="G9" fmla="+- 1 0 0"/>
                <a:gd name="G10" fmla="+- 1 0 0"/>
                <a:gd name="G11" fmla="+- 1 0 0"/>
                <a:gd name="G12" fmla="+- 1 0 0"/>
                <a:gd name="G13" fmla="+- 1 0 0"/>
                <a:gd name="G14" fmla="+- 1 0 0"/>
                <a:gd name="G15" fmla="+- 1 0 0"/>
                <a:gd name="G16" fmla="+- 1 0 0"/>
                <a:gd name="G17" fmla="+- 1 0 0"/>
                <a:gd name="G18" fmla="+- 1 0 0"/>
                <a:gd name="G19" fmla="+- 1 0 0"/>
                <a:gd name="G20" fmla="+- 1 0 0"/>
                <a:gd name="G21" fmla="+- 1 0 0"/>
                <a:gd name="G22" fmla="+- 1 0 0"/>
                <a:gd name="G23" fmla="+- 1 0 0"/>
                <a:gd name="G24" fmla="+- 1 0 0"/>
                <a:gd name="G25" fmla="+- 1 0 0"/>
                <a:gd name="G26" fmla="+- 1 0 0"/>
                <a:gd name="G27" fmla="+- 1 0 0"/>
                <a:gd name="G28" fmla="+- 1 0 0"/>
                <a:gd name="G29" fmla="+- 1 0 0"/>
                <a:gd name="G30" fmla="*/ 1 65535 32768"/>
                <a:gd name="G31" fmla="+- 1 0 0"/>
                <a:gd name="G32" fmla="+- 65398 0 0"/>
                <a:gd name="G33" fmla="+- 65300 0 0"/>
                <a:gd name="G34" fmla="+- 65280 0 0"/>
                <a:gd name="G35" fmla="+- 65242 0 0"/>
                <a:gd name="G36" fmla="+- 65243 0 0"/>
                <a:gd name="G37" fmla="+- 65189 0 0"/>
                <a:gd name="G38" fmla="+- 65138 0 0"/>
                <a:gd name="G39" fmla="+- 65023 0 0"/>
                <a:gd name="T0" fmla="*/ 0 w 20000"/>
                <a:gd name="T1" fmla="*/ 0 h 20000"/>
                <a:gd name="T2" fmla="*/ 138 w 20000"/>
                <a:gd name="T3" fmla="*/ 90 h 20000"/>
                <a:gd name="T4" fmla="*/ 326 w 20000"/>
                <a:gd name="T5" fmla="*/ 205 h 20000"/>
                <a:gd name="T6" fmla="*/ 461 w 20000"/>
                <a:gd name="T7" fmla="*/ 285 h 20000"/>
                <a:gd name="T8" fmla="*/ 579 w 20000"/>
                <a:gd name="T9" fmla="*/ 356 h 20000"/>
                <a:gd name="T10" fmla="*/ 649 w 20000"/>
                <a:gd name="T11" fmla="*/ 399 h 20000"/>
                <a:gd name="T12" fmla="*/ 746 w 20000"/>
                <a:gd name="T13" fmla="*/ 462 h 20000"/>
                <a:gd name="T14" fmla="*/ 860 w 20000"/>
                <a:gd name="T15" fmla="*/ 528 h 20000"/>
                <a:gd name="T16" fmla="*/ 1041 w 20000"/>
                <a:gd name="T17" fmla="*/ 633 h 20000"/>
                <a:gd name="T18" fmla="*/ 1179 w 20000"/>
                <a:gd name="T19" fmla="*/ 704 h 20000"/>
                <a:gd name="T20" fmla="*/ 1516 w 20000"/>
                <a:gd name="T21" fmla="*/ 880 h 20000"/>
                <a:gd name="T22" fmla="*/ 1748 w 20000"/>
                <a:gd name="T23" fmla="*/ 1002 h 20000"/>
                <a:gd name="T24" fmla="*/ 1891 w 20000"/>
                <a:gd name="T25" fmla="*/ 1061 h 20000"/>
                <a:gd name="T26" fmla="*/ 1995 w 20000"/>
                <a:gd name="T27" fmla="*/ 1091 h 20000"/>
                <a:gd name="T28" fmla="*/ 2099 w 20000"/>
                <a:gd name="T29" fmla="*/ 1108 h 20000"/>
                <a:gd name="T30" fmla="*/ 2238 w 20000"/>
                <a:gd name="T31" fmla="*/ 1114 h 20000"/>
                <a:gd name="T32" fmla="*/ 2419 w 20000"/>
                <a:gd name="T33" fmla="*/ 1118 h 20000"/>
                <a:gd name="T34" fmla="*/ 2558 w 20000"/>
                <a:gd name="T35" fmla="*/ 1142 h 20000"/>
                <a:gd name="T36" fmla="*/ 2648 w 20000"/>
                <a:gd name="T37" fmla="*/ 1172 h 20000"/>
                <a:gd name="T38" fmla="*/ 2776 w 20000"/>
                <a:gd name="T39" fmla="*/ 1194 h 20000"/>
                <a:gd name="T40" fmla="*/ 2877 w 20000"/>
                <a:gd name="T41" fmla="*/ 1199 h 20000"/>
                <a:gd name="T42" fmla="*/ 2943 w 20000"/>
                <a:gd name="T43" fmla="*/ 1204 h 20000"/>
                <a:gd name="T44" fmla="*/ 3054 w 20000"/>
                <a:gd name="T45" fmla="*/ 1190 h 20000"/>
                <a:gd name="T46" fmla="*/ 3130 w 20000"/>
                <a:gd name="T47" fmla="*/ 1169 h 20000"/>
                <a:gd name="T48" fmla="*/ 3189 w 20000"/>
                <a:gd name="T49" fmla="*/ 1133 h 20000"/>
                <a:gd name="T50" fmla="*/ 3252 w 20000"/>
                <a:gd name="T51" fmla="*/ 1070 h 20000"/>
                <a:gd name="T52" fmla="*/ 3290 w 20000"/>
                <a:gd name="T53" fmla="*/ 1013 h 20000"/>
                <a:gd name="T54" fmla="*/ 3314 w 20000"/>
                <a:gd name="T55" fmla="*/ 962 h 20000"/>
                <a:gd name="T56" fmla="*/ 3349 w 20000"/>
                <a:gd name="T57" fmla="*/ 924 h 20000"/>
                <a:gd name="T58" fmla="*/ 3384 w 20000"/>
                <a:gd name="T59" fmla="*/ 886 h 20000"/>
                <a:gd name="T60" fmla="*/ 3453 w 20000"/>
                <a:gd name="T61" fmla="*/ 861 h 20000"/>
                <a:gd name="T62" fmla="*/ 3516 w 20000"/>
                <a:gd name="T63" fmla="*/ 856 h 20000"/>
                <a:gd name="T64" fmla="*/ 3568 w 20000"/>
                <a:gd name="T65" fmla="*/ 856 h 20000"/>
                <a:gd name="T66" fmla="*/ 3634 w 20000"/>
                <a:gd name="T67" fmla="*/ 866 h 20000"/>
                <a:gd name="T68" fmla="*/ 3720 w 20000"/>
                <a:gd name="T69" fmla="*/ 853 h 20000"/>
                <a:gd name="T70" fmla="*/ 3793 w 20000"/>
                <a:gd name="T71" fmla="*/ 828 h 20000"/>
                <a:gd name="T72" fmla="*/ 3835 w 20000"/>
                <a:gd name="T73" fmla="*/ 800 h 20000"/>
                <a:gd name="T74" fmla="*/ 3880 w 20000"/>
                <a:gd name="T75" fmla="*/ 756 h 20000"/>
                <a:gd name="T76" fmla="*/ 3922 w 20000"/>
                <a:gd name="T77" fmla="*/ 690 h 20000"/>
                <a:gd name="T78" fmla="*/ 3949 w 20000"/>
                <a:gd name="T79" fmla="*/ 619 h 200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0000" h="20000">
                  <a:moveTo>
                    <a:pt x="0" y="0"/>
                  </a:moveTo>
                  <a:lnTo>
                    <a:pt x="700" y="1491"/>
                  </a:lnTo>
                  <a:lnTo>
                    <a:pt x="1649" y="3402"/>
                  </a:lnTo>
                  <a:lnTo>
                    <a:pt x="2335" y="4726"/>
                  </a:lnTo>
                  <a:lnTo>
                    <a:pt x="2932" y="5901"/>
                  </a:lnTo>
                  <a:lnTo>
                    <a:pt x="3284" y="6629"/>
                  </a:lnTo>
                  <a:lnTo>
                    <a:pt x="3776" y="7663"/>
                  </a:lnTo>
                  <a:lnTo>
                    <a:pt x="4356" y="8768"/>
                  </a:lnTo>
                  <a:lnTo>
                    <a:pt x="5269" y="10504"/>
                  </a:lnTo>
                  <a:lnTo>
                    <a:pt x="5972" y="11688"/>
                  </a:lnTo>
                  <a:lnTo>
                    <a:pt x="7677" y="14608"/>
                  </a:lnTo>
                  <a:lnTo>
                    <a:pt x="8852" y="16633"/>
                  </a:lnTo>
                  <a:lnTo>
                    <a:pt x="9575" y="17606"/>
                  </a:lnTo>
                  <a:lnTo>
                    <a:pt x="10100" y="18115"/>
                  </a:lnTo>
                  <a:lnTo>
                    <a:pt x="10630" y="18395"/>
                  </a:lnTo>
                  <a:lnTo>
                    <a:pt x="11333" y="18492"/>
                  </a:lnTo>
                  <a:lnTo>
                    <a:pt x="12247" y="18553"/>
                  </a:lnTo>
                  <a:lnTo>
                    <a:pt x="12950" y="18948"/>
                  </a:lnTo>
                  <a:lnTo>
                    <a:pt x="13407" y="19448"/>
                  </a:lnTo>
                  <a:lnTo>
                    <a:pt x="14057" y="19816"/>
                  </a:lnTo>
                  <a:lnTo>
                    <a:pt x="14566" y="19904"/>
                  </a:lnTo>
                  <a:lnTo>
                    <a:pt x="14900" y="19991"/>
                  </a:lnTo>
                  <a:lnTo>
                    <a:pt x="15463" y="19754"/>
                  </a:lnTo>
                  <a:lnTo>
                    <a:pt x="15849" y="19395"/>
                  </a:lnTo>
                  <a:lnTo>
                    <a:pt x="16148" y="18808"/>
                  </a:lnTo>
                  <a:lnTo>
                    <a:pt x="16465" y="17755"/>
                  </a:lnTo>
                  <a:lnTo>
                    <a:pt x="16658" y="16817"/>
                  </a:lnTo>
                  <a:lnTo>
                    <a:pt x="16781" y="15967"/>
                  </a:lnTo>
                  <a:lnTo>
                    <a:pt x="16957" y="15344"/>
                  </a:lnTo>
                  <a:lnTo>
                    <a:pt x="17132" y="14713"/>
                  </a:lnTo>
                  <a:lnTo>
                    <a:pt x="17484" y="14292"/>
                  </a:lnTo>
                  <a:lnTo>
                    <a:pt x="17800" y="14213"/>
                  </a:lnTo>
                  <a:lnTo>
                    <a:pt x="18064" y="14213"/>
                  </a:lnTo>
                  <a:lnTo>
                    <a:pt x="18398" y="14371"/>
                  </a:lnTo>
                  <a:lnTo>
                    <a:pt x="18837" y="14152"/>
                  </a:lnTo>
                  <a:lnTo>
                    <a:pt x="19206" y="13740"/>
                  </a:lnTo>
                  <a:lnTo>
                    <a:pt x="19417" y="13275"/>
                  </a:lnTo>
                  <a:lnTo>
                    <a:pt x="19646" y="12556"/>
                  </a:lnTo>
                  <a:lnTo>
                    <a:pt x="19856" y="11460"/>
                  </a:lnTo>
                  <a:lnTo>
                    <a:pt x="19997" y="10267"/>
                  </a:lnTo>
                </a:path>
              </a:pathLst>
            </a:custGeom>
            <a:noFill/>
            <a:ln w="57240" cap="flat">
              <a:solidFill>
                <a:srgbClr val="BE008C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  <p:sp>
          <p:nvSpPr>
            <p:cNvPr id="191582" name="Freeform 94"/>
            <p:cNvSpPr>
              <a:spLocks noChangeArrowheads="1"/>
            </p:cNvSpPr>
            <p:nvPr/>
          </p:nvSpPr>
          <p:spPr bwMode="auto">
            <a:xfrm>
              <a:off x="1191" y="1691"/>
              <a:ext cx="3945" cy="1355"/>
            </a:xfrm>
            <a:custGeom>
              <a:avLst/>
              <a:gdLst>
                <a:gd name="G0" fmla="+- 64744 0 0"/>
                <a:gd name="G1" fmla="+- 1 0 0"/>
                <a:gd name="G2" fmla="+- 1 0 0"/>
                <a:gd name="G3" fmla="+- 1 0 0"/>
                <a:gd name="G4" fmla="+- 1 0 0"/>
                <a:gd name="G5" fmla="+- 1 0 0"/>
                <a:gd name="G6" fmla="+- 1 0 0"/>
                <a:gd name="G7" fmla="+- 1 0 0"/>
                <a:gd name="G8" fmla="+- 1 0 0"/>
                <a:gd name="G9" fmla="+- 1 0 0"/>
                <a:gd name="G10" fmla="+- 1 0 0"/>
                <a:gd name="G11" fmla="+- 1 0 0"/>
                <a:gd name="G12" fmla="+- 1 0 0"/>
                <a:gd name="G13" fmla="+- 1 0 0"/>
                <a:gd name="G14" fmla="+- 1 0 0"/>
                <a:gd name="G15" fmla="+- 1 0 0"/>
                <a:gd name="G16" fmla="+- 1 0 0"/>
                <a:gd name="G17" fmla="+- 1 0 0"/>
                <a:gd name="G18" fmla="+- 1 0 0"/>
                <a:gd name="G19" fmla="+- 1 0 0"/>
                <a:gd name="G20" fmla="+- 1 0 0"/>
                <a:gd name="G21" fmla="+- 1 0 0"/>
                <a:gd name="G22" fmla="+- 1 0 0"/>
                <a:gd name="G23" fmla="+- 1 0 0"/>
                <a:gd name="G24" fmla="+- 1 0 0"/>
                <a:gd name="G25" fmla="+- 1 0 0"/>
                <a:gd name="G26" fmla="+- 1 0 0"/>
                <a:gd name="G27" fmla="+- 1 0 0"/>
                <a:gd name="G28" fmla="+- 1 0 0"/>
                <a:gd name="G29" fmla="+- 1 0 0"/>
                <a:gd name="G30" fmla="*/ 1 65535 32768"/>
                <a:gd name="G31" fmla="+- 1 0 0"/>
                <a:gd name="G32" fmla="+- 65374 0 0"/>
                <a:gd name="G33" fmla="+- 65313 0 0"/>
                <a:gd name="G34" fmla="+- 65298 0 0"/>
                <a:gd name="G35" fmla="+- 65286 0 0"/>
                <a:gd name="G36" fmla="+- 65239 0 0"/>
                <a:gd name="G37" fmla="+- 65211 0 0"/>
                <a:gd name="G38" fmla="+- 65171 0 0"/>
                <a:gd name="G39" fmla="+- 65038 0 0"/>
                <a:gd name="T0" fmla="*/ 0 w 20000"/>
                <a:gd name="T1" fmla="*/ 0 h 20000"/>
                <a:gd name="T2" fmla="*/ 162 w 20000"/>
                <a:gd name="T3" fmla="*/ 109 h 20000"/>
                <a:gd name="T4" fmla="*/ 332 w 20000"/>
                <a:gd name="T5" fmla="*/ 219 h 20000"/>
                <a:gd name="T6" fmla="*/ 457 w 20000"/>
                <a:gd name="T7" fmla="*/ 301 h 20000"/>
                <a:gd name="T8" fmla="*/ 551 w 20000"/>
                <a:gd name="T9" fmla="*/ 358 h 20000"/>
                <a:gd name="T10" fmla="*/ 655 w 20000"/>
                <a:gd name="T11" fmla="*/ 430 h 20000"/>
                <a:gd name="T12" fmla="*/ 755 w 20000"/>
                <a:gd name="T13" fmla="*/ 491 h 20000"/>
                <a:gd name="T14" fmla="*/ 856 w 20000"/>
                <a:gd name="T15" fmla="*/ 553 h 20000"/>
                <a:gd name="T16" fmla="*/ 1051 w 20000"/>
                <a:gd name="T17" fmla="*/ 672 h 20000"/>
                <a:gd name="T18" fmla="*/ 1273 w 20000"/>
                <a:gd name="T19" fmla="*/ 801 h 20000"/>
                <a:gd name="T20" fmla="*/ 1512 w 20000"/>
                <a:gd name="T21" fmla="*/ 956 h 20000"/>
                <a:gd name="T22" fmla="*/ 1658 w 20000"/>
                <a:gd name="T23" fmla="*/ 1051 h 20000"/>
                <a:gd name="T24" fmla="*/ 1818 w 20000"/>
                <a:gd name="T25" fmla="*/ 1134 h 20000"/>
                <a:gd name="T26" fmla="*/ 2016 w 20000"/>
                <a:gd name="T27" fmla="*/ 1203 h 20000"/>
                <a:gd name="T28" fmla="*/ 2126 w 20000"/>
                <a:gd name="T29" fmla="*/ 1229 h 20000"/>
                <a:gd name="T30" fmla="*/ 2248 w 20000"/>
                <a:gd name="T31" fmla="*/ 1240 h 20000"/>
                <a:gd name="T32" fmla="*/ 2415 w 20000"/>
                <a:gd name="T33" fmla="*/ 1248 h 20000"/>
                <a:gd name="T34" fmla="*/ 2564 w 20000"/>
                <a:gd name="T35" fmla="*/ 1276 h 20000"/>
                <a:gd name="T36" fmla="*/ 2661 w 20000"/>
                <a:gd name="T37" fmla="*/ 1308 h 20000"/>
                <a:gd name="T38" fmla="*/ 2786 w 20000"/>
                <a:gd name="T39" fmla="*/ 1333 h 20000"/>
                <a:gd name="T40" fmla="*/ 2890 w 20000"/>
                <a:gd name="T41" fmla="*/ 1348 h 20000"/>
                <a:gd name="T42" fmla="*/ 2963 w 20000"/>
                <a:gd name="T43" fmla="*/ 1355 h 20000"/>
                <a:gd name="T44" fmla="*/ 3060 w 20000"/>
                <a:gd name="T45" fmla="*/ 1339 h 20000"/>
                <a:gd name="T46" fmla="*/ 3133 w 20000"/>
                <a:gd name="T47" fmla="*/ 1314 h 20000"/>
                <a:gd name="T48" fmla="*/ 3199 w 20000"/>
                <a:gd name="T49" fmla="*/ 1268 h 20000"/>
                <a:gd name="T50" fmla="*/ 3262 w 20000"/>
                <a:gd name="T51" fmla="*/ 1196 h 20000"/>
                <a:gd name="T52" fmla="*/ 3293 w 20000"/>
                <a:gd name="T53" fmla="*/ 1158 h 20000"/>
                <a:gd name="T54" fmla="*/ 3328 w 20000"/>
                <a:gd name="T55" fmla="*/ 1125 h 20000"/>
                <a:gd name="T56" fmla="*/ 3362 w 20000"/>
                <a:gd name="T57" fmla="*/ 1101 h 20000"/>
                <a:gd name="T58" fmla="*/ 3394 w 20000"/>
                <a:gd name="T59" fmla="*/ 1077 h 20000"/>
                <a:gd name="T60" fmla="*/ 3463 w 20000"/>
                <a:gd name="T61" fmla="*/ 1049 h 20000"/>
                <a:gd name="T62" fmla="*/ 3518 w 20000"/>
                <a:gd name="T63" fmla="*/ 1030 h 20000"/>
                <a:gd name="T64" fmla="*/ 3577 w 20000"/>
                <a:gd name="T65" fmla="*/ 1024 h 20000"/>
                <a:gd name="T66" fmla="*/ 3640 w 20000"/>
                <a:gd name="T67" fmla="*/ 1015 h 20000"/>
                <a:gd name="T68" fmla="*/ 3723 w 20000"/>
                <a:gd name="T69" fmla="*/ 1004 h 20000"/>
                <a:gd name="T70" fmla="*/ 3796 w 20000"/>
                <a:gd name="T71" fmla="*/ 981 h 20000"/>
                <a:gd name="T72" fmla="*/ 3862 w 20000"/>
                <a:gd name="T73" fmla="*/ 929 h 20000"/>
                <a:gd name="T74" fmla="*/ 3897 w 20000"/>
                <a:gd name="T75" fmla="*/ 886 h 20000"/>
                <a:gd name="T76" fmla="*/ 3925 w 20000"/>
                <a:gd name="T77" fmla="*/ 834 h 20000"/>
                <a:gd name="T78" fmla="*/ 3945 w 20000"/>
                <a:gd name="T79" fmla="*/ 787 h 200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0000" h="20000">
                  <a:moveTo>
                    <a:pt x="0" y="0"/>
                  </a:moveTo>
                  <a:lnTo>
                    <a:pt x="821" y="1613"/>
                  </a:lnTo>
                  <a:lnTo>
                    <a:pt x="1683" y="3233"/>
                  </a:lnTo>
                  <a:lnTo>
                    <a:pt x="2316" y="4433"/>
                  </a:lnTo>
                  <a:lnTo>
                    <a:pt x="2791" y="5275"/>
                  </a:lnTo>
                  <a:lnTo>
                    <a:pt x="3319" y="6342"/>
                  </a:lnTo>
                  <a:lnTo>
                    <a:pt x="3829" y="7238"/>
                  </a:lnTo>
                  <a:lnTo>
                    <a:pt x="4340" y="8157"/>
                  </a:lnTo>
                  <a:lnTo>
                    <a:pt x="5325" y="9918"/>
                  </a:lnTo>
                  <a:lnTo>
                    <a:pt x="6451" y="11811"/>
                  </a:lnTo>
                  <a:lnTo>
                    <a:pt x="7665" y="14102"/>
                  </a:lnTo>
                  <a:lnTo>
                    <a:pt x="8401" y="15497"/>
                  </a:lnTo>
                  <a:lnTo>
                    <a:pt x="9213" y="16720"/>
                  </a:lnTo>
                  <a:lnTo>
                    <a:pt x="10216" y="17748"/>
                  </a:lnTo>
                  <a:lnTo>
                    <a:pt x="10778" y="18122"/>
                  </a:lnTo>
                  <a:lnTo>
                    <a:pt x="11394" y="18286"/>
                  </a:lnTo>
                  <a:lnTo>
                    <a:pt x="12239" y="18403"/>
                  </a:lnTo>
                  <a:lnTo>
                    <a:pt x="12995" y="18824"/>
                  </a:lnTo>
                  <a:lnTo>
                    <a:pt x="13488" y="19291"/>
                  </a:lnTo>
                  <a:lnTo>
                    <a:pt x="14121" y="19665"/>
                  </a:lnTo>
                  <a:lnTo>
                    <a:pt x="14649" y="19883"/>
                  </a:lnTo>
                  <a:lnTo>
                    <a:pt x="15018" y="19992"/>
                  </a:lnTo>
                  <a:lnTo>
                    <a:pt x="15511" y="19751"/>
                  </a:lnTo>
                  <a:lnTo>
                    <a:pt x="15880" y="19384"/>
                  </a:lnTo>
                  <a:lnTo>
                    <a:pt x="16215" y="18699"/>
                  </a:lnTo>
                  <a:lnTo>
                    <a:pt x="16531" y="17647"/>
                  </a:lnTo>
                  <a:lnTo>
                    <a:pt x="16690" y="17078"/>
                  </a:lnTo>
                  <a:lnTo>
                    <a:pt x="16866" y="16587"/>
                  </a:lnTo>
                  <a:lnTo>
                    <a:pt x="17041" y="16237"/>
                  </a:lnTo>
                  <a:lnTo>
                    <a:pt x="17200" y="15878"/>
                  </a:lnTo>
                  <a:lnTo>
                    <a:pt x="17552" y="15466"/>
                  </a:lnTo>
                  <a:lnTo>
                    <a:pt x="17833" y="15185"/>
                  </a:lnTo>
                  <a:lnTo>
                    <a:pt x="18132" y="15107"/>
                  </a:lnTo>
                  <a:lnTo>
                    <a:pt x="18449" y="14967"/>
                  </a:lnTo>
                  <a:lnTo>
                    <a:pt x="18871" y="14803"/>
                  </a:lnTo>
                  <a:lnTo>
                    <a:pt x="19241" y="14476"/>
                  </a:lnTo>
                  <a:lnTo>
                    <a:pt x="19575" y="13705"/>
                  </a:lnTo>
                  <a:lnTo>
                    <a:pt x="19751" y="13066"/>
                  </a:lnTo>
                  <a:lnTo>
                    <a:pt x="19892" y="12302"/>
                  </a:lnTo>
                  <a:lnTo>
                    <a:pt x="19997" y="11609"/>
                  </a:lnTo>
                </a:path>
              </a:pathLst>
            </a:custGeom>
            <a:noFill/>
            <a:ln w="57240" cap="flat">
              <a:solidFill>
                <a:srgbClr val="BE008C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  <p:sp>
          <p:nvSpPr>
            <p:cNvPr id="191584" name="Freeform 96"/>
            <p:cNvSpPr>
              <a:spLocks noChangeArrowheads="1"/>
            </p:cNvSpPr>
            <p:nvPr/>
          </p:nvSpPr>
          <p:spPr bwMode="auto">
            <a:xfrm>
              <a:off x="1196" y="1874"/>
              <a:ext cx="3944" cy="1700"/>
            </a:xfrm>
            <a:custGeom>
              <a:avLst/>
              <a:gdLst>
                <a:gd name="G0" fmla="+- 64806 0 0"/>
                <a:gd name="G1" fmla="+- 1 0 0"/>
                <a:gd name="G2" fmla="+- 3261 0 0"/>
                <a:gd name="G3" fmla="+- 1 0 0"/>
                <a:gd name="G4" fmla="+- 1 0 0"/>
                <a:gd name="G5" fmla="+- 1 0 0"/>
                <a:gd name="G6" fmla="+- 1 0 0"/>
                <a:gd name="G7" fmla="+- 1 0 0"/>
                <a:gd name="G8" fmla="+- 1 0 0"/>
                <a:gd name="G9" fmla="+- 1 0 0"/>
                <a:gd name="G10" fmla="+- 1 0 0"/>
                <a:gd name="G11" fmla="+- 1 0 0"/>
                <a:gd name="G12" fmla="+- 1 0 0"/>
                <a:gd name="G13" fmla="+- 1 0 0"/>
                <a:gd name="G14" fmla="+- 1 0 0"/>
                <a:gd name="G15" fmla="+- 1 0 0"/>
                <a:gd name="G16" fmla="+- 1 0 0"/>
                <a:gd name="G17" fmla="+- 1 0 0"/>
                <a:gd name="G18" fmla="+- 1 0 0"/>
                <a:gd name="G19" fmla="+- 1 0 0"/>
                <a:gd name="G20" fmla="+- 1 0 0"/>
                <a:gd name="G21" fmla="+- 1 0 0"/>
                <a:gd name="G22" fmla="+- 1 0 0"/>
                <a:gd name="G23" fmla="+- 1 0 0"/>
                <a:gd name="G24" fmla="+- 1 0 0"/>
                <a:gd name="G25" fmla="+- 1 0 0"/>
                <a:gd name="G26" fmla="+- 1 0 0"/>
                <a:gd name="G27" fmla="+- 1 0 0"/>
                <a:gd name="G28" fmla="+- 1 0 0"/>
                <a:gd name="G29" fmla="+- 1 0 0"/>
                <a:gd name="G30" fmla="*/ 1 65535 32768"/>
                <a:gd name="G31" fmla="+- 1 0 0"/>
                <a:gd name="G32" fmla="+- 65361 0 0"/>
                <a:gd name="G33" fmla="+- 65325 0 0"/>
                <a:gd name="G34" fmla="+- 65345 0 0"/>
                <a:gd name="G35" fmla="+- 65350 0 0"/>
                <a:gd name="G36" fmla="+- 65336 0 0"/>
                <a:gd name="G37" fmla="+- 65290 0 0"/>
                <a:gd name="G38" fmla="+- 65300 0 0"/>
                <a:gd name="G39" fmla="+- 65176 0 0"/>
                <a:gd name="T0" fmla="*/ 0 w 20000"/>
                <a:gd name="T1" fmla="*/ 0 h 20000"/>
                <a:gd name="T2" fmla="*/ 175 w 20000"/>
                <a:gd name="T3" fmla="*/ 137 h 20000"/>
                <a:gd name="T4" fmla="*/ 348 w 20000"/>
                <a:gd name="T5" fmla="*/ 275 h 20000"/>
                <a:gd name="T6" fmla="*/ 466 w 20000"/>
                <a:gd name="T7" fmla="*/ 371 h 20000"/>
                <a:gd name="T8" fmla="*/ 557 w 20000"/>
                <a:gd name="T9" fmla="*/ 443 h 20000"/>
                <a:gd name="T10" fmla="*/ 643 w 20000"/>
                <a:gd name="T11" fmla="*/ 519 h 20000"/>
                <a:gd name="T12" fmla="*/ 765 w 20000"/>
                <a:gd name="T13" fmla="*/ 619 h 20000"/>
                <a:gd name="T14" fmla="*/ 855 w 20000"/>
                <a:gd name="T15" fmla="*/ 689 h 20000"/>
                <a:gd name="T16" fmla="*/ 1049 w 20000"/>
                <a:gd name="T17" fmla="*/ 842 h 20000"/>
                <a:gd name="T18" fmla="*/ 1272 w 20000"/>
                <a:gd name="T19" fmla="*/ 1000 h 20000"/>
                <a:gd name="T20" fmla="*/ 1515 w 20000"/>
                <a:gd name="T21" fmla="*/ 1162 h 20000"/>
                <a:gd name="T22" fmla="*/ 1674 w 20000"/>
                <a:gd name="T23" fmla="*/ 1281 h 20000"/>
                <a:gd name="T24" fmla="*/ 1917 w 20000"/>
                <a:gd name="T25" fmla="*/ 1443 h 20000"/>
                <a:gd name="T26" fmla="*/ 2015 w 20000"/>
                <a:gd name="T27" fmla="*/ 1483 h 20000"/>
                <a:gd name="T28" fmla="*/ 2098 w 20000"/>
                <a:gd name="T29" fmla="*/ 1500 h 20000"/>
                <a:gd name="T30" fmla="*/ 2257 w 20000"/>
                <a:gd name="T31" fmla="*/ 1505 h 20000"/>
                <a:gd name="T32" fmla="*/ 2406 w 20000"/>
                <a:gd name="T33" fmla="*/ 1520 h 20000"/>
                <a:gd name="T34" fmla="*/ 2560 w 20000"/>
                <a:gd name="T35" fmla="*/ 1566 h 20000"/>
                <a:gd name="T36" fmla="*/ 2677 w 20000"/>
                <a:gd name="T37" fmla="*/ 1638 h 20000"/>
                <a:gd name="T38" fmla="*/ 2802 w 20000"/>
                <a:gd name="T39" fmla="*/ 1686 h 20000"/>
                <a:gd name="T40" fmla="*/ 2906 w 20000"/>
                <a:gd name="T41" fmla="*/ 1700 h 20000"/>
                <a:gd name="T42" fmla="*/ 3018 w 20000"/>
                <a:gd name="T43" fmla="*/ 1686 h 20000"/>
                <a:gd name="T44" fmla="*/ 3094 w 20000"/>
                <a:gd name="T45" fmla="*/ 1662 h 20000"/>
                <a:gd name="T46" fmla="*/ 3153 w 20000"/>
                <a:gd name="T47" fmla="*/ 1629 h 20000"/>
                <a:gd name="T48" fmla="*/ 3188 w 20000"/>
                <a:gd name="T49" fmla="*/ 1599 h 20000"/>
                <a:gd name="T50" fmla="*/ 3257 w 20000"/>
                <a:gd name="T51" fmla="*/ 1513 h 20000"/>
                <a:gd name="T52" fmla="*/ 3309 w 20000"/>
                <a:gd name="T53" fmla="*/ 1443 h 20000"/>
                <a:gd name="T54" fmla="*/ 3337 w 20000"/>
                <a:gd name="T55" fmla="*/ 1409 h 20000"/>
                <a:gd name="T56" fmla="*/ 3375 w 20000"/>
                <a:gd name="T57" fmla="*/ 1376 h 20000"/>
                <a:gd name="T58" fmla="*/ 3410 w 20000"/>
                <a:gd name="T59" fmla="*/ 1355 h 20000"/>
                <a:gd name="T60" fmla="*/ 3455 w 20000"/>
                <a:gd name="T61" fmla="*/ 1343 h 20000"/>
                <a:gd name="T62" fmla="*/ 3538 w 20000"/>
                <a:gd name="T63" fmla="*/ 1324 h 20000"/>
                <a:gd name="T64" fmla="*/ 3594 w 20000"/>
                <a:gd name="T65" fmla="*/ 1317 h 20000"/>
                <a:gd name="T66" fmla="*/ 3670 w 20000"/>
                <a:gd name="T67" fmla="*/ 1300 h 20000"/>
                <a:gd name="T68" fmla="*/ 3753 w 20000"/>
                <a:gd name="T69" fmla="*/ 1281 h 20000"/>
                <a:gd name="T70" fmla="*/ 3809 w 20000"/>
                <a:gd name="T71" fmla="*/ 1252 h 20000"/>
                <a:gd name="T72" fmla="*/ 3858 w 20000"/>
                <a:gd name="T73" fmla="*/ 1209 h 20000"/>
                <a:gd name="T74" fmla="*/ 3885 w 20000"/>
                <a:gd name="T75" fmla="*/ 1181 h 20000"/>
                <a:gd name="T76" fmla="*/ 3913 w 20000"/>
                <a:gd name="T77" fmla="*/ 1138 h 20000"/>
                <a:gd name="T78" fmla="*/ 3944 w 20000"/>
                <a:gd name="T79" fmla="*/ 1047 h 200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0000" h="20000">
                  <a:moveTo>
                    <a:pt x="0" y="0"/>
                  </a:moveTo>
                  <a:lnTo>
                    <a:pt x="886" y="1616"/>
                  </a:lnTo>
                  <a:lnTo>
                    <a:pt x="1766" y="3239"/>
                  </a:lnTo>
                  <a:lnTo>
                    <a:pt x="2364" y="4364"/>
                  </a:lnTo>
                  <a:lnTo>
                    <a:pt x="2822" y="5204"/>
                  </a:lnTo>
                  <a:lnTo>
                    <a:pt x="3261" y="6099"/>
                  </a:lnTo>
                  <a:lnTo>
                    <a:pt x="3877" y="7274"/>
                  </a:lnTo>
                  <a:lnTo>
                    <a:pt x="4335" y="8101"/>
                  </a:lnTo>
                  <a:lnTo>
                    <a:pt x="5320" y="9904"/>
                  </a:lnTo>
                  <a:lnTo>
                    <a:pt x="6447" y="11756"/>
                  </a:lnTo>
                  <a:lnTo>
                    <a:pt x="7679" y="13665"/>
                  </a:lnTo>
                  <a:lnTo>
                    <a:pt x="8488" y="15058"/>
                  </a:lnTo>
                  <a:lnTo>
                    <a:pt x="9720" y="16966"/>
                  </a:lnTo>
                  <a:lnTo>
                    <a:pt x="10213" y="17439"/>
                  </a:lnTo>
                  <a:lnTo>
                    <a:pt x="10635" y="17638"/>
                  </a:lnTo>
                  <a:lnTo>
                    <a:pt x="11444" y="17700"/>
                  </a:lnTo>
                  <a:lnTo>
                    <a:pt x="12198" y="17868"/>
                  </a:lnTo>
                  <a:lnTo>
                    <a:pt x="12976" y="18408"/>
                  </a:lnTo>
                  <a:lnTo>
                    <a:pt x="13574" y="19254"/>
                  </a:lnTo>
                  <a:lnTo>
                    <a:pt x="14207" y="19826"/>
                  </a:lnTo>
                  <a:lnTo>
                    <a:pt x="14735" y="19994"/>
                  </a:lnTo>
                  <a:lnTo>
                    <a:pt x="15298" y="19826"/>
                  </a:lnTo>
                  <a:lnTo>
                    <a:pt x="15686" y="19540"/>
                  </a:lnTo>
                  <a:lnTo>
                    <a:pt x="15985" y="19154"/>
                  </a:lnTo>
                  <a:lnTo>
                    <a:pt x="16161" y="18806"/>
                  </a:lnTo>
                  <a:lnTo>
                    <a:pt x="16510" y="17793"/>
                  </a:lnTo>
                  <a:lnTo>
                    <a:pt x="16777" y="16966"/>
                  </a:lnTo>
                  <a:lnTo>
                    <a:pt x="16917" y="16568"/>
                  </a:lnTo>
                  <a:lnTo>
                    <a:pt x="17111" y="16183"/>
                  </a:lnTo>
                  <a:lnTo>
                    <a:pt x="17287" y="15934"/>
                  </a:lnTo>
                  <a:lnTo>
                    <a:pt x="17516" y="15791"/>
                  </a:lnTo>
                  <a:lnTo>
                    <a:pt x="17938" y="15567"/>
                  </a:lnTo>
                  <a:lnTo>
                    <a:pt x="18220" y="15486"/>
                  </a:lnTo>
                  <a:lnTo>
                    <a:pt x="18607" y="15288"/>
                  </a:lnTo>
                  <a:lnTo>
                    <a:pt x="19029" y="15058"/>
                  </a:lnTo>
                  <a:lnTo>
                    <a:pt x="19311" y="14722"/>
                  </a:lnTo>
                  <a:lnTo>
                    <a:pt x="19557" y="14218"/>
                  </a:lnTo>
                  <a:lnTo>
                    <a:pt x="19698" y="13882"/>
                  </a:lnTo>
                  <a:lnTo>
                    <a:pt x="19839" y="13379"/>
                  </a:lnTo>
                  <a:lnTo>
                    <a:pt x="19997" y="12310"/>
                  </a:lnTo>
                </a:path>
              </a:pathLst>
            </a:custGeom>
            <a:noFill/>
            <a:ln w="57240" cap="flat">
              <a:solidFill>
                <a:srgbClr val="BE008C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</p:grpSp>
    </p:spTree>
  </p:cSld>
  <p:clrMapOvr>
    <a:masterClrMapping/>
  </p:clrMapOvr>
  <p:transition>
    <p:dissolve/>
  </p:transition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8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gradFill rotWithShape="0">
          <a:gsLst>
            <a:gs pos="0">
              <a:srgbClr val="000000"/>
            </a:gs>
            <a:gs pos="50000">
              <a:srgbClr val="003399"/>
            </a:gs>
            <a:gs pos="100000">
              <a:srgbClr val="000000"/>
            </a:gs>
          </a:gsLst>
          <a:lin ang="81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2513" name="Rectangle 1"/>
          <p:cNvSpPr>
            <a:spLocks noChangeArrowheads="1"/>
          </p:cNvSpPr>
          <p:nvPr/>
        </p:nvSpPr>
        <p:spPr bwMode="auto">
          <a:xfrm>
            <a:off x="2286000" y="500064"/>
            <a:ext cx="7772400" cy="5946775"/>
          </a:xfrm>
          <a:prstGeom prst="rect">
            <a:avLst/>
          </a:prstGeom>
          <a:solidFill>
            <a:srgbClr val="FFFFCC"/>
          </a:solidFill>
          <a:ln w="57240" cap="sq">
            <a:solidFill>
              <a:srgbClr val="CC66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  <p:grpSp>
        <p:nvGrpSpPr>
          <p:cNvPr id="192514" name="Group 2"/>
          <p:cNvGrpSpPr>
            <a:grpSpLocks/>
          </p:cNvGrpSpPr>
          <p:nvPr/>
        </p:nvGrpSpPr>
        <p:grpSpPr bwMode="auto">
          <a:xfrm>
            <a:off x="3259139" y="779463"/>
            <a:ext cx="6523037" cy="4970462"/>
            <a:chOff x="1093" y="491"/>
            <a:chExt cx="4109" cy="3131"/>
          </a:xfrm>
        </p:grpSpPr>
        <p:grpSp>
          <p:nvGrpSpPr>
            <p:cNvPr id="192515" name="Group 3"/>
            <p:cNvGrpSpPr>
              <a:grpSpLocks/>
            </p:cNvGrpSpPr>
            <p:nvPr/>
          </p:nvGrpSpPr>
          <p:grpSpPr bwMode="auto">
            <a:xfrm>
              <a:off x="1093" y="491"/>
              <a:ext cx="4102" cy="3131"/>
              <a:chOff x="1093" y="491"/>
              <a:chExt cx="4102" cy="3131"/>
            </a:xfrm>
          </p:grpSpPr>
          <p:sp>
            <p:nvSpPr>
              <p:cNvPr id="192516" name="Line 4"/>
              <p:cNvSpPr>
                <a:spLocks noChangeShapeType="1"/>
              </p:cNvSpPr>
              <p:nvPr/>
            </p:nvSpPr>
            <p:spPr bwMode="auto">
              <a:xfrm>
                <a:off x="3417" y="491"/>
                <a:ext cx="0" cy="3130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92517" name="Line 5"/>
              <p:cNvSpPr>
                <a:spLocks noChangeShapeType="1"/>
              </p:cNvSpPr>
              <p:nvPr/>
            </p:nvSpPr>
            <p:spPr bwMode="auto">
              <a:xfrm>
                <a:off x="1332" y="492"/>
                <a:ext cx="0" cy="3129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92518" name="Line 6"/>
              <p:cNvSpPr>
                <a:spLocks noChangeShapeType="1"/>
              </p:cNvSpPr>
              <p:nvPr/>
            </p:nvSpPr>
            <p:spPr bwMode="auto">
              <a:xfrm>
                <a:off x="1641" y="492"/>
                <a:ext cx="0" cy="3129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92519" name="Line 7"/>
              <p:cNvSpPr>
                <a:spLocks noChangeShapeType="1"/>
              </p:cNvSpPr>
              <p:nvPr/>
            </p:nvSpPr>
            <p:spPr bwMode="auto">
              <a:xfrm>
                <a:off x="1503" y="492"/>
                <a:ext cx="0" cy="3129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92520" name="Line 8"/>
              <p:cNvSpPr>
                <a:spLocks noChangeShapeType="1"/>
              </p:cNvSpPr>
              <p:nvPr/>
            </p:nvSpPr>
            <p:spPr bwMode="auto">
              <a:xfrm>
                <a:off x="1745" y="492"/>
                <a:ext cx="0" cy="3129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92521" name="Line 9"/>
              <p:cNvSpPr>
                <a:spLocks noChangeShapeType="1"/>
              </p:cNvSpPr>
              <p:nvPr/>
            </p:nvSpPr>
            <p:spPr bwMode="auto">
              <a:xfrm>
                <a:off x="1842" y="492"/>
                <a:ext cx="0" cy="3129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92522" name="Line 10"/>
              <p:cNvSpPr>
                <a:spLocks noChangeShapeType="1"/>
              </p:cNvSpPr>
              <p:nvPr/>
            </p:nvSpPr>
            <p:spPr bwMode="auto">
              <a:xfrm>
                <a:off x="1913" y="492"/>
                <a:ext cx="0" cy="3130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92523" name="Line 11"/>
              <p:cNvSpPr>
                <a:spLocks noChangeShapeType="1"/>
              </p:cNvSpPr>
              <p:nvPr/>
            </p:nvSpPr>
            <p:spPr bwMode="auto">
              <a:xfrm>
                <a:off x="1986" y="492"/>
                <a:ext cx="0" cy="3130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92524" name="Line 12"/>
              <p:cNvSpPr>
                <a:spLocks noChangeShapeType="1"/>
              </p:cNvSpPr>
              <p:nvPr/>
            </p:nvSpPr>
            <p:spPr bwMode="auto">
              <a:xfrm flipH="1">
                <a:off x="2456" y="492"/>
                <a:ext cx="7" cy="3128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92525" name="Line 13"/>
              <p:cNvSpPr>
                <a:spLocks noChangeShapeType="1"/>
              </p:cNvSpPr>
              <p:nvPr/>
            </p:nvSpPr>
            <p:spPr bwMode="auto">
              <a:xfrm>
                <a:off x="2704" y="492"/>
                <a:ext cx="0" cy="3129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92526" name="Line 14"/>
              <p:cNvSpPr>
                <a:spLocks noChangeShapeType="1"/>
              </p:cNvSpPr>
              <p:nvPr/>
            </p:nvSpPr>
            <p:spPr bwMode="auto">
              <a:xfrm>
                <a:off x="3011" y="492"/>
                <a:ext cx="0" cy="3129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92527" name="Line 15"/>
              <p:cNvSpPr>
                <a:spLocks noChangeShapeType="1"/>
              </p:cNvSpPr>
              <p:nvPr/>
            </p:nvSpPr>
            <p:spPr bwMode="auto">
              <a:xfrm>
                <a:off x="2874" y="492"/>
                <a:ext cx="0" cy="3129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92528" name="Line 16"/>
              <p:cNvSpPr>
                <a:spLocks noChangeShapeType="1"/>
              </p:cNvSpPr>
              <p:nvPr/>
            </p:nvSpPr>
            <p:spPr bwMode="auto">
              <a:xfrm>
                <a:off x="3118" y="492"/>
                <a:ext cx="0" cy="3129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92529" name="Line 17"/>
              <p:cNvSpPr>
                <a:spLocks noChangeShapeType="1"/>
              </p:cNvSpPr>
              <p:nvPr/>
            </p:nvSpPr>
            <p:spPr bwMode="auto">
              <a:xfrm>
                <a:off x="3212" y="492"/>
                <a:ext cx="0" cy="3129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92530" name="Line 18"/>
              <p:cNvSpPr>
                <a:spLocks noChangeShapeType="1"/>
              </p:cNvSpPr>
              <p:nvPr/>
            </p:nvSpPr>
            <p:spPr bwMode="auto">
              <a:xfrm>
                <a:off x="3286" y="495"/>
                <a:ext cx="0" cy="3127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92531" name="Line 19"/>
              <p:cNvSpPr>
                <a:spLocks noChangeShapeType="1"/>
              </p:cNvSpPr>
              <p:nvPr/>
            </p:nvSpPr>
            <p:spPr bwMode="auto">
              <a:xfrm>
                <a:off x="3355" y="495"/>
                <a:ext cx="0" cy="3127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92532" name="Line 20"/>
              <p:cNvSpPr>
                <a:spLocks noChangeShapeType="1"/>
              </p:cNvSpPr>
              <p:nvPr/>
            </p:nvSpPr>
            <p:spPr bwMode="auto">
              <a:xfrm>
                <a:off x="3824" y="492"/>
                <a:ext cx="0" cy="3130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92533" name="Line 21"/>
              <p:cNvSpPr>
                <a:spLocks noChangeShapeType="1"/>
              </p:cNvSpPr>
              <p:nvPr/>
            </p:nvSpPr>
            <p:spPr bwMode="auto">
              <a:xfrm>
                <a:off x="4065" y="492"/>
                <a:ext cx="0" cy="3129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92534" name="Line 22"/>
              <p:cNvSpPr>
                <a:spLocks noChangeShapeType="1"/>
              </p:cNvSpPr>
              <p:nvPr/>
            </p:nvSpPr>
            <p:spPr bwMode="auto">
              <a:xfrm>
                <a:off x="4377" y="492"/>
                <a:ext cx="0" cy="3129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92535" name="Line 23"/>
              <p:cNvSpPr>
                <a:spLocks noChangeShapeType="1"/>
              </p:cNvSpPr>
              <p:nvPr/>
            </p:nvSpPr>
            <p:spPr bwMode="auto">
              <a:xfrm>
                <a:off x="4242" y="492"/>
                <a:ext cx="0" cy="3129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92536" name="Line 24"/>
              <p:cNvSpPr>
                <a:spLocks noChangeShapeType="1"/>
              </p:cNvSpPr>
              <p:nvPr/>
            </p:nvSpPr>
            <p:spPr bwMode="auto">
              <a:xfrm>
                <a:off x="4485" y="492"/>
                <a:ext cx="0" cy="3129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92537" name="Line 25"/>
              <p:cNvSpPr>
                <a:spLocks noChangeShapeType="1"/>
              </p:cNvSpPr>
              <p:nvPr/>
            </p:nvSpPr>
            <p:spPr bwMode="auto">
              <a:xfrm>
                <a:off x="4581" y="492"/>
                <a:ext cx="0" cy="3129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92538" name="Line 26"/>
              <p:cNvSpPr>
                <a:spLocks noChangeShapeType="1"/>
              </p:cNvSpPr>
              <p:nvPr/>
            </p:nvSpPr>
            <p:spPr bwMode="auto">
              <a:xfrm>
                <a:off x="4654" y="492"/>
                <a:ext cx="0" cy="3130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92539" name="Line 27"/>
              <p:cNvSpPr>
                <a:spLocks noChangeShapeType="1"/>
              </p:cNvSpPr>
              <p:nvPr/>
            </p:nvSpPr>
            <p:spPr bwMode="auto">
              <a:xfrm>
                <a:off x="4730" y="492"/>
                <a:ext cx="0" cy="3129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92540" name="Line 28"/>
              <p:cNvSpPr>
                <a:spLocks noChangeShapeType="1"/>
              </p:cNvSpPr>
              <p:nvPr/>
            </p:nvSpPr>
            <p:spPr bwMode="auto">
              <a:xfrm flipH="1">
                <a:off x="4783" y="492"/>
                <a:ext cx="7" cy="3130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92541" name="Line 29"/>
              <p:cNvSpPr>
                <a:spLocks noChangeShapeType="1"/>
              </p:cNvSpPr>
              <p:nvPr/>
            </p:nvSpPr>
            <p:spPr bwMode="auto">
              <a:xfrm>
                <a:off x="5196" y="492"/>
                <a:ext cx="0" cy="3130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92542" name="Line 30"/>
              <p:cNvSpPr>
                <a:spLocks noChangeShapeType="1"/>
              </p:cNvSpPr>
              <p:nvPr/>
            </p:nvSpPr>
            <p:spPr bwMode="auto">
              <a:xfrm>
                <a:off x="1093" y="492"/>
                <a:ext cx="0" cy="3129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92543" name="Line 31"/>
              <p:cNvSpPr>
                <a:spLocks noChangeShapeType="1"/>
              </p:cNvSpPr>
              <p:nvPr/>
            </p:nvSpPr>
            <p:spPr bwMode="auto">
              <a:xfrm>
                <a:off x="2047" y="491"/>
                <a:ext cx="0" cy="3130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</p:grpSp>
        <p:grpSp>
          <p:nvGrpSpPr>
            <p:cNvPr id="192544" name="Group 32"/>
            <p:cNvGrpSpPr>
              <a:grpSpLocks/>
            </p:cNvGrpSpPr>
            <p:nvPr/>
          </p:nvGrpSpPr>
          <p:grpSpPr bwMode="auto">
            <a:xfrm>
              <a:off x="1093" y="492"/>
              <a:ext cx="4109" cy="3129"/>
              <a:chOff x="1093" y="492"/>
              <a:chExt cx="4109" cy="3129"/>
            </a:xfrm>
          </p:grpSpPr>
          <p:sp>
            <p:nvSpPr>
              <p:cNvPr id="192545" name="Line 33"/>
              <p:cNvSpPr>
                <a:spLocks noChangeShapeType="1"/>
              </p:cNvSpPr>
              <p:nvPr/>
            </p:nvSpPr>
            <p:spPr bwMode="auto">
              <a:xfrm>
                <a:off x="1093" y="492"/>
                <a:ext cx="4099" cy="0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92546" name="Line 34"/>
              <p:cNvSpPr>
                <a:spLocks noChangeShapeType="1"/>
              </p:cNvSpPr>
              <p:nvPr/>
            </p:nvSpPr>
            <p:spPr bwMode="auto">
              <a:xfrm>
                <a:off x="1093" y="712"/>
                <a:ext cx="4106" cy="0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92547" name="Line 35"/>
              <p:cNvSpPr>
                <a:spLocks noChangeShapeType="1"/>
              </p:cNvSpPr>
              <p:nvPr/>
            </p:nvSpPr>
            <p:spPr bwMode="auto">
              <a:xfrm>
                <a:off x="1093" y="931"/>
                <a:ext cx="4109" cy="0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92548" name="Line 36"/>
              <p:cNvSpPr>
                <a:spLocks noChangeShapeType="1"/>
              </p:cNvSpPr>
              <p:nvPr/>
            </p:nvSpPr>
            <p:spPr bwMode="auto">
              <a:xfrm>
                <a:off x="1093" y="1163"/>
                <a:ext cx="4109" cy="0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92549" name="Line 37"/>
              <p:cNvSpPr>
                <a:spLocks noChangeShapeType="1"/>
              </p:cNvSpPr>
              <p:nvPr/>
            </p:nvSpPr>
            <p:spPr bwMode="auto">
              <a:xfrm>
                <a:off x="1093" y="1381"/>
                <a:ext cx="4109" cy="0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92550" name="Line 38"/>
              <p:cNvSpPr>
                <a:spLocks noChangeShapeType="1"/>
              </p:cNvSpPr>
              <p:nvPr/>
            </p:nvSpPr>
            <p:spPr bwMode="auto">
              <a:xfrm>
                <a:off x="1093" y="1606"/>
                <a:ext cx="4109" cy="0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92551" name="Line 39"/>
              <p:cNvSpPr>
                <a:spLocks noChangeShapeType="1"/>
              </p:cNvSpPr>
              <p:nvPr/>
            </p:nvSpPr>
            <p:spPr bwMode="auto">
              <a:xfrm>
                <a:off x="1093" y="1822"/>
                <a:ext cx="4106" cy="0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92552" name="Line 40"/>
              <p:cNvSpPr>
                <a:spLocks noChangeShapeType="1"/>
              </p:cNvSpPr>
              <p:nvPr/>
            </p:nvSpPr>
            <p:spPr bwMode="auto">
              <a:xfrm>
                <a:off x="1093" y="2049"/>
                <a:ext cx="4106" cy="0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92553" name="Line 41"/>
              <p:cNvSpPr>
                <a:spLocks noChangeShapeType="1"/>
              </p:cNvSpPr>
              <p:nvPr/>
            </p:nvSpPr>
            <p:spPr bwMode="auto">
              <a:xfrm>
                <a:off x="1093" y="2267"/>
                <a:ext cx="4106" cy="0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92554" name="Line 42"/>
              <p:cNvSpPr>
                <a:spLocks noChangeShapeType="1"/>
              </p:cNvSpPr>
              <p:nvPr/>
            </p:nvSpPr>
            <p:spPr bwMode="auto">
              <a:xfrm>
                <a:off x="1093" y="2490"/>
                <a:ext cx="4106" cy="0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92555" name="Line 43"/>
              <p:cNvSpPr>
                <a:spLocks noChangeShapeType="1"/>
              </p:cNvSpPr>
              <p:nvPr/>
            </p:nvSpPr>
            <p:spPr bwMode="auto">
              <a:xfrm>
                <a:off x="1093" y="2720"/>
                <a:ext cx="4106" cy="0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92556" name="Line 44"/>
              <p:cNvSpPr>
                <a:spLocks noChangeShapeType="1"/>
              </p:cNvSpPr>
              <p:nvPr/>
            </p:nvSpPr>
            <p:spPr bwMode="auto">
              <a:xfrm>
                <a:off x="1093" y="2934"/>
                <a:ext cx="4106" cy="0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92557" name="Line 45"/>
              <p:cNvSpPr>
                <a:spLocks noChangeShapeType="1"/>
              </p:cNvSpPr>
              <p:nvPr/>
            </p:nvSpPr>
            <p:spPr bwMode="auto">
              <a:xfrm>
                <a:off x="1093" y="3160"/>
                <a:ext cx="4106" cy="0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92558" name="Line 46"/>
              <p:cNvSpPr>
                <a:spLocks noChangeShapeType="1"/>
              </p:cNvSpPr>
              <p:nvPr/>
            </p:nvSpPr>
            <p:spPr bwMode="auto">
              <a:xfrm>
                <a:off x="1093" y="3385"/>
                <a:ext cx="4106" cy="0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92559" name="Line 47"/>
              <p:cNvSpPr>
                <a:spLocks noChangeShapeType="1"/>
              </p:cNvSpPr>
              <p:nvPr/>
            </p:nvSpPr>
            <p:spPr bwMode="auto">
              <a:xfrm>
                <a:off x="1096" y="3622"/>
                <a:ext cx="4095" cy="0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</p:grpSp>
      </p:grpSp>
      <p:sp>
        <p:nvSpPr>
          <p:cNvPr id="192560" name="Rectangle 48"/>
          <p:cNvSpPr>
            <a:spLocks noChangeArrowheads="1"/>
          </p:cNvSpPr>
          <p:nvPr/>
        </p:nvSpPr>
        <p:spPr bwMode="auto">
          <a:xfrm>
            <a:off x="2286001" y="2943225"/>
            <a:ext cx="581025" cy="3444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r>
              <a:rPr lang="es-CO" altLang="es-CO" sz="2000" b="1" i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L</a:t>
            </a:r>
            <a:r>
              <a:rPr lang="es-CO" altLang="es-CO" sz="2000" b="1" i="1" baseline="-25000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p</a:t>
            </a:r>
          </a:p>
        </p:txBody>
      </p:sp>
      <p:sp>
        <p:nvSpPr>
          <p:cNvPr id="192561" name="Rectangle 49"/>
          <p:cNvSpPr>
            <a:spLocks noChangeArrowheads="1"/>
          </p:cNvSpPr>
          <p:nvPr/>
        </p:nvSpPr>
        <p:spPr bwMode="auto">
          <a:xfrm>
            <a:off x="2727326" y="1011238"/>
            <a:ext cx="487363" cy="342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120</a:t>
            </a:r>
          </a:p>
        </p:txBody>
      </p:sp>
      <p:sp>
        <p:nvSpPr>
          <p:cNvPr id="192562" name="Rectangle 50"/>
          <p:cNvSpPr>
            <a:spLocks noChangeArrowheads="1"/>
          </p:cNvSpPr>
          <p:nvPr/>
        </p:nvSpPr>
        <p:spPr bwMode="auto">
          <a:xfrm>
            <a:off x="2727326" y="1365250"/>
            <a:ext cx="487363" cy="342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110</a:t>
            </a:r>
          </a:p>
        </p:txBody>
      </p:sp>
      <p:sp>
        <p:nvSpPr>
          <p:cNvPr id="192563" name="Rectangle 51"/>
          <p:cNvSpPr>
            <a:spLocks noChangeArrowheads="1"/>
          </p:cNvSpPr>
          <p:nvPr/>
        </p:nvSpPr>
        <p:spPr bwMode="auto">
          <a:xfrm>
            <a:off x="2727326" y="1716089"/>
            <a:ext cx="487363" cy="3460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100</a:t>
            </a:r>
          </a:p>
        </p:txBody>
      </p:sp>
      <p:sp>
        <p:nvSpPr>
          <p:cNvPr id="192564" name="Rectangle 52"/>
          <p:cNvSpPr>
            <a:spLocks noChangeArrowheads="1"/>
          </p:cNvSpPr>
          <p:nvPr/>
        </p:nvSpPr>
        <p:spPr bwMode="auto">
          <a:xfrm>
            <a:off x="2727326" y="2070100"/>
            <a:ext cx="487363" cy="3444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90</a:t>
            </a:r>
          </a:p>
        </p:txBody>
      </p:sp>
      <p:sp>
        <p:nvSpPr>
          <p:cNvPr id="192565" name="Rectangle 53"/>
          <p:cNvSpPr>
            <a:spLocks noChangeArrowheads="1"/>
          </p:cNvSpPr>
          <p:nvPr/>
        </p:nvSpPr>
        <p:spPr bwMode="auto">
          <a:xfrm>
            <a:off x="2727326" y="2424113"/>
            <a:ext cx="487363" cy="342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80</a:t>
            </a:r>
          </a:p>
        </p:txBody>
      </p:sp>
      <p:sp>
        <p:nvSpPr>
          <p:cNvPr id="192566" name="Rectangle 54"/>
          <p:cNvSpPr>
            <a:spLocks noChangeArrowheads="1"/>
          </p:cNvSpPr>
          <p:nvPr/>
        </p:nvSpPr>
        <p:spPr bwMode="auto">
          <a:xfrm>
            <a:off x="2727326" y="2776538"/>
            <a:ext cx="487363" cy="342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70</a:t>
            </a:r>
          </a:p>
        </p:txBody>
      </p:sp>
      <p:sp>
        <p:nvSpPr>
          <p:cNvPr id="192567" name="Rectangle 55"/>
          <p:cNvSpPr>
            <a:spLocks noChangeArrowheads="1"/>
          </p:cNvSpPr>
          <p:nvPr/>
        </p:nvSpPr>
        <p:spPr bwMode="auto">
          <a:xfrm>
            <a:off x="2727326" y="3130550"/>
            <a:ext cx="487363" cy="3444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60</a:t>
            </a:r>
          </a:p>
        </p:txBody>
      </p:sp>
      <p:sp>
        <p:nvSpPr>
          <p:cNvPr id="192568" name="Rectangle 56"/>
          <p:cNvSpPr>
            <a:spLocks noChangeArrowheads="1"/>
          </p:cNvSpPr>
          <p:nvPr/>
        </p:nvSpPr>
        <p:spPr bwMode="auto">
          <a:xfrm>
            <a:off x="2727326" y="3482975"/>
            <a:ext cx="487363" cy="3444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50</a:t>
            </a:r>
          </a:p>
        </p:txBody>
      </p:sp>
      <p:sp>
        <p:nvSpPr>
          <p:cNvPr id="192569" name="Rectangle 57"/>
          <p:cNvSpPr>
            <a:spLocks noChangeArrowheads="1"/>
          </p:cNvSpPr>
          <p:nvPr/>
        </p:nvSpPr>
        <p:spPr bwMode="auto">
          <a:xfrm>
            <a:off x="2727326" y="3835401"/>
            <a:ext cx="487363" cy="3460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40</a:t>
            </a:r>
          </a:p>
        </p:txBody>
      </p:sp>
      <p:sp>
        <p:nvSpPr>
          <p:cNvPr id="192570" name="Rectangle 58"/>
          <p:cNvSpPr>
            <a:spLocks noChangeArrowheads="1"/>
          </p:cNvSpPr>
          <p:nvPr/>
        </p:nvSpPr>
        <p:spPr bwMode="auto">
          <a:xfrm>
            <a:off x="2727326" y="4191000"/>
            <a:ext cx="487363" cy="342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30</a:t>
            </a:r>
          </a:p>
        </p:txBody>
      </p:sp>
      <p:sp>
        <p:nvSpPr>
          <p:cNvPr id="192571" name="Rectangle 59"/>
          <p:cNvSpPr>
            <a:spLocks noChangeArrowheads="1"/>
          </p:cNvSpPr>
          <p:nvPr/>
        </p:nvSpPr>
        <p:spPr bwMode="auto">
          <a:xfrm>
            <a:off x="2727326" y="4543425"/>
            <a:ext cx="487363" cy="342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20</a:t>
            </a:r>
          </a:p>
        </p:txBody>
      </p:sp>
      <p:sp>
        <p:nvSpPr>
          <p:cNvPr id="192572" name="Rectangle 60"/>
          <p:cNvSpPr>
            <a:spLocks noChangeArrowheads="1"/>
          </p:cNvSpPr>
          <p:nvPr/>
        </p:nvSpPr>
        <p:spPr bwMode="auto">
          <a:xfrm>
            <a:off x="2727326" y="4897439"/>
            <a:ext cx="487363" cy="3444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10</a:t>
            </a:r>
          </a:p>
        </p:txBody>
      </p:sp>
      <p:sp>
        <p:nvSpPr>
          <p:cNvPr id="192573" name="Rectangle 61"/>
          <p:cNvSpPr>
            <a:spLocks noChangeArrowheads="1"/>
          </p:cNvSpPr>
          <p:nvPr/>
        </p:nvSpPr>
        <p:spPr bwMode="auto">
          <a:xfrm>
            <a:off x="2727326" y="5251450"/>
            <a:ext cx="487363" cy="342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0</a:t>
            </a:r>
          </a:p>
        </p:txBody>
      </p:sp>
      <p:sp>
        <p:nvSpPr>
          <p:cNvPr id="192574" name="Rectangle 62"/>
          <p:cNvSpPr>
            <a:spLocks noChangeArrowheads="1"/>
          </p:cNvSpPr>
          <p:nvPr/>
        </p:nvSpPr>
        <p:spPr bwMode="auto">
          <a:xfrm>
            <a:off x="2795589" y="617538"/>
            <a:ext cx="485775" cy="342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dB   </a:t>
            </a:r>
          </a:p>
        </p:txBody>
      </p:sp>
      <p:sp>
        <p:nvSpPr>
          <p:cNvPr id="192575" name="Rectangle 63"/>
          <p:cNvSpPr>
            <a:spLocks noChangeArrowheads="1"/>
          </p:cNvSpPr>
          <p:nvPr/>
        </p:nvSpPr>
        <p:spPr bwMode="auto">
          <a:xfrm>
            <a:off x="6997700" y="842964"/>
            <a:ext cx="1003300" cy="3079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120 fon</a:t>
            </a:r>
          </a:p>
        </p:txBody>
      </p:sp>
      <p:sp>
        <p:nvSpPr>
          <p:cNvPr id="192576" name="Rectangle 64"/>
          <p:cNvSpPr>
            <a:spLocks noChangeArrowheads="1"/>
          </p:cNvSpPr>
          <p:nvPr/>
        </p:nvSpPr>
        <p:spPr bwMode="auto">
          <a:xfrm>
            <a:off x="7013575" y="1187450"/>
            <a:ext cx="712788" cy="279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110</a:t>
            </a:r>
          </a:p>
        </p:txBody>
      </p:sp>
      <p:sp>
        <p:nvSpPr>
          <p:cNvPr id="192577" name="Rectangle 65"/>
          <p:cNvSpPr>
            <a:spLocks noChangeArrowheads="1"/>
          </p:cNvSpPr>
          <p:nvPr/>
        </p:nvSpPr>
        <p:spPr bwMode="auto">
          <a:xfrm>
            <a:off x="7013575" y="1895476"/>
            <a:ext cx="712788" cy="2778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90</a:t>
            </a:r>
          </a:p>
        </p:txBody>
      </p:sp>
      <p:sp>
        <p:nvSpPr>
          <p:cNvPr id="192578" name="Rectangle 66"/>
          <p:cNvSpPr>
            <a:spLocks noChangeArrowheads="1"/>
          </p:cNvSpPr>
          <p:nvPr/>
        </p:nvSpPr>
        <p:spPr bwMode="auto">
          <a:xfrm>
            <a:off x="7013575" y="1541463"/>
            <a:ext cx="712788" cy="279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100</a:t>
            </a:r>
          </a:p>
        </p:txBody>
      </p:sp>
      <p:sp>
        <p:nvSpPr>
          <p:cNvPr id="192579" name="Rectangle 67"/>
          <p:cNvSpPr>
            <a:spLocks noChangeArrowheads="1"/>
          </p:cNvSpPr>
          <p:nvPr/>
        </p:nvSpPr>
        <p:spPr bwMode="auto">
          <a:xfrm>
            <a:off x="7013575" y="2603501"/>
            <a:ext cx="712788" cy="2778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70</a:t>
            </a:r>
          </a:p>
        </p:txBody>
      </p:sp>
      <p:sp>
        <p:nvSpPr>
          <p:cNvPr id="192580" name="Rectangle 68"/>
          <p:cNvSpPr>
            <a:spLocks noChangeArrowheads="1"/>
          </p:cNvSpPr>
          <p:nvPr/>
        </p:nvSpPr>
        <p:spPr bwMode="auto">
          <a:xfrm>
            <a:off x="7013575" y="2247900"/>
            <a:ext cx="712788" cy="279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80</a:t>
            </a:r>
          </a:p>
        </p:txBody>
      </p:sp>
      <p:sp>
        <p:nvSpPr>
          <p:cNvPr id="192581" name="Rectangle 69"/>
          <p:cNvSpPr>
            <a:spLocks noChangeArrowheads="1"/>
          </p:cNvSpPr>
          <p:nvPr/>
        </p:nvSpPr>
        <p:spPr bwMode="auto">
          <a:xfrm>
            <a:off x="7013575" y="2954338"/>
            <a:ext cx="712788" cy="2778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60</a:t>
            </a:r>
          </a:p>
        </p:txBody>
      </p:sp>
      <p:sp>
        <p:nvSpPr>
          <p:cNvPr id="192582" name="Rectangle 70"/>
          <p:cNvSpPr>
            <a:spLocks noChangeArrowheads="1"/>
          </p:cNvSpPr>
          <p:nvPr/>
        </p:nvSpPr>
        <p:spPr bwMode="auto">
          <a:xfrm>
            <a:off x="7013575" y="3309939"/>
            <a:ext cx="712788" cy="276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50</a:t>
            </a:r>
          </a:p>
        </p:txBody>
      </p:sp>
      <p:sp>
        <p:nvSpPr>
          <p:cNvPr id="192583" name="Rectangle 71"/>
          <p:cNvSpPr>
            <a:spLocks noChangeArrowheads="1"/>
          </p:cNvSpPr>
          <p:nvPr/>
        </p:nvSpPr>
        <p:spPr bwMode="auto">
          <a:xfrm>
            <a:off x="7013575" y="3662363"/>
            <a:ext cx="712788" cy="2778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40</a:t>
            </a:r>
          </a:p>
        </p:txBody>
      </p:sp>
      <p:sp>
        <p:nvSpPr>
          <p:cNvPr id="192584" name="Rectangle 72"/>
          <p:cNvSpPr>
            <a:spLocks noChangeArrowheads="1"/>
          </p:cNvSpPr>
          <p:nvPr/>
        </p:nvSpPr>
        <p:spPr bwMode="auto">
          <a:xfrm>
            <a:off x="7013575" y="4014788"/>
            <a:ext cx="712788" cy="279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30</a:t>
            </a:r>
          </a:p>
        </p:txBody>
      </p:sp>
      <p:sp>
        <p:nvSpPr>
          <p:cNvPr id="192585" name="Rectangle 73"/>
          <p:cNvSpPr>
            <a:spLocks noChangeArrowheads="1"/>
          </p:cNvSpPr>
          <p:nvPr/>
        </p:nvSpPr>
        <p:spPr bwMode="auto">
          <a:xfrm>
            <a:off x="7013575" y="4370389"/>
            <a:ext cx="712788" cy="276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20</a:t>
            </a:r>
          </a:p>
        </p:txBody>
      </p:sp>
      <p:sp>
        <p:nvSpPr>
          <p:cNvPr id="192586" name="Rectangle 74"/>
          <p:cNvSpPr>
            <a:spLocks noChangeArrowheads="1"/>
          </p:cNvSpPr>
          <p:nvPr/>
        </p:nvSpPr>
        <p:spPr bwMode="auto">
          <a:xfrm>
            <a:off x="7013575" y="4721225"/>
            <a:ext cx="712788" cy="2809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10</a:t>
            </a:r>
          </a:p>
        </p:txBody>
      </p:sp>
      <p:sp>
        <p:nvSpPr>
          <p:cNvPr id="192587" name="Rectangle 75"/>
          <p:cNvSpPr>
            <a:spLocks noChangeArrowheads="1"/>
          </p:cNvSpPr>
          <p:nvPr/>
        </p:nvSpPr>
        <p:spPr bwMode="auto">
          <a:xfrm>
            <a:off x="3006726" y="5761039"/>
            <a:ext cx="485775" cy="3444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20</a:t>
            </a:r>
          </a:p>
        </p:txBody>
      </p:sp>
      <p:sp>
        <p:nvSpPr>
          <p:cNvPr id="192588" name="Rectangle 76"/>
          <p:cNvSpPr>
            <a:spLocks noChangeArrowheads="1"/>
          </p:cNvSpPr>
          <p:nvPr/>
        </p:nvSpPr>
        <p:spPr bwMode="auto">
          <a:xfrm>
            <a:off x="4537076" y="5767389"/>
            <a:ext cx="487363" cy="3444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100</a:t>
            </a:r>
          </a:p>
        </p:txBody>
      </p:sp>
      <p:sp>
        <p:nvSpPr>
          <p:cNvPr id="192589" name="Rectangle 77"/>
          <p:cNvSpPr>
            <a:spLocks noChangeArrowheads="1"/>
          </p:cNvSpPr>
          <p:nvPr/>
        </p:nvSpPr>
        <p:spPr bwMode="auto">
          <a:xfrm>
            <a:off x="6094414" y="5767389"/>
            <a:ext cx="485775" cy="3444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500</a:t>
            </a:r>
          </a:p>
        </p:txBody>
      </p:sp>
      <p:sp>
        <p:nvSpPr>
          <p:cNvPr id="192590" name="Rectangle 78"/>
          <p:cNvSpPr>
            <a:spLocks noChangeArrowheads="1"/>
          </p:cNvSpPr>
          <p:nvPr/>
        </p:nvSpPr>
        <p:spPr bwMode="auto">
          <a:xfrm>
            <a:off x="6634163" y="5767389"/>
            <a:ext cx="639762" cy="3444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1000</a:t>
            </a:r>
          </a:p>
        </p:txBody>
      </p:sp>
      <p:sp>
        <p:nvSpPr>
          <p:cNvPr id="192591" name="Rectangle 79"/>
          <p:cNvSpPr>
            <a:spLocks noChangeArrowheads="1"/>
          </p:cNvSpPr>
          <p:nvPr/>
        </p:nvSpPr>
        <p:spPr bwMode="auto">
          <a:xfrm>
            <a:off x="8166100" y="5767389"/>
            <a:ext cx="642938" cy="3444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5000</a:t>
            </a:r>
          </a:p>
        </p:txBody>
      </p:sp>
      <p:sp>
        <p:nvSpPr>
          <p:cNvPr id="192592" name="Rectangle 80"/>
          <p:cNvSpPr>
            <a:spLocks noChangeArrowheads="1"/>
          </p:cNvSpPr>
          <p:nvPr/>
        </p:nvSpPr>
        <p:spPr bwMode="auto">
          <a:xfrm>
            <a:off x="8818564" y="5767389"/>
            <a:ext cx="1087437" cy="3444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10000  Hz</a:t>
            </a:r>
          </a:p>
        </p:txBody>
      </p:sp>
      <p:sp>
        <p:nvSpPr>
          <p:cNvPr id="192593" name="Rectangle 81"/>
          <p:cNvSpPr>
            <a:spLocks noChangeArrowheads="1"/>
          </p:cNvSpPr>
          <p:nvPr/>
        </p:nvSpPr>
        <p:spPr bwMode="auto">
          <a:xfrm>
            <a:off x="6235700" y="6027738"/>
            <a:ext cx="641350" cy="419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buClrTx/>
              <a:buFontTx/>
              <a:buNone/>
            </a:pPr>
            <a:r>
              <a:rPr lang="es-CO" altLang="es-CO" sz="2000" b="1" i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f</a:t>
            </a:r>
          </a:p>
        </p:txBody>
      </p:sp>
      <p:grpSp>
        <p:nvGrpSpPr>
          <p:cNvPr id="192594" name="Group 82"/>
          <p:cNvGrpSpPr>
            <a:grpSpLocks/>
          </p:cNvGrpSpPr>
          <p:nvPr/>
        </p:nvGrpSpPr>
        <p:grpSpPr bwMode="auto">
          <a:xfrm>
            <a:off x="3408363" y="774701"/>
            <a:ext cx="6291262" cy="4899025"/>
            <a:chOff x="1187" y="488"/>
            <a:chExt cx="3963" cy="3086"/>
          </a:xfrm>
        </p:grpSpPr>
        <p:sp>
          <p:nvSpPr>
            <p:cNvPr id="192595" name="Freeform 83"/>
            <p:cNvSpPr>
              <a:spLocks noChangeArrowheads="1"/>
            </p:cNvSpPr>
            <p:nvPr/>
          </p:nvSpPr>
          <p:spPr bwMode="auto">
            <a:xfrm>
              <a:off x="1207" y="488"/>
              <a:ext cx="3943" cy="435"/>
            </a:xfrm>
            <a:custGeom>
              <a:avLst/>
              <a:gdLst>
                <a:gd name="G0" fmla="+- 65238 0 0"/>
                <a:gd name="G1" fmla="+- 1 0 0"/>
                <a:gd name="G2" fmla="*/ 1 61303 31296"/>
                <a:gd name="G3" fmla="+- 1 0 0"/>
                <a:gd name="G4" fmla="+- 1 0 0"/>
                <a:gd name="G5" fmla="+- 1 0 0"/>
                <a:gd name="G6" fmla="+- 1 0 0"/>
                <a:gd name="G7" fmla="+- 1 0 0"/>
                <a:gd name="G8" fmla="+- 1 0 0"/>
                <a:gd name="G9" fmla="+- 1 0 0"/>
                <a:gd name="G10" fmla="+- 1 0 0"/>
                <a:gd name="G11" fmla="+- 1 0 0"/>
                <a:gd name="G12" fmla="+- 1 0 0"/>
                <a:gd name="G13" fmla="+- 1 0 0"/>
                <a:gd name="G14" fmla="+- 1 0 0"/>
                <a:gd name="G15" fmla="+- 1 0 0"/>
                <a:gd name="G16" fmla="+- 1 0 0"/>
                <a:gd name="G17" fmla="+- 1 0 0"/>
                <a:gd name="G18" fmla="+- 1 0 0"/>
                <a:gd name="G19" fmla="+- 1 0 0"/>
                <a:gd name="G20" fmla="+- 1 0 0"/>
                <a:gd name="G21" fmla="+- 1 0 0"/>
                <a:gd name="G22" fmla="+- 1 0 0"/>
                <a:gd name="G23" fmla="+- 1 0 0"/>
                <a:gd name="G24" fmla="*/ 1 65535 32768"/>
                <a:gd name="G25" fmla="+- 1 0 0"/>
                <a:gd name="G26" fmla="+- 65291 0 0"/>
                <a:gd name="G27" fmla="+- 64780 0 0"/>
                <a:gd name="G28" fmla="+- 64407 0 0"/>
                <a:gd name="G29" fmla="+- 64203 0 0"/>
                <a:gd name="G30" fmla="+- 63904 0 0"/>
                <a:gd name="G31" fmla="+- 63636 0 0"/>
                <a:gd name="T0" fmla="*/ 0 w 20000"/>
                <a:gd name="T1" fmla="*/ 43 h 20000"/>
                <a:gd name="T2" fmla="*/ 288 w 20000"/>
                <a:gd name="T3" fmla="*/ 81 h 20000"/>
                <a:gd name="T4" fmla="*/ 837 w 20000"/>
                <a:gd name="T5" fmla="*/ 128 h 20000"/>
                <a:gd name="T6" fmla="*/ 1257 w 20000"/>
                <a:gd name="T7" fmla="*/ 156 h 20000"/>
                <a:gd name="T8" fmla="*/ 1489 w 20000"/>
                <a:gd name="T9" fmla="*/ 166 h 20000"/>
                <a:gd name="T10" fmla="*/ 1798 w 20000"/>
                <a:gd name="T11" fmla="*/ 179 h 20000"/>
                <a:gd name="T12" fmla="*/ 2079 w 20000"/>
                <a:gd name="T13" fmla="*/ 195 h 20000"/>
                <a:gd name="T14" fmla="*/ 2145 w 20000"/>
                <a:gd name="T15" fmla="*/ 207 h 20000"/>
                <a:gd name="T16" fmla="*/ 2214 w 20000"/>
                <a:gd name="T17" fmla="*/ 220 h 20000"/>
                <a:gd name="T18" fmla="*/ 2388 w 20000"/>
                <a:gd name="T19" fmla="*/ 251 h 20000"/>
                <a:gd name="T20" fmla="*/ 2524 w 20000"/>
                <a:gd name="T21" fmla="*/ 286 h 20000"/>
                <a:gd name="T22" fmla="*/ 2621 w 20000"/>
                <a:gd name="T23" fmla="*/ 322 h 20000"/>
                <a:gd name="T24" fmla="*/ 2749 w 20000"/>
                <a:gd name="T25" fmla="*/ 371 h 20000"/>
                <a:gd name="T26" fmla="*/ 2826 w 20000"/>
                <a:gd name="T27" fmla="*/ 400 h 20000"/>
                <a:gd name="T28" fmla="*/ 2902 w 20000"/>
                <a:gd name="T29" fmla="*/ 419 h 20000"/>
                <a:gd name="T30" fmla="*/ 3030 w 20000"/>
                <a:gd name="T31" fmla="*/ 435 h 20000"/>
                <a:gd name="T32" fmla="*/ 3100 w 20000"/>
                <a:gd name="T33" fmla="*/ 421 h 20000"/>
                <a:gd name="T34" fmla="*/ 3148 w 20000"/>
                <a:gd name="T35" fmla="*/ 397 h 20000"/>
                <a:gd name="T36" fmla="*/ 3201 w 20000"/>
                <a:gd name="T37" fmla="*/ 362 h 20000"/>
                <a:gd name="T38" fmla="*/ 3270 w 20000"/>
                <a:gd name="T39" fmla="*/ 316 h 20000"/>
                <a:gd name="T40" fmla="*/ 3336 w 20000"/>
                <a:gd name="T41" fmla="*/ 274 h 20000"/>
                <a:gd name="T42" fmla="*/ 3371 w 20000"/>
                <a:gd name="T43" fmla="*/ 251 h 20000"/>
                <a:gd name="T44" fmla="*/ 3419 w 20000"/>
                <a:gd name="T45" fmla="*/ 231 h 20000"/>
                <a:gd name="T46" fmla="*/ 3475 w 20000"/>
                <a:gd name="T47" fmla="*/ 214 h 20000"/>
                <a:gd name="T48" fmla="*/ 3523 w 20000"/>
                <a:gd name="T49" fmla="*/ 204 h 20000"/>
                <a:gd name="T50" fmla="*/ 3579 w 20000"/>
                <a:gd name="T51" fmla="*/ 198 h 20000"/>
                <a:gd name="T52" fmla="*/ 3697 w 20000"/>
                <a:gd name="T53" fmla="*/ 185 h 20000"/>
                <a:gd name="T54" fmla="*/ 3801 w 20000"/>
                <a:gd name="T55" fmla="*/ 166 h 20000"/>
                <a:gd name="T56" fmla="*/ 3857 w 20000"/>
                <a:gd name="T57" fmla="*/ 136 h 20000"/>
                <a:gd name="T58" fmla="*/ 3905 w 20000"/>
                <a:gd name="T59" fmla="*/ 85 h 20000"/>
                <a:gd name="T60" fmla="*/ 3930 w 20000"/>
                <a:gd name="T61" fmla="*/ 33 h 20000"/>
                <a:gd name="T62" fmla="*/ 3943 w 20000"/>
                <a:gd name="T63" fmla="*/ 0 h 200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0000" h="20000">
                  <a:moveTo>
                    <a:pt x="0" y="1974"/>
                  </a:moveTo>
                  <a:lnTo>
                    <a:pt x="1458" y="3730"/>
                  </a:lnTo>
                  <a:lnTo>
                    <a:pt x="4242" y="5872"/>
                  </a:lnTo>
                  <a:lnTo>
                    <a:pt x="6372" y="7148"/>
                  </a:lnTo>
                  <a:lnTo>
                    <a:pt x="7552" y="7605"/>
                  </a:lnTo>
                  <a:lnTo>
                    <a:pt x="9118" y="8231"/>
                  </a:lnTo>
                  <a:lnTo>
                    <a:pt x="10541" y="8929"/>
                  </a:lnTo>
                  <a:lnTo>
                    <a:pt x="10876" y="9507"/>
                  </a:lnTo>
                  <a:lnTo>
                    <a:pt x="11228" y="10084"/>
                  </a:lnTo>
                  <a:lnTo>
                    <a:pt x="12111" y="11504"/>
                  </a:lnTo>
                  <a:lnTo>
                    <a:pt x="12797" y="13141"/>
                  </a:lnTo>
                  <a:lnTo>
                    <a:pt x="13290" y="14753"/>
                  </a:lnTo>
                  <a:lnTo>
                    <a:pt x="13942" y="17040"/>
                  </a:lnTo>
                  <a:lnTo>
                    <a:pt x="14329" y="18339"/>
                  </a:lnTo>
                  <a:lnTo>
                    <a:pt x="14716" y="19206"/>
                  </a:lnTo>
                  <a:lnTo>
                    <a:pt x="15367" y="19976"/>
                  </a:lnTo>
                  <a:lnTo>
                    <a:pt x="15720" y="19326"/>
                  </a:lnTo>
                  <a:lnTo>
                    <a:pt x="15966" y="18219"/>
                  </a:lnTo>
                  <a:lnTo>
                    <a:pt x="16230" y="16606"/>
                  </a:lnTo>
                  <a:lnTo>
                    <a:pt x="16582" y="14513"/>
                  </a:lnTo>
                  <a:lnTo>
                    <a:pt x="16917" y="12563"/>
                  </a:lnTo>
                  <a:lnTo>
                    <a:pt x="17093" y="11504"/>
                  </a:lnTo>
                  <a:lnTo>
                    <a:pt x="17339" y="10614"/>
                  </a:lnTo>
                  <a:lnTo>
                    <a:pt x="17621" y="9819"/>
                  </a:lnTo>
                  <a:lnTo>
                    <a:pt x="17867" y="9338"/>
                  </a:lnTo>
                  <a:lnTo>
                    <a:pt x="18149" y="9097"/>
                  </a:lnTo>
                  <a:lnTo>
                    <a:pt x="18747" y="8472"/>
                  </a:lnTo>
                  <a:lnTo>
                    <a:pt x="19275" y="7605"/>
                  </a:lnTo>
                  <a:lnTo>
                    <a:pt x="19557" y="6258"/>
                  </a:lnTo>
                  <a:lnTo>
                    <a:pt x="19803" y="3899"/>
                  </a:lnTo>
                  <a:lnTo>
                    <a:pt x="19927" y="1492"/>
                  </a:lnTo>
                  <a:lnTo>
                    <a:pt x="19997" y="0"/>
                  </a:lnTo>
                </a:path>
              </a:pathLst>
            </a:custGeom>
            <a:noFill/>
            <a:ln w="57240" cap="flat">
              <a:solidFill>
                <a:srgbClr val="FAC8A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  <p:sp>
          <p:nvSpPr>
            <p:cNvPr id="192597" name="Freeform 85"/>
            <p:cNvSpPr>
              <a:spLocks noChangeArrowheads="1"/>
            </p:cNvSpPr>
            <p:nvPr/>
          </p:nvSpPr>
          <p:spPr bwMode="auto">
            <a:xfrm>
              <a:off x="1203" y="636"/>
              <a:ext cx="3946" cy="488"/>
            </a:xfrm>
            <a:custGeom>
              <a:avLst/>
              <a:gdLst>
                <a:gd name="G0" fmla="+- 265 0 0"/>
                <a:gd name="G1" fmla="+- 1 0 0"/>
                <a:gd name="G2" fmla="+- 1 0 0"/>
                <a:gd name="G3" fmla="+- 1 0 0"/>
                <a:gd name="G4" fmla="+- 1 0 0"/>
                <a:gd name="G5" fmla="+- 1 0 0"/>
                <a:gd name="G6" fmla="+- 1 0 0"/>
                <a:gd name="G7" fmla="+- 1 0 0"/>
                <a:gd name="G8" fmla="+- 1 0 0"/>
                <a:gd name="G9" fmla="+- 1 0 0"/>
                <a:gd name="G10" fmla="+- 1 0 0"/>
                <a:gd name="G11" fmla="+- 1 0 0"/>
                <a:gd name="G12" fmla="+- 1 0 0"/>
                <a:gd name="G13" fmla="+- 1 0 0"/>
                <a:gd name="G14" fmla="+- 1 0 0"/>
                <a:gd name="G15" fmla="+- 1 0 0"/>
                <a:gd name="G16" fmla="+- 1 0 0"/>
                <a:gd name="G17" fmla="+- 1 0 0"/>
                <a:gd name="G18" fmla="+- 1 0 0"/>
                <a:gd name="G19" fmla="+- 1 0 0"/>
                <a:gd name="G20" fmla="+- 1 0 0"/>
                <a:gd name="G21" fmla="+- 1 0 0"/>
                <a:gd name="G22" fmla="+- 1 0 0"/>
                <a:gd name="G23" fmla="+- 1 0 0"/>
                <a:gd name="G24" fmla="+- 1 0 0"/>
                <a:gd name="G25" fmla="+- 1 0 0"/>
                <a:gd name="G26" fmla="+- 1 0 0"/>
                <a:gd name="G27" fmla="+- 1 0 0"/>
                <a:gd name="G28" fmla="+- 1 0 0"/>
                <a:gd name="G29" fmla="+- 1 0 0"/>
                <a:gd name="G30" fmla="*/ 1 65535 32768"/>
                <a:gd name="G31" fmla="+- 1 0 0"/>
                <a:gd name="G32" fmla="+- 105 0 0"/>
                <a:gd name="G33" fmla="+- 65483 0 0"/>
                <a:gd name="G34" fmla="+- 65354 0 0"/>
                <a:gd name="G35" fmla="+- 65255 0 0"/>
                <a:gd name="G36" fmla="+- 65082 0 0"/>
                <a:gd name="G37" fmla="+- 65005 0 0"/>
                <a:gd name="G38" fmla="+- 64913 0 0"/>
                <a:gd name="G39" fmla="+- 64746 0 0"/>
                <a:gd name="T0" fmla="*/ 0 w 20000"/>
                <a:gd name="T1" fmla="*/ 233 h 20000"/>
                <a:gd name="T2" fmla="*/ 128 w 20000"/>
                <a:gd name="T3" fmla="*/ 242 h 20000"/>
                <a:gd name="T4" fmla="*/ 295 w 20000"/>
                <a:gd name="T5" fmla="*/ 252 h 20000"/>
                <a:gd name="T6" fmla="*/ 434 w 20000"/>
                <a:gd name="T7" fmla="*/ 256 h 20000"/>
                <a:gd name="T8" fmla="*/ 537 w 20000"/>
                <a:gd name="T9" fmla="*/ 253 h 20000"/>
                <a:gd name="T10" fmla="*/ 707 w 20000"/>
                <a:gd name="T11" fmla="*/ 250 h 20000"/>
                <a:gd name="T12" fmla="*/ 781 w 20000"/>
                <a:gd name="T13" fmla="*/ 252 h 20000"/>
                <a:gd name="T14" fmla="*/ 875 w 20000"/>
                <a:gd name="T15" fmla="*/ 247 h 20000"/>
                <a:gd name="T16" fmla="*/ 1037 w 20000"/>
                <a:gd name="T17" fmla="*/ 241 h 20000"/>
                <a:gd name="T18" fmla="*/ 1177 w 20000"/>
                <a:gd name="T19" fmla="*/ 237 h 20000"/>
                <a:gd name="T20" fmla="*/ 1260 w 20000"/>
                <a:gd name="T21" fmla="*/ 233 h 20000"/>
                <a:gd name="T22" fmla="*/ 1495 w 20000"/>
                <a:gd name="T23" fmla="*/ 231 h 20000"/>
                <a:gd name="T24" fmla="*/ 1805 w 20000"/>
                <a:gd name="T25" fmla="*/ 227 h 20000"/>
                <a:gd name="T26" fmla="*/ 1909 w 20000"/>
                <a:gd name="T27" fmla="*/ 233 h 20000"/>
                <a:gd name="T28" fmla="*/ 2083 w 20000"/>
                <a:gd name="T29" fmla="*/ 256 h 20000"/>
                <a:gd name="T30" fmla="*/ 2214 w 20000"/>
                <a:gd name="T31" fmla="*/ 284 h 20000"/>
                <a:gd name="T32" fmla="*/ 2385 w 20000"/>
                <a:gd name="T33" fmla="*/ 313 h 20000"/>
                <a:gd name="T34" fmla="*/ 2516 w 20000"/>
                <a:gd name="T35" fmla="*/ 347 h 20000"/>
                <a:gd name="T36" fmla="*/ 2628 w 20000"/>
                <a:gd name="T37" fmla="*/ 374 h 20000"/>
                <a:gd name="T38" fmla="*/ 2777 w 20000"/>
                <a:gd name="T39" fmla="*/ 418 h 20000"/>
                <a:gd name="T40" fmla="*/ 2864 w 20000"/>
                <a:gd name="T41" fmla="*/ 450 h 20000"/>
                <a:gd name="T42" fmla="*/ 2933 w 20000"/>
                <a:gd name="T43" fmla="*/ 474 h 20000"/>
                <a:gd name="T44" fmla="*/ 3016 w 20000"/>
                <a:gd name="T45" fmla="*/ 488 h 20000"/>
                <a:gd name="T46" fmla="*/ 3089 w 20000"/>
                <a:gd name="T47" fmla="*/ 488 h 20000"/>
                <a:gd name="T48" fmla="*/ 3131 w 20000"/>
                <a:gd name="T49" fmla="*/ 478 h 20000"/>
                <a:gd name="T50" fmla="*/ 3169 w 20000"/>
                <a:gd name="T51" fmla="*/ 456 h 20000"/>
                <a:gd name="T52" fmla="*/ 3200 w 20000"/>
                <a:gd name="T53" fmla="*/ 427 h 20000"/>
                <a:gd name="T54" fmla="*/ 3277 w 20000"/>
                <a:gd name="T55" fmla="*/ 327 h 20000"/>
                <a:gd name="T56" fmla="*/ 3315 w 20000"/>
                <a:gd name="T57" fmla="*/ 284 h 20000"/>
                <a:gd name="T58" fmla="*/ 3349 w 20000"/>
                <a:gd name="T59" fmla="*/ 252 h 20000"/>
                <a:gd name="T60" fmla="*/ 3377 w 20000"/>
                <a:gd name="T61" fmla="*/ 233 h 20000"/>
                <a:gd name="T62" fmla="*/ 3443 w 20000"/>
                <a:gd name="T63" fmla="*/ 209 h 20000"/>
                <a:gd name="T64" fmla="*/ 3530 w 20000"/>
                <a:gd name="T65" fmla="*/ 204 h 20000"/>
                <a:gd name="T66" fmla="*/ 3585 w 20000"/>
                <a:gd name="T67" fmla="*/ 208 h 20000"/>
                <a:gd name="T68" fmla="*/ 3669 w 20000"/>
                <a:gd name="T69" fmla="*/ 213 h 20000"/>
                <a:gd name="T70" fmla="*/ 3776 w 20000"/>
                <a:gd name="T71" fmla="*/ 215 h 20000"/>
                <a:gd name="T72" fmla="*/ 3860 w 20000"/>
                <a:gd name="T73" fmla="*/ 193 h 20000"/>
                <a:gd name="T74" fmla="*/ 3905 w 20000"/>
                <a:gd name="T75" fmla="*/ 155 h 20000"/>
                <a:gd name="T76" fmla="*/ 3933 w 20000"/>
                <a:gd name="T77" fmla="*/ 99 h 20000"/>
                <a:gd name="T78" fmla="*/ 3946 w 20000"/>
                <a:gd name="T79" fmla="*/ 0 h 200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0000" h="20000">
                  <a:moveTo>
                    <a:pt x="0" y="9517"/>
                  </a:moveTo>
                  <a:lnTo>
                    <a:pt x="651" y="9903"/>
                  </a:lnTo>
                  <a:lnTo>
                    <a:pt x="1495" y="10290"/>
                  </a:lnTo>
                  <a:lnTo>
                    <a:pt x="2198" y="10462"/>
                  </a:lnTo>
                  <a:lnTo>
                    <a:pt x="2723" y="10354"/>
                  </a:lnTo>
                  <a:lnTo>
                    <a:pt x="3585" y="10226"/>
                  </a:lnTo>
                  <a:lnTo>
                    <a:pt x="3957" y="10290"/>
                  </a:lnTo>
                  <a:lnTo>
                    <a:pt x="4432" y="10097"/>
                  </a:lnTo>
                  <a:lnTo>
                    <a:pt x="5256" y="9839"/>
                  </a:lnTo>
                  <a:lnTo>
                    <a:pt x="5962" y="9710"/>
                  </a:lnTo>
                  <a:lnTo>
                    <a:pt x="6384" y="9517"/>
                  </a:lnTo>
                  <a:lnTo>
                    <a:pt x="7577" y="9452"/>
                  </a:lnTo>
                  <a:lnTo>
                    <a:pt x="9146" y="9280"/>
                  </a:lnTo>
                  <a:lnTo>
                    <a:pt x="9673" y="9517"/>
                  </a:lnTo>
                  <a:lnTo>
                    <a:pt x="10553" y="10462"/>
                  </a:lnTo>
                  <a:lnTo>
                    <a:pt x="11221" y="11622"/>
                  </a:lnTo>
                  <a:lnTo>
                    <a:pt x="12083" y="12782"/>
                  </a:lnTo>
                  <a:lnTo>
                    <a:pt x="12751" y="14178"/>
                  </a:lnTo>
                  <a:lnTo>
                    <a:pt x="13314" y="15295"/>
                  </a:lnTo>
                  <a:lnTo>
                    <a:pt x="14070" y="17078"/>
                  </a:lnTo>
                  <a:lnTo>
                    <a:pt x="14510" y="18410"/>
                  </a:lnTo>
                  <a:lnTo>
                    <a:pt x="14861" y="19398"/>
                  </a:lnTo>
                  <a:lnTo>
                    <a:pt x="15284" y="19979"/>
                  </a:lnTo>
                  <a:lnTo>
                    <a:pt x="15653" y="19979"/>
                  </a:lnTo>
                  <a:lnTo>
                    <a:pt x="15864" y="19570"/>
                  </a:lnTo>
                  <a:lnTo>
                    <a:pt x="16057" y="18647"/>
                  </a:lnTo>
                  <a:lnTo>
                    <a:pt x="16216" y="17444"/>
                  </a:lnTo>
                  <a:lnTo>
                    <a:pt x="16603" y="13383"/>
                  </a:lnTo>
                  <a:lnTo>
                    <a:pt x="16796" y="11622"/>
                  </a:lnTo>
                  <a:lnTo>
                    <a:pt x="16972" y="10290"/>
                  </a:lnTo>
                  <a:lnTo>
                    <a:pt x="17113" y="9517"/>
                  </a:lnTo>
                  <a:lnTo>
                    <a:pt x="17447" y="8550"/>
                  </a:lnTo>
                  <a:lnTo>
                    <a:pt x="17887" y="8357"/>
                  </a:lnTo>
                  <a:lnTo>
                    <a:pt x="18168" y="8507"/>
                  </a:lnTo>
                  <a:lnTo>
                    <a:pt x="18590" y="8722"/>
                  </a:lnTo>
                  <a:lnTo>
                    <a:pt x="19135" y="8808"/>
                  </a:lnTo>
                  <a:lnTo>
                    <a:pt x="19557" y="7905"/>
                  </a:lnTo>
                  <a:lnTo>
                    <a:pt x="19786" y="6359"/>
                  </a:lnTo>
                  <a:lnTo>
                    <a:pt x="19927" y="4039"/>
                  </a:lnTo>
                  <a:lnTo>
                    <a:pt x="19997" y="0"/>
                  </a:lnTo>
                </a:path>
              </a:pathLst>
            </a:custGeom>
            <a:noFill/>
            <a:ln w="57240" cap="flat">
              <a:solidFill>
                <a:srgbClr val="FAC8A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  <p:sp>
          <p:nvSpPr>
            <p:cNvPr id="192599" name="Freeform 87"/>
            <p:cNvSpPr>
              <a:spLocks noChangeArrowheads="1"/>
            </p:cNvSpPr>
            <p:nvPr/>
          </p:nvSpPr>
          <p:spPr bwMode="auto">
            <a:xfrm>
              <a:off x="1193" y="990"/>
              <a:ext cx="3943" cy="554"/>
            </a:xfrm>
            <a:custGeom>
              <a:avLst/>
              <a:gdLst>
                <a:gd name="G0" fmla="+- 65368 0 0"/>
                <a:gd name="G1" fmla="+- 1 0 0"/>
                <a:gd name="G2" fmla="+- 1 0 0"/>
                <a:gd name="G3" fmla="+- 1 0 0"/>
                <a:gd name="G4" fmla="+- 1 0 0"/>
                <a:gd name="G5" fmla="+- 1 0 0"/>
                <a:gd name="G6" fmla="+- 1 0 0"/>
                <a:gd name="G7" fmla="+- 1 0 0"/>
                <a:gd name="G8" fmla="+- 1 0 0"/>
                <a:gd name="G9" fmla="+- 1 0 0"/>
                <a:gd name="G10" fmla="+- 1 0 0"/>
                <a:gd name="G11" fmla="+- 1 0 0"/>
                <a:gd name="G12" fmla="+- 1 0 0"/>
                <a:gd name="G13" fmla="+- 1 0 0"/>
                <a:gd name="G14" fmla="+- 1 0 0"/>
                <a:gd name="G15" fmla="+- 1 0 0"/>
                <a:gd name="G16" fmla="+- 1 0 0"/>
                <a:gd name="G17" fmla="+- 1 0 0"/>
                <a:gd name="G18" fmla="+- 1 0 0"/>
                <a:gd name="G19" fmla="+- 1 0 0"/>
                <a:gd name="G20" fmla="+- 1 0 0"/>
                <a:gd name="G21" fmla="+- 1 0 0"/>
                <a:gd name="G22" fmla="+- 1 0 0"/>
                <a:gd name="G23" fmla="+- 1 0 0"/>
                <a:gd name="G24" fmla="+- 1 0 0"/>
                <a:gd name="G25" fmla="+- 1 0 0"/>
                <a:gd name="G26" fmla="+- 1 0 0"/>
                <a:gd name="G27" fmla="+- 1 0 0"/>
                <a:gd name="G28" fmla="+- 1 0 0"/>
                <a:gd name="G29" fmla="+- 1 0 0"/>
                <a:gd name="G30" fmla="*/ 1 65535 32768"/>
                <a:gd name="G31" fmla="+- 1 0 0"/>
                <a:gd name="G32" fmla="+- 145 0 0"/>
                <a:gd name="G33" fmla="+- 6 0 0"/>
                <a:gd name="G34" fmla="+- 65424 0 0"/>
                <a:gd name="G35" fmla="+- 65242 0 0"/>
                <a:gd name="G36" fmla="+- 65182 0 0"/>
                <a:gd name="G37" fmla="+- 65107 0 0"/>
                <a:gd name="G38" fmla="+- 65052 0 0"/>
                <a:gd name="G39" fmla="+- 64886 0 0"/>
                <a:gd name="T0" fmla="*/ 0 w 20000"/>
                <a:gd name="T1" fmla="*/ 284 h 20000"/>
                <a:gd name="T2" fmla="*/ 139 w 20000"/>
                <a:gd name="T3" fmla="*/ 308 h 20000"/>
                <a:gd name="T4" fmla="*/ 302 w 20000"/>
                <a:gd name="T5" fmla="*/ 332 h 20000"/>
                <a:gd name="T6" fmla="*/ 444 w 20000"/>
                <a:gd name="T7" fmla="*/ 348 h 20000"/>
                <a:gd name="T8" fmla="*/ 642 w 20000"/>
                <a:gd name="T9" fmla="*/ 365 h 20000"/>
                <a:gd name="T10" fmla="*/ 719 w 20000"/>
                <a:gd name="T11" fmla="*/ 369 h 20000"/>
                <a:gd name="T12" fmla="*/ 798 w 20000"/>
                <a:gd name="T13" fmla="*/ 370 h 20000"/>
                <a:gd name="T14" fmla="*/ 854 w 20000"/>
                <a:gd name="T15" fmla="*/ 377 h 20000"/>
                <a:gd name="T16" fmla="*/ 1027 w 20000"/>
                <a:gd name="T17" fmla="*/ 385 h 20000"/>
                <a:gd name="T18" fmla="*/ 1183 w 20000"/>
                <a:gd name="T19" fmla="*/ 388 h 20000"/>
                <a:gd name="T20" fmla="*/ 1267 w 20000"/>
                <a:gd name="T21" fmla="*/ 388 h 20000"/>
                <a:gd name="T22" fmla="*/ 1510 w 20000"/>
                <a:gd name="T23" fmla="*/ 379 h 20000"/>
                <a:gd name="T24" fmla="*/ 1823 w 20000"/>
                <a:gd name="T25" fmla="*/ 369 h 20000"/>
                <a:gd name="T26" fmla="*/ 1927 w 20000"/>
                <a:gd name="T27" fmla="*/ 365 h 20000"/>
                <a:gd name="T28" fmla="*/ 2093 w 20000"/>
                <a:gd name="T29" fmla="*/ 374 h 20000"/>
                <a:gd name="T30" fmla="*/ 2225 w 20000"/>
                <a:gd name="T31" fmla="*/ 383 h 20000"/>
                <a:gd name="T32" fmla="*/ 2385 w 20000"/>
                <a:gd name="T33" fmla="*/ 395 h 20000"/>
                <a:gd name="T34" fmla="*/ 2524 w 20000"/>
                <a:gd name="T35" fmla="*/ 417 h 20000"/>
                <a:gd name="T36" fmla="*/ 2638 w 20000"/>
                <a:gd name="T37" fmla="*/ 437 h 20000"/>
                <a:gd name="T38" fmla="*/ 2777 w 20000"/>
                <a:gd name="T39" fmla="*/ 479 h 20000"/>
                <a:gd name="T40" fmla="*/ 2871 w 20000"/>
                <a:gd name="T41" fmla="*/ 511 h 20000"/>
                <a:gd name="T42" fmla="*/ 2958 w 20000"/>
                <a:gd name="T43" fmla="*/ 543 h 20000"/>
                <a:gd name="T44" fmla="*/ 3023 w 20000"/>
                <a:gd name="T45" fmla="*/ 554 h 20000"/>
                <a:gd name="T46" fmla="*/ 3061 w 20000"/>
                <a:gd name="T47" fmla="*/ 552 h 20000"/>
                <a:gd name="T48" fmla="*/ 3127 w 20000"/>
                <a:gd name="T49" fmla="*/ 533 h 20000"/>
                <a:gd name="T50" fmla="*/ 3186 w 20000"/>
                <a:gd name="T51" fmla="*/ 489 h 20000"/>
                <a:gd name="T52" fmla="*/ 3235 w 20000"/>
                <a:gd name="T53" fmla="*/ 427 h 20000"/>
                <a:gd name="T54" fmla="*/ 3287 w 20000"/>
                <a:gd name="T55" fmla="*/ 317 h 20000"/>
                <a:gd name="T56" fmla="*/ 3326 w 20000"/>
                <a:gd name="T57" fmla="*/ 270 h 20000"/>
                <a:gd name="T58" fmla="*/ 3367 w 20000"/>
                <a:gd name="T59" fmla="*/ 241 h 20000"/>
                <a:gd name="T60" fmla="*/ 3409 w 20000"/>
                <a:gd name="T61" fmla="*/ 213 h 20000"/>
                <a:gd name="T62" fmla="*/ 3461 w 20000"/>
                <a:gd name="T63" fmla="*/ 199 h 20000"/>
                <a:gd name="T64" fmla="*/ 3541 w 20000"/>
                <a:gd name="T65" fmla="*/ 189 h 20000"/>
                <a:gd name="T66" fmla="*/ 3596 w 20000"/>
                <a:gd name="T67" fmla="*/ 189 h 20000"/>
                <a:gd name="T68" fmla="*/ 3669 w 20000"/>
                <a:gd name="T69" fmla="*/ 180 h 20000"/>
                <a:gd name="T70" fmla="*/ 3742 w 20000"/>
                <a:gd name="T71" fmla="*/ 170 h 20000"/>
                <a:gd name="T72" fmla="*/ 3801 w 20000"/>
                <a:gd name="T73" fmla="*/ 156 h 20000"/>
                <a:gd name="T74" fmla="*/ 3874 w 20000"/>
                <a:gd name="T75" fmla="*/ 128 h 20000"/>
                <a:gd name="T76" fmla="*/ 3916 w 20000"/>
                <a:gd name="T77" fmla="*/ 80 h 20000"/>
                <a:gd name="T78" fmla="*/ 3943 w 20000"/>
                <a:gd name="T79" fmla="*/ 0 h 200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0000" h="20000">
                  <a:moveTo>
                    <a:pt x="0" y="10237"/>
                  </a:moveTo>
                  <a:lnTo>
                    <a:pt x="704" y="11109"/>
                  </a:lnTo>
                  <a:lnTo>
                    <a:pt x="1531" y="11981"/>
                  </a:lnTo>
                  <a:lnTo>
                    <a:pt x="2253" y="12550"/>
                  </a:lnTo>
                  <a:lnTo>
                    <a:pt x="3257" y="13137"/>
                  </a:lnTo>
                  <a:lnTo>
                    <a:pt x="3644" y="13308"/>
                  </a:lnTo>
                  <a:lnTo>
                    <a:pt x="4049" y="13346"/>
                  </a:lnTo>
                  <a:lnTo>
                    <a:pt x="4330" y="13573"/>
                  </a:lnTo>
                  <a:lnTo>
                    <a:pt x="5208" y="13877"/>
                  </a:lnTo>
                  <a:lnTo>
                    <a:pt x="6000" y="13991"/>
                  </a:lnTo>
                  <a:lnTo>
                    <a:pt x="6425" y="13991"/>
                  </a:lnTo>
                  <a:lnTo>
                    <a:pt x="7657" y="13668"/>
                  </a:lnTo>
                  <a:lnTo>
                    <a:pt x="9242" y="13308"/>
                  </a:lnTo>
                  <a:lnTo>
                    <a:pt x="9770" y="13137"/>
                  </a:lnTo>
                  <a:lnTo>
                    <a:pt x="10615" y="13479"/>
                  </a:lnTo>
                  <a:lnTo>
                    <a:pt x="11284" y="13801"/>
                  </a:lnTo>
                  <a:lnTo>
                    <a:pt x="12093" y="14218"/>
                  </a:lnTo>
                  <a:lnTo>
                    <a:pt x="12797" y="15014"/>
                  </a:lnTo>
                  <a:lnTo>
                    <a:pt x="13378" y="15735"/>
                  </a:lnTo>
                  <a:lnTo>
                    <a:pt x="14082" y="17251"/>
                  </a:lnTo>
                  <a:lnTo>
                    <a:pt x="14558" y="18408"/>
                  </a:lnTo>
                  <a:lnTo>
                    <a:pt x="14998" y="19564"/>
                  </a:lnTo>
                  <a:lnTo>
                    <a:pt x="15332" y="19981"/>
                  </a:lnTo>
                  <a:lnTo>
                    <a:pt x="15523" y="19905"/>
                  </a:lnTo>
                  <a:lnTo>
                    <a:pt x="15857" y="19223"/>
                  </a:lnTo>
                  <a:lnTo>
                    <a:pt x="16157" y="17630"/>
                  </a:lnTo>
                  <a:lnTo>
                    <a:pt x="16406" y="15374"/>
                  </a:lnTo>
                  <a:lnTo>
                    <a:pt x="16670" y="11431"/>
                  </a:lnTo>
                  <a:lnTo>
                    <a:pt x="16864" y="9744"/>
                  </a:lnTo>
                  <a:lnTo>
                    <a:pt x="17075" y="8701"/>
                  </a:lnTo>
                  <a:lnTo>
                    <a:pt x="17286" y="7678"/>
                  </a:lnTo>
                  <a:lnTo>
                    <a:pt x="17550" y="7166"/>
                  </a:lnTo>
                  <a:lnTo>
                    <a:pt x="17955" y="6806"/>
                  </a:lnTo>
                  <a:lnTo>
                    <a:pt x="18237" y="6806"/>
                  </a:lnTo>
                  <a:lnTo>
                    <a:pt x="18606" y="6483"/>
                  </a:lnTo>
                  <a:lnTo>
                    <a:pt x="18976" y="6142"/>
                  </a:lnTo>
                  <a:lnTo>
                    <a:pt x="19275" y="5630"/>
                  </a:lnTo>
                  <a:lnTo>
                    <a:pt x="19645" y="4626"/>
                  </a:lnTo>
                  <a:lnTo>
                    <a:pt x="19856" y="2900"/>
                  </a:lnTo>
                  <a:lnTo>
                    <a:pt x="19997" y="0"/>
                  </a:lnTo>
                </a:path>
              </a:pathLst>
            </a:custGeom>
            <a:noFill/>
            <a:ln w="57240" cap="flat">
              <a:solidFill>
                <a:srgbClr val="FAC8A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  <p:sp>
          <p:nvSpPr>
            <p:cNvPr id="192600" name="Freeform 88"/>
            <p:cNvSpPr>
              <a:spLocks noChangeArrowheads="1"/>
            </p:cNvSpPr>
            <p:nvPr/>
          </p:nvSpPr>
          <p:spPr bwMode="auto">
            <a:xfrm>
              <a:off x="1191" y="1118"/>
              <a:ext cx="3949" cy="602"/>
            </a:xfrm>
            <a:custGeom>
              <a:avLst/>
              <a:gdLst>
                <a:gd name="G0" fmla="+- 64366 0 0"/>
                <a:gd name="G1" fmla="+- 11344 0 0"/>
                <a:gd name="G2" fmla="+- 1 0 0"/>
                <a:gd name="G3" fmla="+- 1 0 0"/>
                <a:gd name="G4" fmla="+- 1 0 0"/>
                <a:gd name="G5" fmla="+- 1 0 0"/>
                <a:gd name="G6" fmla="+- 1 0 0"/>
                <a:gd name="G7" fmla="+- 1 0 0"/>
                <a:gd name="G8" fmla="+- 1 0 0"/>
                <a:gd name="G9" fmla="+- 1 0 0"/>
                <a:gd name="G10" fmla="+- 1 0 0"/>
                <a:gd name="G11" fmla="+- 1 0 0"/>
                <a:gd name="G12" fmla="+- 1 0 0"/>
                <a:gd name="G13" fmla="+- 1 0 0"/>
                <a:gd name="G14" fmla="+- 1 0 0"/>
                <a:gd name="G15" fmla="+- 1 0 0"/>
                <a:gd name="G16" fmla="+- 1 0 0"/>
                <a:gd name="G17" fmla="+- 1 0 0"/>
                <a:gd name="G18" fmla="+- 1 0 0"/>
                <a:gd name="G19" fmla="+- 1 0 0"/>
                <a:gd name="G20" fmla="+- 1 0 0"/>
                <a:gd name="G21" fmla="+- 1 0 0"/>
                <a:gd name="G22" fmla="+- 1 0 0"/>
                <a:gd name="G23" fmla="+- 1 0 0"/>
                <a:gd name="G24" fmla="+- 1 0 0"/>
                <a:gd name="G25" fmla="+- 1 0 0"/>
                <a:gd name="G26" fmla="+- 1 0 0"/>
                <a:gd name="G27" fmla="+- 1 0 0"/>
                <a:gd name="G28" fmla="+- 1 0 0"/>
                <a:gd name="G29" fmla="+- 1 0 0"/>
                <a:gd name="G30" fmla="*/ 1 65535 32768"/>
                <a:gd name="G31" fmla="+- 1 0 0"/>
                <a:gd name="G32" fmla="+- 92 0 0"/>
                <a:gd name="G33" fmla="+- 65522 0 0"/>
                <a:gd name="G34" fmla="+- 65431 0 0"/>
                <a:gd name="G35" fmla="+- 65275 0 0"/>
                <a:gd name="G36" fmla="+- 65228 0 0"/>
                <a:gd name="G37" fmla="+- 65172 0 0"/>
                <a:gd name="G38" fmla="+- 65111 0 0"/>
                <a:gd name="G39" fmla="+- 64979 0 0"/>
                <a:gd name="T0" fmla="*/ 0 w 20000"/>
                <a:gd name="T1" fmla="*/ 233 h 20000"/>
                <a:gd name="T2" fmla="*/ 141 w 20000"/>
                <a:gd name="T3" fmla="*/ 290 h 20000"/>
                <a:gd name="T4" fmla="*/ 304 w 20000"/>
                <a:gd name="T5" fmla="*/ 342 h 20000"/>
                <a:gd name="T6" fmla="*/ 447 w 20000"/>
                <a:gd name="T7" fmla="*/ 384 h 20000"/>
                <a:gd name="T8" fmla="*/ 645 w 20000"/>
                <a:gd name="T9" fmla="*/ 416 h 20000"/>
                <a:gd name="T10" fmla="*/ 724 w 20000"/>
                <a:gd name="T11" fmla="*/ 426 h 20000"/>
                <a:gd name="T12" fmla="*/ 790 w 20000"/>
                <a:gd name="T13" fmla="*/ 435 h 20000"/>
                <a:gd name="T14" fmla="*/ 860 w 20000"/>
                <a:gd name="T15" fmla="*/ 441 h 20000"/>
                <a:gd name="T16" fmla="*/ 998 w 20000"/>
                <a:gd name="T17" fmla="*/ 453 h 20000"/>
                <a:gd name="T18" fmla="*/ 1144 w 20000"/>
                <a:gd name="T19" fmla="*/ 463 h 20000"/>
                <a:gd name="T20" fmla="*/ 1272 w 20000"/>
                <a:gd name="T21" fmla="*/ 466 h 20000"/>
                <a:gd name="T22" fmla="*/ 1512 w 20000"/>
                <a:gd name="T23" fmla="*/ 469 h 20000"/>
                <a:gd name="T24" fmla="*/ 1818 w 20000"/>
                <a:gd name="T25" fmla="*/ 475 h 20000"/>
                <a:gd name="T26" fmla="*/ 1933 w 20000"/>
                <a:gd name="T27" fmla="*/ 475 h 20000"/>
                <a:gd name="T28" fmla="*/ 2099 w 20000"/>
                <a:gd name="T29" fmla="*/ 475 h 20000"/>
                <a:gd name="T30" fmla="*/ 2228 w 20000"/>
                <a:gd name="T31" fmla="*/ 479 h 20000"/>
                <a:gd name="T32" fmla="*/ 2391 w 20000"/>
                <a:gd name="T33" fmla="*/ 485 h 20000"/>
                <a:gd name="T34" fmla="*/ 2530 w 20000"/>
                <a:gd name="T35" fmla="*/ 495 h 20000"/>
                <a:gd name="T36" fmla="*/ 2641 w 20000"/>
                <a:gd name="T37" fmla="*/ 507 h 20000"/>
                <a:gd name="T38" fmla="*/ 2766 w 20000"/>
                <a:gd name="T39" fmla="*/ 531 h 20000"/>
                <a:gd name="T40" fmla="*/ 2870 w 20000"/>
                <a:gd name="T41" fmla="*/ 574 h 20000"/>
                <a:gd name="T42" fmla="*/ 2957 w 20000"/>
                <a:gd name="T43" fmla="*/ 597 h 20000"/>
                <a:gd name="T44" fmla="*/ 3033 w 20000"/>
                <a:gd name="T45" fmla="*/ 602 h 20000"/>
                <a:gd name="T46" fmla="*/ 3116 w 20000"/>
                <a:gd name="T47" fmla="*/ 584 h 20000"/>
                <a:gd name="T48" fmla="*/ 3154 w 20000"/>
                <a:gd name="T49" fmla="*/ 570 h 20000"/>
                <a:gd name="T50" fmla="*/ 3196 w 20000"/>
                <a:gd name="T51" fmla="*/ 536 h 20000"/>
                <a:gd name="T52" fmla="*/ 3238 w 20000"/>
                <a:gd name="T53" fmla="*/ 479 h 20000"/>
                <a:gd name="T54" fmla="*/ 3293 w 20000"/>
                <a:gd name="T55" fmla="*/ 369 h 20000"/>
                <a:gd name="T56" fmla="*/ 3328 w 20000"/>
                <a:gd name="T57" fmla="*/ 318 h 20000"/>
                <a:gd name="T58" fmla="*/ 3363 w 20000"/>
                <a:gd name="T59" fmla="*/ 275 h 20000"/>
                <a:gd name="T60" fmla="*/ 3422 w 20000"/>
                <a:gd name="T61" fmla="*/ 237 h 20000"/>
                <a:gd name="T62" fmla="*/ 3467 w 20000"/>
                <a:gd name="T63" fmla="*/ 227 h 20000"/>
                <a:gd name="T64" fmla="*/ 3536 w 20000"/>
                <a:gd name="T65" fmla="*/ 227 h 20000"/>
                <a:gd name="T66" fmla="*/ 3599 w 20000"/>
                <a:gd name="T67" fmla="*/ 220 h 20000"/>
                <a:gd name="T68" fmla="*/ 3668 w 20000"/>
                <a:gd name="T69" fmla="*/ 217 h 20000"/>
                <a:gd name="T70" fmla="*/ 3745 w 20000"/>
                <a:gd name="T71" fmla="*/ 204 h 20000"/>
                <a:gd name="T72" fmla="*/ 3828 w 20000"/>
                <a:gd name="T73" fmla="*/ 176 h 20000"/>
                <a:gd name="T74" fmla="*/ 3897 w 20000"/>
                <a:gd name="T75" fmla="*/ 128 h 20000"/>
                <a:gd name="T76" fmla="*/ 3932 w 20000"/>
                <a:gd name="T77" fmla="*/ 81 h 20000"/>
                <a:gd name="T78" fmla="*/ 3949 w 20000"/>
                <a:gd name="T79" fmla="*/ 0 h 200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0000" h="20000">
                  <a:moveTo>
                    <a:pt x="0" y="7731"/>
                  </a:moveTo>
                  <a:lnTo>
                    <a:pt x="715" y="9616"/>
                  </a:lnTo>
                  <a:lnTo>
                    <a:pt x="1541" y="11344"/>
                  </a:lnTo>
                  <a:lnTo>
                    <a:pt x="2262" y="12740"/>
                  </a:lnTo>
                  <a:lnTo>
                    <a:pt x="3264" y="13787"/>
                  </a:lnTo>
                  <a:lnTo>
                    <a:pt x="3668" y="14136"/>
                  </a:lnTo>
                  <a:lnTo>
                    <a:pt x="4002" y="14415"/>
                  </a:lnTo>
                  <a:lnTo>
                    <a:pt x="4353" y="14625"/>
                  </a:lnTo>
                  <a:lnTo>
                    <a:pt x="5053" y="15026"/>
                  </a:lnTo>
                  <a:lnTo>
                    <a:pt x="5792" y="15340"/>
                  </a:lnTo>
                  <a:lnTo>
                    <a:pt x="6442" y="15445"/>
                  </a:lnTo>
                  <a:lnTo>
                    <a:pt x="7658" y="15567"/>
                  </a:lnTo>
                  <a:lnTo>
                    <a:pt x="9205" y="15742"/>
                  </a:lnTo>
                  <a:lnTo>
                    <a:pt x="9785" y="15742"/>
                  </a:lnTo>
                  <a:lnTo>
                    <a:pt x="10628" y="15742"/>
                  </a:lnTo>
                  <a:lnTo>
                    <a:pt x="11279" y="15881"/>
                  </a:lnTo>
                  <a:lnTo>
                    <a:pt x="12105" y="16091"/>
                  </a:lnTo>
                  <a:lnTo>
                    <a:pt x="12808" y="16405"/>
                  </a:lnTo>
                  <a:lnTo>
                    <a:pt x="13370" y="16824"/>
                  </a:lnTo>
                  <a:lnTo>
                    <a:pt x="14003" y="17609"/>
                  </a:lnTo>
                  <a:lnTo>
                    <a:pt x="14531" y="19023"/>
                  </a:lnTo>
                  <a:lnTo>
                    <a:pt x="14970" y="19808"/>
                  </a:lnTo>
                  <a:lnTo>
                    <a:pt x="15357" y="19983"/>
                  </a:lnTo>
                  <a:lnTo>
                    <a:pt x="15779" y="19354"/>
                  </a:lnTo>
                  <a:lnTo>
                    <a:pt x="15972" y="18901"/>
                  </a:lnTo>
                  <a:lnTo>
                    <a:pt x="16183" y="17784"/>
                  </a:lnTo>
                  <a:lnTo>
                    <a:pt x="16394" y="15899"/>
                  </a:lnTo>
                  <a:lnTo>
                    <a:pt x="16675" y="12251"/>
                  </a:lnTo>
                  <a:lnTo>
                    <a:pt x="16851" y="10558"/>
                  </a:lnTo>
                  <a:lnTo>
                    <a:pt x="17027" y="9110"/>
                  </a:lnTo>
                  <a:lnTo>
                    <a:pt x="17325" y="7871"/>
                  </a:lnTo>
                  <a:lnTo>
                    <a:pt x="17554" y="7539"/>
                  </a:lnTo>
                  <a:lnTo>
                    <a:pt x="17905" y="7539"/>
                  </a:lnTo>
                  <a:lnTo>
                    <a:pt x="18222" y="7295"/>
                  </a:lnTo>
                  <a:lnTo>
                    <a:pt x="18573" y="7190"/>
                  </a:lnTo>
                  <a:lnTo>
                    <a:pt x="18960" y="6754"/>
                  </a:lnTo>
                  <a:lnTo>
                    <a:pt x="19382" y="5846"/>
                  </a:lnTo>
                  <a:lnTo>
                    <a:pt x="19733" y="4258"/>
                  </a:lnTo>
                  <a:lnTo>
                    <a:pt x="19909" y="2670"/>
                  </a:lnTo>
                  <a:lnTo>
                    <a:pt x="19997" y="0"/>
                  </a:lnTo>
                </a:path>
              </a:pathLst>
            </a:custGeom>
            <a:noFill/>
            <a:ln w="57240" cap="flat">
              <a:solidFill>
                <a:srgbClr val="FAC8A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  <p:sp>
          <p:nvSpPr>
            <p:cNvPr id="192602" name="Freeform 90"/>
            <p:cNvSpPr>
              <a:spLocks noChangeArrowheads="1"/>
            </p:cNvSpPr>
            <p:nvPr/>
          </p:nvSpPr>
          <p:spPr bwMode="auto">
            <a:xfrm>
              <a:off x="1187" y="1508"/>
              <a:ext cx="3963" cy="838"/>
            </a:xfrm>
            <a:custGeom>
              <a:avLst/>
              <a:gdLst>
                <a:gd name="G0" fmla="+- 63845 0 0"/>
                <a:gd name="G1" fmla="+- 1 0 0"/>
                <a:gd name="G2" fmla="+- 1 0 0"/>
                <a:gd name="G3" fmla="+- 1 0 0"/>
                <a:gd name="G4" fmla="+- 1 0 0"/>
                <a:gd name="G5" fmla="+- 1 0 0"/>
                <a:gd name="G6" fmla="+- 1 0 0"/>
                <a:gd name="G7" fmla="+- 1 0 0"/>
                <a:gd name="G8" fmla="+- 1 0 0"/>
                <a:gd name="G9" fmla="+- 1 0 0"/>
                <a:gd name="G10" fmla="+- 1 0 0"/>
                <a:gd name="G11" fmla="+- 1 0 0"/>
                <a:gd name="G12" fmla="+- 1 0 0"/>
                <a:gd name="G13" fmla="*/ 1 0 0"/>
                <a:gd name="G14" fmla="+- 1 0 0"/>
                <a:gd name="G15" fmla="+- 1 0 0"/>
                <a:gd name="G16" fmla="+- 1 0 0"/>
                <a:gd name="G17" fmla="+- 1 0 0"/>
                <a:gd name="G18" fmla="+- 1 0 0"/>
                <a:gd name="G19" fmla="+- 1 0 0"/>
                <a:gd name="G20" fmla="+- 1 0 0"/>
                <a:gd name="G21" fmla="+- 1 0 0"/>
                <a:gd name="G22" fmla="+- 1 0 0"/>
                <a:gd name="G23" fmla="+- 1 0 0"/>
                <a:gd name="G24" fmla="+- 1 0 0"/>
                <a:gd name="G25" fmla="+- 1 0 0"/>
                <a:gd name="G26" fmla="+- 1 0 0"/>
                <a:gd name="G27" fmla="+- 1 0 0"/>
                <a:gd name="G28" fmla="+- 1 0 0"/>
                <a:gd name="G29" fmla="+- 1 0 0"/>
                <a:gd name="G30" fmla="*/ 1 65535 32768"/>
                <a:gd name="G31" fmla="+- 1 0 0"/>
                <a:gd name="G32" fmla="+- 65301 0 0"/>
                <a:gd name="G33" fmla="+- 65331 0 0"/>
                <a:gd name="G34" fmla="+- 65246 0 0"/>
                <a:gd name="G35" fmla="+- 65195 0 0"/>
                <a:gd name="G36" fmla="+- 65161 0 0"/>
                <a:gd name="G37" fmla="+- 65097 0 0"/>
                <a:gd name="G38" fmla="+- 65034 0 0"/>
                <a:gd name="G39" fmla="+- 64918 0 0"/>
                <a:gd name="T0" fmla="*/ 0 w 20000"/>
                <a:gd name="T1" fmla="*/ 0 h 20000"/>
                <a:gd name="T2" fmla="*/ 235 w 20000"/>
                <a:gd name="T3" fmla="*/ 121 h 20000"/>
                <a:gd name="T4" fmla="*/ 326 w 20000"/>
                <a:gd name="T5" fmla="*/ 168 h 20000"/>
                <a:gd name="T6" fmla="*/ 458 w 20000"/>
                <a:gd name="T7" fmla="*/ 231 h 20000"/>
                <a:gd name="T8" fmla="*/ 572 w 20000"/>
                <a:gd name="T9" fmla="*/ 283 h 20000"/>
                <a:gd name="T10" fmla="*/ 658 w 20000"/>
                <a:gd name="T11" fmla="*/ 320 h 20000"/>
                <a:gd name="T12" fmla="*/ 759 w 20000"/>
                <a:gd name="T13" fmla="*/ 361 h 20000"/>
                <a:gd name="T14" fmla="*/ 863 w 20000"/>
                <a:gd name="T15" fmla="*/ 408 h 20000"/>
                <a:gd name="T16" fmla="*/ 1026 w 20000"/>
                <a:gd name="T17" fmla="*/ 475 h 20000"/>
                <a:gd name="T18" fmla="*/ 1141 w 20000"/>
                <a:gd name="T19" fmla="*/ 523 h 20000"/>
                <a:gd name="T20" fmla="*/ 1277 w 20000"/>
                <a:gd name="T21" fmla="*/ 570 h 20000"/>
                <a:gd name="T22" fmla="*/ 1579 w 20000"/>
                <a:gd name="T23" fmla="*/ 671 h 20000"/>
                <a:gd name="T24" fmla="*/ 1697 w 20000"/>
                <a:gd name="T25" fmla="*/ 712 h 20000"/>
                <a:gd name="T26" fmla="*/ 1922 w 20000"/>
                <a:gd name="T27" fmla="*/ 768 h 20000"/>
                <a:gd name="T28" fmla="*/ 2089 w 20000"/>
                <a:gd name="T29" fmla="*/ 779 h 20000"/>
                <a:gd name="T30" fmla="*/ 2228 w 20000"/>
                <a:gd name="T31" fmla="*/ 764 h 20000"/>
                <a:gd name="T32" fmla="*/ 2408 w 20000"/>
                <a:gd name="T33" fmla="*/ 744 h 20000"/>
                <a:gd name="T34" fmla="*/ 2551 w 20000"/>
                <a:gd name="T35" fmla="*/ 754 h 20000"/>
                <a:gd name="T36" fmla="*/ 2644 w 20000"/>
                <a:gd name="T37" fmla="*/ 758 h 20000"/>
                <a:gd name="T38" fmla="*/ 2773 w 20000"/>
                <a:gd name="T39" fmla="*/ 777 h 20000"/>
                <a:gd name="T40" fmla="*/ 2880 w 20000"/>
                <a:gd name="T41" fmla="*/ 807 h 20000"/>
                <a:gd name="T42" fmla="*/ 2977 w 20000"/>
                <a:gd name="T43" fmla="*/ 835 h 20000"/>
                <a:gd name="T44" fmla="*/ 3019 w 20000"/>
                <a:gd name="T45" fmla="*/ 838 h 20000"/>
                <a:gd name="T46" fmla="*/ 3099 w 20000"/>
                <a:gd name="T47" fmla="*/ 826 h 20000"/>
                <a:gd name="T48" fmla="*/ 3176 w 20000"/>
                <a:gd name="T49" fmla="*/ 779 h 20000"/>
                <a:gd name="T50" fmla="*/ 3238 w 20000"/>
                <a:gd name="T51" fmla="*/ 711 h 20000"/>
                <a:gd name="T52" fmla="*/ 3273 w 20000"/>
                <a:gd name="T53" fmla="*/ 663 h 20000"/>
                <a:gd name="T54" fmla="*/ 3300 w 20000"/>
                <a:gd name="T55" fmla="*/ 614 h 20000"/>
                <a:gd name="T56" fmla="*/ 3346 w 20000"/>
                <a:gd name="T57" fmla="*/ 559 h 20000"/>
                <a:gd name="T58" fmla="*/ 3398 w 20000"/>
                <a:gd name="T59" fmla="*/ 516 h 20000"/>
                <a:gd name="T60" fmla="*/ 3446 w 20000"/>
                <a:gd name="T61" fmla="*/ 497 h 20000"/>
                <a:gd name="T62" fmla="*/ 3484 w 20000"/>
                <a:gd name="T63" fmla="*/ 483 h 20000"/>
                <a:gd name="T64" fmla="*/ 3557 w 20000"/>
                <a:gd name="T65" fmla="*/ 472 h 20000"/>
                <a:gd name="T66" fmla="*/ 3623 w 20000"/>
                <a:gd name="T67" fmla="*/ 472 h 20000"/>
                <a:gd name="T68" fmla="*/ 3703 w 20000"/>
                <a:gd name="T69" fmla="*/ 462 h 20000"/>
                <a:gd name="T70" fmla="*/ 3776 w 20000"/>
                <a:gd name="T71" fmla="*/ 453 h 20000"/>
                <a:gd name="T72" fmla="*/ 3828 w 20000"/>
                <a:gd name="T73" fmla="*/ 436 h 20000"/>
                <a:gd name="T74" fmla="*/ 3887 w 20000"/>
                <a:gd name="T75" fmla="*/ 399 h 20000"/>
                <a:gd name="T76" fmla="*/ 3939 w 20000"/>
                <a:gd name="T77" fmla="*/ 340 h 20000"/>
                <a:gd name="T78" fmla="*/ 3963 w 20000"/>
                <a:gd name="T79" fmla="*/ 245 h 200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0000" h="20000">
                  <a:moveTo>
                    <a:pt x="0" y="0"/>
                  </a:moveTo>
                  <a:lnTo>
                    <a:pt x="1188" y="2879"/>
                  </a:lnTo>
                  <a:lnTo>
                    <a:pt x="1643" y="4010"/>
                  </a:lnTo>
                  <a:lnTo>
                    <a:pt x="2309" y="5506"/>
                  </a:lnTo>
                  <a:lnTo>
                    <a:pt x="2887" y="6738"/>
                  </a:lnTo>
                  <a:lnTo>
                    <a:pt x="3322" y="7618"/>
                  </a:lnTo>
                  <a:lnTo>
                    <a:pt x="3830" y="8598"/>
                  </a:lnTo>
                  <a:lnTo>
                    <a:pt x="4355" y="9730"/>
                  </a:lnTo>
                  <a:lnTo>
                    <a:pt x="5178" y="11314"/>
                  </a:lnTo>
                  <a:lnTo>
                    <a:pt x="5759" y="12458"/>
                  </a:lnTo>
                  <a:lnTo>
                    <a:pt x="6442" y="13589"/>
                  </a:lnTo>
                  <a:lnTo>
                    <a:pt x="7966" y="16003"/>
                  </a:lnTo>
                  <a:lnTo>
                    <a:pt x="8561" y="16983"/>
                  </a:lnTo>
                  <a:lnTo>
                    <a:pt x="9699" y="18316"/>
                  </a:lnTo>
                  <a:lnTo>
                    <a:pt x="10540" y="18567"/>
                  </a:lnTo>
                  <a:lnTo>
                    <a:pt x="11241" y="18202"/>
                  </a:lnTo>
                  <a:lnTo>
                    <a:pt x="12151" y="17737"/>
                  </a:lnTo>
                  <a:lnTo>
                    <a:pt x="12869" y="17976"/>
                  </a:lnTo>
                  <a:lnTo>
                    <a:pt x="13342" y="18064"/>
                  </a:lnTo>
                  <a:lnTo>
                    <a:pt x="13990" y="18517"/>
                  </a:lnTo>
                  <a:lnTo>
                    <a:pt x="14533" y="19233"/>
                  </a:lnTo>
                  <a:lnTo>
                    <a:pt x="15020" y="19912"/>
                  </a:lnTo>
                  <a:lnTo>
                    <a:pt x="15231" y="19987"/>
                  </a:lnTo>
                  <a:lnTo>
                    <a:pt x="15636" y="19698"/>
                  </a:lnTo>
                  <a:lnTo>
                    <a:pt x="16022" y="18567"/>
                  </a:lnTo>
                  <a:lnTo>
                    <a:pt x="16337" y="16945"/>
                  </a:lnTo>
                  <a:lnTo>
                    <a:pt x="16512" y="15801"/>
                  </a:lnTo>
                  <a:lnTo>
                    <a:pt x="16649" y="14632"/>
                  </a:lnTo>
                  <a:lnTo>
                    <a:pt x="16880" y="13325"/>
                  </a:lnTo>
                  <a:lnTo>
                    <a:pt x="17142" y="12294"/>
                  </a:lnTo>
                  <a:lnTo>
                    <a:pt x="17388" y="11842"/>
                  </a:lnTo>
                  <a:lnTo>
                    <a:pt x="17580" y="11502"/>
                  </a:lnTo>
                  <a:lnTo>
                    <a:pt x="17948" y="11263"/>
                  </a:lnTo>
                  <a:lnTo>
                    <a:pt x="18281" y="11263"/>
                  </a:lnTo>
                  <a:lnTo>
                    <a:pt x="18684" y="11025"/>
                  </a:lnTo>
                  <a:lnTo>
                    <a:pt x="19051" y="10798"/>
                  </a:lnTo>
                  <a:lnTo>
                    <a:pt x="19314" y="10383"/>
                  </a:lnTo>
                  <a:lnTo>
                    <a:pt x="19609" y="9503"/>
                  </a:lnTo>
                  <a:lnTo>
                    <a:pt x="19874" y="8108"/>
                  </a:lnTo>
                  <a:lnTo>
                    <a:pt x="19997" y="5833"/>
                  </a:lnTo>
                </a:path>
              </a:pathLst>
            </a:custGeom>
            <a:noFill/>
            <a:ln w="57240" cap="flat">
              <a:solidFill>
                <a:srgbClr val="FAC8A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  <p:sp>
          <p:nvSpPr>
            <p:cNvPr id="192603" name="Freeform 91"/>
            <p:cNvSpPr>
              <a:spLocks noChangeArrowheads="1"/>
            </p:cNvSpPr>
            <p:nvPr/>
          </p:nvSpPr>
          <p:spPr bwMode="auto">
            <a:xfrm>
              <a:off x="1193" y="1553"/>
              <a:ext cx="3957" cy="1004"/>
            </a:xfrm>
            <a:custGeom>
              <a:avLst/>
              <a:gdLst>
                <a:gd name="G0" fmla="+- 63739 0 0"/>
                <a:gd name="G1" fmla="+- 1 0 0"/>
                <a:gd name="G2" fmla="+- 1 0 0"/>
                <a:gd name="G3" fmla="+- 1 0 0"/>
                <a:gd name="G4" fmla="+- 1 0 0"/>
                <a:gd name="G5" fmla="+- 1 0 0"/>
                <a:gd name="G6" fmla="+- 1 0 0"/>
                <a:gd name="G7" fmla="+- 1 0 0"/>
                <a:gd name="G8" fmla="+- 1 0 0"/>
                <a:gd name="G9" fmla="+- 1 0 0"/>
                <a:gd name="G10" fmla="+- 1 0 0"/>
                <a:gd name="G11" fmla="+- 1 0 0"/>
                <a:gd name="G12" fmla="+- 1 0 0"/>
                <a:gd name="G13" fmla="+- 1 0 0"/>
                <a:gd name="G14" fmla="+- 1 0 0"/>
                <a:gd name="G15" fmla="+- 1 0 0"/>
                <a:gd name="G16" fmla="+- 1 0 0"/>
                <a:gd name="G17" fmla="+- 1 0 0"/>
                <a:gd name="G18" fmla="+- 1 0 0"/>
                <a:gd name="G19" fmla="+- 1 0 0"/>
                <a:gd name="G20" fmla="+- 1 0 0"/>
                <a:gd name="G21" fmla="+- 1 0 0"/>
                <a:gd name="G22" fmla="+- 1 0 0"/>
                <a:gd name="G23" fmla="+- 1 0 0"/>
                <a:gd name="G24" fmla="+- 1 0 0"/>
                <a:gd name="G25" fmla="+- 1 0 0"/>
                <a:gd name="G26" fmla="+- 1 0 0"/>
                <a:gd name="G27" fmla="+- 1 0 0"/>
                <a:gd name="G28" fmla="+- 1 0 0"/>
                <a:gd name="G29" fmla="+- 1 0 0"/>
                <a:gd name="G30" fmla="*/ 1 65535 32768"/>
                <a:gd name="G31" fmla="+- 1 0 0"/>
                <a:gd name="G32" fmla="+- 65293 0 0"/>
                <a:gd name="G33" fmla="+- 65355 0 0"/>
                <a:gd name="G34" fmla="+- 65264 0 0"/>
                <a:gd name="G35" fmla="+- 65235 0 0"/>
                <a:gd name="G36" fmla="+- 65187 0 0"/>
                <a:gd name="G37" fmla="+- 65168 0 0"/>
                <a:gd name="G38" fmla="+- 65067 0 0"/>
                <a:gd name="G39" fmla="+- 64982 0 0"/>
                <a:gd name="T0" fmla="*/ 0 w 20000"/>
                <a:gd name="T1" fmla="*/ 0 h 20000"/>
                <a:gd name="T2" fmla="*/ 243 w 20000"/>
                <a:gd name="T3" fmla="*/ 152 h 20000"/>
                <a:gd name="T4" fmla="*/ 333 w 20000"/>
                <a:gd name="T5" fmla="*/ 200 h 20000"/>
                <a:gd name="T6" fmla="*/ 472 w 20000"/>
                <a:gd name="T7" fmla="*/ 272 h 20000"/>
                <a:gd name="T8" fmla="*/ 573 w 20000"/>
                <a:gd name="T9" fmla="*/ 328 h 20000"/>
                <a:gd name="T10" fmla="*/ 677 w 20000"/>
                <a:gd name="T11" fmla="*/ 382 h 20000"/>
                <a:gd name="T12" fmla="*/ 750 w 20000"/>
                <a:gd name="T13" fmla="*/ 423 h 20000"/>
                <a:gd name="T14" fmla="*/ 892 w 20000"/>
                <a:gd name="T15" fmla="*/ 494 h 20000"/>
                <a:gd name="T16" fmla="*/ 1048 w 20000"/>
                <a:gd name="T17" fmla="*/ 571 h 20000"/>
                <a:gd name="T18" fmla="*/ 1180 w 20000"/>
                <a:gd name="T19" fmla="*/ 638 h 20000"/>
                <a:gd name="T20" fmla="*/ 1375 w 20000"/>
                <a:gd name="T21" fmla="*/ 719 h 20000"/>
                <a:gd name="T22" fmla="*/ 1590 w 20000"/>
                <a:gd name="T23" fmla="*/ 818 h 20000"/>
                <a:gd name="T24" fmla="*/ 1751 w 20000"/>
                <a:gd name="T25" fmla="*/ 878 h 20000"/>
                <a:gd name="T26" fmla="*/ 1924 w 20000"/>
                <a:gd name="T27" fmla="*/ 922 h 20000"/>
                <a:gd name="T28" fmla="*/ 2093 w 20000"/>
                <a:gd name="T29" fmla="*/ 937 h 20000"/>
                <a:gd name="T30" fmla="*/ 2236 w 20000"/>
                <a:gd name="T31" fmla="*/ 937 h 20000"/>
                <a:gd name="T32" fmla="*/ 2416 w 20000"/>
                <a:gd name="T33" fmla="*/ 941 h 20000"/>
                <a:gd name="T34" fmla="*/ 2555 w 20000"/>
                <a:gd name="T35" fmla="*/ 952 h 20000"/>
                <a:gd name="T36" fmla="*/ 2638 w 20000"/>
                <a:gd name="T37" fmla="*/ 960 h 20000"/>
                <a:gd name="T38" fmla="*/ 2781 w 20000"/>
                <a:gd name="T39" fmla="*/ 994 h 20000"/>
                <a:gd name="T40" fmla="*/ 2881 w 20000"/>
                <a:gd name="T41" fmla="*/ 1004 h 20000"/>
                <a:gd name="T42" fmla="*/ 2954 w 20000"/>
                <a:gd name="T43" fmla="*/ 1004 h 20000"/>
                <a:gd name="T44" fmla="*/ 3020 w 20000"/>
                <a:gd name="T45" fmla="*/ 999 h 20000"/>
                <a:gd name="T46" fmla="*/ 3124 w 20000"/>
                <a:gd name="T47" fmla="*/ 975 h 20000"/>
                <a:gd name="T48" fmla="*/ 3208 w 20000"/>
                <a:gd name="T49" fmla="*/ 928 h 20000"/>
                <a:gd name="T50" fmla="*/ 3246 w 20000"/>
                <a:gd name="T51" fmla="*/ 886 h 20000"/>
                <a:gd name="T52" fmla="*/ 3281 w 20000"/>
                <a:gd name="T53" fmla="*/ 837 h 20000"/>
                <a:gd name="T54" fmla="*/ 3315 w 20000"/>
                <a:gd name="T55" fmla="*/ 780 h 20000"/>
                <a:gd name="T56" fmla="*/ 3353 w 20000"/>
                <a:gd name="T57" fmla="*/ 733 h 20000"/>
                <a:gd name="T58" fmla="*/ 3405 w 20000"/>
                <a:gd name="T59" fmla="*/ 689 h 20000"/>
                <a:gd name="T60" fmla="*/ 3454 w 20000"/>
                <a:gd name="T61" fmla="*/ 670 h 20000"/>
                <a:gd name="T62" fmla="*/ 3492 w 20000"/>
                <a:gd name="T63" fmla="*/ 666 h 20000"/>
                <a:gd name="T64" fmla="*/ 3554 w 20000"/>
                <a:gd name="T65" fmla="*/ 659 h 20000"/>
                <a:gd name="T66" fmla="*/ 3635 w 20000"/>
                <a:gd name="T67" fmla="*/ 666 h 20000"/>
                <a:gd name="T68" fmla="*/ 3683 w 20000"/>
                <a:gd name="T69" fmla="*/ 659 h 20000"/>
                <a:gd name="T70" fmla="*/ 3762 w 20000"/>
                <a:gd name="T71" fmla="*/ 640 h 20000"/>
                <a:gd name="T72" fmla="*/ 3829 w 20000"/>
                <a:gd name="T73" fmla="*/ 604 h 20000"/>
                <a:gd name="T74" fmla="*/ 3878 w 20000"/>
                <a:gd name="T75" fmla="*/ 561 h 20000"/>
                <a:gd name="T76" fmla="*/ 3926 w 20000"/>
                <a:gd name="T77" fmla="*/ 485 h 20000"/>
                <a:gd name="T78" fmla="*/ 3957 w 20000"/>
                <a:gd name="T79" fmla="*/ 404 h 200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0000" h="20000">
                  <a:moveTo>
                    <a:pt x="0" y="0"/>
                  </a:moveTo>
                  <a:lnTo>
                    <a:pt x="1228" y="3025"/>
                  </a:lnTo>
                  <a:lnTo>
                    <a:pt x="1684" y="3971"/>
                  </a:lnTo>
                  <a:lnTo>
                    <a:pt x="2383" y="5420"/>
                  </a:lnTo>
                  <a:lnTo>
                    <a:pt x="2894" y="6523"/>
                  </a:lnTo>
                  <a:lnTo>
                    <a:pt x="3421" y="7595"/>
                  </a:lnTo>
                  <a:lnTo>
                    <a:pt x="3789" y="8424"/>
                  </a:lnTo>
                  <a:lnTo>
                    <a:pt x="4508" y="9832"/>
                  </a:lnTo>
                  <a:lnTo>
                    <a:pt x="5297" y="11355"/>
                  </a:lnTo>
                  <a:lnTo>
                    <a:pt x="5964" y="12689"/>
                  </a:lnTo>
                  <a:lnTo>
                    <a:pt x="6946" y="14307"/>
                  </a:lnTo>
                  <a:lnTo>
                    <a:pt x="8034" y="16282"/>
                  </a:lnTo>
                  <a:lnTo>
                    <a:pt x="8847" y="17479"/>
                  </a:lnTo>
                  <a:lnTo>
                    <a:pt x="9724" y="18340"/>
                  </a:lnTo>
                  <a:lnTo>
                    <a:pt x="10577" y="18655"/>
                  </a:lnTo>
                  <a:lnTo>
                    <a:pt x="11297" y="18655"/>
                  </a:lnTo>
                  <a:lnTo>
                    <a:pt x="12209" y="18729"/>
                  </a:lnTo>
                  <a:lnTo>
                    <a:pt x="12910" y="18939"/>
                  </a:lnTo>
                  <a:lnTo>
                    <a:pt x="13331" y="19107"/>
                  </a:lnTo>
                  <a:lnTo>
                    <a:pt x="14051" y="19779"/>
                  </a:lnTo>
                  <a:lnTo>
                    <a:pt x="14559" y="19989"/>
                  </a:lnTo>
                  <a:lnTo>
                    <a:pt x="14928" y="19979"/>
                  </a:lnTo>
                  <a:lnTo>
                    <a:pt x="15261" y="19874"/>
                  </a:lnTo>
                  <a:lnTo>
                    <a:pt x="15787" y="19401"/>
                  </a:lnTo>
                  <a:lnTo>
                    <a:pt x="16208" y="18466"/>
                  </a:lnTo>
                  <a:lnTo>
                    <a:pt x="16401" y="17626"/>
                  </a:lnTo>
                  <a:lnTo>
                    <a:pt x="16577" y="16660"/>
                  </a:lnTo>
                  <a:lnTo>
                    <a:pt x="16752" y="15515"/>
                  </a:lnTo>
                  <a:lnTo>
                    <a:pt x="16945" y="14580"/>
                  </a:lnTo>
                  <a:lnTo>
                    <a:pt x="17208" y="13718"/>
                  </a:lnTo>
                  <a:lnTo>
                    <a:pt x="17454" y="13340"/>
                  </a:lnTo>
                  <a:lnTo>
                    <a:pt x="17647" y="13256"/>
                  </a:lnTo>
                  <a:lnTo>
                    <a:pt x="17959" y="13109"/>
                  </a:lnTo>
                  <a:lnTo>
                    <a:pt x="18366" y="13256"/>
                  </a:lnTo>
                  <a:lnTo>
                    <a:pt x="18608" y="13109"/>
                  </a:lnTo>
                  <a:lnTo>
                    <a:pt x="19012" y="12731"/>
                  </a:lnTo>
                  <a:lnTo>
                    <a:pt x="19348" y="12027"/>
                  </a:lnTo>
                  <a:lnTo>
                    <a:pt x="19594" y="11166"/>
                  </a:lnTo>
                  <a:lnTo>
                    <a:pt x="19839" y="9653"/>
                  </a:lnTo>
                  <a:lnTo>
                    <a:pt x="19997" y="8046"/>
                  </a:lnTo>
                </a:path>
              </a:pathLst>
            </a:custGeom>
            <a:noFill/>
            <a:ln w="57240" cap="flat">
              <a:solidFill>
                <a:srgbClr val="FAC8A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  <p:sp>
          <p:nvSpPr>
            <p:cNvPr id="192604" name="Freeform 92"/>
            <p:cNvSpPr>
              <a:spLocks noChangeArrowheads="1"/>
            </p:cNvSpPr>
            <p:nvPr/>
          </p:nvSpPr>
          <p:spPr bwMode="auto">
            <a:xfrm>
              <a:off x="1187" y="1612"/>
              <a:ext cx="3949" cy="1204"/>
            </a:xfrm>
            <a:custGeom>
              <a:avLst/>
              <a:gdLst>
                <a:gd name="G0" fmla="+- 64745 0 0"/>
                <a:gd name="G1" fmla="+- 1 0 0"/>
                <a:gd name="G2" fmla="+- 1 0 0"/>
                <a:gd name="G3" fmla="+- 1 0 0"/>
                <a:gd name="G4" fmla="+- 1 0 0"/>
                <a:gd name="G5" fmla="+- 1 0 0"/>
                <a:gd name="G6" fmla="+- 1 0 0"/>
                <a:gd name="G7" fmla="+- 1 0 0"/>
                <a:gd name="G8" fmla="+- 1 0 0"/>
                <a:gd name="G9" fmla="+- 1 0 0"/>
                <a:gd name="G10" fmla="+- 1 0 0"/>
                <a:gd name="G11" fmla="+- 1 0 0"/>
                <a:gd name="G12" fmla="+- 1 0 0"/>
                <a:gd name="G13" fmla="+- 1 0 0"/>
                <a:gd name="G14" fmla="+- 1 0 0"/>
                <a:gd name="G15" fmla="+- 1 0 0"/>
                <a:gd name="G16" fmla="+- 1 0 0"/>
                <a:gd name="G17" fmla="+- 1 0 0"/>
                <a:gd name="G18" fmla="+- 1 0 0"/>
                <a:gd name="G19" fmla="+- 1 0 0"/>
                <a:gd name="G20" fmla="+- 1 0 0"/>
                <a:gd name="G21" fmla="+- 1 0 0"/>
                <a:gd name="G22" fmla="+- 1 0 0"/>
                <a:gd name="G23" fmla="+- 1 0 0"/>
                <a:gd name="G24" fmla="+- 1 0 0"/>
                <a:gd name="G25" fmla="+- 1 0 0"/>
                <a:gd name="G26" fmla="+- 1 0 0"/>
                <a:gd name="G27" fmla="+- 1 0 0"/>
                <a:gd name="G28" fmla="+- 1 0 0"/>
                <a:gd name="G29" fmla="+- 1 0 0"/>
                <a:gd name="G30" fmla="*/ 1 65535 32768"/>
                <a:gd name="G31" fmla="+- 1 0 0"/>
                <a:gd name="G32" fmla="+- 65398 0 0"/>
                <a:gd name="G33" fmla="+- 65300 0 0"/>
                <a:gd name="G34" fmla="+- 65280 0 0"/>
                <a:gd name="G35" fmla="+- 65242 0 0"/>
                <a:gd name="G36" fmla="+- 65243 0 0"/>
                <a:gd name="G37" fmla="+- 65189 0 0"/>
                <a:gd name="G38" fmla="+- 65138 0 0"/>
                <a:gd name="G39" fmla="+- 65023 0 0"/>
                <a:gd name="T0" fmla="*/ 0 w 20000"/>
                <a:gd name="T1" fmla="*/ 0 h 20000"/>
                <a:gd name="T2" fmla="*/ 138 w 20000"/>
                <a:gd name="T3" fmla="*/ 90 h 20000"/>
                <a:gd name="T4" fmla="*/ 326 w 20000"/>
                <a:gd name="T5" fmla="*/ 205 h 20000"/>
                <a:gd name="T6" fmla="*/ 461 w 20000"/>
                <a:gd name="T7" fmla="*/ 285 h 20000"/>
                <a:gd name="T8" fmla="*/ 579 w 20000"/>
                <a:gd name="T9" fmla="*/ 356 h 20000"/>
                <a:gd name="T10" fmla="*/ 649 w 20000"/>
                <a:gd name="T11" fmla="*/ 399 h 20000"/>
                <a:gd name="T12" fmla="*/ 746 w 20000"/>
                <a:gd name="T13" fmla="*/ 462 h 20000"/>
                <a:gd name="T14" fmla="*/ 860 w 20000"/>
                <a:gd name="T15" fmla="*/ 528 h 20000"/>
                <a:gd name="T16" fmla="*/ 1041 w 20000"/>
                <a:gd name="T17" fmla="*/ 633 h 20000"/>
                <a:gd name="T18" fmla="*/ 1179 w 20000"/>
                <a:gd name="T19" fmla="*/ 704 h 20000"/>
                <a:gd name="T20" fmla="*/ 1516 w 20000"/>
                <a:gd name="T21" fmla="*/ 880 h 20000"/>
                <a:gd name="T22" fmla="*/ 1748 w 20000"/>
                <a:gd name="T23" fmla="*/ 1002 h 20000"/>
                <a:gd name="T24" fmla="*/ 1891 w 20000"/>
                <a:gd name="T25" fmla="*/ 1061 h 20000"/>
                <a:gd name="T26" fmla="*/ 1995 w 20000"/>
                <a:gd name="T27" fmla="*/ 1091 h 20000"/>
                <a:gd name="T28" fmla="*/ 2099 w 20000"/>
                <a:gd name="T29" fmla="*/ 1108 h 20000"/>
                <a:gd name="T30" fmla="*/ 2238 w 20000"/>
                <a:gd name="T31" fmla="*/ 1114 h 20000"/>
                <a:gd name="T32" fmla="*/ 2419 w 20000"/>
                <a:gd name="T33" fmla="*/ 1118 h 20000"/>
                <a:gd name="T34" fmla="*/ 2558 w 20000"/>
                <a:gd name="T35" fmla="*/ 1142 h 20000"/>
                <a:gd name="T36" fmla="*/ 2648 w 20000"/>
                <a:gd name="T37" fmla="*/ 1172 h 20000"/>
                <a:gd name="T38" fmla="*/ 2776 w 20000"/>
                <a:gd name="T39" fmla="*/ 1194 h 20000"/>
                <a:gd name="T40" fmla="*/ 2877 w 20000"/>
                <a:gd name="T41" fmla="*/ 1199 h 20000"/>
                <a:gd name="T42" fmla="*/ 2943 w 20000"/>
                <a:gd name="T43" fmla="*/ 1204 h 20000"/>
                <a:gd name="T44" fmla="*/ 3054 w 20000"/>
                <a:gd name="T45" fmla="*/ 1190 h 20000"/>
                <a:gd name="T46" fmla="*/ 3130 w 20000"/>
                <a:gd name="T47" fmla="*/ 1169 h 20000"/>
                <a:gd name="T48" fmla="*/ 3189 w 20000"/>
                <a:gd name="T49" fmla="*/ 1133 h 20000"/>
                <a:gd name="T50" fmla="*/ 3252 w 20000"/>
                <a:gd name="T51" fmla="*/ 1070 h 20000"/>
                <a:gd name="T52" fmla="*/ 3290 w 20000"/>
                <a:gd name="T53" fmla="*/ 1013 h 20000"/>
                <a:gd name="T54" fmla="*/ 3314 w 20000"/>
                <a:gd name="T55" fmla="*/ 962 h 20000"/>
                <a:gd name="T56" fmla="*/ 3349 w 20000"/>
                <a:gd name="T57" fmla="*/ 924 h 20000"/>
                <a:gd name="T58" fmla="*/ 3384 w 20000"/>
                <a:gd name="T59" fmla="*/ 886 h 20000"/>
                <a:gd name="T60" fmla="*/ 3453 w 20000"/>
                <a:gd name="T61" fmla="*/ 861 h 20000"/>
                <a:gd name="T62" fmla="*/ 3516 w 20000"/>
                <a:gd name="T63" fmla="*/ 856 h 20000"/>
                <a:gd name="T64" fmla="*/ 3568 w 20000"/>
                <a:gd name="T65" fmla="*/ 856 h 20000"/>
                <a:gd name="T66" fmla="*/ 3634 w 20000"/>
                <a:gd name="T67" fmla="*/ 866 h 20000"/>
                <a:gd name="T68" fmla="*/ 3720 w 20000"/>
                <a:gd name="T69" fmla="*/ 853 h 20000"/>
                <a:gd name="T70" fmla="*/ 3793 w 20000"/>
                <a:gd name="T71" fmla="*/ 828 h 20000"/>
                <a:gd name="T72" fmla="*/ 3835 w 20000"/>
                <a:gd name="T73" fmla="*/ 800 h 20000"/>
                <a:gd name="T74" fmla="*/ 3880 w 20000"/>
                <a:gd name="T75" fmla="*/ 756 h 20000"/>
                <a:gd name="T76" fmla="*/ 3922 w 20000"/>
                <a:gd name="T77" fmla="*/ 690 h 20000"/>
                <a:gd name="T78" fmla="*/ 3949 w 20000"/>
                <a:gd name="T79" fmla="*/ 619 h 200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0000" h="20000">
                  <a:moveTo>
                    <a:pt x="0" y="0"/>
                  </a:moveTo>
                  <a:lnTo>
                    <a:pt x="700" y="1491"/>
                  </a:lnTo>
                  <a:lnTo>
                    <a:pt x="1649" y="3402"/>
                  </a:lnTo>
                  <a:lnTo>
                    <a:pt x="2335" y="4726"/>
                  </a:lnTo>
                  <a:lnTo>
                    <a:pt x="2932" y="5901"/>
                  </a:lnTo>
                  <a:lnTo>
                    <a:pt x="3284" y="6629"/>
                  </a:lnTo>
                  <a:lnTo>
                    <a:pt x="3776" y="7663"/>
                  </a:lnTo>
                  <a:lnTo>
                    <a:pt x="4356" y="8768"/>
                  </a:lnTo>
                  <a:lnTo>
                    <a:pt x="5269" y="10504"/>
                  </a:lnTo>
                  <a:lnTo>
                    <a:pt x="5972" y="11688"/>
                  </a:lnTo>
                  <a:lnTo>
                    <a:pt x="7677" y="14608"/>
                  </a:lnTo>
                  <a:lnTo>
                    <a:pt x="8852" y="16633"/>
                  </a:lnTo>
                  <a:lnTo>
                    <a:pt x="9575" y="17606"/>
                  </a:lnTo>
                  <a:lnTo>
                    <a:pt x="10100" y="18115"/>
                  </a:lnTo>
                  <a:lnTo>
                    <a:pt x="10630" y="18395"/>
                  </a:lnTo>
                  <a:lnTo>
                    <a:pt x="11333" y="18492"/>
                  </a:lnTo>
                  <a:lnTo>
                    <a:pt x="12247" y="18553"/>
                  </a:lnTo>
                  <a:lnTo>
                    <a:pt x="12950" y="18948"/>
                  </a:lnTo>
                  <a:lnTo>
                    <a:pt x="13407" y="19448"/>
                  </a:lnTo>
                  <a:lnTo>
                    <a:pt x="14057" y="19816"/>
                  </a:lnTo>
                  <a:lnTo>
                    <a:pt x="14566" y="19904"/>
                  </a:lnTo>
                  <a:lnTo>
                    <a:pt x="14900" y="19991"/>
                  </a:lnTo>
                  <a:lnTo>
                    <a:pt x="15463" y="19754"/>
                  </a:lnTo>
                  <a:lnTo>
                    <a:pt x="15849" y="19395"/>
                  </a:lnTo>
                  <a:lnTo>
                    <a:pt x="16148" y="18808"/>
                  </a:lnTo>
                  <a:lnTo>
                    <a:pt x="16465" y="17755"/>
                  </a:lnTo>
                  <a:lnTo>
                    <a:pt x="16658" y="16817"/>
                  </a:lnTo>
                  <a:lnTo>
                    <a:pt x="16781" y="15967"/>
                  </a:lnTo>
                  <a:lnTo>
                    <a:pt x="16957" y="15344"/>
                  </a:lnTo>
                  <a:lnTo>
                    <a:pt x="17132" y="14713"/>
                  </a:lnTo>
                  <a:lnTo>
                    <a:pt x="17484" y="14292"/>
                  </a:lnTo>
                  <a:lnTo>
                    <a:pt x="17800" y="14213"/>
                  </a:lnTo>
                  <a:lnTo>
                    <a:pt x="18064" y="14213"/>
                  </a:lnTo>
                  <a:lnTo>
                    <a:pt x="18398" y="14371"/>
                  </a:lnTo>
                  <a:lnTo>
                    <a:pt x="18837" y="14152"/>
                  </a:lnTo>
                  <a:lnTo>
                    <a:pt x="19206" y="13740"/>
                  </a:lnTo>
                  <a:lnTo>
                    <a:pt x="19417" y="13275"/>
                  </a:lnTo>
                  <a:lnTo>
                    <a:pt x="19646" y="12556"/>
                  </a:lnTo>
                  <a:lnTo>
                    <a:pt x="19856" y="11460"/>
                  </a:lnTo>
                  <a:lnTo>
                    <a:pt x="19997" y="10267"/>
                  </a:lnTo>
                </a:path>
              </a:pathLst>
            </a:custGeom>
            <a:noFill/>
            <a:ln w="57240" cap="flat">
              <a:solidFill>
                <a:srgbClr val="FAC8A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  <p:sp>
          <p:nvSpPr>
            <p:cNvPr id="192605" name="Freeform 93"/>
            <p:cNvSpPr>
              <a:spLocks noChangeArrowheads="1"/>
            </p:cNvSpPr>
            <p:nvPr/>
          </p:nvSpPr>
          <p:spPr bwMode="auto">
            <a:xfrm>
              <a:off x="1191" y="1691"/>
              <a:ext cx="3945" cy="1355"/>
            </a:xfrm>
            <a:custGeom>
              <a:avLst/>
              <a:gdLst>
                <a:gd name="G0" fmla="+- 64744 0 0"/>
                <a:gd name="G1" fmla="+- 1 0 0"/>
                <a:gd name="G2" fmla="+- 1 0 0"/>
                <a:gd name="G3" fmla="+- 1 0 0"/>
                <a:gd name="G4" fmla="+- 1 0 0"/>
                <a:gd name="G5" fmla="+- 1 0 0"/>
                <a:gd name="G6" fmla="+- 1 0 0"/>
                <a:gd name="G7" fmla="+- 1 0 0"/>
                <a:gd name="G8" fmla="+- 1 0 0"/>
                <a:gd name="G9" fmla="+- 1 0 0"/>
                <a:gd name="G10" fmla="+- 1 0 0"/>
                <a:gd name="G11" fmla="+- 1 0 0"/>
                <a:gd name="G12" fmla="+- 1 0 0"/>
                <a:gd name="G13" fmla="+- 1 0 0"/>
                <a:gd name="G14" fmla="+- 1 0 0"/>
                <a:gd name="G15" fmla="+- 1 0 0"/>
                <a:gd name="G16" fmla="+- 1 0 0"/>
                <a:gd name="G17" fmla="+- 1 0 0"/>
                <a:gd name="G18" fmla="+- 1 0 0"/>
                <a:gd name="G19" fmla="+- 1 0 0"/>
                <a:gd name="G20" fmla="+- 1 0 0"/>
                <a:gd name="G21" fmla="+- 1 0 0"/>
                <a:gd name="G22" fmla="+- 1 0 0"/>
                <a:gd name="G23" fmla="+- 1 0 0"/>
                <a:gd name="G24" fmla="+- 1 0 0"/>
                <a:gd name="G25" fmla="+- 1 0 0"/>
                <a:gd name="G26" fmla="+- 1 0 0"/>
                <a:gd name="G27" fmla="+- 1 0 0"/>
                <a:gd name="G28" fmla="+- 1 0 0"/>
                <a:gd name="G29" fmla="+- 1 0 0"/>
                <a:gd name="G30" fmla="*/ 1 65535 32768"/>
                <a:gd name="G31" fmla="+- 1 0 0"/>
                <a:gd name="G32" fmla="+- 65374 0 0"/>
                <a:gd name="G33" fmla="+- 65313 0 0"/>
                <a:gd name="G34" fmla="+- 65298 0 0"/>
                <a:gd name="G35" fmla="+- 65286 0 0"/>
                <a:gd name="G36" fmla="+- 65239 0 0"/>
                <a:gd name="G37" fmla="+- 65211 0 0"/>
                <a:gd name="G38" fmla="+- 65171 0 0"/>
                <a:gd name="G39" fmla="+- 65038 0 0"/>
                <a:gd name="T0" fmla="*/ 0 w 20000"/>
                <a:gd name="T1" fmla="*/ 0 h 20000"/>
                <a:gd name="T2" fmla="*/ 162 w 20000"/>
                <a:gd name="T3" fmla="*/ 109 h 20000"/>
                <a:gd name="T4" fmla="*/ 332 w 20000"/>
                <a:gd name="T5" fmla="*/ 219 h 20000"/>
                <a:gd name="T6" fmla="*/ 457 w 20000"/>
                <a:gd name="T7" fmla="*/ 301 h 20000"/>
                <a:gd name="T8" fmla="*/ 551 w 20000"/>
                <a:gd name="T9" fmla="*/ 358 h 20000"/>
                <a:gd name="T10" fmla="*/ 655 w 20000"/>
                <a:gd name="T11" fmla="*/ 430 h 20000"/>
                <a:gd name="T12" fmla="*/ 755 w 20000"/>
                <a:gd name="T13" fmla="*/ 491 h 20000"/>
                <a:gd name="T14" fmla="*/ 856 w 20000"/>
                <a:gd name="T15" fmla="*/ 553 h 20000"/>
                <a:gd name="T16" fmla="*/ 1051 w 20000"/>
                <a:gd name="T17" fmla="*/ 672 h 20000"/>
                <a:gd name="T18" fmla="*/ 1273 w 20000"/>
                <a:gd name="T19" fmla="*/ 801 h 20000"/>
                <a:gd name="T20" fmla="*/ 1512 w 20000"/>
                <a:gd name="T21" fmla="*/ 956 h 20000"/>
                <a:gd name="T22" fmla="*/ 1658 w 20000"/>
                <a:gd name="T23" fmla="*/ 1051 h 20000"/>
                <a:gd name="T24" fmla="*/ 1818 w 20000"/>
                <a:gd name="T25" fmla="*/ 1134 h 20000"/>
                <a:gd name="T26" fmla="*/ 2016 w 20000"/>
                <a:gd name="T27" fmla="*/ 1203 h 20000"/>
                <a:gd name="T28" fmla="*/ 2126 w 20000"/>
                <a:gd name="T29" fmla="*/ 1229 h 20000"/>
                <a:gd name="T30" fmla="*/ 2248 w 20000"/>
                <a:gd name="T31" fmla="*/ 1240 h 20000"/>
                <a:gd name="T32" fmla="*/ 2415 w 20000"/>
                <a:gd name="T33" fmla="*/ 1248 h 20000"/>
                <a:gd name="T34" fmla="*/ 2564 w 20000"/>
                <a:gd name="T35" fmla="*/ 1276 h 20000"/>
                <a:gd name="T36" fmla="*/ 2661 w 20000"/>
                <a:gd name="T37" fmla="*/ 1308 h 20000"/>
                <a:gd name="T38" fmla="*/ 2786 w 20000"/>
                <a:gd name="T39" fmla="*/ 1333 h 20000"/>
                <a:gd name="T40" fmla="*/ 2890 w 20000"/>
                <a:gd name="T41" fmla="*/ 1348 h 20000"/>
                <a:gd name="T42" fmla="*/ 2963 w 20000"/>
                <a:gd name="T43" fmla="*/ 1355 h 20000"/>
                <a:gd name="T44" fmla="*/ 3060 w 20000"/>
                <a:gd name="T45" fmla="*/ 1339 h 20000"/>
                <a:gd name="T46" fmla="*/ 3133 w 20000"/>
                <a:gd name="T47" fmla="*/ 1314 h 20000"/>
                <a:gd name="T48" fmla="*/ 3199 w 20000"/>
                <a:gd name="T49" fmla="*/ 1268 h 20000"/>
                <a:gd name="T50" fmla="*/ 3262 w 20000"/>
                <a:gd name="T51" fmla="*/ 1196 h 20000"/>
                <a:gd name="T52" fmla="*/ 3293 w 20000"/>
                <a:gd name="T53" fmla="*/ 1158 h 20000"/>
                <a:gd name="T54" fmla="*/ 3328 w 20000"/>
                <a:gd name="T55" fmla="*/ 1125 h 20000"/>
                <a:gd name="T56" fmla="*/ 3362 w 20000"/>
                <a:gd name="T57" fmla="*/ 1101 h 20000"/>
                <a:gd name="T58" fmla="*/ 3394 w 20000"/>
                <a:gd name="T59" fmla="*/ 1077 h 20000"/>
                <a:gd name="T60" fmla="*/ 3463 w 20000"/>
                <a:gd name="T61" fmla="*/ 1049 h 20000"/>
                <a:gd name="T62" fmla="*/ 3518 w 20000"/>
                <a:gd name="T63" fmla="*/ 1030 h 20000"/>
                <a:gd name="T64" fmla="*/ 3577 w 20000"/>
                <a:gd name="T65" fmla="*/ 1024 h 20000"/>
                <a:gd name="T66" fmla="*/ 3640 w 20000"/>
                <a:gd name="T67" fmla="*/ 1015 h 20000"/>
                <a:gd name="T68" fmla="*/ 3723 w 20000"/>
                <a:gd name="T69" fmla="*/ 1004 h 20000"/>
                <a:gd name="T70" fmla="*/ 3796 w 20000"/>
                <a:gd name="T71" fmla="*/ 981 h 20000"/>
                <a:gd name="T72" fmla="*/ 3862 w 20000"/>
                <a:gd name="T73" fmla="*/ 929 h 20000"/>
                <a:gd name="T74" fmla="*/ 3897 w 20000"/>
                <a:gd name="T75" fmla="*/ 886 h 20000"/>
                <a:gd name="T76" fmla="*/ 3925 w 20000"/>
                <a:gd name="T77" fmla="*/ 834 h 20000"/>
                <a:gd name="T78" fmla="*/ 3945 w 20000"/>
                <a:gd name="T79" fmla="*/ 787 h 200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0000" h="20000">
                  <a:moveTo>
                    <a:pt x="0" y="0"/>
                  </a:moveTo>
                  <a:lnTo>
                    <a:pt x="821" y="1613"/>
                  </a:lnTo>
                  <a:lnTo>
                    <a:pt x="1683" y="3233"/>
                  </a:lnTo>
                  <a:lnTo>
                    <a:pt x="2316" y="4433"/>
                  </a:lnTo>
                  <a:lnTo>
                    <a:pt x="2791" y="5275"/>
                  </a:lnTo>
                  <a:lnTo>
                    <a:pt x="3319" y="6342"/>
                  </a:lnTo>
                  <a:lnTo>
                    <a:pt x="3829" y="7238"/>
                  </a:lnTo>
                  <a:lnTo>
                    <a:pt x="4340" y="8157"/>
                  </a:lnTo>
                  <a:lnTo>
                    <a:pt x="5325" y="9918"/>
                  </a:lnTo>
                  <a:lnTo>
                    <a:pt x="6451" y="11811"/>
                  </a:lnTo>
                  <a:lnTo>
                    <a:pt x="7665" y="14102"/>
                  </a:lnTo>
                  <a:lnTo>
                    <a:pt x="8401" y="15497"/>
                  </a:lnTo>
                  <a:lnTo>
                    <a:pt x="9213" y="16720"/>
                  </a:lnTo>
                  <a:lnTo>
                    <a:pt x="10216" y="17748"/>
                  </a:lnTo>
                  <a:lnTo>
                    <a:pt x="10778" y="18122"/>
                  </a:lnTo>
                  <a:lnTo>
                    <a:pt x="11394" y="18286"/>
                  </a:lnTo>
                  <a:lnTo>
                    <a:pt x="12239" y="18403"/>
                  </a:lnTo>
                  <a:lnTo>
                    <a:pt x="12995" y="18824"/>
                  </a:lnTo>
                  <a:lnTo>
                    <a:pt x="13488" y="19291"/>
                  </a:lnTo>
                  <a:lnTo>
                    <a:pt x="14121" y="19665"/>
                  </a:lnTo>
                  <a:lnTo>
                    <a:pt x="14649" y="19883"/>
                  </a:lnTo>
                  <a:lnTo>
                    <a:pt x="15018" y="19992"/>
                  </a:lnTo>
                  <a:lnTo>
                    <a:pt x="15511" y="19751"/>
                  </a:lnTo>
                  <a:lnTo>
                    <a:pt x="15880" y="19384"/>
                  </a:lnTo>
                  <a:lnTo>
                    <a:pt x="16215" y="18699"/>
                  </a:lnTo>
                  <a:lnTo>
                    <a:pt x="16531" y="17647"/>
                  </a:lnTo>
                  <a:lnTo>
                    <a:pt x="16690" y="17078"/>
                  </a:lnTo>
                  <a:lnTo>
                    <a:pt x="16866" y="16587"/>
                  </a:lnTo>
                  <a:lnTo>
                    <a:pt x="17041" y="16237"/>
                  </a:lnTo>
                  <a:lnTo>
                    <a:pt x="17200" y="15878"/>
                  </a:lnTo>
                  <a:lnTo>
                    <a:pt x="17552" y="15466"/>
                  </a:lnTo>
                  <a:lnTo>
                    <a:pt x="17833" y="15185"/>
                  </a:lnTo>
                  <a:lnTo>
                    <a:pt x="18132" y="15107"/>
                  </a:lnTo>
                  <a:lnTo>
                    <a:pt x="18449" y="14967"/>
                  </a:lnTo>
                  <a:lnTo>
                    <a:pt x="18871" y="14803"/>
                  </a:lnTo>
                  <a:lnTo>
                    <a:pt x="19241" y="14476"/>
                  </a:lnTo>
                  <a:lnTo>
                    <a:pt x="19575" y="13705"/>
                  </a:lnTo>
                  <a:lnTo>
                    <a:pt x="19751" y="13066"/>
                  </a:lnTo>
                  <a:lnTo>
                    <a:pt x="19892" y="12302"/>
                  </a:lnTo>
                  <a:lnTo>
                    <a:pt x="19997" y="11609"/>
                  </a:lnTo>
                </a:path>
              </a:pathLst>
            </a:custGeom>
            <a:noFill/>
            <a:ln w="57240" cap="flat">
              <a:solidFill>
                <a:srgbClr val="FAC8A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  <p:sp>
          <p:nvSpPr>
            <p:cNvPr id="192607" name="Freeform 95"/>
            <p:cNvSpPr>
              <a:spLocks noChangeArrowheads="1"/>
            </p:cNvSpPr>
            <p:nvPr/>
          </p:nvSpPr>
          <p:spPr bwMode="auto">
            <a:xfrm>
              <a:off x="1196" y="1874"/>
              <a:ext cx="3944" cy="1700"/>
            </a:xfrm>
            <a:custGeom>
              <a:avLst/>
              <a:gdLst>
                <a:gd name="G0" fmla="+- 64806 0 0"/>
                <a:gd name="G1" fmla="+- 1 0 0"/>
                <a:gd name="G2" fmla="+- 3261 0 0"/>
                <a:gd name="G3" fmla="+- 1 0 0"/>
                <a:gd name="G4" fmla="+- 1 0 0"/>
                <a:gd name="G5" fmla="+- 1 0 0"/>
                <a:gd name="G6" fmla="+- 1 0 0"/>
                <a:gd name="G7" fmla="+- 1 0 0"/>
                <a:gd name="G8" fmla="+- 1 0 0"/>
                <a:gd name="G9" fmla="+- 1 0 0"/>
                <a:gd name="G10" fmla="+- 1 0 0"/>
                <a:gd name="G11" fmla="+- 1 0 0"/>
                <a:gd name="G12" fmla="+- 1 0 0"/>
                <a:gd name="G13" fmla="+- 1 0 0"/>
                <a:gd name="G14" fmla="+- 1 0 0"/>
                <a:gd name="G15" fmla="+- 1 0 0"/>
                <a:gd name="G16" fmla="+- 1 0 0"/>
                <a:gd name="G17" fmla="+- 1 0 0"/>
                <a:gd name="G18" fmla="+- 1 0 0"/>
                <a:gd name="G19" fmla="+- 1 0 0"/>
                <a:gd name="G20" fmla="+- 1 0 0"/>
                <a:gd name="G21" fmla="+- 1 0 0"/>
                <a:gd name="G22" fmla="+- 1 0 0"/>
                <a:gd name="G23" fmla="+- 1 0 0"/>
                <a:gd name="G24" fmla="+- 1 0 0"/>
                <a:gd name="G25" fmla="+- 1 0 0"/>
                <a:gd name="G26" fmla="+- 1 0 0"/>
                <a:gd name="G27" fmla="+- 1 0 0"/>
                <a:gd name="G28" fmla="+- 1 0 0"/>
                <a:gd name="G29" fmla="+- 1 0 0"/>
                <a:gd name="G30" fmla="*/ 1 65535 32768"/>
                <a:gd name="G31" fmla="+- 1 0 0"/>
                <a:gd name="G32" fmla="+- 65361 0 0"/>
                <a:gd name="G33" fmla="+- 65325 0 0"/>
                <a:gd name="G34" fmla="+- 65345 0 0"/>
                <a:gd name="G35" fmla="+- 65350 0 0"/>
                <a:gd name="G36" fmla="+- 65336 0 0"/>
                <a:gd name="G37" fmla="+- 65290 0 0"/>
                <a:gd name="G38" fmla="+- 65300 0 0"/>
                <a:gd name="G39" fmla="+- 65176 0 0"/>
                <a:gd name="T0" fmla="*/ 0 w 20000"/>
                <a:gd name="T1" fmla="*/ 0 h 20000"/>
                <a:gd name="T2" fmla="*/ 175 w 20000"/>
                <a:gd name="T3" fmla="*/ 137 h 20000"/>
                <a:gd name="T4" fmla="*/ 348 w 20000"/>
                <a:gd name="T5" fmla="*/ 275 h 20000"/>
                <a:gd name="T6" fmla="*/ 466 w 20000"/>
                <a:gd name="T7" fmla="*/ 371 h 20000"/>
                <a:gd name="T8" fmla="*/ 557 w 20000"/>
                <a:gd name="T9" fmla="*/ 443 h 20000"/>
                <a:gd name="T10" fmla="*/ 643 w 20000"/>
                <a:gd name="T11" fmla="*/ 519 h 20000"/>
                <a:gd name="T12" fmla="*/ 765 w 20000"/>
                <a:gd name="T13" fmla="*/ 619 h 20000"/>
                <a:gd name="T14" fmla="*/ 855 w 20000"/>
                <a:gd name="T15" fmla="*/ 689 h 20000"/>
                <a:gd name="T16" fmla="*/ 1049 w 20000"/>
                <a:gd name="T17" fmla="*/ 842 h 20000"/>
                <a:gd name="T18" fmla="*/ 1272 w 20000"/>
                <a:gd name="T19" fmla="*/ 1000 h 20000"/>
                <a:gd name="T20" fmla="*/ 1515 w 20000"/>
                <a:gd name="T21" fmla="*/ 1162 h 20000"/>
                <a:gd name="T22" fmla="*/ 1674 w 20000"/>
                <a:gd name="T23" fmla="*/ 1281 h 20000"/>
                <a:gd name="T24" fmla="*/ 1917 w 20000"/>
                <a:gd name="T25" fmla="*/ 1443 h 20000"/>
                <a:gd name="T26" fmla="*/ 2015 w 20000"/>
                <a:gd name="T27" fmla="*/ 1483 h 20000"/>
                <a:gd name="T28" fmla="*/ 2098 w 20000"/>
                <a:gd name="T29" fmla="*/ 1500 h 20000"/>
                <a:gd name="T30" fmla="*/ 2257 w 20000"/>
                <a:gd name="T31" fmla="*/ 1505 h 20000"/>
                <a:gd name="T32" fmla="*/ 2406 w 20000"/>
                <a:gd name="T33" fmla="*/ 1520 h 20000"/>
                <a:gd name="T34" fmla="*/ 2560 w 20000"/>
                <a:gd name="T35" fmla="*/ 1566 h 20000"/>
                <a:gd name="T36" fmla="*/ 2677 w 20000"/>
                <a:gd name="T37" fmla="*/ 1638 h 20000"/>
                <a:gd name="T38" fmla="*/ 2802 w 20000"/>
                <a:gd name="T39" fmla="*/ 1686 h 20000"/>
                <a:gd name="T40" fmla="*/ 2906 w 20000"/>
                <a:gd name="T41" fmla="*/ 1700 h 20000"/>
                <a:gd name="T42" fmla="*/ 3018 w 20000"/>
                <a:gd name="T43" fmla="*/ 1686 h 20000"/>
                <a:gd name="T44" fmla="*/ 3094 w 20000"/>
                <a:gd name="T45" fmla="*/ 1662 h 20000"/>
                <a:gd name="T46" fmla="*/ 3153 w 20000"/>
                <a:gd name="T47" fmla="*/ 1629 h 20000"/>
                <a:gd name="T48" fmla="*/ 3188 w 20000"/>
                <a:gd name="T49" fmla="*/ 1599 h 20000"/>
                <a:gd name="T50" fmla="*/ 3257 w 20000"/>
                <a:gd name="T51" fmla="*/ 1513 h 20000"/>
                <a:gd name="T52" fmla="*/ 3309 w 20000"/>
                <a:gd name="T53" fmla="*/ 1443 h 20000"/>
                <a:gd name="T54" fmla="*/ 3337 w 20000"/>
                <a:gd name="T55" fmla="*/ 1409 h 20000"/>
                <a:gd name="T56" fmla="*/ 3375 w 20000"/>
                <a:gd name="T57" fmla="*/ 1376 h 20000"/>
                <a:gd name="T58" fmla="*/ 3410 w 20000"/>
                <a:gd name="T59" fmla="*/ 1355 h 20000"/>
                <a:gd name="T60" fmla="*/ 3455 w 20000"/>
                <a:gd name="T61" fmla="*/ 1343 h 20000"/>
                <a:gd name="T62" fmla="*/ 3538 w 20000"/>
                <a:gd name="T63" fmla="*/ 1324 h 20000"/>
                <a:gd name="T64" fmla="*/ 3594 w 20000"/>
                <a:gd name="T65" fmla="*/ 1317 h 20000"/>
                <a:gd name="T66" fmla="*/ 3670 w 20000"/>
                <a:gd name="T67" fmla="*/ 1300 h 20000"/>
                <a:gd name="T68" fmla="*/ 3753 w 20000"/>
                <a:gd name="T69" fmla="*/ 1281 h 20000"/>
                <a:gd name="T70" fmla="*/ 3809 w 20000"/>
                <a:gd name="T71" fmla="*/ 1252 h 20000"/>
                <a:gd name="T72" fmla="*/ 3858 w 20000"/>
                <a:gd name="T73" fmla="*/ 1209 h 20000"/>
                <a:gd name="T74" fmla="*/ 3885 w 20000"/>
                <a:gd name="T75" fmla="*/ 1181 h 20000"/>
                <a:gd name="T76" fmla="*/ 3913 w 20000"/>
                <a:gd name="T77" fmla="*/ 1138 h 20000"/>
                <a:gd name="T78" fmla="*/ 3944 w 20000"/>
                <a:gd name="T79" fmla="*/ 1047 h 200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0000" h="20000">
                  <a:moveTo>
                    <a:pt x="0" y="0"/>
                  </a:moveTo>
                  <a:lnTo>
                    <a:pt x="886" y="1616"/>
                  </a:lnTo>
                  <a:lnTo>
                    <a:pt x="1766" y="3239"/>
                  </a:lnTo>
                  <a:lnTo>
                    <a:pt x="2364" y="4364"/>
                  </a:lnTo>
                  <a:lnTo>
                    <a:pt x="2822" y="5204"/>
                  </a:lnTo>
                  <a:lnTo>
                    <a:pt x="3261" y="6099"/>
                  </a:lnTo>
                  <a:lnTo>
                    <a:pt x="3877" y="7274"/>
                  </a:lnTo>
                  <a:lnTo>
                    <a:pt x="4335" y="8101"/>
                  </a:lnTo>
                  <a:lnTo>
                    <a:pt x="5320" y="9904"/>
                  </a:lnTo>
                  <a:lnTo>
                    <a:pt x="6447" y="11756"/>
                  </a:lnTo>
                  <a:lnTo>
                    <a:pt x="7679" y="13665"/>
                  </a:lnTo>
                  <a:lnTo>
                    <a:pt x="8488" y="15058"/>
                  </a:lnTo>
                  <a:lnTo>
                    <a:pt x="9720" y="16966"/>
                  </a:lnTo>
                  <a:lnTo>
                    <a:pt x="10213" y="17439"/>
                  </a:lnTo>
                  <a:lnTo>
                    <a:pt x="10635" y="17638"/>
                  </a:lnTo>
                  <a:lnTo>
                    <a:pt x="11444" y="17700"/>
                  </a:lnTo>
                  <a:lnTo>
                    <a:pt x="12198" y="17868"/>
                  </a:lnTo>
                  <a:lnTo>
                    <a:pt x="12976" y="18408"/>
                  </a:lnTo>
                  <a:lnTo>
                    <a:pt x="13574" y="19254"/>
                  </a:lnTo>
                  <a:lnTo>
                    <a:pt x="14207" y="19826"/>
                  </a:lnTo>
                  <a:lnTo>
                    <a:pt x="14735" y="19994"/>
                  </a:lnTo>
                  <a:lnTo>
                    <a:pt x="15298" y="19826"/>
                  </a:lnTo>
                  <a:lnTo>
                    <a:pt x="15686" y="19540"/>
                  </a:lnTo>
                  <a:lnTo>
                    <a:pt x="15985" y="19154"/>
                  </a:lnTo>
                  <a:lnTo>
                    <a:pt x="16161" y="18806"/>
                  </a:lnTo>
                  <a:lnTo>
                    <a:pt x="16510" y="17793"/>
                  </a:lnTo>
                  <a:lnTo>
                    <a:pt x="16777" y="16966"/>
                  </a:lnTo>
                  <a:lnTo>
                    <a:pt x="16917" y="16568"/>
                  </a:lnTo>
                  <a:lnTo>
                    <a:pt x="17111" y="16183"/>
                  </a:lnTo>
                  <a:lnTo>
                    <a:pt x="17287" y="15934"/>
                  </a:lnTo>
                  <a:lnTo>
                    <a:pt x="17516" y="15791"/>
                  </a:lnTo>
                  <a:lnTo>
                    <a:pt x="17938" y="15567"/>
                  </a:lnTo>
                  <a:lnTo>
                    <a:pt x="18220" y="15486"/>
                  </a:lnTo>
                  <a:lnTo>
                    <a:pt x="18607" y="15288"/>
                  </a:lnTo>
                  <a:lnTo>
                    <a:pt x="19029" y="15058"/>
                  </a:lnTo>
                  <a:lnTo>
                    <a:pt x="19311" y="14722"/>
                  </a:lnTo>
                  <a:lnTo>
                    <a:pt x="19557" y="14218"/>
                  </a:lnTo>
                  <a:lnTo>
                    <a:pt x="19698" y="13882"/>
                  </a:lnTo>
                  <a:lnTo>
                    <a:pt x="19839" y="13379"/>
                  </a:lnTo>
                  <a:lnTo>
                    <a:pt x="19997" y="12310"/>
                  </a:lnTo>
                </a:path>
              </a:pathLst>
            </a:custGeom>
            <a:noFill/>
            <a:ln w="57240" cap="flat">
              <a:solidFill>
                <a:srgbClr val="FAC8A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</p:grpSp>
      <p:grpSp>
        <p:nvGrpSpPr>
          <p:cNvPr id="192608" name="Group 96"/>
          <p:cNvGrpSpPr>
            <a:grpSpLocks/>
          </p:cNvGrpSpPr>
          <p:nvPr/>
        </p:nvGrpSpPr>
        <p:grpSpPr bwMode="auto">
          <a:xfrm>
            <a:off x="3262314" y="785813"/>
            <a:ext cx="6275387" cy="4756150"/>
            <a:chOff x="1095" y="495"/>
            <a:chExt cx="3953" cy="2996"/>
          </a:xfrm>
        </p:grpSpPr>
        <p:sp>
          <p:nvSpPr>
            <p:cNvPr id="192609" name="Freeform 97"/>
            <p:cNvSpPr>
              <a:spLocks noChangeArrowheads="1"/>
            </p:cNvSpPr>
            <p:nvPr/>
          </p:nvSpPr>
          <p:spPr bwMode="auto">
            <a:xfrm>
              <a:off x="1102" y="1677"/>
              <a:ext cx="3925" cy="1681"/>
            </a:xfrm>
            <a:custGeom>
              <a:avLst/>
              <a:gdLst>
                <a:gd name="G0" fmla="+- 65494 0 0"/>
                <a:gd name="G1" fmla="+- 1 0 0"/>
                <a:gd name="G2" fmla="+- 1 0 0"/>
                <a:gd name="G3" fmla="+- 1 0 0"/>
                <a:gd name="G4" fmla="+- 1 0 0"/>
                <a:gd name="G5" fmla="+- 1 0 0"/>
                <a:gd name="G6" fmla="+- 1 0 0"/>
                <a:gd name="G7" fmla="+- 1 0 0"/>
                <a:gd name="G8" fmla="+- 1 0 0"/>
                <a:gd name="G9" fmla="+- 1 0 0"/>
                <a:gd name="G10" fmla="+- 1 0 0"/>
                <a:gd name="G11" fmla="+- 1 0 0"/>
                <a:gd name="G12" fmla="+- 1 0 0"/>
                <a:gd name="G13" fmla="+- 1 0 0"/>
                <a:gd name="G14" fmla="+- 1 0 0"/>
                <a:gd name="G15" fmla="+- 1 0 0"/>
                <a:gd name="G16" fmla="+- 1 0 0"/>
                <a:gd name="G17" fmla="+- 1 0 0"/>
                <a:gd name="G18" fmla="+- 1 0 0"/>
                <a:gd name="G19" fmla="+- 1 0 0"/>
                <a:gd name="G20" fmla="+- 1 0 0"/>
                <a:gd name="G21" fmla="+- 1 0 0"/>
                <a:gd name="G22" fmla="+- 1 0 0"/>
                <a:gd name="G23" fmla="+- 1 0 0"/>
                <a:gd name="G24" fmla="*/ 1 16385 2"/>
                <a:gd name="G25" fmla="+- 1 0 0"/>
                <a:gd name="G26" fmla="+- 1 0 0"/>
                <a:gd name="G27" fmla="+- 1 0 0"/>
                <a:gd name="G28" fmla="+- 1 0 0"/>
                <a:gd name="G29" fmla="+- 1 0 0"/>
                <a:gd name="G30" fmla="+- 1 0 0"/>
                <a:gd name="G31" fmla="+- 1 0 0"/>
                <a:gd name="G32" fmla="+- 1 0 0"/>
                <a:gd name="G33" fmla="+- 1 0 0"/>
                <a:gd name="G34" fmla="+- 1 0 0"/>
                <a:gd name="G35" fmla="+- 1 0 0"/>
                <a:gd name="G36" fmla="+- 1 0 0"/>
                <a:gd name="G37" fmla="+- 1 0 0"/>
                <a:gd name="G38" fmla="+- 1 0 0"/>
                <a:gd name="G39" fmla="+- 1 0 0"/>
                <a:gd name="G40" fmla="+- 1 0 0"/>
                <a:gd name="G41" fmla="+- 1 0 0"/>
                <a:gd name="G42" fmla="+- 1 0 0"/>
                <a:gd name="G43" fmla="+- 1 0 0"/>
                <a:gd name="G44" fmla="+- 1 0 0"/>
                <a:gd name="G45" fmla="+- 1 0 0"/>
                <a:gd name="G46" fmla="+- 1 0 0"/>
                <a:gd name="T0" fmla="*/ 0 w 6030"/>
                <a:gd name="T1" fmla="*/ 0 h 2610"/>
                <a:gd name="T2" fmla="*/ 51 w 6030"/>
                <a:gd name="T3" fmla="*/ 77 h 2610"/>
                <a:gd name="T4" fmla="*/ 127 w 6030"/>
                <a:gd name="T5" fmla="*/ 189 h 2610"/>
                <a:gd name="T6" fmla="*/ 234 w 6030"/>
                <a:gd name="T7" fmla="*/ 338 h 2610"/>
                <a:gd name="T8" fmla="*/ 326 w 6030"/>
                <a:gd name="T9" fmla="*/ 464 h 2610"/>
                <a:gd name="T10" fmla="*/ 402 w 6030"/>
                <a:gd name="T11" fmla="*/ 549 h 2610"/>
                <a:gd name="T12" fmla="*/ 535 w 6030"/>
                <a:gd name="T13" fmla="*/ 692 h 2610"/>
                <a:gd name="T14" fmla="*/ 703 w 6030"/>
                <a:gd name="T15" fmla="*/ 856 h 2610"/>
                <a:gd name="T16" fmla="*/ 877 w 6030"/>
                <a:gd name="T17" fmla="*/ 1005 h 2610"/>
                <a:gd name="T18" fmla="*/ 1012 w 6030"/>
                <a:gd name="T19" fmla="*/ 1110 h 2610"/>
                <a:gd name="T20" fmla="*/ 1147 w 6030"/>
                <a:gd name="T21" fmla="*/ 1197 h 2610"/>
                <a:gd name="T22" fmla="*/ 1303 w 6030"/>
                <a:gd name="T23" fmla="*/ 1278 h 2610"/>
                <a:gd name="T24" fmla="*/ 1494 w 6030"/>
                <a:gd name="T25" fmla="*/ 1355 h 2610"/>
                <a:gd name="T26" fmla="*/ 1641 w 6030"/>
                <a:gd name="T27" fmla="*/ 1411 h 2610"/>
                <a:gd name="T28" fmla="*/ 1793 w 6030"/>
                <a:gd name="T29" fmla="*/ 1452 h 2610"/>
                <a:gd name="T30" fmla="*/ 1932 w 6030"/>
                <a:gd name="T31" fmla="*/ 1471 h 2610"/>
                <a:gd name="T32" fmla="*/ 2100 w 6030"/>
                <a:gd name="T33" fmla="*/ 1485 h 2610"/>
                <a:gd name="T34" fmla="*/ 2219 w 6030"/>
                <a:gd name="T35" fmla="*/ 1485 h 2610"/>
                <a:gd name="T36" fmla="*/ 2317 w 6030"/>
                <a:gd name="T37" fmla="*/ 1485 h 2610"/>
                <a:gd name="T38" fmla="*/ 2475 w 6030"/>
                <a:gd name="T39" fmla="*/ 1502 h 2610"/>
                <a:gd name="T40" fmla="*/ 2604 w 6030"/>
                <a:gd name="T41" fmla="*/ 1520 h 2610"/>
                <a:gd name="T42" fmla="*/ 2756 w 6030"/>
                <a:gd name="T43" fmla="*/ 1560 h 2610"/>
                <a:gd name="T44" fmla="*/ 2899 w 6030"/>
                <a:gd name="T45" fmla="*/ 1616 h 2610"/>
                <a:gd name="T46" fmla="*/ 2969 w 6030"/>
                <a:gd name="T47" fmla="*/ 1649 h 2610"/>
                <a:gd name="T48" fmla="*/ 3018 w 6030"/>
                <a:gd name="T49" fmla="*/ 1672 h 2610"/>
                <a:gd name="T50" fmla="*/ 3076 w 6030"/>
                <a:gd name="T51" fmla="*/ 1682 h 2610"/>
                <a:gd name="T52" fmla="*/ 3125 w 6030"/>
                <a:gd name="T53" fmla="*/ 1682 h 2610"/>
                <a:gd name="T54" fmla="*/ 3162 w 6030"/>
                <a:gd name="T55" fmla="*/ 1674 h 2610"/>
                <a:gd name="T56" fmla="*/ 3215 w 6030"/>
                <a:gd name="T57" fmla="*/ 1659 h 2610"/>
                <a:gd name="T58" fmla="*/ 3274 w 6030"/>
                <a:gd name="T59" fmla="*/ 1616 h 2610"/>
                <a:gd name="T60" fmla="*/ 3330 w 6030"/>
                <a:gd name="T61" fmla="*/ 1558 h 2610"/>
                <a:gd name="T62" fmla="*/ 3367 w 6030"/>
                <a:gd name="T63" fmla="*/ 1516 h 2610"/>
                <a:gd name="T64" fmla="*/ 3422 w 6030"/>
                <a:gd name="T65" fmla="*/ 1450 h 2610"/>
                <a:gd name="T66" fmla="*/ 3465 w 6030"/>
                <a:gd name="T67" fmla="*/ 1386 h 2610"/>
                <a:gd name="T68" fmla="*/ 3496 w 6030"/>
                <a:gd name="T69" fmla="*/ 1342 h 2610"/>
                <a:gd name="T70" fmla="*/ 3545 w 6030"/>
                <a:gd name="T71" fmla="*/ 1278 h 2610"/>
                <a:gd name="T72" fmla="*/ 3586 w 6030"/>
                <a:gd name="T73" fmla="*/ 1249 h 2610"/>
                <a:gd name="T74" fmla="*/ 3623 w 6030"/>
                <a:gd name="T75" fmla="*/ 1237 h 2610"/>
                <a:gd name="T76" fmla="*/ 3651 w 6030"/>
                <a:gd name="T77" fmla="*/ 1237 h 2610"/>
                <a:gd name="T78" fmla="*/ 3680 w 6030"/>
                <a:gd name="T79" fmla="*/ 1249 h 2610"/>
                <a:gd name="T80" fmla="*/ 3721 w 6030"/>
                <a:gd name="T81" fmla="*/ 1282 h 2610"/>
                <a:gd name="T82" fmla="*/ 3789 w 6030"/>
                <a:gd name="T83" fmla="*/ 1349 h 2610"/>
                <a:gd name="T84" fmla="*/ 3815 w 6030"/>
                <a:gd name="T85" fmla="*/ 1363 h 2610"/>
                <a:gd name="T86" fmla="*/ 3838 w 6030"/>
                <a:gd name="T87" fmla="*/ 1363 h 2610"/>
                <a:gd name="T88" fmla="*/ 3863 w 6030"/>
                <a:gd name="T89" fmla="*/ 1344 h 2610"/>
                <a:gd name="T90" fmla="*/ 3889 w 6030"/>
                <a:gd name="T91" fmla="*/ 1288 h 2610"/>
                <a:gd name="T92" fmla="*/ 3926 w 6030"/>
                <a:gd name="T93" fmla="*/ 1139 h 26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6030" h="2610">
                  <a:moveTo>
                    <a:pt x="0" y="0"/>
                  </a:moveTo>
                  <a:lnTo>
                    <a:pt x="78" y="120"/>
                  </a:lnTo>
                  <a:lnTo>
                    <a:pt x="195" y="294"/>
                  </a:lnTo>
                  <a:lnTo>
                    <a:pt x="360" y="525"/>
                  </a:lnTo>
                  <a:lnTo>
                    <a:pt x="501" y="720"/>
                  </a:lnTo>
                  <a:lnTo>
                    <a:pt x="618" y="852"/>
                  </a:lnTo>
                  <a:lnTo>
                    <a:pt x="822" y="1074"/>
                  </a:lnTo>
                  <a:lnTo>
                    <a:pt x="1080" y="1329"/>
                  </a:lnTo>
                  <a:lnTo>
                    <a:pt x="1347" y="1560"/>
                  </a:lnTo>
                  <a:lnTo>
                    <a:pt x="1554" y="1722"/>
                  </a:lnTo>
                  <a:lnTo>
                    <a:pt x="1761" y="1857"/>
                  </a:lnTo>
                  <a:lnTo>
                    <a:pt x="2001" y="1983"/>
                  </a:lnTo>
                  <a:lnTo>
                    <a:pt x="2295" y="2103"/>
                  </a:lnTo>
                  <a:lnTo>
                    <a:pt x="2520" y="2190"/>
                  </a:lnTo>
                  <a:lnTo>
                    <a:pt x="2754" y="2253"/>
                  </a:lnTo>
                  <a:lnTo>
                    <a:pt x="2967" y="2283"/>
                  </a:lnTo>
                  <a:lnTo>
                    <a:pt x="3225" y="2304"/>
                  </a:lnTo>
                  <a:lnTo>
                    <a:pt x="3408" y="2304"/>
                  </a:lnTo>
                  <a:lnTo>
                    <a:pt x="3558" y="2304"/>
                  </a:lnTo>
                  <a:lnTo>
                    <a:pt x="3801" y="2331"/>
                  </a:lnTo>
                  <a:lnTo>
                    <a:pt x="3999" y="2358"/>
                  </a:lnTo>
                  <a:lnTo>
                    <a:pt x="4233" y="2421"/>
                  </a:lnTo>
                  <a:lnTo>
                    <a:pt x="4452" y="2508"/>
                  </a:lnTo>
                  <a:lnTo>
                    <a:pt x="4560" y="2559"/>
                  </a:lnTo>
                  <a:lnTo>
                    <a:pt x="4635" y="2595"/>
                  </a:lnTo>
                  <a:lnTo>
                    <a:pt x="4725" y="2610"/>
                  </a:lnTo>
                  <a:lnTo>
                    <a:pt x="4800" y="2610"/>
                  </a:lnTo>
                  <a:lnTo>
                    <a:pt x="4857" y="2598"/>
                  </a:lnTo>
                  <a:lnTo>
                    <a:pt x="4938" y="2574"/>
                  </a:lnTo>
                  <a:lnTo>
                    <a:pt x="5028" y="2508"/>
                  </a:lnTo>
                  <a:lnTo>
                    <a:pt x="5115" y="2418"/>
                  </a:lnTo>
                  <a:lnTo>
                    <a:pt x="5172" y="2352"/>
                  </a:lnTo>
                  <a:lnTo>
                    <a:pt x="5256" y="2250"/>
                  </a:lnTo>
                  <a:lnTo>
                    <a:pt x="5322" y="2151"/>
                  </a:lnTo>
                  <a:lnTo>
                    <a:pt x="5370" y="2082"/>
                  </a:lnTo>
                  <a:lnTo>
                    <a:pt x="5445" y="1983"/>
                  </a:lnTo>
                  <a:lnTo>
                    <a:pt x="5508" y="1938"/>
                  </a:lnTo>
                  <a:lnTo>
                    <a:pt x="5565" y="1920"/>
                  </a:lnTo>
                  <a:lnTo>
                    <a:pt x="5607" y="1920"/>
                  </a:lnTo>
                  <a:lnTo>
                    <a:pt x="5652" y="1938"/>
                  </a:lnTo>
                  <a:lnTo>
                    <a:pt x="5715" y="1989"/>
                  </a:lnTo>
                  <a:lnTo>
                    <a:pt x="5820" y="2094"/>
                  </a:lnTo>
                  <a:lnTo>
                    <a:pt x="5859" y="2115"/>
                  </a:lnTo>
                  <a:lnTo>
                    <a:pt x="5895" y="2115"/>
                  </a:lnTo>
                  <a:lnTo>
                    <a:pt x="5934" y="2085"/>
                  </a:lnTo>
                  <a:lnTo>
                    <a:pt x="5973" y="1998"/>
                  </a:lnTo>
                  <a:lnTo>
                    <a:pt x="6030" y="1767"/>
                  </a:lnTo>
                </a:path>
              </a:pathLst>
            </a:custGeom>
            <a:noFill/>
            <a:ln w="57240" cap="sq">
              <a:solidFill>
                <a:srgbClr val="0099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  <p:sp>
          <p:nvSpPr>
            <p:cNvPr id="192610" name="Freeform 98"/>
            <p:cNvSpPr>
              <a:spLocks noChangeArrowheads="1"/>
            </p:cNvSpPr>
            <p:nvPr/>
          </p:nvSpPr>
          <p:spPr bwMode="auto">
            <a:xfrm>
              <a:off x="1099" y="1590"/>
              <a:ext cx="3934" cy="1527"/>
            </a:xfrm>
            <a:custGeom>
              <a:avLst/>
              <a:gdLst>
                <a:gd name="G0" fmla="+- 65464 0 0"/>
                <a:gd name="G1" fmla="+- 1 0 0"/>
                <a:gd name="G2" fmla="+- 1 0 0"/>
                <a:gd name="G3" fmla="+- 1 0 0"/>
                <a:gd name="G4" fmla="+- 1 0 0"/>
                <a:gd name="G5" fmla="+- 1 0 0"/>
                <a:gd name="G6" fmla="+- 1 0 0"/>
                <a:gd name="G7" fmla="+- 1 0 0"/>
                <a:gd name="G8" fmla="+- 1 0 0"/>
                <a:gd name="G9" fmla="+- 1 0 0"/>
                <a:gd name="G10" fmla="+- 1 0 0"/>
                <a:gd name="G11" fmla="+- 1 0 0"/>
                <a:gd name="G12" fmla="+- 1 0 0"/>
                <a:gd name="G13" fmla="+- 1 0 0"/>
                <a:gd name="G14" fmla="+- 1 0 0"/>
                <a:gd name="G15" fmla="+- 1 0 0"/>
                <a:gd name="G16" fmla="+- 1 0 0"/>
                <a:gd name="G17" fmla="+- 1 0 0"/>
                <a:gd name="G18" fmla="+- 1 0 0"/>
                <a:gd name="G19" fmla="+- 1 0 0"/>
                <a:gd name="G20" fmla="+- 1 0 0"/>
                <a:gd name="G21" fmla="+- 1 0 0"/>
                <a:gd name="G22" fmla="+- 1 0 0"/>
                <a:gd name="G23" fmla="*/ 1 16385 2"/>
                <a:gd name="G24" fmla="+- 1 0 0"/>
                <a:gd name="G25" fmla="+- 1 0 0"/>
                <a:gd name="G26" fmla="+- 1 0 0"/>
                <a:gd name="G27" fmla="+- 1 0 0"/>
                <a:gd name="G28" fmla="+- 1 0 0"/>
                <a:gd name="G29" fmla="+- 1 0 0"/>
                <a:gd name="G30" fmla="+- 1 0 0"/>
                <a:gd name="G31" fmla="+- 1 0 0"/>
                <a:gd name="G32" fmla="+- 1 0 0"/>
                <a:gd name="G33" fmla="+- 1 0 0"/>
                <a:gd name="G34" fmla="*/ 1 36409 61504"/>
                <a:gd name="G35" fmla="+- 1 0 0"/>
                <a:gd name="G36" fmla="+- 125 0 0"/>
                <a:gd name="G37" fmla="+- 1 0 0"/>
                <a:gd name="G38" fmla="+- 1 0 0"/>
                <a:gd name="G39" fmla="+- 1 0 0"/>
                <a:gd name="G40" fmla="*/ 1 0 0"/>
                <a:gd name="G41" fmla="+- 1 0 0"/>
                <a:gd name="G42" fmla="+- 1 0 0"/>
                <a:gd name="G43" fmla="+- 1 0 0"/>
                <a:gd name="G44" fmla="+- 1 0 0"/>
                <a:gd name="T0" fmla="*/ 0 w 6045"/>
                <a:gd name="T1" fmla="*/ 0 h 2373"/>
                <a:gd name="T2" fmla="*/ 125 w 6045"/>
                <a:gd name="T3" fmla="*/ 170 h 2373"/>
                <a:gd name="T4" fmla="*/ 238 w 6045"/>
                <a:gd name="T5" fmla="*/ 321 h 2373"/>
                <a:gd name="T6" fmla="*/ 332 w 6045"/>
                <a:gd name="T7" fmla="*/ 435 h 2373"/>
                <a:gd name="T8" fmla="*/ 410 w 6045"/>
                <a:gd name="T9" fmla="*/ 518 h 2373"/>
                <a:gd name="T10" fmla="*/ 539 w 6045"/>
                <a:gd name="T11" fmla="*/ 645 h 2373"/>
                <a:gd name="T12" fmla="*/ 615 w 6045"/>
                <a:gd name="T13" fmla="*/ 717 h 2373"/>
                <a:gd name="T14" fmla="*/ 723 w 6045"/>
                <a:gd name="T15" fmla="*/ 813 h 2373"/>
                <a:gd name="T16" fmla="*/ 879 w 6045"/>
                <a:gd name="T17" fmla="*/ 945 h 2373"/>
                <a:gd name="T18" fmla="*/ 1015 w 6045"/>
                <a:gd name="T19" fmla="*/ 1041 h 2373"/>
                <a:gd name="T20" fmla="*/ 1162 w 6045"/>
                <a:gd name="T21" fmla="*/ 1126 h 2373"/>
                <a:gd name="T22" fmla="*/ 1332 w 6045"/>
                <a:gd name="T23" fmla="*/ 1207 h 2373"/>
                <a:gd name="T24" fmla="*/ 1498 w 6045"/>
                <a:gd name="T25" fmla="*/ 1277 h 2373"/>
                <a:gd name="T26" fmla="*/ 1652 w 6045"/>
                <a:gd name="T27" fmla="*/ 1327 h 2373"/>
                <a:gd name="T28" fmla="*/ 1804 w 6045"/>
                <a:gd name="T29" fmla="*/ 1362 h 2373"/>
                <a:gd name="T30" fmla="*/ 1943 w 6045"/>
                <a:gd name="T31" fmla="*/ 1377 h 2373"/>
                <a:gd name="T32" fmla="*/ 1996 w 6045"/>
                <a:gd name="T33" fmla="*/ 1377 h 2373"/>
                <a:gd name="T34" fmla="*/ 2119 w 6045"/>
                <a:gd name="T35" fmla="*/ 1373 h 2373"/>
                <a:gd name="T36" fmla="*/ 2256 w 6045"/>
                <a:gd name="T37" fmla="*/ 1366 h 2373"/>
                <a:gd name="T38" fmla="*/ 2359 w 6045"/>
                <a:gd name="T39" fmla="*/ 1360 h 2373"/>
                <a:gd name="T40" fmla="*/ 2527 w 6045"/>
                <a:gd name="T41" fmla="*/ 1358 h 2373"/>
                <a:gd name="T42" fmla="*/ 2627 w 6045"/>
                <a:gd name="T43" fmla="*/ 1375 h 2373"/>
                <a:gd name="T44" fmla="*/ 2802 w 6045"/>
                <a:gd name="T45" fmla="*/ 1424 h 2373"/>
                <a:gd name="T46" fmla="*/ 2957 w 6045"/>
                <a:gd name="T47" fmla="*/ 1486 h 2373"/>
                <a:gd name="T48" fmla="*/ 3043 w 6045"/>
                <a:gd name="T49" fmla="*/ 1520 h 2373"/>
                <a:gd name="T50" fmla="*/ 3087 w 6045"/>
                <a:gd name="T51" fmla="*/ 1528 h 2373"/>
                <a:gd name="T52" fmla="*/ 3142 w 6045"/>
                <a:gd name="T53" fmla="*/ 1528 h 2373"/>
                <a:gd name="T54" fmla="*/ 3205 w 6045"/>
                <a:gd name="T55" fmla="*/ 1511 h 2373"/>
                <a:gd name="T56" fmla="*/ 3259 w 6045"/>
                <a:gd name="T57" fmla="*/ 1478 h 2373"/>
                <a:gd name="T58" fmla="*/ 3322 w 6045"/>
                <a:gd name="T59" fmla="*/ 1422 h 2373"/>
                <a:gd name="T60" fmla="*/ 3382 w 6045"/>
                <a:gd name="T61" fmla="*/ 1356 h 2373"/>
                <a:gd name="T62" fmla="*/ 3453 w 6045"/>
                <a:gd name="T63" fmla="*/ 1275 h 2373"/>
                <a:gd name="T64" fmla="*/ 3486 w 6045"/>
                <a:gd name="T65" fmla="*/ 1234 h 2373"/>
                <a:gd name="T66" fmla="*/ 3527 w 6045"/>
                <a:gd name="T67" fmla="*/ 1186 h 2373"/>
                <a:gd name="T68" fmla="*/ 3582 w 6045"/>
                <a:gd name="T69" fmla="*/ 1142 h 2373"/>
                <a:gd name="T70" fmla="*/ 3621 w 6045"/>
                <a:gd name="T71" fmla="*/ 1132 h 2373"/>
                <a:gd name="T72" fmla="*/ 3654 w 6045"/>
                <a:gd name="T73" fmla="*/ 1136 h 2373"/>
                <a:gd name="T74" fmla="*/ 3691 w 6045"/>
                <a:gd name="T75" fmla="*/ 1151 h 2373"/>
                <a:gd name="T76" fmla="*/ 3736 w 6045"/>
                <a:gd name="T77" fmla="*/ 1194 h 2373"/>
                <a:gd name="T78" fmla="*/ 3787 w 6045"/>
                <a:gd name="T79" fmla="*/ 1259 h 2373"/>
                <a:gd name="T80" fmla="*/ 3818 w 6045"/>
                <a:gd name="T81" fmla="*/ 1294 h 2373"/>
                <a:gd name="T82" fmla="*/ 3841 w 6045"/>
                <a:gd name="T83" fmla="*/ 1294 h 2373"/>
                <a:gd name="T84" fmla="*/ 3867 w 6045"/>
                <a:gd name="T85" fmla="*/ 1267 h 2373"/>
                <a:gd name="T86" fmla="*/ 3892 w 6045"/>
                <a:gd name="T87" fmla="*/ 1219 h 2373"/>
                <a:gd name="T88" fmla="*/ 3935 w 6045"/>
                <a:gd name="T89" fmla="*/ 1088 h 23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6045" h="2373">
                  <a:moveTo>
                    <a:pt x="0" y="0"/>
                  </a:moveTo>
                  <a:lnTo>
                    <a:pt x="192" y="264"/>
                  </a:lnTo>
                  <a:lnTo>
                    <a:pt x="366" y="498"/>
                  </a:lnTo>
                  <a:lnTo>
                    <a:pt x="510" y="675"/>
                  </a:lnTo>
                  <a:lnTo>
                    <a:pt x="630" y="804"/>
                  </a:lnTo>
                  <a:lnTo>
                    <a:pt x="828" y="1002"/>
                  </a:lnTo>
                  <a:lnTo>
                    <a:pt x="945" y="1113"/>
                  </a:lnTo>
                  <a:lnTo>
                    <a:pt x="1110" y="1263"/>
                  </a:lnTo>
                  <a:lnTo>
                    <a:pt x="1350" y="1467"/>
                  </a:lnTo>
                  <a:lnTo>
                    <a:pt x="1560" y="1617"/>
                  </a:lnTo>
                  <a:lnTo>
                    <a:pt x="1785" y="1749"/>
                  </a:lnTo>
                  <a:lnTo>
                    <a:pt x="2046" y="1875"/>
                  </a:lnTo>
                  <a:lnTo>
                    <a:pt x="2301" y="1983"/>
                  </a:lnTo>
                  <a:lnTo>
                    <a:pt x="2538" y="2061"/>
                  </a:lnTo>
                  <a:lnTo>
                    <a:pt x="2772" y="2115"/>
                  </a:lnTo>
                  <a:lnTo>
                    <a:pt x="2985" y="2139"/>
                  </a:lnTo>
                  <a:lnTo>
                    <a:pt x="3066" y="2139"/>
                  </a:lnTo>
                  <a:lnTo>
                    <a:pt x="3255" y="2133"/>
                  </a:lnTo>
                  <a:lnTo>
                    <a:pt x="3465" y="2121"/>
                  </a:lnTo>
                  <a:lnTo>
                    <a:pt x="3624" y="2112"/>
                  </a:lnTo>
                  <a:lnTo>
                    <a:pt x="3882" y="2109"/>
                  </a:lnTo>
                  <a:lnTo>
                    <a:pt x="4035" y="2136"/>
                  </a:lnTo>
                  <a:lnTo>
                    <a:pt x="4305" y="2211"/>
                  </a:lnTo>
                  <a:lnTo>
                    <a:pt x="4542" y="2307"/>
                  </a:lnTo>
                  <a:lnTo>
                    <a:pt x="4674" y="2361"/>
                  </a:lnTo>
                  <a:lnTo>
                    <a:pt x="4743" y="2373"/>
                  </a:lnTo>
                  <a:lnTo>
                    <a:pt x="4827" y="2373"/>
                  </a:lnTo>
                  <a:lnTo>
                    <a:pt x="4923" y="2346"/>
                  </a:lnTo>
                  <a:lnTo>
                    <a:pt x="5007" y="2295"/>
                  </a:lnTo>
                  <a:lnTo>
                    <a:pt x="5103" y="2208"/>
                  </a:lnTo>
                  <a:lnTo>
                    <a:pt x="5196" y="2106"/>
                  </a:lnTo>
                  <a:lnTo>
                    <a:pt x="5304" y="1980"/>
                  </a:lnTo>
                  <a:lnTo>
                    <a:pt x="5355" y="1917"/>
                  </a:lnTo>
                  <a:lnTo>
                    <a:pt x="5418" y="1842"/>
                  </a:lnTo>
                  <a:lnTo>
                    <a:pt x="5502" y="1773"/>
                  </a:lnTo>
                  <a:lnTo>
                    <a:pt x="5562" y="1758"/>
                  </a:lnTo>
                  <a:lnTo>
                    <a:pt x="5613" y="1764"/>
                  </a:lnTo>
                  <a:lnTo>
                    <a:pt x="5670" y="1788"/>
                  </a:lnTo>
                  <a:lnTo>
                    <a:pt x="5739" y="1854"/>
                  </a:lnTo>
                  <a:lnTo>
                    <a:pt x="5817" y="1956"/>
                  </a:lnTo>
                  <a:lnTo>
                    <a:pt x="5865" y="2010"/>
                  </a:lnTo>
                  <a:lnTo>
                    <a:pt x="5901" y="2010"/>
                  </a:lnTo>
                  <a:lnTo>
                    <a:pt x="5940" y="1968"/>
                  </a:lnTo>
                  <a:lnTo>
                    <a:pt x="5979" y="1893"/>
                  </a:lnTo>
                  <a:lnTo>
                    <a:pt x="6045" y="1689"/>
                  </a:lnTo>
                </a:path>
              </a:pathLst>
            </a:custGeom>
            <a:noFill/>
            <a:ln w="57240" cap="sq">
              <a:solidFill>
                <a:srgbClr val="0099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  <p:sp>
          <p:nvSpPr>
            <p:cNvPr id="192611" name="Freeform 99"/>
            <p:cNvSpPr>
              <a:spLocks noChangeArrowheads="1"/>
            </p:cNvSpPr>
            <p:nvPr/>
          </p:nvSpPr>
          <p:spPr bwMode="auto">
            <a:xfrm>
              <a:off x="1095" y="1473"/>
              <a:ext cx="3938" cy="1427"/>
            </a:xfrm>
            <a:custGeom>
              <a:avLst/>
              <a:gdLst>
                <a:gd name="G0" fmla="+- 65467 0 0"/>
                <a:gd name="G1" fmla="+- 1 0 0"/>
                <a:gd name="G2" fmla="+- 1 0 0"/>
                <a:gd name="G3" fmla="+- 1 0 0"/>
                <a:gd name="G4" fmla="+- 1 0 0"/>
                <a:gd name="G5" fmla="+- 1 0 0"/>
                <a:gd name="G6" fmla="+- 2556 0 0"/>
                <a:gd name="G7" fmla="+- 1 0 0"/>
                <a:gd name="G8" fmla="+- 1 0 0"/>
                <a:gd name="G9" fmla="+- 1 0 0"/>
                <a:gd name="G10" fmla="+- 1 0 0"/>
                <a:gd name="G11" fmla="+- 1 0 0"/>
                <a:gd name="G12" fmla="+- 1 0 0"/>
                <a:gd name="G13" fmla="+- 1 0 0"/>
                <a:gd name="G14" fmla="+- 1 0 0"/>
                <a:gd name="G15" fmla="*/ 1 15215 7824"/>
                <a:gd name="G16" fmla="+- 1 0 0"/>
                <a:gd name="G17" fmla="+- 1 0 0"/>
                <a:gd name="G18" fmla="+- 1 0 0"/>
                <a:gd name="G19" fmla="+- 1 0 0"/>
                <a:gd name="G20" fmla="+- 1 0 0"/>
                <a:gd name="G21" fmla="+- 1 0 0"/>
                <a:gd name="G22" fmla="+- 1 0 0"/>
                <a:gd name="G23" fmla="+- 1 0 0"/>
                <a:gd name="G24" fmla="*/ 1 16385 2"/>
                <a:gd name="G25" fmla="+- 1 0 0"/>
                <a:gd name="G26" fmla="+- 1 0 0"/>
                <a:gd name="G27" fmla="+- 1 0 0"/>
                <a:gd name="G28" fmla="+- 1 0 0"/>
                <a:gd name="G29" fmla="+- 1 0 0"/>
                <a:gd name="G30" fmla="+- 1 0 0"/>
                <a:gd name="G31" fmla="+- 1 0 0"/>
                <a:gd name="G32" fmla="+- 1 0 0"/>
                <a:gd name="G33" fmla="+- 1 0 0"/>
                <a:gd name="G34" fmla="+- 1 0 0"/>
                <a:gd name="G35" fmla="+- 1 0 0"/>
                <a:gd name="G36" fmla="+- 1 0 0"/>
                <a:gd name="G37" fmla="+- 1 0 0"/>
                <a:gd name="G38" fmla="+- 1 0 0"/>
                <a:gd name="G39" fmla="+- 1 0 0"/>
                <a:gd name="G40" fmla="+- 1 0 0"/>
                <a:gd name="G41" fmla="+- 1 0 0"/>
                <a:gd name="G42" fmla="+- 1 0 0"/>
                <a:gd name="G43" fmla="+- 1 0 0"/>
                <a:gd name="G44" fmla="+- 1 0 0"/>
                <a:gd name="G45" fmla="+- 1 0 0"/>
                <a:gd name="G46" fmla="+- 1 0 0"/>
                <a:gd name="T0" fmla="*/ 0 w 6051"/>
                <a:gd name="T1" fmla="*/ 0 h 2217"/>
                <a:gd name="T2" fmla="*/ 119 w 6051"/>
                <a:gd name="T3" fmla="*/ 162 h 2217"/>
                <a:gd name="T4" fmla="*/ 234 w 6051"/>
                <a:gd name="T5" fmla="*/ 307 h 2217"/>
                <a:gd name="T6" fmla="*/ 332 w 6051"/>
                <a:gd name="T7" fmla="*/ 412 h 2217"/>
                <a:gd name="T8" fmla="*/ 422 w 6051"/>
                <a:gd name="T9" fmla="*/ 510 h 2217"/>
                <a:gd name="T10" fmla="*/ 543 w 6051"/>
                <a:gd name="T11" fmla="*/ 622 h 2217"/>
                <a:gd name="T12" fmla="*/ 631 w 6051"/>
                <a:gd name="T13" fmla="*/ 703 h 2217"/>
                <a:gd name="T14" fmla="*/ 726 w 6051"/>
                <a:gd name="T15" fmla="*/ 777 h 2217"/>
                <a:gd name="T16" fmla="*/ 871 w 6051"/>
                <a:gd name="T17" fmla="*/ 881 h 2217"/>
                <a:gd name="T18" fmla="*/ 1023 w 6051"/>
                <a:gd name="T19" fmla="*/ 980 h 2217"/>
                <a:gd name="T20" fmla="*/ 1182 w 6051"/>
                <a:gd name="T21" fmla="*/ 1076 h 2217"/>
                <a:gd name="T22" fmla="*/ 1346 w 6051"/>
                <a:gd name="T23" fmla="*/ 1154 h 2217"/>
                <a:gd name="T24" fmla="*/ 1504 w 6051"/>
                <a:gd name="T25" fmla="*/ 1214 h 2217"/>
                <a:gd name="T26" fmla="*/ 1664 w 6051"/>
                <a:gd name="T27" fmla="*/ 1264 h 2217"/>
                <a:gd name="T28" fmla="*/ 1787 w 6051"/>
                <a:gd name="T29" fmla="*/ 1283 h 2217"/>
                <a:gd name="T30" fmla="*/ 1933 w 6051"/>
                <a:gd name="T31" fmla="*/ 1287 h 2217"/>
                <a:gd name="T32" fmla="*/ 2037 w 6051"/>
                <a:gd name="T33" fmla="*/ 1287 h 2217"/>
                <a:gd name="T34" fmla="*/ 2164 w 6051"/>
                <a:gd name="T35" fmla="*/ 1275 h 2217"/>
                <a:gd name="T36" fmla="*/ 2260 w 6051"/>
                <a:gd name="T37" fmla="*/ 1266 h 2217"/>
                <a:gd name="T38" fmla="*/ 2363 w 6051"/>
                <a:gd name="T39" fmla="*/ 1254 h 2217"/>
                <a:gd name="T40" fmla="*/ 2443 w 6051"/>
                <a:gd name="T41" fmla="*/ 1250 h 2217"/>
                <a:gd name="T42" fmla="*/ 2531 w 6051"/>
                <a:gd name="T43" fmla="*/ 1256 h 2217"/>
                <a:gd name="T44" fmla="*/ 2631 w 6051"/>
                <a:gd name="T45" fmla="*/ 1270 h 2217"/>
                <a:gd name="T46" fmla="*/ 2806 w 6051"/>
                <a:gd name="T47" fmla="*/ 1318 h 2217"/>
                <a:gd name="T48" fmla="*/ 2961 w 6051"/>
                <a:gd name="T49" fmla="*/ 1380 h 2217"/>
                <a:gd name="T50" fmla="*/ 3025 w 6051"/>
                <a:gd name="T51" fmla="*/ 1413 h 2217"/>
                <a:gd name="T52" fmla="*/ 3097 w 6051"/>
                <a:gd name="T53" fmla="*/ 1428 h 2217"/>
                <a:gd name="T54" fmla="*/ 3150 w 6051"/>
                <a:gd name="T55" fmla="*/ 1428 h 2217"/>
                <a:gd name="T56" fmla="*/ 3218 w 6051"/>
                <a:gd name="T57" fmla="*/ 1407 h 2217"/>
                <a:gd name="T58" fmla="*/ 3277 w 6051"/>
                <a:gd name="T59" fmla="*/ 1374 h 2217"/>
                <a:gd name="T60" fmla="*/ 3338 w 6051"/>
                <a:gd name="T61" fmla="*/ 1318 h 2217"/>
                <a:gd name="T62" fmla="*/ 3396 w 6051"/>
                <a:gd name="T63" fmla="*/ 1254 h 2217"/>
                <a:gd name="T64" fmla="*/ 3464 w 6051"/>
                <a:gd name="T65" fmla="*/ 1171 h 2217"/>
                <a:gd name="T66" fmla="*/ 3500 w 6051"/>
                <a:gd name="T67" fmla="*/ 1127 h 2217"/>
                <a:gd name="T68" fmla="*/ 3543 w 6051"/>
                <a:gd name="T69" fmla="*/ 1080 h 2217"/>
                <a:gd name="T70" fmla="*/ 3593 w 6051"/>
                <a:gd name="T71" fmla="*/ 1049 h 2217"/>
                <a:gd name="T72" fmla="*/ 3627 w 6051"/>
                <a:gd name="T73" fmla="*/ 1043 h 2217"/>
                <a:gd name="T74" fmla="*/ 3658 w 6051"/>
                <a:gd name="T75" fmla="*/ 1049 h 2217"/>
                <a:gd name="T76" fmla="*/ 3699 w 6051"/>
                <a:gd name="T77" fmla="*/ 1080 h 2217"/>
                <a:gd name="T78" fmla="*/ 3732 w 6051"/>
                <a:gd name="T79" fmla="*/ 1136 h 2217"/>
                <a:gd name="T80" fmla="*/ 3777 w 6051"/>
                <a:gd name="T81" fmla="*/ 1186 h 2217"/>
                <a:gd name="T82" fmla="*/ 3822 w 6051"/>
                <a:gd name="T83" fmla="*/ 1221 h 2217"/>
                <a:gd name="T84" fmla="*/ 3849 w 6051"/>
                <a:gd name="T85" fmla="*/ 1239 h 2217"/>
                <a:gd name="T86" fmla="*/ 3871 w 6051"/>
                <a:gd name="T87" fmla="*/ 1235 h 2217"/>
                <a:gd name="T88" fmla="*/ 3892 w 6051"/>
                <a:gd name="T89" fmla="*/ 1214 h 2217"/>
                <a:gd name="T90" fmla="*/ 3912 w 6051"/>
                <a:gd name="T91" fmla="*/ 1157 h 2217"/>
                <a:gd name="T92" fmla="*/ 3939 w 6051"/>
                <a:gd name="T93" fmla="*/ 1065 h 2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6051" h="2217">
                  <a:moveTo>
                    <a:pt x="0" y="0"/>
                  </a:moveTo>
                  <a:lnTo>
                    <a:pt x="183" y="252"/>
                  </a:lnTo>
                  <a:lnTo>
                    <a:pt x="360" y="477"/>
                  </a:lnTo>
                  <a:lnTo>
                    <a:pt x="510" y="639"/>
                  </a:lnTo>
                  <a:lnTo>
                    <a:pt x="648" y="792"/>
                  </a:lnTo>
                  <a:lnTo>
                    <a:pt x="834" y="966"/>
                  </a:lnTo>
                  <a:lnTo>
                    <a:pt x="969" y="1092"/>
                  </a:lnTo>
                  <a:lnTo>
                    <a:pt x="1116" y="1206"/>
                  </a:lnTo>
                  <a:lnTo>
                    <a:pt x="1338" y="1368"/>
                  </a:lnTo>
                  <a:lnTo>
                    <a:pt x="1572" y="1521"/>
                  </a:lnTo>
                  <a:lnTo>
                    <a:pt x="1815" y="1671"/>
                  </a:lnTo>
                  <a:lnTo>
                    <a:pt x="2067" y="1791"/>
                  </a:lnTo>
                  <a:lnTo>
                    <a:pt x="2310" y="1884"/>
                  </a:lnTo>
                  <a:lnTo>
                    <a:pt x="2556" y="1962"/>
                  </a:lnTo>
                  <a:lnTo>
                    <a:pt x="2745" y="1992"/>
                  </a:lnTo>
                  <a:lnTo>
                    <a:pt x="2970" y="1998"/>
                  </a:lnTo>
                  <a:lnTo>
                    <a:pt x="3129" y="1998"/>
                  </a:lnTo>
                  <a:lnTo>
                    <a:pt x="3324" y="1980"/>
                  </a:lnTo>
                  <a:lnTo>
                    <a:pt x="3471" y="1965"/>
                  </a:lnTo>
                  <a:lnTo>
                    <a:pt x="3630" y="1947"/>
                  </a:lnTo>
                  <a:lnTo>
                    <a:pt x="3753" y="1941"/>
                  </a:lnTo>
                  <a:lnTo>
                    <a:pt x="3888" y="1950"/>
                  </a:lnTo>
                  <a:lnTo>
                    <a:pt x="4041" y="1971"/>
                  </a:lnTo>
                  <a:lnTo>
                    <a:pt x="4311" y="2046"/>
                  </a:lnTo>
                  <a:lnTo>
                    <a:pt x="4548" y="2142"/>
                  </a:lnTo>
                  <a:lnTo>
                    <a:pt x="4647" y="2193"/>
                  </a:lnTo>
                  <a:lnTo>
                    <a:pt x="4758" y="2217"/>
                  </a:lnTo>
                  <a:lnTo>
                    <a:pt x="4839" y="2217"/>
                  </a:lnTo>
                  <a:lnTo>
                    <a:pt x="4944" y="2184"/>
                  </a:lnTo>
                  <a:lnTo>
                    <a:pt x="5034" y="2133"/>
                  </a:lnTo>
                  <a:lnTo>
                    <a:pt x="5127" y="2046"/>
                  </a:lnTo>
                  <a:lnTo>
                    <a:pt x="5217" y="1947"/>
                  </a:lnTo>
                  <a:lnTo>
                    <a:pt x="5322" y="1818"/>
                  </a:lnTo>
                  <a:lnTo>
                    <a:pt x="5376" y="1749"/>
                  </a:lnTo>
                  <a:lnTo>
                    <a:pt x="5442" y="1677"/>
                  </a:lnTo>
                  <a:lnTo>
                    <a:pt x="5520" y="1629"/>
                  </a:lnTo>
                  <a:lnTo>
                    <a:pt x="5571" y="1620"/>
                  </a:lnTo>
                  <a:lnTo>
                    <a:pt x="5619" y="1629"/>
                  </a:lnTo>
                  <a:lnTo>
                    <a:pt x="5682" y="1677"/>
                  </a:lnTo>
                  <a:lnTo>
                    <a:pt x="5733" y="1764"/>
                  </a:lnTo>
                  <a:lnTo>
                    <a:pt x="5802" y="1842"/>
                  </a:lnTo>
                  <a:lnTo>
                    <a:pt x="5871" y="1896"/>
                  </a:lnTo>
                  <a:lnTo>
                    <a:pt x="5913" y="1923"/>
                  </a:lnTo>
                  <a:lnTo>
                    <a:pt x="5946" y="1917"/>
                  </a:lnTo>
                  <a:lnTo>
                    <a:pt x="5979" y="1884"/>
                  </a:lnTo>
                  <a:lnTo>
                    <a:pt x="6009" y="1797"/>
                  </a:lnTo>
                  <a:lnTo>
                    <a:pt x="6051" y="1653"/>
                  </a:lnTo>
                </a:path>
              </a:pathLst>
            </a:custGeom>
            <a:noFill/>
            <a:ln w="57240" cap="sq">
              <a:solidFill>
                <a:srgbClr val="0099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  <p:sp>
          <p:nvSpPr>
            <p:cNvPr id="192612" name="Freeform 100"/>
            <p:cNvSpPr>
              <a:spLocks noChangeArrowheads="1"/>
            </p:cNvSpPr>
            <p:nvPr/>
          </p:nvSpPr>
          <p:spPr bwMode="auto">
            <a:xfrm>
              <a:off x="1097" y="1365"/>
              <a:ext cx="3939" cy="1307"/>
            </a:xfrm>
            <a:custGeom>
              <a:avLst/>
              <a:gdLst>
                <a:gd name="G0" fmla="+- 65467 0 0"/>
                <a:gd name="G1" fmla="+- 1 0 0"/>
                <a:gd name="G2" fmla="+- 1 0 0"/>
                <a:gd name="G3" fmla="+- 1 0 0"/>
                <a:gd name="G4" fmla="+- 1 0 0"/>
                <a:gd name="G5" fmla="+- 1 0 0"/>
                <a:gd name="G6" fmla="*/ 1 40441 50816"/>
                <a:gd name="G7" fmla="+- 1 0 0"/>
                <a:gd name="G8" fmla="+- 1 0 0"/>
                <a:gd name="G9" fmla="+- 1 0 0"/>
                <a:gd name="G10" fmla="+- 1 0 0"/>
                <a:gd name="G11" fmla="+- 1 0 0"/>
                <a:gd name="G12" fmla="+- 1 0 0"/>
                <a:gd name="G13" fmla="+- 1 0 0"/>
                <a:gd name="G14" fmla="+- 1 0 0"/>
                <a:gd name="G15" fmla="+- 1 0 0"/>
                <a:gd name="G16" fmla="+- 1 0 0"/>
                <a:gd name="G17" fmla="+- 1 0 0"/>
                <a:gd name="G18" fmla="+- 1 0 0"/>
                <a:gd name="G19" fmla="+- 1 0 0"/>
                <a:gd name="G20" fmla="+- 1 0 0"/>
                <a:gd name="G21" fmla="*/ 1 18401 63520"/>
                <a:gd name="G22" fmla="+- 1 0 0"/>
                <a:gd name="G23" fmla="+- 1 0 0"/>
                <a:gd name="G24" fmla="*/ 1 16385 2"/>
                <a:gd name="G25" fmla="+- 1 0 0"/>
                <a:gd name="G26" fmla="+- 1 0 0"/>
                <a:gd name="G27" fmla="+- 1 0 0"/>
                <a:gd name="G28" fmla="+- 1 0 0"/>
                <a:gd name="G29" fmla="+- 1 0 0"/>
                <a:gd name="G30" fmla="+- 1 0 0"/>
                <a:gd name="G31" fmla="+- 1 0 0"/>
                <a:gd name="G32" fmla="+- 1 0 0"/>
                <a:gd name="G33" fmla="+- 1 0 0"/>
                <a:gd name="G34" fmla="+- 1 0 0"/>
                <a:gd name="G35" fmla="+- 1 0 0"/>
                <a:gd name="G36" fmla="+- 1 0 0"/>
                <a:gd name="G37" fmla="+- 1 0 0"/>
                <a:gd name="G38" fmla="+- 1 0 0"/>
                <a:gd name="G39" fmla="+- 1 0 0"/>
                <a:gd name="G40" fmla="+- 1 0 0"/>
                <a:gd name="G41" fmla="+- 1 0 0"/>
                <a:gd name="G42" fmla="+- 1 0 0"/>
                <a:gd name="G43" fmla="+- 1 0 0"/>
                <a:gd name="G44" fmla="+- 1 0 0"/>
                <a:gd name="G45" fmla="+- 1 0 0"/>
                <a:gd name="G46" fmla="*/ 1 0 0"/>
                <a:gd name="T0" fmla="*/ 0 w 6054"/>
                <a:gd name="T1" fmla="*/ 0 h 2031"/>
                <a:gd name="T2" fmla="*/ 107 w 6054"/>
                <a:gd name="T3" fmla="*/ 151 h 2031"/>
                <a:gd name="T4" fmla="*/ 240 w 6054"/>
                <a:gd name="T5" fmla="*/ 303 h 2031"/>
                <a:gd name="T6" fmla="*/ 328 w 6054"/>
                <a:gd name="T7" fmla="*/ 400 h 2031"/>
                <a:gd name="T8" fmla="*/ 408 w 6054"/>
                <a:gd name="T9" fmla="*/ 475 h 2031"/>
                <a:gd name="T10" fmla="*/ 539 w 6054"/>
                <a:gd name="T11" fmla="*/ 593 h 2031"/>
                <a:gd name="T12" fmla="*/ 617 w 6054"/>
                <a:gd name="T13" fmla="*/ 655 h 2031"/>
                <a:gd name="T14" fmla="*/ 738 w 6054"/>
                <a:gd name="T15" fmla="*/ 746 h 2031"/>
                <a:gd name="T16" fmla="*/ 886 w 6054"/>
                <a:gd name="T17" fmla="*/ 844 h 2031"/>
                <a:gd name="T18" fmla="*/ 1027 w 6054"/>
                <a:gd name="T19" fmla="*/ 924 h 2031"/>
                <a:gd name="T20" fmla="*/ 1158 w 6054"/>
                <a:gd name="T21" fmla="*/ 991 h 2031"/>
                <a:gd name="T22" fmla="*/ 1330 w 6054"/>
                <a:gd name="T23" fmla="*/ 1072 h 2031"/>
                <a:gd name="T24" fmla="*/ 1509 w 6054"/>
                <a:gd name="T25" fmla="*/ 1144 h 2031"/>
                <a:gd name="T26" fmla="*/ 1665 w 6054"/>
                <a:gd name="T27" fmla="*/ 1182 h 2031"/>
                <a:gd name="T28" fmla="*/ 1810 w 6054"/>
                <a:gd name="T29" fmla="*/ 1200 h 2031"/>
                <a:gd name="T30" fmla="*/ 1952 w 6054"/>
                <a:gd name="T31" fmla="*/ 1194 h 2031"/>
                <a:gd name="T32" fmla="*/ 2050 w 6054"/>
                <a:gd name="T33" fmla="*/ 1184 h 2031"/>
                <a:gd name="T34" fmla="*/ 2140 w 6054"/>
                <a:gd name="T35" fmla="*/ 1171 h 2031"/>
                <a:gd name="T36" fmla="*/ 2259 w 6054"/>
                <a:gd name="T37" fmla="*/ 1150 h 2031"/>
                <a:gd name="T38" fmla="*/ 2360 w 6054"/>
                <a:gd name="T39" fmla="*/ 1140 h 2031"/>
                <a:gd name="T40" fmla="*/ 2528 w 6054"/>
                <a:gd name="T41" fmla="*/ 1138 h 2031"/>
                <a:gd name="T42" fmla="*/ 2628 w 6054"/>
                <a:gd name="T43" fmla="*/ 1155 h 2031"/>
                <a:gd name="T44" fmla="*/ 2804 w 6054"/>
                <a:gd name="T45" fmla="*/ 1200 h 2031"/>
                <a:gd name="T46" fmla="*/ 2958 w 6054"/>
                <a:gd name="T47" fmla="*/ 1264 h 2031"/>
                <a:gd name="T48" fmla="*/ 3048 w 6054"/>
                <a:gd name="T49" fmla="*/ 1298 h 2031"/>
                <a:gd name="T50" fmla="*/ 3099 w 6054"/>
                <a:gd name="T51" fmla="*/ 1306 h 2031"/>
                <a:gd name="T52" fmla="*/ 3143 w 6054"/>
                <a:gd name="T53" fmla="*/ 1308 h 2031"/>
                <a:gd name="T54" fmla="*/ 3220 w 6054"/>
                <a:gd name="T55" fmla="*/ 1296 h 2031"/>
                <a:gd name="T56" fmla="*/ 3278 w 6054"/>
                <a:gd name="T57" fmla="*/ 1260 h 2031"/>
                <a:gd name="T58" fmla="*/ 3337 w 6054"/>
                <a:gd name="T59" fmla="*/ 1208 h 2031"/>
                <a:gd name="T60" fmla="*/ 3397 w 6054"/>
                <a:gd name="T61" fmla="*/ 1140 h 2031"/>
                <a:gd name="T62" fmla="*/ 3466 w 6054"/>
                <a:gd name="T63" fmla="*/ 1059 h 2031"/>
                <a:gd name="T64" fmla="*/ 3510 w 6054"/>
                <a:gd name="T65" fmla="*/ 1012 h 2031"/>
                <a:gd name="T66" fmla="*/ 3548 w 6054"/>
                <a:gd name="T67" fmla="*/ 980 h 2031"/>
                <a:gd name="T68" fmla="*/ 3594 w 6054"/>
                <a:gd name="T69" fmla="*/ 954 h 2031"/>
                <a:gd name="T70" fmla="*/ 3620 w 6054"/>
                <a:gd name="T71" fmla="*/ 947 h 2031"/>
                <a:gd name="T72" fmla="*/ 3641 w 6054"/>
                <a:gd name="T73" fmla="*/ 953 h 2031"/>
                <a:gd name="T74" fmla="*/ 3669 w 6054"/>
                <a:gd name="T75" fmla="*/ 962 h 2031"/>
                <a:gd name="T76" fmla="*/ 3698 w 6054"/>
                <a:gd name="T77" fmla="*/ 987 h 2031"/>
                <a:gd name="T78" fmla="*/ 3731 w 6054"/>
                <a:gd name="T79" fmla="*/ 1034 h 2031"/>
                <a:gd name="T80" fmla="*/ 3778 w 6054"/>
                <a:gd name="T81" fmla="*/ 1095 h 2031"/>
                <a:gd name="T82" fmla="*/ 3817 w 6054"/>
                <a:gd name="T83" fmla="*/ 1138 h 2031"/>
                <a:gd name="T84" fmla="*/ 3840 w 6054"/>
                <a:gd name="T85" fmla="*/ 1153 h 2031"/>
                <a:gd name="T86" fmla="*/ 3866 w 6054"/>
                <a:gd name="T87" fmla="*/ 1153 h 2031"/>
                <a:gd name="T88" fmla="*/ 3893 w 6054"/>
                <a:gd name="T89" fmla="*/ 1126 h 2031"/>
                <a:gd name="T90" fmla="*/ 3920 w 6054"/>
                <a:gd name="T91" fmla="*/ 1076 h 2031"/>
                <a:gd name="T92" fmla="*/ 3940 w 6054"/>
                <a:gd name="T93" fmla="*/ 1028 h 2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6054" h="2031">
                  <a:moveTo>
                    <a:pt x="0" y="0"/>
                  </a:moveTo>
                  <a:lnTo>
                    <a:pt x="165" y="234"/>
                  </a:lnTo>
                  <a:lnTo>
                    <a:pt x="369" y="471"/>
                  </a:lnTo>
                  <a:lnTo>
                    <a:pt x="504" y="621"/>
                  </a:lnTo>
                  <a:lnTo>
                    <a:pt x="627" y="738"/>
                  </a:lnTo>
                  <a:lnTo>
                    <a:pt x="828" y="921"/>
                  </a:lnTo>
                  <a:lnTo>
                    <a:pt x="948" y="1017"/>
                  </a:lnTo>
                  <a:lnTo>
                    <a:pt x="1134" y="1158"/>
                  </a:lnTo>
                  <a:lnTo>
                    <a:pt x="1362" y="1311"/>
                  </a:lnTo>
                  <a:lnTo>
                    <a:pt x="1578" y="1434"/>
                  </a:lnTo>
                  <a:lnTo>
                    <a:pt x="1779" y="1539"/>
                  </a:lnTo>
                  <a:lnTo>
                    <a:pt x="2043" y="1665"/>
                  </a:lnTo>
                  <a:lnTo>
                    <a:pt x="2319" y="1776"/>
                  </a:lnTo>
                  <a:lnTo>
                    <a:pt x="2559" y="1836"/>
                  </a:lnTo>
                  <a:lnTo>
                    <a:pt x="2781" y="1863"/>
                  </a:lnTo>
                  <a:lnTo>
                    <a:pt x="3000" y="1854"/>
                  </a:lnTo>
                  <a:lnTo>
                    <a:pt x="3150" y="1839"/>
                  </a:lnTo>
                  <a:lnTo>
                    <a:pt x="3288" y="1818"/>
                  </a:lnTo>
                  <a:lnTo>
                    <a:pt x="3471" y="1785"/>
                  </a:lnTo>
                  <a:lnTo>
                    <a:pt x="3627" y="1770"/>
                  </a:lnTo>
                  <a:lnTo>
                    <a:pt x="3885" y="1767"/>
                  </a:lnTo>
                  <a:lnTo>
                    <a:pt x="4038" y="1794"/>
                  </a:lnTo>
                  <a:lnTo>
                    <a:pt x="4308" y="1863"/>
                  </a:lnTo>
                  <a:lnTo>
                    <a:pt x="4545" y="1962"/>
                  </a:lnTo>
                  <a:lnTo>
                    <a:pt x="4683" y="2016"/>
                  </a:lnTo>
                  <a:lnTo>
                    <a:pt x="4761" y="2028"/>
                  </a:lnTo>
                  <a:lnTo>
                    <a:pt x="4830" y="2031"/>
                  </a:lnTo>
                  <a:lnTo>
                    <a:pt x="4947" y="2013"/>
                  </a:lnTo>
                  <a:lnTo>
                    <a:pt x="5037" y="1956"/>
                  </a:lnTo>
                  <a:lnTo>
                    <a:pt x="5127" y="1875"/>
                  </a:lnTo>
                  <a:lnTo>
                    <a:pt x="5220" y="1770"/>
                  </a:lnTo>
                  <a:lnTo>
                    <a:pt x="5325" y="1644"/>
                  </a:lnTo>
                  <a:lnTo>
                    <a:pt x="5394" y="1572"/>
                  </a:lnTo>
                  <a:lnTo>
                    <a:pt x="5451" y="1521"/>
                  </a:lnTo>
                  <a:lnTo>
                    <a:pt x="5523" y="1482"/>
                  </a:lnTo>
                  <a:lnTo>
                    <a:pt x="5562" y="1470"/>
                  </a:lnTo>
                  <a:lnTo>
                    <a:pt x="5595" y="1479"/>
                  </a:lnTo>
                  <a:lnTo>
                    <a:pt x="5637" y="1494"/>
                  </a:lnTo>
                  <a:lnTo>
                    <a:pt x="5682" y="1533"/>
                  </a:lnTo>
                  <a:lnTo>
                    <a:pt x="5733" y="1605"/>
                  </a:lnTo>
                  <a:lnTo>
                    <a:pt x="5805" y="1701"/>
                  </a:lnTo>
                  <a:lnTo>
                    <a:pt x="5865" y="1767"/>
                  </a:lnTo>
                  <a:lnTo>
                    <a:pt x="5901" y="1791"/>
                  </a:lnTo>
                  <a:lnTo>
                    <a:pt x="5940" y="1791"/>
                  </a:lnTo>
                  <a:lnTo>
                    <a:pt x="5982" y="1749"/>
                  </a:lnTo>
                  <a:lnTo>
                    <a:pt x="6024" y="1671"/>
                  </a:lnTo>
                  <a:lnTo>
                    <a:pt x="6054" y="1596"/>
                  </a:lnTo>
                </a:path>
              </a:pathLst>
            </a:custGeom>
            <a:noFill/>
            <a:ln w="57240" cap="sq">
              <a:solidFill>
                <a:srgbClr val="0099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  <p:sp>
          <p:nvSpPr>
            <p:cNvPr id="192613" name="Freeform 101"/>
            <p:cNvSpPr>
              <a:spLocks noChangeArrowheads="1"/>
            </p:cNvSpPr>
            <p:nvPr/>
          </p:nvSpPr>
          <p:spPr bwMode="auto">
            <a:xfrm>
              <a:off x="1097" y="1258"/>
              <a:ext cx="3939" cy="1201"/>
            </a:xfrm>
            <a:custGeom>
              <a:avLst/>
              <a:gdLst>
                <a:gd name="G0" fmla="+- 65491 0 0"/>
                <a:gd name="G1" fmla="+- 1 0 0"/>
                <a:gd name="G2" fmla="+- 1 0 0"/>
                <a:gd name="G3" fmla="+- 1 0 0"/>
                <a:gd name="G4" fmla="+- 1 0 0"/>
                <a:gd name="G5" fmla="+- 1 0 0"/>
                <a:gd name="G6" fmla="+- 1 0 0"/>
                <a:gd name="G7" fmla="+- 1 0 0"/>
                <a:gd name="G8" fmla="+- 1 0 0"/>
                <a:gd name="G9" fmla="+- 1 0 0"/>
                <a:gd name="G10" fmla="+- 1 0 0"/>
                <a:gd name="G11" fmla="+- 1 0 0"/>
                <a:gd name="G12" fmla="+- 1 0 0"/>
                <a:gd name="G13" fmla="+- 1 0 0"/>
                <a:gd name="G14" fmla="+- 1 0 0"/>
                <a:gd name="G15" fmla="+- 1 0 0"/>
                <a:gd name="G16" fmla="+- 1 0 0"/>
                <a:gd name="G17" fmla="+- 1 0 0"/>
                <a:gd name="G18" fmla="+- 1 0 0"/>
                <a:gd name="G19" fmla="+- 1 0 0"/>
                <a:gd name="G20" fmla="+- 1 0 0"/>
                <a:gd name="G21" fmla="+- 1 0 0"/>
                <a:gd name="G22" fmla="+- 1 0 0"/>
                <a:gd name="G23" fmla="+- 1 0 0"/>
                <a:gd name="G24" fmla="*/ 1 16385 2"/>
                <a:gd name="G25" fmla="+- 1 0 0"/>
                <a:gd name="G26" fmla="+- 1 0 0"/>
                <a:gd name="G27" fmla="+- 1 0 0"/>
                <a:gd name="G28" fmla="+- 1 0 0"/>
                <a:gd name="G29" fmla="+- 1 0 0"/>
                <a:gd name="G30" fmla="+- 1 0 0"/>
                <a:gd name="G31" fmla="+- 1 0 0"/>
                <a:gd name="G32" fmla="+- 1 0 0"/>
                <a:gd name="G33" fmla="+- 1 0 0"/>
                <a:gd name="G34" fmla="+- 1 0 0"/>
                <a:gd name="G35" fmla="+- 1 0 0"/>
                <a:gd name="G36" fmla="+- 1 0 0"/>
                <a:gd name="G37" fmla="+- 1 0 0"/>
                <a:gd name="G38" fmla="+- 1 0 0"/>
                <a:gd name="G39" fmla="+- 1 0 0"/>
                <a:gd name="G40" fmla="+- 1 0 0"/>
                <a:gd name="G41" fmla="+- 1 0 0"/>
                <a:gd name="G42" fmla="+- 1 0 0"/>
                <a:gd name="G43" fmla="+- 1 0 0"/>
                <a:gd name="G44" fmla="+- 1 0 0"/>
                <a:gd name="G45" fmla="+- 1 0 0"/>
                <a:gd name="G46" fmla="+- 1 0 0"/>
                <a:gd name="T0" fmla="*/ 0 w 6054"/>
                <a:gd name="T1" fmla="*/ 0 h 1866"/>
                <a:gd name="T2" fmla="*/ 103 w 6054"/>
                <a:gd name="T3" fmla="*/ 131 h 1866"/>
                <a:gd name="T4" fmla="*/ 232 w 6054"/>
                <a:gd name="T5" fmla="*/ 274 h 1866"/>
                <a:gd name="T6" fmla="*/ 328 w 6054"/>
                <a:gd name="T7" fmla="*/ 375 h 1866"/>
                <a:gd name="T8" fmla="*/ 408 w 6054"/>
                <a:gd name="T9" fmla="*/ 446 h 1866"/>
                <a:gd name="T10" fmla="*/ 543 w 6054"/>
                <a:gd name="T11" fmla="*/ 551 h 1866"/>
                <a:gd name="T12" fmla="*/ 636 w 6054"/>
                <a:gd name="T13" fmla="*/ 620 h 1866"/>
                <a:gd name="T14" fmla="*/ 724 w 6054"/>
                <a:gd name="T15" fmla="*/ 680 h 1866"/>
                <a:gd name="T16" fmla="*/ 877 w 6054"/>
                <a:gd name="T17" fmla="*/ 775 h 1866"/>
                <a:gd name="T18" fmla="*/ 990 w 6054"/>
                <a:gd name="T19" fmla="*/ 843 h 1866"/>
                <a:gd name="T20" fmla="*/ 1166 w 6054"/>
                <a:gd name="T21" fmla="*/ 928 h 1866"/>
                <a:gd name="T22" fmla="*/ 1328 w 6054"/>
                <a:gd name="T23" fmla="*/ 991 h 1866"/>
                <a:gd name="T24" fmla="*/ 1494 w 6054"/>
                <a:gd name="T25" fmla="*/ 1049 h 1866"/>
                <a:gd name="T26" fmla="*/ 1665 w 6054"/>
                <a:gd name="T27" fmla="*/ 1092 h 1866"/>
                <a:gd name="T28" fmla="*/ 1781 w 6054"/>
                <a:gd name="T29" fmla="*/ 1103 h 1866"/>
                <a:gd name="T30" fmla="*/ 1892 w 6054"/>
                <a:gd name="T31" fmla="*/ 1102 h 1866"/>
                <a:gd name="T32" fmla="*/ 2044 w 6054"/>
                <a:gd name="T33" fmla="*/ 1084 h 1866"/>
                <a:gd name="T34" fmla="*/ 2157 w 6054"/>
                <a:gd name="T35" fmla="*/ 1059 h 1866"/>
                <a:gd name="T36" fmla="*/ 2259 w 6054"/>
                <a:gd name="T37" fmla="*/ 1033 h 1866"/>
                <a:gd name="T38" fmla="*/ 2360 w 6054"/>
                <a:gd name="T39" fmla="*/ 1019 h 1866"/>
                <a:gd name="T40" fmla="*/ 2528 w 6054"/>
                <a:gd name="T41" fmla="*/ 1017 h 1866"/>
                <a:gd name="T42" fmla="*/ 2628 w 6054"/>
                <a:gd name="T43" fmla="*/ 1035 h 1866"/>
                <a:gd name="T44" fmla="*/ 2774 w 6054"/>
                <a:gd name="T45" fmla="*/ 1078 h 1866"/>
                <a:gd name="T46" fmla="*/ 2868 w 6054"/>
                <a:gd name="T47" fmla="*/ 1113 h 1866"/>
                <a:gd name="T48" fmla="*/ 2944 w 6054"/>
                <a:gd name="T49" fmla="*/ 1150 h 1866"/>
                <a:gd name="T50" fmla="*/ 3026 w 6054"/>
                <a:gd name="T51" fmla="*/ 1188 h 1866"/>
                <a:gd name="T52" fmla="*/ 3095 w 6054"/>
                <a:gd name="T53" fmla="*/ 1202 h 1866"/>
                <a:gd name="T54" fmla="*/ 3151 w 6054"/>
                <a:gd name="T55" fmla="*/ 1202 h 1866"/>
                <a:gd name="T56" fmla="*/ 3227 w 6054"/>
                <a:gd name="T57" fmla="*/ 1177 h 1866"/>
                <a:gd name="T58" fmla="*/ 3290 w 6054"/>
                <a:gd name="T59" fmla="*/ 1134 h 1866"/>
                <a:gd name="T60" fmla="*/ 3352 w 6054"/>
                <a:gd name="T61" fmla="*/ 1084 h 1866"/>
                <a:gd name="T62" fmla="*/ 3415 w 6054"/>
                <a:gd name="T63" fmla="*/ 1015 h 1866"/>
                <a:gd name="T64" fmla="*/ 3468 w 6054"/>
                <a:gd name="T65" fmla="*/ 953 h 1866"/>
                <a:gd name="T66" fmla="*/ 3509 w 6054"/>
                <a:gd name="T67" fmla="*/ 904 h 1866"/>
                <a:gd name="T68" fmla="*/ 3551 w 6054"/>
                <a:gd name="T69" fmla="*/ 875 h 1866"/>
                <a:gd name="T70" fmla="*/ 3592 w 6054"/>
                <a:gd name="T71" fmla="*/ 862 h 1866"/>
                <a:gd name="T72" fmla="*/ 3633 w 6054"/>
                <a:gd name="T73" fmla="*/ 854 h 1866"/>
                <a:gd name="T74" fmla="*/ 3667 w 6054"/>
                <a:gd name="T75" fmla="*/ 862 h 1866"/>
                <a:gd name="T76" fmla="*/ 3698 w 6054"/>
                <a:gd name="T77" fmla="*/ 889 h 1866"/>
                <a:gd name="T78" fmla="*/ 3729 w 6054"/>
                <a:gd name="T79" fmla="*/ 926 h 1866"/>
                <a:gd name="T80" fmla="*/ 3764 w 6054"/>
                <a:gd name="T81" fmla="*/ 972 h 1866"/>
                <a:gd name="T82" fmla="*/ 3807 w 6054"/>
                <a:gd name="T83" fmla="*/ 1038 h 1866"/>
                <a:gd name="T84" fmla="*/ 3829 w 6054"/>
                <a:gd name="T85" fmla="*/ 1059 h 1866"/>
                <a:gd name="T86" fmla="*/ 3848 w 6054"/>
                <a:gd name="T87" fmla="*/ 1059 h 1866"/>
                <a:gd name="T88" fmla="*/ 3872 w 6054"/>
                <a:gd name="T89" fmla="*/ 1057 h 1866"/>
                <a:gd name="T90" fmla="*/ 3901 w 6054"/>
                <a:gd name="T91" fmla="*/ 1018 h 1866"/>
                <a:gd name="T92" fmla="*/ 3940 w 6054"/>
                <a:gd name="T93" fmla="*/ 941 h 18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6054" h="1866">
                  <a:moveTo>
                    <a:pt x="0" y="0"/>
                  </a:moveTo>
                  <a:lnTo>
                    <a:pt x="159" y="204"/>
                  </a:lnTo>
                  <a:lnTo>
                    <a:pt x="357" y="426"/>
                  </a:lnTo>
                  <a:lnTo>
                    <a:pt x="504" y="582"/>
                  </a:lnTo>
                  <a:lnTo>
                    <a:pt x="627" y="693"/>
                  </a:lnTo>
                  <a:lnTo>
                    <a:pt x="834" y="855"/>
                  </a:lnTo>
                  <a:lnTo>
                    <a:pt x="978" y="963"/>
                  </a:lnTo>
                  <a:lnTo>
                    <a:pt x="1113" y="1056"/>
                  </a:lnTo>
                  <a:lnTo>
                    <a:pt x="1347" y="1203"/>
                  </a:lnTo>
                  <a:lnTo>
                    <a:pt x="1521" y="1308"/>
                  </a:lnTo>
                  <a:lnTo>
                    <a:pt x="1791" y="1440"/>
                  </a:lnTo>
                  <a:lnTo>
                    <a:pt x="2040" y="1539"/>
                  </a:lnTo>
                  <a:lnTo>
                    <a:pt x="2295" y="1629"/>
                  </a:lnTo>
                  <a:lnTo>
                    <a:pt x="2559" y="1695"/>
                  </a:lnTo>
                  <a:lnTo>
                    <a:pt x="2736" y="1713"/>
                  </a:lnTo>
                  <a:lnTo>
                    <a:pt x="2907" y="1710"/>
                  </a:lnTo>
                  <a:lnTo>
                    <a:pt x="3141" y="1683"/>
                  </a:lnTo>
                  <a:lnTo>
                    <a:pt x="3315" y="1644"/>
                  </a:lnTo>
                  <a:lnTo>
                    <a:pt x="3471" y="1603"/>
                  </a:lnTo>
                  <a:lnTo>
                    <a:pt x="3627" y="1582"/>
                  </a:lnTo>
                  <a:lnTo>
                    <a:pt x="3885" y="1579"/>
                  </a:lnTo>
                  <a:lnTo>
                    <a:pt x="4038" y="1606"/>
                  </a:lnTo>
                  <a:lnTo>
                    <a:pt x="4263" y="1674"/>
                  </a:lnTo>
                  <a:lnTo>
                    <a:pt x="4407" y="1728"/>
                  </a:lnTo>
                  <a:lnTo>
                    <a:pt x="4524" y="1785"/>
                  </a:lnTo>
                  <a:lnTo>
                    <a:pt x="4650" y="1845"/>
                  </a:lnTo>
                  <a:lnTo>
                    <a:pt x="4755" y="1866"/>
                  </a:lnTo>
                  <a:lnTo>
                    <a:pt x="4842" y="1866"/>
                  </a:lnTo>
                  <a:lnTo>
                    <a:pt x="4959" y="1827"/>
                  </a:lnTo>
                  <a:lnTo>
                    <a:pt x="5055" y="1761"/>
                  </a:lnTo>
                  <a:lnTo>
                    <a:pt x="5151" y="1683"/>
                  </a:lnTo>
                  <a:lnTo>
                    <a:pt x="5247" y="1575"/>
                  </a:lnTo>
                  <a:lnTo>
                    <a:pt x="5328" y="1479"/>
                  </a:lnTo>
                  <a:lnTo>
                    <a:pt x="5391" y="1404"/>
                  </a:lnTo>
                  <a:lnTo>
                    <a:pt x="5457" y="1359"/>
                  </a:lnTo>
                  <a:lnTo>
                    <a:pt x="5520" y="1338"/>
                  </a:lnTo>
                  <a:lnTo>
                    <a:pt x="5583" y="1326"/>
                  </a:lnTo>
                  <a:lnTo>
                    <a:pt x="5634" y="1338"/>
                  </a:lnTo>
                  <a:lnTo>
                    <a:pt x="5682" y="1380"/>
                  </a:lnTo>
                  <a:lnTo>
                    <a:pt x="5730" y="1437"/>
                  </a:lnTo>
                  <a:lnTo>
                    <a:pt x="5784" y="1509"/>
                  </a:lnTo>
                  <a:lnTo>
                    <a:pt x="5850" y="1611"/>
                  </a:lnTo>
                  <a:lnTo>
                    <a:pt x="5883" y="1644"/>
                  </a:lnTo>
                  <a:lnTo>
                    <a:pt x="5913" y="1644"/>
                  </a:lnTo>
                  <a:lnTo>
                    <a:pt x="5949" y="1641"/>
                  </a:lnTo>
                  <a:lnTo>
                    <a:pt x="5994" y="1581"/>
                  </a:lnTo>
                  <a:lnTo>
                    <a:pt x="6054" y="1461"/>
                  </a:lnTo>
                </a:path>
              </a:pathLst>
            </a:custGeom>
            <a:noFill/>
            <a:ln w="57240" cap="sq">
              <a:solidFill>
                <a:srgbClr val="0099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  <p:sp>
          <p:nvSpPr>
            <p:cNvPr id="192614" name="Freeform 102"/>
            <p:cNvSpPr>
              <a:spLocks noChangeArrowheads="1"/>
            </p:cNvSpPr>
            <p:nvPr/>
          </p:nvSpPr>
          <p:spPr bwMode="auto">
            <a:xfrm>
              <a:off x="1099" y="1132"/>
              <a:ext cx="3939" cy="1113"/>
            </a:xfrm>
            <a:custGeom>
              <a:avLst/>
              <a:gdLst>
                <a:gd name="G0" fmla="+- 65497 0 0"/>
                <a:gd name="G1" fmla="+- 1 0 0"/>
                <a:gd name="G2" fmla="+- 1 0 0"/>
                <a:gd name="G3" fmla="+- 1 0 0"/>
                <a:gd name="G4" fmla="+- 1 0 0"/>
                <a:gd name="G5" fmla="+- 1956 0 0"/>
                <a:gd name="G6" fmla="+- 1 0 0"/>
                <a:gd name="G7" fmla="+- 1 0 0"/>
                <a:gd name="G8" fmla="+- 1 0 0"/>
                <a:gd name="G9" fmla="+- 1 0 0"/>
                <a:gd name="G10" fmla="+- 1 0 0"/>
                <a:gd name="G11" fmla="+- 1 0 0"/>
                <a:gd name="G12" fmla="+- 1 0 0"/>
                <a:gd name="G13" fmla="+- 1 0 0"/>
                <a:gd name="G14" fmla="+- 1 0 0"/>
                <a:gd name="G15" fmla="+- 1 0 0"/>
                <a:gd name="G16" fmla="+- 1 0 0"/>
                <a:gd name="G17" fmla="*/ 1 33051 25408"/>
                <a:gd name="G18" fmla="+- 1 0 0"/>
                <a:gd name="G19" fmla="+- 1 0 0"/>
                <a:gd name="G20" fmla="+- 1 0 0"/>
                <a:gd name="G21" fmla="+- 1 0 0"/>
                <a:gd name="G22" fmla="+- 1 0 0"/>
                <a:gd name="G23" fmla="+- 1 0 0"/>
                <a:gd name="G24" fmla="+- 1 0 0"/>
                <a:gd name="G25" fmla="*/ 1 16385 2"/>
                <a:gd name="G26" fmla="+- 1 0 0"/>
                <a:gd name="G27" fmla="+- 1 0 0"/>
                <a:gd name="G28" fmla="+- 1 0 0"/>
                <a:gd name="G29" fmla="+- 1 0 0"/>
                <a:gd name="G30" fmla="+- 1 0 0"/>
                <a:gd name="G31" fmla="+- 1 0 0"/>
                <a:gd name="G32" fmla="+- 1 0 0"/>
                <a:gd name="G33" fmla="+- 1 0 0"/>
                <a:gd name="G34" fmla="+- 1 0 0"/>
                <a:gd name="G35" fmla="+- 1 0 0"/>
                <a:gd name="G36" fmla="+- 1 0 0"/>
                <a:gd name="G37" fmla="*/ 1 4013 63520"/>
                <a:gd name="G38" fmla="+- 1 0 0"/>
                <a:gd name="G39" fmla="+- 94 0 0"/>
                <a:gd name="G40" fmla="+- 1 0 0"/>
                <a:gd name="G41" fmla="+- 312 0 0"/>
                <a:gd name="G42" fmla="+- 1 0 0"/>
                <a:gd name="G43" fmla="+- 1 0 0"/>
                <a:gd name="G44" fmla="*/ 1 0 0"/>
                <a:gd name="G45" fmla="+- 1 0 0"/>
                <a:gd name="G46" fmla="+- 1 0 0"/>
                <a:gd name="G47" fmla="+- 1 0 0"/>
                <a:gd name="G48" fmla="+- 1 0 0"/>
                <a:gd name="T0" fmla="*/ 0 w 6054"/>
                <a:gd name="T1" fmla="*/ 0 h 1731"/>
                <a:gd name="T2" fmla="*/ 94 w 6054"/>
                <a:gd name="T3" fmla="*/ 118 h 1731"/>
                <a:gd name="T4" fmla="*/ 226 w 6054"/>
                <a:gd name="T5" fmla="*/ 263 h 1731"/>
                <a:gd name="T6" fmla="*/ 312 w 6054"/>
                <a:gd name="T7" fmla="*/ 348 h 1731"/>
                <a:gd name="T8" fmla="*/ 410 w 6054"/>
                <a:gd name="T9" fmla="*/ 429 h 1731"/>
                <a:gd name="T10" fmla="*/ 537 w 6054"/>
                <a:gd name="T11" fmla="*/ 515 h 1731"/>
                <a:gd name="T12" fmla="*/ 621 w 6054"/>
                <a:gd name="T13" fmla="*/ 568 h 1731"/>
                <a:gd name="T14" fmla="*/ 758 w 6054"/>
                <a:gd name="T15" fmla="*/ 649 h 1731"/>
                <a:gd name="T16" fmla="*/ 906 w 6054"/>
                <a:gd name="T17" fmla="*/ 734 h 1731"/>
                <a:gd name="T18" fmla="*/ 1039 w 6054"/>
                <a:gd name="T19" fmla="*/ 797 h 1731"/>
                <a:gd name="T20" fmla="*/ 1175 w 6054"/>
                <a:gd name="T21" fmla="*/ 863 h 1731"/>
                <a:gd name="T22" fmla="*/ 1324 w 6054"/>
                <a:gd name="T23" fmla="*/ 913 h 1731"/>
                <a:gd name="T24" fmla="*/ 1482 w 6054"/>
                <a:gd name="T25" fmla="*/ 960 h 1731"/>
                <a:gd name="T26" fmla="*/ 1658 w 6054"/>
                <a:gd name="T27" fmla="*/ 992 h 1731"/>
                <a:gd name="T28" fmla="*/ 1812 w 6054"/>
                <a:gd name="T29" fmla="*/ 1006 h 1731"/>
                <a:gd name="T30" fmla="*/ 1906 w 6054"/>
                <a:gd name="T31" fmla="*/ 1002 h 1731"/>
                <a:gd name="T32" fmla="*/ 2046 w 6054"/>
                <a:gd name="T33" fmla="*/ 985 h 1731"/>
                <a:gd name="T34" fmla="*/ 2142 w 6054"/>
                <a:gd name="T35" fmla="*/ 960 h 1731"/>
                <a:gd name="T36" fmla="*/ 2208 w 6054"/>
                <a:gd name="T37" fmla="*/ 940 h 1731"/>
                <a:gd name="T38" fmla="*/ 2275 w 6054"/>
                <a:gd name="T39" fmla="*/ 925 h 1731"/>
                <a:gd name="T40" fmla="*/ 2359 w 6054"/>
                <a:gd name="T41" fmla="*/ 922 h 1731"/>
                <a:gd name="T42" fmla="*/ 2526 w 6054"/>
                <a:gd name="T43" fmla="*/ 920 h 1731"/>
                <a:gd name="T44" fmla="*/ 2626 w 6054"/>
                <a:gd name="T45" fmla="*/ 937 h 1731"/>
                <a:gd name="T46" fmla="*/ 2716 w 6054"/>
                <a:gd name="T47" fmla="*/ 960 h 1731"/>
                <a:gd name="T48" fmla="*/ 2800 w 6054"/>
                <a:gd name="T49" fmla="*/ 989 h 1731"/>
                <a:gd name="T50" fmla="*/ 2923 w 6054"/>
                <a:gd name="T51" fmla="*/ 1044 h 1731"/>
                <a:gd name="T52" fmla="*/ 3046 w 6054"/>
                <a:gd name="T53" fmla="*/ 1100 h 1731"/>
                <a:gd name="T54" fmla="*/ 3112 w 6054"/>
                <a:gd name="T55" fmla="*/ 1114 h 1731"/>
                <a:gd name="T56" fmla="*/ 3165 w 6054"/>
                <a:gd name="T57" fmla="*/ 1114 h 1731"/>
                <a:gd name="T58" fmla="*/ 3233 w 6054"/>
                <a:gd name="T59" fmla="*/ 1085 h 1731"/>
                <a:gd name="T60" fmla="*/ 3288 w 6054"/>
                <a:gd name="T61" fmla="*/ 1044 h 1731"/>
                <a:gd name="T62" fmla="*/ 3335 w 6054"/>
                <a:gd name="T63" fmla="*/ 989 h 1731"/>
                <a:gd name="T64" fmla="*/ 3395 w 6054"/>
                <a:gd name="T65" fmla="*/ 922 h 1731"/>
                <a:gd name="T66" fmla="*/ 3464 w 6054"/>
                <a:gd name="T67" fmla="*/ 840 h 1731"/>
                <a:gd name="T68" fmla="*/ 3507 w 6054"/>
                <a:gd name="T69" fmla="*/ 799 h 1731"/>
                <a:gd name="T70" fmla="*/ 3546 w 6054"/>
                <a:gd name="T71" fmla="*/ 776 h 1731"/>
                <a:gd name="T72" fmla="*/ 3589 w 6054"/>
                <a:gd name="T73" fmla="*/ 765 h 1731"/>
                <a:gd name="T74" fmla="*/ 3620 w 6054"/>
                <a:gd name="T75" fmla="*/ 766 h 1731"/>
                <a:gd name="T76" fmla="*/ 3649 w 6054"/>
                <a:gd name="T77" fmla="*/ 776 h 1731"/>
                <a:gd name="T78" fmla="*/ 3680 w 6054"/>
                <a:gd name="T79" fmla="*/ 792 h 1731"/>
                <a:gd name="T80" fmla="*/ 3710 w 6054"/>
                <a:gd name="T81" fmla="*/ 830 h 1731"/>
                <a:gd name="T82" fmla="*/ 3741 w 6054"/>
                <a:gd name="T83" fmla="*/ 869 h 1731"/>
                <a:gd name="T84" fmla="*/ 3774 w 6054"/>
                <a:gd name="T85" fmla="*/ 921 h 1731"/>
                <a:gd name="T86" fmla="*/ 3803 w 6054"/>
                <a:gd name="T87" fmla="*/ 967 h 1731"/>
                <a:gd name="T88" fmla="*/ 3829 w 6054"/>
                <a:gd name="T89" fmla="*/ 994 h 1731"/>
                <a:gd name="T90" fmla="*/ 3846 w 6054"/>
                <a:gd name="T91" fmla="*/ 1004 h 1731"/>
                <a:gd name="T92" fmla="*/ 3872 w 6054"/>
                <a:gd name="T93" fmla="*/ 1004 h 1731"/>
                <a:gd name="T94" fmla="*/ 3905 w 6054"/>
                <a:gd name="T95" fmla="*/ 965 h 1731"/>
                <a:gd name="T96" fmla="*/ 3940 w 6054"/>
                <a:gd name="T97" fmla="*/ 888 h 17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6054" h="1731">
                  <a:moveTo>
                    <a:pt x="0" y="0"/>
                  </a:moveTo>
                  <a:lnTo>
                    <a:pt x="144" y="183"/>
                  </a:lnTo>
                  <a:lnTo>
                    <a:pt x="348" y="408"/>
                  </a:lnTo>
                  <a:lnTo>
                    <a:pt x="480" y="540"/>
                  </a:lnTo>
                  <a:lnTo>
                    <a:pt x="630" y="666"/>
                  </a:lnTo>
                  <a:lnTo>
                    <a:pt x="825" y="801"/>
                  </a:lnTo>
                  <a:lnTo>
                    <a:pt x="954" y="882"/>
                  </a:lnTo>
                  <a:lnTo>
                    <a:pt x="1164" y="1008"/>
                  </a:lnTo>
                  <a:lnTo>
                    <a:pt x="1392" y="1140"/>
                  </a:lnTo>
                  <a:lnTo>
                    <a:pt x="1596" y="1239"/>
                  </a:lnTo>
                  <a:lnTo>
                    <a:pt x="1806" y="1341"/>
                  </a:lnTo>
                  <a:lnTo>
                    <a:pt x="2034" y="1419"/>
                  </a:lnTo>
                  <a:lnTo>
                    <a:pt x="2277" y="1491"/>
                  </a:lnTo>
                  <a:lnTo>
                    <a:pt x="2547" y="1542"/>
                  </a:lnTo>
                  <a:lnTo>
                    <a:pt x="2784" y="1563"/>
                  </a:lnTo>
                  <a:lnTo>
                    <a:pt x="2928" y="1557"/>
                  </a:lnTo>
                  <a:lnTo>
                    <a:pt x="3144" y="1530"/>
                  </a:lnTo>
                  <a:lnTo>
                    <a:pt x="3291" y="1491"/>
                  </a:lnTo>
                  <a:lnTo>
                    <a:pt x="3393" y="1461"/>
                  </a:lnTo>
                  <a:lnTo>
                    <a:pt x="3495" y="1437"/>
                  </a:lnTo>
                  <a:lnTo>
                    <a:pt x="3624" y="1432"/>
                  </a:lnTo>
                  <a:lnTo>
                    <a:pt x="3882" y="1429"/>
                  </a:lnTo>
                  <a:lnTo>
                    <a:pt x="4035" y="1456"/>
                  </a:lnTo>
                  <a:lnTo>
                    <a:pt x="4173" y="1491"/>
                  </a:lnTo>
                  <a:lnTo>
                    <a:pt x="4302" y="1536"/>
                  </a:lnTo>
                  <a:lnTo>
                    <a:pt x="4491" y="1623"/>
                  </a:lnTo>
                  <a:lnTo>
                    <a:pt x="4680" y="1710"/>
                  </a:lnTo>
                  <a:lnTo>
                    <a:pt x="4782" y="1731"/>
                  </a:lnTo>
                  <a:lnTo>
                    <a:pt x="4863" y="1731"/>
                  </a:lnTo>
                  <a:lnTo>
                    <a:pt x="4968" y="1686"/>
                  </a:lnTo>
                  <a:lnTo>
                    <a:pt x="5052" y="1623"/>
                  </a:lnTo>
                  <a:lnTo>
                    <a:pt x="5124" y="1537"/>
                  </a:lnTo>
                  <a:lnTo>
                    <a:pt x="5217" y="1432"/>
                  </a:lnTo>
                  <a:lnTo>
                    <a:pt x="5322" y="1306"/>
                  </a:lnTo>
                  <a:lnTo>
                    <a:pt x="5388" y="1242"/>
                  </a:lnTo>
                  <a:lnTo>
                    <a:pt x="5448" y="1206"/>
                  </a:lnTo>
                  <a:lnTo>
                    <a:pt x="5514" y="1188"/>
                  </a:lnTo>
                  <a:lnTo>
                    <a:pt x="5562" y="1191"/>
                  </a:lnTo>
                  <a:lnTo>
                    <a:pt x="5607" y="1206"/>
                  </a:lnTo>
                  <a:lnTo>
                    <a:pt x="5655" y="1230"/>
                  </a:lnTo>
                  <a:lnTo>
                    <a:pt x="5700" y="1290"/>
                  </a:lnTo>
                  <a:lnTo>
                    <a:pt x="5748" y="1350"/>
                  </a:lnTo>
                  <a:lnTo>
                    <a:pt x="5799" y="1431"/>
                  </a:lnTo>
                  <a:lnTo>
                    <a:pt x="5844" y="1503"/>
                  </a:lnTo>
                  <a:lnTo>
                    <a:pt x="5883" y="1545"/>
                  </a:lnTo>
                  <a:lnTo>
                    <a:pt x="5910" y="1560"/>
                  </a:lnTo>
                  <a:lnTo>
                    <a:pt x="5949" y="1560"/>
                  </a:lnTo>
                  <a:lnTo>
                    <a:pt x="6000" y="1500"/>
                  </a:lnTo>
                  <a:lnTo>
                    <a:pt x="6054" y="1380"/>
                  </a:lnTo>
                </a:path>
              </a:pathLst>
            </a:custGeom>
            <a:noFill/>
            <a:ln w="57240" cap="sq">
              <a:solidFill>
                <a:srgbClr val="0099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  <p:sp>
          <p:nvSpPr>
            <p:cNvPr id="192615" name="Freeform 103"/>
            <p:cNvSpPr>
              <a:spLocks noChangeArrowheads="1"/>
            </p:cNvSpPr>
            <p:nvPr/>
          </p:nvSpPr>
          <p:spPr bwMode="auto">
            <a:xfrm>
              <a:off x="1097" y="1001"/>
              <a:ext cx="3943" cy="1027"/>
            </a:xfrm>
            <a:custGeom>
              <a:avLst/>
              <a:gdLst>
                <a:gd name="G0" fmla="+- 65494 0 0"/>
                <a:gd name="G1" fmla="+- 1 0 0"/>
                <a:gd name="G2" fmla="+- 1 0 0"/>
                <a:gd name="G3" fmla="+- 1 0 0"/>
                <a:gd name="G4" fmla="+- 1 0 0"/>
                <a:gd name="G5" fmla="+- 1 0 0"/>
                <a:gd name="G6" fmla="+- 1 0 0"/>
                <a:gd name="G7" fmla="*/ 1 35339 51200"/>
                <a:gd name="G8" fmla="*/ 1 35987 55552"/>
                <a:gd name="G9" fmla="*/ G8 1 180"/>
                <a:gd name="G10" fmla="*/ G7 1 G9"/>
                <a:gd name="G11" fmla="+- 1 0 0"/>
                <a:gd name="G12" fmla="+- 1 0 0"/>
                <a:gd name="G13" fmla="+- 1 0 0"/>
                <a:gd name="G14" fmla="+- 1 0 0"/>
                <a:gd name="G15" fmla="+- 1 0 0"/>
                <a:gd name="G16" fmla="+- 1 0 0"/>
                <a:gd name="G17" fmla="+- 1 0 0"/>
                <a:gd name="G18" fmla="+- 1 0 0"/>
                <a:gd name="G19" fmla="+- 1 0 0"/>
                <a:gd name="G20" fmla="+- 1 0 0"/>
                <a:gd name="G21" fmla="+- 1 0 0"/>
                <a:gd name="G22" fmla="+- 1 0 0"/>
                <a:gd name="G23" fmla="*/ 1 6777 2"/>
                <a:gd name="G24" fmla="+- 1 0 0"/>
                <a:gd name="G25" fmla="+- 1 0 0"/>
                <a:gd name="G26" fmla="*/ 1 14677 25408"/>
                <a:gd name="G27" fmla="+- 1 0 0"/>
                <a:gd name="G28" fmla="+- 1 0 0"/>
                <a:gd name="G29" fmla="+- 1 0 0"/>
                <a:gd name="G30" fmla="+- 1 0 0"/>
                <a:gd name="G31" fmla="+- 1 0 0"/>
                <a:gd name="G32" fmla="+- 1 0 0"/>
                <a:gd name="G33" fmla="+- 1 0 0"/>
                <a:gd name="G34" fmla="+- 1 0 0"/>
                <a:gd name="G35" fmla="+- 1 0 0"/>
                <a:gd name="G36" fmla="+- 1 0 0"/>
                <a:gd name="G37" fmla="+- 1 0 0"/>
                <a:gd name="G38" fmla="+- 1 0 0"/>
                <a:gd name="G39" fmla="+- 1 0 0"/>
                <a:gd name="G40" fmla="+- 1 0 0"/>
                <a:gd name="G41" fmla="+- 39936 0 0"/>
                <a:gd name="G42" fmla="*/ 1 0 0"/>
                <a:gd name="G43" fmla="*/ 1 35987 55552"/>
                <a:gd name="G44" fmla="*/ G43 1 180"/>
                <a:gd name="G45" fmla="*/ G42 1 G44"/>
                <a:gd name="G46" fmla="+- 65510 0 0"/>
                <a:gd name="G47" fmla="+- 65506 0 0"/>
                <a:gd name="G48" fmla="+- 65520 0 0"/>
                <a:gd name="G49" fmla="+- 13 0 0"/>
                <a:gd name="G50" fmla="+- 45 0 0"/>
                <a:gd name="G51" fmla="+- 94 0 0"/>
                <a:gd name="G52" fmla="+- 139 0 0"/>
                <a:gd name="G53" fmla="+- 207 0 0"/>
                <a:gd name="G54" fmla="+- 268 0 0"/>
                <a:gd name="G55" fmla="+- 361 0 0"/>
                <a:gd name="T0" fmla="*/ 0 w 6060"/>
                <a:gd name="T1" fmla="*/ 0 h 1598"/>
                <a:gd name="T2" fmla="*/ 111 w 6060"/>
                <a:gd name="T3" fmla="*/ 137 h 1598"/>
                <a:gd name="T4" fmla="*/ 223 w 6060"/>
                <a:gd name="T5" fmla="*/ 253 h 1598"/>
                <a:gd name="T6" fmla="*/ 328 w 6060"/>
                <a:gd name="T7" fmla="*/ 344 h 1598"/>
                <a:gd name="T8" fmla="*/ 412 w 6060"/>
                <a:gd name="T9" fmla="*/ 399 h 1598"/>
                <a:gd name="T10" fmla="*/ 510 w 6060"/>
                <a:gd name="T11" fmla="*/ 465 h 1598"/>
                <a:gd name="T12" fmla="*/ 627 w 6060"/>
                <a:gd name="T13" fmla="*/ 533 h 1598"/>
                <a:gd name="T14" fmla="*/ 730 w 6060"/>
                <a:gd name="T15" fmla="*/ 591 h 1598"/>
                <a:gd name="T16" fmla="*/ 871 w 6060"/>
                <a:gd name="T17" fmla="*/ 664 h 1598"/>
                <a:gd name="T18" fmla="*/ 988 w 6060"/>
                <a:gd name="T19" fmla="*/ 720 h 1598"/>
                <a:gd name="T20" fmla="*/ 1148 w 6060"/>
                <a:gd name="T21" fmla="*/ 787 h 1598"/>
                <a:gd name="T22" fmla="*/ 1302 w 6060"/>
                <a:gd name="T23" fmla="*/ 841 h 1598"/>
                <a:gd name="T24" fmla="*/ 1472 w 6060"/>
                <a:gd name="T25" fmla="*/ 892 h 1598"/>
                <a:gd name="T26" fmla="*/ 1591 w 6060"/>
                <a:gd name="T27" fmla="*/ 915 h 1598"/>
                <a:gd name="T28" fmla="*/ 1671 w 6060"/>
                <a:gd name="T29" fmla="*/ 922 h 1598"/>
                <a:gd name="T30" fmla="*/ 1781 w 6060"/>
                <a:gd name="T31" fmla="*/ 924 h 1598"/>
                <a:gd name="T32" fmla="*/ 1902 w 6060"/>
                <a:gd name="T33" fmla="*/ 913 h 1598"/>
                <a:gd name="T34" fmla="*/ 2044 w 6060"/>
                <a:gd name="T35" fmla="*/ 890 h 1598"/>
                <a:gd name="T36" fmla="*/ 2165 w 6060"/>
                <a:gd name="T37" fmla="*/ 863 h 1598"/>
                <a:gd name="T38" fmla="*/ 2261 w 6060"/>
                <a:gd name="T39" fmla="*/ 841 h 1598"/>
                <a:gd name="T40" fmla="*/ 2331 w 6060"/>
                <a:gd name="T41" fmla="*/ 832 h 1598"/>
                <a:gd name="T42" fmla="*/ 2419 w 6060"/>
                <a:gd name="T43" fmla="*/ 828 h 1598"/>
                <a:gd name="T44" fmla="*/ 2534 w 6060"/>
                <a:gd name="T45" fmla="*/ 834 h 1598"/>
                <a:gd name="T46" fmla="*/ 2630 w 6060"/>
                <a:gd name="T47" fmla="*/ 845 h 1598"/>
                <a:gd name="T48" fmla="*/ 2747 w 6060"/>
                <a:gd name="T49" fmla="*/ 878 h 1598"/>
                <a:gd name="T50" fmla="*/ 2872 w 6060"/>
                <a:gd name="T51" fmla="*/ 940 h 1598"/>
                <a:gd name="T52" fmla="*/ 2944 w 6060"/>
                <a:gd name="T53" fmla="*/ 976 h 1598"/>
                <a:gd name="T54" fmla="*/ 3026 w 6060"/>
                <a:gd name="T55" fmla="*/ 1014 h 1598"/>
                <a:gd name="T56" fmla="*/ 3095 w 6060"/>
                <a:gd name="T57" fmla="*/ 1028 h 1598"/>
                <a:gd name="T58" fmla="*/ 3151 w 6060"/>
                <a:gd name="T59" fmla="*/ 1028 h 1598"/>
                <a:gd name="T60" fmla="*/ 3227 w 6060"/>
                <a:gd name="T61" fmla="*/ 998 h 1598"/>
                <a:gd name="T62" fmla="*/ 3294 w 6060"/>
                <a:gd name="T63" fmla="*/ 955 h 1598"/>
                <a:gd name="T64" fmla="*/ 3354 w 6060"/>
                <a:gd name="T65" fmla="*/ 899 h 1598"/>
                <a:gd name="T66" fmla="*/ 3415 w 6060"/>
                <a:gd name="T67" fmla="*/ 841 h 1598"/>
                <a:gd name="T68" fmla="*/ 3475 w 6060"/>
                <a:gd name="T69" fmla="*/ 784 h 1598"/>
                <a:gd name="T70" fmla="*/ 3522 w 6060"/>
                <a:gd name="T71" fmla="*/ 737 h 1598"/>
                <a:gd name="T72" fmla="*/ 3559 w 6060"/>
                <a:gd name="T73" fmla="*/ 710 h 1598"/>
                <a:gd name="T74" fmla="*/ 3583 w 6060"/>
                <a:gd name="T75" fmla="*/ 697 h 1598"/>
                <a:gd name="T76" fmla="*/ 3604 w 6060"/>
                <a:gd name="T77" fmla="*/ 693 h 1598"/>
                <a:gd name="T78" fmla="*/ 3634 w 6060"/>
                <a:gd name="T79" fmla="*/ 691 h 1598"/>
                <a:gd name="T80" fmla="*/ 3667 w 6060"/>
                <a:gd name="T81" fmla="*/ 702 h 1598"/>
                <a:gd name="T82" fmla="*/ 3700 w 6060"/>
                <a:gd name="T83" fmla="*/ 730 h 1598"/>
                <a:gd name="T84" fmla="*/ 3729 w 6060"/>
                <a:gd name="T85" fmla="*/ 760 h 1598"/>
                <a:gd name="T86" fmla="*/ 3762 w 6060"/>
                <a:gd name="T87" fmla="*/ 811 h 1598"/>
                <a:gd name="T88" fmla="*/ 3798 w 6060"/>
                <a:gd name="T89" fmla="*/ 868 h 1598"/>
                <a:gd name="T90" fmla="*/ 3821 w 6060"/>
                <a:gd name="T91" fmla="*/ 897 h 1598"/>
                <a:gd name="T92" fmla="*/ 3842 w 6060"/>
                <a:gd name="T93" fmla="*/ 909 h 1598"/>
                <a:gd name="T94" fmla="*/ 3870 w 6060"/>
                <a:gd name="T95" fmla="*/ 909 h 1598"/>
                <a:gd name="T96" fmla="*/ 3913 w 6060"/>
                <a:gd name="T97" fmla="*/ 876 h 1598"/>
                <a:gd name="T98" fmla="*/ 3944 w 6060"/>
                <a:gd name="T99" fmla="*/ 832 h 15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6060" h="1598">
                  <a:moveTo>
                    <a:pt x="0" y="0"/>
                  </a:moveTo>
                  <a:lnTo>
                    <a:pt x="171" y="213"/>
                  </a:lnTo>
                  <a:lnTo>
                    <a:pt x="342" y="393"/>
                  </a:lnTo>
                  <a:lnTo>
                    <a:pt x="504" y="534"/>
                  </a:lnTo>
                  <a:lnTo>
                    <a:pt x="633" y="621"/>
                  </a:lnTo>
                  <a:lnTo>
                    <a:pt x="783" y="723"/>
                  </a:lnTo>
                  <a:lnTo>
                    <a:pt x="963" y="828"/>
                  </a:lnTo>
                  <a:lnTo>
                    <a:pt x="1122" y="918"/>
                  </a:lnTo>
                  <a:lnTo>
                    <a:pt x="1338" y="1032"/>
                  </a:lnTo>
                  <a:lnTo>
                    <a:pt x="1518" y="1119"/>
                  </a:lnTo>
                  <a:lnTo>
                    <a:pt x="1764" y="1224"/>
                  </a:lnTo>
                  <a:lnTo>
                    <a:pt x="2001" y="1308"/>
                  </a:lnTo>
                  <a:lnTo>
                    <a:pt x="2262" y="1386"/>
                  </a:lnTo>
                  <a:lnTo>
                    <a:pt x="2445" y="1422"/>
                  </a:lnTo>
                  <a:lnTo>
                    <a:pt x="2568" y="1434"/>
                  </a:lnTo>
                  <a:lnTo>
                    <a:pt x="2736" y="1437"/>
                  </a:lnTo>
                  <a:lnTo>
                    <a:pt x="2922" y="1419"/>
                  </a:lnTo>
                  <a:lnTo>
                    <a:pt x="3141" y="1383"/>
                  </a:lnTo>
                  <a:lnTo>
                    <a:pt x="3327" y="1341"/>
                  </a:lnTo>
                  <a:lnTo>
                    <a:pt x="3474" y="1308"/>
                  </a:lnTo>
                  <a:lnTo>
                    <a:pt x="3582" y="1293"/>
                  </a:lnTo>
                  <a:lnTo>
                    <a:pt x="3717" y="1287"/>
                  </a:lnTo>
                  <a:lnTo>
                    <a:pt x="3894" y="1296"/>
                  </a:lnTo>
                  <a:lnTo>
                    <a:pt x="4041" y="1314"/>
                  </a:lnTo>
                  <a:lnTo>
                    <a:pt x="4221" y="1365"/>
                  </a:lnTo>
                  <a:lnTo>
                    <a:pt x="4413" y="1461"/>
                  </a:lnTo>
                  <a:lnTo>
                    <a:pt x="4524" y="1517"/>
                  </a:lnTo>
                  <a:lnTo>
                    <a:pt x="4650" y="1577"/>
                  </a:lnTo>
                  <a:lnTo>
                    <a:pt x="4755" y="1598"/>
                  </a:lnTo>
                  <a:lnTo>
                    <a:pt x="4842" y="1598"/>
                  </a:lnTo>
                  <a:lnTo>
                    <a:pt x="4959" y="1551"/>
                  </a:lnTo>
                  <a:lnTo>
                    <a:pt x="5061" y="1485"/>
                  </a:lnTo>
                  <a:lnTo>
                    <a:pt x="5154" y="1398"/>
                  </a:lnTo>
                  <a:lnTo>
                    <a:pt x="5247" y="1307"/>
                  </a:lnTo>
                  <a:lnTo>
                    <a:pt x="5340" y="1218"/>
                  </a:lnTo>
                  <a:lnTo>
                    <a:pt x="5412" y="1146"/>
                  </a:lnTo>
                  <a:lnTo>
                    <a:pt x="5469" y="1104"/>
                  </a:lnTo>
                  <a:lnTo>
                    <a:pt x="5505" y="1083"/>
                  </a:lnTo>
                  <a:lnTo>
                    <a:pt x="5538" y="1077"/>
                  </a:lnTo>
                  <a:lnTo>
                    <a:pt x="5583" y="1074"/>
                  </a:lnTo>
                  <a:lnTo>
                    <a:pt x="5634" y="1092"/>
                  </a:lnTo>
                  <a:lnTo>
                    <a:pt x="5685" y="1134"/>
                  </a:lnTo>
                  <a:lnTo>
                    <a:pt x="5730" y="1182"/>
                  </a:lnTo>
                  <a:lnTo>
                    <a:pt x="5781" y="1260"/>
                  </a:lnTo>
                  <a:lnTo>
                    <a:pt x="5835" y="1350"/>
                  </a:lnTo>
                  <a:lnTo>
                    <a:pt x="5871" y="1395"/>
                  </a:lnTo>
                  <a:lnTo>
                    <a:pt x="5904" y="1413"/>
                  </a:lnTo>
                  <a:lnTo>
                    <a:pt x="5946" y="1413"/>
                  </a:lnTo>
                  <a:lnTo>
                    <a:pt x="6012" y="1362"/>
                  </a:lnTo>
                  <a:lnTo>
                    <a:pt x="6060" y="1293"/>
                  </a:lnTo>
                </a:path>
              </a:pathLst>
            </a:custGeom>
            <a:noFill/>
            <a:ln w="57240" cap="sq">
              <a:solidFill>
                <a:srgbClr val="0099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  <p:sp>
          <p:nvSpPr>
            <p:cNvPr id="192616" name="Freeform 104"/>
            <p:cNvSpPr>
              <a:spLocks noChangeArrowheads="1"/>
            </p:cNvSpPr>
            <p:nvPr/>
          </p:nvSpPr>
          <p:spPr bwMode="auto">
            <a:xfrm>
              <a:off x="1095" y="853"/>
              <a:ext cx="3947" cy="968"/>
            </a:xfrm>
            <a:custGeom>
              <a:avLst/>
              <a:gdLst>
                <a:gd name="G0" fmla="+- 65500 0 0"/>
                <a:gd name="G1" fmla="+- 1 0 0"/>
                <a:gd name="G2" fmla="+- 1 0 0"/>
                <a:gd name="G3" fmla="+- 1 0 0"/>
                <a:gd name="G4" fmla="+- 1 0 0"/>
                <a:gd name="G5" fmla="+- 1 0 0"/>
                <a:gd name="G6" fmla="+- 1 0 0"/>
                <a:gd name="G7" fmla="+- 1 0 0"/>
                <a:gd name="G8" fmla="+- 1 0 0"/>
                <a:gd name="G9" fmla="+- 1 0 0"/>
                <a:gd name="G10" fmla="+- 1 0 0"/>
                <a:gd name="G11" fmla="+- 1 0 0"/>
                <a:gd name="G12" fmla="+- 1 0 0"/>
                <a:gd name="G13" fmla="+- 1 0 0"/>
                <a:gd name="G14" fmla="+- 1 0 0"/>
                <a:gd name="G15" fmla="+- 1 0 0"/>
                <a:gd name="G16" fmla="+- 1 0 0"/>
                <a:gd name="G17" fmla="+- 1 0 0"/>
                <a:gd name="G18" fmla="+- 1 0 0"/>
                <a:gd name="G19" fmla="+- 1 0 0"/>
                <a:gd name="G20" fmla="+- 1 0 0"/>
                <a:gd name="G21" fmla="+- 1 0 0"/>
                <a:gd name="G22" fmla="+- 1 0 0"/>
                <a:gd name="G23" fmla="*/ 1 11707 57472"/>
                <a:gd name="G24" fmla="+- 1 0 0"/>
                <a:gd name="G25" fmla="+- 1 0 0"/>
                <a:gd name="G26" fmla="*/ 1 16385 2"/>
                <a:gd name="G27" fmla="+- 1 0 0"/>
                <a:gd name="G28" fmla="+- 1 0 0"/>
                <a:gd name="G29" fmla="+- 1 0 0"/>
                <a:gd name="G30" fmla="+- 1 0 0"/>
                <a:gd name="G31" fmla="+- 1 0 0"/>
                <a:gd name="G32" fmla="+- 1 0 0"/>
                <a:gd name="G33" fmla="+- 1 0 0"/>
                <a:gd name="G34" fmla="+- 1 0 0"/>
                <a:gd name="G35" fmla="+- 1 0 0"/>
                <a:gd name="G36" fmla="+- 1 0 0"/>
                <a:gd name="G37" fmla="+- 1 0 0"/>
                <a:gd name="G38" fmla="+- 1 0 0"/>
                <a:gd name="G39" fmla="+- 1 0 0"/>
                <a:gd name="G40" fmla="+- 1 0 0"/>
                <a:gd name="G41" fmla="+- 1 0 0"/>
                <a:gd name="G42" fmla="+- 1 0 0"/>
                <a:gd name="G43" fmla="+- 1 0 0"/>
                <a:gd name="G44" fmla="+- 1 0 0"/>
                <a:gd name="G45" fmla="+- 1 0 0"/>
                <a:gd name="G46" fmla="+- 1 0 0"/>
                <a:gd name="G47" fmla="+- 1 0 0"/>
                <a:gd name="G48" fmla="+- 1 0 0"/>
                <a:gd name="G49" fmla="+- 1 0 0"/>
                <a:gd name="G50" fmla="+- 1 0 0"/>
                <a:gd name="T0" fmla="*/ 0 w 6066"/>
                <a:gd name="T1" fmla="*/ 0 h 1506"/>
                <a:gd name="T2" fmla="*/ 88 w 6066"/>
                <a:gd name="T3" fmla="*/ 110 h 1506"/>
                <a:gd name="T4" fmla="*/ 209 w 6066"/>
                <a:gd name="T5" fmla="*/ 232 h 1506"/>
                <a:gd name="T6" fmla="*/ 293 w 6066"/>
                <a:gd name="T7" fmla="*/ 303 h 1506"/>
                <a:gd name="T8" fmla="*/ 400 w 6066"/>
                <a:gd name="T9" fmla="*/ 373 h 1506"/>
                <a:gd name="T10" fmla="*/ 535 w 6066"/>
                <a:gd name="T11" fmla="*/ 450 h 1506"/>
                <a:gd name="T12" fmla="*/ 635 w 6066"/>
                <a:gd name="T13" fmla="*/ 502 h 1506"/>
                <a:gd name="T14" fmla="*/ 767 w 6066"/>
                <a:gd name="T15" fmla="*/ 568 h 1506"/>
                <a:gd name="T16" fmla="*/ 904 w 6066"/>
                <a:gd name="T17" fmla="*/ 629 h 1506"/>
                <a:gd name="T18" fmla="*/ 1043 w 6066"/>
                <a:gd name="T19" fmla="*/ 681 h 1506"/>
                <a:gd name="T20" fmla="*/ 1181 w 6066"/>
                <a:gd name="T21" fmla="*/ 735 h 1506"/>
                <a:gd name="T22" fmla="*/ 1330 w 6066"/>
                <a:gd name="T23" fmla="*/ 782 h 1506"/>
                <a:gd name="T24" fmla="*/ 1490 w 6066"/>
                <a:gd name="T25" fmla="*/ 822 h 1506"/>
                <a:gd name="T26" fmla="*/ 1667 w 6066"/>
                <a:gd name="T27" fmla="*/ 849 h 1506"/>
                <a:gd name="T28" fmla="*/ 1816 w 6066"/>
                <a:gd name="T29" fmla="*/ 854 h 1506"/>
                <a:gd name="T30" fmla="*/ 1912 w 6066"/>
                <a:gd name="T31" fmla="*/ 842 h 1506"/>
                <a:gd name="T32" fmla="*/ 2054 w 6066"/>
                <a:gd name="T33" fmla="*/ 807 h 1506"/>
                <a:gd name="T34" fmla="*/ 2163 w 6066"/>
                <a:gd name="T35" fmla="*/ 776 h 1506"/>
                <a:gd name="T36" fmla="*/ 2230 w 6066"/>
                <a:gd name="T37" fmla="*/ 764 h 1506"/>
                <a:gd name="T38" fmla="*/ 2286 w 6066"/>
                <a:gd name="T39" fmla="*/ 755 h 1506"/>
                <a:gd name="T40" fmla="*/ 2325 w 6066"/>
                <a:gd name="T41" fmla="*/ 757 h 1506"/>
                <a:gd name="T42" fmla="*/ 2530 w 6066"/>
                <a:gd name="T43" fmla="*/ 768 h 1506"/>
                <a:gd name="T44" fmla="*/ 2630 w 6066"/>
                <a:gd name="T45" fmla="*/ 786 h 1506"/>
                <a:gd name="T46" fmla="*/ 2718 w 6066"/>
                <a:gd name="T47" fmla="*/ 815 h 1506"/>
                <a:gd name="T48" fmla="*/ 2806 w 6066"/>
                <a:gd name="T49" fmla="*/ 847 h 1506"/>
                <a:gd name="T50" fmla="*/ 2929 w 6066"/>
                <a:gd name="T51" fmla="*/ 915 h 1506"/>
                <a:gd name="T52" fmla="*/ 2995 w 6066"/>
                <a:gd name="T53" fmla="*/ 944 h 1506"/>
                <a:gd name="T54" fmla="*/ 3054 w 6066"/>
                <a:gd name="T55" fmla="*/ 969 h 1506"/>
                <a:gd name="T56" fmla="*/ 3116 w 6066"/>
                <a:gd name="T57" fmla="*/ 963 h 1506"/>
                <a:gd name="T58" fmla="*/ 3169 w 6066"/>
                <a:gd name="T59" fmla="*/ 963 h 1506"/>
                <a:gd name="T60" fmla="*/ 3237 w 6066"/>
                <a:gd name="T61" fmla="*/ 934 h 1506"/>
                <a:gd name="T62" fmla="*/ 3292 w 6066"/>
                <a:gd name="T63" fmla="*/ 893 h 1506"/>
                <a:gd name="T64" fmla="*/ 3351 w 6066"/>
                <a:gd name="T65" fmla="*/ 842 h 1506"/>
                <a:gd name="T66" fmla="*/ 3411 w 6066"/>
                <a:gd name="T67" fmla="*/ 772 h 1506"/>
                <a:gd name="T68" fmla="*/ 3448 w 6066"/>
                <a:gd name="T69" fmla="*/ 732 h 1506"/>
                <a:gd name="T70" fmla="*/ 3483 w 6066"/>
                <a:gd name="T71" fmla="*/ 693 h 1506"/>
                <a:gd name="T72" fmla="*/ 3513 w 6066"/>
                <a:gd name="T73" fmla="*/ 656 h 1506"/>
                <a:gd name="T74" fmla="*/ 3550 w 6066"/>
                <a:gd name="T75" fmla="*/ 625 h 1506"/>
                <a:gd name="T76" fmla="*/ 3593 w 6066"/>
                <a:gd name="T77" fmla="*/ 613 h 1506"/>
                <a:gd name="T78" fmla="*/ 3624 w 6066"/>
                <a:gd name="T79" fmla="*/ 610 h 1506"/>
                <a:gd name="T80" fmla="*/ 3663 w 6066"/>
                <a:gd name="T81" fmla="*/ 622 h 1506"/>
                <a:gd name="T82" fmla="*/ 3694 w 6066"/>
                <a:gd name="T83" fmla="*/ 643 h 1506"/>
                <a:gd name="T84" fmla="*/ 3725 w 6066"/>
                <a:gd name="T85" fmla="*/ 678 h 1506"/>
                <a:gd name="T86" fmla="*/ 3761 w 6066"/>
                <a:gd name="T87" fmla="*/ 720 h 1506"/>
                <a:gd name="T88" fmla="*/ 3790 w 6066"/>
                <a:gd name="T89" fmla="*/ 764 h 1506"/>
                <a:gd name="T90" fmla="*/ 3815 w 6066"/>
                <a:gd name="T91" fmla="*/ 801 h 1506"/>
                <a:gd name="T92" fmla="*/ 3841 w 6066"/>
                <a:gd name="T93" fmla="*/ 818 h 1506"/>
                <a:gd name="T94" fmla="*/ 3858 w 6066"/>
                <a:gd name="T95" fmla="*/ 826 h 1506"/>
                <a:gd name="T96" fmla="*/ 3878 w 6066"/>
                <a:gd name="T97" fmla="*/ 824 h 1506"/>
                <a:gd name="T98" fmla="*/ 3903 w 6066"/>
                <a:gd name="T99" fmla="*/ 805 h 1506"/>
                <a:gd name="T100" fmla="*/ 3948 w 6066"/>
                <a:gd name="T101" fmla="*/ 753 h 15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6066" h="1506">
                  <a:moveTo>
                    <a:pt x="0" y="0"/>
                  </a:moveTo>
                  <a:lnTo>
                    <a:pt x="135" y="171"/>
                  </a:lnTo>
                  <a:lnTo>
                    <a:pt x="321" y="360"/>
                  </a:lnTo>
                  <a:lnTo>
                    <a:pt x="450" y="471"/>
                  </a:lnTo>
                  <a:lnTo>
                    <a:pt x="615" y="579"/>
                  </a:lnTo>
                  <a:lnTo>
                    <a:pt x="822" y="699"/>
                  </a:lnTo>
                  <a:lnTo>
                    <a:pt x="975" y="780"/>
                  </a:lnTo>
                  <a:lnTo>
                    <a:pt x="1179" y="882"/>
                  </a:lnTo>
                  <a:lnTo>
                    <a:pt x="1389" y="978"/>
                  </a:lnTo>
                  <a:lnTo>
                    <a:pt x="1602" y="1059"/>
                  </a:lnTo>
                  <a:lnTo>
                    <a:pt x="1815" y="1143"/>
                  </a:lnTo>
                  <a:lnTo>
                    <a:pt x="2043" y="1215"/>
                  </a:lnTo>
                  <a:lnTo>
                    <a:pt x="2289" y="1278"/>
                  </a:lnTo>
                  <a:lnTo>
                    <a:pt x="2562" y="1320"/>
                  </a:lnTo>
                  <a:lnTo>
                    <a:pt x="2790" y="1328"/>
                  </a:lnTo>
                  <a:lnTo>
                    <a:pt x="2937" y="1308"/>
                  </a:lnTo>
                  <a:lnTo>
                    <a:pt x="3156" y="1254"/>
                  </a:lnTo>
                  <a:lnTo>
                    <a:pt x="3324" y="1206"/>
                  </a:lnTo>
                  <a:lnTo>
                    <a:pt x="3426" y="1188"/>
                  </a:lnTo>
                  <a:lnTo>
                    <a:pt x="3513" y="1173"/>
                  </a:lnTo>
                  <a:lnTo>
                    <a:pt x="3573" y="1176"/>
                  </a:lnTo>
                  <a:lnTo>
                    <a:pt x="3888" y="1194"/>
                  </a:lnTo>
                  <a:lnTo>
                    <a:pt x="4041" y="1221"/>
                  </a:lnTo>
                  <a:lnTo>
                    <a:pt x="4176" y="1266"/>
                  </a:lnTo>
                  <a:lnTo>
                    <a:pt x="4311" y="1317"/>
                  </a:lnTo>
                  <a:lnTo>
                    <a:pt x="4500" y="1422"/>
                  </a:lnTo>
                  <a:lnTo>
                    <a:pt x="4602" y="1467"/>
                  </a:lnTo>
                  <a:lnTo>
                    <a:pt x="4692" y="1506"/>
                  </a:lnTo>
                  <a:lnTo>
                    <a:pt x="4788" y="1496"/>
                  </a:lnTo>
                  <a:lnTo>
                    <a:pt x="4869" y="1496"/>
                  </a:lnTo>
                  <a:lnTo>
                    <a:pt x="4974" y="1451"/>
                  </a:lnTo>
                  <a:lnTo>
                    <a:pt x="5058" y="1388"/>
                  </a:lnTo>
                  <a:lnTo>
                    <a:pt x="5148" y="1308"/>
                  </a:lnTo>
                  <a:lnTo>
                    <a:pt x="5241" y="1200"/>
                  </a:lnTo>
                  <a:lnTo>
                    <a:pt x="5298" y="1137"/>
                  </a:lnTo>
                  <a:lnTo>
                    <a:pt x="5352" y="1077"/>
                  </a:lnTo>
                  <a:lnTo>
                    <a:pt x="5397" y="1020"/>
                  </a:lnTo>
                  <a:lnTo>
                    <a:pt x="5454" y="971"/>
                  </a:lnTo>
                  <a:lnTo>
                    <a:pt x="5520" y="953"/>
                  </a:lnTo>
                  <a:lnTo>
                    <a:pt x="5568" y="948"/>
                  </a:lnTo>
                  <a:lnTo>
                    <a:pt x="5628" y="966"/>
                  </a:lnTo>
                  <a:lnTo>
                    <a:pt x="5676" y="999"/>
                  </a:lnTo>
                  <a:lnTo>
                    <a:pt x="5724" y="1053"/>
                  </a:lnTo>
                  <a:lnTo>
                    <a:pt x="5778" y="1119"/>
                  </a:lnTo>
                  <a:lnTo>
                    <a:pt x="5823" y="1188"/>
                  </a:lnTo>
                  <a:lnTo>
                    <a:pt x="5862" y="1245"/>
                  </a:lnTo>
                  <a:lnTo>
                    <a:pt x="5901" y="1272"/>
                  </a:lnTo>
                  <a:lnTo>
                    <a:pt x="5928" y="1284"/>
                  </a:lnTo>
                  <a:lnTo>
                    <a:pt x="5958" y="1281"/>
                  </a:lnTo>
                  <a:lnTo>
                    <a:pt x="5997" y="1251"/>
                  </a:lnTo>
                  <a:lnTo>
                    <a:pt x="6066" y="1170"/>
                  </a:lnTo>
                </a:path>
              </a:pathLst>
            </a:custGeom>
            <a:noFill/>
            <a:ln w="57240" cap="sq">
              <a:solidFill>
                <a:srgbClr val="0099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  <p:sp>
          <p:nvSpPr>
            <p:cNvPr id="192617" name="Freeform 105"/>
            <p:cNvSpPr>
              <a:spLocks noChangeArrowheads="1"/>
            </p:cNvSpPr>
            <p:nvPr/>
          </p:nvSpPr>
          <p:spPr bwMode="auto">
            <a:xfrm>
              <a:off x="1097" y="702"/>
              <a:ext cx="3947" cy="932"/>
            </a:xfrm>
            <a:custGeom>
              <a:avLst/>
              <a:gdLst>
                <a:gd name="G0" fmla="+- 65521 0 0"/>
                <a:gd name="G1" fmla="+- 1 0 0"/>
                <a:gd name="G2" fmla="+- 1 0 0"/>
                <a:gd name="G3" fmla="+- 1 0 0"/>
                <a:gd name="G4" fmla="+- 1 0 0"/>
                <a:gd name="G5" fmla="*/ 1 3075 2"/>
                <a:gd name="G6" fmla="+- 1 0 0"/>
                <a:gd name="G7" fmla="+- 1 0 0"/>
                <a:gd name="G8" fmla="+- 1 0 0"/>
                <a:gd name="G9" fmla="+- 1 0 0"/>
                <a:gd name="G10" fmla="+- 1 0 0"/>
                <a:gd name="G11" fmla="+- 1 0 0"/>
                <a:gd name="G12" fmla="+- 1 0 0"/>
                <a:gd name="G13" fmla="+- 1 0 0"/>
                <a:gd name="G14" fmla="+- 1 0 0"/>
                <a:gd name="G15" fmla="+- 1 0 0"/>
                <a:gd name="G16" fmla="+- 1 0 0"/>
                <a:gd name="G17" fmla="+- 1 0 0"/>
                <a:gd name="G18" fmla="+- 1 0 0"/>
                <a:gd name="G19" fmla="+- 1 0 0"/>
                <a:gd name="G20" fmla="+- 1 0 0"/>
                <a:gd name="G21" fmla="+- 1 0 0"/>
                <a:gd name="T0" fmla="*/ 5946 256 1"/>
                <a:gd name="T1" fmla="*/ 0 256 1"/>
                <a:gd name="G22" fmla="+- 0 T0 T1"/>
                <a:gd name="G23" fmla="cos 1086 G22"/>
                <a:gd name="G24" fmla="+- 1 0 0"/>
                <a:gd name="G25" fmla="+- 1 0 0"/>
                <a:gd name="G26" fmla="*/ 1 16385 2"/>
                <a:gd name="G27" fmla="+- 1 0 0"/>
                <a:gd name="G28" fmla="+- 1 0 0"/>
                <a:gd name="G29" fmla="+- 1 0 0"/>
                <a:gd name="G30" fmla="+- 1 0 0"/>
                <a:gd name="G31" fmla="+- 1 0 0"/>
                <a:gd name="G32" fmla="+- 1 0 0"/>
                <a:gd name="G33" fmla="+- 1 0 0"/>
                <a:gd name="G34" fmla="+- 1 0 0"/>
                <a:gd name="G35" fmla="+- 1 0 0"/>
                <a:gd name="G36" fmla="+- 1 0 0"/>
                <a:gd name="G37" fmla="+- 1 0 0"/>
                <a:gd name="G38" fmla="*/ 1 4013 63520"/>
                <a:gd name="G39" fmla="+- 1 0 0"/>
                <a:gd name="G40" fmla="+- 103 0 0"/>
                <a:gd name="G41" fmla="+- 1 0 0"/>
                <a:gd name="G42" fmla="+- 1 0 0"/>
                <a:gd name="G43" fmla="+- 1 0 0"/>
                <a:gd name="G44" fmla="+- 1 0 0"/>
                <a:gd name="G45" fmla="+- 1 0 0"/>
                <a:gd name="G46" fmla="+- 1 0 0"/>
                <a:gd name="G47" fmla="+- 1 0 0"/>
                <a:gd name="G48" fmla="+- 1 0 0"/>
                <a:gd name="G49" fmla="+- 1 0 0"/>
                <a:gd name="T2" fmla="*/ 0 w 6066"/>
                <a:gd name="T3" fmla="*/ 0 h 1451"/>
                <a:gd name="T4" fmla="*/ 103 w 6066"/>
                <a:gd name="T5" fmla="*/ 112 h 1451"/>
                <a:gd name="T6" fmla="*/ 221 w 6066"/>
                <a:gd name="T7" fmla="*/ 228 h 1451"/>
                <a:gd name="T8" fmla="*/ 334 w 6066"/>
                <a:gd name="T9" fmla="*/ 309 h 1451"/>
                <a:gd name="T10" fmla="*/ 420 w 6066"/>
                <a:gd name="T11" fmla="*/ 363 h 1451"/>
                <a:gd name="T12" fmla="*/ 517 w 6066"/>
                <a:gd name="T13" fmla="*/ 413 h 1451"/>
                <a:gd name="T14" fmla="*/ 633 w 6066"/>
                <a:gd name="T15" fmla="*/ 463 h 1451"/>
                <a:gd name="T16" fmla="*/ 730 w 6066"/>
                <a:gd name="T17" fmla="*/ 505 h 1451"/>
                <a:gd name="T18" fmla="*/ 886 w 6066"/>
                <a:gd name="T19" fmla="*/ 563 h 1451"/>
                <a:gd name="T20" fmla="*/ 1019 w 6066"/>
                <a:gd name="T21" fmla="*/ 611 h 1451"/>
                <a:gd name="T22" fmla="*/ 1168 w 6066"/>
                <a:gd name="T23" fmla="*/ 664 h 1451"/>
                <a:gd name="T24" fmla="*/ 1330 w 6066"/>
                <a:gd name="T25" fmla="*/ 710 h 1451"/>
                <a:gd name="T26" fmla="*/ 1494 w 6066"/>
                <a:gd name="T27" fmla="*/ 750 h 1451"/>
                <a:gd name="T28" fmla="*/ 1613 w 6066"/>
                <a:gd name="T29" fmla="*/ 766 h 1451"/>
                <a:gd name="T30" fmla="*/ 1740 w 6066"/>
                <a:gd name="T31" fmla="*/ 772 h 1451"/>
                <a:gd name="T32" fmla="*/ 1837 w 6066"/>
                <a:gd name="T33" fmla="*/ 772 h 1451"/>
                <a:gd name="T34" fmla="*/ 1943 w 6066"/>
                <a:gd name="T35" fmla="*/ 760 h 1451"/>
                <a:gd name="T36" fmla="*/ 2068 w 6066"/>
                <a:gd name="T37" fmla="*/ 737 h 1451"/>
                <a:gd name="T38" fmla="*/ 2187 w 6066"/>
                <a:gd name="T39" fmla="*/ 700 h 1451"/>
                <a:gd name="T40" fmla="*/ 2286 w 6066"/>
                <a:gd name="T41" fmla="*/ 685 h 1451"/>
                <a:gd name="T42" fmla="*/ 2331 w 6066"/>
                <a:gd name="T43" fmla="*/ 681 h 1451"/>
                <a:gd name="T44" fmla="*/ 2429 w 6066"/>
                <a:gd name="T45" fmla="*/ 675 h 1451"/>
                <a:gd name="T46" fmla="*/ 2525 w 6066"/>
                <a:gd name="T47" fmla="*/ 693 h 1451"/>
                <a:gd name="T48" fmla="*/ 2640 w 6066"/>
                <a:gd name="T49" fmla="*/ 727 h 1451"/>
                <a:gd name="T50" fmla="*/ 2757 w 6066"/>
                <a:gd name="T51" fmla="*/ 779 h 1451"/>
                <a:gd name="T52" fmla="*/ 2872 w 6066"/>
                <a:gd name="T53" fmla="*/ 845 h 1451"/>
                <a:gd name="T54" fmla="*/ 2944 w 6066"/>
                <a:gd name="T55" fmla="*/ 881 h 1451"/>
                <a:gd name="T56" fmla="*/ 3026 w 6066"/>
                <a:gd name="T57" fmla="*/ 919 h 1451"/>
                <a:gd name="T58" fmla="*/ 3095 w 6066"/>
                <a:gd name="T59" fmla="*/ 933 h 1451"/>
                <a:gd name="T60" fmla="*/ 3157 w 6066"/>
                <a:gd name="T61" fmla="*/ 924 h 1451"/>
                <a:gd name="T62" fmla="*/ 3235 w 6066"/>
                <a:gd name="T63" fmla="*/ 874 h 1451"/>
                <a:gd name="T64" fmla="*/ 3313 w 6066"/>
                <a:gd name="T65" fmla="*/ 795 h 1451"/>
                <a:gd name="T66" fmla="*/ 3360 w 6066"/>
                <a:gd name="T67" fmla="*/ 752 h 1451"/>
                <a:gd name="T68" fmla="*/ 3419 w 6066"/>
                <a:gd name="T69" fmla="*/ 691 h 1451"/>
                <a:gd name="T70" fmla="*/ 3487 w 6066"/>
                <a:gd name="T71" fmla="*/ 617 h 1451"/>
                <a:gd name="T72" fmla="*/ 3532 w 6066"/>
                <a:gd name="T73" fmla="*/ 575 h 1451"/>
                <a:gd name="T74" fmla="*/ 3567 w 6066"/>
                <a:gd name="T75" fmla="*/ 548 h 1451"/>
                <a:gd name="T76" fmla="*/ 3606 w 6066"/>
                <a:gd name="T77" fmla="*/ 536 h 1451"/>
                <a:gd name="T78" fmla="*/ 3630 w 6066"/>
                <a:gd name="T79" fmla="*/ 532 h 1451"/>
                <a:gd name="T80" fmla="*/ 3651 w 6066"/>
                <a:gd name="T81" fmla="*/ 542 h 1451"/>
                <a:gd name="T82" fmla="*/ 3688 w 6066"/>
                <a:gd name="T83" fmla="*/ 565 h 1451"/>
                <a:gd name="T84" fmla="*/ 3733 w 6066"/>
                <a:gd name="T85" fmla="*/ 606 h 1451"/>
                <a:gd name="T86" fmla="*/ 3772 w 6066"/>
                <a:gd name="T87" fmla="*/ 646 h 1451"/>
                <a:gd name="T88" fmla="*/ 3813 w 6066"/>
                <a:gd name="T89" fmla="*/ 687 h 1451"/>
                <a:gd name="T90" fmla="*/ 3839 w 6066"/>
                <a:gd name="T91" fmla="*/ 698 h 1451"/>
                <a:gd name="T92" fmla="*/ 3870 w 6066"/>
                <a:gd name="T93" fmla="*/ 698 h 1451"/>
                <a:gd name="T94" fmla="*/ 3897 w 6066"/>
                <a:gd name="T95" fmla="*/ 687 h 1451"/>
                <a:gd name="T96" fmla="*/ 3921 w 6066"/>
                <a:gd name="T97" fmla="*/ 662 h 1451"/>
                <a:gd name="T98" fmla="*/ 3948 w 6066"/>
                <a:gd name="T99" fmla="*/ 627 h 1451"/>
              </a:gdLst>
              <a:ahLst/>
              <a:cxnLst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6066" h="1451">
                  <a:moveTo>
                    <a:pt x="0" y="0"/>
                  </a:moveTo>
                  <a:lnTo>
                    <a:pt x="159" y="174"/>
                  </a:lnTo>
                  <a:lnTo>
                    <a:pt x="339" y="354"/>
                  </a:lnTo>
                  <a:lnTo>
                    <a:pt x="513" y="480"/>
                  </a:lnTo>
                  <a:lnTo>
                    <a:pt x="645" y="564"/>
                  </a:lnTo>
                  <a:lnTo>
                    <a:pt x="795" y="642"/>
                  </a:lnTo>
                  <a:lnTo>
                    <a:pt x="972" y="720"/>
                  </a:lnTo>
                  <a:lnTo>
                    <a:pt x="1122" y="786"/>
                  </a:lnTo>
                  <a:lnTo>
                    <a:pt x="1362" y="876"/>
                  </a:lnTo>
                  <a:lnTo>
                    <a:pt x="1566" y="951"/>
                  </a:lnTo>
                  <a:lnTo>
                    <a:pt x="1794" y="1032"/>
                  </a:lnTo>
                  <a:lnTo>
                    <a:pt x="2043" y="1104"/>
                  </a:lnTo>
                  <a:lnTo>
                    <a:pt x="2295" y="1167"/>
                  </a:lnTo>
                  <a:lnTo>
                    <a:pt x="2478" y="1191"/>
                  </a:lnTo>
                  <a:lnTo>
                    <a:pt x="2673" y="1200"/>
                  </a:lnTo>
                  <a:lnTo>
                    <a:pt x="2823" y="1200"/>
                  </a:lnTo>
                  <a:lnTo>
                    <a:pt x="2985" y="1182"/>
                  </a:lnTo>
                  <a:lnTo>
                    <a:pt x="3177" y="1146"/>
                  </a:lnTo>
                  <a:lnTo>
                    <a:pt x="3360" y="1089"/>
                  </a:lnTo>
                  <a:lnTo>
                    <a:pt x="3513" y="1065"/>
                  </a:lnTo>
                  <a:lnTo>
                    <a:pt x="3582" y="1059"/>
                  </a:lnTo>
                  <a:lnTo>
                    <a:pt x="3732" y="1050"/>
                  </a:lnTo>
                  <a:lnTo>
                    <a:pt x="3879" y="1077"/>
                  </a:lnTo>
                  <a:lnTo>
                    <a:pt x="4056" y="1131"/>
                  </a:lnTo>
                  <a:lnTo>
                    <a:pt x="4236" y="1212"/>
                  </a:lnTo>
                  <a:lnTo>
                    <a:pt x="4413" y="1314"/>
                  </a:lnTo>
                  <a:lnTo>
                    <a:pt x="4524" y="1370"/>
                  </a:lnTo>
                  <a:lnTo>
                    <a:pt x="4650" y="1430"/>
                  </a:lnTo>
                  <a:lnTo>
                    <a:pt x="4755" y="1451"/>
                  </a:lnTo>
                  <a:lnTo>
                    <a:pt x="4851" y="1437"/>
                  </a:lnTo>
                  <a:lnTo>
                    <a:pt x="4971" y="1359"/>
                  </a:lnTo>
                  <a:lnTo>
                    <a:pt x="5091" y="1236"/>
                  </a:lnTo>
                  <a:lnTo>
                    <a:pt x="5163" y="1170"/>
                  </a:lnTo>
                  <a:lnTo>
                    <a:pt x="5253" y="1074"/>
                  </a:lnTo>
                  <a:lnTo>
                    <a:pt x="5358" y="960"/>
                  </a:lnTo>
                  <a:lnTo>
                    <a:pt x="5427" y="894"/>
                  </a:lnTo>
                  <a:lnTo>
                    <a:pt x="5481" y="852"/>
                  </a:lnTo>
                  <a:lnTo>
                    <a:pt x="5541" y="834"/>
                  </a:lnTo>
                  <a:lnTo>
                    <a:pt x="5577" y="828"/>
                  </a:lnTo>
                  <a:lnTo>
                    <a:pt x="5610" y="843"/>
                  </a:lnTo>
                  <a:lnTo>
                    <a:pt x="5667" y="879"/>
                  </a:lnTo>
                  <a:lnTo>
                    <a:pt x="5736" y="942"/>
                  </a:lnTo>
                  <a:lnTo>
                    <a:pt x="5796" y="1005"/>
                  </a:lnTo>
                  <a:lnTo>
                    <a:pt x="5859" y="1068"/>
                  </a:lnTo>
                  <a:lnTo>
                    <a:pt x="5898" y="1086"/>
                  </a:lnTo>
                  <a:lnTo>
                    <a:pt x="5946" y="1086"/>
                  </a:lnTo>
                  <a:lnTo>
                    <a:pt x="5988" y="1068"/>
                  </a:lnTo>
                  <a:lnTo>
                    <a:pt x="6024" y="1029"/>
                  </a:lnTo>
                  <a:lnTo>
                    <a:pt x="6066" y="975"/>
                  </a:lnTo>
                </a:path>
              </a:pathLst>
            </a:custGeom>
            <a:noFill/>
            <a:ln w="57240" cap="sq">
              <a:solidFill>
                <a:srgbClr val="0099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  <p:sp>
          <p:nvSpPr>
            <p:cNvPr id="192618" name="Freeform 106"/>
            <p:cNvSpPr>
              <a:spLocks noChangeArrowheads="1"/>
            </p:cNvSpPr>
            <p:nvPr/>
          </p:nvSpPr>
          <p:spPr bwMode="auto">
            <a:xfrm>
              <a:off x="1097" y="528"/>
              <a:ext cx="3951" cy="900"/>
            </a:xfrm>
            <a:custGeom>
              <a:avLst/>
              <a:gdLst>
                <a:gd name="G0" fmla="+- 65524 0 0"/>
                <a:gd name="G1" fmla="+- 1 0 0"/>
                <a:gd name="G2" fmla="+- 1 0 0"/>
                <a:gd name="G3" fmla="+- 1 0 0"/>
                <a:gd name="G4" fmla="+- 1 0 0"/>
                <a:gd name="G5" fmla="+- 1 0 0"/>
                <a:gd name="G6" fmla="+- 1 0 0"/>
                <a:gd name="G7" fmla="+- 1 0 0"/>
                <a:gd name="G8" fmla="+- 1 0 0"/>
                <a:gd name="G9" fmla="+- 1 0 0"/>
                <a:gd name="G10" fmla="+- 1 0 0"/>
                <a:gd name="G11" fmla="+- 1 0 0"/>
                <a:gd name="G12" fmla="+- 1 0 0"/>
                <a:gd name="G13" fmla="+- 1 0 0"/>
                <a:gd name="G14" fmla="+- 1 0 0"/>
                <a:gd name="G15" fmla="*/ 1 54753 12704"/>
                <a:gd name="G16" fmla="+- 1 0 0"/>
                <a:gd name="G17" fmla="+- 1 0 0"/>
                <a:gd name="G18" fmla="+- 1 0 0"/>
                <a:gd name="G19" fmla="+- 1 0 0"/>
                <a:gd name="G20" fmla="+- 1 0 0"/>
                <a:gd name="G21" fmla="+- 1 0 0"/>
                <a:gd name="G22" fmla="+- 1 0 0"/>
                <a:gd name="G23" fmla="+- 1 0 0"/>
                <a:gd name="G24" fmla="+- 1 0 0"/>
                <a:gd name="G25" fmla="+- 1 0 0"/>
                <a:gd name="G26" fmla="+- 1 0 0"/>
                <a:gd name="G27" fmla="+- 1 0 0"/>
                <a:gd name="G28" fmla="+- 1 0 0"/>
                <a:gd name="G29" fmla="+- 1 0 0"/>
                <a:gd name="G30" fmla="+- 1 0 0"/>
                <a:gd name="G31" fmla="+- 1 0 0"/>
                <a:gd name="G32" fmla="+- 1 0 0"/>
                <a:gd name="G33" fmla="+- 1 0 0"/>
                <a:gd name="G34" fmla="+- 1 0 0"/>
                <a:gd name="G35" fmla="+- 1 0 0"/>
                <a:gd name="G36" fmla="+- 1 0 0"/>
                <a:gd name="G37" fmla="+- 1 0 0"/>
                <a:gd name="G38" fmla="+- 39936 0 0"/>
                <a:gd name="G39" fmla="*/ 1 0 0"/>
                <a:gd name="G40" fmla="*/ 1 35987 55552"/>
                <a:gd name="G41" fmla="*/ G40 1 180"/>
                <a:gd name="G42" fmla="*/ G39 1 G41"/>
                <a:gd name="G43" fmla="+- 65529 0 0"/>
                <a:gd name="G44" fmla="+- 65531 0 0"/>
                <a:gd name="G45" fmla="+- 16 0 0"/>
                <a:gd name="G46" fmla="+- 51 0 0"/>
                <a:gd name="G47" fmla="+- 119 0 0"/>
                <a:gd name="G48" fmla="+- 180 0 0"/>
                <a:gd name="G49" fmla="+- 277 0 0"/>
                <a:gd name="G50" fmla="+- 389 0 0"/>
                <a:gd name="G51" fmla="+- 514 0 0"/>
                <a:gd name="G52" fmla="+- 646 0 0"/>
                <a:gd name="T0" fmla="*/ 0 w 6072"/>
                <a:gd name="T1" fmla="*/ 0 h 1401"/>
                <a:gd name="T2" fmla="*/ 68 w 6072"/>
                <a:gd name="T3" fmla="*/ 75 h 1401"/>
                <a:gd name="T4" fmla="*/ 178 w 6072"/>
                <a:gd name="T5" fmla="*/ 183 h 1401"/>
                <a:gd name="T6" fmla="*/ 275 w 6072"/>
                <a:gd name="T7" fmla="*/ 259 h 1401"/>
                <a:gd name="T8" fmla="*/ 379 w 6072"/>
                <a:gd name="T9" fmla="*/ 328 h 1401"/>
                <a:gd name="T10" fmla="*/ 515 w 6072"/>
                <a:gd name="T11" fmla="*/ 396 h 1401"/>
                <a:gd name="T12" fmla="*/ 633 w 6072"/>
                <a:gd name="T13" fmla="*/ 453 h 1401"/>
                <a:gd name="T14" fmla="*/ 775 w 6072"/>
                <a:gd name="T15" fmla="*/ 498 h 1401"/>
                <a:gd name="T16" fmla="*/ 933 w 6072"/>
                <a:gd name="T17" fmla="*/ 544 h 1401"/>
                <a:gd name="T18" fmla="*/ 1099 w 6072"/>
                <a:gd name="T19" fmla="*/ 585 h 1401"/>
                <a:gd name="T20" fmla="*/ 1261 w 6072"/>
                <a:gd name="T21" fmla="*/ 615 h 1401"/>
                <a:gd name="T22" fmla="*/ 1363 w 6072"/>
                <a:gd name="T23" fmla="*/ 631 h 1401"/>
                <a:gd name="T24" fmla="*/ 1472 w 6072"/>
                <a:gd name="T25" fmla="*/ 648 h 1401"/>
                <a:gd name="T26" fmla="*/ 1560 w 6072"/>
                <a:gd name="T27" fmla="*/ 658 h 1401"/>
                <a:gd name="T28" fmla="*/ 1679 w 6072"/>
                <a:gd name="T29" fmla="*/ 668 h 1401"/>
                <a:gd name="T30" fmla="*/ 1814 w 6072"/>
                <a:gd name="T31" fmla="*/ 673 h 1401"/>
                <a:gd name="T32" fmla="*/ 1937 w 6072"/>
                <a:gd name="T33" fmla="*/ 668 h 1401"/>
                <a:gd name="T34" fmla="*/ 2074 w 6072"/>
                <a:gd name="T35" fmla="*/ 656 h 1401"/>
                <a:gd name="T36" fmla="*/ 2183 w 6072"/>
                <a:gd name="T37" fmla="*/ 639 h 1401"/>
                <a:gd name="T38" fmla="*/ 2253 w 6072"/>
                <a:gd name="T39" fmla="*/ 635 h 1401"/>
                <a:gd name="T40" fmla="*/ 2324 w 6072"/>
                <a:gd name="T41" fmla="*/ 635 h 1401"/>
                <a:gd name="T42" fmla="*/ 2417 w 6072"/>
                <a:gd name="T43" fmla="*/ 642 h 1401"/>
                <a:gd name="T44" fmla="*/ 2546 w 6072"/>
                <a:gd name="T45" fmla="*/ 668 h 1401"/>
                <a:gd name="T46" fmla="*/ 2646 w 6072"/>
                <a:gd name="T47" fmla="*/ 702 h 1401"/>
                <a:gd name="T48" fmla="*/ 2726 w 6072"/>
                <a:gd name="T49" fmla="*/ 741 h 1401"/>
                <a:gd name="T50" fmla="*/ 2804 w 6072"/>
                <a:gd name="T51" fmla="*/ 779 h 1401"/>
                <a:gd name="T52" fmla="*/ 2927 w 6072"/>
                <a:gd name="T53" fmla="*/ 847 h 1401"/>
                <a:gd name="T54" fmla="*/ 2993 w 6072"/>
                <a:gd name="T55" fmla="*/ 876 h 1401"/>
                <a:gd name="T56" fmla="*/ 3052 w 6072"/>
                <a:gd name="T57" fmla="*/ 901 h 1401"/>
                <a:gd name="T58" fmla="*/ 3114 w 6072"/>
                <a:gd name="T59" fmla="*/ 895 h 1401"/>
                <a:gd name="T60" fmla="*/ 3173 w 6072"/>
                <a:gd name="T61" fmla="*/ 882 h 1401"/>
                <a:gd name="T62" fmla="*/ 3239 w 6072"/>
                <a:gd name="T63" fmla="*/ 845 h 1401"/>
                <a:gd name="T64" fmla="*/ 3302 w 6072"/>
                <a:gd name="T65" fmla="*/ 797 h 1401"/>
                <a:gd name="T66" fmla="*/ 3358 w 6072"/>
                <a:gd name="T67" fmla="*/ 735 h 1401"/>
                <a:gd name="T68" fmla="*/ 3413 w 6072"/>
                <a:gd name="T69" fmla="*/ 675 h 1401"/>
                <a:gd name="T70" fmla="*/ 3448 w 6072"/>
                <a:gd name="T71" fmla="*/ 627 h 1401"/>
                <a:gd name="T72" fmla="*/ 3487 w 6072"/>
                <a:gd name="T73" fmla="*/ 587 h 1401"/>
                <a:gd name="T74" fmla="*/ 3520 w 6072"/>
                <a:gd name="T75" fmla="*/ 550 h 1401"/>
                <a:gd name="T76" fmla="*/ 3552 w 6072"/>
                <a:gd name="T77" fmla="*/ 521 h 1401"/>
                <a:gd name="T78" fmla="*/ 3593 w 6072"/>
                <a:gd name="T79" fmla="*/ 496 h 1401"/>
                <a:gd name="T80" fmla="*/ 3626 w 6072"/>
                <a:gd name="T81" fmla="*/ 490 h 1401"/>
                <a:gd name="T82" fmla="*/ 3669 w 6072"/>
                <a:gd name="T83" fmla="*/ 492 h 1401"/>
                <a:gd name="T84" fmla="*/ 3718 w 6072"/>
                <a:gd name="T85" fmla="*/ 521 h 1401"/>
                <a:gd name="T86" fmla="*/ 3761 w 6072"/>
                <a:gd name="T87" fmla="*/ 548 h 1401"/>
                <a:gd name="T88" fmla="*/ 3796 w 6072"/>
                <a:gd name="T89" fmla="*/ 563 h 1401"/>
                <a:gd name="T90" fmla="*/ 3829 w 6072"/>
                <a:gd name="T91" fmla="*/ 565 h 1401"/>
                <a:gd name="T92" fmla="*/ 3862 w 6072"/>
                <a:gd name="T93" fmla="*/ 554 h 1401"/>
                <a:gd name="T94" fmla="*/ 3895 w 6072"/>
                <a:gd name="T95" fmla="*/ 519 h 1401"/>
                <a:gd name="T96" fmla="*/ 3921 w 6072"/>
                <a:gd name="T97" fmla="*/ 471 h 1401"/>
                <a:gd name="T98" fmla="*/ 3952 w 6072"/>
                <a:gd name="T99" fmla="*/ 413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6072" h="1401">
                  <a:moveTo>
                    <a:pt x="0" y="0"/>
                  </a:moveTo>
                  <a:lnTo>
                    <a:pt x="105" y="117"/>
                  </a:lnTo>
                  <a:lnTo>
                    <a:pt x="273" y="285"/>
                  </a:lnTo>
                  <a:lnTo>
                    <a:pt x="423" y="402"/>
                  </a:lnTo>
                  <a:lnTo>
                    <a:pt x="582" y="510"/>
                  </a:lnTo>
                  <a:lnTo>
                    <a:pt x="792" y="615"/>
                  </a:lnTo>
                  <a:lnTo>
                    <a:pt x="972" y="705"/>
                  </a:lnTo>
                  <a:lnTo>
                    <a:pt x="1191" y="774"/>
                  </a:lnTo>
                  <a:lnTo>
                    <a:pt x="1434" y="846"/>
                  </a:lnTo>
                  <a:lnTo>
                    <a:pt x="1689" y="909"/>
                  </a:lnTo>
                  <a:lnTo>
                    <a:pt x="1938" y="957"/>
                  </a:lnTo>
                  <a:lnTo>
                    <a:pt x="2094" y="981"/>
                  </a:lnTo>
                  <a:lnTo>
                    <a:pt x="2262" y="1008"/>
                  </a:lnTo>
                  <a:lnTo>
                    <a:pt x="2397" y="1023"/>
                  </a:lnTo>
                  <a:lnTo>
                    <a:pt x="2580" y="1038"/>
                  </a:lnTo>
                  <a:lnTo>
                    <a:pt x="2787" y="1047"/>
                  </a:lnTo>
                  <a:lnTo>
                    <a:pt x="2976" y="1038"/>
                  </a:lnTo>
                  <a:lnTo>
                    <a:pt x="3186" y="1020"/>
                  </a:lnTo>
                  <a:lnTo>
                    <a:pt x="3354" y="993"/>
                  </a:lnTo>
                  <a:lnTo>
                    <a:pt x="3462" y="987"/>
                  </a:lnTo>
                  <a:lnTo>
                    <a:pt x="3570" y="987"/>
                  </a:lnTo>
                  <a:lnTo>
                    <a:pt x="3714" y="999"/>
                  </a:lnTo>
                  <a:lnTo>
                    <a:pt x="3912" y="1038"/>
                  </a:lnTo>
                  <a:lnTo>
                    <a:pt x="4065" y="1092"/>
                  </a:lnTo>
                  <a:lnTo>
                    <a:pt x="4188" y="1152"/>
                  </a:lnTo>
                  <a:lnTo>
                    <a:pt x="4308" y="1212"/>
                  </a:lnTo>
                  <a:lnTo>
                    <a:pt x="4497" y="1317"/>
                  </a:lnTo>
                  <a:lnTo>
                    <a:pt x="4599" y="1362"/>
                  </a:lnTo>
                  <a:lnTo>
                    <a:pt x="4689" y="1401"/>
                  </a:lnTo>
                  <a:lnTo>
                    <a:pt x="4785" y="1391"/>
                  </a:lnTo>
                  <a:lnTo>
                    <a:pt x="4875" y="1371"/>
                  </a:lnTo>
                  <a:lnTo>
                    <a:pt x="4977" y="1314"/>
                  </a:lnTo>
                  <a:lnTo>
                    <a:pt x="5073" y="1239"/>
                  </a:lnTo>
                  <a:lnTo>
                    <a:pt x="5160" y="1143"/>
                  </a:lnTo>
                  <a:lnTo>
                    <a:pt x="5244" y="1050"/>
                  </a:lnTo>
                  <a:lnTo>
                    <a:pt x="5298" y="975"/>
                  </a:lnTo>
                  <a:lnTo>
                    <a:pt x="5358" y="912"/>
                  </a:lnTo>
                  <a:lnTo>
                    <a:pt x="5409" y="855"/>
                  </a:lnTo>
                  <a:lnTo>
                    <a:pt x="5457" y="810"/>
                  </a:lnTo>
                  <a:lnTo>
                    <a:pt x="5520" y="771"/>
                  </a:lnTo>
                  <a:lnTo>
                    <a:pt x="5571" y="762"/>
                  </a:lnTo>
                  <a:lnTo>
                    <a:pt x="5637" y="765"/>
                  </a:lnTo>
                  <a:lnTo>
                    <a:pt x="5712" y="810"/>
                  </a:lnTo>
                  <a:lnTo>
                    <a:pt x="5778" y="852"/>
                  </a:lnTo>
                  <a:lnTo>
                    <a:pt x="5832" y="876"/>
                  </a:lnTo>
                  <a:lnTo>
                    <a:pt x="5883" y="879"/>
                  </a:lnTo>
                  <a:lnTo>
                    <a:pt x="5934" y="861"/>
                  </a:lnTo>
                  <a:lnTo>
                    <a:pt x="5985" y="807"/>
                  </a:lnTo>
                  <a:lnTo>
                    <a:pt x="6024" y="732"/>
                  </a:lnTo>
                  <a:lnTo>
                    <a:pt x="6072" y="642"/>
                  </a:lnTo>
                </a:path>
              </a:pathLst>
            </a:custGeom>
            <a:noFill/>
            <a:ln w="57240" cap="sq">
              <a:solidFill>
                <a:srgbClr val="0099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  <p:sp>
          <p:nvSpPr>
            <p:cNvPr id="192619" name="Freeform 107"/>
            <p:cNvSpPr>
              <a:spLocks noChangeArrowheads="1"/>
            </p:cNvSpPr>
            <p:nvPr/>
          </p:nvSpPr>
          <p:spPr bwMode="auto">
            <a:xfrm>
              <a:off x="1229" y="497"/>
              <a:ext cx="3766" cy="729"/>
            </a:xfrm>
            <a:custGeom>
              <a:avLst/>
              <a:gdLst>
                <a:gd name="G0" fmla="+- 54 0 0"/>
                <a:gd name="G1" fmla="+- 1 0 0"/>
                <a:gd name="G2" fmla="+- 918 0 0"/>
                <a:gd name="G3" fmla="+- 1 0 0"/>
                <a:gd name="G4" fmla="+- 1 0 0"/>
                <a:gd name="G5" fmla="+- 1 0 0"/>
                <a:gd name="G6" fmla="+- 1 0 0"/>
                <a:gd name="G7" fmla="+- 1 0 0"/>
                <a:gd name="G8" fmla="+- 1 0 0"/>
                <a:gd name="G9" fmla="+- 1 0 0"/>
                <a:gd name="G10" fmla="+- 1 0 0"/>
                <a:gd name="G11" fmla="+- 1 0 0"/>
                <a:gd name="G12" fmla="+- 1 0 0"/>
                <a:gd name="G13" fmla="+- 1 0 0"/>
                <a:gd name="G14" fmla="+- 1 0 0"/>
                <a:gd name="G15" fmla="+- 4956 0 0"/>
                <a:gd name="G16" fmla="+- 1 0 0"/>
                <a:gd name="G17" fmla="+- 1 0 0"/>
                <a:gd name="G18" fmla="+- 1 0 0"/>
                <a:gd name="G19" fmla="+- 426 0 0"/>
                <a:gd name="G20" fmla="+- 1 0 0"/>
                <a:gd name="G21" fmla="+- 1 0 0"/>
                <a:gd name="G22" fmla="+- 1 0 0"/>
                <a:gd name="G23" fmla="+- 1 0 0"/>
                <a:gd name="G24" fmla="*/ 1 16385 2"/>
                <a:gd name="G25" fmla="+- 1 0 0"/>
                <a:gd name="G26" fmla="+- 1 0 0"/>
                <a:gd name="G27" fmla="+- 1 0 0"/>
                <a:gd name="G28" fmla="+- 1 0 0"/>
                <a:gd name="G29" fmla="+- 1 0 0"/>
                <a:gd name="G30" fmla="+- 1 0 0"/>
                <a:gd name="G31" fmla="+- 1 0 0"/>
                <a:gd name="G32" fmla="+- 1 0 0"/>
                <a:gd name="G33" fmla="+- 1 0 0"/>
                <a:gd name="G34" fmla="+- 1 0 0"/>
                <a:gd name="G35" fmla="+- 1 0 0"/>
                <a:gd name="G36" fmla="+- 1 0 0"/>
                <a:gd name="G37" fmla="+- 2 0 0"/>
                <a:gd name="G38" fmla="+- 1 0 0"/>
                <a:gd name="G39" fmla="+- 1 0 0"/>
                <a:gd name="G40" fmla="+- 1 0 0"/>
                <a:gd name="G41" fmla="+- 1 0 0"/>
                <a:gd name="G42" fmla="*/ 1 0 0"/>
                <a:gd name="G43" fmla="sin 54736 G42"/>
                <a:gd name="G44" fmla="*/ 1 0 0"/>
                <a:gd name="G45" fmla="cos 55057 G44"/>
                <a:gd name="G46" fmla="+- G43 0 G45"/>
                <a:gd name="G47" fmla="*/ G46 65535 1"/>
                <a:gd name="G48" fmla="+- G47 10800 0"/>
                <a:gd name="G49" fmla="+- 1 0 0"/>
                <a:gd name="G50" fmla="+- 1 0 0"/>
                <a:gd name="G51" fmla="+- 1 0 0"/>
                <a:gd name="G52" fmla="+- 1 0 0"/>
                <a:gd name="T0" fmla="*/ 0 w 5787"/>
                <a:gd name="T1" fmla="*/ 2 h 1137"/>
                <a:gd name="T2" fmla="*/ 143 w 5787"/>
                <a:gd name="T3" fmla="*/ 108 h 1137"/>
                <a:gd name="T4" fmla="*/ 246 w 5787"/>
                <a:gd name="T5" fmla="*/ 166 h 1137"/>
                <a:gd name="T6" fmla="*/ 381 w 5787"/>
                <a:gd name="T7" fmla="*/ 229 h 1137"/>
                <a:gd name="T8" fmla="*/ 500 w 5787"/>
                <a:gd name="T9" fmla="*/ 277 h 1137"/>
                <a:gd name="T10" fmla="*/ 642 w 5787"/>
                <a:gd name="T11" fmla="*/ 321 h 1137"/>
                <a:gd name="T12" fmla="*/ 812 w 5787"/>
                <a:gd name="T13" fmla="*/ 364 h 1137"/>
                <a:gd name="T14" fmla="*/ 982 w 5787"/>
                <a:gd name="T15" fmla="*/ 403 h 1137"/>
                <a:gd name="T16" fmla="*/ 1146 w 5787"/>
                <a:gd name="T17" fmla="*/ 431 h 1137"/>
                <a:gd name="T18" fmla="*/ 1258 w 5787"/>
                <a:gd name="T19" fmla="*/ 449 h 1137"/>
                <a:gd name="T20" fmla="*/ 1359 w 5787"/>
                <a:gd name="T21" fmla="*/ 462 h 1137"/>
                <a:gd name="T22" fmla="*/ 1447 w 5787"/>
                <a:gd name="T23" fmla="*/ 474 h 1137"/>
                <a:gd name="T24" fmla="*/ 1560 w 5787"/>
                <a:gd name="T25" fmla="*/ 483 h 1137"/>
                <a:gd name="T26" fmla="*/ 1685 w 5787"/>
                <a:gd name="T27" fmla="*/ 487 h 1137"/>
                <a:gd name="T28" fmla="*/ 1810 w 5787"/>
                <a:gd name="T29" fmla="*/ 478 h 1137"/>
                <a:gd name="T30" fmla="*/ 1949 w 5787"/>
                <a:gd name="T31" fmla="*/ 460 h 1137"/>
                <a:gd name="T32" fmla="*/ 2054 w 5787"/>
                <a:gd name="T33" fmla="*/ 449 h 1137"/>
                <a:gd name="T34" fmla="*/ 2131 w 5787"/>
                <a:gd name="T35" fmla="*/ 441 h 1137"/>
                <a:gd name="T36" fmla="*/ 2197 w 5787"/>
                <a:gd name="T37" fmla="*/ 441 h 1137"/>
                <a:gd name="T38" fmla="*/ 2295 w 5787"/>
                <a:gd name="T39" fmla="*/ 455 h 1137"/>
                <a:gd name="T40" fmla="*/ 2416 w 5787"/>
                <a:gd name="T41" fmla="*/ 485 h 1137"/>
                <a:gd name="T42" fmla="*/ 2513 w 5787"/>
                <a:gd name="T43" fmla="*/ 525 h 1137"/>
                <a:gd name="T44" fmla="*/ 2593 w 5787"/>
                <a:gd name="T45" fmla="*/ 564 h 1137"/>
                <a:gd name="T46" fmla="*/ 2675 w 5787"/>
                <a:gd name="T47" fmla="*/ 614 h 1137"/>
                <a:gd name="T48" fmla="*/ 2796 w 5787"/>
                <a:gd name="T49" fmla="*/ 686 h 1137"/>
                <a:gd name="T50" fmla="*/ 2863 w 5787"/>
                <a:gd name="T51" fmla="*/ 715 h 1137"/>
                <a:gd name="T52" fmla="*/ 2925 w 5787"/>
                <a:gd name="T53" fmla="*/ 730 h 1137"/>
                <a:gd name="T54" fmla="*/ 2992 w 5787"/>
                <a:gd name="T55" fmla="*/ 728 h 1137"/>
                <a:gd name="T56" fmla="*/ 3048 w 5787"/>
                <a:gd name="T57" fmla="*/ 707 h 1137"/>
                <a:gd name="T58" fmla="*/ 3109 w 5787"/>
                <a:gd name="T59" fmla="*/ 674 h 1137"/>
                <a:gd name="T60" fmla="*/ 3169 w 5787"/>
                <a:gd name="T61" fmla="*/ 620 h 1137"/>
                <a:gd name="T62" fmla="*/ 3226 w 5787"/>
                <a:gd name="T63" fmla="*/ 558 h 1137"/>
                <a:gd name="T64" fmla="*/ 3281 w 5787"/>
                <a:gd name="T65" fmla="*/ 491 h 1137"/>
                <a:gd name="T66" fmla="*/ 3318 w 5787"/>
                <a:gd name="T67" fmla="*/ 449 h 1137"/>
                <a:gd name="T68" fmla="*/ 3357 w 5787"/>
                <a:gd name="T69" fmla="*/ 397 h 1137"/>
                <a:gd name="T70" fmla="*/ 3390 w 5787"/>
                <a:gd name="T71" fmla="*/ 352 h 1137"/>
                <a:gd name="T72" fmla="*/ 3423 w 5787"/>
                <a:gd name="T73" fmla="*/ 320 h 1137"/>
                <a:gd name="T74" fmla="*/ 3464 w 5787"/>
                <a:gd name="T75" fmla="*/ 285 h 1137"/>
                <a:gd name="T76" fmla="*/ 3501 w 5787"/>
                <a:gd name="T77" fmla="*/ 274 h 1137"/>
                <a:gd name="T78" fmla="*/ 3531 w 5787"/>
                <a:gd name="T79" fmla="*/ 266 h 1137"/>
                <a:gd name="T80" fmla="*/ 3578 w 5787"/>
                <a:gd name="T81" fmla="*/ 274 h 1137"/>
                <a:gd name="T82" fmla="*/ 3619 w 5787"/>
                <a:gd name="T83" fmla="*/ 274 h 1137"/>
                <a:gd name="T84" fmla="*/ 3656 w 5787"/>
                <a:gd name="T85" fmla="*/ 270 h 1137"/>
                <a:gd name="T86" fmla="*/ 3689 w 5787"/>
                <a:gd name="T87" fmla="*/ 245 h 1137"/>
                <a:gd name="T88" fmla="*/ 3716 w 5787"/>
                <a:gd name="T89" fmla="*/ 185 h 1137"/>
                <a:gd name="T90" fmla="*/ 3744 w 5787"/>
                <a:gd name="T91" fmla="*/ 102 h 1137"/>
                <a:gd name="T92" fmla="*/ 3767 w 5787"/>
                <a:gd name="T93" fmla="*/ 0 h 1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5787" h="1137">
                  <a:moveTo>
                    <a:pt x="0" y="3"/>
                  </a:moveTo>
                  <a:lnTo>
                    <a:pt x="219" y="168"/>
                  </a:lnTo>
                  <a:lnTo>
                    <a:pt x="378" y="258"/>
                  </a:lnTo>
                  <a:lnTo>
                    <a:pt x="585" y="357"/>
                  </a:lnTo>
                  <a:lnTo>
                    <a:pt x="768" y="431"/>
                  </a:lnTo>
                  <a:lnTo>
                    <a:pt x="987" y="500"/>
                  </a:lnTo>
                  <a:lnTo>
                    <a:pt x="1248" y="567"/>
                  </a:lnTo>
                  <a:lnTo>
                    <a:pt x="1509" y="627"/>
                  </a:lnTo>
                  <a:lnTo>
                    <a:pt x="1761" y="672"/>
                  </a:lnTo>
                  <a:lnTo>
                    <a:pt x="1932" y="699"/>
                  </a:lnTo>
                  <a:lnTo>
                    <a:pt x="2088" y="720"/>
                  </a:lnTo>
                  <a:lnTo>
                    <a:pt x="2223" y="738"/>
                  </a:lnTo>
                  <a:lnTo>
                    <a:pt x="2397" y="753"/>
                  </a:lnTo>
                  <a:lnTo>
                    <a:pt x="2589" y="759"/>
                  </a:lnTo>
                  <a:lnTo>
                    <a:pt x="2781" y="744"/>
                  </a:lnTo>
                  <a:lnTo>
                    <a:pt x="2994" y="717"/>
                  </a:lnTo>
                  <a:lnTo>
                    <a:pt x="3156" y="699"/>
                  </a:lnTo>
                  <a:lnTo>
                    <a:pt x="3273" y="687"/>
                  </a:lnTo>
                  <a:lnTo>
                    <a:pt x="3375" y="687"/>
                  </a:lnTo>
                  <a:lnTo>
                    <a:pt x="3525" y="708"/>
                  </a:lnTo>
                  <a:lnTo>
                    <a:pt x="3711" y="756"/>
                  </a:lnTo>
                  <a:lnTo>
                    <a:pt x="3861" y="818"/>
                  </a:lnTo>
                  <a:lnTo>
                    <a:pt x="3984" y="878"/>
                  </a:lnTo>
                  <a:lnTo>
                    <a:pt x="4110" y="957"/>
                  </a:lnTo>
                  <a:lnTo>
                    <a:pt x="4296" y="1068"/>
                  </a:lnTo>
                  <a:lnTo>
                    <a:pt x="4398" y="1113"/>
                  </a:lnTo>
                  <a:lnTo>
                    <a:pt x="4494" y="1137"/>
                  </a:lnTo>
                  <a:lnTo>
                    <a:pt x="4596" y="1134"/>
                  </a:lnTo>
                  <a:lnTo>
                    <a:pt x="4683" y="1101"/>
                  </a:lnTo>
                  <a:lnTo>
                    <a:pt x="4776" y="1050"/>
                  </a:lnTo>
                  <a:lnTo>
                    <a:pt x="4869" y="965"/>
                  </a:lnTo>
                  <a:lnTo>
                    <a:pt x="4956" y="869"/>
                  </a:lnTo>
                  <a:lnTo>
                    <a:pt x="5040" y="765"/>
                  </a:lnTo>
                  <a:lnTo>
                    <a:pt x="5097" y="699"/>
                  </a:lnTo>
                  <a:lnTo>
                    <a:pt x="5157" y="618"/>
                  </a:lnTo>
                  <a:lnTo>
                    <a:pt x="5208" y="549"/>
                  </a:lnTo>
                  <a:lnTo>
                    <a:pt x="5259" y="498"/>
                  </a:lnTo>
                  <a:lnTo>
                    <a:pt x="5322" y="444"/>
                  </a:lnTo>
                  <a:lnTo>
                    <a:pt x="5379" y="426"/>
                  </a:lnTo>
                  <a:lnTo>
                    <a:pt x="5424" y="414"/>
                  </a:lnTo>
                  <a:lnTo>
                    <a:pt x="5496" y="426"/>
                  </a:lnTo>
                  <a:lnTo>
                    <a:pt x="5559" y="426"/>
                  </a:lnTo>
                  <a:lnTo>
                    <a:pt x="5616" y="420"/>
                  </a:lnTo>
                  <a:lnTo>
                    <a:pt x="5667" y="381"/>
                  </a:lnTo>
                  <a:lnTo>
                    <a:pt x="5709" y="288"/>
                  </a:lnTo>
                  <a:lnTo>
                    <a:pt x="5751" y="159"/>
                  </a:lnTo>
                  <a:lnTo>
                    <a:pt x="5787" y="0"/>
                  </a:lnTo>
                </a:path>
              </a:pathLst>
            </a:custGeom>
            <a:noFill/>
            <a:ln w="57240" cap="sq">
              <a:solidFill>
                <a:srgbClr val="0099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  <p:sp>
          <p:nvSpPr>
            <p:cNvPr id="192620" name="Freeform 108"/>
            <p:cNvSpPr>
              <a:spLocks noChangeArrowheads="1"/>
            </p:cNvSpPr>
            <p:nvPr/>
          </p:nvSpPr>
          <p:spPr bwMode="auto">
            <a:xfrm>
              <a:off x="1611" y="495"/>
              <a:ext cx="3160" cy="557"/>
            </a:xfrm>
            <a:custGeom>
              <a:avLst/>
              <a:gdLst>
                <a:gd name="G0" fmla="+- 114 0 0"/>
                <a:gd name="G1" fmla="+- 1 0 0"/>
                <a:gd name="G2" fmla="+- 1 0 0"/>
                <a:gd name="G3" fmla="+- 1 0 0"/>
                <a:gd name="G4" fmla="+- 1 0 0"/>
                <a:gd name="G5" fmla="+- 351 0 0"/>
                <a:gd name="G6" fmla="+- 1 0 0"/>
                <a:gd name="G7" fmla="*/ 1 0 0"/>
                <a:gd name="G8" fmla="+- 1 0 0"/>
                <a:gd name="G9" fmla="+- 1 0 0"/>
                <a:gd name="G10" fmla="+- 1 0 0"/>
                <a:gd name="G11" fmla="+- 1 0 0"/>
                <a:gd name="G12" fmla="+- 864 0 0"/>
                <a:gd name="G13" fmla="+- 1 0 0"/>
                <a:gd name="G14" fmla="+- 1 0 0"/>
                <a:gd name="G15" fmla="+- 1 0 0"/>
                <a:gd name="G16" fmla="+- 1 0 0"/>
                <a:gd name="G17" fmla="+- 1 0 0"/>
                <a:gd name="T0" fmla="*/ 48 256 1"/>
                <a:gd name="T1" fmla="*/ 0 256 1"/>
                <a:gd name="G18" fmla="+- 0 T0 T1"/>
                <a:gd name="G19" fmla="cos 54823 G18"/>
                <a:gd name="T2" fmla="*/ 48 256 1"/>
                <a:gd name="T3" fmla="*/ 0 256 1"/>
                <a:gd name="G20" fmla="+- 0 T2 T3"/>
                <a:gd name="G21" fmla="sin 59533 G20"/>
                <a:gd name="G22" fmla="+- G19 G21 0"/>
                <a:gd name="G23" fmla="+- G22 10800 0"/>
                <a:gd name="G24" fmla="+- 1 0 0"/>
                <a:gd name="G25" fmla="*/ 1 16385 2"/>
                <a:gd name="G26" fmla="+- 1 0 0"/>
                <a:gd name="G27" fmla="+- 1 0 0"/>
                <a:gd name="G28" fmla="+- 1 0 0"/>
                <a:gd name="G29" fmla="+- 1 0 0"/>
                <a:gd name="G30" fmla="+- 1 0 0"/>
                <a:gd name="G31" fmla="+- 1 0 0"/>
                <a:gd name="G32" fmla="+- 1 0 0"/>
                <a:gd name="G33" fmla="+- 1 0 0"/>
                <a:gd name="G34" fmla="+- 1 0 0"/>
                <a:gd name="G35" fmla="+- 1 0 0"/>
                <a:gd name="G36" fmla="+- 1 0 0"/>
                <a:gd name="G37" fmla="+- 1 0 0"/>
                <a:gd name="G38" fmla="*/ 1 0 0"/>
                <a:gd name="G39" fmla="+- 1 0 0"/>
                <a:gd name="G40" fmla="+- 1 0 0"/>
                <a:gd name="G41" fmla="*/ 1 0 0"/>
                <a:gd name="T4" fmla="*/ 189 256 1"/>
                <a:gd name="T5" fmla="*/ 0 256 1"/>
                <a:gd name="G42" fmla="+- 0 T4 T5"/>
                <a:gd name="G43" fmla="sin G41 G42"/>
                <a:gd name="G44" fmla="+- 1 0 0"/>
                <a:gd name="G45" fmla="+- 1 0 0"/>
                <a:gd name="T6" fmla="*/ 0 w 4857"/>
                <a:gd name="T7" fmla="*/ 0 h 870"/>
                <a:gd name="T8" fmla="*/ 121 w 4857"/>
                <a:gd name="T9" fmla="*/ 46 h 870"/>
                <a:gd name="T10" fmla="*/ 269 w 4857"/>
                <a:gd name="T11" fmla="*/ 89 h 870"/>
                <a:gd name="T12" fmla="*/ 437 w 4857"/>
                <a:gd name="T13" fmla="*/ 133 h 870"/>
                <a:gd name="T14" fmla="*/ 607 w 4857"/>
                <a:gd name="T15" fmla="*/ 164 h 870"/>
                <a:gd name="T16" fmla="*/ 777 w 4857"/>
                <a:gd name="T17" fmla="*/ 189 h 870"/>
                <a:gd name="T18" fmla="*/ 892 w 4857"/>
                <a:gd name="T19" fmla="*/ 204 h 870"/>
                <a:gd name="T20" fmla="*/ 998 w 4857"/>
                <a:gd name="T21" fmla="*/ 212 h 870"/>
                <a:gd name="T22" fmla="*/ 1097 w 4857"/>
                <a:gd name="T23" fmla="*/ 219 h 870"/>
                <a:gd name="T24" fmla="*/ 1212 w 4857"/>
                <a:gd name="T25" fmla="*/ 227 h 870"/>
                <a:gd name="T26" fmla="*/ 1335 w 4857"/>
                <a:gd name="T27" fmla="*/ 225 h 870"/>
                <a:gd name="T28" fmla="*/ 1449 w 4857"/>
                <a:gd name="T29" fmla="*/ 225 h 870"/>
                <a:gd name="T30" fmla="*/ 1581 w 4857"/>
                <a:gd name="T31" fmla="*/ 227 h 870"/>
                <a:gd name="T32" fmla="*/ 1677 w 4857"/>
                <a:gd name="T33" fmla="*/ 225 h 870"/>
                <a:gd name="T34" fmla="*/ 1749 w 4857"/>
                <a:gd name="T35" fmla="*/ 227 h 870"/>
                <a:gd name="T36" fmla="*/ 1818 w 4857"/>
                <a:gd name="T37" fmla="*/ 225 h 870"/>
                <a:gd name="T38" fmla="*/ 1900 w 4857"/>
                <a:gd name="T39" fmla="*/ 235 h 870"/>
                <a:gd name="T40" fmla="*/ 1964 w 4857"/>
                <a:gd name="T41" fmla="*/ 250 h 870"/>
                <a:gd name="T42" fmla="*/ 2015 w 4857"/>
                <a:gd name="T43" fmla="*/ 269 h 870"/>
                <a:gd name="T44" fmla="*/ 2126 w 4857"/>
                <a:gd name="T45" fmla="*/ 327 h 870"/>
                <a:gd name="T46" fmla="*/ 2214 w 4857"/>
                <a:gd name="T47" fmla="*/ 387 h 870"/>
                <a:gd name="T48" fmla="*/ 2292 w 4857"/>
                <a:gd name="T49" fmla="*/ 446 h 870"/>
                <a:gd name="T50" fmla="*/ 2380 w 4857"/>
                <a:gd name="T51" fmla="*/ 493 h 870"/>
                <a:gd name="T52" fmla="*/ 2435 w 4857"/>
                <a:gd name="T53" fmla="*/ 527 h 870"/>
                <a:gd name="T54" fmla="*/ 2501 w 4857"/>
                <a:gd name="T55" fmla="*/ 554 h 870"/>
                <a:gd name="T56" fmla="*/ 2562 w 4857"/>
                <a:gd name="T57" fmla="*/ 558 h 870"/>
                <a:gd name="T58" fmla="*/ 2610 w 4857"/>
                <a:gd name="T59" fmla="*/ 558 h 870"/>
                <a:gd name="T60" fmla="*/ 2689 w 4857"/>
                <a:gd name="T61" fmla="*/ 521 h 870"/>
                <a:gd name="T62" fmla="*/ 2741 w 4857"/>
                <a:gd name="T63" fmla="*/ 487 h 870"/>
                <a:gd name="T64" fmla="*/ 2796 w 4857"/>
                <a:gd name="T65" fmla="*/ 429 h 870"/>
                <a:gd name="T66" fmla="*/ 2847 w 4857"/>
                <a:gd name="T67" fmla="*/ 362 h 870"/>
                <a:gd name="T68" fmla="*/ 2907 w 4857"/>
                <a:gd name="T69" fmla="*/ 281 h 870"/>
                <a:gd name="T70" fmla="*/ 2944 w 4857"/>
                <a:gd name="T71" fmla="*/ 235 h 870"/>
                <a:gd name="T72" fmla="*/ 2979 w 4857"/>
                <a:gd name="T73" fmla="*/ 183 h 870"/>
                <a:gd name="T74" fmla="*/ 3015 w 4857"/>
                <a:gd name="T75" fmla="*/ 135 h 870"/>
                <a:gd name="T76" fmla="*/ 3044 w 4857"/>
                <a:gd name="T77" fmla="*/ 104 h 870"/>
                <a:gd name="T78" fmla="*/ 3083 w 4857"/>
                <a:gd name="T79" fmla="*/ 56 h 870"/>
                <a:gd name="T80" fmla="*/ 3122 w 4857"/>
                <a:gd name="T81" fmla="*/ 31 h 870"/>
                <a:gd name="T82" fmla="*/ 3161 w 4857"/>
                <a:gd name="T83" fmla="*/ 12 h 870"/>
              </a:gdLst>
              <a:ahLst/>
              <a:cxnLst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857" h="870">
                  <a:moveTo>
                    <a:pt x="0" y="0"/>
                  </a:moveTo>
                  <a:lnTo>
                    <a:pt x="186" y="72"/>
                  </a:lnTo>
                  <a:lnTo>
                    <a:pt x="414" y="138"/>
                  </a:lnTo>
                  <a:lnTo>
                    <a:pt x="672" y="207"/>
                  </a:lnTo>
                  <a:lnTo>
                    <a:pt x="933" y="255"/>
                  </a:lnTo>
                  <a:lnTo>
                    <a:pt x="1194" y="294"/>
                  </a:lnTo>
                  <a:lnTo>
                    <a:pt x="1371" y="318"/>
                  </a:lnTo>
                  <a:lnTo>
                    <a:pt x="1533" y="330"/>
                  </a:lnTo>
                  <a:lnTo>
                    <a:pt x="1686" y="342"/>
                  </a:lnTo>
                  <a:lnTo>
                    <a:pt x="1863" y="354"/>
                  </a:lnTo>
                  <a:lnTo>
                    <a:pt x="2052" y="351"/>
                  </a:lnTo>
                  <a:lnTo>
                    <a:pt x="2226" y="351"/>
                  </a:lnTo>
                  <a:lnTo>
                    <a:pt x="2430" y="354"/>
                  </a:lnTo>
                  <a:lnTo>
                    <a:pt x="2577" y="351"/>
                  </a:lnTo>
                  <a:lnTo>
                    <a:pt x="2688" y="354"/>
                  </a:lnTo>
                  <a:lnTo>
                    <a:pt x="2793" y="351"/>
                  </a:lnTo>
                  <a:lnTo>
                    <a:pt x="2919" y="366"/>
                  </a:lnTo>
                  <a:lnTo>
                    <a:pt x="3018" y="390"/>
                  </a:lnTo>
                  <a:lnTo>
                    <a:pt x="3096" y="420"/>
                  </a:lnTo>
                  <a:lnTo>
                    <a:pt x="3267" y="510"/>
                  </a:lnTo>
                  <a:lnTo>
                    <a:pt x="3402" y="603"/>
                  </a:lnTo>
                  <a:lnTo>
                    <a:pt x="3522" y="696"/>
                  </a:lnTo>
                  <a:lnTo>
                    <a:pt x="3657" y="768"/>
                  </a:lnTo>
                  <a:lnTo>
                    <a:pt x="3741" y="822"/>
                  </a:lnTo>
                  <a:lnTo>
                    <a:pt x="3843" y="864"/>
                  </a:lnTo>
                  <a:lnTo>
                    <a:pt x="3936" y="870"/>
                  </a:lnTo>
                  <a:lnTo>
                    <a:pt x="4011" y="870"/>
                  </a:lnTo>
                  <a:lnTo>
                    <a:pt x="4131" y="813"/>
                  </a:lnTo>
                  <a:lnTo>
                    <a:pt x="4212" y="759"/>
                  </a:lnTo>
                  <a:lnTo>
                    <a:pt x="4296" y="669"/>
                  </a:lnTo>
                  <a:lnTo>
                    <a:pt x="4374" y="564"/>
                  </a:lnTo>
                  <a:lnTo>
                    <a:pt x="4467" y="438"/>
                  </a:lnTo>
                  <a:lnTo>
                    <a:pt x="4524" y="366"/>
                  </a:lnTo>
                  <a:lnTo>
                    <a:pt x="4578" y="285"/>
                  </a:lnTo>
                  <a:lnTo>
                    <a:pt x="4632" y="210"/>
                  </a:lnTo>
                  <a:lnTo>
                    <a:pt x="4677" y="162"/>
                  </a:lnTo>
                  <a:lnTo>
                    <a:pt x="4737" y="87"/>
                  </a:lnTo>
                  <a:lnTo>
                    <a:pt x="4797" y="48"/>
                  </a:lnTo>
                  <a:lnTo>
                    <a:pt x="4857" y="18"/>
                  </a:lnTo>
                </a:path>
              </a:pathLst>
            </a:custGeom>
            <a:noFill/>
            <a:ln w="57240" cap="sq">
              <a:solidFill>
                <a:srgbClr val="0099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  <p:sp>
          <p:nvSpPr>
            <p:cNvPr id="192621" name="Freeform 109"/>
            <p:cNvSpPr>
              <a:spLocks noChangeArrowheads="1"/>
            </p:cNvSpPr>
            <p:nvPr/>
          </p:nvSpPr>
          <p:spPr bwMode="auto">
            <a:xfrm>
              <a:off x="1102" y="1756"/>
              <a:ext cx="3925" cy="1735"/>
            </a:xfrm>
            <a:custGeom>
              <a:avLst/>
              <a:gdLst>
                <a:gd name="G0" fmla="+- 65494 0 0"/>
                <a:gd name="G1" fmla="+- 1 0 0"/>
                <a:gd name="G2" fmla="+- 1 0 0"/>
                <a:gd name="G3" fmla="+- 1 0 0"/>
                <a:gd name="G4" fmla="+- 1 0 0"/>
                <a:gd name="G5" fmla="+- 1 0 0"/>
                <a:gd name="G6" fmla="+- 1 0 0"/>
                <a:gd name="G7" fmla="+- 1 0 0"/>
                <a:gd name="G8" fmla="+- 1 0 0"/>
                <a:gd name="G9" fmla="+- 1 0 0"/>
                <a:gd name="G10" fmla="+- 1 0 0"/>
                <a:gd name="G11" fmla="+- 1 0 0"/>
                <a:gd name="G12" fmla="+- 1 0 0"/>
                <a:gd name="G13" fmla="+- 1 0 0"/>
                <a:gd name="G14" fmla="+- 1 0 0"/>
                <a:gd name="G15" fmla="+- 1 0 0"/>
                <a:gd name="G16" fmla="+- 1 0 0"/>
                <a:gd name="G17" fmla="+- 1 0 0"/>
                <a:gd name="G18" fmla="+- 1 0 0"/>
                <a:gd name="G19" fmla="+- 1 0 0"/>
                <a:gd name="G20" fmla="+- 1 0 0"/>
                <a:gd name="G21" fmla="+- 1 0 0"/>
                <a:gd name="T0" fmla="*/ 5940 256 1"/>
                <a:gd name="T1" fmla="*/ 0 256 1"/>
                <a:gd name="G22" fmla="+- 0 T0 T1"/>
                <a:gd name="G23" fmla="cos 2154 G22"/>
                <a:gd name="G24" fmla="+- 1 0 0"/>
                <a:gd name="G25" fmla="+- 1 0 0"/>
                <a:gd name="G26" fmla="*/ 1 16385 2"/>
                <a:gd name="G27" fmla="+- 1 0 0"/>
                <a:gd name="G28" fmla="+- 1 0 0"/>
                <a:gd name="G29" fmla="+- 1 0 0"/>
                <a:gd name="G30" fmla="+- 1 0 0"/>
                <a:gd name="G31" fmla="+- 1 0 0"/>
                <a:gd name="G32" fmla="+- 1 0 0"/>
                <a:gd name="G33" fmla="+- 1 0 0"/>
                <a:gd name="G34" fmla="+- 1 0 0"/>
                <a:gd name="G35" fmla="+- 1 0 0"/>
                <a:gd name="G36" fmla="+- 1 0 0"/>
                <a:gd name="G37" fmla="+- 1 0 0"/>
                <a:gd name="G38" fmla="*/ 1 4013 63520"/>
                <a:gd name="G39" fmla="+- 1 0 0"/>
                <a:gd name="G40" fmla="+- 51 0 0"/>
                <a:gd name="G41" fmla="+- 1 0 0"/>
                <a:gd name="G42" fmla="+- 1 0 0"/>
                <a:gd name="G43" fmla="+- 1 0 0"/>
                <a:gd name="G44" fmla="+- 1 0 0"/>
                <a:gd name="G45" fmla="+- 1 0 0"/>
                <a:gd name="G46" fmla="+- 1 0 0"/>
                <a:gd name="G47" fmla="+- 1 0 0"/>
                <a:gd name="G48" fmla="+- 1 0 0"/>
                <a:gd name="G49" fmla="+- 1 0 0"/>
                <a:gd name="T2" fmla="*/ 0 w 6030"/>
                <a:gd name="T3" fmla="*/ 0 h 2694"/>
                <a:gd name="T4" fmla="*/ 51 w 6030"/>
                <a:gd name="T5" fmla="*/ 77 h 2694"/>
                <a:gd name="T6" fmla="*/ 127 w 6030"/>
                <a:gd name="T7" fmla="*/ 189 h 2694"/>
                <a:gd name="T8" fmla="*/ 234 w 6030"/>
                <a:gd name="T9" fmla="*/ 338 h 2694"/>
                <a:gd name="T10" fmla="*/ 326 w 6030"/>
                <a:gd name="T11" fmla="*/ 464 h 2694"/>
                <a:gd name="T12" fmla="*/ 402 w 6030"/>
                <a:gd name="T13" fmla="*/ 549 h 2694"/>
                <a:gd name="T14" fmla="*/ 533 w 6030"/>
                <a:gd name="T15" fmla="*/ 696 h 2694"/>
                <a:gd name="T16" fmla="*/ 703 w 6030"/>
                <a:gd name="T17" fmla="*/ 874 h 2694"/>
                <a:gd name="T18" fmla="*/ 873 w 6030"/>
                <a:gd name="T19" fmla="*/ 1023 h 2694"/>
                <a:gd name="T20" fmla="*/ 1008 w 6030"/>
                <a:gd name="T21" fmla="*/ 1125 h 2694"/>
                <a:gd name="T22" fmla="*/ 1149 w 6030"/>
                <a:gd name="T23" fmla="*/ 1210 h 2694"/>
                <a:gd name="T24" fmla="*/ 1305 w 6030"/>
                <a:gd name="T25" fmla="*/ 1291 h 2694"/>
                <a:gd name="T26" fmla="*/ 1488 w 6030"/>
                <a:gd name="T27" fmla="*/ 1380 h 2694"/>
                <a:gd name="T28" fmla="*/ 1641 w 6030"/>
                <a:gd name="T29" fmla="*/ 1438 h 2694"/>
                <a:gd name="T30" fmla="*/ 1793 w 6030"/>
                <a:gd name="T31" fmla="*/ 1483 h 2694"/>
                <a:gd name="T32" fmla="*/ 1932 w 6030"/>
                <a:gd name="T33" fmla="*/ 1516 h 2694"/>
                <a:gd name="T34" fmla="*/ 2049 w 6030"/>
                <a:gd name="T35" fmla="*/ 1529 h 2694"/>
                <a:gd name="T36" fmla="*/ 2197 w 6030"/>
                <a:gd name="T37" fmla="*/ 1537 h 2694"/>
                <a:gd name="T38" fmla="*/ 2318 w 6030"/>
                <a:gd name="T39" fmla="*/ 1548 h 2694"/>
                <a:gd name="T40" fmla="*/ 2485 w 6030"/>
                <a:gd name="T41" fmla="*/ 1564 h 2694"/>
                <a:gd name="T42" fmla="*/ 2621 w 6030"/>
                <a:gd name="T43" fmla="*/ 1593 h 2694"/>
                <a:gd name="T44" fmla="*/ 2756 w 6030"/>
                <a:gd name="T45" fmla="*/ 1626 h 2694"/>
                <a:gd name="T46" fmla="*/ 2865 w 6030"/>
                <a:gd name="T47" fmla="*/ 1666 h 2694"/>
                <a:gd name="T48" fmla="*/ 2963 w 6030"/>
                <a:gd name="T49" fmla="*/ 1707 h 2694"/>
                <a:gd name="T50" fmla="*/ 3020 w 6030"/>
                <a:gd name="T51" fmla="*/ 1728 h 2694"/>
                <a:gd name="T52" fmla="*/ 3090 w 6030"/>
                <a:gd name="T53" fmla="*/ 1736 h 2694"/>
                <a:gd name="T54" fmla="*/ 3149 w 6030"/>
                <a:gd name="T55" fmla="*/ 1728 h 2694"/>
                <a:gd name="T56" fmla="*/ 3201 w 6030"/>
                <a:gd name="T57" fmla="*/ 1715 h 2694"/>
                <a:gd name="T58" fmla="*/ 3254 w 6030"/>
                <a:gd name="T59" fmla="*/ 1678 h 2694"/>
                <a:gd name="T60" fmla="*/ 3305 w 6030"/>
                <a:gd name="T61" fmla="*/ 1628 h 2694"/>
                <a:gd name="T62" fmla="*/ 3352 w 6030"/>
                <a:gd name="T63" fmla="*/ 1572 h 2694"/>
                <a:gd name="T64" fmla="*/ 3401 w 6030"/>
                <a:gd name="T65" fmla="*/ 1510 h 2694"/>
                <a:gd name="T66" fmla="*/ 3446 w 6030"/>
                <a:gd name="T67" fmla="*/ 1456 h 2694"/>
                <a:gd name="T68" fmla="*/ 3494 w 6030"/>
                <a:gd name="T69" fmla="*/ 1394 h 2694"/>
                <a:gd name="T70" fmla="*/ 3526 w 6030"/>
                <a:gd name="T71" fmla="*/ 1349 h 2694"/>
                <a:gd name="T72" fmla="*/ 3565 w 6030"/>
                <a:gd name="T73" fmla="*/ 1295 h 2694"/>
                <a:gd name="T74" fmla="*/ 3598 w 6030"/>
                <a:gd name="T75" fmla="*/ 1274 h 2694"/>
                <a:gd name="T76" fmla="*/ 3631 w 6030"/>
                <a:gd name="T77" fmla="*/ 1264 h 2694"/>
                <a:gd name="T78" fmla="*/ 3658 w 6030"/>
                <a:gd name="T79" fmla="*/ 1266 h 2694"/>
                <a:gd name="T80" fmla="*/ 3684 w 6030"/>
                <a:gd name="T81" fmla="*/ 1282 h 2694"/>
                <a:gd name="T82" fmla="*/ 3727 w 6030"/>
                <a:gd name="T83" fmla="*/ 1311 h 2694"/>
                <a:gd name="T84" fmla="*/ 3752 w 6030"/>
                <a:gd name="T85" fmla="*/ 1347 h 2694"/>
                <a:gd name="T86" fmla="*/ 3785 w 6030"/>
                <a:gd name="T87" fmla="*/ 1382 h 2694"/>
                <a:gd name="T88" fmla="*/ 3813 w 6030"/>
                <a:gd name="T89" fmla="*/ 1394 h 2694"/>
                <a:gd name="T90" fmla="*/ 3840 w 6030"/>
                <a:gd name="T91" fmla="*/ 1388 h 2694"/>
                <a:gd name="T92" fmla="*/ 3867 w 6030"/>
                <a:gd name="T93" fmla="*/ 1367 h 2694"/>
                <a:gd name="T94" fmla="*/ 3897 w 6030"/>
                <a:gd name="T95" fmla="*/ 1315 h 2694"/>
                <a:gd name="T96" fmla="*/ 3908 w 6030"/>
                <a:gd name="T97" fmla="*/ 1253 h 2694"/>
                <a:gd name="T98" fmla="*/ 3926 w 6030"/>
                <a:gd name="T99" fmla="*/ 1139 h 2694"/>
              </a:gdLst>
              <a:ahLst/>
              <a:cxnLst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6030" h="2694">
                  <a:moveTo>
                    <a:pt x="0" y="0"/>
                  </a:moveTo>
                  <a:lnTo>
                    <a:pt x="78" y="120"/>
                  </a:lnTo>
                  <a:lnTo>
                    <a:pt x="195" y="294"/>
                  </a:lnTo>
                  <a:lnTo>
                    <a:pt x="360" y="525"/>
                  </a:lnTo>
                  <a:lnTo>
                    <a:pt x="501" y="720"/>
                  </a:lnTo>
                  <a:lnTo>
                    <a:pt x="618" y="852"/>
                  </a:lnTo>
                  <a:lnTo>
                    <a:pt x="819" y="1080"/>
                  </a:lnTo>
                  <a:lnTo>
                    <a:pt x="1080" y="1356"/>
                  </a:lnTo>
                  <a:lnTo>
                    <a:pt x="1341" y="1587"/>
                  </a:lnTo>
                  <a:lnTo>
                    <a:pt x="1548" y="1746"/>
                  </a:lnTo>
                  <a:lnTo>
                    <a:pt x="1764" y="1878"/>
                  </a:lnTo>
                  <a:lnTo>
                    <a:pt x="2004" y="2004"/>
                  </a:lnTo>
                  <a:lnTo>
                    <a:pt x="2286" y="2142"/>
                  </a:lnTo>
                  <a:lnTo>
                    <a:pt x="2520" y="2232"/>
                  </a:lnTo>
                  <a:lnTo>
                    <a:pt x="2754" y="2301"/>
                  </a:lnTo>
                  <a:lnTo>
                    <a:pt x="2967" y="2352"/>
                  </a:lnTo>
                  <a:lnTo>
                    <a:pt x="3147" y="2373"/>
                  </a:lnTo>
                  <a:lnTo>
                    <a:pt x="3375" y="2385"/>
                  </a:lnTo>
                  <a:lnTo>
                    <a:pt x="3561" y="2403"/>
                  </a:lnTo>
                  <a:lnTo>
                    <a:pt x="3816" y="2427"/>
                  </a:lnTo>
                  <a:lnTo>
                    <a:pt x="4026" y="2472"/>
                  </a:lnTo>
                  <a:lnTo>
                    <a:pt x="4233" y="2523"/>
                  </a:lnTo>
                  <a:lnTo>
                    <a:pt x="4401" y="2586"/>
                  </a:lnTo>
                  <a:lnTo>
                    <a:pt x="4551" y="2649"/>
                  </a:lnTo>
                  <a:lnTo>
                    <a:pt x="4638" y="2682"/>
                  </a:lnTo>
                  <a:lnTo>
                    <a:pt x="4746" y="2694"/>
                  </a:lnTo>
                  <a:lnTo>
                    <a:pt x="4836" y="2682"/>
                  </a:lnTo>
                  <a:lnTo>
                    <a:pt x="4917" y="2661"/>
                  </a:lnTo>
                  <a:lnTo>
                    <a:pt x="4998" y="2604"/>
                  </a:lnTo>
                  <a:lnTo>
                    <a:pt x="5076" y="2526"/>
                  </a:lnTo>
                  <a:lnTo>
                    <a:pt x="5148" y="2439"/>
                  </a:lnTo>
                  <a:lnTo>
                    <a:pt x="5223" y="2343"/>
                  </a:lnTo>
                  <a:lnTo>
                    <a:pt x="5292" y="2259"/>
                  </a:lnTo>
                  <a:lnTo>
                    <a:pt x="5367" y="2163"/>
                  </a:lnTo>
                  <a:lnTo>
                    <a:pt x="5415" y="2094"/>
                  </a:lnTo>
                  <a:lnTo>
                    <a:pt x="5475" y="2010"/>
                  </a:lnTo>
                  <a:lnTo>
                    <a:pt x="5526" y="1977"/>
                  </a:lnTo>
                  <a:lnTo>
                    <a:pt x="5577" y="1962"/>
                  </a:lnTo>
                  <a:lnTo>
                    <a:pt x="5619" y="1965"/>
                  </a:lnTo>
                  <a:lnTo>
                    <a:pt x="5658" y="1989"/>
                  </a:lnTo>
                  <a:lnTo>
                    <a:pt x="5724" y="2034"/>
                  </a:lnTo>
                  <a:lnTo>
                    <a:pt x="5763" y="2091"/>
                  </a:lnTo>
                  <a:lnTo>
                    <a:pt x="5814" y="2145"/>
                  </a:lnTo>
                  <a:lnTo>
                    <a:pt x="5856" y="2163"/>
                  </a:lnTo>
                  <a:lnTo>
                    <a:pt x="5898" y="2154"/>
                  </a:lnTo>
                  <a:lnTo>
                    <a:pt x="5940" y="2121"/>
                  </a:lnTo>
                  <a:lnTo>
                    <a:pt x="5985" y="2040"/>
                  </a:lnTo>
                  <a:lnTo>
                    <a:pt x="6003" y="1944"/>
                  </a:lnTo>
                  <a:lnTo>
                    <a:pt x="6030" y="1767"/>
                  </a:lnTo>
                </a:path>
              </a:pathLst>
            </a:custGeom>
            <a:noFill/>
            <a:ln w="57240" cap="flat">
              <a:solidFill>
                <a:srgbClr val="009900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</p:grpSp>
      <p:sp>
        <p:nvSpPr>
          <p:cNvPr id="192622" name="Text Box 110"/>
          <p:cNvSpPr txBox="1">
            <a:spLocks noChangeArrowheads="1"/>
          </p:cNvSpPr>
          <p:nvPr/>
        </p:nvSpPr>
        <p:spPr bwMode="auto">
          <a:xfrm>
            <a:off x="3422650" y="5043489"/>
            <a:ext cx="1860550" cy="549275"/>
          </a:xfrm>
          <a:prstGeom prst="rect">
            <a:avLst/>
          </a:prstGeom>
          <a:solidFill>
            <a:srgbClr val="FFFF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ctr">
            <a:spAutoFit/>
          </a:bodyPr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spcBef>
                <a:spcPts val="1125"/>
              </a:spcBef>
              <a:buClrTx/>
            </a:pPr>
            <a:r>
              <a:rPr lang="es-CO" altLang="es-CO" sz="1800" b="1">
                <a:solidFill>
                  <a:srgbClr val="3333CC"/>
                </a:solidFill>
              </a:rPr>
              <a:t>Contornos de Robinson-Dadson</a:t>
            </a:r>
          </a:p>
        </p:txBody>
      </p:sp>
    </p:spTree>
  </p:cSld>
  <p:clrMapOvr>
    <a:masterClrMapping/>
  </p:clrMapOvr>
  <p:transition>
    <p:dissolv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0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fill="hold" nodeType="after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 additive="repl"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26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 additive="repl">
                                        <p:cTn id="7" dur="500"/>
                                        <p:tgtEl>
                                          <p:spTgt spid="1926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800"/>
                            </p:stCondLst>
                            <p:childTnLst>
                              <p:par>
                                <p:cTn id="9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26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 additive="repl">
                                        <p:cTn id="11" dur="500"/>
                                        <p:tgtEl>
                                          <p:spTgt spid="1926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8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gradFill rotWithShape="0">
          <a:gsLst>
            <a:gs pos="0">
              <a:srgbClr val="000000"/>
            </a:gs>
            <a:gs pos="50000">
              <a:srgbClr val="003399"/>
            </a:gs>
            <a:gs pos="100000">
              <a:srgbClr val="000000"/>
            </a:gs>
          </a:gsLst>
          <a:lin ang="81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3537" name="Rectangle 1"/>
          <p:cNvSpPr>
            <a:spLocks noChangeArrowheads="1"/>
          </p:cNvSpPr>
          <p:nvPr/>
        </p:nvSpPr>
        <p:spPr bwMode="auto">
          <a:xfrm>
            <a:off x="2286000" y="500064"/>
            <a:ext cx="7772400" cy="5946775"/>
          </a:xfrm>
          <a:prstGeom prst="rect">
            <a:avLst/>
          </a:prstGeom>
          <a:solidFill>
            <a:srgbClr val="FFFFCC"/>
          </a:solidFill>
          <a:ln w="57240" cap="sq">
            <a:solidFill>
              <a:srgbClr val="CC66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  <p:grpSp>
        <p:nvGrpSpPr>
          <p:cNvPr id="193538" name="Group 2"/>
          <p:cNvGrpSpPr>
            <a:grpSpLocks/>
          </p:cNvGrpSpPr>
          <p:nvPr/>
        </p:nvGrpSpPr>
        <p:grpSpPr bwMode="auto">
          <a:xfrm>
            <a:off x="3259139" y="779463"/>
            <a:ext cx="6523037" cy="4970462"/>
            <a:chOff x="1093" y="491"/>
            <a:chExt cx="4109" cy="3131"/>
          </a:xfrm>
        </p:grpSpPr>
        <p:grpSp>
          <p:nvGrpSpPr>
            <p:cNvPr id="193539" name="Group 3"/>
            <p:cNvGrpSpPr>
              <a:grpSpLocks/>
            </p:cNvGrpSpPr>
            <p:nvPr/>
          </p:nvGrpSpPr>
          <p:grpSpPr bwMode="auto">
            <a:xfrm>
              <a:off x="1093" y="491"/>
              <a:ext cx="4102" cy="3131"/>
              <a:chOff x="1093" y="491"/>
              <a:chExt cx="4102" cy="3131"/>
            </a:xfrm>
          </p:grpSpPr>
          <p:sp>
            <p:nvSpPr>
              <p:cNvPr id="193540" name="Line 4"/>
              <p:cNvSpPr>
                <a:spLocks noChangeShapeType="1"/>
              </p:cNvSpPr>
              <p:nvPr/>
            </p:nvSpPr>
            <p:spPr bwMode="auto">
              <a:xfrm>
                <a:off x="3417" y="491"/>
                <a:ext cx="0" cy="3130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93541" name="Line 5"/>
              <p:cNvSpPr>
                <a:spLocks noChangeShapeType="1"/>
              </p:cNvSpPr>
              <p:nvPr/>
            </p:nvSpPr>
            <p:spPr bwMode="auto">
              <a:xfrm>
                <a:off x="1332" y="492"/>
                <a:ext cx="0" cy="3129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93542" name="Line 6"/>
              <p:cNvSpPr>
                <a:spLocks noChangeShapeType="1"/>
              </p:cNvSpPr>
              <p:nvPr/>
            </p:nvSpPr>
            <p:spPr bwMode="auto">
              <a:xfrm>
                <a:off x="1641" y="492"/>
                <a:ext cx="0" cy="3129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93543" name="Line 7"/>
              <p:cNvSpPr>
                <a:spLocks noChangeShapeType="1"/>
              </p:cNvSpPr>
              <p:nvPr/>
            </p:nvSpPr>
            <p:spPr bwMode="auto">
              <a:xfrm>
                <a:off x="1503" y="492"/>
                <a:ext cx="0" cy="3129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93544" name="Line 8"/>
              <p:cNvSpPr>
                <a:spLocks noChangeShapeType="1"/>
              </p:cNvSpPr>
              <p:nvPr/>
            </p:nvSpPr>
            <p:spPr bwMode="auto">
              <a:xfrm>
                <a:off x="1745" y="492"/>
                <a:ext cx="0" cy="3129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93545" name="Line 9"/>
              <p:cNvSpPr>
                <a:spLocks noChangeShapeType="1"/>
              </p:cNvSpPr>
              <p:nvPr/>
            </p:nvSpPr>
            <p:spPr bwMode="auto">
              <a:xfrm>
                <a:off x="1842" y="492"/>
                <a:ext cx="0" cy="3129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93546" name="Line 10"/>
              <p:cNvSpPr>
                <a:spLocks noChangeShapeType="1"/>
              </p:cNvSpPr>
              <p:nvPr/>
            </p:nvSpPr>
            <p:spPr bwMode="auto">
              <a:xfrm>
                <a:off x="1913" y="492"/>
                <a:ext cx="0" cy="3130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93547" name="Line 11"/>
              <p:cNvSpPr>
                <a:spLocks noChangeShapeType="1"/>
              </p:cNvSpPr>
              <p:nvPr/>
            </p:nvSpPr>
            <p:spPr bwMode="auto">
              <a:xfrm>
                <a:off x="1986" y="492"/>
                <a:ext cx="0" cy="3130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93548" name="Line 12"/>
              <p:cNvSpPr>
                <a:spLocks noChangeShapeType="1"/>
              </p:cNvSpPr>
              <p:nvPr/>
            </p:nvSpPr>
            <p:spPr bwMode="auto">
              <a:xfrm flipH="1">
                <a:off x="2456" y="492"/>
                <a:ext cx="7" cy="3128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93549" name="Line 13"/>
              <p:cNvSpPr>
                <a:spLocks noChangeShapeType="1"/>
              </p:cNvSpPr>
              <p:nvPr/>
            </p:nvSpPr>
            <p:spPr bwMode="auto">
              <a:xfrm>
                <a:off x="2704" y="492"/>
                <a:ext cx="0" cy="3129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93550" name="Line 14"/>
              <p:cNvSpPr>
                <a:spLocks noChangeShapeType="1"/>
              </p:cNvSpPr>
              <p:nvPr/>
            </p:nvSpPr>
            <p:spPr bwMode="auto">
              <a:xfrm>
                <a:off x="3011" y="492"/>
                <a:ext cx="0" cy="3129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93551" name="Line 15"/>
              <p:cNvSpPr>
                <a:spLocks noChangeShapeType="1"/>
              </p:cNvSpPr>
              <p:nvPr/>
            </p:nvSpPr>
            <p:spPr bwMode="auto">
              <a:xfrm>
                <a:off x="2874" y="492"/>
                <a:ext cx="0" cy="3129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93552" name="Line 16"/>
              <p:cNvSpPr>
                <a:spLocks noChangeShapeType="1"/>
              </p:cNvSpPr>
              <p:nvPr/>
            </p:nvSpPr>
            <p:spPr bwMode="auto">
              <a:xfrm>
                <a:off x="3118" y="492"/>
                <a:ext cx="0" cy="3129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93553" name="Line 17"/>
              <p:cNvSpPr>
                <a:spLocks noChangeShapeType="1"/>
              </p:cNvSpPr>
              <p:nvPr/>
            </p:nvSpPr>
            <p:spPr bwMode="auto">
              <a:xfrm>
                <a:off x="3212" y="492"/>
                <a:ext cx="0" cy="3129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93554" name="Line 18"/>
              <p:cNvSpPr>
                <a:spLocks noChangeShapeType="1"/>
              </p:cNvSpPr>
              <p:nvPr/>
            </p:nvSpPr>
            <p:spPr bwMode="auto">
              <a:xfrm>
                <a:off x="3286" y="495"/>
                <a:ext cx="0" cy="3127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93555" name="Line 19"/>
              <p:cNvSpPr>
                <a:spLocks noChangeShapeType="1"/>
              </p:cNvSpPr>
              <p:nvPr/>
            </p:nvSpPr>
            <p:spPr bwMode="auto">
              <a:xfrm>
                <a:off x="3355" y="495"/>
                <a:ext cx="0" cy="3127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93556" name="Line 20"/>
              <p:cNvSpPr>
                <a:spLocks noChangeShapeType="1"/>
              </p:cNvSpPr>
              <p:nvPr/>
            </p:nvSpPr>
            <p:spPr bwMode="auto">
              <a:xfrm>
                <a:off x="3824" y="492"/>
                <a:ext cx="0" cy="3130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93557" name="Line 21"/>
              <p:cNvSpPr>
                <a:spLocks noChangeShapeType="1"/>
              </p:cNvSpPr>
              <p:nvPr/>
            </p:nvSpPr>
            <p:spPr bwMode="auto">
              <a:xfrm>
                <a:off x="4065" y="492"/>
                <a:ext cx="0" cy="3129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93558" name="Line 22"/>
              <p:cNvSpPr>
                <a:spLocks noChangeShapeType="1"/>
              </p:cNvSpPr>
              <p:nvPr/>
            </p:nvSpPr>
            <p:spPr bwMode="auto">
              <a:xfrm>
                <a:off x="4377" y="492"/>
                <a:ext cx="0" cy="3129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93559" name="Line 23"/>
              <p:cNvSpPr>
                <a:spLocks noChangeShapeType="1"/>
              </p:cNvSpPr>
              <p:nvPr/>
            </p:nvSpPr>
            <p:spPr bwMode="auto">
              <a:xfrm>
                <a:off x="4242" y="492"/>
                <a:ext cx="0" cy="3129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93560" name="Line 24"/>
              <p:cNvSpPr>
                <a:spLocks noChangeShapeType="1"/>
              </p:cNvSpPr>
              <p:nvPr/>
            </p:nvSpPr>
            <p:spPr bwMode="auto">
              <a:xfrm>
                <a:off x="4485" y="492"/>
                <a:ext cx="0" cy="3129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93561" name="Line 25"/>
              <p:cNvSpPr>
                <a:spLocks noChangeShapeType="1"/>
              </p:cNvSpPr>
              <p:nvPr/>
            </p:nvSpPr>
            <p:spPr bwMode="auto">
              <a:xfrm>
                <a:off x="4581" y="492"/>
                <a:ext cx="0" cy="3129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93562" name="Line 26"/>
              <p:cNvSpPr>
                <a:spLocks noChangeShapeType="1"/>
              </p:cNvSpPr>
              <p:nvPr/>
            </p:nvSpPr>
            <p:spPr bwMode="auto">
              <a:xfrm>
                <a:off x="4654" y="492"/>
                <a:ext cx="0" cy="3130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93563" name="Line 27"/>
              <p:cNvSpPr>
                <a:spLocks noChangeShapeType="1"/>
              </p:cNvSpPr>
              <p:nvPr/>
            </p:nvSpPr>
            <p:spPr bwMode="auto">
              <a:xfrm>
                <a:off x="4730" y="492"/>
                <a:ext cx="0" cy="3129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93564" name="Line 28"/>
              <p:cNvSpPr>
                <a:spLocks noChangeShapeType="1"/>
              </p:cNvSpPr>
              <p:nvPr/>
            </p:nvSpPr>
            <p:spPr bwMode="auto">
              <a:xfrm flipH="1">
                <a:off x="4783" y="492"/>
                <a:ext cx="7" cy="3130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93565" name="Line 29"/>
              <p:cNvSpPr>
                <a:spLocks noChangeShapeType="1"/>
              </p:cNvSpPr>
              <p:nvPr/>
            </p:nvSpPr>
            <p:spPr bwMode="auto">
              <a:xfrm>
                <a:off x="5196" y="492"/>
                <a:ext cx="0" cy="3130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93566" name="Line 30"/>
              <p:cNvSpPr>
                <a:spLocks noChangeShapeType="1"/>
              </p:cNvSpPr>
              <p:nvPr/>
            </p:nvSpPr>
            <p:spPr bwMode="auto">
              <a:xfrm>
                <a:off x="1093" y="492"/>
                <a:ext cx="0" cy="3129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93567" name="Line 31"/>
              <p:cNvSpPr>
                <a:spLocks noChangeShapeType="1"/>
              </p:cNvSpPr>
              <p:nvPr/>
            </p:nvSpPr>
            <p:spPr bwMode="auto">
              <a:xfrm>
                <a:off x="2047" y="491"/>
                <a:ext cx="0" cy="3130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</p:grpSp>
        <p:grpSp>
          <p:nvGrpSpPr>
            <p:cNvPr id="193568" name="Group 32"/>
            <p:cNvGrpSpPr>
              <a:grpSpLocks/>
            </p:cNvGrpSpPr>
            <p:nvPr/>
          </p:nvGrpSpPr>
          <p:grpSpPr bwMode="auto">
            <a:xfrm>
              <a:off x="1093" y="492"/>
              <a:ext cx="4109" cy="3129"/>
              <a:chOff x="1093" y="492"/>
              <a:chExt cx="4109" cy="3129"/>
            </a:xfrm>
          </p:grpSpPr>
          <p:sp>
            <p:nvSpPr>
              <p:cNvPr id="193569" name="Line 33"/>
              <p:cNvSpPr>
                <a:spLocks noChangeShapeType="1"/>
              </p:cNvSpPr>
              <p:nvPr/>
            </p:nvSpPr>
            <p:spPr bwMode="auto">
              <a:xfrm>
                <a:off x="1093" y="492"/>
                <a:ext cx="4099" cy="0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93570" name="Line 34"/>
              <p:cNvSpPr>
                <a:spLocks noChangeShapeType="1"/>
              </p:cNvSpPr>
              <p:nvPr/>
            </p:nvSpPr>
            <p:spPr bwMode="auto">
              <a:xfrm>
                <a:off x="1093" y="712"/>
                <a:ext cx="4106" cy="0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93571" name="Line 35"/>
              <p:cNvSpPr>
                <a:spLocks noChangeShapeType="1"/>
              </p:cNvSpPr>
              <p:nvPr/>
            </p:nvSpPr>
            <p:spPr bwMode="auto">
              <a:xfrm>
                <a:off x="1093" y="931"/>
                <a:ext cx="4109" cy="0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93572" name="Line 36"/>
              <p:cNvSpPr>
                <a:spLocks noChangeShapeType="1"/>
              </p:cNvSpPr>
              <p:nvPr/>
            </p:nvSpPr>
            <p:spPr bwMode="auto">
              <a:xfrm>
                <a:off x="1093" y="1163"/>
                <a:ext cx="4109" cy="0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93573" name="Line 37"/>
              <p:cNvSpPr>
                <a:spLocks noChangeShapeType="1"/>
              </p:cNvSpPr>
              <p:nvPr/>
            </p:nvSpPr>
            <p:spPr bwMode="auto">
              <a:xfrm>
                <a:off x="1093" y="1381"/>
                <a:ext cx="4109" cy="0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93574" name="Line 38"/>
              <p:cNvSpPr>
                <a:spLocks noChangeShapeType="1"/>
              </p:cNvSpPr>
              <p:nvPr/>
            </p:nvSpPr>
            <p:spPr bwMode="auto">
              <a:xfrm>
                <a:off x="1093" y="1606"/>
                <a:ext cx="4109" cy="0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93575" name="Line 39"/>
              <p:cNvSpPr>
                <a:spLocks noChangeShapeType="1"/>
              </p:cNvSpPr>
              <p:nvPr/>
            </p:nvSpPr>
            <p:spPr bwMode="auto">
              <a:xfrm>
                <a:off x="1093" y="1822"/>
                <a:ext cx="4106" cy="0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93576" name="Line 40"/>
              <p:cNvSpPr>
                <a:spLocks noChangeShapeType="1"/>
              </p:cNvSpPr>
              <p:nvPr/>
            </p:nvSpPr>
            <p:spPr bwMode="auto">
              <a:xfrm>
                <a:off x="1093" y="2049"/>
                <a:ext cx="4106" cy="0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93577" name="Line 41"/>
              <p:cNvSpPr>
                <a:spLocks noChangeShapeType="1"/>
              </p:cNvSpPr>
              <p:nvPr/>
            </p:nvSpPr>
            <p:spPr bwMode="auto">
              <a:xfrm>
                <a:off x="1093" y="2267"/>
                <a:ext cx="4106" cy="0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93578" name="Line 42"/>
              <p:cNvSpPr>
                <a:spLocks noChangeShapeType="1"/>
              </p:cNvSpPr>
              <p:nvPr/>
            </p:nvSpPr>
            <p:spPr bwMode="auto">
              <a:xfrm>
                <a:off x="1093" y="2490"/>
                <a:ext cx="4106" cy="0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93579" name="Line 43"/>
              <p:cNvSpPr>
                <a:spLocks noChangeShapeType="1"/>
              </p:cNvSpPr>
              <p:nvPr/>
            </p:nvSpPr>
            <p:spPr bwMode="auto">
              <a:xfrm>
                <a:off x="1093" y="2720"/>
                <a:ext cx="4106" cy="0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93580" name="Line 44"/>
              <p:cNvSpPr>
                <a:spLocks noChangeShapeType="1"/>
              </p:cNvSpPr>
              <p:nvPr/>
            </p:nvSpPr>
            <p:spPr bwMode="auto">
              <a:xfrm>
                <a:off x="1093" y="2934"/>
                <a:ext cx="4106" cy="0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93581" name="Line 45"/>
              <p:cNvSpPr>
                <a:spLocks noChangeShapeType="1"/>
              </p:cNvSpPr>
              <p:nvPr/>
            </p:nvSpPr>
            <p:spPr bwMode="auto">
              <a:xfrm>
                <a:off x="1093" y="3160"/>
                <a:ext cx="4106" cy="0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93582" name="Line 46"/>
              <p:cNvSpPr>
                <a:spLocks noChangeShapeType="1"/>
              </p:cNvSpPr>
              <p:nvPr/>
            </p:nvSpPr>
            <p:spPr bwMode="auto">
              <a:xfrm>
                <a:off x="1093" y="3385"/>
                <a:ext cx="4106" cy="0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193583" name="Line 47"/>
              <p:cNvSpPr>
                <a:spLocks noChangeShapeType="1"/>
              </p:cNvSpPr>
              <p:nvPr/>
            </p:nvSpPr>
            <p:spPr bwMode="auto">
              <a:xfrm>
                <a:off x="1096" y="3622"/>
                <a:ext cx="4095" cy="0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</p:grpSp>
      </p:grpSp>
      <p:sp>
        <p:nvSpPr>
          <p:cNvPr id="193584" name="Rectangle 48"/>
          <p:cNvSpPr>
            <a:spLocks noChangeArrowheads="1"/>
          </p:cNvSpPr>
          <p:nvPr/>
        </p:nvSpPr>
        <p:spPr bwMode="auto">
          <a:xfrm>
            <a:off x="2286001" y="2943225"/>
            <a:ext cx="581025" cy="3444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r>
              <a:rPr lang="es-CO" altLang="es-CO" sz="2000" b="1" i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L</a:t>
            </a:r>
            <a:r>
              <a:rPr lang="es-CO" altLang="es-CO" sz="2000" b="1" i="1" baseline="-25000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p</a:t>
            </a:r>
          </a:p>
        </p:txBody>
      </p:sp>
      <p:sp>
        <p:nvSpPr>
          <p:cNvPr id="193585" name="Rectangle 49"/>
          <p:cNvSpPr>
            <a:spLocks noChangeArrowheads="1"/>
          </p:cNvSpPr>
          <p:nvPr/>
        </p:nvSpPr>
        <p:spPr bwMode="auto">
          <a:xfrm>
            <a:off x="2727326" y="1011238"/>
            <a:ext cx="487363" cy="342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120</a:t>
            </a:r>
          </a:p>
        </p:txBody>
      </p:sp>
      <p:sp>
        <p:nvSpPr>
          <p:cNvPr id="193586" name="Rectangle 50"/>
          <p:cNvSpPr>
            <a:spLocks noChangeArrowheads="1"/>
          </p:cNvSpPr>
          <p:nvPr/>
        </p:nvSpPr>
        <p:spPr bwMode="auto">
          <a:xfrm>
            <a:off x="2727326" y="1365250"/>
            <a:ext cx="487363" cy="342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110</a:t>
            </a:r>
          </a:p>
        </p:txBody>
      </p:sp>
      <p:sp>
        <p:nvSpPr>
          <p:cNvPr id="193587" name="Rectangle 51"/>
          <p:cNvSpPr>
            <a:spLocks noChangeArrowheads="1"/>
          </p:cNvSpPr>
          <p:nvPr/>
        </p:nvSpPr>
        <p:spPr bwMode="auto">
          <a:xfrm>
            <a:off x="2727326" y="1716089"/>
            <a:ext cx="487363" cy="3460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100</a:t>
            </a:r>
          </a:p>
        </p:txBody>
      </p:sp>
      <p:sp>
        <p:nvSpPr>
          <p:cNvPr id="193588" name="Rectangle 52"/>
          <p:cNvSpPr>
            <a:spLocks noChangeArrowheads="1"/>
          </p:cNvSpPr>
          <p:nvPr/>
        </p:nvSpPr>
        <p:spPr bwMode="auto">
          <a:xfrm>
            <a:off x="2727326" y="2070100"/>
            <a:ext cx="487363" cy="3444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90</a:t>
            </a:r>
          </a:p>
        </p:txBody>
      </p:sp>
      <p:sp>
        <p:nvSpPr>
          <p:cNvPr id="193589" name="Rectangle 53"/>
          <p:cNvSpPr>
            <a:spLocks noChangeArrowheads="1"/>
          </p:cNvSpPr>
          <p:nvPr/>
        </p:nvSpPr>
        <p:spPr bwMode="auto">
          <a:xfrm>
            <a:off x="2727326" y="2424113"/>
            <a:ext cx="487363" cy="342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80</a:t>
            </a:r>
          </a:p>
        </p:txBody>
      </p:sp>
      <p:sp>
        <p:nvSpPr>
          <p:cNvPr id="193590" name="Rectangle 54"/>
          <p:cNvSpPr>
            <a:spLocks noChangeArrowheads="1"/>
          </p:cNvSpPr>
          <p:nvPr/>
        </p:nvSpPr>
        <p:spPr bwMode="auto">
          <a:xfrm>
            <a:off x="2727326" y="2776538"/>
            <a:ext cx="487363" cy="342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70</a:t>
            </a:r>
          </a:p>
        </p:txBody>
      </p:sp>
      <p:sp>
        <p:nvSpPr>
          <p:cNvPr id="193591" name="Rectangle 55"/>
          <p:cNvSpPr>
            <a:spLocks noChangeArrowheads="1"/>
          </p:cNvSpPr>
          <p:nvPr/>
        </p:nvSpPr>
        <p:spPr bwMode="auto">
          <a:xfrm>
            <a:off x="2727326" y="3130550"/>
            <a:ext cx="487363" cy="3444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60</a:t>
            </a:r>
          </a:p>
        </p:txBody>
      </p:sp>
      <p:sp>
        <p:nvSpPr>
          <p:cNvPr id="193592" name="Rectangle 56"/>
          <p:cNvSpPr>
            <a:spLocks noChangeArrowheads="1"/>
          </p:cNvSpPr>
          <p:nvPr/>
        </p:nvSpPr>
        <p:spPr bwMode="auto">
          <a:xfrm>
            <a:off x="2727326" y="3482975"/>
            <a:ext cx="487363" cy="3444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50</a:t>
            </a:r>
          </a:p>
        </p:txBody>
      </p:sp>
      <p:sp>
        <p:nvSpPr>
          <p:cNvPr id="193593" name="Rectangle 57"/>
          <p:cNvSpPr>
            <a:spLocks noChangeArrowheads="1"/>
          </p:cNvSpPr>
          <p:nvPr/>
        </p:nvSpPr>
        <p:spPr bwMode="auto">
          <a:xfrm>
            <a:off x="2727326" y="3835401"/>
            <a:ext cx="487363" cy="3460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40</a:t>
            </a:r>
          </a:p>
        </p:txBody>
      </p:sp>
      <p:sp>
        <p:nvSpPr>
          <p:cNvPr id="193594" name="Rectangle 58"/>
          <p:cNvSpPr>
            <a:spLocks noChangeArrowheads="1"/>
          </p:cNvSpPr>
          <p:nvPr/>
        </p:nvSpPr>
        <p:spPr bwMode="auto">
          <a:xfrm>
            <a:off x="2727326" y="4191000"/>
            <a:ext cx="487363" cy="342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30</a:t>
            </a:r>
          </a:p>
        </p:txBody>
      </p:sp>
      <p:sp>
        <p:nvSpPr>
          <p:cNvPr id="193595" name="Rectangle 59"/>
          <p:cNvSpPr>
            <a:spLocks noChangeArrowheads="1"/>
          </p:cNvSpPr>
          <p:nvPr/>
        </p:nvSpPr>
        <p:spPr bwMode="auto">
          <a:xfrm>
            <a:off x="2727326" y="4543425"/>
            <a:ext cx="487363" cy="342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20</a:t>
            </a:r>
          </a:p>
        </p:txBody>
      </p:sp>
      <p:sp>
        <p:nvSpPr>
          <p:cNvPr id="193596" name="Rectangle 60"/>
          <p:cNvSpPr>
            <a:spLocks noChangeArrowheads="1"/>
          </p:cNvSpPr>
          <p:nvPr/>
        </p:nvSpPr>
        <p:spPr bwMode="auto">
          <a:xfrm>
            <a:off x="2727326" y="4897439"/>
            <a:ext cx="487363" cy="3444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10</a:t>
            </a:r>
          </a:p>
        </p:txBody>
      </p:sp>
      <p:sp>
        <p:nvSpPr>
          <p:cNvPr id="193597" name="Rectangle 61"/>
          <p:cNvSpPr>
            <a:spLocks noChangeArrowheads="1"/>
          </p:cNvSpPr>
          <p:nvPr/>
        </p:nvSpPr>
        <p:spPr bwMode="auto">
          <a:xfrm>
            <a:off x="2727326" y="5251450"/>
            <a:ext cx="487363" cy="342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0</a:t>
            </a:r>
          </a:p>
        </p:txBody>
      </p:sp>
      <p:sp>
        <p:nvSpPr>
          <p:cNvPr id="193598" name="Rectangle 62"/>
          <p:cNvSpPr>
            <a:spLocks noChangeArrowheads="1"/>
          </p:cNvSpPr>
          <p:nvPr/>
        </p:nvSpPr>
        <p:spPr bwMode="auto">
          <a:xfrm>
            <a:off x="2795589" y="617538"/>
            <a:ext cx="485775" cy="342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dB   </a:t>
            </a:r>
          </a:p>
        </p:txBody>
      </p:sp>
      <p:sp>
        <p:nvSpPr>
          <p:cNvPr id="193599" name="Rectangle 63"/>
          <p:cNvSpPr>
            <a:spLocks noChangeArrowheads="1"/>
          </p:cNvSpPr>
          <p:nvPr/>
        </p:nvSpPr>
        <p:spPr bwMode="auto">
          <a:xfrm>
            <a:off x="6997700" y="842964"/>
            <a:ext cx="1003300" cy="3079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120 fon</a:t>
            </a:r>
          </a:p>
        </p:txBody>
      </p:sp>
      <p:sp>
        <p:nvSpPr>
          <p:cNvPr id="193600" name="Rectangle 64"/>
          <p:cNvSpPr>
            <a:spLocks noChangeArrowheads="1"/>
          </p:cNvSpPr>
          <p:nvPr/>
        </p:nvSpPr>
        <p:spPr bwMode="auto">
          <a:xfrm>
            <a:off x="7013575" y="1187450"/>
            <a:ext cx="712788" cy="279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110</a:t>
            </a:r>
          </a:p>
        </p:txBody>
      </p:sp>
      <p:sp>
        <p:nvSpPr>
          <p:cNvPr id="193601" name="Rectangle 65"/>
          <p:cNvSpPr>
            <a:spLocks noChangeArrowheads="1"/>
          </p:cNvSpPr>
          <p:nvPr/>
        </p:nvSpPr>
        <p:spPr bwMode="auto">
          <a:xfrm>
            <a:off x="7013575" y="1895476"/>
            <a:ext cx="712788" cy="2778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90</a:t>
            </a:r>
          </a:p>
        </p:txBody>
      </p:sp>
      <p:sp>
        <p:nvSpPr>
          <p:cNvPr id="193602" name="Rectangle 66"/>
          <p:cNvSpPr>
            <a:spLocks noChangeArrowheads="1"/>
          </p:cNvSpPr>
          <p:nvPr/>
        </p:nvSpPr>
        <p:spPr bwMode="auto">
          <a:xfrm>
            <a:off x="7013575" y="1541463"/>
            <a:ext cx="712788" cy="279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100</a:t>
            </a:r>
          </a:p>
        </p:txBody>
      </p:sp>
      <p:sp>
        <p:nvSpPr>
          <p:cNvPr id="193603" name="Rectangle 67"/>
          <p:cNvSpPr>
            <a:spLocks noChangeArrowheads="1"/>
          </p:cNvSpPr>
          <p:nvPr/>
        </p:nvSpPr>
        <p:spPr bwMode="auto">
          <a:xfrm>
            <a:off x="7013575" y="2603501"/>
            <a:ext cx="712788" cy="2778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70</a:t>
            </a:r>
          </a:p>
        </p:txBody>
      </p:sp>
      <p:sp>
        <p:nvSpPr>
          <p:cNvPr id="193604" name="Rectangle 68"/>
          <p:cNvSpPr>
            <a:spLocks noChangeArrowheads="1"/>
          </p:cNvSpPr>
          <p:nvPr/>
        </p:nvSpPr>
        <p:spPr bwMode="auto">
          <a:xfrm>
            <a:off x="7013575" y="2247900"/>
            <a:ext cx="712788" cy="279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80</a:t>
            </a:r>
          </a:p>
        </p:txBody>
      </p:sp>
      <p:sp>
        <p:nvSpPr>
          <p:cNvPr id="193605" name="Rectangle 69"/>
          <p:cNvSpPr>
            <a:spLocks noChangeArrowheads="1"/>
          </p:cNvSpPr>
          <p:nvPr/>
        </p:nvSpPr>
        <p:spPr bwMode="auto">
          <a:xfrm>
            <a:off x="7013575" y="2954338"/>
            <a:ext cx="712788" cy="2778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60</a:t>
            </a:r>
          </a:p>
        </p:txBody>
      </p:sp>
      <p:sp>
        <p:nvSpPr>
          <p:cNvPr id="193606" name="Rectangle 70"/>
          <p:cNvSpPr>
            <a:spLocks noChangeArrowheads="1"/>
          </p:cNvSpPr>
          <p:nvPr/>
        </p:nvSpPr>
        <p:spPr bwMode="auto">
          <a:xfrm>
            <a:off x="7013575" y="3309939"/>
            <a:ext cx="712788" cy="276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50</a:t>
            </a:r>
          </a:p>
        </p:txBody>
      </p:sp>
      <p:sp>
        <p:nvSpPr>
          <p:cNvPr id="193607" name="Rectangle 71"/>
          <p:cNvSpPr>
            <a:spLocks noChangeArrowheads="1"/>
          </p:cNvSpPr>
          <p:nvPr/>
        </p:nvSpPr>
        <p:spPr bwMode="auto">
          <a:xfrm>
            <a:off x="7013575" y="3662363"/>
            <a:ext cx="712788" cy="2778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40</a:t>
            </a:r>
          </a:p>
        </p:txBody>
      </p:sp>
      <p:sp>
        <p:nvSpPr>
          <p:cNvPr id="193608" name="Rectangle 72"/>
          <p:cNvSpPr>
            <a:spLocks noChangeArrowheads="1"/>
          </p:cNvSpPr>
          <p:nvPr/>
        </p:nvSpPr>
        <p:spPr bwMode="auto">
          <a:xfrm>
            <a:off x="7013575" y="4014788"/>
            <a:ext cx="712788" cy="279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30</a:t>
            </a:r>
          </a:p>
        </p:txBody>
      </p:sp>
      <p:sp>
        <p:nvSpPr>
          <p:cNvPr id="193609" name="Rectangle 73"/>
          <p:cNvSpPr>
            <a:spLocks noChangeArrowheads="1"/>
          </p:cNvSpPr>
          <p:nvPr/>
        </p:nvSpPr>
        <p:spPr bwMode="auto">
          <a:xfrm>
            <a:off x="7013575" y="4370389"/>
            <a:ext cx="712788" cy="276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20</a:t>
            </a:r>
          </a:p>
        </p:txBody>
      </p:sp>
      <p:sp>
        <p:nvSpPr>
          <p:cNvPr id="193610" name="Rectangle 74"/>
          <p:cNvSpPr>
            <a:spLocks noChangeArrowheads="1"/>
          </p:cNvSpPr>
          <p:nvPr/>
        </p:nvSpPr>
        <p:spPr bwMode="auto">
          <a:xfrm>
            <a:off x="7013575" y="4721225"/>
            <a:ext cx="712788" cy="2809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10</a:t>
            </a:r>
          </a:p>
        </p:txBody>
      </p:sp>
      <p:sp>
        <p:nvSpPr>
          <p:cNvPr id="193611" name="Rectangle 75"/>
          <p:cNvSpPr>
            <a:spLocks noChangeArrowheads="1"/>
          </p:cNvSpPr>
          <p:nvPr/>
        </p:nvSpPr>
        <p:spPr bwMode="auto">
          <a:xfrm>
            <a:off x="3006726" y="5761039"/>
            <a:ext cx="485775" cy="3444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20</a:t>
            </a:r>
          </a:p>
        </p:txBody>
      </p:sp>
      <p:sp>
        <p:nvSpPr>
          <p:cNvPr id="193612" name="Rectangle 76"/>
          <p:cNvSpPr>
            <a:spLocks noChangeArrowheads="1"/>
          </p:cNvSpPr>
          <p:nvPr/>
        </p:nvSpPr>
        <p:spPr bwMode="auto">
          <a:xfrm>
            <a:off x="4537076" y="5767389"/>
            <a:ext cx="487363" cy="3444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100</a:t>
            </a:r>
          </a:p>
        </p:txBody>
      </p:sp>
      <p:sp>
        <p:nvSpPr>
          <p:cNvPr id="193613" name="Rectangle 77"/>
          <p:cNvSpPr>
            <a:spLocks noChangeArrowheads="1"/>
          </p:cNvSpPr>
          <p:nvPr/>
        </p:nvSpPr>
        <p:spPr bwMode="auto">
          <a:xfrm>
            <a:off x="6094414" y="5767389"/>
            <a:ext cx="485775" cy="3444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500</a:t>
            </a:r>
          </a:p>
        </p:txBody>
      </p:sp>
      <p:sp>
        <p:nvSpPr>
          <p:cNvPr id="193614" name="Rectangle 78"/>
          <p:cNvSpPr>
            <a:spLocks noChangeArrowheads="1"/>
          </p:cNvSpPr>
          <p:nvPr/>
        </p:nvSpPr>
        <p:spPr bwMode="auto">
          <a:xfrm>
            <a:off x="6634163" y="5767389"/>
            <a:ext cx="639762" cy="3444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1000</a:t>
            </a:r>
          </a:p>
        </p:txBody>
      </p:sp>
      <p:sp>
        <p:nvSpPr>
          <p:cNvPr id="193615" name="Rectangle 79"/>
          <p:cNvSpPr>
            <a:spLocks noChangeArrowheads="1"/>
          </p:cNvSpPr>
          <p:nvPr/>
        </p:nvSpPr>
        <p:spPr bwMode="auto">
          <a:xfrm>
            <a:off x="8166100" y="5767389"/>
            <a:ext cx="642938" cy="3444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5000</a:t>
            </a:r>
          </a:p>
        </p:txBody>
      </p:sp>
      <p:sp>
        <p:nvSpPr>
          <p:cNvPr id="193616" name="Rectangle 80"/>
          <p:cNvSpPr>
            <a:spLocks noChangeArrowheads="1"/>
          </p:cNvSpPr>
          <p:nvPr/>
        </p:nvSpPr>
        <p:spPr bwMode="auto">
          <a:xfrm>
            <a:off x="8818564" y="5767389"/>
            <a:ext cx="1087437" cy="3444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10000  Hz</a:t>
            </a:r>
          </a:p>
        </p:txBody>
      </p:sp>
      <p:sp>
        <p:nvSpPr>
          <p:cNvPr id="193617" name="Rectangle 81"/>
          <p:cNvSpPr>
            <a:spLocks noChangeArrowheads="1"/>
          </p:cNvSpPr>
          <p:nvPr/>
        </p:nvSpPr>
        <p:spPr bwMode="auto">
          <a:xfrm>
            <a:off x="6235700" y="6027738"/>
            <a:ext cx="641350" cy="419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buClrTx/>
              <a:buFontTx/>
              <a:buNone/>
            </a:pPr>
            <a:r>
              <a:rPr lang="es-CO" altLang="es-CO" sz="2000" b="1" i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f</a:t>
            </a:r>
          </a:p>
        </p:txBody>
      </p:sp>
      <p:grpSp>
        <p:nvGrpSpPr>
          <p:cNvPr id="193618" name="Group 82"/>
          <p:cNvGrpSpPr>
            <a:grpSpLocks/>
          </p:cNvGrpSpPr>
          <p:nvPr/>
        </p:nvGrpSpPr>
        <p:grpSpPr bwMode="auto">
          <a:xfrm>
            <a:off x="3262314" y="785813"/>
            <a:ext cx="6275387" cy="4756150"/>
            <a:chOff x="1095" y="495"/>
            <a:chExt cx="3953" cy="2996"/>
          </a:xfrm>
        </p:grpSpPr>
        <p:sp>
          <p:nvSpPr>
            <p:cNvPr id="193619" name="Freeform 83"/>
            <p:cNvSpPr>
              <a:spLocks noChangeArrowheads="1"/>
            </p:cNvSpPr>
            <p:nvPr/>
          </p:nvSpPr>
          <p:spPr bwMode="auto">
            <a:xfrm>
              <a:off x="1102" y="1677"/>
              <a:ext cx="3925" cy="1681"/>
            </a:xfrm>
            <a:custGeom>
              <a:avLst/>
              <a:gdLst>
                <a:gd name="G0" fmla="+- 65494 0 0"/>
                <a:gd name="G1" fmla="+- 1 0 0"/>
                <a:gd name="G2" fmla="+- 1 0 0"/>
                <a:gd name="G3" fmla="+- 1 0 0"/>
                <a:gd name="G4" fmla="+- 1 0 0"/>
                <a:gd name="G5" fmla="+- 1 0 0"/>
                <a:gd name="G6" fmla="+- 1 0 0"/>
                <a:gd name="G7" fmla="+- 1 0 0"/>
                <a:gd name="G8" fmla="+- 1 0 0"/>
                <a:gd name="G9" fmla="+- 1 0 0"/>
                <a:gd name="G10" fmla="+- 1 0 0"/>
                <a:gd name="G11" fmla="+- 1 0 0"/>
                <a:gd name="G12" fmla="+- 1 0 0"/>
                <a:gd name="G13" fmla="+- 1 0 0"/>
                <a:gd name="G14" fmla="+- 1 0 0"/>
                <a:gd name="G15" fmla="+- 1 0 0"/>
                <a:gd name="G16" fmla="+- 1 0 0"/>
                <a:gd name="G17" fmla="+- 1 0 0"/>
                <a:gd name="G18" fmla="+- 1 0 0"/>
                <a:gd name="G19" fmla="+- 1 0 0"/>
                <a:gd name="G20" fmla="+- 1 0 0"/>
                <a:gd name="G21" fmla="+- 1 0 0"/>
                <a:gd name="G22" fmla="+- 1 0 0"/>
                <a:gd name="G23" fmla="+- 1 0 0"/>
                <a:gd name="G24" fmla="*/ 1 16385 2"/>
                <a:gd name="G25" fmla="+- 1 0 0"/>
                <a:gd name="G26" fmla="+- 1 0 0"/>
                <a:gd name="G27" fmla="+- 1 0 0"/>
                <a:gd name="G28" fmla="+- 1 0 0"/>
                <a:gd name="G29" fmla="+- 1 0 0"/>
                <a:gd name="G30" fmla="+- 1 0 0"/>
                <a:gd name="G31" fmla="+- 1 0 0"/>
                <a:gd name="G32" fmla="+- 1 0 0"/>
                <a:gd name="G33" fmla="+- 1 0 0"/>
                <a:gd name="G34" fmla="+- 1 0 0"/>
                <a:gd name="G35" fmla="+- 1 0 0"/>
                <a:gd name="G36" fmla="+- 1 0 0"/>
                <a:gd name="G37" fmla="+- 1 0 0"/>
                <a:gd name="G38" fmla="+- 1 0 0"/>
                <a:gd name="G39" fmla="+- 1 0 0"/>
                <a:gd name="G40" fmla="+- 1 0 0"/>
                <a:gd name="G41" fmla="+- 1 0 0"/>
                <a:gd name="G42" fmla="+- 1 0 0"/>
                <a:gd name="G43" fmla="+- 1 0 0"/>
                <a:gd name="G44" fmla="+- 1 0 0"/>
                <a:gd name="G45" fmla="+- 1 0 0"/>
                <a:gd name="G46" fmla="+- 1 0 0"/>
                <a:gd name="T0" fmla="*/ 0 w 6030"/>
                <a:gd name="T1" fmla="*/ 0 h 2610"/>
                <a:gd name="T2" fmla="*/ 51 w 6030"/>
                <a:gd name="T3" fmla="*/ 77 h 2610"/>
                <a:gd name="T4" fmla="*/ 127 w 6030"/>
                <a:gd name="T5" fmla="*/ 189 h 2610"/>
                <a:gd name="T6" fmla="*/ 234 w 6030"/>
                <a:gd name="T7" fmla="*/ 338 h 2610"/>
                <a:gd name="T8" fmla="*/ 326 w 6030"/>
                <a:gd name="T9" fmla="*/ 464 h 2610"/>
                <a:gd name="T10" fmla="*/ 402 w 6030"/>
                <a:gd name="T11" fmla="*/ 549 h 2610"/>
                <a:gd name="T12" fmla="*/ 535 w 6030"/>
                <a:gd name="T13" fmla="*/ 692 h 2610"/>
                <a:gd name="T14" fmla="*/ 703 w 6030"/>
                <a:gd name="T15" fmla="*/ 856 h 2610"/>
                <a:gd name="T16" fmla="*/ 877 w 6030"/>
                <a:gd name="T17" fmla="*/ 1005 h 2610"/>
                <a:gd name="T18" fmla="*/ 1012 w 6030"/>
                <a:gd name="T19" fmla="*/ 1110 h 2610"/>
                <a:gd name="T20" fmla="*/ 1147 w 6030"/>
                <a:gd name="T21" fmla="*/ 1197 h 2610"/>
                <a:gd name="T22" fmla="*/ 1303 w 6030"/>
                <a:gd name="T23" fmla="*/ 1278 h 2610"/>
                <a:gd name="T24" fmla="*/ 1494 w 6030"/>
                <a:gd name="T25" fmla="*/ 1355 h 2610"/>
                <a:gd name="T26" fmla="*/ 1641 w 6030"/>
                <a:gd name="T27" fmla="*/ 1411 h 2610"/>
                <a:gd name="T28" fmla="*/ 1793 w 6030"/>
                <a:gd name="T29" fmla="*/ 1452 h 2610"/>
                <a:gd name="T30" fmla="*/ 1932 w 6030"/>
                <a:gd name="T31" fmla="*/ 1471 h 2610"/>
                <a:gd name="T32" fmla="*/ 2100 w 6030"/>
                <a:gd name="T33" fmla="*/ 1485 h 2610"/>
                <a:gd name="T34" fmla="*/ 2219 w 6030"/>
                <a:gd name="T35" fmla="*/ 1485 h 2610"/>
                <a:gd name="T36" fmla="*/ 2317 w 6030"/>
                <a:gd name="T37" fmla="*/ 1485 h 2610"/>
                <a:gd name="T38" fmla="*/ 2475 w 6030"/>
                <a:gd name="T39" fmla="*/ 1502 h 2610"/>
                <a:gd name="T40" fmla="*/ 2604 w 6030"/>
                <a:gd name="T41" fmla="*/ 1520 h 2610"/>
                <a:gd name="T42" fmla="*/ 2756 w 6030"/>
                <a:gd name="T43" fmla="*/ 1560 h 2610"/>
                <a:gd name="T44" fmla="*/ 2899 w 6030"/>
                <a:gd name="T45" fmla="*/ 1616 h 2610"/>
                <a:gd name="T46" fmla="*/ 2969 w 6030"/>
                <a:gd name="T47" fmla="*/ 1649 h 2610"/>
                <a:gd name="T48" fmla="*/ 3018 w 6030"/>
                <a:gd name="T49" fmla="*/ 1672 h 2610"/>
                <a:gd name="T50" fmla="*/ 3076 w 6030"/>
                <a:gd name="T51" fmla="*/ 1682 h 2610"/>
                <a:gd name="T52" fmla="*/ 3125 w 6030"/>
                <a:gd name="T53" fmla="*/ 1682 h 2610"/>
                <a:gd name="T54" fmla="*/ 3162 w 6030"/>
                <a:gd name="T55" fmla="*/ 1674 h 2610"/>
                <a:gd name="T56" fmla="*/ 3215 w 6030"/>
                <a:gd name="T57" fmla="*/ 1659 h 2610"/>
                <a:gd name="T58" fmla="*/ 3274 w 6030"/>
                <a:gd name="T59" fmla="*/ 1616 h 2610"/>
                <a:gd name="T60" fmla="*/ 3330 w 6030"/>
                <a:gd name="T61" fmla="*/ 1558 h 2610"/>
                <a:gd name="T62" fmla="*/ 3367 w 6030"/>
                <a:gd name="T63" fmla="*/ 1516 h 2610"/>
                <a:gd name="T64" fmla="*/ 3422 w 6030"/>
                <a:gd name="T65" fmla="*/ 1450 h 2610"/>
                <a:gd name="T66" fmla="*/ 3465 w 6030"/>
                <a:gd name="T67" fmla="*/ 1386 h 2610"/>
                <a:gd name="T68" fmla="*/ 3496 w 6030"/>
                <a:gd name="T69" fmla="*/ 1342 h 2610"/>
                <a:gd name="T70" fmla="*/ 3545 w 6030"/>
                <a:gd name="T71" fmla="*/ 1278 h 2610"/>
                <a:gd name="T72" fmla="*/ 3586 w 6030"/>
                <a:gd name="T73" fmla="*/ 1249 h 2610"/>
                <a:gd name="T74" fmla="*/ 3623 w 6030"/>
                <a:gd name="T75" fmla="*/ 1237 h 2610"/>
                <a:gd name="T76" fmla="*/ 3651 w 6030"/>
                <a:gd name="T77" fmla="*/ 1237 h 2610"/>
                <a:gd name="T78" fmla="*/ 3680 w 6030"/>
                <a:gd name="T79" fmla="*/ 1249 h 2610"/>
                <a:gd name="T80" fmla="*/ 3721 w 6030"/>
                <a:gd name="T81" fmla="*/ 1282 h 2610"/>
                <a:gd name="T82" fmla="*/ 3789 w 6030"/>
                <a:gd name="T83" fmla="*/ 1349 h 2610"/>
                <a:gd name="T84" fmla="*/ 3815 w 6030"/>
                <a:gd name="T85" fmla="*/ 1363 h 2610"/>
                <a:gd name="T86" fmla="*/ 3838 w 6030"/>
                <a:gd name="T87" fmla="*/ 1363 h 2610"/>
                <a:gd name="T88" fmla="*/ 3863 w 6030"/>
                <a:gd name="T89" fmla="*/ 1344 h 2610"/>
                <a:gd name="T90" fmla="*/ 3889 w 6030"/>
                <a:gd name="T91" fmla="*/ 1288 h 2610"/>
                <a:gd name="T92" fmla="*/ 3926 w 6030"/>
                <a:gd name="T93" fmla="*/ 1139 h 26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6030" h="2610">
                  <a:moveTo>
                    <a:pt x="0" y="0"/>
                  </a:moveTo>
                  <a:lnTo>
                    <a:pt x="78" y="120"/>
                  </a:lnTo>
                  <a:lnTo>
                    <a:pt x="195" y="294"/>
                  </a:lnTo>
                  <a:lnTo>
                    <a:pt x="360" y="525"/>
                  </a:lnTo>
                  <a:lnTo>
                    <a:pt x="501" y="720"/>
                  </a:lnTo>
                  <a:lnTo>
                    <a:pt x="618" y="852"/>
                  </a:lnTo>
                  <a:lnTo>
                    <a:pt x="822" y="1074"/>
                  </a:lnTo>
                  <a:lnTo>
                    <a:pt x="1080" y="1329"/>
                  </a:lnTo>
                  <a:lnTo>
                    <a:pt x="1347" y="1560"/>
                  </a:lnTo>
                  <a:lnTo>
                    <a:pt x="1554" y="1722"/>
                  </a:lnTo>
                  <a:lnTo>
                    <a:pt x="1761" y="1857"/>
                  </a:lnTo>
                  <a:lnTo>
                    <a:pt x="2001" y="1983"/>
                  </a:lnTo>
                  <a:lnTo>
                    <a:pt x="2295" y="2103"/>
                  </a:lnTo>
                  <a:lnTo>
                    <a:pt x="2520" y="2190"/>
                  </a:lnTo>
                  <a:lnTo>
                    <a:pt x="2754" y="2253"/>
                  </a:lnTo>
                  <a:lnTo>
                    <a:pt x="2967" y="2283"/>
                  </a:lnTo>
                  <a:lnTo>
                    <a:pt x="3225" y="2304"/>
                  </a:lnTo>
                  <a:lnTo>
                    <a:pt x="3408" y="2304"/>
                  </a:lnTo>
                  <a:lnTo>
                    <a:pt x="3558" y="2304"/>
                  </a:lnTo>
                  <a:lnTo>
                    <a:pt x="3801" y="2331"/>
                  </a:lnTo>
                  <a:lnTo>
                    <a:pt x="3999" y="2358"/>
                  </a:lnTo>
                  <a:lnTo>
                    <a:pt x="4233" y="2421"/>
                  </a:lnTo>
                  <a:lnTo>
                    <a:pt x="4452" y="2508"/>
                  </a:lnTo>
                  <a:lnTo>
                    <a:pt x="4560" y="2559"/>
                  </a:lnTo>
                  <a:lnTo>
                    <a:pt x="4635" y="2595"/>
                  </a:lnTo>
                  <a:lnTo>
                    <a:pt x="4725" y="2610"/>
                  </a:lnTo>
                  <a:lnTo>
                    <a:pt x="4800" y="2610"/>
                  </a:lnTo>
                  <a:lnTo>
                    <a:pt x="4857" y="2598"/>
                  </a:lnTo>
                  <a:lnTo>
                    <a:pt x="4938" y="2574"/>
                  </a:lnTo>
                  <a:lnTo>
                    <a:pt x="5028" y="2508"/>
                  </a:lnTo>
                  <a:lnTo>
                    <a:pt x="5115" y="2418"/>
                  </a:lnTo>
                  <a:lnTo>
                    <a:pt x="5172" y="2352"/>
                  </a:lnTo>
                  <a:lnTo>
                    <a:pt x="5256" y="2250"/>
                  </a:lnTo>
                  <a:lnTo>
                    <a:pt x="5322" y="2151"/>
                  </a:lnTo>
                  <a:lnTo>
                    <a:pt x="5370" y="2082"/>
                  </a:lnTo>
                  <a:lnTo>
                    <a:pt x="5445" y="1983"/>
                  </a:lnTo>
                  <a:lnTo>
                    <a:pt x="5508" y="1938"/>
                  </a:lnTo>
                  <a:lnTo>
                    <a:pt x="5565" y="1920"/>
                  </a:lnTo>
                  <a:lnTo>
                    <a:pt x="5607" y="1920"/>
                  </a:lnTo>
                  <a:lnTo>
                    <a:pt x="5652" y="1938"/>
                  </a:lnTo>
                  <a:lnTo>
                    <a:pt x="5715" y="1989"/>
                  </a:lnTo>
                  <a:lnTo>
                    <a:pt x="5820" y="2094"/>
                  </a:lnTo>
                  <a:lnTo>
                    <a:pt x="5859" y="2115"/>
                  </a:lnTo>
                  <a:lnTo>
                    <a:pt x="5895" y="2115"/>
                  </a:lnTo>
                  <a:lnTo>
                    <a:pt x="5934" y="2085"/>
                  </a:lnTo>
                  <a:lnTo>
                    <a:pt x="5973" y="1998"/>
                  </a:lnTo>
                  <a:lnTo>
                    <a:pt x="6030" y="1767"/>
                  </a:lnTo>
                </a:path>
              </a:pathLst>
            </a:custGeom>
            <a:noFill/>
            <a:ln w="57240" cap="sq">
              <a:solidFill>
                <a:srgbClr val="0099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  <p:sp>
          <p:nvSpPr>
            <p:cNvPr id="193620" name="Freeform 84"/>
            <p:cNvSpPr>
              <a:spLocks noChangeArrowheads="1"/>
            </p:cNvSpPr>
            <p:nvPr/>
          </p:nvSpPr>
          <p:spPr bwMode="auto">
            <a:xfrm>
              <a:off x="1099" y="1590"/>
              <a:ext cx="3934" cy="1527"/>
            </a:xfrm>
            <a:custGeom>
              <a:avLst/>
              <a:gdLst>
                <a:gd name="G0" fmla="+- 65464 0 0"/>
                <a:gd name="G1" fmla="+- 1 0 0"/>
                <a:gd name="G2" fmla="+- 1 0 0"/>
                <a:gd name="G3" fmla="+- 1 0 0"/>
                <a:gd name="G4" fmla="+- 1 0 0"/>
                <a:gd name="G5" fmla="+- 1 0 0"/>
                <a:gd name="G6" fmla="+- 1 0 0"/>
                <a:gd name="G7" fmla="+- 1 0 0"/>
                <a:gd name="G8" fmla="+- 1 0 0"/>
                <a:gd name="G9" fmla="+- 1 0 0"/>
                <a:gd name="G10" fmla="+- 1 0 0"/>
                <a:gd name="G11" fmla="+- 1 0 0"/>
                <a:gd name="G12" fmla="+- 1 0 0"/>
                <a:gd name="G13" fmla="+- 1 0 0"/>
                <a:gd name="G14" fmla="+- 1 0 0"/>
                <a:gd name="G15" fmla="+- 1 0 0"/>
                <a:gd name="G16" fmla="+- 1 0 0"/>
                <a:gd name="G17" fmla="+- 1 0 0"/>
                <a:gd name="G18" fmla="+- 1 0 0"/>
                <a:gd name="G19" fmla="+- 1 0 0"/>
                <a:gd name="G20" fmla="+- 1 0 0"/>
                <a:gd name="G21" fmla="+- 1 0 0"/>
                <a:gd name="G22" fmla="+- 1 0 0"/>
                <a:gd name="G23" fmla="*/ 1 16385 2"/>
                <a:gd name="G24" fmla="+- 1 0 0"/>
                <a:gd name="G25" fmla="+- 1 0 0"/>
                <a:gd name="G26" fmla="+- 1 0 0"/>
                <a:gd name="G27" fmla="+- 1 0 0"/>
                <a:gd name="G28" fmla="+- 1 0 0"/>
                <a:gd name="G29" fmla="+- 1 0 0"/>
                <a:gd name="G30" fmla="+- 1 0 0"/>
                <a:gd name="G31" fmla="+- 1 0 0"/>
                <a:gd name="G32" fmla="+- 1 0 0"/>
                <a:gd name="G33" fmla="+- 1 0 0"/>
                <a:gd name="G34" fmla="*/ 1 36409 61504"/>
                <a:gd name="G35" fmla="+- 1 0 0"/>
                <a:gd name="G36" fmla="+- 125 0 0"/>
                <a:gd name="G37" fmla="+- 1 0 0"/>
                <a:gd name="G38" fmla="+- 1 0 0"/>
                <a:gd name="G39" fmla="+- 1 0 0"/>
                <a:gd name="G40" fmla="*/ 1 0 0"/>
                <a:gd name="G41" fmla="+- 1 0 0"/>
                <a:gd name="G42" fmla="+- 1 0 0"/>
                <a:gd name="G43" fmla="+- 1 0 0"/>
                <a:gd name="G44" fmla="+- 1 0 0"/>
                <a:gd name="T0" fmla="*/ 0 w 6045"/>
                <a:gd name="T1" fmla="*/ 0 h 2373"/>
                <a:gd name="T2" fmla="*/ 125 w 6045"/>
                <a:gd name="T3" fmla="*/ 170 h 2373"/>
                <a:gd name="T4" fmla="*/ 238 w 6045"/>
                <a:gd name="T5" fmla="*/ 321 h 2373"/>
                <a:gd name="T6" fmla="*/ 332 w 6045"/>
                <a:gd name="T7" fmla="*/ 435 h 2373"/>
                <a:gd name="T8" fmla="*/ 410 w 6045"/>
                <a:gd name="T9" fmla="*/ 518 h 2373"/>
                <a:gd name="T10" fmla="*/ 539 w 6045"/>
                <a:gd name="T11" fmla="*/ 645 h 2373"/>
                <a:gd name="T12" fmla="*/ 615 w 6045"/>
                <a:gd name="T13" fmla="*/ 717 h 2373"/>
                <a:gd name="T14" fmla="*/ 723 w 6045"/>
                <a:gd name="T15" fmla="*/ 813 h 2373"/>
                <a:gd name="T16" fmla="*/ 879 w 6045"/>
                <a:gd name="T17" fmla="*/ 945 h 2373"/>
                <a:gd name="T18" fmla="*/ 1015 w 6045"/>
                <a:gd name="T19" fmla="*/ 1041 h 2373"/>
                <a:gd name="T20" fmla="*/ 1162 w 6045"/>
                <a:gd name="T21" fmla="*/ 1126 h 2373"/>
                <a:gd name="T22" fmla="*/ 1332 w 6045"/>
                <a:gd name="T23" fmla="*/ 1207 h 2373"/>
                <a:gd name="T24" fmla="*/ 1498 w 6045"/>
                <a:gd name="T25" fmla="*/ 1277 h 2373"/>
                <a:gd name="T26" fmla="*/ 1652 w 6045"/>
                <a:gd name="T27" fmla="*/ 1327 h 2373"/>
                <a:gd name="T28" fmla="*/ 1804 w 6045"/>
                <a:gd name="T29" fmla="*/ 1362 h 2373"/>
                <a:gd name="T30" fmla="*/ 1943 w 6045"/>
                <a:gd name="T31" fmla="*/ 1377 h 2373"/>
                <a:gd name="T32" fmla="*/ 1996 w 6045"/>
                <a:gd name="T33" fmla="*/ 1377 h 2373"/>
                <a:gd name="T34" fmla="*/ 2119 w 6045"/>
                <a:gd name="T35" fmla="*/ 1373 h 2373"/>
                <a:gd name="T36" fmla="*/ 2256 w 6045"/>
                <a:gd name="T37" fmla="*/ 1366 h 2373"/>
                <a:gd name="T38" fmla="*/ 2359 w 6045"/>
                <a:gd name="T39" fmla="*/ 1360 h 2373"/>
                <a:gd name="T40" fmla="*/ 2527 w 6045"/>
                <a:gd name="T41" fmla="*/ 1358 h 2373"/>
                <a:gd name="T42" fmla="*/ 2627 w 6045"/>
                <a:gd name="T43" fmla="*/ 1375 h 2373"/>
                <a:gd name="T44" fmla="*/ 2802 w 6045"/>
                <a:gd name="T45" fmla="*/ 1424 h 2373"/>
                <a:gd name="T46" fmla="*/ 2957 w 6045"/>
                <a:gd name="T47" fmla="*/ 1486 h 2373"/>
                <a:gd name="T48" fmla="*/ 3043 w 6045"/>
                <a:gd name="T49" fmla="*/ 1520 h 2373"/>
                <a:gd name="T50" fmla="*/ 3087 w 6045"/>
                <a:gd name="T51" fmla="*/ 1528 h 2373"/>
                <a:gd name="T52" fmla="*/ 3142 w 6045"/>
                <a:gd name="T53" fmla="*/ 1528 h 2373"/>
                <a:gd name="T54" fmla="*/ 3205 w 6045"/>
                <a:gd name="T55" fmla="*/ 1511 h 2373"/>
                <a:gd name="T56" fmla="*/ 3259 w 6045"/>
                <a:gd name="T57" fmla="*/ 1478 h 2373"/>
                <a:gd name="T58" fmla="*/ 3322 w 6045"/>
                <a:gd name="T59" fmla="*/ 1422 h 2373"/>
                <a:gd name="T60" fmla="*/ 3382 w 6045"/>
                <a:gd name="T61" fmla="*/ 1356 h 2373"/>
                <a:gd name="T62" fmla="*/ 3453 w 6045"/>
                <a:gd name="T63" fmla="*/ 1275 h 2373"/>
                <a:gd name="T64" fmla="*/ 3486 w 6045"/>
                <a:gd name="T65" fmla="*/ 1234 h 2373"/>
                <a:gd name="T66" fmla="*/ 3527 w 6045"/>
                <a:gd name="T67" fmla="*/ 1186 h 2373"/>
                <a:gd name="T68" fmla="*/ 3582 w 6045"/>
                <a:gd name="T69" fmla="*/ 1142 h 2373"/>
                <a:gd name="T70" fmla="*/ 3621 w 6045"/>
                <a:gd name="T71" fmla="*/ 1132 h 2373"/>
                <a:gd name="T72" fmla="*/ 3654 w 6045"/>
                <a:gd name="T73" fmla="*/ 1136 h 2373"/>
                <a:gd name="T74" fmla="*/ 3691 w 6045"/>
                <a:gd name="T75" fmla="*/ 1151 h 2373"/>
                <a:gd name="T76" fmla="*/ 3736 w 6045"/>
                <a:gd name="T77" fmla="*/ 1194 h 2373"/>
                <a:gd name="T78" fmla="*/ 3787 w 6045"/>
                <a:gd name="T79" fmla="*/ 1259 h 2373"/>
                <a:gd name="T80" fmla="*/ 3818 w 6045"/>
                <a:gd name="T81" fmla="*/ 1294 h 2373"/>
                <a:gd name="T82" fmla="*/ 3841 w 6045"/>
                <a:gd name="T83" fmla="*/ 1294 h 2373"/>
                <a:gd name="T84" fmla="*/ 3867 w 6045"/>
                <a:gd name="T85" fmla="*/ 1267 h 2373"/>
                <a:gd name="T86" fmla="*/ 3892 w 6045"/>
                <a:gd name="T87" fmla="*/ 1219 h 2373"/>
                <a:gd name="T88" fmla="*/ 3935 w 6045"/>
                <a:gd name="T89" fmla="*/ 1088 h 23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6045" h="2373">
                  <a:moveTo>
                    <a:pt x="0" y="0"/>
                  </a:moveTo>
                  <a:lnTo>
                    <a:pt x="192" y="264"/>
                  </a:lnTo>
                  <a:lnTo>
                    <a:pt x="366" y="498"/>
                  </a:lnTo>
                  <a:lnTo>
                    <a:pt x="510" y="675"/>
                  </a:lnTo>
                  <a:lnTo>
                    <a:pt x="630" y="804"/>
                  </a:lnTo>
                  <a:lnTo>
                    <a:pt x="828" y="1002"/>
                  </a:lnTo>
                  <a:lnTo>
                    <a:pt x="945" y="1113"/>
                  </a:lnTo>
                  <a:lnTo>
                    <a:pt x="1110" y="1263"/>
                  </a:lnTo>
                  <a:lnTo>
                    <a:pt x="1350" y="1467"/>
                  </a:lnTo>
                  <a:lnTo>
                    <a:pt x="1560" y="1617"/>
                  </a:lnTo>
                  <a:lnTo>
                    <a:pt x="1785" y="1749"/>
                  </a:lnTo>
                  <a:lnTo>
                    <a:pt x="2046" y="1875"/>
                  </a:lnTo>
                  <a:lnTo>
                    <a:pt x="2301" y="1983"/>
                  </a:lnTo>
                  <a:lnTo>
                    <a:pt x="2538" y="2061"/>
                  </a:lnTo>
                  <a:lnTo>
                    <a:pt x="2772" y="2115"/>
                  </a:lnTo>
                  <a:lnTo>
                    <a:pt x="2985" y="2139"/>
                  </a:lnTo>
                  <a:lnTo>
                    <a:pt x="3066" y="2139"/>
                  </a:lnTo>
                  <a:lnTo>
                    <a:pt x="3255" y="2133"/>
                  </a:lnTo>
                  <a:lnTo>
                    <a:pt x="3465" y="2121"/>
                  </a:lnTo>
                  <a:lnTo>
                    <a:pt x="3624" y="2112"/>
                  </a:lnTo>
                  <a:lnTo>
                    <a:pt x="3882" y="2109"/>
                  </a:lnTo>
                  <a:lnTo>
                    <a:pt x="4035" y="2136"/>
                  </a:lnTo>
                  <a:lnTo>
                    <a:pt x="4305" y="2211"/>
                  </a:lnTo>
                  <a:lnTo>
                    <a:pt x="4542" y="2307"/>
                  </a:lnTo>
                  <a:lnTo>
                    <a:pt x="4674" y="2361"/>
                  </a:lnTo>
                  <a:lnTo>
                    <a:pt x="4743" y="2373"/>
                  </a:lnTo>
                  <a:lnTo>
                    <a:pt x="4827" y="2373"/>
                  </a:lnTo>
                  <a:lnTo>
                    <a:pt x="4923" y="2346"/>
                  </a:lnTo>
                  <a:lnTo>
                    <a:pt x="5007" y="2295"/>
                  </a:lnTo>
                  <a:lnTo>
                    <a:pt x="5103" y="2208"/>
                  </a:lnTo>
                  <a:lnTo>
                    <a:pt x="5196" y="2106"/>
                  </a:lnTo>
                  <a:lnTo>
                    <a:pt x="5304" y="1980"/>
                  </a:lnTo>
                  <a:lnTo>
                    <a:pt x="5355" y="1917"/>
                  </a:lnTo>
                  <a:lnTo>
                    <a:pt x="5418" y="1842"/>
                  </a:lnTo>
                  <a:lnTo>
                    <a:pt x="5502" y="1773"/>
                  </a:lnTo>
                  <a:lnTo>
                    <a:pt x="5562" y="1758"/>
                  </a:lnTo>
                  <a:lnTo>
                    <a:pt x="5613" y="1764"/>
                  </a:lnTo>
                  <a:lnTo>
                    <a:pt x="5670" y="1788"/>
                  </a:lnTo>
                  <a:lnTo>
                    <a:pt x="5739" y="1854"/>
                  </a:lnTo>
                  <a:lnTo>
                    <a:pt x="5817" y="1956"/>
                  </a:lnTo>
                  <a:lnTo>
                    <a:pt x="5865" y="2010"/>
                  </a:lnTo>
                  <a:lnTo>
                    <a:pt x="5901" y="2010"/>
                  </a:lnTo>
                  <a:lnTo>
                    <a:pt x="5940" y="1968"/>
                  </a:lnTo>
                  <a:lnTo>
                    <a:pt x="5979" y="1893"/>
                  </a:lnTo>
                  <a:lnTo>
                    <a:pt x="6045" y="1689"/>
                  </a:lnTo>
                </a:path>
              </a:pathLst>
            </a:custGeom>
            <a:noFill/>
            <a:ln w="57240" cap="sq">
              <a:solidFill>
                <a:srgbClr val="0099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  <p:sp>
          <p:nvSpPr>
            <p:cNvPr id="193621" name="Freeform 85"/>
            <p:cNvSpPr>
              <a:spLocks noChangeArrowheads="1"/>
            </p:cNvSpPr>
            <p:nvPr/>
          </p:nvSpPr>
          <p:spPr bwMode="auto">
            <a:xfrm>
              <a:off x="1095" y="1473"/>
              <a:ext cx="3938" cy="1427"/>
            </a:xfrm>
            <a:custGeom>
              <a:avLst/>
              <a:gdLst>
                <a:gd name="G0" fmla="+- 65467 0 0"/>
                <a:gd name="G1" fmla="+- 1 0 0"/>
                <a:gd name="G2" fmla="+- 1 0 0"/>
                <a:gd name="G3" fmla="+- 1 0 0"/>
                <a:gd name="G4" fmla="+- 1 0 0"/>
                <a:gd name="G5" fmla="+- 1 0 0"/>
                <a:gd name="G6" fmla="+- 2556 0 0"/>
                <a:gd name="G7" fmla="+- 1 0 0"/>
                <a:gd name="G8" fmla="+- 1 0 0"/>
                <a:gd name="G9" fmla="+- 1 0 0"/>
                <a:gd name="G10" fmla="+- 1 0 0"/>
                <a:gd name="G11" fmla="+- 1 0 0"/>
                <a:gd name="G12" fmla="+- 1 0 0"/>
                <a:gd name="G13" fmla="+- 1 0 0"/>
                <a:gd name="G14" fmla="+- 1 0 0"/>
                <a:gd name="G15" fmla="*/ 1 15215 7824"/>
                <a:gd name="G16" fmla="+- 1 0 0"/>
                <a:gd name="G17" fmla="+- 1 0 0"/>
                <a:gd name="G18" fmla="+- 1 0 0"/>
                <a:gd name="G19" fmla="+- 1 0 0"/>
                <a:gd name="G20" fmla="+- 1 0 0"/>
                <a:gd name="G21" fmla="+- 1 0 0"/>
                <a:gd name="G22" fmla="+- 1 0 0"/>
                <a:gd name="G23" fmla="+- 1 0 0"/>
                <a:gd name="G24" fmla="*/ 1 16385 2"/>
                <a:gd name="G25" fmla="+- 1 0 0"/>
                <a:gd name="G26" fmla="+- 1 0 0"/>
                <a:gd name="G27" fmla="+- 1 0 0"/>
                <a:gd name="G28" fmla="+- 1 0 0"/>
                <a:gd name="G29" fmla="+- 1 0 0"/>
                <a:gd name="G30" fmla="+- 1 0 0"/>
                <a:gd name="G31" fmla="+- 1 0 0"/>
                <a:gd name="G32" fmla="+- 1 0 0"/>
                <a:gd name="G33" fmla="+- 1 0 0"/>
                <a:gd name="G34" fmla="+- 1 0 0"/>
                <a:gd name="G35" fmla="+- 1 0 0"/>
                <a:gd name="G36" fmla="+- 1 0 0"/>
                <a:gd name="G37" fmla="+- 1 0 0"/>
                <a:gd name="G38" fmla="+- 1 0 0"/>
                <a:gd name="G39" fmla="+- 1 0 0"/>
                <a:gd name="G40" fmla="+- 1 0 0"/>
                <a:gd name="G41" fmla="+- 1 0 0"/>
                <a:gd name="G42" fmla="+- 1 0 0"/>
                <a:gd name="G43" fmla="+- 1 0 0"/>
                <a:gd name="G44" fmla="+- 1 0 0"/>
                <a:gd name="G45" fmla="+- 1 0 0"/>
                <a:gd name="G46" fmla="+- 1 0 0"/>
                <a:gd name="T0" fmla="*/ 0 w 6051"/>
                <a:gd name="T1" fmla="*/ 0 h 2217"/>
                <a:gd name="T2" fmla="*/ 119 w 6051"/>
                <a:gd name="T3" fmla="*/ 162 h 2217"/>
                <a:gd name="T4" fmla="*/ 234 w 6051"/>
                <a:gd name="T5" fmla="*/ 307 h 2217"/>
                <a:gd name="T6" fmla="*/ 332 w 6051"/>
                <a:gd name="T7" fmla="*/ 412 h 2217"/>
                <a:gd name="T8" fmla="*/ 422 w 6051"/>
                <a:gd name="T9" fmla="*/ 510 h 2217"/>
                <a:gd name="T10" fmla="*/ 543 w 6051"/>
                <a:gd name="T11" fmla="*/ 622 h 2217"/>
                <a:gd name="T12" fmla="*/ 631 w 6051"/>
                <a:gd name="T13" fmla="*/ 703 h 2217"/>
                <a:gd name="T14" fmla="*/ 726 w 6051"/>
                <a:gd name="T15" fmla="*/ 777 h 2217"/>
                <a:gd name="T16" fmla="*/ 871 w 6051"/>
                <a:gd name="T17" fmla="*/ 881 h 2217"/>
                <a:gd name="T18" fmla="*/ 1023 w 6051"/>
                <a:gd name="T19" fmla="*/ 980 h 2217"/>
                <a:gd name="T20" fmla="*/ 1182 w 6051"/>
                <a:gd name="T21" fmla="*/ 1076 h 2217"/>
                <a:gd name="T22" fmla="*/ 1346 w 6051"/>
                <a:gd name="T23" fmla="*/ 1154 h 2217"/>
                <a:gd name="T24" fmla="*/ 1504 w 6051"/>
                <a:gd name="T25" fmla="*/ 1214 h 2217"/>
                <a:gd name="T26" fmla="*/ 1664 w 6051"/>
                <a:gd name="T27" fmla="*/ 1264 h 2217"/>
                <a:gd name="T28" fmla="*/ 1787 w 6051"/>
                <a:gd name="T29" fmla="*/ 1283 h 2217"/>
                <a:gd name="T30" fmla="*/ 1933 w 6051"/>
                <a:gd name="T31" fmla="*/ 1287 h 2217"/>
                <a:gd name="T32" fmla="*/ 2037 w 6051"/>
                <a:gd name="T33" fmla="*/ 1287 h 2217"/>
                <a:gd name="T34" fmla="*/ 2164 w 6051"/>
                <a:gd name="T35" fmla="*/ 1275 h 2217"/>
                <a:gd name="T36" fmla="*/ 2260 w 6051"/>
                <a:gd name="T37" fmla="*/ 1266 h 2217"/>
                <a:gd name="T38" fmla="*/ 2363 w 6051"/>
                <a:gd name="T39" fmla="*/ 1254 h 2217"/>
                <a:gd name="T40" fmla="*/ 2443 w 6051"/>
                <a:gd name="T41" fmla="*/ 1250 h 2217"/>
                <a:gd name="T42" fmla="*/ 2531 w 6051"/>
                <a:gd name="T43" fmla="*/ 1256 h 2217"/>
                <a:gd name="T44" fmla="*/ 2631 w 6051"/>
                <a:gd name="T45" fmla="*/ 1270 h 2217"/>
                <a:gd name="T46" fmla="*/ 2806 w 6051"/>
                <a:gd name="T47" fmla="*/ 1318 h 2217"/>
                <a:gd name="T48" fmla="*/ 2961 w 6051"/>
                <a:gd name="T49" fmla="*/ 1380 h 2217"/>
                <a:gd name="T50" fmla="*/ 3025 w 6051"/>
                <a:gd name="T51" fmla="*/ 1413 h 2217"/>
                <a:gd name="T52" fmla="*/ 3097 w 6051"/>
                <a:gd name="T53" fmla="*/ 1428 h 2217"/>
                <a:gd name="T54" fmla="*/ 3150 w 6051"/>
                <a:gd name="T55" fmla="*/ 1428 h 2217"/>
                <a:gd name="T56" fmla="*/ 3218 w 6051"/>
                <a:gd name="T57" fmla="*/ 1407 h 2217"/>
                <a:gd name="T58" fmla="*/ 3277 w 6051"/>
                <a:gd name="T59" fmla="*/ 1374 h 2217"/>
                <a:gd name="T60" fmla="*/ 3338 w 6051"/>
                <a:gd name="T61" fmla="*/ 1318 h 2217"/>
                <a:gd name="T62" fmla="*/ 3396 w 6051"/>
                <a:gd name="T63" fmla="*/ 1254 h 2217"/>
                <a:gd name="T64" fmla="*/ 3464 w 6051"/>
                <a:gd name="T65" fmla="*/ 1171 h 2217"/>
                <a:gd name="T66" fmla="*/ 3500 w 6051"/>
                <a:gd name="T67" fmla="*/ 1127 h 2217"/>
                <a:gd name="T68" fmla="*/ 3543 w 6051"/>
                <a:gd name="T69" fmla="*/ 1080 h 2217"/>
                <a:gd name="T70" fmla="*/ 3593 w 6051"/>
                <a:gd name="T71" fmla="*/ 1049 h 2217"/>
                <a:gd name="T72" fmla="*/ 3627 w 6051"/>
                <a:gd name="T73" fmla="*/ 1043 h 2217"/>
                <a:gd name="T74" fmla="*/ 3658 w 6051"/>
                <a:gd name="T75" fmla="*/ 1049 h 2217"/>
                <a:gd name="T76" fmla="*/ 3699 w 6051"/>
                <a:gd name="T77" fmla="*/ 1080 h 2217"/>
                <a:gd name="T78" fmla="*/ 3732 w 6051"/>
                <a:gd name="T79" fmla="*/ 1136 h 2217"/>
                <a:gd name="T80" fmla="*/ 3777 w 6051"/>
                <a:gd name="T81" fmla="*/ 1186 h 2217"/>
                <a:gd name="T82" fmla="*/ 3822 w 6051"/>
                <a:gd name="T83" fmla="*/ 1221 h 2217"/>
                <a:gd name="T84" fmla="*/ 3849 w 6051"/>
                <a:gd name="T85" fmla="*/ 1239 h 2217"/>
                <a:gd name="T86" fmla="*/ 3871 w 6051"/>
                <a:gd name="T87" fmla="*/ 1235 h 2217"/>
                <a:gd name="T88" fmla="*/ 3892 w 6051"/>
                <a:gd name="T89" fmla="*/ 1214 h 2217"/>
                <a:gd name="T90" fmla="*/ 3912 w 6051"/>
                <a:gd name="T91" fmla="*/ 1157 h 2217"/>
                <a:gd name="T92" fmla="*/ 3939 w 6051"/>
                <a:gd name="T93" fmla="*/ 1065 h 2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6051" h="2217">
                  <a:moveTo>
                    <a:pt x="0" y="0"/>
                  </a:moveTo>
                  <a:lnTo>
                    <a:pt x="183" y="252"/>
                  </a:lnTo>
                  <a:lnTo>
                    <a:pt x="360" y="477"/>
                  </a:lnTo>
                  <a:lnTo>
                    <a:pt x="510" y="639"/>
                  </a:lnTo>
                  <a:lnTo>
                    <a:pt x="648" y="792"/>
                  </a:lnTo>
                  <a:lnTo>
                    <a:pt x="834" y="966"/>
                  </a:lnTo>
                  <a:lnTo>
                    <a:pt x="969" y="1092"/>
                  </a:lnTo>
                  <a:lnTo>
                    <a:pt x="1116" y="1206"/>
                  </a:lnTo>
                  <a:lnTo>
                    <a:pt x="1338" y="1368"/>
                  </a:lnTo>
                  <a:lnTo>
                    <a:pt x="1572" y="1521"/>
                  </a:lnTo>
                  <a:lnTo>
                    <a:pt x="1815" y="1671"/>
                  </a:lnTo>
                  <a:lnTo>
                    <a:pt x="2067" y="1791"/>
                  </a:lnTo>
                  <a:lnTo>
                    <a:pt x="2310" y="1884"/>
                  </a:lnTo>
                  <a:lnTo>
                    <a:pt x="2556" y="1962"/>
                  </a:lnTo>
                  <a:lnTo>
                    <a:pt x="2745" y="1992"/>
                  </a:lnTo>
                  <a:lnTo>
                    <a:pt x="2970" y="1998"/>
                  </a:lnTo>
                  <a:lnTo>
                    <a:pt x="3129" y="1998"/>
                  </a:lnTo>
                  <a:lnTo>
                    <a:pt x="3324" y="1980"/>
                  </a:lnTo>
                  <a:lnTo>
                    <a:pt x="3471" y="1965"/>
                  </a:lnTo>
                  <a:lnTo>
                    <a:pt x="3630" y="1947"/>
                  </a:lnTo>
                  <a:lnTo>
                    <a:pt x="3753" y="1941"/>
                  </a:lnTo>
                  <a:lnTo>
                    <a:pt x="3888" y="1950"/>
                  </a:lnTo>
                  <a:lnTo>
                    <a:pt x="4041" y="1971"/>
                  </a:lnTo>
                  <a:lnTo>
                    <a:pt x="4311" y="2046"/>
                  </a:lnTo>
                  <a:lnTo>
                    <a:pt x="4548" y="2142"/>
                  </a:lnTo>
                  <a:lnTo>
                    <a:pt x="4647" y="2193"/>
                  </a:lnTo>
                  <a:lnTo>
                    <a:pt x="4758" y="2217"/>
                  </a:lnTo>
                  <a:lnTo>
                    <a:pt x="4839" y="2217"/>
                  </a:lnTo>
                  <a:lnTo>
                    <a:pt x="4944" y="2184"/>
                  </a:lnTo>
                  <a:lnTo>
                    <a:pt x="5034" y="2133"/>
                  </a:lnTo>
                  <a:lnTo>
                    <a:pt x="5127" y="2046"/>
                  </a:lnTo>
                  <a:lnTo>
                    <a:pt x="5217" y="1947"/>
                  </a:lnTo>
                  <a:lnTo>
                    <a:pt x="5322" y="1818"/>
                  </a:lnTo>
                  <a:lnTo>
                    <a:pt x="5376" y="1749"/>
                  </a:lnTo>
                  <a:lnTo>
                    <a:pt x="5442" y="1677"/>
                  </a:lnTo>
                  <a:lnTo>
                    <a:pt x="5520" y="1629"/>
                  </a:lnTo>
                  <a:lnTo>
                    <a:pt x="5571" y="1620"/>
                  </a:lnTo>
                  <a:lnTo>
                    <a:pt x="5619" y="1629"/>
                  </a:lnTo>
                  <a:lnTo>
                    <a:pt x="5682" y="1677"/>
                  </a:lnTo>
                  <a:lnTo>
                    <a:pt x="5733" y="1764"/>
                  </a:lnTo>
                  <a:lnTo>
                    <a:pt x="5802" y="1842"/>
                  </a:lnTo>
                  <a:lnTo>
                    <a:pt x="5871" y="1896"/>
                  </a:lnTo>
                  <a:lnTo>
                    <a:pt x="5913" y="1923"/>
                  </a:lnTo>
                  <a:lnTo>
                    <a:pt x="5946" y="1917"/>
                  </a:lnTo>
                  <a:lnTo>
                    <a:pt x="5979" y="1884"/>
                  </a:lnTo>
                  <a:lnTo>
                    <a:pt x="6009" y="1797"/>
                  </a:lnTo>
                  <a:lnTo>
                    <a:pt x="6051" y="1653"/>
                  </a:lnTo>
                </a:path>
              </a:pathLst>
            </a:custGeom>
            <a:noFill/>
            <a:ln w="57240" cap="sq">
              <a:solidFill>
                <a:srgbClr val="0099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  <p:sp>
          <p:nvSpPr>
            <p:cNvPr id="193622" name="Freeform 86"/>
            <p:cNvSpPr>
              <a:spLocks noChangeArrowheads="1"/>
            </p:cNvSpPr>
            <p:nvPr/>
          </p:nvSpPr>
          <p:spPr bwMode="auto">
            <a:xfrm>
              <a:off x="1097" y="1365"/>
              <a:ext cx="3939" cy="1307"/>
            </a:xfrm>
            <a:custGeom>
              <a:avLst/>
              <a:gdLst>
                <a:gd name="G0" fmla="+- 65467 0 0"/>
                <a:gd name="G1" fmla="+- 1 0 0"/>
                <a:gd name="G2" fmla="+- 1 0 0"/>
                <a:gd name="G3" fmla="+- 1 0 0"/>
                <a:gd name="G4" fmla="+- 1 0 0"/>
                <a:gd name="G5" fmla="+- 1 0 0"/>
                <a:gd name="G6" fmla="*/ 1 40441 50816"/>
                <a:gd name="G7" fmla="+- 1 0 0"/>
                <a:gd name="G8" fmla="+- 1 0 0"/>
                <a:gd name="G9" fmla="+- 1 0 0"/>
                <a:gd name="G10" fmla="+- 1 0 0"/>
                <a:gd name="G11" fmla="+- 1 0 0"/>
                <a:gd name="G12" fmla="+- 1 0 0"/>
                <a:gd name="G13" fmla="+- 1 0 0"/>
                <a:gd name="G14" fmla="+- 1 0 0"/>
                <a:gd name="G15" fmla="+- 1 0 0"/>
                <a:gd name="G16" fmla="+- 1 0 0"/>
                <a:gd name="G17" fmla="+- 1 0 0"/>
                <a:gd name="G18" fmla="+- 1 0 0"/>
                <a:gd name="G19" fmla="+- 1 0 0"/>
                <a:gd name="G20" fmla="+- 1 0 0"/>
                <a:gd name="G21" fmla="*/ 1 18401 63520"/>
                <a:gd name="G22" fmla="+- 1 0 0"/>
                <a:gd name="G23" fmla="+- 1 0 0"/>
                <a:gd name="G24" fmla="*/ 1 16385 2"/>
                <a:gd name="G25" fmla="+- 1 0 0"/>
                <a:gd name="G26" fmla="+- 1 0 0"/>
                <a:gd name="G27" fmla="+- 1 0 0"/>
                <a:gd name="G28" fmla="+- 1 0 0"/>
                <a:gd name="G29" fmla="+- 1 0 0"/>
                <a:gd name="G30" fmla="+- 1 0 0"/>
                <a:gd name="G31" fmla="+- 1 0 0"/>
                <a:gd name="G32" fmla="+- 1 0 0"/>
                <a:gd name="G33" fmla="+- 1 0 0"/>
                <a:gd name="G34" fmla="+- 1 0 0"/>
                <a:gd name="G35" fmla="+- 1 0 0"/>
                <a:gd name="G36" fmla="+- 1 0 0"/>
                <a:gd name="G37" fmla="+- 1 0 0"/>
                <a:gd name="G38" fmla="+- 1 0 0"/>
                <a:gd name="G39" fmla="+- 1 0 0"/>
                <a:gd name="G40" fmla="+- 1 0 0"/>
                <a:gd name="G41" fmla="+- 1 0 0"/>
                <a:gd name="G42" fmla="+- 1 0 0"/>
                <a:gd name="G43" fmla="+- 1 0 0"/>
                <a:gd name="G44" fmla="+- 1 0 0"/>
                <a:gd name="G45" fmla="+- 1 0 0"/>
                <a:gd name="G46" fmla="*/ 1 0 0"/>
                <a:gd name="T0" fmla="*/ 0 w 6054"/>
                <a:gd name="T1" fmla="*/ 0 h 2031"/>
                <a:gd name="T2" fmla="*/ 107 w 6054"/>
                <a:gd name="T3" fmla="*/ 151 h 2031"/>
                <a:gd name="T4" fmla="*/ 240 w 6054"/>
                <a:gd name="T5" fmla="*/ 303 h 2031"/>
                <a:gd name="T6" fmla="*/ 328 w 6054"/>
                <a:gd name="T7" fmla="*/ 400 h 2031"/>
                <a:gd name="T8" fmla="*/ 408 w 6054"/>
                <a:gd name="T9" fmla="*/ 475 h 2031"/>
                <a:gd name="T10" fmla="*/ 539 w 6054"/>
                <a:gd name="T11" fmla="*/ 593 h 2031"/>
                <a:gd name="T12" fmla="*/ 617 w 6054"/>
                <a:gd name="T13" fmla="*/ 655 h 2031"/>
                <a:gd name="T14" fmla="*/ 738 w 6054"/>
                <a:gd name="T15" fmla="*/ 746 h 2031"/>
                <a:gd name="T16" fmla="*/ 886 w 6054"/>
                <a:gd name="T17" fmla="*/ 844 h 2031"/>
                <a:gd name="T18" fmla="*/ 1027 w 6054"/>
                <a:gd name="T19" fmla="*/ 924 h 2031"/>
                <a:gd name="T20" fmla="*/ 1158 w 6054"/>
                <a:gd name="T21" fmla="*/ 991 h 2031"/>
                <a:gd name="T22" fmla="*/ 1330 w 6054"/>
                <a:gd name="T23" fmla="*/ 1072 h 2031"/>
                <a:gd name="T24" fmla="*/ 1509 w 6054"/>
                <a:gd name="T25" fmla="*/ 1144 h 2031"/>
                <a:gd name="T26" fmla="*/ 1665 w 6054"/>
                <a:gd name="T27" fmla="*/ 1182 h 2031"/>
                <a:gd name="T28" fmla="*/ 1810 w 6054"/>
                <a:gd name="T29" fmla="*/ 1200 h 2031"/>
                <a:gd name="T30" fmla="*/ 1952 w 6054"/>
                <a:gd name="T31" fmla="*/ 1194 h 2031"/>
                <a:gd name="T32" fmla="*/ 2050 w 6054"/>
                <a:gd name="T33" fmla="*/ 1184 h 2031"/>
                <a:gd name="T34" fmla="*/ 2140 w 6054"/>
                <a:gd name="T35" fmla="*/ 1171 h 2031"/>
                <a:gd name="T36" fmla="*/ 2259 w 6054"/>
                <a:gd name="T37" fmla="*/ 1150 h 2031"/>
                <a:gd name="T38" fmla="*/ 2360 w 6054"/>
                <a:gd name="T39" fmla="*/ 1140 h 2031"/>
                <a:gd name="T40" fmla="*/ 2528 w 6054"/>
                <a:gd name="T41" fmla="*/ 1138 h 2031"/>
                <a:gd name="T42" fmla="*/ 2628 w 6054"/>
                <a:gd name="T43" fmla="*/ 1155 h 2031"/>
                <a:gd name="T44" fmla="*/ 2804 w 6054"/>
                <a:gd name="T45" fmla="*/ 1200 h 2031"/>
                <a:gd name="T46" fmla="*/ 2958 w 6054"/>
                <a:gd name="T47" fmla="*/ 1264 h 2031"/>
                <a:gd name="T48" fmla="*/ 3048 w 6054"/>
                <a:gd name="T49" fmla="*/ 1298 h 2031"/>
                <a:gd name="T50" fmla="*/ 3099 w 6054"/>
                <a:gd name="T51" fmla="*/ 1306 h 2031"/>
                <a:gd name="T52" fmla="*/ 3143 w 6054"/>
                <a:gd name="T53" fmla="*/ 1308 h 2031"/>
                <a:gd name="T54" fmla="*/ 3220 w 6054"/>
                <a:gd name="T55" fmla="*/ 1296 h 2031"/>
                <a:gd name="T56" fmla="*/ 3278 w 6054"/>
                <a:gd name="T57" fmla="*/ 1260 h 2031"/>
                <a:gd name="T58" fmla="*/ 3337 w 6054"/>
                <a:gd name="T59" fmla="*/ 1208 h 2031"/>
                <a:gd name="T60" fmla="*/ 3397 w 6054"/>
                <a:gd name="T61" fmla="*/ 1140 h 2031"/>
                <a:gd name="T62" fmla="*/ 3466 w 6054"/>
                <a:gd name="T63" fmla="*/ 1059 h 2031"/>
                <a:gd name="T64" fmla="*/ 3510 w 6054"/>
                <a:gd name="T65" fmla="*/ 1012 h 2031"/>
                <a:gd name="T66" fmla="*/ 3548 w 6054"/>
                <a:gd name="T67" fmla="*/ 980 h 2031"/>
                <a:gd name="T68" fmla="*/ 3594 w 6054"/>
                <a:gd name="T69" fmla="*/ 954 h 2031"/>
                <a:gd name="T70" fmla="*/ 3620 w 6054"/>
                <a:gd name="T71" fmla="*/ 947 h 2031"/>
                <a:gd name="T72" fmla="*/ 3641 w 6054"/>
                <a:gd name="T73" fmla="*/ 953 h 2031"/>
                <a:gd name="T74" fmla="*/ 3669 w 6054"/>
                <a:gd name="T75" fmla="*/ 962 h 2031"/>
                <a:gd name="T76" fmla="*/ 3698 w 6054"/>
                <a:gd name="T77" fmla="*/ 987 h 2031"/>
                <a:gd name="T78" fmla="*/ 3731 w 6054"/>
                <a:gd name="T79" fmla="*/ 1034 h 2031"/>
                <a:gd name="T80" fmla="*/ 3778 w 6054"/>
                <a:gd name="T81" fmla="*/ 1095 h 2031"/>
                <a:gd name="T82" fmla="*/ 3817 w 6054"/>
                <a:gd name="T83" fmla="*/ 1138 h 2031"/>
                <a:gd name="T84" fmla="*/ 3840 w 6054"/>
                <a:gd name="T85" fmla="*/ 1153 h 2031"/>
                <a:gd name="T86" fmla="*/ 3866 w 6054"/>
                <a:gd name="T87" fmla="*/ 1153 h 2031"/>
                <a:gd name="T88" fmla="*/ 3893 w 6054"/>
                <a:gd name="T89" fmla="*/ 1126 h 2031"/>
                <a:gd name="T90" fmla="*/ 3920 w 6054"/>
                <a:gd name="T91" fmla="*/ 1076 h 2031"/>
                <a:gd name="T92" fmla="*/ 3940 w 6054"/>
                <a:gd name="T93" fmla="*/ 1028 h 2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6054" h="2031">
                  <a:moveTo>
                    <a:pt x="0" y="0"/>
                  </a:moveTo>
                  <a:lnTo>
                    <a:pt x="165" y="234"/>
                  </a:lnTo>
                  <a:lnTo>
                    <a:pt x="369" y="471"/>
                  </a:lnTo>
                  <a:lnTo>
                    <a:pt x="504" y="621"/>
                  </a:lnTo>
                  <a:lnTo>
                    <a:pt x="627" y="738"/>
                  </a:lnTo>
                  <a:lnTo>
                    <a:pt x="828" y="921"/>
                  </a:lnTo>
                  <a:lnTo>
                    <a:pt x="948" y="1017"/>
                  </a:lnTo>
                  <a:lnTo>
                    <a:pt x="1134" y="1158"/>
                  </a:lnTo>
                  <a:lnTo>
                    <a:pt x="1362" y="1311"/>
                  </a:lnTo>
                  <a:lnTo>
                    <a:pt x="1578" y="1434"/>
                  </a:lnTo>
                  <a:lnTo>
                    <a:pt x="1779" y="1539"/>
                  </a:lnTo>
                  <a:lnTo>
                    <a:pt x="2043" y="1665"/>
                  </a:lnTo>
                  <a:lnTo>
                    <a:pt x="2319" y="1776"/>
                  </a:lnTo>
                  <a:lnTo>
                    <a:pt x="2559" y="1836"/>
                  </a:lnTo>
                  <a:lnTo>
                    <a:pt x="2781" y="1863"/>
                  </a:lnTo>
                  <a:lnTo>
                    <a:pt x="3000" y="1854"/>
                  </a:lnTo>
                  <a:lnTo>
                    <a:pt x="3150" y="1839"/>
                  </a:lnTo>
                  <a:lnTo>
                    <a:pt x="3288" y="1818"/>
                  </a:lnTo>
                  <a:lnTo>
                    <a:pt x="3471" y="1785"/>
                  </a:lnTo>
                  <a:lnTo>
                    <a:pt x="3627" y="1770"/>
                  </a:lnTo>
                  <a:lnTo>
                    <a:pt x="3885" y="1767"/>
                  </a:lnTo>
                  <a:lnTo>
                    <a:pt x="4038" y="1794"/>
                  </a:lnTo>
                  <a:lnTo>
                    <a:pt x="4308" y="1863"/>
                  </a:lnTo>
                  <a:lnTo>
                    <a:pt x="4545" y="1962"/>
                  </a:lnTo>
                  <a:lnTo>
                    <a:pt x="4683" y="2016"/>
                  </a:lnTo>
                  <a:lnTo>
                    <a:pt x="4761" y="2028"/>
                  </a:lnTo>
                  <a:lnTo>
                    <a:pt x="4830" y="2031"/>
                  </a:lnTo>
                  <a:lnTo>
                    <a:pt x="4947" y="2013"/>
                  </a:lnTo>
                  <a:lnTo>
                    <a:pt x="5037" y="1956"/>
                  </a:lnTo>
                  <a:lnTo>
                    <a:pt x="5127" y="1875"/>
                  </a:lnTo>
                  <a:lnTo>
                    <a:pt x="5220" y="1770"/>
                  </a:lnTo>
                  <a:lnTo>
                    <a:pt x="5325" y="1644"/>
                  </a:lnTo>
                  <a:lnTo>
                    <a:pt x="5394" y="1572"/>
                  </a:lnTo>
                  <a:lnTo>
                    <a:pt x="5451" y="1521"/>
                  </a:lnTo>
                  <a:lnTo>
                    <a:pt x="5523" y="1482"/>
                  </a:lnTo>
                  <a:lnTo>
                    <a:pt x="5562" y="1470"/>
                  </a:lnTo>
                  <a:lnTo>
                    <a:pt x="5595" y="1479"/>
                  </a:lnTo>
                  <a:lnTo>
                    <a:pt x="5637" y="1494"/>
                  </a:lnTo>
                  <a:lnTo>
                    <a:pt x="5682" y="1533"/>
                  </a:lnTo>
                  <a:lnTo>
                    <a:pt x="5733" y="1605"/>
                  </a:lnTo>
                  <a:lnTo>
                    <a:pt x="5805" y="1701"/>
                  </a:lnTo>
                  <a:lnTo>
                    <a:pt x="5865" y="1767"/>
                  </a:lnTo>
                  <a:lnTo>
                    <a:pt x="5901" y="1791"/>
                  </a:lnTo>
                  <a:lnTo>
                    <a:pt x="5940" y="1791"/>
                  </a:lnTo>
                  <a:lnTo>
                    <a:pt x="5982" y="1749"/>
                  </a:lnTo>
                  <a:lnTo>
                    <a:pt x="6024" y="1671"/>
                  </a:lnTo>
                  <a:lnTo>
                    <a:pt x="6054" y="1596"/>
                  </a:lnTo>
                </a:path>
              </a:pathLst>
            </a:custGeom>
            <a:noFill/>
            <a:ln w="57240" cap="sq">
              <a:solidFill>
                <a:srgbClr val="0099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  <p:sp>
          <p:nvSpPr>
            <p:cNvPr id="193623" name="Freeform 87"/>
            <p:cNvSpPr>
              <a:spLocks noChangeArrowheads="1"/>
            </p:cNvSpPr>
            <p:nvPr/>
          </p:nvSpPr>
          <p:spPr bwMode="auto">
            <a:xfrm>
              <a:off x="1097" y="1258"/>
              <a:ext cx="3939" cy="1201"/>
            </a:xfrm>
            <a:custGeom>
              <a:avLst/>
              <a:gdLst>
                <a:gd name="G0" fmla="+- 65491 0 0"/>
                <a:gd name="G1" fmla="+- 1 0 0"/>
                <a:gd name="G2" fmla="+- 1 0 0"/>
                <a:gd name="G3" fmla="+- 1 0 0"/>
                <a:gd name="G4" fmla="+- 1 0 0"/>
                <a:gd name="G5" fmla="+- 1 0 0"/>
                <a:gd name="G6" fmla="+- 1 0 0"/>
                <a:gd name="G7" fmla="+- 1 0 0"/>
                <a:gd name="G8" fmla="+- 1 0 0"/>
                <a:gd name="G9" fmla="+- 1 0 0"/>
                <a:gd name="G10" fmla="+- 1 0 0"/>
                <a:gd name="G11" fmla="+- 1 0 0"/>
                <a:gd name="G12" fmla="+- 1 0 0"/>
                <a:gd name="G13" fmla="+- 1 0 0"/>
                <a:gd name="G14" fmla="+- 1 0 0"/>
                <a:gd name="G15" fmla="+- 1 0 0"/>
                <a:gd name="G16" fmla="+- 1 0 0"/>
                <a:gd name="G17" fmla="+- 1 0 0"/>
                <a:gd name="G18" fmla="+- 1 0 0"/>
                <a:gd name="G19" fmla="+- 1 0 0"/>
                <a:gd name="G20" fmla="+- 1 0 0"/>
                <a:gd name="G21" fmla="+- 1 0 0"/>
                <a:gd name="G22" fmla="+- 1 0 0"/>
                <a:gd name="G23" fmla="+- 1 0 0"/>
                <a:gd name="G24" fmla="*/ 1 16385 2"/>
                <a:gd name="G25" fmla="+- 1 0 0"/>
                <a:gd name="G26" fmla="+- 1 0 0"/>
                <a:gd name="G27" fmla="+- 1 0 0"/>
                <a:gd name="G28" fmla="+- 1 0 0"/>
                <a:gd name="G29" fmla="+- 1 0 0"/>
                <a:gd name="G30" fmla="+- 1 0 0"/>
                <a:gd name="G31" fmla="+- 1 0 0"/>
                <a:gd name="G32" fmla="+- 1 0 0"/>
                <a:gd name="G33" fmla="+- 1 0 0"/>
                <a:gd name="G34" fmla="+- 1 0 0"/>
                <a:gd name="G35" fmla="+- 1 0 0"/>
                <a:gd name="G36" fmla="+- 1 0 0"/>
                <a:gd name="G37" fmla="+- 1 0 0"/>
                <a:gd name="G38" fmla="+- 1 0 0"/>
                <a:gd name="G39" fmla="+- 1 0 0"/>
                <a:gd name="G40" fmla="+- 1 0 0"/>
                <a:gd name="G41" fmla="+- 1 0 0"/>
                <a:gd name="G42" fmla="+- 1 0 0"/>
                <a:gd name="G43" fmla="+- 1 0 0"/>
                <a:gd name="G44" fmla="+- 1 0 0"/>
                <a:gd name="G45" fmla="+- 1 0 0"/>
                <a:gd name="G46" fmla="+- 1 0 0"/>
                <a:gd name="T0" fmla="*/ 0 w 6054"/>
                <a:gd name="T1" fmla="*/ 0 h 1866"/>
                <a:gd name="T2" fmla="*/ 103 w 6054"/>
                <a:gd name="T3" fmla="*/ 131 h 1866"/>
                <a:gd name="T4" fmla="*/ 232 w 6054"/>
                <a:gd name="T5" fmla="*/ 274 h 1866"/>
                <a:gd name="T6" fmla="*/ 328 w 6054"/>
                <a:gd name="T7" fmla="*/ 375 h 1866"/>
                <a:gd name="T8" fmla="*/ 408 w 6054"/>
                <a:gd name="T9" fmla="*/ 446 h 1866"/>
                <a:gd name="T10" fmla="*/ 543 w 6054"/>
                <a:gd name="T11" fmla="*/ 551 h 1866"/>
                <a:gd name="T12" fmla="*/ 636 w 6054"/>
                <a:gd name="T13" fmla="*/ 620 h 1866"/>
                <a:gd name="T14" fmla="*/ 724 w 6054"/>
                <a:gd name="T15" fmla="*/ 680 h 1866"/>
                <a:gd name="T16" fmla="*/ 877 w 6054"/>
                <a:gd name="T17" fmla="*/ 775 h 1866"/>
                <a:gd name="T18" fmla="*/ 990 w 6054"/>
                <a:gd name="T19" fmla="*/ 843 h 1866"/>
                <a:gd name="T20" fmla="*/ 1166 w 6054"/>
                <a:gd name="T21" fmla="*/ 928 h 1866"/>
                <a:gd name="T22" fmla="*/ 1328 w 6054"/>
                <a:gd name="T23" fmla="*/ 991 h 1866"/>
                <a:gd name="T24" fmla="*/ 1494 w 6054"/>
                <a:gd name="T25" fmla="*/ 1049 h 1866"/>
                <a:gd name="T26" fmla="*/ 1665 w 6054"/>
                <a:gd name="T27" fmla="*/ 1092 h 1866"/>
                <a:gd name="T28" fmla="*/ 1781 w 6054"/>
                <a:gd name="T29" fmla="*/ 1103 h 1866"/>
                <a:gd name="T30" fmla="*/ 1892 w 6054"/>
                <a:gd name="T31" fmla="*/ 1102 h 1866"/>
                <a:gd name="T32" fmla="*/ 2044 w 6054"/>
                <a:gd name="T33" fmla="*/ 1084 h 1866"/>
                <a:gd name="T34" fmla="*/ 2157 w 6054"/>
                <a:gd name="T35" fmla="*/ 1059 h 1866"/>
                <a:gd name="T36" fmla="*/ 2259 w 6054"/>
                <a:gd name="T37" fmla="*/ 1033 h 1866"/>
                <a:gd name="T38" fmla="*/ 2360 w 6054"/>
                <a:gd name="T39" fmla="*/ 1019 h 1866"/>
                <a:gd name="T40" fmla="*/ 2528 w 6054"/>
                <a:gd name="T41" fmla="*/ 1017 h 1866"/>
                <a:gd name="T42" fmla="*/ 2628 w 6054"/>
                <a:gd name="T43" fmla="*/ 1035 h 1866"/>
                <a:gd name="T44" fmla="*/ 2774 w 6054"/>
                <a:gd name="T45" fmla="*/ 1078 h 1866"/>
                <a:gd name="T46" fmla="*/ 2868 w 6054"/>
                <a:gd name="T47" fmla="*/ 1113 h 1866"/>
                <a:gd name="T48" fmla="*/ 2944 w 6054"/>
                <a:gd name="T49" fmla="*/ 1150 h 1866"/>
                <a:gd name="T50" fmla="*/ 3026 w 6054"/>
                <a:gd name="T51" fmla="*/ 1188 h 1866"/>
                <a:gd name="T52" fmla="*/ 3095 w 6054"/>
                <a:gd name="T53" fmla="*/ 1202 h 1866"/>
                <a:gd name="T54" fmla="*/ 3151 w 6054"/>
                <a:gd name="T55" fmla="*/ 1202 h 1866"/>
                <a:gd name="T56" fmla="*/ 3227 w 6054"/>
                <a:gd name="T57" fmla="*/ 1177 h 1866"/>
                <a:gd name="T58" fmla="*/ 3290 w 6054"/>
                <a:gd name="T59" fmla="*/ 1134 h 1866"/>
                <a:gd name="T60" fmla="*/ 3352 w 6054"/>
                <a:gd name="T61" fmla="*/ 1084 h 1866"/>
                <a:gd name="T62" fmla="*/ 3415 w 6054"/>
                <a:gd name="T63" fmla="*/ 1015 h 1866"/>
                <a:gd name="T64" fmla="*/ 3468 w 6054"/>
                <a:gd name="T65" fmla="*/ 953 h 1866"/>
                <a:gd name="T66" fmla="*/ 3509 w 6054"/>
                <a:gd name="T67" fmla="*/ 904 h 1866"/>
                <a:gd name="T68" fmla="*/ 3551 w 6054"/>
                <a:gd name="T69" fmla="*/ 875 h 1866"/>
                <a:gd name="T70" fmla="*/ 3592 w 6054"/>
                <a:gd name="T71" fmla="*/ 862 h 1866"/>
                <a:gd name="T72" fmla="*/ 3633 w 6054"/>
                <a:gd name="T73" fmla="*/ 854 h 1866"/>
                <a:gd name="T74" fmla="*/ 3667 w 6054"/>
                <a:gd name="T75" fmla="*/ 862 h 1866"/>
                <a:gd name="T76" fmla="*/ 3698 w 6054"/>
                <a:gd name="T77" fmla="*/ 889 h 1866"/>
                <a:gd name="T78" fmla="*/ 3729 w 6054"/>
                <a:gd name="T79" fmla="*/ 926 h 1866"/>
                <a:gd name="T80" fmla="*/ 3764 w 6054"/>
                <a:gd name="T81" fmla="*/ 972 h 1866"/>
                <a:gd name="T82" fmla="*/ 3807 w 6054"/>
                <a:gd name="T83" fmla="*/ 1038 h 1866"/>
                <a:gd name="T84" fmla="*/ 3829 w 6054"/>
                <a:gd name="T85" fmla="*/ 1059 h 1866"/>
                <a:gd name="T86" fmla="*/ 3848 w 6054"/>
                <a:gd name="T87" fmla="*/ 1059 h 1866"/>
                <a:gd name="T88" fmla="*/ 3872 w 6054"/>
                <a:gd name="T89" fmla="*/ 1057 h 1866"/>
                <a:gd name="T90" fmla="*/ 3901 w 6054"/>
                <a:gd name="T91" fmla="*/ 1018 h 1866"/>
                <a:gd name="T92" fmla="*/ 3940 w 6054"/>
                <a:gd name="T93" fmla="*/ 941 h 18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6054" h="1866">
                  <a:moveTo>
                    <a:pt x="0" y="0"/>
                  </a:moveTo>
                  <a:lnTo>
                    <a:pt x="159" y="204"/>
                  </a:lnTo>
                  <a:lnTo>
                    <a:pt x="357" y="426"/>
                  </a:lnTo>
                  <a:lnTo>
                    <a:pt x="504" y="582"/>
                  </a:lnTo>
                  <a:lnTo>
                    <a:pt x="627" y="693"/>
                  </a:lnTo>
                  <a:lnTo>
                    <a:pt x="834" y="855"/>
                  </a:lnTo>
                  <a:lnTo>
                    <a:pt x="978" y="963"/>
                  </a:lnTo>
                  <a:lnTo>
                    <a:pt x="1113" y="1056"/>
                  </a:lnTo>
                  <a:lnTo>
                    <a:pt x="1347" y="1203"/>
                  </a:lnTo>
                  <a:lnTo>
                    <a:pt x="1521" y="1308"/>
                  </a:lnTo>
                  <a:lnTo>
                    <a:pt x="1791" y="1440"/>
                  </a:lnTo>
                  <a:lnTo>
                    <a:pt x="2040" y="1539"/>
                  </a:lnTo>
                  <a:lnTo>
                    <a:pt x="2295" y="1629"/>
                  </a:lnTo>
                  <a:lnTo>
                    <a:pt x="2559" y="1695"/>
                  </a:lnTo>
                  <a:lnTo>
                    <a:pt x="2736" y="1713"/>
                  </a:lnTo>
                  <a:lnTo>
                    <a:pt x="2907" y="1710"/>
                  </a:lnTo>
                  <a:lnTo>
                    <a:pt x="3141" y="1683"/>
                  </a:lnTo>
                  <a:lnTo>
                    <a:pt x="3315" y="1644"/>
                  </a:lnTo>
                  <a:lnTo>
                    <a:pt x="3471" y="1603"/>
                  </a:lnTo>
                  <a:lnTo>
                    <a:pt x="3627" y="1582"/>
                  </a:lnTo>
                  <a:lnTo>
                    <a:pt x="3885" y="1579"/>
                  </a:lnTo>
                  <a:lnTo>
                    <a:pt x="4038" y="1606"/>
                  </a:lnTo>
                  <a:lnTo>
                    <a:pt x="4263" y="1674"/>
                  </a:lnTo>
                  <a:lnTo>
                    <a:pt x="4407" y="1728"/>
                  </a:lnTo>
                  <a:lnTo>
                    <a:pt x="4524" y="1785"/>
                  </a:lnTo>
                  <a:lnTo>
                    <a:pt x="4650" y="1845"/>
                  </a:lnTo>
                  <a:lnTo>
                    <a:pt x="4755" y="1866"/>
                  </a:lnTo>
                  <a:lnTo>
                    <a:pt x="4842" y="1866"/>
                  </a:lnTo>
                  <a:lnTo>
                    <a:pt x="4959" y="1827"/>
                  </a:lnTo>
                  <a:lnTo>
                    <a:pt x="5055" y="1761"/>
                  </a:lnTo>
                  <a:lnTo>
                    <a:pt x="5151" y="1683"/>
                  </a:lnTo>
                  <a:lnTo>
                    <a:pt x="5247" y="1575"/>
                  </a:lnTo>
                  <a:lnTo>
                    <a:pt x="5328" y="1479"/>
                  </a:lnTo>
                  <a:lnTo>
                    <a:pt x="5391" y="1404"/>
                  </a:lnTo>
                  <a:lnTo>
                    <a:pt x="5457" y="1359"/>
                  </a:lnTo>
                  <a:lnTo>
                    <a:pt x="5520" y="1338"/>
                  </a:lnTo>
                  <a:lnTo>
                    <a:pt x="5583" y="1326"/>
                  </a:lnTo>
                  <a:lnTo>
                    <a:pt x="5634" y="1338"/>
                  </a:lnTo>
                  <a:lnTo>
                    <a:pt x="5682" y="1380"/>
                  </a:lnTo>
                  <a:lnTo>
                    <a:pt x="5730" y="1437"/>
                  </a:lnTo>
                  <a:lnTo>
                    <a:pt x="5784" y="1509"/>
                  </a:lnTo>
                  <a:lnTo>
                    <a:pt x="5850" y="1611"/>
                  </a:lnTo>
                  <a:lnTo>
                    <a:pt x="5883" y="1644"/>
                  </a:lnTo>
                  <a:lnTo>
                    <a:pt x="5913" y="1644"/>
                  </a:lnTo>
                  <a:lnTo>
                    <a:pt x="5949" y="1641"/>
                  </a:lnTo>
                  <a:lnTo>
                    <a:pt x="5994" y="1581"/>
                  </a:lnTo>
                  <a:lnTo>
                    <a:pt x="6054" y="1461"/>
                  </a:lnTo>
                </a:path>
              </a:pathLst>
            </a:custGeom>
            <a:noFill/>
            <a:ln w="57240" cap="sq">
              <a:solidFill>
                <a:srgbClr val="0099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  <p:sp>
          <p:nvSpPr>
            <p:cNvPr id="193624" name="Freeform 88"/>
            <p:cNvSpPr>
              <a:spLocks noChangeArrowheads="1"/>
            </p:cNvSpPr>
            <p:nvPr/>
          </p:nvSpPr>
          <p:spPr bwMode="auto">
            <a:xfrm>
              <a:off x="1099" y="1132"/>
              <a:ext cx="3939" cy="1113"/>
            </a:xfrm>
            <a:custGeom>
              <a:avLst/>
              <a:gdLst>
                <a:gd name="G0" fmla="+- 65497 0 0"/>
                <a:gd name="G1" fmla="+- 1 0 0"/>
                <a:gd name="G2" fmla="+- 1 0 0"/>
                <a:gd name="G3" fmla="+- 1 0 0"/>
                <a:gd name="G4" fmla="+- 1 0 0"/>
                <a:gd name="G5" fmla="+- 1956 0 0"/>
                <a:gd name="G6" fmla="+- 1 0 0"/>
                <a:gd name="G7" fmla="+- 1 0 0"/>
                <a:gd name="G8" fmla="+- 1 0 0"/>
                <a:gd name="G9" fmla="+- 1 0 0"/>
                <a:gd name="G10" fmla="+- 1 0 0"/>
                <a:gd name="G11" fmla="+- 1 0 0"/>
                <a:gd name="G12" fmla="+- 1 0 0"/>
                <a:gd name="G13" fmla="+- 1 0 0"/>
                <a:gd name="G14" fmla="+- 1 0 0"/>
                <a:gd name="G15" fmla="+- 1 0 0"/>
                <a:gd name="G16" fmla="+- 1 0 0"/>
                <a:gd name="G17" fmla="*/ 1 33051 25408"/>
                <a:gd name="G18" fmla="+- 1 0 0"/>
                <a:gd name="G19" fmla="+- 1 0 0"/>
                <a:gd name="G20" fmla="+- 1 0 0"/>
                <a:gd name="G21" fmla="+- 1 0 0"/>
                <a:gd name="G22" fmla="+- 1 0 0"/>
                <a:gd name="G23" fmla="+- 1 0 0"/>
                <a:gd name="G24" fmla="+- 1 0 0"/>
                <a:gd name="G25" fmla="*/ 1 16385 2"/>
                <a:gd name="G26" fmla="+- 1 0 0"/>
                <a:gd name="G27" fmla="+- 1 0 0"/>
                <a:gd name="G28" fmla="+- 1 0 0"/>
                <a:gd name="G29" fmla="+- 1 0 0"/>
                <a:gd name="G30" fmla="+- 1 0 0"/>
                <a:gd name="G31" fmla="+- 1 0 0"/>
                <a:gd name="G32" fmla="+- 1 0 0"/>
                <a:gd name="G33" fmla="+- 1 0 0"/>
                <a:gd name="G34" fmla="+- 1 0 0"/>
                <a:gd name="G35" fmla="+- 1 0 0"/>
                <a:gd name="G36" fmla="+- 1 0 0"/>
                <a:gd name="G37" fmla="*/ 1 4013 63520"/>
                <a:gd name="G38" fmla="+- 1 0 0"/>
                <a:gd name="G39" fmla="+- 94 0 0"/>
                <a:gd name="G40" fmla="+- 1 0 0"/>
                <a:gd name="G41" fmla="+- 312 0 0"/>
                <a:gd name="G42" fmla="+- 1 0 0"/>
                <a:gd name="G43" fmla="+- 1 0 0"/>
                <a:gd name="G44" fmla="*/ 1 0 0"/>
                <a:gd name="G45" fmla="+- 1 0 0"/>
                <a:gd name="G46" fmla="+- 1 0 0"/>
                <a:gd name="G47" fmla="+- 1 0 0"/>
                <a:gd name="G48" fmla="+- 1 0 0"/>
                <a:gd name="T0" fmla="*/ 0 w 6054"/>
                <a:gd name="T1" fmla="*/ 0 h 1731"/>
                <a:gd name="T2" fmla="*/ 94 w 6054"/>
                <a:gd name="T3" fmla="*/ 118 h 1731"/>
                <a:gd name="T4" fmla="*/ 226 w 6054"/>
                <a:gd name="T5" fmla="*/ 263 h 1731"/>
                <a:gd name="T6" fmla="*/ 312 w 6054"/>
                <a:gd name="T7" fmla="*/ 348 h 1731"/>
                <a:gd name="T8" fmla="*/ 410 w 6054"/>
                <a:gd name="T9" fmla="*/ 429 h 1731"/>
                <a:gd name="T10" fmla="*/ 537 w 6054"/>
                <a:gd name="T11" fmla="*/ 515 h 1731"/>
                <a:gd name="T12" fmla="*/ 621 w 6054"/>
                <a:gd name="T13" fmla="*/ 568 h 1731"/>
                <a:gd name="T14" fmla="*/ 758 w 6054"/>
                <a:gd name="T15" fmla="*/ 649 h 1731"/>
                <a:gd name="T16" fmla="*/ 906 w 6054"/>
                <a:gd name="T17" fmla="*/ 734 h 1731"/>
                <a:gd name="T18" fmla="*/ 1039 w 6054"/>
                <a:gd name="T19" fmla="*/ 797 h 1731"/>
                <a:gd name="T20" fmla="*/ 1175 w 6054"/>
                <a:gd name="T21" fmla="*/ 863 h 1731"/>
                <a:gd name="T22" fmla="*/ 1324 w 6054"/>
                <a:gd name="T23" fmla="*/ 913 h 1731"/>
                <a:gd name="T24" fmla="*/ 1482 w 6054"/>
                <a:gd name="T25" fmla="*/ 960 h 1731"/>
                <a:gd name="T26" fmla="*/ 1658 w 6054"/>
                <a:gd name="T27" fmla="*/ 992 h 1731"/>
                <a:gd name="T28" fmla="*/ 1812 w 6054"/>
                <a:gd name="T29" fmla="*/ 1006 h 1731"/>
                <a:gd name="T30" fmla="*/ 1906 w 6054"/>
                <a:gd name="T31" fmla="*/ 1002 h 1731"/>
                <a:gd name="T32" fmla="*/ 2046 w 6054"/>
                <a:gd name="T33" fmla="*/ 985 h 1731"/>
                <a:gd name="T34" fmla="*/ 2142 w 6054"/>
                <a:gd name="T35" fmla="*/ 960 h 1731"/>
                <a:gd name="T36" fmla="*/ 2208 w 6054"/>
                <a:gd name="T37" fmla="*/ 940 h 1731"/>
                <a:gd name="T38" fmla="*/ 2275 w 6054"/>
                <a:gd name="T39" fmla="*/ 925 h 1731"/>
                <a:gd name="T40" fmla="*/ 2359 w 6054"/>
                <a:gd name="T41" fmla="*/ 922 h 1731"/>
                <a:gd name="T42" fmla="*/ 2526 w 6054"/>
                <a:gd name="T43" fmla="*/ 920 h 1731"/>
                <a:gd name="T44" fmla="*/ 2626 w 6054"/>
                <a:gd name="T45" fmla="*/ 937 h 1731"/>
                <a:gd name="T46" fmla="*/ 2716 w 6054"/>
                <a:gd name="T47" fmla="*/ 960 h 1731"/>
                <a:gd name="T48" fmla="*/ 2800 w 6054"/>
                <a:gd name="T49" fmla="*/ 989 h 1731"/>
                <a:gd name="T50" fmla="*/ 2923 w 6054"/>
                <a:gd name="T51" fmla="*/ 1044 h 1731"/>
                <a:gd name="T52" fmla="*/ 3046 w 6054"/>
                <a:gd name="T53" fmla="*/ 1100 h 1731"/>
                <a:gd name="T54" fmla="*/ 3112 w 6054"/>
                <a:gd name="T55" fmla="*/ 1114 h 1731"/>
                <a:gd name="T56" fmla="*/ 3165 w 6054"/>
                <a:gd name="T57" fmla="*/ 1114 h 1731"/>
                <a:gd name="T58" fmla="*/ 3233 w 6054"/>
                <a:gd name="T59" fmla="*/ 1085 h 1731"/>
                <a:gd name="T60" fmla="*/ 3288 w 6054"/>
                <a:gd name="T61" fmla="*/ 1044 h 1731"/>
                <a:gd name="T62" fmla="*/ 3335 w 6054"/>
                <a:gd name="T63" fmla="*/ 989 h 1731"/>
                <a:gd name="T64" fmla="*/ 3395 w 6054"/>
                <a:gd name="T65" fmla="*/ 922 h 1731"/>
                <a:gd name="T66" fmla="*/ 3464 w 6054"/>
                <a:gd name="T67" fmla="*/ 840 h 1731"/>
                <a:gd name="T68" fmla="*/ 3507 w 6054"/>
                <a:gd name="T69" fmla="*/ 799 h 1731"/>
                <a:gd name="T70" fmla="*/ 3546 w 6054"/>
                <a:gd name="T71" fmla="*/ 776 h 1731"/>
                <a:gd name="T72" fmla="*/ 3589 w 6054"/>
                <a:gd name="T73" fmla="*/ 765 h 1731"/>
                <a:gd name="T74" fmla="*/ 3620 w 6054"/>
                <a:gd name="T75" fmla="*/ 766 h 1731"/>
                <a:gd name="T76" fmla="*/ 3649 w 6054"/>
                <a:gd name="T77" fmla="*/ 776 h 1731"/>
                <a:gd name="T78" fmla="*/ 3680 w 6054"/>
                <a:gd name="T79" fmla="*/ 792 h 1731"/>
                <a:gd name="T80" fmla="*/ 3710 w 6054"/>
                <a:gd name="T81" fmla="*/ 830 h 1731"/>
                <a:gd name="T82" fmla="*/ 3741 w 6054"/>
                <a:gd name="T83" fmla="*/ 869 h 1731"/>
                <a:gd name="T84" fmla="*/ 3774 w 6054"/>
                <a:gd name="T85" fmla="*/ 921 h 1731"/>
                <a:gd name="T86" fmla="*/ 3803 w 6054"/>
                <a:gd name="T87" fmla="*/ 967 h 1731"/>
                <a:gd name="T88" fmla="*/ 3829 w 6054"/>
                <a:gd name="T89" fmla="*/ 994 h 1731"/>
                <a:gd name="T90" fmla="*/ 3846 w 6054"/>
                <a:gd name="T91" fmla="*/ 1004 h 1731"/>
                <a:gd name="T92" fmla="*/ 3872 w 6054"/>
                <a:gd name="T93" fmla="*/ 1004 h 1731"/>
                <a:gd name="T94" fmla="*/ 3905 w 6054"/>
                <a:gd name="T95" fmla="*/ 965 h 1731"/>
                <a:gd name="T96" fmla="*/ 3940 w 6054"/>
                <a:gd name="T97" fmla="*/ 888 h 17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6054" h="1731">
                  <a:moveTo>
                    <a:pt x="0" y="0"/>
                  </a:moveTo>
                  <a:lnTo>
                    <a:pt x="144" y="183"/>
                  </a:lnTo>
                  <a:lnTo>
                    <a:pt x="348" y="408"/>
                  </a:lnTo>
                  <a:lnTo>
                    <a:pt x="480" y="540"/>
                  </a:lnTo>
                  <a:lnTo>
                    <a:pt x="630" y="666"/>
                  </a:lnTo>
                  <a:lnTo>
                    <a:pt x="825" y="801"/>
                  </a:lnTo>
                  <a:lnTo>
                    <a:pt x="954" y="882"/>
                  </a:lnTo>
                  <a:lnTo>
                    <a:pt x="1164" y="1008"/>
                  </a:lnTo>
                  <a:lnTo>
                    <a:pt x="1392" y="1140"/>
                  </a:lnTo>
                  <a:lnTo>
                    <a:pt x="1596" y="1239"/>
                  </a:lnTo>
                  <a:lnTo>
                    <a:pt x="1806" y="1341"/>
                  </a:lnTo>
                  <a:lnTo>
                    <a:pt x="2034" y="1419"/>
                  </a:lnTo>
                  <a:lnTo>
                    <a:pt x="2277" y="1491"/>
                  </a:lnTo>
                  <a:lnTo>
                    <a:pt x="2547" y="1542"/>
                  </a:lnTo>
                  <a:lnTo>
                    <a:pt x="2784" y="1563"/>
                  </a:lnTo>
                  <a:lnTo>
                    <a:pt x="2928" y="1557"/>
                  </a:lnTo>
                  <a:lnTo>
                    <a:pt x="3144" y="1530"/>
                  </a:lnTo>
                  <a:lnTo>
                    <a:pt x="3291" y="1491"/>
                  </a:lnTo>
                  <a:lnTo>
                    <a:pt x="3393" y="1461"/>
                  </a:lnTo>
                  <a:lnTo>
                    <a:pt x="3495" y="1437"/>
                  </a:lnTo>
                  <a:lnTo>
                    <a:pt x="3624" y="1432"/>
                  </a:lnTo>
                  <a:lnTo>
                    <a:pt x="3882" y="1429"/>
                  </a:lnTo>
                  <a:lnTo>
                    <a:pt x="4035" y="1456"/>
                  </a:lnTo>
                  <a:lnTo>
                    <a:pt x="4173" y="1491"/>
                  </a:lnTo>
                  <a:lnTo>
                    <a:pt x="4302" y="1536"/>
                  </a:lnTo>
                  <a:lnTo>
                    <a:pt x="4491" y="1623"/>
                  </a:lnTo>
                  <a:lnTo>
                    <a:pt x="4680" y="1710"/>
                  </a:lnTo>
                  <a:lnTo>
                    <a:pt x="4782" y="1731"/>
                  </a:lnTo>
                  <a:lnTo>
                    <a:pt x="4863" y="1731"/>
                  </a:lnTo>
                  <a:lnTo>
                    <a:pt x="4968" y="1686"/>
                  </a:lnTo>
                  <a:lnTo>
                    <a:pt x="5052" y="1623"/>
                  </a:lnTo>
                  <a:lnTo>
                    <a:pt x="5124" y="1537"/>
                  </a:lnTo>
                  <a:lnTo>
                    <a:pt x="5217" y="1432"/>
                  </a:lnTo>
                  <a:lnTo>
                    <a:pt x="5322" y="1306"/>
                  </a:lnTo>
                  <a:lnTo>
                    <a:pt x="5388" y="1242"/>
                  </a:lnTo>
                  <a:lnTo>
                    <a:pt x="5448" y="1206"/>
                  </a:lnTo>
                  <a:lnTo>
                    <a:pt x="5514" y="1188"/>
                  </a:lnTo>
                  <a:lnTo>
                    <a:pt x="5562" y="1191"/>
                  </a:lnTo>
                  <a:lnTo>
                    <a:pt x="5607" y="1206"/>
                  </a:lnTo>
                  <a:lnTo>
                    <a:pt x="5655" y="1230"/>
                  </a:lnTo>
                  <a:lnTo>
                    <a:pt x="5700" y="1290"/>
                  </a:lnTo>
                  <a:lnTo>
                    <a:pt x="5748" y="1350"/>
                  </a:lnTo>
                  <a:lnTo>
                    <a:pt x="5799" y="1431"/>
                  </a:lnTo>
                  <a:lnTo>
                    <a:pt x="5844" y="1503"/>
                  </a:lnTo>
                  <a:lnTo>
                    <a:pt x="5883" y="1545"/>
                  </a:lnTo>
                  <a:lnTo>
                    <a:pt x="5910" y="1560"/>
                  </a:lnTo>
                  <a:lnTo>
                    <a:pt x="5949" y="1560"/>
                  </a:lnTo>
                  <a:lnTo>
                    <a:pt x="6000" y="1500"/>
                  </a:lnTo>
                  <a:lnTo>
                    <a:pt x="6054" y="1380"/>
                  </a:lnTo>
                </a:path>
              </a:pathLst>
            </a:custGeom>
            <a:noFill/>
            <a:ln w="57240" cap="sq">
              <a:solidFill>
                <a:srgbClr val="0099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  <p:sp>
          <p:nvSpPr>
            <p:cNvPr id="193625" name="Freeform 89"/>
            <p:cNvSpPr>
              <a:spLocks noChangeArrowheads="1"/>
            </p:cNvSpPr>
            <p:nvPr/>
          </p:nvSpPr>
          <p:spPr bwMode="auto">
            <a:xfrm>
              <a:off x="1097" y="1001"/>
              <a:ext cx="3943" cy="1027"/>
            </a:xfrm>
            <a:custGeom>
              <a:avLst/>
              <a:gdLst>
                <a:gd name="G0" fmla="+- 65494 0 0"/>
                <a:gd name="G1" fmla="+- 1 0 0"/>
                <a:gd name="G2" fmla="+- 1 0 0"/>
                <a:gd name="G3" fmla="+- 1 0 0"/>
                <a:gd name="G4" fmla="+- 1 0 0"/>
                <a:gd name="G5" fmla="+- 1 0 0"/>
                <a:gd name="G6" fmla="+- 1 0 0"/>
                <a:gd name="G7" fmla="*/ 1 35339 51200"/>
                <a:gd name="G8" fmla="*/ 1 35987 55552"/>
                <a:gd name="G9" fmla="*/ G8 1 180"/>
                <a:gd name="G10" fmla="*/ G7 1 G9"/>
                <a:gd name="G11" fmla="+- 1 0 0"/>
                <a:gd name="G12" fmla="+- 1 0 0"/>
                <a:gd name="G13" fmla="+- 1 0 0"/>
                <a:gd name="G14" fmla="+- 1 0 0"/>
                <a:gd name="G15" fmla="+- 1 0 0"/>
                <a:gd name="G16" fmla="+- 1 0 0"/>
                <a:gd name="G17" fmla="+- 1 0 0"/>
                <a:gd name="G18" fmla="+- 1 0 0"/>
                <a:gd name="G19" fmla="+- 1 0 0"/>
                <a:gd name="G20" fmla="+- 1 0 0"/>
                <a:gd name="G21" fmla="+- 1 0 0"/>
                <a:gd name="G22" fmla="+- 1 0 0"/>
                <a:gd name="G23" fmla="*/ 1 6777 2"/>
                <a:gd name="G24" fmla="+- 1 0 0"/>
                <a:gd name="G25" fmla="+- 1 0 0"/>
                <a:gd name="G26" fmla="*/ 1 14677 25408"/>
                <a:gd name="G27" fmla="+- 1 0 0"/>
                <a:gd name="G28" fmla="+- 1 0 0"/>
                <a:gd name="G29" fmla="+- 1 0 0"/>
                <a:gd name="G30" fmla="+- 1 0 0"/>
                <a:gd name="G31" fmla="+- 1 0 0"/>
                <a:gd name="G32" fmla="+- 1 0 0"/>
                <a:gd name="G33" fmla="+- 1 0 0"/>
                <a:gd name="G34" fmla="+- 1 0 0"/>
                <a:gd name="G35" fmla="+- 1 0 0"/>
                <a:gd name="G36" fmla="+- 1 0 0"/>
                <a:gd name="G37" fmla="+- 1 0 0"/>
                <a:gd name="G38" fmla="+- 1 0 0"/>
                <a:gd name="G39" fmla="+- 1 0 0"/>
                <a:gd name="G40" fmla="+- 1 0 0"/>
                <a:gd name="G41" fmla="+- 39936 0 0"/>
                <a:gd name="G42" fmla="*/ 1 0 0"/>
                <a:gd name="G43" fmla="*/ 1 35987 55552"/>
                <a:gd name="G44" fmla="*/ G43 1 180"/>
                <a:gd name="G45" fmla="*/ G42 1 G44"/>
                <a:gd name="G46" fmla="+- 65510 0 0"/>
                <a:gd name="G47" fmla="+- 65506 0 0"/>
                <a:gd name="G48" fmla="+- 65520 0 0"/>
                <a:gd name="G49" fmla="+- 13 0 0"/>
                <a:gd name="G50" fmla="+- 45 0 0"/>
                <a:gd name="G51" fmla="+- 94 0 0"/>
                <a:gd name="G52" fmla="+- 139 0 0"/>
                <a:gd name="G53" fmla="+- 207 0 0"/>
                <a:gd name="G54" fmla="+- 268 0 0"/>
                <a:gd name="G55" fmla="+- 361 0 0"/>
                <a:gd name="T0" fmla="*/ 0 w 6060"/>
                <a:gd name="T1" fmla="*/ 0 h 1598"/>
                <a:gd name="T2" fmla="*/ 111 w 6060"/>
                <a:gd name="T3" fmla="*/ 137 h 1598"/>
                <a:gd name="T4" fmla="*/ 223 w 6060"/>
                <a:gd name="T5" fmla="*/ 253 h 1598"/>
                <a:gd name="T6" fmla="*/ 328 w 6060"/>
                <a:gd name="T7" fmla="*/ 344 h 1598"/>
                <a:gd name="T8" fmla="*/ 412 w 6060"/>
                <a:gd name="T9" fmla="*/ 399 h 1598"/>
                <a:gd name="T10" fmla="*/ 510 w 6060"/>
                <a:gd name="T11" fmla="*/ 465 h 1598"/>
                <a:gd name="T12" fmla="*/ 627 w 6060"/>
                <a:gd name="T13" fmla="*/ 533 h 1598"/>
                <a:gd name="T14" fmla="*/ 730 w 6060"/>
                <a:gd name="T15" fmla="*/ 591 h 1598"/>
                <a:gd name="T16" fmla="*/ 871 w 6060"/>
                <a:gd name="T17" fmla="*/ 664 h 1598"/>
                <a:gd name="T18" fmla="*/ 988 w 6060"/>
                <a:gd name="T19" fmla="*/ 720 h 1598"/>
                <a:gd name="T20" fmla="*/ 1148 w 6060"/>
                <a:gd name="T21" fmla="*/ 787 h 1598"/>
                <a:gd name="T22" fmla="*/ 1302 w 6060"/>
                <a:gd name="T23" fmla="*/ 841 h 1598"/>
                <a:gd name="T24" fmla="*/ 1472 w 6060"/>
                <a:gd name="T25" fmla="*/ 892 h 1598"/>
                <a:gd name="T26" fmla="*/ 1591 w 6060"/>
                <a:gd name="T27" fmla="*/ 915 h 1598"/>
                <a:gd name="T28" fmla="*/ 1671 w 6060"/>
                <a:gd name="T29" fmla="*/ 922 h 1598"/>
                <a:gd name="T30" fmla="*/ 1781 w 6060"/>
                <a:gd name="T31" fmla="*/ 924 h 1598"/>
                <a:gd name="T32" fmla="*/ 1902 w 6060"/>
                <a:gd name="T33" fmla="*/ 913 h 1598"/>
                <a:gd name="T34" fmla="*/ 2044 w 6060"/>
                <a:gd name="T35" fmla="*/ 890 h 1598"/>
                <a:gd name="T36" fmla="*/ 2165 w 6060"/>
                <a:gd name="T37" fmla="*/ 863 h 1598"/>
                <a:gd name="T38" fmla="*/ 2261 w 6060"/>
                <a:gd name="T39" fmla="*/ 841 h 1598"/>
                <a:gd name="T40" fmla="*/ 2331 w 6060"/>
                <a:gd name="T41" fmla="*/ 832 h 1598"/>
                <a:gd name="T42" fmla="*/ 2419 w 6060"/>
                <a:gd name="T43" fmla="*/ 828 h 1598"/>
                <a:gd name="T44" fmla="*/ 2534 w 6060"/>
                <a:gd name="T45" fmla="*/ 834 h 1598"/>
                <a:gd name="T46" fmla="*/ 2630 w 6060"/>
                <a:gd name="T47" fmla="*/ 845 h 1598"/>
                <a:gd name="T48" fmla="*/ 2747 w 6060"/>
                <a:gd name="T49" fmla="*/ 878 h 1598"/>
                <a:gd name="T50" fmla="*/ 2872 w 6060"/>
                <a:gd name="T51" fmla="*/ 940 h 1598"/>
                <a:gd name="T52" fmla="*/ 2944 w 6060"/>
                <a:gd name="T53" fmla="*/ 976 h 1598"/>
                <a:gd name="T54" fmla="*/ 3026 w 6060"/>
                <a:gd name="T55" fmla="*/ 1014 h 1598"/>
                <a:gd name="T56" fmla="*/ 3095 w 6060"/>
                <a:gd name="T57" fmla="*/ 1028 h 1598"/>
                <a:gd name="T58" fmla="*/ 3151 w 6060"/>
                <a:gd name="T59" fmla="*/ 1028 h 1598"/>
                <a:gd name="T60" fmla="*/ 3227 w 6060"/>
                <a:gd name="T61" fmla="*/ 998 h 1598"/>
                <a:gd name="T62" fmla="*/ 3294 w 6060"/>
                <a:gd name="T63" fmla="*/ 955 h 1598"/>
                <a:gd name="T64" fmla="*/ 3354 w 6060"/>
                <a:gd name="T65" fmla="*/ 899 h 1598"/>
                <a:gd name="T66" fmla="*/ 3415 w 6060"/>
                <a:gd name="T67" fmla="*/ 841 h 1598"/>
                <a:gd name="T68" fmla="*/ 3475 w 6060"/>
                <a:gd name="T69" fmla="*/ 784 h 1598"/>
                <a:gd name="T70" fmla="*/ 3522 w 6060"/>
                <a:gd name="T71" fmla="*/ 737 h 1598"/>
                <a:gd name="T72" fmla="*/ 3559 w 6060"/>
                <a:gd name="T73" fmla="*/ 710 h 1598"/>
                <a:gd name="T74" fmla="*/ 3583 w 6060"/>
                <a:gd name="T75" fmla="*/ 697 h 1598"/>
                <a:gd name="T76" fmla="*/ 3604 w 6060"/>
                <a:gd name="T77" fmla="*/ 693 h 1598"/>
                <a:gd name="T78" fmla="*/ 3634 w 6060"/>
                <a:gd name="T79" fmla="*/ 691 h 1598"/>
                <a:gd name="T80" fmla="*/ 3667 w 6060"/>
                <a:gd name="T81" fmla="*/ 702 h 1598"/>
                <a:gd name="T82" fmla="*/ 3700 w 6060"/>
                <a:gd name="T83" fmla="*/ 730 h 1598"/>
                <a:gd name="T84" fmla="*/ 3729 w 6060"/>
                <a:gd name="T85" fmla="*/ 760 h 1598"/>
                <a:gd name="T86" fmla="*/ 3762 w 6060"/>
                <a:gd name="T87" fmla="*/ 811 h 1598"/>
                <a:gd name="T88" fmla="*/ 3798 w 6060"/>
                <a:gd name="T89" fmla="*/ 868 h 1598"/>
                <a:gd name="T90" fmla="*/ 3821 w 6060"/>
                <a:gd name="T91" fmla="*/ 897 h 1598"/>
                <a:gd name="T92" fmla="*/ 3842 w 6060"/>
                <a:gd name="T93" fmla="*/ 909 h 1598"/>
                <a:gd name="T94" fmla="*/ 3870 w 6060"/>
                <a:gd name="T95" fmla="*/ 909 h 1598"/>
                <a:gd name="T96" fmla="*/ 3913 w 6060"/>
                <a:gd name="T97" fmla="*/ 876 h 1598"/>
                <a:gd name="T98" fmla="*/ 3944 w 6060"/>
                <a:gd name="T99" fmla="*/ 832 h 15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6060" h="1598">
                  <a:moveTo>
                    <a:pt x="0" y="0"/>
                  </a:moveTo>
                  <a:lnTo>
                    <a:pt x="171" y="213"/>
                  </a:lnTo>
                  <a:lnTo>
                    <a:pt x="342" y="393"/>
                  </a:lnTo>
                  <a:lnTo>
                    <a:pt x="504" y="534"/>
                  </a:lnTo>
                  <a:lnTo>
                    <a:pt x="633" y="621"/>
                  </a:lnTo>
                  <a:lnTo>
                    <a:pt x="783" y="723"/>
                  </a:lnTo>
                  <a:lnTo>
                    <a:pt x="963" y="828"/>
                  </a:lnTo>
                  <a:lnTo>
                    <a:pt x="1122" y="918"/>
                  </a:lnTo>
                  <a:lnTo>
                    <a:pt x="1338" y="1032"/>
                  </a:lnTo>
                  <a:lnTo>
                    <a:pt x="1518" y="1119"/>
                  </a:lnTo>
                  <a:lnTo>
                    <a:pt x="1764" y="1224"/>
                  </a:lnTo>
                  <a:lnTo>
                    <a:pt x="2001" y="1308"/>
                  </a:lnTo>
                  <a:lnTo>
                    <a:pt x="2262" y="1386"/>
                  </a:lnTo>
                  <a:lnTo>
                    <a:pt x="2445" y="1422"/>
                  </a:lnTo>
                  <a:lnTo>
                    <a:pt x="2568" y="1434"/>
                  </a:lnTo>
                  <a:lnTo>
                    <a:pt x="2736" y="1437"/>
                  </a:lnTo>
                  <a:lnTo>
                    <a:pt x="2922" y="1419"/>
                  </a:lnTo>
                  <a:lnTo>
                    <a:pt x="3141" y="1383"/>
                  </a:lnTo>
                  <a:lnTo>
                    <a:pt x="3327" y="1341"/>
                  </a:lnTo>
                  <a:lnTo>
                    <a:pt x="3474" y="1308"/>
                  </a:lnTo>
                  <a:lnTo>
                    <a:pt x="3582" y="1293"/>
                  </a:lnTo>
                  <a:lnTo>
                    <a:pt x="3717" y="1287"/>
                  </a:lnTo>
                  <a:lnTo>
                    <a:pt x="3894" y="1296"/>
                  </a:lnTo>
                  <a:lnTo>
                    <a:pt x="4041" y="1314"/>
                  </a:lnTo>
                  <a:lnTo>
                    <a:pt x="4221" y="1365"/>
                  </a:lnTo>
                  <a:lnTo>
                    <a:pt x="4413" y="1461"/>
                  </a:lnTo>
                  <a:lnTo>
                    <a:pt x="4524" y="1517"/>
                  </a:lnTo>
                  <a:lnTo>
                    <a:pt x="4650" y="1577"/>
                  </a:lnTo>
                  <a:lnTo>
                    <a:pt x="4755" y="1598"/>
                  </a:lnTo>
                  <a:lnTo>
                    <a:pt x="4842" y="1598"/>
                  </a:lnTo>
                  <a:lnTo>
                    <a:pt x="4959" y="1551"/>
                  </a:lnTo>
                  <a:lnTo>
                    <a:pt x="5061" y="1485"/>
                  </a:lnTo>
                  <a:lnTo>
                    <a:pt x="5154" y="1398"/>
                  </a:lnTo>
                  <a:lnTo>
                    <a:pt x="5247" y="1307"/>
                  </a:lnTo>
                  <a:lnTo>
                    <a:pt x="5340" y="1218"/>
                  </a:lnTo>
                  <a:lnTo>
                    <a:pt x="5412" y="1146"/>
                  </a:lnTo>
                  <a:lnTo>
                    <a:pt x="5469" y="1104"/>
                  </a:lnTo>
                  <a:lnTo>
                    <a:pt x="5505" y="1083"/>
                  </a:lnTo>
                  <a:lnTo>
                    <a:pt x="5538" y="1077"/>
                  </a:lnTo>
                  <a:lnTo>
                    <a:pt x="5583" y="1074"/>
                  </a:lnTo>
                  <a:lnTo>
                    <a:pt x="5634" y="1092"/>
                  </a:lnTo>
                  <a:lnTo>
                    <a:pt x="5685" y="1134"/>
                  </a:lnTo>
                  <a:lnTo>
                    <a:pt x="5730" y="1182"/>
                  </a:lnTo>
                  <a:lnTo>
                    <a:pt x="5781" y="1260"/>
                  </a:lnTo>
                  <a:lnTo>
                    <a:pt x="5835" y="1350"/>
                  </a:lnTo>
                  <a:lnTo>
                    <a:pt x="5871" y="1395"/>
                  </a:lnTo>
                  <a:lnTo>
                    <a:pt x="5904" y="1413"/>
                  </a:lnTo>
                  <a:lnTo>
                    <a:pt x="5946" y="1413"/>
                  </a:lnTo>
                  <a:lnTo>
                    <a:pt x="6012" y="1362"/>
                  </a:lnTo>
                  <a:lnTo>
                    <a:pt x="6060" y="1293"/>
                  </a:lnTo>
                </a:path>
              </a:pathLst>
            </a:custGeom>
            <a:noFill/>
            <a:ln w="57240" cap="sq">
              <a:solidFill>
                <a:srgbClr val="0099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  <p:sp>
          <p:nvSpPr>
            <p:cNvPr id="193626" name="Freeform 90"/>
            <p:cNvSpPr>
              <a:spLocks noChangeArrowheads="1"/>
            </p:cNvSpPr>
            <p:nvPr/>
          </p:nvSpPr>
          <p:spPr bwMode="auto">
            <a:xfrm>
              <a:off x="1095" y="853"/>
              <a:ext cx="3947" cy="968"/>
            </a:xfrm>
            <a:custGeom>
              <a:avLst/>
              <a:gdLst>
                <a:gd name="G0" fmla="+- 65500 0 0"/>
                <a:gd name="G1" fmla="+- 1 0 0"/>
                <a:gd name="G2" fmla="+- 1 0 0"/>
                <a:gd name="G3" fmla="+- 1 0 0"/>
                <a:gd name="G4" fmla="+- 1 0 0"/>
                <a:gd name="G5" fmla="+- 1 0 0"/>
                <a:gd name="G6" fmla="+- 1 0 0"/>
                <a:gd name="G7" fmla="+- 1 0 0"/>
                <a:gd name="G8" fmla="+- 1 0 0"/>
                <a:gd name="G9" fmla="+- 1 0 0"/>
                <a:gd name="G10" fmla="+- 1 0 0"/>
                <a:gd name="G11" fmla="+- 1 0 0"/>
                <a:gd name="G12" fmla="+- 1 0 0"/>
                <a:gd name="G13" fmla="+- 1 0 0"/>
                <a:gd name="G14" fmla="+- 1 0 0"/>
                <a:gd name="G15" fmla="+- 1 0 0"/>
                <a:gd name="G16" fmla="+- 1 0 0"/>
                <a:gd name="G17" fmla="+- 1 0 0"/>
                <a:gd name="G18" fmla="+- 1 0 0"/>
                <a:gd name="G19" fmla="+- 1 0 0"/>
                <a:gd name="G20" fmla="+- 1 0 0"/>
                <a:gd name="G21" fmla="+- 1 0 0"/>
                <a:gd name="G22" fmla="+- 1 0 0"/>
                <a:gd name="G23" fmla="*/ 1 11707 57472"/>
                <a:gd name="G24" fmla="+- 1 0 0"/>
                <a:gd name="G25" fmla="+- 1 0 0"/>
                <a:gd name="G26" fmla="*/ 1 16385 2"/>
                <a:gd name="G27" fmla="+- 1 0 0"/>
                <a:gd name="G28" fmla="+- 1 0 0"/>
                <a:gd name="G29" fmla="+- 1 0 0"/>
                <a:gd name="G30" fmla="+- 1 0 0"/>
                <a:gd name="G31" fmla="+- 1 0 0"/>
                <a:gd name="G32" fmla="+- 1 0 0"/>
                <a:gd name="G33" fmla="+- 1 0 0"/>
                <a:gd name="G34" fmla="+- 1 0 0"/>
                <a:gd name="G35" fmla="+- 1 0 0"/>
                <a:gd name="G36" fmla="+- 1 0 0"/>
                <a:gd name="G37" fmla="+- 1 0 0"/>
                <a:gd name="G38" fmla="+- 1 0 0"/>
                <a:gd name="G39" fmla="+- 1 0 0"/>
                <a:gd name="G40" fmla="+- 1 0 0"/>
                <a:gd name="G41" fmla="+- 1 0 0"/>
                <a:gd name="G42" fmla="+- 1 0 0"/>
                <a:gd name="G43" fmla="+- 1 0 0"/>
                <a:gd name="G44" fmla="+- 1 0 0"/>
                <a:gd name="G45" fmla="+- 1 0 0"/>
                <a:gd name="G46" fmla="+- 1 0 0"/>
                <a:gd name="G47" fmla="+- 1 0 0"/>
                <a:gd name="G48" fmla="+- 1 0 0"/>
                <a:gd name="G49" fmla="+- 1 0 0"/>
                <a:gd name="G50" fmla="+- 1 0 0"/>
                <a:gd name="T0" fmla="*/ 0 w 6066"/>
                <a:gd name="T1" fmla="*/ 0 h 1506"/>
                <a:gd name="T2" fmla="*/ 88 w 6066"/>
                <a:gd name="T3" fmla="*/ 110 h 1506"/>
                <a:gd name="T4" fmla="*/ 209 w 6066"/>
                <a:gd name="T5" fmla="*/ 232 h 1506"/>
                <a:gd name="T6" fmla="*/ 293 w 6066"/>
                <a:gd name="T7" fmla="*/ 303 h 1506"/>
                <a:gd name="T8" fmla="*/ 400 w 6066"/>
                <a:gd name="T9" fmla="*/ 373 h 1506"/>
                <a:gd name="T10" fmla="*/ 535 w 6066"/>
                <a:gd name="T11" fmla="*/ 450 h 1506"/>
                <a:gd name="T12" fmla="*/ 635 w 6066"/>
                <a:gd name="T13" fmla="*/ 502 h 1506"/>
                <a:gd name="T14" fmla="*/ 767 w 6066"/>
                <a:gd name="T15" fmla="*/ 568 h 1506"/>
                <a:gd name="T16" fmla="*/ 904 w 6066"/>
                <a:gd name="T17" fmla="*/ 629 h 1506"/>
                <a:gd name="T18" fmla="*/ 1043 w 6066"/>
                <a:gd name="T19" fmla="*/ 681 h 1506"/>
                <a:gd name="T20" fmla="*/ 1181 w 6066"/>
                <a:gd name="T21" fmla="*/ 735 h 1506"/>
                <a:gd name="T22" fmla="*/ 1330 w 6066"/>
                <a:gd name="T23" fmla="*/ 782 h 1506"/>
                <a:gd name="T24" fmla="*/ 1490 w 6066"/>
                <a:gd name="T25" fmla="*/ 822 h 1506"/>
                <a:gd name="T26" fmla="*/ 1667 w 6066"/>
                <a:gd name="T27" fmla="*/ 849 h 1506"/>
                <a:gd name="T28" fmla="*/ 1816 w 6066"/>
                <a:gd name="T29" fmla="*/ 854 h 1506"/>
                <a:gd name="T30" fmla="*/ 1912 w 6066"/>
                <a:gd name="T31" fmla="*/ 842 h 1506"/>
                <a:gd name="T32" fmla="*/ 2054 w 6066"/>
                <a:gd name="T33" fmla="*/ 807 h 1506"/>
                <a:gd name="T34" fmla="*/ 2163 w 6066"/>
                <a:gd name="T35" fmla="*/ 776 h 1506"/>
                <a:gd name="T36" fmla="*/ 2230 w 6066"/>
                <a:gd name="T37" fmla="*/ 764 h 1506"/>
                <a:gd name="T38" fmla="*/ 2286 w 6066"/>
                <a:gd name="T39" fmla="*/ 755 h 1506"/>
                <a:gd name="T40" fmla="*/ 2325 w 6066"/>
                <a:gd name="T41" fmla="*/ 757 h 1506"/>
                <a:gd name="T42" fmla="*/ 2530 w 6066"/>
                <a:gd name="T43" fmla="*/ 768 h 1506"/>
                <a:gd name="T44" fmla="*/ 2630 w 6066"/>
                <a:gd name="T45" fmla="*/ 786 h 1506"/>
                <a:gd name="T46" fmla="*/ 2718 w 6066"/>
                <a:gd name="T47" fmla="*/ 815 h 1506"/>
                <a:gd name="T48" fmla="*/ 2806 w 6066"/>
                <a:gd name="T49" fmla="*/ 847 h 1506"/>
                <a:gd name="T50" fmla="*/ 2929 w 6066"/>
                <a:gd name="T51" fmla="*/ 915 h 1506"/>
                <a:gd name="T52" fmla="*/ 2995 w 6066"/>
                <a:gd name="T53" fmla="*/ 944 h 1506"/>
                <a:gd name="T54" fmla="*/ 3054 w 6066"/>
                <a:gd name="T55" fmla="*/ 969 h 1506"/>
                <a:gd name="T56" fmla="*/ 3116 w 6066"/>
                <a:gd name="T57" fmla="*/ 963 h 1506"/>
                <a:gd name="T58" fmla="*/ 3169 w 6066"/>
                <a:gd name="T59" fmla="*/ 963 h 1506"/>
                <a:gd name="T60" fmla="*/ 3237 w 6066"/>
                <a:gd name="T61" fmla="*/ 934 h 1506"/>
                <a:gd name="T62" fmla="*/ 3292 w 6066"/>
                <a:gd name="T63" fmla="*/ 893 h 1506"/>
                <a:gd name="T64" fmla="*/ 3351 w 6066"/>
                <a:gd name="T65" fmla="*/ 842 h 1506"/>
                <a:gd name="T66" fmla="*/ 3411 w 6066"/>
                <a:gd name="T67" fmla="*/ 772 h 1506"/>
                <a:gd name="T68" fmla="*/ 3448 w 6066"/>
                <a:gd name="T69" fmla="*/ 732 h 1506"/>
                <a:gd name="T70" fmla="*/ 3483 w 6066"/>
                <a:gd name="T71" fmla="*/ 693 h 1506"/>
                <a:gd name="T72" fmla="*/ 3513 w 6066"/>
                <a:gd name="T73" fmla="*/ 656 h 1506"/>
                <a:gd name="T74" fmla="*/ 3550 w 6066"/>
                <a:gd name="T75" fmla="*/ 625 h 1506"/>
                <a:gd name="T76" fmla="*/ 3593 w 6066"/>
                <a:gd name="T77" fmla="*/ 613 h 1506"/>
                <a:gd name="T78" fmla="*/ 3624 w 6066"/>
                <a:gd name="T79" fmla="*/ 610 h 1506"/>
                <a:gd name="T80" fmla="*/ 3663 w 6066"/>
                <a:gd name="T81" fmla="*/ 622 h 1506"/>
                <a:gd name="T82" fmla="*/ 3694 w 6066"/>
                <a:gd name="T83" fmla="*/ 643 h 1506"/>
                <a:gd name="T84" fmla="*/ 3725 w 6066"/>
                <a:gd name="T85" fmla="*/ 678 h 1506"/>
                <a:gd name="T86" fmla="*/ 3761 w 6066"/>
                <a:gd name="T87" fmla="*/ 720 h 1506"/>
                <a:gd name="T88" fmla="*/ 3790 w 6066"/>
                <a:gd name="T89" fmla="*/ 764 h 1506"/>
                <a:gd name="T90" fmla="*/ 3815 w 6066"/>
                <a:gd name="T91" fmla="*/ 801 h 1506"/>
                <a:gd name="T92" fmla="*/ 3841 w 6066"/>
                <a:gd name="T93" fmla="*/ 818 h 1506"/>
                <a:gd name="T94" fmla="*/ 3858 w 6066"/>
                <a:gd name="T95" fmla="*/ 826 h 1506"/>
                <a:gd name="T96" fmla="*/ 3878 w 6066"/>
                <a:gd name="T97" fmla="*/ 824 h 1506"/>
                <a:gd name="T98" fmla="*/ 3903 w 6066"/>
                <a:gd name="T99" fmla="*/ 805 h 1506"/>
                <a:gd name="T100" fmla="*/ 3948 w 6066"/>
                <a:gd name="T101" fmla="*/ 753 h 15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6066" h="1506">
                  <a:moveTo>
                    <a:pt x="0" y="0"/>
                  </a:moveTo>
                  <a:lnTo>
                    <a:pt x="135" y="171"/>
                  </a:lnTo>
                  <a:lnTo>
                    <a:pt x="321" y="360"/>
                  </a:lnTo>
                  <a:lnTo>
                    <a:pt x="450" y="471"/>
                  </a:lnTo>
                  <a:lnTo>
                    <a:pt x="615" y="579"/>
                  </a:lnTo>
                  <a:lnTo>
                    <a:pt x="822" y="699"/>
                  </a:lnTo>
                  <a:lnTo>
                    <a:pt x="975" y="780"/>
                  </a:lnTo>
                  <a:lnTo>
                    <a:pt x="1179" y="882"/>
                  </a:lnTo>
                  <a:lnTo>
                    <a:pt x="1389" y="978"/>
                  </a:lnTo>
                  <a:lnTo>
                    <a:pt x="1602" y="1059"/>
                  </a:lnTo>
                  <a:lnTo>
                    <a:pt x="1815" y="1143"/>
                  </a:lnTo>
                  <a:lnTo>
                    <a:pt x="2043" y="1215"/>
                  </a:lnTo>
                  <a:lnTo>
                    <a:pt x="2289" y="1278"/>
                  </a:lnTo>
                  <a:lnTo>
                    <a:pt x="2562" y="1320"/>
                  </a:lnTo>
                  <a:lnTo>
                    <a:pt x="2790" y="1328"/>
                  </a:lnTo>
                  <a:lnTo>
                    <a:pt x="2937" y="1308"/>
                  </a:lnTo>
                  <a:lnTo>
                    <a:pt x="3156" y="1254"/>
                  </a:lnTo>
                  <a:lnTo>
                    <a:pt x="3324" y="1206"/>
                  </a:lnTo>
                  <a:lnTo>
                    <a:pt x="3426" y="1188"/>
                  </a:lnTo>
                  <a:lnTo>
                    <a:pt x="3513" y="1173"/>
                  </a:lnTo>
                  <a:lnTo>
                    <a:pt x="3573" y="1176"/>
                  </a:lnTo>
                  <a:lnTo>
                    <a:pt x="3888" y="1194"/>
                  </a:lnTo>
                  <a:lnTo>
                    <a:pt x="4041" y="1221"/>
                  </a:lnTo>
                  <a:lnTo>
                    <a:pt x="4176" y="1266"/>
                  </a:lnTo>
                  <a:lnTo>
                    <a:pt x="4311" y="1317"/>
                  </a:lnTo>
                  <a:lnTo>
                    <a:pt x="4500" y="1422"/>
                  </a:lnTo>
                  <a:lnTo>
                    <a:pt x="4602" y="1467"/>
                  </a:lnTo>
                  <a:lnTo>
                    <a:pt x="4692" y="1506"/>
                  </a:lnTo>
                  <a:lnTo>
                    <a:pt x="4788" y="1496"/>
                  </a:lnTo>
                  <a:lnTo>
                    <a:pt x="4869" y="1496"/>
                  </a:lnTo>
                  <a:lnTo>
                    <a:pt x="4974" y="1451"/>
                  </a:lnTo>
                  <a:lnTo>
                    <a:pt x="5058" y="1388"/>
                  </a:lnTo>
                  <a:lnTo>
                    <a:pt x="5148" y="1308"/>
                  </a:lnTo>
                  <a:lnTo>
                    <a:pt x="5241" y="1200"/>
                  </a:lnTo>
                  <a:lnTo>
                    <a:pt x="5298" y="1137"/>
                  </a:lnTo>
                  <a:lnTo>
                    <a:pt x="5352" y="1077"/>
                  </a:lnTo>
                  <a:lnTo>
                    <a:pt x="5397" y="1020"/>
                  </a:lnTo>
                  <a:lnTo>
                    <a:pt x="5454" y="971"/>
                  </a:lnTo>
                  <a:lnTo>
                    <a:pt x="5520" y="953"/>
                  </a:lnTo>
                  <a:lnTo>
                    <a:pt x="5568" y="948"/>
                  </a:lnTo>
                  <a:lnTo>
                    <a:pt x="5628" y="966"/>
                  </a:lnTo>
                  <a:lnTo>
                    <a:pt x="5676" y="999"/>
                  </a:lnTo>
                  <a:lnTo>
                    <a:pt x="5724" y="1053"/>
                  </a:lnTo>
                  <a:lnTo>
                    <a:pt x="5778" y="1119"/>
                  </a:lnTo>
                  <a:lnTo>
                    <a:pt x="5823" y="1188"/>
                  </a:lnTo>
                  <a:lnTo>
                    <a:pt x="5862" y="1245"/>
                  </a:lnTo>
                  <a:lnTo>
                    <a:pt x="5901" y="1272"/>
                  </a:lnTo>
                  <a:lnTo>
                    <a:pt x="5928" y="1284"/>
                  </a:lnTo>
                  <a:lnTo>
                    <a:pt x="5958" y="1281"/>
                  </a:lnTo>
                  <a:lnTo>
                    <a:pt x="5997" y="1251"/>
                  </a:lnTo>
                  <a:lnTo>
                    <a:pt x="6066" y="1170"/>
                  </a:lnTo>
                </a:path>
              </a:pathLst>
            </a:custGeom>
            <a:noFill/>
            <a:ln w="57240" cap="sq">
              <a:solidFill>
                <a:srgbClr val="0099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  <p:sp>
          <p:nvSpPr>
            <p:cNvPr id="193627" name="Freeform 91"/>
            <p:cNvSpPr>
              <a:spLocks noChangeArrowheads="1"/>
            </p:cNvSpPr>
            <p:nvPr/>
          </p:nvSpPr>
          <p:spPr bwMode="auto">
            <a:xfrm>
              <a:off x="1097" y="702"/>
              <a:ext cx="3947" cy="932"/>
            </a:xfrm>
            <a:custGeom>
              <a:avLst/>
              <a:gdLst>
                <a:gd name="G0" fmla="+- 65521 0 0"/>
                <a:gd name="G1" fmla="+- 1 0 0"/>
                <a:gd name="G2" fmla="+- 1 0 0"/>
                <a:gd name="G3" fmla="+- 1 0 0"/>
                <a:gd name="G4" fmla="+- 1 0 0"/>
                <a:gd name="G5" fmla="*/ 1 3075 2"/>
                <a:gd name="G6" fmla="+- 1 0 0"/>
                <a:gd name="G7" fmla="+- 1 0 0"/>
                <a:gd name="G8" fmla="+- 1 0 0"/>
                <a:gd name="G9" fmla="+- 1 0 0"/>
                <a:gd name="G10" fmla="+- 1 0 0"/>
                <a:gd name="G11" fmla="+- 1 0 0"/>
                <a:gd name="G12" fmla="+- 1 0 0"/>
                <a:gd name="G13" fmla="+- 1 0 0"/>
                <a:gd name="G14" fmla="+- 1 0 0"/>
                <a:gd name="G15" fmla="+- 1 0 0"/>
                <a:gd name="G16" fmla="+- 1 0 0"/>
                <a:gd name="G17" fmla="+- 1 0 0"/>
                <a:gd name="G18" fmla="+- 1 0 0"/>
                <a:gd name="G19" fmla="+- 1 0 0"/>
                <a:gd name="G20" fmla="+- 1 0 0"/>
                <a:gd name="G21" fmla="+- 1 0 0"/>
                <a:gd name="T0" fmla="*/ 5946 256 1"/>
                <a:gd name="T1" fmla="*/ 0 256 1"/>
                <a:gd name="G22" fmla="+- 0 T0 T1"/>
                <a:gd name="G23" fmla="cos 1086 G22"/>
                <a:gd name="G24" fmla="+- 1 0 0"/>
                <a:gd name="G25" fmla="+- 1 0 0"/>
                <a:gd name="G26" fmla="*/ 1 16385 2"/>
                <a:gd name="G27" fmla="+- 1 0 0"/>
                <a:gd name="G28" fmla="+- 1 0 0"/>
                <a:gd name="G29" fmla="+- 1 0 0"/>
                <a:gd name="G30" fmla="+- 1 0 0"/>
                <a:gd name="G31" fmla="+- 1 0 0"/>
                <a:gd name="G32" fmla="+- 1 0 0"/>
                <a:gd name="G33" fmla="+- 1 0 0"/>
                <a:gd name="G34" fmla="+- 1 0 0"/>
                <a:gd name="G35" fmla="+- 1 0 0"/>
                <a:gd name="G36" fmla="+- 1 0 0"/>
                <a:gd name="G37" fmla="+- 1 0 0"/>
                <a:gd name="G38" fmla="*/ 1 4013 63520"/>
                <a:gd name="G39" fmla="+- 1 0 0"/>
                <a:gd name="G40" fmla="+- 103 0 0"/>
                <a:gd name="G41" fmla="+- 1 0 0"/>
                <a:gd name="G42" fmla="+- 1 0 0"/>
                <a:gd name="G43" fmla="+- 1 0 0"/>
                <a:gd name="G44" fmla="+- 1 0 0"/>
                <a:gd name="G45" fmla="+- 1 0 0"/>
                <a:gd name="G46" fmla="+- 1 0 0"/>
                <a:gd name="G47" fmla="+- 1 0 0"/>
                <a:gd name="G48" fmla="+- 1 0 0"/>
                <a:gd name="G49" fmla="+- 1 0 0"/>
                <a:gd name="T2" fmla="*/ 0 w 6066"/>
                <a:gd name="T3" fmla="*/ 0 h 1451"/>
                <a:gd name="T4" fmla="*/ 103 w 6066"/>
                <a:gd name="T5" fmla="*/ 112 h 1451"/>
                <a:gd name="T6" fmla="*/ 221 w 6066"/>
                <a:gd name="T7" fmla="*/ 228 h 1451"/>
                <a:gd name="T8" fmla="*/ 334 w 6066"/>
                <a:gd name="T9" fmla="*/ 309 h 1451"/>
                <a:gd name="T10" fmla="*/ 420 w 6066"/>
                <a:gd name="T11" fmla="*/ 363 h 1451"/>
                <a:gd name="T12" fmla="*/ 517 w 6066"/>
                <a:gd name="T13" fmla="*/ 413 h 1451"/>
                <a:gd name="T14" fmla="*/ 633 w 6066"/>
                <a:gd name="T15" fmla="*/ 463 h 1451"/>
                <a:gd name="T16" fmla="*/ 730 w 6066"/>
                <a:gd name="T17" fmla="*/ 505 h 1451"/>
                <a:gd name="T18" fmla="*/ 886 w 6066"/>
                <a:gd name="T19" fmla="*/ 563 h 1451"/>
                <a:gd name="T20" fmla="*/ 1019 w 6066"/>
                <a:gd name="T21" fmla="*/ 611 h 1451"/>
                <a:gd name="T22" fmla="*/ 1168 w 6066"/>
                <a:gd name="T23" fmla="*/ 664 h 1451"/>
                <a:gd name="T24" fmla="*/ 1330 w 6066"/>
                <a:gd name="T25" fmla="*/ 710 h 1451"/>
                <a:gd name="T26" fmla="*/ 1494 w 6066"/>
                <a:gd name="T27" fmla="*/ 750 h 1451"/>
                <a:gd name="T28" fmla="*/ 1613 w 6066"/>
                <a:gd name="T29" fmla="*/ 766 h 1451"/>
                <a:gd name="T30" fmla="*/ 1740 w 6066"/>
                <a:gd name="T31" fmla="*/ 772 h 1451"/>
                <a:gd name="T32" fmla="*/ 1837 w 6066"/>
                <a:gd name="T33" fmla="*/ 772 h 1451"/>
                <a:gd name="T34" fmla="*/ 1943 w 6066"/>
                <a:gd name="T35" fmla="*/ 760 h 1451"/>
                <a:gd name="T36" fmla="*/ 2068 w 6066"/>
                <a:gd name="T37" fmla="*/ 737 h 1451"/>
                <a:gd name="T38" fmla="*/ 2187 w 6066"/>
                <a:gd name="T39" fmla="*/ 700 h 1451"/>
                <a:gd name="T40" fmla="*/ 2286 w 6066"/>
                <a:gd name="T41" fmla="*/ 685 h 1451"/>
                <a:gd name="T42" fmla="*/ 2331 w 6066"/>
                <a:gd name="T43" fmla="*/ 681 h 1451"/>
                <a:gd name="T44" fmla="*/ 2429 w 6066"/>
                <a:gd name="T45" fmla="*/ 675 h 1451"/>
                <a:gd name="T46" fmla="*/ 2525 w 6066"/>
                <a:gd name="T47" fmla="*/ 693 h 1451"/>
                <a:gd name="T48" fmla="*/ 2640 w 6066"/>
                <a:gd name="T49" fmla="*/ 727 h 1451"/>
                <a:gd name="T50" fmla="*/ 2757 w 6066"/>
                <a:gd name="T51" fmla="*/ 779 h 1451"/>
                <a:gd name="T52" fmla="*/ 2872 w 6066"/>
                <a:gd name="T53" fmla="*/ 845 h 1451"/>
                <a:gd name="T54" fmla="*/ 2944 w 6066"/>
                <a:gd name="T55" fmla="*/ 881 h 1451"/>
                <a:gd name="T56" fmla="*/ 3026 w 6066"/>
                <a:gd name="T57" fmla="*/ 919 h 1451"/>
                <a:gd name="T58" fmla="*/ 3095 w 6066"/>
                <a:gd name="T59" fmla="*/ 933 h 1451"/>
                <a:gd name="T60" fmla="*/ 3157 w 6066"/>
                <a:gd name="T61" fmla="*/ 924 h 1451"/>
                <a:gd name="T62" fmla="*/ 3235 w 6066"/>
                <a:gd name="T63" fmla="*/ 874 h 1451"/>
                <a:gd name="T64" fmla="*/ 3313 w 6066"/>
                <a:gd name="T65" fmla="*/ 795 h 1451"/>
                <a:gd name="T66" fmla="*/ 3360 w 6066"/>
                <a:gd name="T67" fmla="*/ 752 h 1451"/>
                <a:gd name="T68" fmla="*/ 3419 w 6066"/>
                <a:gd name="T69" fmla="*/ 691 h 1451"/>
                <a:gd name="T70" fmla="*/ 3487 w 6066"/>
                <a:gd name="T71" fmla="*/ 617 h 1451"/>
                <a:gd name="T72" fmla="*/ 3532 w 6066"/>
                <a:gd name="T73" fmla="*/ 575 h 1451"/>
                <a:gd name="T74" fmla="*/ 3567 w 6066"/>
                <a:gd name="T75" fmla="*/ 548 h 1451"/>
                <a:gd name="T76" fmla="*/ 3606 w 6066"/>
                <a:gd name="T77" fmla="*/ 536 h 1451"/>
                <a:gd name="T78" fmla="*/ 3630 w 6066"/>
                <a:gd name="T79" fmla="*/ 532 h 1451"/>
                <a:gd name="T80" fmla="*/ 3651 w 6066"/>
                <a:gd name="T81" fmla="*/ 542 h 1451"/>
                <a:gd name="T82" fmla="*/ 3688 w 6066"/>
                <a:gd name="T83" fmla="*/ 565 h 1451"/>
                <a:gd name="T84" fmla="*/ 3733 w 6066"/>
                <a:gd name="T85" fmla="*/ 606 h 1451"/>
                <a:gd name="T86" fmla="*/ 3772 w 6066"/>
                <a:gd name="T87" fmla="*/ 646 h 1451"/>
                <a:gd name="T88" fmla="*/ 3813 w 6066"/>
                <a:gd name="T89" fmla="*/ 687 h 1451"/>
                <a:gd name="T90" fmla="*/ 3839 w 6066"/>
                <a:gd name="T91" fmla="*/ 698 h 1451"/>
                <a:gd name="T92" fmla="*/ 3870 w 6066"/>
                <a:gd name="T93" fmla="*/ 698 h 1451"/>
                <a:gd name="T94" fmla="*/ 3897 w 6066"/>
                <a:gd name="T95" fmla="*/ 687 h 1451"/>
                <a:gd name="T96" fmla="*/ 3921 w 6066"/>
                <a:gd name="T97" fmla="*/ 662 h 1451"/>
                <a:gd name="T98" fmla="*/ 3948 w 6066"/>
                <a:gd name="T99" fmla="*/ 627 h 1451"/>
              </a:gdLst>
              <a:ahLst/>
              <a:cxnLst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6066" h="1451">
                  <a:moveTo>
                    <a:pt x="0" y="0"/>
                  </a:moveTo>
                  <a:lnTo>
                    <a:pt x="159" y="174"/>
                  </a:lnTo>
                  <a:lnTo>
                    <a:pt x="339" y="354"/>
                  </a:lnTo>
                  <a:lnTo>
                    <a:pt x="513" y="480"/>
                  </a:lnTo>
                  <a:lnTo>
                    <a:pt x="645" y="564"/>
                  </a:lnTo>
                  <a:lnTo>
                    <a:pt x="795" y="642"/>
                  </a:lnTo>
                  <a:lnTo>
                    <a:pt x="972" y="720"/>
                  </a:lnTo>
                  <a:lnTo>
                    <a:pt x="1122" y="786"/>
                  </a:lnTo>
                  <a:lnTo>
                    <a:pt x="1362" y="876"/>
                  </a:lnTo>
                  <a:lnTo>
                    <a:pt x="1566" y="951"/>
                  </a:lnTo>
                  <a:lnTo>
                    <a:pt x="1794" y="1032"/>
                  </a:lnTo>
                  <a:lnTo>
                    <a:pt x="2043" y="1104"/>
                  </a:lnTo>
                  <a:lnTo>
                    <a:pt x="2295" y="1167"/>
                  </a:lnTo>
                  <a:lnTo>
                    <a:pt x="2478" y="1191"/>
                  </a:lnTo>
                  <a:lnTo>
                    <a:pt x="2673" y="1200"/>
                  </a:lnTo>
                  <a:lnTo>
                    <a:pt x="2823" y="1200"/>
                  </a:lnTo>
                  <a:lnTo>
                    <a:pt x="2985" y="1182"/>
                  </a:lnTo>
                  <a:lnTo>
                    <a:pt x="3177" y="1146"/>
                  </a:lnTo>
                  <a:lnTo>
                    <a:pt x="3360" y="1089"/>
                  </a:lnTo>
                  <a:lnTo>
                    <a:pt x="3513" y="1065"/>
                  </a:lnTo>
                  <a:lnTo>
                    <a:pt x="3582" y="1059"/>
                  </a:lnTo>
                  <a:lnTo>
                    <a:pt x="3732" y="1050"/>
                  </a:lnTo>
                  <a:lnTo>
                    <a:pt x="3879" y="1077"/>
                  </a:lnTo>
                  <a:lnTo>
                    <a:pt x="4056" y="1131"/>
                  </a:lnTo>
                  <a:lnTo>
                    <a:pt x="4236" y="1212"/>
                  </a:lnTo>
                  <a:lnTo>
                    <a:pt x="4413" y="1314"/>
                  </a:lnTo>
                  <a:lnTo>
                    <a:pt x="4524" y="1370"/>
                  </a:lnTo>
                  <a:lnTo>
                    <a:pt x="4650" y="1430"/>
                  </a:lnTo>
                  <a:lnTo>
                    <a:pt x="4755" y="1451"/>
                  </a:lnTo>
                  <a:lnTo>
                    <a:pt x="4851" y="1437"/>
                  </a:lnTo>
                  <a:lnTo>
                    <a:pt x="4971" y="1359"/>
                  </a:lnTo>
                  <a:lnTo>
                    <a:pt x="5091" y="1236"/>
                  </a:lnTo>
                  <a:lnTo>
                    <a:pt x="5163" y="1170"/>
                  </a:lnTo>
                  <a:lnTo>
                    <a:pt x="5253" y="1074"/>
                  </a:lnTo>
                  <a:lnTo>
                    <a:pt x="5358" y="960"/>
                  </a:lnTo>
                  <a:lnTo>
                    <a:pt x="5427" y="894"/>
                  </a:lnTo>
                  <a:lnTo>
                    <a:pt x="5481" y="852"/>
                  </a:lnTo>
                  <a:lnTo>
                    <a:pt x="5541" y="834"/>
                  </a:lnTo>
                  <a:lnTo>
                    <a:pt x="5577" y="828"/>
                  </a:lnTo>
                  <a:lnTo>
                    <a:pt x="5610" y="843"/>
                  </a:lnTo>
                  <a:lnTo>
                    <a:pt x="5667" y="879"/>
                  </a:lnTo>
                  <a:lnTo>
                    <a:pt x="5736" y="942"/>
                  </a:lnTo>
                  <a:lnTo>
                    <a:pt x="5796" y="1005"/>
                  </a:lnTo>
                  <a:lnTo>
                    <a:pt x="5859" y="1068"/>
                  </a:lnTo>
                  <a:lnTo>
                    <a:pt x="5898" y="1086"/>
                  </a:lnTo>
                  <a:lnTo>
                    <a:pt x="5946" y="1086"/>
                  </a:lnTo>
                  <a:lnTo>
                    <a:pt x="5988" y="1068"/>
                  </a:lnTo>
                  <a:lnTo>
                    <a:pt x="6024" y="1029"/>
                  </a:lnTo>
                  <a:lnTo>
                    <a:pt x="6066" y="975"/>
                  </a:lnTo>
                </a:path>
              </a:pathLst>
            </a:custGeom>
            <a:noFill/>
            <a:ln w="57240" cap="sq">
              <a:solidFill>
                <a:srgbClr val="0099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  <p:sp>
          <p:nvSpPr>
            <p:cNvPr id="193628" name="Freeform 92"/>
            <p:cNvSpPr>
              <a:spLocks noChangeArrowheads="1"/>
            </p:cNvSpPr>
            <p:nvPr/>
          </p:nvSpPr>
          <p:spPr bwMode="auto">
            <a:xfrm>
              <a:off x="1097" y="528"/>
              <a:ext cx="3951" cy="900"/>
            </a:xfrm>
            <a:custGeom>
              <a:avLst/>
              <a:gdLst>
                <a:gd name="G0" fmla="+- 65524 0 0"/>
                <a:gd name="G1" fmla="+- 1 0 0"/>
                <a:gd name="G2" fmla="+- 1 0 0"/>
                <a:gd name="G3" fmla="+- 1 0 0"/>
                <a:gd name="G4" fmla="+- 1 0 0"/>
                <a:gd name="G5" fmla="+- 1 0 0"/>
                <a:gd name="G6" fmla="+- 1 0 0"/>
                <a:gd name="G7" fmla="+- 1 0 0"/>
                <a:gd name="G8" fmla="+- 1 0 0"/>
                <a:gd name="G9" fmla="+- 1 0 0"/>
                <a:gd name="G10" fmla="+- 1 0 0"/>
                <a:gd name="G11" fmla="+- 1 0 0"/>
                <a:gd name="G12" fmla="+- 1 0 0"/>
                <a:gd name="G13" fmla="+- 1 0 0"/>
                <a:gd name="G14" fmla="+- 1 0 0"/>
                <a:gd name="G15" fmla="*/ 1 54753 12704"/>
                <a:gd name="G16" fmla="+- 1 0 0"/>
                <a:gd name="G17" fmla="+- 1 0 0"/>
                <a:gd name="G18" fmla="+- 1 0 0"/>
                <a:gd name="G19" fmla="+- 1 0 0"/>
                <a:gd name="G20" fmla="+- 1 0 0"/>
                <a:gd name="G21" fmla="+- 1 0 0"/>
                <a:gd name="G22" fmla="+- 1 0 0"/>
                <a:gd name="G23" fmla="+- 1 0 0"/>
                <a:gd name="G24" fmla="+- 1 0 0"/>
                <a:gd name="G25" fmla="+- 1 0 0"/>
                <a:gd name="G26" fmla="+- 1 0 0"/>
                <a:gd name="G27" fmla="+- 1 0 0"/>
                <a:gd name="G28" fmla="+- 1 0 0"/>
                <a:gd name="G29" fmla="+- 1 0 0"/>
                <a:gd name="G30" fmla="+- 1 0 0"/>
                <a:gd name="G31" fmla="+- 1 0 0"/>
                <a:gd name="G32" fmla="+- 1 0 0"/>
                <a:gd name="G33" fmla="+- 1 0 0"/>
                <a:gd name="G34" fmla="+- 1 0 0"/>
                <a:gd name="G35" fmla="+- 1 0 0"/>
                <a:gd name="G36" fmla="+- 1 0 0"/>
                <a:gd name="G37" fmla="+- 1 0 0"/>
                <a:gd name="G38" fmla="+- 39936 0 0"/>
                <a:gd name="G39" fmla="*/ 1 0 0"/>
                <a:gd name="G40" fmla="*/ 1 35987 55552"/>
                <a:gd name="G41" fmla="*/ G40 1 180"/>
                <a:gd name="G42" fmla="*/ G39 1 G41"/>
                <a:gd name="G43" fmla="+- 65529 0 0"/>
                <a:gd name="G44" fmla="+- 65531 0 0"/>
                <a:gd name="G45" fmla="+- 16 0 0"/>
                <a:gd name="G46" fmla="+- 51 0 0"/>
                <a:gd name="G47" fmla="+- 119 0 0"/>
                <a:gd name="G48" fmla="+- 180 0 0"/>
                <a:gd name="G49" fmla="+- 277 0 0"/>
                <a:gd name="G50" fmla="+- 389 0 0"/>
                <a:gd name="G51" fmla="+- 514 0 0"/>
                <a:gd name="G52" fmla="+- 646 0 0"/>
                <a:gd name="T0" fmla="*/ 0 w 6072"/>
                <a:gd name="T1" fmla="*/ 0 h 1401"/>
                <a:gd name="T2" fmla="*/ 68 w 6072"/>
                <a:gd name="T3" fmla="*/ 75 h 1401"/>
                <a:gd name="T4" fmla="*/ 178 w 6072"/>
                <a:gd name="T5" fmla="*/ 183 h 1401"/>
                <a:gd name="T6" fmla="*/ 275 w 6072"/>
                <a:gd name="T7" fmla="*/ 259 h 1401"/>
                <a:gd name="T8" fmla="*/ 379 w 6072"/>
                <a:gd name="T9" fmla="*/ 328 h 1401"/>
                <a:gd name="T10" fmla="*/ 515 w 6072"/>
                <a:gd name="T11" fmla="*/ 396 h 1401"/>
                <a:gd name="T12" fmla="*/ 633 w 6072"/>
                <a:gd name="T13" fmla="*/ 453 h 1401"/>
                <a:gd name="T14" fmla="*/ 775 w 6072"/>
                <a:gd name="T15" fmla="*/ 498 h 1401"/>
                <a:gd name="T16" fmla="*/ 933 w 6072"/>
                <a:gd name="T17" fmla="*/ 544 h 1401"/>
                <a:gd name="T18" fmla="*/ 1099 w 6072"/>
                <a:gd name="T19" fmla="*/ 585 h 1401"/>
                <a:gd name="T20" fmla="*/ 1261 w 6072"/>
                <a:gd name="T21" fmla="*/ 615 h 1401"/>
                <a:gd name="T22" fmla="*/ 1363 w 6072"/>
                <a:gd name="T23" fmla="*/ 631 h 1401"/>
                <a:gd name="T24" fmla="*/ 1472 w 6072"/>
                <a:gd name="T25" fmla="*/ 648 h 1401"/>
                <a:gd name="T26" fmla="*/ 1560 w 6072"/>
                <a:gd name="T27" fmla="*/ 658 h 1401"/>
                <a:gd name="T28" fmla="*/ 1679 w 6072"/>
                <a:gd name="T29" fmla="*/ 668 h 1401"/>
                <a:gd name="T30" fmla="*/ 1814 w 6072"/>
                <a:gd name="T31" fmla="*/ 673 h 1401"/>
                <a:gd name="T32" fmla="*/ 1937 w 6072"/>
                <a:gd name="T33" fmla="*/ 668 h 1401"/>
                <a:gd name="T34" fmla="*/ 2074 w 6072"/>
                <a:gd name="T35" fmla="*/ 656 h 1401"/>
                <a:gd name="T36" fmla="*/ 2183 w 6072"/>
                <a:gd name="T37" fmla="*/ 639 h 1401"/>
                <a:gd name="T38" fmla="*/ 2253 w 6072"/>
                <a:gd name="T39" fmla="*/ 635 h 1401"/>
                <a:gd name="T40" fmla="*/ 2324 w 6072"/>
                <a:gd name="T41" fmla="*/ 635 h 1401"/>
                <a:gd name="T42" fmla="*/ 2417 w 6072"/>
                <a:gd name="T43" fmla="*/ 642 h 1401"/>
                <a:gd name="T44" fmla="*/ 2546 w 6072"/>
                <a:gd name="T45" fmla="*/ 668 h 1401"/>
                <a:gd name="T46" fmla="*/ 2646 w 6072"/>
                <a:gd name="T47" fmla="*/ 702 h 1401"/>
                <a:gd name="T48" fmla="*/ 2726 w 6072"/>
                <a:gd name="T49" fmla="*/ 741 h 1401"/>
                <a:gd name="T50" fmla="*/ 2804 w 6072"/>
                <a:gd name="T51" fmla="*/ 779 h 1401"/>
                <a:gd name="T52" fmla="*/ 2927 w 6072"/>
                <a:gd name="T53" fmla="*/ 847 h 1401"/>
                <a:gd name="T54" fmla="*/ 2993 w 6072"/>
                <a:gd name="T55" fmla="*/ 876 h 1401"/>
                <a:gd name="T56" fmla="*/ 3052 w 6072"/>
                <a:gd name="T57" fmla="*/ 901 h 1401"/>
                <a:gd name="T58" fmla="*/ 3114 w 6072"/>
                <a:gd name="T59" fmla="*/ 895 h 1401"/>
                <a:gd name="T60" fmla="*/ 3173 w 6072"/>
                <a:gd name="T61" fmla="*/ 882 h 1401"/>
                <a:gd name="T62" fmla="*/ 3239 w 6072"/>
                <a:gd name="T63" fmla="*/ 845 h 1401"/>
                <a:gd name="T64" fmla="*/ 3302 w 6072"/>
                <a:gd name="T65" fmla="*/ 797 h 1401"/>
                <a:gd name="T66" fmla="*/ 3358 w 6072"/>
                <a:gd name="T67" fmla="*/ 735 h 1401"/>
                <a:gd name="T68" fmla="*/ 3413 w 6072"/>
                <a:gd name="T69" fmla="*/ 675 h 1401"/>
                <a:gd name="T70" fmla="*/ 3448 w 6072"/>
                <a:gd name="T71" fmla="*/ 627 h 1401"/>
                <a:gd name="T72" fmla="*/ 3487 w 6072"/>
                <a:gd name="T73" fmla="*/ 587 h 1401"/>
                <a:gd name="T74" fmla="*/ 3520 w 6072"/>
                <a:gd name="T75" fmla="*/ 550 h 1401"/>
                <a:gd name="T76" fmla="*/ 3552 w 6072"/>
                <a:gd name="T77" fmla="*/ 521 h 1401"/>
                <a:gd name="T78" fmla="*/ 3593 w 6072"/>
                <a:gd name="T79" fmla="*/ 496 h 1401"/>
                <a:gd name="T80" fmla="*/ 3626 w 6072"/>
                <a:gd name="T81" fmla="*/ 490 h 1401"/>
                <a:gd name="T82" fmla="*/ 3669 w 6072"/>
                <a:gd name="T83" fmla="*/ 492 h 1401"/>
                <a:gd name="T84" fmla="*/ 3718 w 6072"/>
                <a:gd name="T85" fmla="*/ 521 h 1401"/>
                <a:gd name="T86" fmla="*/ 3761 w 6072"/>
                <a:gd name="T87" fmla="*/ 548 h 1401"/>
                <a:gd name="T88" fmla="*/ 3796 w 6072"/>
                <a:gd name="T89" fmla="*/ 563 h 1401"/>
                <a:gd name="T90" fmla="*/ 3829 w 6072"/>
                <a:gd name="T91" fmla="*/ 565 h 1401"/>
                <a:gd name="T92" fmla="*/ 3862 w 6072"/>
                <a:gd name="T93" fmla="*/ 554 h 1401"/>
                <a:gd name="T94" fmla="*/ 3895 w 6072"/>
                <a:gd name="T95" fmla="*/ 519 h 1401"/>
                <a:gd name="T96" fmla="*/ 3921 w 6072"/>
                <a:gd name="T97" fmla="*/ 471 h 1401"/>
                <a:gd name="T98" fmla="*/ 3952 w 6072"/>
                <a:gd name="T99" fmla="*/ 413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6072" h="1401">
                  <a:moveTo>
                    <a:pt x="0" y="0"/>
                  </a:moveTo>
                  <a:lnTo>
                    <a:pt x="105" y="117"/>
                  </a:lnTo>
                  <a:lnTo>
                    <a:pt x="273" y="285"/>
                  </a:lnTo>
                  <a:lnTo>
                    <a:pt x="423" y="402"/>
                  </a:lnTo>
                  <a:lnTo>
                    <a:pt x="582" y="510"/>
                  </a:lnTo>
                  <a:lnTo>
                    <a:pt x="792" y="615"/>
                  </a:lnTo>
                  <a:lnTo>
                    <a:pt x="972" y="705"/>
                  </a:lnTo>
                  <a:lnTo>
                    <a:pt x="1191" y="774"/>
                  </a:lnTo>
                  <a:lnTo>
                    <a:pt x="1434" y="846"/>
                  </a:lnTo>
                  <a:lnTo>
                    <a:pt x="1689" y="909"/>
                  </a:lnTo>
                  <a:lnTo>
                    <a:pt x="1938" y="957"/>
                  </a:lnTo>
                  <a:lnTo>
                    <a:pt x="2094" y="981"/>
                  </a:lnTo>
                  <a:lnTo>
                    <a:pt x="2262" y="1008"/>
                  </a:lnTo>
                  <a:lnTo>
                    <a:pt x="2397" y="1023"/>
                  </a:lnTo>
                  <a:lnTo>
                    <a:pt x="2580" y="1038"/>
                  </a:lnTo>
                  <a:lnTo>
                    <a:pt x="2787" y="1047"/>
                  </a:lnTo>
                  <a:lnTo>
                    <a:pt x="2976" y="1038"/>
                  </a:lnTo>
                  <a:lnTo>
                    <a:pt x="3186" y="1020"/>
                  </a:lnTo>
                  <a:lnTo>
                    <a:pt x="3354" y="993"/>
                  </a:lnTo>
                  <a:lnTo>
                    <a:pt x="3462" y="987"/>
                  </a:lnTo>
                  <a:lnTo>
                    <a:pt x="3570" y="987"/>
                  </a:lnTo>
                  <a:lnTo>
                    <a:pt x="3714" y="999"/>
                  </a:lnTo>
                  <a:lnTo>
                    <a:pt x="3912" y="1038"/>
                  </a:lnTo>
                  <a:lnTo>
                    <a:pt x="4065" y="1092"/>
                  </a:lnTo>
                  <a:lnTo>
                    <a:pt x="4188" y="1152"/>
                  </a:lnTo>
                  <a:lnTo>
                    <a:pt x="4308" y="1212"/>
                  </a:lnTo>
                  <a:lnTo>
                    <a:pt x="4497" y="1317"/>
                  </a:lnTo>
                  <a:lnTo>
                    <a:pt x="4599" y="1362"/>
                  </a:lnTo>
                  <a:lnTo>
                    <a:pt x="4689" y="1401"/>
                  </a:lnTo>
                  <a:lnTo>
                    <a:pt x="4785" y="1391"/>
                  </a:lnTo>
                  <a:lnTo>
                    <a:pt x="4875" y="1371"/>
                  </a:lnTo>
                  <a:lnTo>
                    <a:pt x="4977" y="1314"/>
                  </a:lnTo>
                  <a:lnTo>
                    <a:pt x="5073" y="1239"/>
                  </a:lnTo>
                  <a:lnTo>
                    <a:pt x="5160" y="1143"/>
                  </a:lnTo>
                  <a:lnTo>
                    <a:pt x="5244" y="1050"/>
                  </a:lnTo>
                  <a:lnTo>
                    <a:pt x="5298" y="975"/>
                  </a:lnTo>
                  <a:lnTo>
                    <a:pt x="5358" y="912"/>
                  </a:lnTo>
                  <a:lnTo>
                    <a:pt x="5409" y="855"/>
                  </a:lnTo>
                  <a:lnTo>
                    <a:pt x="5457" y="810"/>
                  </a:lnTo>
                  <a:lnTo>
                    <a:pt x="5520" y="771"/>
                  </a:lnTo>
                  <a:lnTo>
                    <a:pt x="5571" y="762"/>
                  </a:lnTo>
                  <a:lnTo>
                    <a:pt x="5637" y="765"/>
                  </a:lnTo>
                  <a:lnTo>
                    <a:pt x="5712" y="810"/>
                  </a:lnTo>
                  <a:lnTo>
                    <a:pt x="5778" y="852"/>
                  </a:lnTo>
                  <a:lnTo>
                    <a:pt x="5832" y="876"/>
                  </a:lnTo>
                  <a:lnTo>
                    <a:pt x="5883" y="879"/>
                  </a:lnTo>
                  <a:lnTo>
                    <a:pt x="5934" y="861"/>
                  </a:lnTo>
                  <a:lnTo>
                    <a:pt x="5985" y="807"/>
                  </a:lnTo>
                  <a:lnTo>
                    <a:pt x="6024" y="732"/>
                  </a:lnTo>
                  <a:lnTo>
                    <a:pt x="6072" y="642"/>
                  </a:lnTo>
                </a:path>
              </a:pathLst>
            </a:custGeom>
            <a:noFill/>
            <a:ln w="57240" cap="sq">
              <a:solidFill>
                <a:srgbClr val="0099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  <p:sp>
          <p:nvSpPr>
            <p:cNvPr id="193629" name="Freeform 93"/>
            <p:cNvSpPr>
              <a:spLocks noChangeArrowheads="1"/>
            </p:cNvSpPr>
            <p:nvPr/>
          </p:nvSpPr>
          <p:spPr bwMode="auto">
            <a:xfrm>
              <a:off x="1229" y="497"/>
              <a:ext cx="3766" cy="729"/>
            </a:xfrm>
            <a:custGeom>
              <a:avLst/>
              <a:gdLst>
                <a:gd name="G0" fmla="+- 54 0 0"/>
                <a:gd name="G1" fmla="+- 1 0 0"/>
                <a:gd name="G2" fmla="+- 918 0 0"/>
                <a:gd name="G3" fmla="+- 1 0 0"/>
                <a:gd name="G4" fmla="+- 1 0 0"/>
                <a:gd name="G5" fmla="+- 1 0 0"/>
                <a:gd name="G6" fmla="+- 1 0 0"/>
                <a:gd name="G7" fmla="+- 1 0 0"/>
                <a:gd name="G8" fmla="+- 1 0 0"/>
                <a:gd name="G9" fmla="+- 1 0 0"/>
                <a:gd name="G10" fmla="+- 1 0 0"/>
                <a:gd name="G11" fmla="+- 1 0 0"/>
                <a:gd name="G12" fmla="+- 1 0 0"/>
                <a:gd name="G13" fmla="+- 1 0 0"/>
                <a:gd name="G14" fmla="+- 1 0 0"/>
                <a:gd name="G15" fmla="+- 4956 0 0"/>
                <a:gd name="G16" fmla="+- 1 0 0"/>
                <a:gd name="G17" fmla="+- 1 0 0"/>
                <a:gd name="G18" fmla="+- 1 0 0"/>
                <a:gd name="G19" fmla="+- 426 0 0"/>
                <a:gd name="G20" fmla="+- 1 0 0"/>
                <a:gd name="G21" fmla="+- 1 0 0"/>
                <a:gd name="G22" fmla="+- 1 0 0"/>
                <a:gd name="G23" fmla="+- 1 0 0"/>
                <a:gd name="G24" fmla="*/ 1 16385 2"/>
                <a:gd name="G25" fmla="+- 1 0 0"/>
                <a:gd name="G26" fmla="+- 1 0 0"/>
                <a:gd name="G27" fmla="+- 1 0 0"/>
                <a:gd name="G28" fmla="+- 1 0 0"/>
                <a:gd name="G29" fmla="+- 1 0 0"/>
                <a:gd name="G30" fmla="+- 1 0 0"/>
                <a:gd name="G31" fmla="+- 1 0 0"/>
                <a:gd name="G32" fmla="+- 1 0 0"/>
                <a:gd name="G33" fmla="+- 1 0 0"/>
                <a:gd name="G34" fmla="+- 1 0 0"/>
                <a:gd name="G35" fmla="+- 1 0 0"/>
                <a:gd name="G36" fmla="+- 1 0 0"/>
                <a:gd name="G37" fmla="+- 2 0 0"/>
                <a:gd name="G38" fmla="+- 1 0 0"/>
                <a:gd name="G39" fmla="+- 1 0 0"/>
                <a:gd name="G40" fmla="+- 1 0 0"/>
                <a:gd name="G41" fmla="+- 1 0 0"/>
                <a:gd name="G42" fmla="*/ 1 0 0"/>
                <a:gd name="G43" fmla="sin 54736 G42"/>
                <a:gd name="G44" fmla="*/ 1 0 0"/>
                <a:gd name="G45" fmla="cos 55057 G44"/>
                <a:gd name="G46" fmla="+- G43 0 G45"/>
                <a:gd name="G47" fmla="*/ G46 65535 1"/>
                <a:gd name="G48" fmla="+- G47 10800 0"/>
                <a:gd name="G49" fmla="+- 1 0 0"/>
                <a:gd name="G50" fmla="+- 1 0 0"/>
                <a:gd name="G51" fmla="+- 1 0 0"/>
                <a:gd name="G52" fmla="+- 1 0 0"/>
                <a:gd name="T0" fmla="*/ 0 w 5787"/>
                <a:gd name="T1" fmla="*/ 2 h 1137"/>
                <a:gd name="T2" fmla="*/ 143 w 5787"/>
                <a:gd name="T3" fmla="*/ 108 h 1137"/>
                <a:gd name="T4" fmla="*/ 246 w 5787"/>
                <a:gd name="T5" fmla="*/ 166 h 1137"/>
                <a:gd name="T6" fmla="*/ 381 w 5787"/>
                <a:gd name="T7" fmla="*/ 229 h 1137"/>
                <a:gd name="T8" fmla="*/ 500 w 5787"/>
                <a:gd name="T9" fmla="*/ 277 h 1137"/>
                <a:gd name="T10" fmla="*/ 642 w 5787"/>
                <a:gd name="T11" fmla="*/ 321 h 1137"/>
                <a:gd name="T12" fmla="*/ 812 w 5787"/>
                <a:gd name="T13" fmla="*/ 364 h 1137"/>
                <a:gd name="T14" fmla="*/ 982 w 5787"/>
                <a:gd name="T15" fmla="*/ 403 h 1137"/>
                <a:gd name="T16" fmla="*/ 1146 w 5787"/>
                <a:gd name="T17" fmla="*/ 431 h 1137"/>
                <a:gd name="T18" fmla="*/ 1258 w 5787"/>
                <a:gd name="T19" fmla="*/ 449 h 1137"/>
                <a:gd name="T20" fmla="*/ 1359 w 5787"/>
                <a:gd name="T21" fmla="*/ 462 h 1137"/>
                <a:gd name="T22" fmla="*/ 1447 w 5787"/>
                <a:gd name="T23" fmla="*/ 474 h 1137"/>
                <a:gd name="T24" fmla="*/ 1560 w 5787"/>
                <a:gd name="T25" fmla="*/ 483 h 1137"/>
                <a:gd name="T26" fmla="*/ 1685 w 5787"/>
                <a:gd name="T27" fmla="*/ 487 h 1137"/>
                <a:gd name="T28" fmla="*/ 1810 w 5787"/>
                <a:gd name="T29" fmla="*/ 478 h 1137"/>
                <a:gd name="T30" fmla="*/ 1949 w 5787"/>
                <a:gd name="T31" fmla="*/ 460 h 1137"/>
                <a:gd name="T32" fmla="*/ 2054 w 5787"/>
                <a:gd name="T33" fmla="*/ 449 h 1137"/>
                <a:gd name="T34" fmla="*/ 2131 w 5787"/>
                <a:gd name="T35" fmla="*/ 441 h 1137"/>
                <a:gd name="T36" fmla="*/ 2197 w 5787"/>
                <a:gd name="T37" fmla="*/ 441 h 1137"/>
                <a:gd name="T38" fmla="*/ 2295 w 5787"/>
                <a:gd name="T39" fmla="*/ 455 h 1137"/>
                <a:gd name="T40" fmla="*/ 2416 w 5787"/>
                <a:gd name="T41" fmla="*/ 485 h 1137"/>
                <a:gd name="T42" fmla="*/ 2513 w 5787"/>
                <a:gd name="T43" fmla="*/ 525 h 1137"/>
                <a:gd name="T44" fmla="*/ 2593 w 5787"/>
                <a:gd name="T45" fmla="*/ 564 h 1137"/>
                <a:gd name="T46" fmla="*/ 2675 w 5787"/>
                <a:gd name="T47" fmla="*/ 614 h 1137"/>
                <a:gd name="T48" fmla="*/ 2796 w 5787"/>
                <a:gd name="T49" fmla="*/ 686 h 1137"/>
                <a:gd name="T50" fmla="*/ 2863 w 5787"/>
                <a:gd name="T51" fmla="*/ 715 h 1137"/>
                <a:gd name="T52" fmla="*/ 2925 w 5787"/>
                <a:gd name="T53" fmla="*/ 730 h 1137"/>
                <a:gd name="T54" fmla="*/ 2992 w 5787"/>
                <a:gd name="T55" fmla="*/ 728 h 1137"/>
                <a:gd name="T56" fmla="*/ 3048 w 5787"/>
                <a:gd name="T57" fmla="*/ 707 h 1137"/>
                <a:gd name="T58" fmla="*/ 3109 w 5787"/>
                <a:gd name="T59" fmla="*/ 674 h 1137"/>
                <a:gd name="T60" fmla="*/ 3169 w 5787"/>
                <a:gd name="T61" fmla="*/ 620 h 1137"/>
                <a:gd name="T62" fmla="*/ 3226 w 5787"/>
                <a:gd name="T63" fmla="*/ 558 h 1137"/>
                <a:gd name="T64" fmla="*/ 3281 w 5787"/>
                <a:gd name="T65" fmla="*/ 491 h 1137"/>
                <a:gd name="T66" fmla="*/ 3318 w 5787"/>
                <a:gd name="T67" fmla="*/ 449 h 1137"/>
                <a:gd name="T68" fmla="*/ 3357 w 5787"/>
                <a:gd name="T69" fmla="*/ 397 h 1137"/>
                <a:gd name="T70" fmla="*/ 3390 w 5787"/>
                <a:gd name="T71" fmla="*/ 352 h 1137"/>
                <a:gd name="T72" fmla="*/ 3423 w 5787"/>
                <a:gd name="T73" fmla="*/ 320 h 1137"/>
                <a:gd name="T74" fmla="*/ 3464 w 5787"/>
                <a:gd name="T75" fmla="*/ 285 h 1137"/>
                <a:gd name="T76" fmla="*/ 3501 w 5787"/>
                <a:gd name="T77" fmla="*/ 274 h 1137"/>
                <a:gd name="T78" fmla="*/ 3531 w 5787"/>
                <a:gd name="T79" fmla="*/ 266 h 1137"/>
                <a:gd name="T80" fmla="*/ 3578 w 5787"/>
                <a:gd name="T81" fmla="*/ 274 h 1137"/>
                <a:gd name="T82" fmla="*/ 3619 w 5787"/>
                <a:gd name="T83" fmla="*/ 274 h 1137"/>
                <a:gd name="T84" fmla="*/ 3656 w 5787"/>
                <a:gd name="T85" fmla="*/ 270 h 1137"/>
                <a:gd name="T86" fmla="*/ 3689 w 5787"/>
                <a:gd name="T87" fmla="*/ 245 h 1137"/>
                <a:gd name="T88" fmla="*/ 3716 w 5787"/>
                <a:gd name="T89" fmla="*/ 185 h 1137"/>
                <a:gd name="T90" fmla="*/ 3744 w 5787"/>
                <a:gd name="T91" fmla="*/ 102 h 1137"/>
                <a:gd name="T92" fmla="*/ 3767 w 5787"/>
                <a:gd name="T93" fmla="*/ 0 h 1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5787" h="1137">
                  <a:moveTo>
                    <a:pt x="0" y="3"/>
                  </a:moveTo>
                  <a:lnTo>
                    <a:pt x="219" y="168"/>
                  </a:lnTo>
                  <a:lnTo>
                    <a:pt x="378" y="258"/>
                  </a:lnTo>
                  <a:lnTo>
                    <a:pt x="585" y="357"/>
                  </a:lnTo>
                  <a:lnTo>
                    <a:pt x="768" y="431"/>
                  </a:lnTo>
                  <a:lnTo>
                    <a:pt x="987" y="500"/>
                  </a:lnTo>
                  <a:lnTo>
                    <a:pt x="1248" y="567"/>
                  </a:lnTo>
                  <a:lnTo>
                    <a:pt x="1509" y="627"/>
                  </a:lnTo>
                  <a:lnTo>
                    <a:pt x="1761" y="672"/>
                  </a:lnTo>
                  <a:lnTo>
                    <a:pt x="1932" y="699"/>
                  </a:lnTo>
                  <a:lnTo>
                    <a:pt x="2088" y="720"/>
                  </a:lnTo>
                  <a:lnTo>
                    <a:pt x="2223" y="738"/>
                  </a:lnTo>
                  <a:lnTo>
                    <a:pt x="2397" y="753"/>
                  </a:lnTo>
                  <a:lnTo>
                    <a:pt x="2589" y="759"/>
                  </a:lnTo>
                  <a:lnTo>
                    <a:pt x="2781" y="744"/>
                  </a:lnTo>
                  <a:lnTo>
                    <a:pt x="2994" y="717"/>
                  </a:lnTo>
                  <a:lnTo>
                    <a:pt x="3156" y="699"/>
                  </a:lnTo>
                  <a:lnTo>
                    <a:pt x="3273" y="687"/>
                  </a:lnTo>
                  <a:lnTo>
                    <a:pt x="3375" y="687"/>
                  </a:lnTo>
                  <a:lnTo>
                    <a:pt x="3525" y="708"/>
                  </a:lnTo>
                  <a:lnTo>
                    <a:pt x="3711" y="756"/>
                  </a:lnTo>
                  <a:lnTo>
                    <a:pt x="3861" y="818"/>
                  </a:lnTo>
                  <a:lnTo>
                    <a:pt x="3984" y="878"/>
                  </a:lnTo>
                  <a:lnTo>
                    <a:pt x="4110" y="957"/>
                  </a:lnTo>
                  <a:lnTo>
                    <a:pt x="4296" y="1068"/>
                  </a:lnTo>
                  <a:lnTo>
                    <a:pt x="4398" y="1113"/>
                  </a:lnTo>
                  <a:lnTo>
                    <a:pt x="4494" y="1137"/>
                  </a:lnTo>
                  <a:lnTo>
                    <a:pt x="4596" y="1134"/>
                  </a:lnTo>
                  <a:lnTo>
                    <a:pt x="4683" y="1101"/>
                  </a:lnTo>
                  <a:lnTo>
                    <a:pt x="4776" y="1050"/>
                  </a:lnTo>
                  <a:lnTo>
                    <a:pt x="4869" y="965"/>
                  </a:lnTo>
                  <a:lnTo>
                    <a:pt x="4956" y="869"/>
                  </a:lnTo>
                  <a:lnTo>
                    <a:pt x="5040" y="765"/>
                  </a:lnTo>
                  <a:lnTo>
                    <a:pt x="5097" y="699"/>
                  </a:lnTo>
                  <a:lnTo>
                    <a:pt x="5157" y="618"/>
                  </a:lnTo>
                  <a:lnTo>
                    <a:pt x="5208" y="549"/>
                  </a:lnTo>
                  <a:lnTo>
                    <a:pt x="5259" y="498"/>
                  </a:lnTo>
                  <a:lnTo>
                    <a:pt x="5322" y="444"/>
                  </a:lnTo>
                  <a:lnTo>
                    <a:pt x="5379" y="426"/>
                  </a:lnTo>
                  <a:lnTo>
                    <a:pt x="5424" y="414"/>
                  </a:lnTo>
                  <a:lnTo>
                    <a:pt x="5496" y="426"/>
                  </a:lnTo>
                  <a:lnTo>
                    <a:pt x="5559" y="426"/>
                  </a:lnTo>
                  <a:lnTo>
                    <a:pt x="5616" y="420"/>
                  </a:lnTo>
                  <a:lnTo>
                    <a:pt x="5667" y="381"/>
                  </a:lnTo>
                  <a:lnTo>
                    <a:pt x="5709" y="288"/>
                  </a:lnTo>
                  <a:lnTo>
                    <a:pt x="5751" y="159"/>
                  </a:lnTo>
                  <a:lnTo>
                    <a:pt x="5787" y="0"/>
                  </a:lnTo>
                </a:path>
              </a:pathLst>
            </a:custGeom>
            <a:noFill/>
            <a:ln w="57240" cap="sq">
              <a:solidFill>
                <a:srgbClr val="0099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  <p:sp>
          <p:nvSpPr>
            <p:cNvPr id="193630" name="Freeform 94"/>
            <p:cNvSpPr>
              <a:spLocks noChangeArrowheads="1"/>
            </p:cNvSpPr>
            <p:nvPr/>
          </p:nvSpPr>
          <p:spPr bwMode="auto">
            <a:xfrm>
              <a:off x="1611" y="495"/>
              <a:ext cx="3160" cy="557"/>
            </a:xfrm>
            <a:custGeom>
              <a:avLst/>
              <a:gdLst>
                <a:gd name="G0" fmla="+- 114 0 0"/>
                <a:gd name="G1" fmla="+- 1 0 0"/>
                <a:gd name="G2" fmla="+- 1 0 0"/>
                <a:gd name="G3" fmla="+- 1 0 0"/>
                <a:gd name="G4" fmla="+- 1 0 0"/>
                <a:gd name="G5" fmla="+- 351 0 0"/>
                <a:gd name="G6" fmla="+- 1 0 0"/>
                <a:gd name="G7" fmla="*/ 1 0 0"/>
                <a:gd name="G8" fmla="+- 1 0 0"/>
                <a:gd name="G9" fmla="+- 1 0 0"/>
                <a:gd name="G10" fmla="+- 1 0 0"/>
                <a:gd name="G11" fmla="+- 1 0 0"/>
                <a:gd name="G12" fmla="+- 864 0 0"/>
                <a:gd name="G13" fmla="+- 1 0 0"/>
                <a:gd name="G14" fmla="+- 1 0 0"/>
                <a:gd name="G15" fmla="+- 1 0 0"/>
                <a:gd name="G16" fmla="+- 1 0 0"/>
                <a:gd name="G17" fmla="+- 1 0 0"/>
                <a:gd name="T0" fmla="*/ 48 256 1"/>
                <a:gd name="T1" fmla="*/ 0 256 1"/>
                <a:gd name="G18" fmla="+- 0 T0 T1"/>
                <a:gd name="G19" fmla="cos 54823 G18"/>
                <a:gd name="T2" fmla="*/ 48 256 1"/>
                <a:gd name="T3" fmla="*/ 0 256 1"/>
                <a:gd name="G20" fmla="+- 0 T2 T3"/>
                <a:gd name="G21" fmla="sin 59533 G20"/>
                <a:gd name="G22" fmla="+- G19 G21 0"/>
                <a:gd name="G23" fmla="+- G22 10800 0"/>
                <a:gd name="G24" fmla="+- 1 0 0"/>
                <a:gd name="G25" fmla="*/ 1 16385 2"/>
                <a:gd name="G26" fmla="+- 1 0 0"/>
                <a:gd name="G27" fmla="+- 1 0 0"/>
                <a:gd name="G28" fmla="+- 1 0 0"/>
                <a:gd name="G29" fmla="+- 1 0 0"/>
                <a:gd name="G30" fmla="+- 1 0 0"/>
                <a:gd name="G31" fmla="+- 1 0 0"/>
                <a:gd name="G32" fmla="+- 1 0 0"/>
                <a:gd name="G33" fmla="+- 1 0 0"/>
                <a:gd name="G34" fmla="+- 1 0 0"/>
                <a:gd name="G35" fmla="+- 1 0 0"/>
                <a:gd name="G36" fmla="+- 1 0 0"/>
                <a:gd name="G37" fmla="+- 1 0 0"/>
                <a:gd name="G38" fmla="*/ 1 0 0"/>
                <a:gd name="G39" fmla="+- 1 0 0"/>
                <a:gd name="G40" fmla="+- 1 0 0"/>
                <a:gd name="G41" fmla="*/ 1 0 0"/>
                <a:gd name="T4" fmla="*/ 189 256 1"/>
                <a:gd name="T5" fmla="*/ 0 256 1"/>
                <a:gd name="G42" fmla="+- 0 T4 T5"/>
                <a:gd name="G43" fmla="sin G41 G42"/>
                <a:gd name="G44" fmla="+- 1 0 0"/>
                <a:gd name="G45" fmla="+- 1 0 0"/>
                <a:gd name="T6" fmla="*/ 0 w 4857"/>
                <a:gd name="T7" fmla="*/ 0 h 870"/>
                <a:gd name="T8" fmla="*/ 121 w 4857"/>
                <a:gd name="T9" fmla="*/ 46 h 870"/>
                <a:gd name="T10" fmla="*/ 269 w 4857"/>
                <a:gd name="T11" fmla="*/ 89 h 870"/>
                <a:gd name="T12" fmla="*/ 437 w 4857"/>
                <a:gd name="T13" fmla="*/ 133 h 870"/>
                <a:gd name="T14" fmla="*/ 607 w 4857"/>
                <a:gd name="T15" fmla="*/ 164 h 870"/>
                <a:gd name="T16" fmla="*/ 777 w 4857"/>
                <a:gd name="T17" fmla="*/ 189 h 870"/>
                <a:gd name="T18" fmla="*/ 892 w 4857"/>
                <a:gd name="T19" fmla="*/ 204 h 870"/>
                <a:gd name="T20" fmla="*/ 998 w 4857"/>
                <a:gd name="T21" fmla="*/ 212 h 870"/>
                <a:gd name="T22" fmla="*/ 1097 w 4857"/>
                <a:gd name="T23" fmla="*/ 219 h 870"/>
                <a:gd name="T24" fmla="*/ 1212 w 4857"/>
                <a:gd name="T25" fmla="*/ 227 h 870"/>
                <a:gd name="T26" fmla="*/ 1335 w 4857"/>
                <a:gd name="T27" fmla="*/ 225 h 870"/>
                <a:gd name="T28" fmla="*/ 1449 w 4857"/>
                <a:gd name="T29" fmla="*/ 225 h 870"/>
                <a:gd name="T30" fmla="*/ 1581 w 4857"/>
                <a:gd name="T31" fmla="*/ 227 h 870"/>
                <a:gd name="T32" fmla="*/ 1677 w 4857"/>
                <a:gd name="T33" fmla="*/ 225 h 870"/>
                <a:gd name="T34" fmla="*/ 1749 w 4857"/>
                <a:gd name="T35" fmla="*/ 227 h 870"/>
                <a:gd name="T36" fmla="*/ 1818 w 4857"/>
                <a:gd name="T37" fmla="*/ 225 h 870"/>
                <a:gd name="T38" fmla="*/ 1900 w 4857"/>
                <a:gd name="T39" fmla="*/ 235 h 870"/>
                <a:gd name="T40" fmla="*/ 1964 w 4857"/>
                <a:gd name="T41" fmla="*/ 250 h 870"/>
                <a:gd name="T42" fmla="*/ 2015 w 4857"/>
                <a:gd name="T43" fmla="*/ 269 h 870"/>
                <a:gd name="T44" fmla="*/ 2126 w 4857"/>
                <a:gd name="T45" fmla="*/ 327 h 870"/>
                <a:gd name="T46" fmla="*/ 2214 w 4857"/>
                <a:gd name="T47" fmla="*/ 387 h 870"/>
                <a:gd name="T48" fmla="*/ 2292 w 4857"/>
                <a:gd name="T49" fmla="*/ 446 h 870"/>
                <a:gd name="T50" fmla="*/ 2380 w 4857"/>
                <a:gd name="T51" fmla="*/ 493 h 870"/>
                <a:gd name="T52" fmla="*/ 2435 w 4857"/>
                <a:gd name="T53" fmla="*/ 527 h 870"/>
                <a:gd name="T54" fmla="*/ 2501 w 4857"/>
                <a:gd name="T55" fmla="*/ 554 h 870"/>
                <a:gd name="T56" fmla="*/ 2562 w 4857"/>
                <a:gd name="T57" fmla="*/ 558 h 870"/>
                <a:gd name="T58" fmla="*/ 2610 w 4857"/>
                <a:gd name="T59" fmla="*/ 558 h 870"/>
                <a:gd name="T60" fmla="*/ 2689 w 4857"/>
                <a:gd name="T61" fmla="*/ 521 h 870"/>
                <a:gd name="T62" fmla="*/ 2741 w 4857"/>
                <a:gd name="T63" fmla="*/ 487 h 870"/>
                <a:gd name="T64" fmla="*/ 2796 w 4857"/>
                <a:gd name="T65" fmla="*/ 429 h 870"/>
                <a:gd name="T66" fmla="*/ 2847 w 4857"/>
                <a:gd name="T67" fmla="*/ 362 h 870"/>
                <a:gd name="T68" fmla="*/ 2907 w 4857"/>
                <a:gd name="T69" fmla="*/ 281 h 870"/>
                <a:gd name="T70" fmla="*/ 2944 w 4857"/>
                <a:gd name="T71" fmla="*/ 235 h 870"/>
                <a:gd name="T72" fmla="*/ 2979 w 4857"/>
                <a:gd name="T73" fmla="*/ 183 h 870"/>
                <a:gd name="T74" fmla="*/ 3015 w 4857"/>
                <a:gd name="T75" fmla="*/ 135 h 870"/>
                <a:gd name="T76" fmla="*/ 3044 w 4857"/>
                <a:gd name="T77" fmla="*/ 104 h 870"/>
                <a:gd name="T78" fmla="*/ 3083 w 4857"/>
                <a:gd name="T79" fmla="*/ 56 h 870"/>
                <a:gd name="T80" fmla="*/ 3122 w 4857"/>
                <a:gd name="T81" fmla="*/ 31 h 870"/>
                <a:gd name="T82" fmla="*/ 3161 w 4857"/>
                <a:gd name="T83" fmla="*/ 12 h 870"/>
              </a:gdLst>
              <a:ahLst/>
              <a:cxnLst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857" h="870">
                  <a:moveTo>
                    <a:pt x="0" y="0"/>
                  </a:moveTo>
                  <a:lnTo>
                    <a:pt x="186" y="72"/>
                  </a:lnTo>
                  <a:lnTo>
                    <a:pt x="414" y="138"/>
                  </a:lnTo>
                  <a:lnTo>
                    <a:pt x="672" y="207"/>
                  </a:lnTo>
                  <a:lnTo>
                    <a:pt x="933" y="255"/>
                  </a:lnTo>
                  <a:lnTo>
                    <a:pt x="1194" y="294"/>
                  </a:lnTo>
                  <a:lnTo>
                    <a:pt x="1371" y="318"/>
                  </a:lnTo>
                  <a:lnTo>
                    <a:pt x="1533" y="330"/>
                  </a:lnTo>
                  <a:lnTo>
                    <a:pt x="1686" y="342"/>
                  </a:lnTo>
                  <a:lnTo>
                    <a:pt x="1863" y="354"/>
                  </a:lnTo>
                  <a:lnTo>
                    <a:pt x="2052" y="351"/>
                  </a:lnTo>
                  <a:lnTo>
                    <a:pt x="2226" y="351"/>
                  </a:lnTo>
                  <a:lnTo>
                    <a:pt x="2430" y="354"/>
                  </a:lnTo>
                  <a:lnTo>
                    <a:pt x="2577" y="351"/>
                  </a:lnTo>
                  <a:lnTo>
                    <a:pt x="2688" y="354"/>
                  </a:lnTo>
                  <a:lnTo>
                    <a:pt x="2793" y="351"/>
                  </a:lnTo>
                  <a:lnTo>
                    <a:pt x="2919" y="366"/>
                  </a:lnTo>
                  <a:lnTo>
                    <a:pt x="3018" y="390"/>
                  </a:lnTo>
                  <a:lnTo>
                    <a:pt x="3096" y="420"/>
                  </a:lnTo>
                  <a:lnTo>
                    <a:pt x="3267" y="510"/>
                  </a:lnTo>
                  <a:lnTo>
                    <a:pt x="3402" y="603"/>
                  </a:lnTo>
                  <a:lnTo>
                    <a:pt x="3522" y="696"/>
                  </a:lnTo>
                  <a:lnTo>
                    <a:pt x="3657" y="768"/>
                  </a:lnTo>
                  <a:lnTo>
                    <a:pt x="3741" y="822"/>
                  </a:lnTo>
                  <a:lnTo>
                    <a:pt x="3843" y="864"/>
                  </a:lnTo>
                  <a:lnTo>
                    <a:pt x="3936" y="870"/>
                  </a:lnTo>
                  <a:lnTo>
                    <a:pt x="4011" y="870"/>
                  </a:lnTo>
                  <a:lnTo>
                    <a:pt x="4131" y="813"/>
                  </a:lnTo>
                  <a:lnTo>
                    <a:pt x="4212" y="759"/>
                  </a:lnTo>
                  <a:lnTo>
                    <a:pt x="4296" y="669"/>
                  </a:lnTo>
                  <a:lnTo>
                    <a:pt x="4374" y="564"/>
                  </a:lnTo>
                  <a:lnTo>
                    <a:pt x="4467" y="438"/>
                  </a:lnTo>
                  <a:lnTo>
                    <a:pt x="4524" y="366"/>
                  </a:lnTo>
                  <a:lnTo>
                    <a:pt x="4578" y="285"/>
                  </a:lnTo>
                  <a:lnTo>
                    <a:pt x="4632" y="210"/>
                  </a:lnTo>
                  <a:lnTo>
                    <a:pt x="4677" y="162"/>
                  </a:lnTo>
                  <a:lnTo>
                    <a:pt x="4737" y="87"/>
                  </a:lnTo>
                  <a:lnTo>
                    <a:pt x="4797" y="48"/>
                  </a:lnTo>
                  <a:lnTo>
                    <a:pt x="4857" y="18"/>
                  </a:lnTo>
                </a:path>
              </a:pathLst>
            </a:custGeom>
            <a:noFill/>
            <a:ln w="57240" cap="sq">
              <a:solidFill>
                <a:srgbClr val="0099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  <p:sp>
          <p:nvSpPr>
            <p:cNvPr id="193631" name="Freeform 95"/>
            <p:cNvSpPr>
              <a:spLocks noChangeArrowheads="1"/>
            </p:cNvSpPr>
            <p:nvPr/>
          </p:nvSpPr>
          <p:spPr bwMode="auto">
            <a:xfrm>
              <a:off x="1102" y="1756"/>
              <a:ext cx="3925" cy="1735"/>
            </a:xfrm>
            <a:custGeom>
              <a:avLst/>
              <a:gdLst>
                <a:gd name="G0" fmla="+- 65494 0 0"/>
                <a:gd name="G1" fmla="+- 1 0 0"/>
                <a:gd name="G2" fmla="+- 1 0 0"/>
                <a:gd name="G3" fmla="+- 1 0 0"/>
                <a:gd name="G4" fmla="+- 1 0 0"/>
                <a:gd name="G5" fmla="+- 1 0 0"/>
                <a:gd name="G6" fmla="+- 1 0 0"/>
                <a:gd name="G7" fmla="+- 1 0 0"/>
                <a:gd name="G8" fmla="+- 1 0 0"/>
                <a:gd name="G9" fmla="+- 1 0 0"/>
                <a:gd name="G10" fmla="+- 1 0 0"/>
                <a:gd name="G11" fmla="+- 1 0 0"/>
                <a:gd name="G12" fmla="+- 1 0 0"/>
                <a:gd name="G13" fmla="+- 1 0 0"/>
                <a:gd name="G14" fmla="+- 1 0 0"/>
                <a:gd name="G15" fmla="+- 1 0 0"/>
                <a:gd name="G16" fmla="+- 1 0 0"/>
                <a:gd name="G17" fmla="+- 1 0 0"/>
                <a:gd name="G18" fmla="+- 1 0 0"/>
                <a:gd name="G19" fmla="+- 1 0 0"/>
                <a:gd name="G20" fmla="+- 1 0 0"/>
                <a:gd name="G21" fmla="+- 1 0 0"/>
                <a:gd name="T0" fmla="*/ 5940 256 1"/>
                <a:gd name="T1" fmla="*/ 0 256 1"/>
                <a:gd name="G22" fmla="+- 0 T0 T1"/>
                <a:gd name="G23" fmla="cos 2154 G22"/>
                <a:gd name="G24" fmla="+- 1 0 0"/>
                <a:gd name="G25" fmla="+- 1 0 0"/>
                <a:gd name="G26" fmla="*/ 1 16385 2"/>
                <a:gd name="G27" fmla="+- 1 0 0"/>
                <a:gd name="G28" fmla="+- 1 0 0"/>
                <a:gd name="G29" fmla="+- 1 0 0"/>
                <a:gd name="G30" fmla="+- 1 0 0"/>
                <a:gd name="G31" fmla="+- 1 0 0"/>
                <a:gd name="G32" fmla="+- 1 0 0"/>
                <a:gd name="G33" fmla="+- 1 0 0"/>
                <a:gd name="G34" fmla="+- 1 0 0"/>
                <a:gd name="G35" fmla="+- 1 0 0"/>
                <a:gd name="G36" fmla="+- 1 0 0"/>
                <a:gd name="G37" fmla="+- 1 0 0"/>
                <a:gd name="G38" fmla="*/ 1 4013 63520"/>
                <a:gd name="G39" fmla="+- 1 0 0"/>
                <a:gd name="G40" fmla="+- 51 0 0"/>
                <a:gd name="G41" fmla="+- 1 0 0"/>
                <a:gd name="G42" fmla="+- 1 0 0"/>
                <a:gd name="G43" fmla="+- 1 0 0"/>
                <a:gd name="G44" fmla="+- 1 0 0"/>
                <a:gd name="G45" fmla="+- 1 0 0"/>
                <a:gd name="G46" fmla="+- 1 0 0"/>
                <a:gd name="G47" fmla="+- 1 0 0"/>
                <a:gd name="G48" fmla="+- 1 0 0"/>
                <a:gd name="G49" fmla="+- 1 0 0"/>
                <a:gd name="T2" fmla="*/ 0 w 6030"/>
                <a:gd name="T3" fmla="*/ 0 h 2694"/>
                <a:gd name="T4" fmla="*/ 51 w 6030"/>
                <a:gd name="T5" fmla="*/ 77 h 2694"/>
                <a:gd name="T6" fmla="*/ 127 w 6030"/>
                <a:gd name="T7" fmla="*/ 189 h 2694"/>
                <a:gd name="T8" fmla="*/ 234 w 6030"/>
                <a:gd name="T9" fmla="*/ 338 h 2694"/>
                <a:gd name="T10" fmla="*/ 326 w 6030"/>
                <a:gd name="T11" fmla="*/ 464 h 2694"/>
                <a:gd name="T12" fmla="*/ 402 w 6030"/>
                <a:gd name="T13" fmla="*/ 549 h 2694"/>
                <a:gd name="T14" fmla="*/ 533 w 6030"/>
                <a:gd name="T15" fmla="*/ 696 h 2694"/>
                <a:gd name="T16" fmla="*/ 703 w 6030"/>
                <a:gd name="T17" fmla="*/ 874 h 2694"/>
                <a:gd name="T18" fmla="*/ 873 w 6030"/>
                <a:gd name="T19" fmla="*/ 1023 h 2694"/>
                <a:gd name="T20" fmla="*/ 1008 w 6030"/>
                <a:gd name="T21" fmla="*/ 1125 h 2694"/>
                <a:gd name="T22" fmla="*/ 1149 w 6030"/>
                <a:gd name="T23" fmla="*/ 1210 h 2694"/>
                <a:gd name="T24" fmla="*/ 1305 w 6030"/>
                <a:gd name="T25" fmla="*/ 1291 h 2694"/>
                <a:gd name="T26" fmla="*/ 1488 w 6030"/>
                <a:gd name="T27" fmla="*/ 1380 h 2694"/>
                <a:gd name="T28" fmla="*/ 1641 w 6030"/>
                <a:gd name="T29" fmla="*/ 1438 h 2694"/>
                <a:gd name="T30" fmla="*/ 1793 w 6030"/>
                <a:gd name="T31" fmla="*/ 1483 h 2694"/>
                <a:gd name="T32" fmla="*/ 1932 w 6030"/>
                <a:gd name="T33" fmla="*/ 1516 h 2694"/>
                <a:gd name="T34" fmla="*/ 2049 w 6030"/>
                <a:gd name="T35" fmla="*/ 1529 h 2694"/>
                <a:gd name="T36" fmla="*/ 2197 w 6030"/>
                <a:gd name="T37" fmla="*/ 1537 h 2694"/>
                <a:gd name="T38" fmla="*/ 2318 w 6030"/>
                <a:gd name="T39" fmla="*/ 1548 h 2694"/>
                <a:gd name="T40" fmla="*/ 2485 w 6030"/>
                <a:gd name="T41" fmla="*/ 1564 h 2694"/>
                <a:gd name="T42" fmla="*/ 2621 w 6030"/>
                <a:gd name="T43" fmla="*/ 1593 h 2694"/>
                <a:gd name="T44" fmla="*/ 2756 w 6030"/>
                <a:gd name="T45" fmla="*/ 1626 h 2694"/>
                <a:gd name="T46" fmla="*/ 2865 w 6030"/>
                <a:gd name="T47" fmla="*/ 1666 h 2694"/>
                <a:gd name="T48" fmla="*/ 2963 w 6030"/>
                <a:gd name="T49" fmla="*/ 1707 h 2694"/>
                <a:gd name="T50" fmla="*/ 3020 w 6030"/>
                <a:gd name="T51" fmla="*/ 1728 h 2694"/>
                <a:gd name="T52" fmla="*/ 3090 w 6030"/>
                <a:gd name="T53" fmla="*/ 1736 h 2694"/>
                <a:gd name="T54" fmla="*/ 3149 w 6030"/>
                <a:gd name="T55" fmla="*/ 1728 h 2694"/>
                <a:gd name="T56" fmla="*/ 3201 w 6030"/>
                <a:gd name="T57" fmla="*/ 1715 h 2694"/>
                <a:gd name="T58" fmla="*/ 3254 w 6030"/>
                <a:gd name="T59" fmla="*/ 1678 h 2694"/>
                <a:gd name="T60" fmla="*/ 3305 w 6030"/>
                <a:gd name="T61" fmla="*/ 1628 h 2694"/>
                <a:gd name="T62" fmla="*/ 3352 w 6030"/>
                <a:gd name="T63" fmla="*/ 1572 h 2694"/>
                <a:gd name="T64" fmla="*/ 3401 w 6030"/>
                <a:gd name="T65" fmla="*/ 1510 h 2694"/>
                <a:gd name="T66" fmla="*/ 3446 w 6030"/>
                <a:gd name="T67" fmla="*/ 1456 h 2694"/>
                <a:gd name="T68" fmla="*/ 3494 w 6030"/>
                <a:gd name="T69" fmla="*/ 1394 h 2694"/>
                <a:gd name="T70" fmla="*/ 3526 w 6030"/>
                <a:gd name="T71" fmla="*/ 1349 h 2694"/>
                <a:gd name="T72" fmla="*/ 3565 w 6030"/>
                <a:gd name="T73" fmla="*/ 1295 h 2694"/>
                <a:gd name="T74" fmla="*/ 3598 w 6030"/>
                <a:gd name="T75" fmla="*/ 1274 h 2694"/>
                <a:gd name="T76" fmla="*/ 3631 w 6030"/>
                <a:gd name="T77" fmla="*/ 1264 h 2694"/>
                <a:gd name="T78" fmla="*/ 3658 w 6030"/>
                <a:gd name="T79" fmla="*/ 1266 h 2694"/>
                <a:gd name="T80" fmla="*/ 3684 w 6030"/>
                <a:gd name="T81" fmla="*/ 1282 h 2694"/>
                <a:gd name="T82" fmla="*/ 3727 w 6030"/>
                <a:gd name="T83" fmla="*/ 1311 h 2694"/>
                <a:gd name="T84" fmla="*/ 3752 w 6030"/>
                <a:gd name="T85" fmla="*/ 1347 h 2694"/>
                <a:gd name="T86" fmla="*/ 3785 w 6030"/>
                <a:gd name="T87" fmla="*/ 1382 h 2694"/>
                <a:gd name="T88" fmla="*/ 3813 w 6030"/>
                <a:gd name="T89" fmla="*/ 1394 h 2694"/>
                <a:gd name="T90" fmla="*/ 3840 w 6030"/>
                <a:gd name="T91" fmla="*/ 1388 h 2694"/>
                <a:gd name="T92" fmla="*/ 3867 w 6030"/>
                <a:gd name="T93" fmla="*/ 1367 h 2694"/>
                <a:gd name="T94" fmla="*/ 3897 w 6030"/>
                <a:gd name="T95" fmla="*/ 1315 h 2694"/>
                <a:gd name="T96" fmla="*/ 3908 w 6030"/>
                <a:gd name="T97" fmla="*/ 1253 h 2694"/>
                <a:gd name="T98" fmla="*/ 3926 w 6030"/>
                <a:gd name="T99" fmla="*/ 1139 h 2694"/>
              </a:gdLst>
              <a:ahLst/>
              <a:cxnLst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6030" h="2694">
                  <a:moveTo>
                    <a:pt x="0" y="0"/>
                  </a:moveTo>
                  <a:lnTo>
                    <a:pt x="78" y="120"/>
                  </a:lnTo>
                  <a:lnTo>
                    <a:pt x="195" y="294"/>
                  </a:lnTo>
                  <a:lnTo>
                    <a:pt x="360" y="525"/>
                  </a:lnTo>
                  <a:lnTo>
                    <a:pt x="501" y="720"/>
                  </a:lnTo>
                  <a:lnTo>
                    <a:pt x="618" y="852"/>
                  </a:lnTo>
                  <a:lnTo>
                    <a:pt x="819" y="1080"/>
                  </a:lnTo>
                  <a:lnTo>
                    <a:pt x="1080" y="1356"/>
                  </a:lnTo>
                  <a:lnTo>
                    <a:pt x="1341" y="1587"/>
                  </a:lnTo>
                  <a:lnTo>
                    <a:pt x="1548" y="1746"/>
                  </a:lnTo>
                  <a:lnTo>
                    <a:pt x="1764" y="1878"/>
                  </a:lnTo>
                  <a:lnTo>
                    <a:pt x="2004" y="2004"/>
                  </a:lnTo>
                  <a:lnTo>
                    <a:pt x="2286" y="2142"/>
                  </a:lnTo>
                  <a:lnTo>
                    <a:pt x="2520" y="2232"/>
                  </a:lnTo>
                  <a:lnTo>
                    <a:pt x="2754" y="2301"/>
                  </a:lnTo>
                  <a:lnTo>
                    <a:pt x="2967" y="2352"/>
                  </a:lnTo>
                  <a:lnTo>
                    <a:pt x="3147" y="2373"/>
                  </a:lnTo>
                  <a:lnTo>
                    <a:pt x="3375" y="2385"/>
                  </a:lnTo>
                  <a:lnTo>
                    <a:pt x="3561" y="2403"/>
                  </a:lnTo>
                  <a:lnTo>
                    <a:pt x="3816" y="2427"/>
                  </a:lnTo>
                  <a:lnTo>
                    <a:pt x="4026" y="2472"/>
                  </a:lnTo>
                  <a:lnTo>
                    <a:pt x="4233" y="2523"/>
                  </a:lnTo>
                  <a:lnTo>
                    <a:pt x="4401" y="2586"/>
                  </a:lnTo>
                  <a:lnTo>
                    <a:pt x="4551" y="2649"/>
                  </a:lnTo>
                  <a:lnTo>
                    <a:pt x="4638" y="2682"/>
                  </a:lnTo>
                  <a:lnTo>
                    <a:pt x="4746" y="2694"/>
                  </a:lnTo>
                  <a:lnTo>
                    <a:pt x="4836" y="2682"/>
                  </a:lnTo>
                  <a:lnTo>
                    <a:pt x="4917" y="2661"/>
                  </a:lnTo>
                  <a:lnTo>
                    <a:pt x="4998" y="2604"/>
                  </a:lnTo>
                  <a:lnTo>
                    <a:pt x="5076" y="2526"/>
                  </a:lnTo>
                  <a:lnTo>
                    <a:pt x="5148" y="2439"/>
                  </a:lnTo>
                  <a:lnTo>
                    <a:pt x="5223" y="2343"/>
                  </a:lnTo>
                  <a:lnTo>
                    <a:pt x="5292" y="2259"/>
                  </a:lnTo>
                  <a:lnTo>
                    <a:pt x="5367" y="2163"/>
                  </a:lnTo>
                  <a:lnTo>
                    <a:pt x="5415" y="2094"/>
                  </a:lnTo>
                  <a:lnTo>
                    <a:pt x="5475" y="2010"/>
                  </a:lnTo>
                  <a:lnTo>
                    <a:pt x="5526" y="1977"/>
                  </a:lnTo>
                  <a:lnTo>
                    <a:pt x="5577" y="1962"/>
                  </a:lnTo>
                  <a:lnTo>
                    <a:pt x="5619" y="1965"/>
                  </a:lnTo>
                  <a:lnTo>
                    <a:pt x="5658" y="1989"/>
                  </a:lnTo>
                  <a:lnTo>
                    <a:pt x="5724" y="2034"/>
                  </a:lnTo>
                  <a:lnTo>
                    <a:pt x="5763" y="2091"/>
                  </a:lnTo>
                  <a:lnTo>
                    <a:pt x="5814" y="2145"/>
                  </a:lnTo>
                  <a:lnTo>
                    <a:pt x="5856" y="2163"/>
                  </a:lnTo>
                  <a:lnTo>
                    <a:pt x="5898" y="2154"/>
                  </a:lnTo>
                  <a:lnTo>
                    <a:pt x="5940" y="2121"/>
                  </a:lnTo>
                  <a:lnTo>
                    <a:pt x="5985" y="2040"/>
                  </a:lnTo>
                  <a:lnTo>
                    <a:pt x="6003" y="1944"/>
                  </a:lnTo>
                  <a:lnTo>
                    <a:pt x="6030" y="1767"/>
                  </a:lnTo>
                </a:path>
              </a:pathLst>
            </a:custGeom>
            <a:noFill/>
            <a:ln w="57240" cap="flat">
              <a:solidFill>
                <a:srgbClr val="009900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</p:grpSp>
      <p:sp>
        <p:nvSpPr>
          <p:cNvPr id="193632" name="Text Box 96"/>
          <p:cNvSpPr txBox="1">
            <a:spLocks noChangeArrowheads="1"/>
          </p:cNvSpPr>
          <p:nvPr/>
        </p:nvSpPr>
        <p:spPr bwMode="auto">
          <a:xfrm>
            <a:off x="3422650" y="5043489"/>
            <a:ext cx="1860550" cy="549275"/>
          </a:xfrm>
          <a:prstGeom prst="rect">
            <a:avLst/>
          </a:prstGeom>
          <a:solidFill>
            <a:srgbClr val="FFFF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ctr">
            <a:spAutoFit/>
          </a:bodyPr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spcBef>
                <a:spcPts val="1125"/>
              </a:spcBef>
              <a:buClrTx/>
            </a:pPr>
            <a:r>
              <a:rPr lang="es-CO" altLang="es-CO" sz="1800" b="1">
                <a:solidFill>
                  <a:srgbClr val="3333CC"/>
                </a:solidFill>
              </a:rPr>
              <a:t>Contornos de Robinson-Dadson</a:t>
            </a:r>
          </a:p>
        </p:txBody>
      </p:sp>
    </p:spTree>
  </p:cSld>
  <p:clrMapOvr>
    <a:masterClrMapping/>
  </p:clrMapOvr>
  <p:transition>
    <p:dissolve/>
  </p:transition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8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gradFill rotWithShape="0">
          <a:gsLst>
            <a:gs pos="0">
              <a:srgbClr val="000000"/>
            </a:gs>
            <a:gs pos="50000">
              <a:srgbClr val="003399"/>
            </a:gs>
            <a:gs pos="100000">
              <a:srgbClr val="000000"/>
            </a:gs>
          </a:gsLst>
          <a:lin ang="81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561" name="Rectangle 1"/>
          <p:cNvSpPr>
            <a:spLocks noChangeArrowheads="1"/>
          </p:cNvSpPr>
          <p:nvPr/>
        </p:nvSpPr>
        <p:spPr bwMode="auto">
          <a:xfrm>
            <a:off x="2209800" y="500064"/>
            <a:ext cx="7772400" cy="5946775"/>
          </a:xfrm>
          <a:prstGeom prst="rect">
            <a:avLst/>
          </a:prstGeom>
          <a:solidFill>
            <a:srgbClr val="FFFFCC"/>
          </a:solidFill>
          <a:ln w="57240" cap="sq">
            <a:solidFill>
              <a:srgbClr val="FF33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  <p:sp>
        <p:nvSpPr>
          <p:cNvPr id="194562" name="Text Box 2"/>
          <p:cNvSpPr txBox="1">
            <a:spLocks noChangeArrowheads="1"/>
          </p:cNvSpPr>
          <p:nvPr/>
        </p:nvSpPr>
        <p:spPr bwMode="auto">
          <a:xfrm rot="10800000" flipV="1">
            <a:off x="2486026" y="2798763"/>
            <a:ext cx="1179513" cy="450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buClrTx/>
              <a:buFontTx/>
              <a:buNone/>
            </a:pPr>
            <a:r>
              <a:rPr lang="es-CO" altLang="es-CO" sz="20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S</a:t>
            </a: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 </a:t>
            </a:r>
            <a:r>
              <a:rPr lang="es-CO" altLang="es-CO" sz="20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[</a:t>
            </a:r>
            <a:r>
              <a:rPr lang="es-CO" altLang="es-CO" sz="2000" b="1" i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son</a:t>
            </a:r>
            <a:r>
              <a:rPr lang="es-CO" altLang="es-CO" sz="20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]</a:t>
            </a:r>
          </a:p>
        </p:txBody>
      </p:sp>
      <p:sp>
        <p:nvSpPr>
          <p:cNvPr id="194563" name="Text Box 3"/>
          <p:cNvSpPr txBox="1">
            <a:spLocks noChangeArrowheads="1"/>
          </p:cNvSpPr>
          <p:nvPr/>
        </p:nvSpPr>
        <p:spPr bwMode="auto">
          <a:xfrm rot="10800000" flipV="1">
            <a:off x="5826125" y="5434013"/>
            <a:ext cx="1289050" cy="419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buClrTx/>
              <a:buFontTx/>
              <a:buNone/>
            </a:pPr>
            <a:r>
              <a:rPr lang="es-CO" altLang="es-CO" sz="2000" b="1" i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NS </a:t>
            </a:r>
            <a:r>
              <a:rPr lang="es-CO" altLang="es-CO" sz="20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[</a:t>
            </a:r>
            <a:r>
              <a:rPr lang="es-CO" altLang="es-CO" sz="2000" b="1" i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fon</a:t>
            </a:r>
            <a:r>
              <a:rPr lang="es-CO" altLang="es-CO" sz="20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]</a:t>
            </a:r>
          </a:p>
        </p:txBody>
      </p:sp>
      <p:sp>
        <p:nvSpPr>
          <p:cNvPr id="194564" name="Text Box 4"/>
          <p:cNvSpPr txBox="1">
            <a:spLocks noChangeArrowheads="1"/>
          </p:cNvSpPr>
          <p:nvPr/>
        </p:nvSpPr>
        <p:spPr bwMode="auto">
          <a:xfrm>
            <a:off x="8877300" y="5121276"/>
            <a:ext cx="419100" cy="231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120</a:t>
            </a:r>
          </a:p>
        </p:txBody>
      </p:sp>
      <p:sp>
        <p:nvSpPr>
          <p:cNvPr id="194565" name="Rectangle 5"/>
          <p:cNvSpPr>
            <a:spLocks noChangeArrowheads="1"/>
          </p:cNvSpPr>
          <p:nvPr/>
        </p:nvSpPr>
        <p:spPr bwMode="auto">
          <a:xfrm>
            <a:off x="3295651" y="927100"/>
            <a:ext cx="555625" cy="198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100</a:t>
            </a:r>
          </a:p>
        </p:txBody>
      </p:sp>
      <p:sp>
        <p:nvSpPr>
          <p:cNvPr id="194566" name="Rectangle 6"/>
          <p:cNvSpPr>
            <a:spLocks noChangeArrowheads="1"/>
          </p:cNvSpPr>
          <p:nvPr/>
        </p:nvSpPr>
        <p:spPr bwMode="auto">
          <a:xfrm>
            <a:off x="3298825" y="5018089"/>
            <a:ext cx="527050" cy="3079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  <p:sp>
        <p:nvSpPr>
          <p:cNvPr id="194567" name="Rectangle 7"/>
          <p:cNvSpPr>
            <a:spLocks noChangeArrowheads="1"/>
          </p:cNvSpPr>
          <p:nvPr/>
        </p:nvSpPr>
        <p:spPr bwMode="auto">
          <a:xfrm>
            <a:off x="3298826" y="4284664"/>
            <a:ext cx="530225" cy="3079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  <p:sp>
        <p:nvSpPr>
          <p:cNvPr id="194568" name="Freeform 8"/>
          <p:cNvSpPr>
            <a:spLocks noChangeArrowheads="1"/>
          </p:cNvSpPr>
          <p:nvPr/>
        </p:nvSpPr>
        <p:spPr bwMode="auto">
          <a:xfrm>
            <a:off x="3878264" y="1071564"/>
            <a:ext cx="4344987" cy="4033837"/>
          </a:xfrm>
          <a:custGeom>
            <a:avLst/>
            <a:gdLst>
              <a:gd name="G0" fmla="+- 215 0 0"/>
              <a:gd name="G1" fmla="+- 1 0 0"/>
              <a:gd name="G2" fmla="+- 1 0 0"/>
              <a:gd name="G3" fmla="+- 1 0 0"/>
              <a:gd name="G4" fmla="+- 1 0 0"/>
              <a:gd name="G5" fmla="+- 1 0 0"/>
              <a:gd name="G6" fmla="+- 1 0 0"/>
              <a:gd name="G7" fmla="+- 1 0 0"/>
              <a:gd name="G8" fmla="+- 1 0 0"/>
              <a:gd name="G9" fmla="+- 1 0 0"/>
              <a:gd name="G10" fmla="+- 1 0 0"/>
              <a:gd name="G11" fmla="+- 1 0 0"/>
              <a:gd name="G12" fmla="*/ 1 16385 2"/>
              <a:gd name="G13" fmla="+- 1 0 0"/>
              <a:gd name="G14" fmla="+- 1 0 0"/>
              <a:gd name="G15" fmla="+- 1 0 0"/>
              <a:gd name="G16" fmla="+- 1 0 0"/>
              <a:gd name="G17" fmla="+- 1 0 0"/>
              <a:gd name="G18" fmla="+- 1 0 0"/>
              <a:gd name="G19" fmla="+- 36080 0 0"/>
              <a:gd name="G20" fmla="+- 1 0 0"/>
              <a:gd name="G21" fmla="+- 1 0 0"/>
              <a:gd name="G22" fmla="+- 1 0 0"/>
              <a:gd name="T0" fmla="*/ 0 w 2737"/>
              <a:gd name="T1" fmla="*/ 4033837 h 2541"/>
              <a:gd name="T2" fmla="*/ 106362 w 2737"/>
              <a:gd name="T3" fmla="*/ 3798887 h 2541"/>
              <a:gd name="T4" fmla="*/ 166687 w 2737"/>
              <a:gd name="T5" fmla="*/ 3659187 h 2541"/>
              <a:gd name="T6" fmla="*/ 211137 w 2737"/>
              <a:gd name="T7" fmla="*/ 3559175 h 2541"/>
              <a:gd name="T8" fmla="*/ 276225 w 2737"/>
              <a:gd name="T9" fmla="*/ 3403600 h 2541"/>
              <a:gd name="T10" fmla="*/ 319087 w 2737"/>
              <a:gd name="T11" fmla="*/ 3311525 h 2541"/>
              <a:gd name="T12" fmla="*/ 360362 w 2737"/>
              <a:gd name="T13" fmla="*/ 3228975 h 2541"/>
              <a:gd name="T14" fmla="*/ 412750 w 2737"/>
              <a:gd name="T15" fmla="*/ 3122612 h 2541"/>
              <a:gd name="T16" fmla="*/ 482600 w 2737"/>
              <a:gd name="T17" fmla="*/ 2982912 h 2541"/>
              <a:gd name="T18" fmla="*/ 546100 w 2737"/>
              <a:gd name="T19" fmla="*/ 2874962 h 2541"/>
              <a:gd name="T20" fmla="*/ 598487 w 2737"/>
              <a:gd name="T21" fmla="*/ 2781300 h 2541"/>
              <a:gd name="T22" fmla="*/ 657225 w 2737"/>
              <a:gd name="T23" fmla="*/ 2695575 h 2541"/>
              <a:gd name="T24" fmla="*/ 717550 w 2737"/>
              <a:gd name="T25" fmla="*/ 2616200 h 2541"/>
              <a:gd name="T26" fmla="*/ 801687 w 2737"/>
              <a:gd name="T27" fmla="*/ 2511425 h 2541"/>
              <a:gd name="T28" fmla="*/ 887412 w 2737"/>
              <a:gd name="T29" fmla="*/ 2400300 h 2541"/>
              <a:gd name="T30" fmla="*/ 995362 w 2737"/>
              <a:gd name="T31" fmla="*/ 2274887 h 2541"/>
              <a:gd name="T32" fmla="*/ 1116012 w 2737"/>
              <a:gd name="T33" fmla="*/ 2155825 h 2541"/>
              <a:gd name="T34" fmla="*/ 1238250 w 2737"/>
              <a:gd name="T35" fmla="*/ 2039937 h 2541"/>
              <a:gd name="T36" fmla="*/ 1362075 w 2737"/>
              <a:gd name="T37" fmla="*/ 1924050 h 2541"/>
              <a:gd name="T38" fmla="*/ 1530350 w 2737"/>
              <a:gd name="T39" fmla="*/ 1789112 h 2541"/>
              <a:gd name="T40" fmla="*/ 1697037 w 2737"/>
              <a:gd name="T41" fmla="*/ 1655762 h 2541"/>
              <a:gd name="T42" fmla="*/ 1874837 w 2737"/>
              <a:gd name="T43" fmla="*/ 1530350 h 2541"/>
              <a:gd name="T44" fmla="*/ 4344987 w 2737"/>
              <a:gd name="T45" fmla="*/ 0 h 25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2737" h="2541">
                <a:moveTo>
                  <a:pt x="0" y="2541"/>
                </a:moveTo>
                <a:lnTo>
                  <a:pt x="67" y="2393"/>
                </a:lnTo>
                <a:lnTo>
                  <a:pt x="105" y="2305"/>
                </a:lnTo>
                <a:lnTo>
                  <a:pt x="133" y="2242"/>
                </a:lnTo>
                <a:lnTo>
                  <a:pt x="174" y="2144"/>
                </a:lnTo>
                <a:lnTo>
                  <a:pt x="201" y="2086"/>
                </a:lnTo>
                <a:lnTo>
                  <a:pt x="227" y="2034"/>
                </a:lnTo>
                <a:lnTo>
                  <a:pt x="260" y="1967"/>
                </a:lnTo>
                <a:lnTo>
                  <a:pt x="304" y="1879"/>
                </a:lnTo>
                <a:lnTo>
                  <a:pt x="344" y="1811"/>
                </a:lnTo>
                <a:lnTo>
                  <a:pt x="377" y="1752"/>
                </a:lnTo>
                <a:lnTo>
                  <a:pt x="414" y="1698"/>
                </a:lnTo>
                <a:lnTo>
                  <a:pt x="452" y="1648"/>
                </a:lnTo>
                <a:lnTo>
                  <a:pt x="505" y="1582"/>
                </a:lnTo>
                <a:lnTo>
                  <a:pt x="559" y="1512"/>
                </a:lnTo>
                <a:lnTo>
                  <a:pt x="627" y="1433"/>
                </a:lnTo>
                <a:lnTo>
                  <a:pt x="703" y="1358"/>
                </a:lnTo>
                <a:lnTo>
                  <a:pt x="780" y="1285"/>
                </a:lnTo>
                <a:lnTo>
                  <a:pt x="858" y="1212"/>
                </a:lnTo>
                <a:lnTo>
                  <a:pt x="964" y="1127"/>
                </a:lnTo>
                <a:lnTo>
                  <a:pt x="1069" y="1043"/>
                </a:lnTo>
                <a:lnTo>
                  <a:pt x="1181" y="964"/>
                </a:lnTo>
                <a:lnTo>
                  <a:pt x="2737" y="0"/>
                </a:lnTo>
              </a:path>
            </a:pathLst>
          </a:custGeom>
          <a:noFill/>
          <a:ln w="38160" cap="sq">
            <a:solidFill>
              <a:srgbClr val="0099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  <p:sp>
        <p:nvSpPr>
          <p:cNvPr id="194569" name="Rectangle 9"/>
          <p:cNvSpPr>
            <a:spLocks noChangeArrowheads="1"/>
          </p:cNvSpPr>
          <p:nvPr/>
        </p:nvSpPr>
        <p:spPr bwMode="auto">
          <a:xfrm>
            <a:off x="3252789" y="3076576"/>
            <a:ext cx="339725" cy="7159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  <p:sp>
        <p:nvSpPr>
          <p:cNvPr id="194570" name="Rectangle 10"/>
          <p:cNvSpPr>
            <a:spLocks noChangeArrowheads="1"/>
          </p:cNvSpPr>
          <p:nvPr/>
        </p:nvSpPr>
        <p:spPr bwMode="auto">
          <a:xfrm>
            <a:off x="3251201" y="1744664"/>
            <a:ext cx="555625" cy="1984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10</a:t>
            </a:r>
          </a:p>
        </p:txBody>
      </p:sp>
      <p:sp>
        <p:nvSpPr>
          <p:cNvPr id="194571" name="Rectangle 11"/>
          <p:cNvSpPr>
            <a:spLocks noChangeArrowheads="1"/>
          </p:cNvSpPr>
          <p:nvPr/>
        </p:nvSpPr>
        <p:spPr bwMode="auto">
          <a:xfrm>
            <a:off x="3295651" y="2527300"/>
            <a:ext cx="555625" cy="198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1</a:t>
            </a:r>
          </a:p>
        </p:txBody>
      </p:sp>
      <p:sp>
        <p:nvSpPr>
          <p:cNvPr id="194572" name="Rectangle 12"/>
          <p:cNvSpPr>
            <a:spLocks noChangeArrowheads="1"/>
          </p:cNvSpPr>
          <p:nvPr/>
        </p:nvSpPr>
        <p:spPr bwMode="auto">
          <a:xfrm>
            <a:off x="3251201" y="3348039"/>
            <a:ext cx="555625" cy="1984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0,1</a:t>
            </a:r>
          </a:p>
        </p:txBody>
      </p:sp>
      <p:sp>
        <p:nvSpPr>
          <p:cNvPr id="194573" name="Rectangle 13"/>
          <p:cNvSpPr>
            <a:spLocks noChangeArrowheads="1"/>
          </p:cNvSpPr>
          <p:nvPr/>
        </p:nvSpPr>
        <p:spPr bwMode="auto">
          <a:xfrm>
            <a:off x="3251201" y="4175125"/>
            <a:ext cx="555625" cy="198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0,01</a:t>
            </a:r>
          </a:p>
        </p:txBody>
      </p:sp>
      <p:sp>
        <p:nvSpPr>
          <p:cNvPr id="194574" name="Rectangle 14"/>
          <p:cNvSpPr>
            <a:spLocks noChangeArrowheads="1"/>
          </p:cNvSpPr>
          <p:nvPr/>
        </p:nvSpPr>
        <p:spPr bwMode="auto">
          <a:xfrm>
            <a:off x="3251201" y="4957764"/>
            <a:ext cx="555625" cy="1984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0,001</a:t>
            </a:r>
          </a:p>
        </p:txBody>
      </p:sp>
      <p:sp>
        <p:nvSpPr>
          <p:cNvPr id="194575" name="Text Box 15"/>
          <p:cNvSpPr txBox="1">
            <a:spLocks noChangeArrowheads="1"/>
          </p:cNvSpPr>
          <p:nvPr/>
        </p:nvSpPr>
        <p:spPr bwMode="auto">
          <a:xfrm>
            <a:off x="8434388" y="5121276"/>
            <a:ext cx="419100" cy="231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110</a:t>
            </a:r>
          </a:p>
        </p:txBody>
      </p:sp>
      <p:sp>
        <p:nvSpPr>
          <p:cNvPr id="194576" name="Text Box 16"/>
          <p:cNvSpPr txBox="1">
            <a:spLocks noChangeArrowheads="1"/>
          </p:cNvSpPr>
          <p:nvPr/>
        </p:nvSpPr>
        <p:spPr bwMode="auto">
          <a:xfrm>
            <a:off x="7977188" y="5121276"/>
            <a:ext cx="419100" cy="231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100</a:t>
            </a:r>
          </a:p>
        </p:txBody>
      </p:sp>
      <p:sp>
        <p:nvSpPr>
          <p:cNvPr id="194577" name="Text Box 17"/>
          <p:cNvSpPr txBox="1">
            <a:spLocks noChangeArrowheads="1"/>
          </p:cNvSpPr>
          <p:nvPr/>
        </p:nvSpPr>
        <p:spPr bwMode="auto">
          <a:xfrm>
            <a:off x="7586663" y="5121276"/>
            <a:ext cx="419100" cy="231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90</a:t>
            </a:r>
          </a:p>
        </p:txBody>
      </p:sp>
      <p:sp>
        <p:nvSpPr>
          <p:cNvPr id="194578" name="Text Box 18"/>
          <p:cNvSpPr txBox="1">
            <a:spLocks noChangeArrowheads="1"/>
          </p:cNvSpPr>
          <p:nvPr/>
        </p:nvSpPr>
        <p:spPr bwMode="auto">
          <a:xfrm>
            <a:off x="7091363" y="5121276"/>
            <a:ext cx="419100" cy="231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80</a:t>
            </a:r>
          </a:p>
        </p:txBody>
      </p:sp>
      <p:sp>
        <p:nvSpPr>
          <p:cNvPr id="194579" name="Text Box 19"/>
          <p:cNvSpPr txBox="1">
            <a:spLocks noChangeArrowheads="1"/>
          </p:cNvSpPr>
          <p:nvPr/>
        </p:nvSpPr>
        <p:spPr bwMode="auto">
          <a:xfrm>
            <a:off x="6705600" y="5121276"/>
            <a:ext cx="419100" cy="231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70</a:t>
            </a:r>
          </a:p>
        </p:txBody>
      </p:sp>
      <p:sp>
        <p:nvSpPr>
          <p:cNvPr id="194580" name="Text Box 20"/>
          <p:cNvSpPr txBox="1">
            <a:spLocks noChangeArrowheads="1"/>
          </p:cNvSpPr>
          <p:nvPr/>
        </p:nvSpPr>
        <p:spPr bwMode="auto">
          <a:xfrm>
            <a:off x="6281738" y="5121276"/>
            <a:ext cx="419100" cy="231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60</a:t>
            </a:r>
          </a:p>
        </p:txBody>
      </p:sp>
      <p:sp>
        <p:nvSpPr>
          <p:cNvPr id="194581" name="Text Box 21"/>
          <p:cNvSpPr txBox="1">
            <a:spLocks noChangeArrowheads="1"/>
          </p:cNvSpPr>
          <p:nvPr/>
        </p:nvSpPr>
        <p:spPr bwMode="auto">
          <a:xfrm>
            <a:off x="5824538" y="5121276"/>
            <a:ext cx="419100" cy="231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50</a:t>
            </a:r>
          </a:p>
        </p:txBody>
      </p:sp>
      <p:sp>
        <p:nvSpPr>
          <p:cNvPr id="194582" name="Text Box 22"/>
          <p:cNvSpPr txBox="1">
            <a:spLocks noChangeArrowheads="1"/>
          </p:cNvSpPr>
          <p:nvPr/>
        </p:nvSpPr>
        <p:spPr bwMode="auto">
          <a:xfrm>
            <a:off x="5424488" y="5121276"/>
            <a:ext cx="419100" cy="231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40</a:t>
            </a:r>
          </a:p>
        </p:txBody>
      </p:sp>
      <p:sp>
        <p:nvSpPr>
          <p:cNvPr id="194583" name="Text Box 23"/>
          <p:cNvSpPr txBox="1">
            <a:spLocks noChangeArrowheads="1"/>
          </p:cNvSpPr>
          <p:nvPr/>
        </p:nvSpPr>
        <p:spPr bwMode="auto">
          <a:xfrm>
            <a:off x="4981575" y="5121276"/>
            <a:ext cx="419100" cy="231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30</a:t>
            </a:r>
          </a:p>
        </p:txBody>
      </p:sp>
      <p:sp>
        <p:nvSpPr>
          <p:cNvPr id="194584" name="Text Box 24"/>
          <p:cNvSpPr txBox="1">
            <a:spLocks noChangeArrowheads="1"/>
          </p:cNvSpPr>
          <p:nvPr/>
        </p:nvSpPr>
        <p:spPr bwMode="auto">
          <a:xfrm>
            <a:off x="4524375" y="5121276"/>
            <a:ext cx="419100" cy="231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20</a:t>
            </a:r>
          </a:p>
        </p:txBody>
      </p:sp>
      <p:sp>
        <p:nvSpPr>
          <p:cNvPr id="194585" name="Text Box 25"/>
          <p:cNvSpPr txBox="1">
            <a:spLocks noChangeArrowheads="1"/>
          </p:cNvSpPr>
          <p:nvPr/>
        </p:nvSpPr>
        <p:spPr bwMode="auto">
          <a:xfrm>
            <a:off x="4095750" y="5121276"/>
            <a:ext cx="419100" cy="231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10</a:t>
            </a:r>
          </a:p>
        </p:txBody>
      </p:sp>
      <p:sp>
        <p:nvSpPr>
          <p:cNvPr id="194586" name="Text Box 26"/>
          <p:cNvSpPr txBox="1">
            <a:spLocks noChangeArrowheads="1"/>
          </p:cNvSpPr>
          <p:nvPr/>
        </p:nvSpPr>
        <p:spPr bwMode="auto">
          <a:xfrm>
            <a:off x="3657600" y="5121276"/>
            <a:ext cx="419100" cy="231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0</a:t>
            </a:r>
          </a:p>
        </p:txBody>
      </p:sp>
      <p:grpSp>
        <p:nvGrpSpPr>
          <p:cNvPr id="194587" name="Group 27"/>
          <p:cNvGrpSpPr>
            <a:grpSpLocks/>
          </p:cNvGrpSpPr>
          <p:nvPr/>
        </p:nvGrpSpPr>
        <p:grpSpPr bwMode="auto">
          <a:xfrm>
            <a:off x="3867151" y="1066801"/>
            <a:ext cx="5199063" cy="4030663"/>
            <a:chOff x="1476" y="672"/>
            <a:chExt cx="3275" cy="2539"/>
          </a:xfrm>
        </p:grpSpPr>
        <p:sp>
          <p:nvSpPr>
            <p:cNvPr id="194588" name="Rectangle 28"/>
            <p:cNvSpPr>
              <a:spLocks noChangeArrowheads="1"/>
            </p:cNvSpPr>
            <p:nvPr/>
          </p:nvSpPr>
          <p:spPr bwMode="auto">
            <a:xfrm>
              <a:off x="1485" y="679"/>
              <a:ext cx="3262" cy="2528"/>
            </a:xfrm>
            <a:prstGeom prst="rect">
              <a:avLst/>
            </a:prstGeom>
            <a:noFill/>
            <a:ln w="936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  <p:sp>
          <p:nvSpPr>
            <p:cNvPr id="194589" name="Line 29"/>
            <p:cNvSpPr>
              <a:spLocks noChangeShapeType="1"/>
            </p:cNvSpPr>
            <p:nvPr/>
          </p:nvSpPr>
          <p:spPr bwMode="auto">
            <a:xfrm flipV="1">
              <a:off x="4478" y="671"/>
              <a:ext cx="0" cy="2535"/>
            </a:xfrm>
            <a:prstGeom prst="line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94590" name="Line 30"/>
            <p:cNvSpPr>
              <a:spLocks noChangeShapeType="1"/>
            </p:cNvSpPr>
            <p:nvPr/>
          </p:nvSpPr>
          <p:spPr bwMode="auto">
            <a:xfrm flipV="1">
              <a:off x="4213" y="671"/>
              <a:ext cx="0" cy="2536"/>
            </a:xfrm>
            <a:prstGeom prst="line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94591" name="Line 31"/>
            <p:cNvSpPr>
              <a:spLocks noChangeShapeType="1"/>
            </p:cNvSpPr>
            <p:nvPr/>
          </p:nvSpPr>
          <p:spPr bwMode="auto">
            <a:xfrm flipV="1">
              <a:off x="3934" y="671"/>
              <a:ext cx="0" cy="2536"/>
            </a:xfrm>
            <a:prstGeom prst="line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94592" name="Line 32"/>
            <p:cNvSpPr>
              <a:spLocks noChangeShapeType="1"/>
            </p:cNvSpPr>
            <p:nvPr/>
          </p:nvSpPr>
          <p:spPr bwMode="auto">
            <a:xfrm flipV="1">
              <a:off x="3661" y="671"/>
              <a:ext cx="0" cy="2540"/>
            </a:xfrm>
            <a:prstGeom prst="line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94593" name="Line 33"/>
            <p:cNvSpPr>
              <a:spLocks noChangeShapeType="1"/>
            </p:cNvSpPr>
            <p:nvPr/>
          </p:nvSpPr>
          <p:spPr bwMode="auto">
            <a:xfrm flipV="1">
              <a:off x="3390" y="672"/>
              <a:ext cx="0" cy="2537"/>
            </a:xfrm>
            <a:prstGeom prst="line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94594" name="Line 34"/>
            <p:cNvSpPr>
              <a:spLocks noChangeShapeType="1"/>
            </p:cNvSpPr>
            <p:nvPr/>
          </p:nvSpPr>
          <p:spPr bwMode="auto">
            <a:xfrm flipV="1">
              <a:off x="3128" y="671"/>
              <a:ext cx="0" cy="2535"/>
            </a:xfrm>
            <a:prstGeom prst="line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94595" name="Line 35"/>
            <p:cNvSpPr>
              <a:spLocks noChangeShapeType="1"/>
            </p:cNvSpPr>
            <p:nvPr/>
          </p:nvSpPr>
          <p:spPr bwMode="auto">
            <a:xfrm flipH="1" flipV="1">
              <a:off x="2852" y="671"/>
              <a:ext cx="6" cy="2539"/>
            </a:xfrm>
            <a:prstGeom prst="line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94596" name="Line 36"/>
            <p:cNvSpPr>
              <a:spLocks noChangeShapeType="1"/>
            </p:cNvSpPr>
            <p:nvPr/>
          </p:nvSpPr>
          <p:spPr bwMode="auto">
            <a:xfrm flipV="1">
              <a:off x="2583" y="672"/>
              <a:ext cx="0" cy="2537"/>
            </a:xfrm>
            <a:prstGeom prst="line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94597" name="Line 37"/>
            <p:cNvSpPr>
              <a:spLocks noChangeShapeType="1"/>
            </p:cNvSpPr>
            <p:nvPr/>
          </p:nvSpPr>
          <p:spPr bwMode="auto">
            <a:xfrm flipH="1" flipV="1">
              <a:off x="2306" y="671"/>
              <a:ext cx="6" cy="2535"/>
            </a:xfrm>
            <a:prstGeom prst="line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94598" name="Line 38"/>
            <p:cNvSpPr>
              <a:spLocks noChangeShapeType="1"/>
            </p:cNvSpPr>
            <p:nvPr/>
          </p:nvSpPr>
          <p:spPr bwMode="auto">
            <a:xfrm flipH="1" flipV="1">
              <a:off x="2033" y="672"/>
              <a:ext cx="6" cy="2537"/>
            </a:xfrm>
            <a:prstGeom prst="line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94599" name="Line 39"/>
            <p:cNvSpPr>
              <a:spLocks noChangeShapeType="1"/>
            </p:cNvSpPr>
            <p:nvPr/>
          </p:nvSpPr>
          <p:spPr bwMode="auto">
            <a:xfrm flipV="1">
              <a:off x="1769" y="671"/>
              <a:ext cx="0" cy="2541"/>
            </a:xfrm>
            <a:prstGeom prst="line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94600" name="Line 40"/>
            <p:cNvSpPr>
              <a:spLocks noChangeShapeType="1"/>
            </p:cNvSpPr>
            <p:nvPr/>
          </p:nvSpPr>
          <p:spPr bwMode="auto">
            <a:xfrm flipH="1">
              <a:off x="1479" y="1896"/>
              <a:ext cx="3269" cy="0"/>
            </a:xfrm>
            <a:prstGeom prst="line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94601" name="Line 41"/>
            <p:cNvSpPr>
              <a:spLocks noChangeShapeType="1"/>
            </p:cNvSpPr>
            <p:nvPr/>
          </p:nvSpPr>
          <p:spPr bwMode="auto">
            <a:xfrm flipH="1">
              <a:off x="1478" y="1804"/>
              <a:ext cx="3272" cy="0"/>
            </a:xfrm>
            <a:prstGeom prst="line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94602" name="Line 42"/>
            <p:cNvSpPr>
              <a:spLocks noChangeShapeType="1"/>
            </p:cNvSpPr>
            <p:nvPr/>
          </p:nvSpPr>
          <p:spPr bwMode="auto">
            <a:xfrm flipH="1">
              <a:off x="1477" y="1738"/>
              <a:ext cx="3272" cy="0"/>
            </a:xfrm>
            <a:prstGeom prst="line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94603" name="Line 43"/>
            <p:cNvSpPr>
              <a:spLocks noChangeShapeType="1"/>
            </p:cNvSpPr>
            <p:nvPr/>
          </p:nvSpPr>
          <p:spPr bwMode="auto">
            <a:xfrm flipH="1">
              <a:off x="1479" y="1687"/>
              <a:ext cx="3269" cy="0"/>
            </a:xfrm>
            <a:prstGeom prst="line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94604" name="Line 44"/>
            <p:cNvSpPr>
              <a:spLocks noChangeShapeType="1"/>
            </p:cNvSpPr>
            <p:nvPr/>
          </p:nvSpPr>
          <p:spPr bwMode="auto">
            <a:xfrm flipH="1">
              <a:off x="1477" y="1180"/>
              <a:ext cx="3272" cy="0"/>
            </a:xfrm>
            <a:prstGeom prst="line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94605" name="Line 45"/>
            <p:cNvSpPr>
              <a:spLocks noChangeShapeType="1"/>
            </p:cNvSpPr>
            <p:nvPr/>
          </p:nvSpPr>
          <p:spPr bwMode="auto">
            <a:xfrm flipH="1">
              <a:off x="1479" y="1537"/>
              <a:ext cx="3269" cy="0"/>
            </a:xfrm>
            <a:prstGeom prst="line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94606" name="Line 46"/>
            <p:cNvSpPr>
              <a:spLocks noChangeShapeType="1"/>
            </p:cNvSpPr>
            <p:nvPr/>
          </p:nvSpPr>
          <p:spPr bwMode="auto">
            <a:xfrm flipH="1">
              <a:off x="1476" y="1386"/>
              <a:ext cx="3275" cy="0"/>
            </a:xfrm>
            <a:prstGeom prst="line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94607" name="Line 47"/>
            <p:cNvSpPr>
              <a:spLocks noChangeShapeType="1"/>
            </p:cNvSpPr>
            <p:nvPr/>
          </p:nvSpPr>
          <p:spPr bwMode="auto">
            <a:xfrm flipH="1">
              <a:off x="1479" y="1297"/>
              <a:ext cx="3269" cy="0"/>
            </a:xfrm>
            <a:prstGeom prst="line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94608" name="Line 48"/>
            <p:cNvSpPr>
              <a:spLocks noChangeShapeType="1"/>
            </p:cNvSpPr>
            <p:nvPr/>
          </p:nvSpPr>
          <p:spPr bwMode="auto">
            <a:xfrm flipH="1">
              <a:off x="1477" y="1231"/>
              <a:ext cx="3272" cy="0"/>
            </a:xfrm>
            <a:prstGeom prst="line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94609" name="Line 49"/>
            <p:cNvSpPr>
              <a:spLocks noChangeShapeType="1"/>
            </p:cNvSpPr>
            <p:nvPr/>
          </p:nvSpPr>
          <p:spPr bwMode="auto">
            <a:xfrm flipH="1">
              <a:off x="1477" y="1030"/>
              <a:ext cx="3272" cy="0"/>
            </a:xfrm>
            <a:prstGeom prst="line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94610" name="Line 50"/>
            <p:cNvSpPr>
              <a:spLocks noChangeShapeType="1"/>
            </p:cNvSpPr>
            <p:nvPr/>
          </p:nvSpPr>
          <p:spPr bwMode="auto">
            <a:xfrm flipH="1" flipV="1">
              <a:off x="1479" y="872"/>
              <a:ext cx="3269" cy="7"/>
            </a:xfrm>
            <a:prstGeom prst="line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94611" name="Line 51"/>
            <p:cNvSpPr>
              <a:spLocks noChangeShapeType="1"/>
            </p:cNvSpPr>
            <p:nvPr/>
          </p:nvSpPr>
          <p:spPr bwMode="auto">
            <a:xfrm flipH="1">
              <a:off x="1478" y="791"/>
              <a:ext cx="3272" cy="0"/>
            </a:xfrm>
            <a:prstGeom prst="line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94612" name="Line 52"/>
            <p:cNvSpPr>
              <a:spLocks noChangeShapeType="1"/>
            </p:cNvSpPr>
            <p:nvPr/>
          </p:nvSpPr>
          <p:spPr bwMode="auto">
            <a:xfrm flipH="1">
              <a:off x="1475" y="2198"/>
              <a:ext cx="3277" cy="0"/>
            </a:xfrm>
            <a:prstGeom prst="line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94613" name="Line 53"/>
            <p:cNvSpPr>
              <a:spLocks noChangeShapeType="1"/>
            </p:cNvSpPr>
            <p:nvPr/>
          </p:nvSpPr>
          <p:spPr bwMode="auto">
            <a:xfrm flipH="1">
              <a:off x="1478" y="2043"/>
              <a:ext cx="3272" cy="0"/>
            </a:xfrm>
            <a:prstGeom prst="line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94614" name="Line 54"/>
            <p:cNvSpPr>
              <a:spLocks noChangeShapeType="1"/>
            </p:cNvSpPr>
            <p:nvPr/>
          </p:nvSpPr>
          <p:spPr bwMode="auto">
            <a:xfrm>
              <a:off x="1482" y="2702"/>
              <a:ext cx="3262" cy="0"/>
            </a:xfrm>
            <a:prstGeom prst="line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94615" name="Line 55"/>
            <p:cNvSpPr>
              <a:spLocks noChangeShapeType="1"/>
            </p:cNvSpPr>
            <p:nvPr/>
          </p:nvSpPr>
          <p:spPr bwMode="auto">
            <a:xfrm flipH="1">
              <a:off x="1476" y="3058"/>
              <a:ext cx="3275" cy="0"/>
            </a:xfrm>
            <a:prstGeom prst="line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94616" name="Line 56"/>
            <p:cNvSpPr>
              <a:spLocks noChangeShapeType="1"/>
            </p:cNvSpPr>
            <p:nvPr/>
          </p:nvSpPr>
          <p:spPr bwMode="auto">
            <a:xfrm flipH="1">
              <a:off x="1477" y="2911"/>
              <a:ext cx="3272" cy="0"/>
            </a:xfrm>
            <a:prstGeom prst="line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94617" name="Line 57"/>
            <p:cNvSpPr>
              <a:spLocks noChangeShapeType="1"/>
            </p:cNvSpPr>
            <p:nvPr/>
          </p:nvSpPr>
          <p:spPr bwMode="auto">
            <a:xfrm flipH="1">
              <a:off x="1476" y="2816"/>
              <a:ext cx="3270" cy="0"/>
            </a:xfrm>
            <a:prstGeom prst="line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94618" name="Line 58"/>
            <p:cNvSpPr>
              <a:spLocks noChangeShapeType="1"/>
            </p:cNvSpPr>
            <p:nvPr/>
          </p:nvSpPr>
          <p:spPr bwMode="auto">
            <a:xfrm flipH="1">
              <a:off x="1479" y="2756"/>
              <a:ext cx="3269" cy="0"/>
            </a:xfrm>
            <a:prstGeom prst="line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94619" name="Line 59"/>
            <p:cNvSpPr>
              <a:spLocks noChangeShapeType="1"/>
            </p:cNvSpPr>
            <p:nvPr/>
          </p:nvSpPr>
          <p:spPr bwMode="auto">
            <a:xfrm flipH="1" flipV="1">
              <a:off x="1479" y="2551"/>
              <a:ext cx="3269" cy="8"/>
            </a:xfrm>
            <a:prstGeom prst="line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94620" name="Line 60"/>
            <p:cNvSpPr>
              <a:spLocks noChangeShapeType="1"/>
            </p:cNvSpPr>
            <p:nvPr/>
          </p:nvSpPr>
          <p:spPr bwMode="auto">
            <a:xfrm flipH="1">
              <a:off x="1479" y="2409"/>
              <a:ext cx="3269" cy="0"/>
            </a:xfrm>
            <a:prstGeom prst="line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94621" name="Line 61"/>
            <p:cNvSpPr>
              <a:spLocks noChangeShapeType="1"/>
            </p:cNvSpPr>
            <p:nvPr/>
          </p:nvSpPr>
          <p:spPr bwMode="auto">
            <a:xfrm flipH="1">
              <a:off x="1479" y="2309"/>
              <a:ext cx="3269" cy="0"/>
            </a:xfrm>
            <a:prstGeom prst="line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94622" name="Line 62"/>
            <p:cNvSpPr>
              <a:spLocks noChangeShapeType="1"/>
            </p:cNvSpPr>
            <p:nvPr/>
          </p:nvSpPr>
          <p:spPr bwMode="auto">
            <a:xfrm flipH="1">
              <a:off x="1476" y="2250"/>
              <a:ext cx="3275" cy="0"/>
            </a:xfrm>
            <a:prstGeom prst="line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94623" name="Line 63"/>
            <p:cNvSpPr>
              <a:spLocks noChangeShapeType="1"/>
            </p:cNvSpPr>
            <p:nvPr/>
          </p:nvSpPr>
          <p:spPr bwMode="auto">
            <a:xfrm flipH="1">
              <a:off x="1478" y="737"/>
              <a:ext cx="3272" cy="0"/>
            </a:xfrm>
            <a:prstGeom prst="line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</p:grpSp>
      <p:sp>
        <p:nvSpPr>
          <p:cNvPr id="194624" name="Line 64"/>
          <p:cNvSpPr>
            <a:spLocks noChangeShapeType="1"/>
          </p:cNvSpPr>
          <p:nvPr/>
        </p:nvSpPr>
        <p:spPr bwMode="auto">
          <a:xfrm flipV="1">
            <a:off x="5626100" y="2670176"/>
            <a:ext cx="1588" cy="2443163"/>
          </a:xfrm>
          <a:prstGeom prst="line">
            <a:avLst/>
          </a:prstGeom>
          <a:noFill/>
          <a:ln w="38160" cap="sq">
            <a:solidFill>
              <a:srgbClr val="CC00CC"/>
            </a:solidFill>
            <a:miter lim="800000"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CO"/>
          </a:p>
        </p:txBody>
      </p:sp>
      <p:sp>
        <p:nvSpPr>
          <p:cNvPr id="194625" name="Line 65"/>
          <p:cNvSpPr>
            <a:spLocks noChangeShapeType="1"/>
          </p:cNvSpPr>
          <p:nvPr/>
        </p:nvSpPr>
        <p:spPr bwMode="auto">
          <a:xfrm flipH="1">
            <a:off x="3870326" y="2678114"/>
            <a:ext cx="1762125" cy="1587"/>
          </a:xfrm>
          <a:prstGeom prst="line">
            <a:avLst/>
          </a:prstGeom>
          <a:noFill/>
          <a:ln w="38160" cap="sq">
            <a:solidFill>
              <a:srgbClr val="CC00CC"/>
            </a:solidFill>
            <a:miter lim="800000"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CO"/>
          </a:p>
        </p:txBody>
      </p:sp>
    </p:spTree>
  </p:cSld>
  <p:clrMapOvr>
    <a:masterClrMapping/>
  </p:clrMapOvr>
  <p:transition>
    <p:dissolv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5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 additive="repl">
                                        <p:cTn id="7" dur="500"/>
                                        <p:tgtEl>
                                          <p:spTgt spid="1945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6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 additive="repl">
                                        <p:cTn id="12" dur="500"/>
                                        <p:tgtEl>
                                          <p:spTgt spid="1946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4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6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 additive="repl">
                                        <p:cTn id="16" dur="500"/>
                                        <p:tgtEl>
                                          <p:spTgt spid="1946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8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gradFill rotWithShape="0">
          <a:gsLst>
            <a:gs pos="0">
              <a:srgbClr val="000000"/>
            </a:gs>
            <a:gs pos="50000">
              <a:srgbClr val="003399"/>
            </a:gs>
            <a:gs pos="100000">
              <a:srgbClr val="000000"/>
            </a:gs>
          </a:gsLst>
          <a:lin ang="81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801" name="Text Box 1"/>
          <p:cNvSpPr txBox="1">
            <a:spLocks noChangeArrowheads="1"/>
          </p:cNvSpPr>
          <p:nvPr/>
        </p:nvSpPr>
        <p:spPr bwMode="auto">
          <a:xfrm>
            <a:off x="2466975" y="2840039"/>
            <a:ext cx="7258050" cy="9175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ctr">
            <a:spAutoFit/>
          </a:bodyPr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spcBef>
                <a:spcPts val="3375"/>
              </a:spcBef>
              <a:buClrTx/>
            </a:pPr>
            <a:r>
              <a:rPr lang="es-CO" altLang="es-CO" sz="5400" b="1">
                <a:solidFill>
                  <a:srgbClr val="FFFF00"/>
                </a:solidFill>
                <a:latin typeface="Arial" panose="020B0604020202020204" pitchFamily="34" charset="0"/>
              </a:rPr>
              <a:t>Timbre</a:t>
            </a:r>
          </a:p>
        </p:txBody>
      </p:sp>
    </p:spTree>
  </p:cSld>
  <p:clrMapOvr>
    <a:masterClrMapping/>
  </p:clrMapOvr>
  <p:transition>
    <p:dissolve/>
  </p:transition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gradFill rotWithShape="0">
          <a:gsLst>
            <a:gs pos="0">
              <a:srgbClr val="000000"/>
            </a:gs>
            <a:gs pos="50000">
              <a:srgbClr val="003399"/>
            </a:gs>
            <a:gs pos="100000">
              <a:srgbClr val="000000"/>
            </a:gs>
          </a:gsLst>
          <a:lin ang="81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529" name="Freeform 1"/>
          <p:cNvSpPr>
            <a:spLocks noChangeArrowheads="1"/>
          </p:cNvSpPr>
          <p:nvPr/>
        </p:nvSpPr>
        <p:spPr bwMode="auto">
          <a:xfrm>
            <a:off x="5326064" y="1828800"/>
            <a:ext cx="2725737" cy="2179638"/>
          </a:xfrm>
          <a:custGeom>
            <a:avLst/>
            <a:gdLst>
              <a:gd name="G0" fmla="+- 1 0 0"/>
              <a:gd name="G1" fmla="+- 1 0 0"/>
              <a:gd name="G2" fmla="+- 1 0 0"/>
              <a:gd name="G3" fmla="+- 1 0 0"/>
              <a:gd name="G4" fmla="+- 1 0 0"/>
              <a:gd name="G5" fmla="+- 1 0 0"/>
              <a:gd name="G6" fmla="+- 1 0 0"/>
              <a:gd name="G7" fmla="+- 1 0 0"/>
              <a:gd name="G8" fmla="+- 1 0 0"/>
              <a:gd name="G9" fmla="+- 1 0 0"/>
              <a:gd name="G10" fmla="+- 1 0 0"/>
              <a:gd name="T0" fmla="*/ 224 256 1"/>
              <a:gd name="T1" fmla="*/ 0 256 1"/>
              <a:gd name="G11" fmla="+- 0 T0 T1"/>
              <a:gd name="G12" fmla="sin 1343 G11"/>
              <a:gd name="G13" fmla="+- 1 0 0"/>
              <a:gd name="G14" fmla="+- 1 0 0"/>
              <a:gd name="G15" fmla="+- 1 0 0"/>
              <a:gd name="G16" fmla="+- 1 0 0"/>
              <a:gd name="G17" fmla="+- 42 0 0"/>
              <a:gd name="G18" fmla="+- 1 0 0"/>
              <a:gd name="G19" fmla="+- 1 0 0"/>
              <a:gd name="G20" fmla="+- 1 0 0"/>
              <a:gd name="G21" fmla="+- 1 0 0"/>
              <a:gd name="G22" fmla="+- 1 0 0"/>
              <a:gd name="G23" fmla="+- 1 0 0"/>
              <a:gd name="G24" fmla="+- 1 0 0"/>
              <a:gd name="G25" fmla="+- 1 0 0"/>
              <a:gd name="G26" fmla="+- 1 0 0"/>
              <a:gd name="G27" fmla="+- 1 0 0"/>
              <a:gd name="G28" fmla="+- 1 0 0"/>
              <a:gd name="G29" fmla="+- 1 0 0"/>
              <a:gd name="G30" fmla="+- 1 0 0"/>
              <a:gd name="G31" fmla="+- 1 0 0"/>
              <a:gd name="G32" fmla="+- 1 0 0"/>
              <a:gd name="G33" fmla="+- 1 0 0"/>
              <a:gd name="G34" fmla="+- 1 0 0"/>
              <a:gd name="G35" fmla="+- 1 0 0"/>
              <a:gd name="G36" fmla="+- 1 0 0"/>
              <a:gd name="G37" fmla="*/ 1 65535 32768"/>
              <a:gd name="G38" fmla="+- 1 0 0"/>
              <a:gd name="G39" fmla="*/ 1 35987 55552"/>
              <a:gd name="G40" fmla="*/ G39 1 180"/>
              <a:gd name="G41" fmla="cos 32889 G40"/>
              <a:gd name="G42" fmla="+- 1 0 0"/>
              <a:gd name="G43" fmla="+- 1 0 0"/>
              <a:gd name="G44" fmla="+- 1 0 0"/>
              <a:gd name="G45" fmla="+- 1 0 0"/>
              <a:gd name="G46" fmla="+- 1 0 0"/>
              <a:gd name="G47" fmla="+- 1 0 0"/>
              <a:gd name="G48" fmla="+- 1 0 0"/>
              <a:gd name="G49" fmla="+- 1 0 0"/>
              <a:gd name="G50" fmla="+- 1 0 0"/>
              <a:gd name="T2" fmla="*/ 695325 w 1717"/>
              <a:gd name="T3" fmla="*/ 98425 h 1373"/>
              <a:gd name="T4" fmla="*/ 1447800 w 1717"/>
              <a:gd name="T5" fmla="*/ 501650 h 1373"/>
              <a:gd name="T6" fmla="*/ 2030412 w 1717"/>
              <a:gd name="T7" fmla="*/ 1460500 h 1373"/>
              <a:gd name="T8" fmla="*/ 2201862 w 1717"/>
              <a:gd name="T9" fmla="*/ 1652588 h 1373"/>
              <a:gd name="T10" fmla="*/ 2386012 w 1717"/>
              <a:gd name="T11" fmla="*/ 1754188 h 1373"/>
              <a:gd name="T12" fmla="*/ 2660650 w 1717"/>
              <a:gd name="T13" fmla="*/ 2019300 h 1373"/>
              <a:gd name="T14" fmla="*/ 2701925 w 1717"/>
              <a:gd name="T15" fmla="*/ 2065338 h 1373"/>
              <a:gd name="T16" fmla="*/ 2725737 w 1717"/>
              <a:gd name="T17" fmla="*/ 2101850 h 1373"/>
              <a:gd name="T18" fmla="*/ 2709862 w 1717"/>
              <a:gd name="T19" fmla="*/ 2136775 h 1373"/>
              <a:gd name="T20" fmla="*/ 2533650 w 1717"/>
              <a:gd name="T21" fmla="*/ 2093913 h 1373"/>
              <a:gd name="T22" fmla="*/ 2298700 w 1717"/>
              <a:gd name="T23" fmla="*/ 2070100 h 1373"/>
              <a:gd name="T24" fmla="*/ 2141537 w 1717"/>
              <a:gd name="T25" fmla="*/ 2052638 h 1373"/>
              <a:gd name="T26" fmla="*/ 2006600 w 1717"/>
              <a:gd name="T27" fmla="*/ 2051050 h 1373"/>
              <a:gd name="T28" fmla="*/ 1825625 w 1717"/>
              <a:gd name="T29" fmla="*/ 2076450 h 1373"/>
              <a:gd name="T30" fmla="*/ 1514475 w 1717"/>
              <a:gd name="T31" fmla="*/ 2120900 h 1373"/>
              <a:gd name="T32" fmla="*/ 1344612 w 1717"/>
              <a:gd name="T33" fmla="*/ 2157413 h 1373"/>
              <a:gd name="T34" fmla="*/ 1163637 w 1717"/>
              <a:gd name="T35" fmla="*/ 2179638 h 1373"/>
              <a:gd name="T36" fmla="*/ 974725 w 1717"/>
              <a:gd name="T37" fmla="*/ 2160588 h 1373"/>
              <a:gd name="T38" fmla="*/ 874712 w 1717"/>
              <a:gd name="T39" fmla="*/ 2171700 h 1373"/>
              <a:gd name="T40" fmla="*/ 814387 w 1717"/>
              <a:gd name="T41" fmla="*/ 2147888 h 1373"/>
              <a:gd name="T42" fmla="*/ 673100 w 1717"/>
              <a:gd name="T43" fmla="*/ 2122488 h 1373"/>
              <a:gd name="T44" fmla="*/ 530225 w 1717"/>
              <a:gd name="T45" fmla="*/ 2124075 h 1373"/>
              <a:gd name="T46" fmla="*/ 420687 w 1717"/>
              <a:gd name="T47" fmla="*/ 2132013 h 1373"/>
              <a:gd name="T48" fmla="*/ 355600 w 1717"/>
              <a:gd name="T49" fmla="*/ 2132013 h 1373"/>
              <a:gd name="T50" fmla="*/ 293687 w 1717"/>
              <a:gd name="T51" fmla="*/ 2132013 h 1373"/>
              <a:gd name="T52" fmla="*/ 260350 w 1717"/>
              <a:gd name="T53" fmla="*/ 2132013 h 1373"/>
              <a:gd name="T54" fmla="*/ 193675 w 1717"/>
              <a:gd name="T55" fmla="*/ 2117725 h 1373"/>
              <a:gd name="T56" fmla="*/ 133350 w 1717"/>
              <a:gd name="T57" fmla="*/ 2090738 h 1373"/>
              <a:gd name="T58" fmla="*/ 90487 w 1717"/>
              <a:gd name="T59" fmla="*/ 2074863 h 1373"/>
              <a:gd name="T60" fmla="*/ 60325 w 1717"/>
              <a:gd name="T61" fmla="*/ 2043113 h 1373"/>
              <a:gd name="T62" fmla="*/ 36512 w 1717"/>
              <a:gd name="T63" fmla="*/ 1981200 h 1373"/>
              <a:gd name="T64" fmla="*/ 6350 w 1717"/>
              <a:gd name="T65" fmla="*/ 1897063 h 1373"/>
              <a:gd name="T66" fmla="*/ 0 w 1717"/>
              <a:gd name="T67" fmla="*/ 1830388 h 1373"/>
              <a:gd name="T68" fmla="*/ 6350 w 1717"/>
              <a:gd name="T69" fmla="*/ 1770063 h 1373"/>
              <a:gd name="T70" fmla="*/ 34925 w 1717"/>
              <a:gd name="T71" fmla="*/ 1704975 h 1373"/>
              <a:gd name="T72" fmla="*/ 50800 w 1717"/>
              <a:gd name="T73" fmla="*/ 1619250 h 1373"/>
              <a:gd name="T74" fmla="*/ 36512 w 1717"/>
              <a:gd name="T75" fmla="*/ 1535113 h 1373"/>
              <a:gd name="T76" fmla="*/ 6350 w 1717"/>
              <a:gd name="T77" fmla="*/ 1435100 h 1373"/>
              <a:gd name="T78" fmla="*/ 68262 w 1717"/>
              <a:gd name="T79" fmla="*/ 1239838 h 1373"/>
              <a:gd name="T80" fmla="*/ 146050 w 1717"/>
              <a:gd name="T81" fmla="*/ 1089025 h 1373"/>
              <a:gd name="T82" fmla="*/ 228600 w 1717"/>
              <a:gd name="T83" fmla="*/ 960438 h 1373"/>
              <a:gd name="T84" fmla="*/ 306387 w 1717"/>
              <a:gd name="T85" fmla="*/ 838200 h 1373"/>
              <a:gd name="T86" fmla="*/ 368300 w 1717"/>
              <a:gd name="T87" fmla="*/ 654050 h 1373"/>
              <a:gd name="T88" fmla="*/ 368300 w 1717"/>
              <a:gd name="T89" fmla="*/ 514350 h 1373"/>
              <a:gd name="T90" fmla="*/ 401637 w 1717"/>
              <a:gd name="T91" fmla="*/ 403225 h 1373"/>
              <a:gd name="T92" fmla="*/ 401637 w 1717"/>
              <a:gd name="T93" fmla="*/ 279400 h 1373"/>
              <a:gd name="T94" fmla="*/ 433387 w 1717"/>
              <a:gd name="T95" fmla="*/ 179388 h 1373"/>
              <a:gd name="T96" fmla="*/ 528637 w 1717"/>
              <a:gd name="T97" fmla="*/ 0 h 1373"/>
            </a:gdLst>
            <a:ahLst/>
            <a:cxnLst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1717" h="1373">
                <a:moveTo>
                  <a:pt x="438" y="62"/>
                </a:moveTo>
                <a:lnTo>
                  <a:pt x="912" y="316"/>
                </a:lnTo>
                <a:lnTo>
                  <a:pt x="1279" y="920"/>
                </a:lnTo>
                <a:lnTo>
                  <a:pt x="1387" y="1041"/>
                </a:lnTo>
                <a:lnTo>
                  <a:pt x="1503" y="1105"/>
                </a:lnTo>
                <a:lnTo>
                  <a:pt x="1676" y="1272"/>
                </a:lnTo>
                <a:lnTo>
                  <a:pt x="1702" y="1301"/>
                </a:lnTo>
                <a:lnTo>
                  <a:pt x="1717" y="1324"/>
                </a:lnTo>
                <a:lnTo>
                  <a:pt x="1707" y="1346"/>
                </a:lnTo>
                <a:lnTo>
                  <a:pt x="1596" y="1319"/>
                </a:lnTo>
                <a:lnTo>
                  <a:pt x="1448" y="1304"/>
                </a:lnTo>
                <a:lnTo>
                  <a:pt x="1349" y="1293"/>
                </a:lnTo>
                <a:lnTo>
                  <a:pt x="1264" y="1292"/>
                </a:lnTo>
                <a:lnTo>
                  <a:pt x="1150" y="1308"/>
                </a:lnTo>
                <a:lnTo>
                  <a:pt x="954" y="1336"/>
                </a:lnTo>
                <a:lnTo>
                  <a:pt x="847" y="1359"/>
                </a:lnTo>
                <a:lnTo>
                  <a:pt x="733" y="1373"/>
                </a:lnTo>
                <a:lnTo>
                  <a:pt x="614" y="1361"/>
                </a:lnTo>
                <a:lnTo>
                  <a:pt x="551" y="1368"/>
                </a:lnTo>
                <a:lnTo>
                  <a:pt x="513" y="1353"/>
                </a:lnTo>
                <a:lnTo>
                  <a:pt x="424" y="1337"/>
                </a:lnTo>
                <a:lnTo>
                  <a:pt x="334" y="1338"/>
                </a:lnTo>
                <a:lnTo>
                  <a:pt x="265" y="1343"/>
                </a:lnTo>
                <a:lnTo>
                  <a:pt x="224" y="1343"/>
                </a:lnTo>
                <a:lnTo>
                  <a:pt x="185" y="1343"/>
                </a:lnTo>
                <a:lnTo>
                  <a:pt x="164" y="1343"/>
                </a:lnTo>
                <a:lnTo>
                  <a:pt x="122" y="1334"/>
                </a:lnTo>
                <a:lnTo>
                  <a:pt x="84" y="1317"/>
                </a:lnTo>
                <a:lnTo>
                  <a:pt x="57" y="1307"/>
                </a:lnTo>
                <a:lnTo>
                  <a:pt x="38" y="1287"/>
                </a:lnTo>
                <a:lnTo>
                  <a:pt x="23" y="1248"/>
                </a:lnTo>
                <a:lnTo>
                  <a:pt x="4" y="1195"/>
                </a:lnTo>
                <a:lnTo>
                  <a:pt x="0" y="1153"/>
                </a:lnTo>
                <a:lnTo>
                  <a:pt x="4" y="1115"/>
                </a:lnTo>
                <a:lnTo>
                  <a:pt x="22" y="1074"/>
                </a:lnTo>
                <a:lnTo>
                  <a:pt x="32" y="1020"/>
                </a:lnTo>
                <a:lnTo>
                  <a:pt x="23" y="967"/>
                </a:lnTo>
                <a:lnTo>
                  <a:pt x="4" y="904"/>
                </a:lnTo>
                <a:lnTo>
                  <a:pt x="43" y="781"/>
                </a:lnTo>
                <a:lnTo>
                  <a:pt x="92" y="686"/>
                </a:lnTo>
                <a:lnTo>
                  <a:pt x="144" y="605"/>
                </a:lnTo>
                <a:lnTo>
                  <a:pt x="193" y="528"/>
                </a:lnTo>
                <a:lnTo>
                  <a:pt x="232" y="412"/>
                </a:lnTo>
                <a:lnTo>
                  <a:pt x="232" y="324"/>
                </a:lnTo>
                <a:lnTo>
                  <a:pt x="253" y="254"/>
                </a:lnTo>
                <a:lnTo>
                  <a:pt x="253" y="176"/>
                </a:lnTo>
                <a:lnTo>
                  <a:pt x="273" y="113"/>
                </a:lnTo>
                <a:lnTo>
                  <a:pt x="333" y="0"/>
                </a:lnTo>
              </a:path>
            </a:pathLst>
          </a:custGeom>
          <a:gradFill rotWithShape="0">
            <a:gsLst>
              <a:gs pos="0">
                <a:srgbClr val="DDD800"/>
              </a:gs>
              <a:gs pos="100000">
                <a:srgbClr val="FFFFCC"/>
              </a:gs>
            </a:gsLst>
            <a:lin ang="108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  <p:sp>
        <p:nvSpPr>
          <p:cNvPr id="22530" name="Freeform 2"/>
          <p:cNvSpPr>
            <a:spLocks noChangeArrowheads="1"/>
          </p:cNvSpPr>
          <p:nvPr/>
        </p:nvSpPr>
        <p:spPr bwMode="auto">
          <a:xfrm>
            <a:off x="4422775" y="1674814"/>
            <a:ext cx="3981450" cy="4092575"/>
          </a:xfrm>
          <a:custGeom>
            <a:avLst/>
            <a:gdLst>
              <a:gd name="G0" fmla="+- 1 0 0"/>
              <a:gd name="G1" fmla="+- 1 0 0"/>
              <a:gd name="G2" fmla="+- 1 0 0"/>
              <a:gd name="G3" fmla="+- 1 0 0"/>
              <a:gd name="G4" fmla="+- 1 0 0"/>
              <a:gd name="G5" fmla="+- 1 0 0"/>
              <a:gd name="G6" fmla="+- 1 0 0"/>
              <a:gd name="G7" fmla="+- 1 0 0"/>
              <a:gd name="G8" fmla="+- 1 0 0"/>
              <a:gd name="G9" fmla="+- 1 0 0"/>
              <a:gd name="G10" fmla="+- 1 0 0"/>
              <a:gd name="G11" fmla="+- 1 0 0"/>
              <a:gd name="G12" fmla="+- 1 0 0"/>
              <a:gd name="G13" fmla="+- 1 0 0"/>
              <a:gd name="G14" fmla="+- 1 0 0"/>
              <a:gd name="G15" fmla="+- 1 0 0"/>
              <a:gd name="G16" fmla="+- 1 0 0"/>
              <a:gd name="G17" fmla="*/ 1 53519 12704"/>
              <a:gd name="G18" fmla="+- 1 0 0"/>
              <a:gd name="G19" fmla="+- 1 0 0"/>
              <a:gd name="G20" fmla="+- 1 0 0"/>
              <a:gd name="G21" fmla="+- 1 0 0"/>
              <a:gd name="G22" fmla="+- 1 0 0"/>
              <a:gd name="G23" fmla="+- 1 0 0"/>
              <a:gd name="G24" fmla="*/ 1 0 0"/>
              <a:gd name="G25" fmla="+- 11 0 0"/>
              <a:gd name="G26" fmla="+- 1 0 0"/>
              <a:gd name="G27" fmla="+- 1 0 0"/>
              <a:gd name="G28" fmla="+- 1 0 0"/>
              <a:gd name="G29" fmla="*/ 1 0 0"/>
              <a:gd name="G30" fmla="sin 580 G29"/>
              <a:gd name="G31" fmla="+- 11 0 0"/>
              <a:gd name="G32" fmla="+- 1 0 0"/>
              <a:gd name="G33" fmla="+- 1 0 0"/>
              <a:gd name="G34" fmla="+- 1 0 0"/>
              <a:gd name="G35" fmla="+- 1 0 0"/>
              <a:gd name="G36" fmla="+- 1 0 0"/>
              <a:gd name="G37" fmla="+- 1 0 0"/>
              <a:gd name="G38" fmla="+- 1 0 0"/>
              <a:gd name="G39" fmla="*/ 1 62133 25600"/>
              <a:gd name="G40" fmla="*/ 1 35987 55552"/>
              <a:gd name="G41" fmla="*/ G40 1 180"/>
              <a:gd name="G42" fmla="*/ G39 1 G41"/>
              <a:gd name="G43" fmla="+- 1 0 0"/>
              <a:gd name="G44" fmla="+- 1 0 0"/>
              <a:gd name="G45" fmla="+- 1 0 0"/>
              <a:gd name="G46" fmla="+- 1 0 0"/>
              <a:gd name="G47" fmla="+- 1 0 0"/>
              <a:gd name="G48" fmla="+- 1 0 0"/>
              <a:gd name="G49" fmla="+- 1 0 0"/>
              <a:gd name="G50" fmla="+- 1 0 0"/>
              <a:gd name="G51" fmla="+- 1 0 0"/>
              <a:gd name="G52" fmla="+- 1 0 0"/>
              <a:gd name="G53" fmla="+- 1 0 0"/>
              <a:gd name="G54" fmla="+- 1 0 0"/>
              <a:gd name="G55" fmla="+- 1 0 0"/>
              <a:gd name="G56" fmla="+- 1 0 0"/>
              <a:gd name="G57" fmla="*/ 1 16385 2"/>
              <a:gd name="G58" fmla="+- 1 0 0"/>
              <a:gd name="G59" fmla="+- 1 0 0"/>
              <a:gd name="G60" fmla="+- 1 0 0"/>
              <a:gd name="G61" fmla="+- 1 0 0"/>
              <a:gd name="G62" fmla="+- 1 0 0"/>
              <a:gd name="G63" fmla="+- 1 0 0"/>
              <a:gd name="G64" fmla="+- 1 0 0"/>
              <a:gd name="G65" fmla="+- 1 0 0"/>
              <a:gd name="G66" fmla="+- 1 0 0"/>
              <a:gd name="G67" fmla="+- 1 0 0"/>
              <a:gd name="G68" fmla="+- 1 0 0"/>
              <a:gd name="G69" fmla="+- 1 0 0"/>
              <a:gd name="G70" fmla="+- 1 0 0"/>
              <a:gd name="G71" fmla="+- 1 0 0"/>
              <a:gd name="G72" fmla="+- 1 0 0"/>
              <a:gd name="G73" fmla="+- 1 0 0"/>
              <a:gd name="G74" fmla="+- 1 0 0"/>
              <a:gd name="G75" fmla="+- 1 0 0"/>
              <a:gd name="G76" fmla="+- 1 0 0"/>
              <a:gd name="G77" fmla="+- 1 0 0"/>
              <a:gd name="G78" fmla="+- 1 0 0"/>
              <a:gd name="G79" fmla="+- 1 0 0"/>
              <a:gd name="G80" fmla="+- 1 0 0"/>
              <a:gd name="G81" fmla="+- 1 0 0"/>
              <a:gd name="G82" fmla="+- 1 0 0"/>
              <a:gd name="G83" fmla="*/ 1 60495 32264"/>
              <a:gd name="G84" fmla="+- 1 0 0"/>
              <a:gd name="G85" fmla="+- 1 0 0"/>
              <a:gd name="G86" fmla="+- 1 0 0"/>
              <a:gd name="G87" fmla="+- 1 0 0"/>
              <a:gd name="G88" fmla="+- 1 0 0"/>
              <a:gd name="G89" fmla="+- 1 0 0"/>
              <a:gd name="G90" fmla="+- 1 0 0"/>
              <a:gd name="G91" fmla="+- 1 0 0"/>
              <a:gd name="G92" fmla="+- 41 0 0"/>
              <a:gd name="G93" fmla="+- 1 0 0"/>
              <a:gd name="G94" fmla="+- 1 0 0"/>
              <a:gd name="G95" fmla="+- 1 0 0"/>
              <a:gd name="G96" fmla="+- 1 0 0"/>
              <a:gd name="G97" fmla="+- 1 0 0"/>
              <a:gd name="G98" fmla="+- 1 0 0"/>
              <a:gd name="G99" fmla="+- 1 0 0"/>
              <a:gd name="G100" fmla="+- 1 0 0"/>
              <a:gd name="G101" fmla="+- 1 0 0"/>
              <a:gd name="G102" fmla="+- 1 0 0"/>
              <a:gd name="G103" fmla="+- 1 0 0"/>
              <a:gd name="G104" fmla="+- 1 0 0"/>
              <a:gd name="G105" fmla="+- 1 0 0"/>
              <a:gd name="G106" fmla="+- 1 0 0"/>
              <a:gd name="G107" fmla="+- 1 0 0"/>
              <a:gd name="G108" fmla="+- 1 0 0"/>
              <a:gd name="T0" fmla="*/ 3689350 w 2508"/>
              <a:gd name="T1" fmla="*/ 2516188 h 2578"/>
              <a:gd name="T2" fmla="*/ 3841750 w 2508"/>
              <a:gd name="T3" fmla="*/ 2779713 h 2578"/>
              <a:gd name="T4" fmla="*/ 3981450 w 2508"/>
              <a:gd name="T5" fmla="*/ 2952750 h 2578"/>
              <a:gd name="T6" fmla="*/ 3606800 w 2508"/>
              <a:gd name="T7" fmla="*/ 2843213 h 2578"/>
              <a:gd name="T8" fmla="*/ 3232150 w 2508"/>
              <a:gd name="T9" fmla="*/ 2798763 h 2578"/>
              <a:gd name="T10" fmla="*/ 2862263 w 2508"/>
              <a:gd name="T11" fmla="*/ 2779713 h 2578"/>
              <a:gd name="T12" fmla="*/ 2408238 w 2508"/>
              <a:gd name="T13" fmla="*/ 2708275 h 2578"/>
              <a:gd name="T14" fmla="*/ 2084388 w 2508"/>
              <a:gd name="T15" fmla="*/ 2722563 h 2578"/>
              <a:gd name="T16" fmla="*/ 1738313 w 2508"/>
              <a:gd name="T17" fmla="*/ 2786063 h 2578"/>
              <a:gd name="T18" fmla="*/ 1411288 w 2508"/>
              <a:gd name="T19" fmla="*/ 2805113 h 2578"/>
              <a:gd name="T20" fmla="*/ 1085850 w 2508"/>
              <a:gd name="T21" fmla="*/ 2847975 h 2578"/>
              <a:gd name="T22" fmla="*/ 1022350 w 2508"/>
              <a:gd name="T23" fmla="*/ 3000375 h 2578"/>
              <a:gd name="T24" fmla="*/ 1077913 w 2508"/>
              <a:gd name="T25" fmla="*/ 3176588 h 2578"/>
              <a:gd name="T26" fmla="*/ 1162050 w 2508"/>
              <a:gd name="T27" fmla="*/ 3448050 h 2578"/>
              <a:gd name="T28" fmla="*/ 1219200 w 2508"/>
              <a:gd name="T29" fmla="*/ 3798888 h 2578"/>
              <a:gd name="T30" fmla="*/ 1236663 w 2508"/>
              <a:gd name="T31" fmla="*/ 4000500 h 2578"/>
              <a:gd name="T32" fmla="*/ 1001713 w 2508"/>
              <a:gd name="T33" fmla="*/ 4092575 h 2578"/>
              <a:gd name="T34" fmla="*/ 703263 w 2508"/>
              <a:gd name="T35" fmla="*/ 3981450 h 2578"/>
              <a:gd name="T36" fmla="*/ 514350 w 2508"/>
              <a:gd name="T37" fmla="*/ 3687763 h 2578"/>
              <a:gd name="T38" fmla="*/ 454025 w 2508"/>
              <a:gd name="T39" fmla="*/ 3330575 h 2578"/>
              <a:gd name="T40" fmla="*/ 412750 w 2508"/>
              <a:gd name="T41" fmla="*/ 3122613 h 2578"/>
              <a:gd name="T42" fmla="*/ 279400 w 2508"/>
              <a:gd name="T43" fmla="*/ 2809875 h 2578"/>
              <a:gd name="T44" fmla="*/ 112713 w 2508"/>
              <a:gd name="T45" fmla="*/ 2428875 h 2578"/>
              <a:gd name="T46" fmla="*/ 15875 w 2508"/>
              <a:gd name="T47" fmla="*/ 2078038 h 2578"/>
              <a:gd name="T48" fmla="*/ 0 w 2508"/>
              <a:gd name="T49" fmla="*/ 1927225 h 2578"/>
              <a:gd name="T50" fmla="*/ 17463 w 2508"/>
              <a:gd name="T51" fmla="*/ 1747838 h 2578"/>
              <a:gd name="T52" fmla="*/ 63500 w 2508"/>
              <a:gd name="T53" fmla="*/ 1468438 h 2578"/>
              <a:gd name="T54" fmla="*/ 63500 w 2508"/>
              <a:gd name="T55" fmla="*/ 1257300 h 2578"/>
              <a:gd name="T56" fmla="*/ 31750 w 2508"/>
              <a:gd name="T57" fmla="*/ 1020763 h 2578"/>
              <a:gd name="T58" fmla="*/ 0 w 2508"/>
              <a:gd name="T59" fmla="*/ 796925 h 2578"/>
              <a:gd name="T60" fmla="*/ 17463 w 2508"/>
              <a:gd name="T61" fmla="*/ 630238 h 2578"/>
              <a:gd name="T62" fmla="*/ 63500 w 2508"/>
              <a:gd name="T63" fmla="*/ 447675 h 2578"/>
              <a:gd name="T64" fmla="*/ 146050 w 2508"/>
              <a:gd name="T65" fmla="*/ 295275 h 2578"/>
              <a:gd name="T66" fmla="*/ 306388 w 2508"/>
              <a:gd name="T67" fmla="*/ 111125 h 2578"/>
              <a:gd name="T68" fmla="*/ 433388 w 2508"/>
              <a:gd name="T69" fmla="*/ 28575 h 2578"/>
              <a:gd name="T70" fmla="*/ 560388 w 2508"/>
              <a:gd name="T71" fmla="*/ 0 h 2578"/>
              <a:gd name="T72" fmla="*/ 668338 w 2508"/>
              <a:gd name="T73" fmla="*/ 15875 h 2578"/>
              <a:gd name="T74" fmla="*/ 784225 w 2508"/>
              <a:gd name="T75" fmla="*/ 100013 h 2578"/>
              <a:gd name="T76" fmla="*/ 860425 w 2508"/>
              <a:gd name="T77" fmla="*/ 239713 h 2578"/>
              <a:gd name="T78" fmla="*/ 920750 w 2508"/>
              <a:gd name="T79" fmla="*/ 420688 h 2578"/>
              <a:gd name="T80" fmla="*/ 955675 w 2508"/>
              <a:gd name="T81" fmla="*/ 714375 h 2578"/>
              <a:gd name="T82" fmla="*/ 1036638 w 2508"/>
              <a:gd name="T83" fmla="*/ 1020763 h 2578"/>
              <a:gd name="T84" fmla="*/ 1060450 w 2508"/>
              <a:gd name="T85" fmla="*/ 1250950 h 2578"/>
              <a:gd name="T86" fmla="*/ 925513 w 2508"/>
              <a:gd name="T87" fmla="*/ 1606550 h 2578"/>
              <a:gd name="T88" fmla="*/ 971550 w 2508"/>
              <a:gd name="T89" fmla="*/ 1800225 h 2578"/>
              <a:gd name="T90" fmla="*/ 923925 w 2508"/>
              <a:gd name="T91" fmla="*/ 2011363 h 2578"/>
              <a:gd name="T92" fmla="*/ 979488 w 2508"/>
              <a:gd name="T93" fmla="*/ 2198688 h 2578"/>
              <a:gd name="T94" fmla="*/ 1155700 w 2508"/>
              <a:gd name="T95" fmla="*/ 2284413 h 2578"/>
              <a:gd name="T96" fmla="*/ 1577975 w 2508"/>
              <a:gd name="T97" fmla="*/ 2276475 h 2578"/>
              <a:gd name="T98" fmla="*/ 2078038 w 2508"/>
              <a:gd name="T99" fmla="*/ 2332038 h 2578"/>
              <a:gd name="T100" fmla="*/ 2749550 w 2508"/>
              <a:gd name="T101" fmla="*/ 2227263 h 2578"/>
              <a:gd name="T102" fmla="*/ 3281363 w 2508"/>
              <a:gd name="T103" fmla="*/ 2228850 h 25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2508" h="2578">
                <a:moveTo>
                  <a:pt x="2278" y="1448"/>
                </a:moveTo>
                <a:lnTo>
                  <a:pt x="2324" y="1585"/>
                </a:lnTo>
                <a:lnTo>
                  <a:pt x="2388" y="1706"/>
                </a:lnTo>
                <a:lnTo>
                  <a:pt x="2420" y="1751"/>
                </a:lnTo>
                <a:lnTo>
                  <a:pt x="2448" y="1798"/>
                </a:lnTo>
                <a:lnTo>
                  <a:pt x="2508" y="1860"/>
                </a:lnTo>
                <a:lnTo>
                  <a:pt x="2364" y="1840"/>
                </a:lnTo>
                <a:lnTo>
                  <a:pt x="2272" y="1791"/>
                </a:lnTo>
                <a:lnTo>
                  <a:pt x="2147" y="1774"/>
                </a:lnTo>
                <a:lnTo>
                  <a:pt x="2036" y="1763"/>
                </a:lnTo>
                <a:lnTo>
                  <a:pt x="1893" y="1734"/>
                </a:lnTo>
                <a:lnTo>
                  <a:pt x="1803" y="1751"/>
                </a:lnTo>
                <a:lnTo>
                  <a:pt x="1657" y="1737"/>
                </a:lnTo>
                <a:lnTo>
                  <a:pt x="1517" y="1706"/>
                </a:lnTo>
                <a:lnTo>
                  <a:pt x="1420" y="1703"/>
                </a:lnTo>
                <a:lnTo>
                  <a:pt x="1313" y="1715"/>
                </a:lnTo>
                <a:lnTo>
                  <a:pt x="1216" y="1729"/>
                </a:lnTo>
                <a:lnTo>
                  <a:pt x="1095" y="1755"/>
                </a:lnTo>
                <a:lnTo>
                  <a:pt x="981" y="1762"/>
                </a:lnTo>
                <a:lnTo>
                  <a:pt x="889" y="1767"/>
                </a:lnTo>
                <a:lnTo>
                  <a:pt x="785" y="1778"/>
                </a:lnTo>
                <a:lnTo>
                  <a:pt x="684" y="1794"/>
                </a:lnTo>
                <a:lnTo>
                  <a:pt x="644" y="1838"/>
                </a:lnTo>
                <a:lnTo>
                  <a:pt x="644" y="1890"/>
                </a:lnTo>
                <a:lnTo>
                  <a:pt x="647" y="1944"/>
                </a:lnTo>
                <a:lnTo>
                  <a:pt x="679" y="2001"/>
                </a:lnTo>
                <a:lnTo>
                  <a:pt x="712" y="2076"/>
                </a:lnTo>
                <a:lnTo>
                  <a:pt x="732" y="2172"/>
                </a:lnTo>
                <a:lnTo>
                  <a:pt x="742" y="2260"/>
                </a:lnTo>
                <a:lnTo>
                  <a:pt x="768" y="2393"/>
                </a:lnTo>
                <a:lnTo>
                  <a:pt x="797" y="2485"/>
                </a:lnTo>
                <a:lnTo>
                  <a:pt x="779" y="2520"/>
                </a:lnTo>
                <a:lnTo>
                  <a:pt x="707" y="2560"/>
                </a:lnTo>
                <a:lnTo>
                  <a:pt x="631" y="2578"/>
                </a:lnTo>
                <a:lnTo>
                  <a:pt x="519" y="2561"/>
                </a:lnTo>
                <a:lnTo>
                  <a:pt x="443" y="2508"/>
                </a:lnTo>
                <a:lnTo>
                  <a:pt x="375" y="2427"/>
                </a:lnTo>
                <a:lnTo>
                  <a:pt x="324" y="2323"/>
                </a:lnTo>
                <a:lnTo>
                  <a:pt x="313" y="2225"/>
                </a:lnTo>
                <a:lnTo>
                  <a:pt x="286" y="2098"/>
                </a:lnTo>
                <a:lnTo>
                  <a:pt x="274" y="2041"/>
                </a:lnTo>
                <a:lnTo>
                  <a:pt x="260" y="1967"/>
                </a:lnTo>
                <a:lnTo>
                  <a:pt x="231" y="1867"/>
                </a:lnTo>
                <a:lnTo>
                  <a:pt x="176" y="1770"/>
                </a:lnTo>
                <a:lnTo>
                  <a:pt x="120" y="1653"/>
                </a:lnTo>
                <a:lnTo>
                  <a:pt x="71" y="1530"/>
                </a:lnTo>
                <a:lnTo>
                  <a:pt x="32" y="1399"/>
                </a:lnTo>
                <a:lnTo>
                  <a:pt x="10" y="1309"/>
                </a:lnTo>
                <a:lnTo>
                  <a:pt x="4" y="1247"/>
                </a:lnTo>
                <a:lnTo>
                  <a:pt x="0" y="1214"/>
                </a:lnTo>
                <a:lnTo>
                  <a:pt x="4" y="1151"/>
                </a:lnTo>
                <a:lnTo>
                  <a:pt x="11" y="1101"/>
                </a:lnTo>
                <a:lnTo>
                  <a:pt x="32" y="1002"/>
                </a:lnTo>
                <a:lnTo>
                  <a:pt x="40" y="925"/>
                </a:lnTo>
                <a:lnTo>
                  <a:pt x="45" y="856"/>
                </a:lnTo>
                <a:lnTo>
                  <a:pt x="40" y="792"/>
                </a:lnTo>
                <a:lnTo>
                  <a:pt x="33" y="727"/>
                </a:lnTo>
                <a:lnTo>
                  <a:pt x="20" y="643"/>
                </a:lnTo>
                <a:lnTo>
                  <a:pt x="9" y="580"/>
                </a:lnTo>
                <a:lnTo>
                  <a:pt x="0" y="502"/>
                </a:lnTo>
                <a:lnTo>
                  <a:pt x="4" y="447"/>
                </a:lnTo>
                <a:lnTo>
                  <a:pt x="11" y="397"/>
                </a:lnTo>
                <a:lnTo>
                  <a:pt x="23" y="343"/>
                </a:lnTo>
                <a:lnTo>
                  <a:pt x="40" y="282"/>
                </a:lnTo>
                <a:lnTo>
                  <a:pt x="66" y="230"/>
                </a:lnTo>
                <a:lnTo>
                  <a:pt x="92" y="186"/>
                </a:lnTo>
                <a:lnTo>
                  <a:pt x="136" y="126"/>
                </a:lnTo>
                <a:lnTo>
                  <a:pt x="193" y="70"/>
                </a:lnTo>
                <a:lnTo>
                  <a:pt x="227" y="43"/>
                </a:lnTo>
                <a:lnTo>
                  <a:pt x="273" y="18"/>
                </a:lnTo>
                <a:lnTo>
                  <a:pt x="316" y="3"/>
                </a:lnTo>
                <a:lnTo>
                  <a:pt x="353" y="0"/>
                </a:lnTo>
                <a:lnTo>
                  <a:pt x="388" y="3"/>
                </a:lnTo>
                <a:lnTo>
                  <a:pt x="421" y="10"/>
                </a:lnTo>
                <a:lnTo>
                  <a:pt x="463" y="34"/>
                </a:lnTo>
                <a:lnTo>
                  <a:pt x="494" y="63"/>
                </a:lnTo>
                <a:lnTo>
                  <a:pt x="520" y="104"/>
                </a:lnTo>
                <a:lnTo>
                  <a:pt x="542" y="151"/>
                </a:lnTo>
                <a:lnTo>
                  <a:pt x="561" y="205"/>
                </a:lnTo>
                <a:lnTo>
                  <a:pt x="580" y="265"/>
                </a:lnTo>
                <a:lnTo>
                  <a:pt x="593" y="334"/>
                </a:lnTo>
                <a:lnTo>
                  <a:pt x="602" y="450"/>
                </a:lnTo>
                <a:lnTo>
                  <a:pt x="623" y="563"/>
                </a:lnTo>
                <a:lnTo>
                  <a:pt x="653" y="643"/>
                </a:lnTo>
                <a:lnTo>
                  <a:pt x="702" y="730"/>
                </a:lnTo>
                <a:lnTo>
                  <a:pt x="668" y="788"/>
                </a:lnTo>
                <a:lnTo>
                  <a:pt x="614" y="916"/>
                </a:lnTo>
                <a:lnTo>
                  <a:pt x="583" y="1012"/>
                </a:lnTo>
                <a:lnTo>
                  <a:pt x="602" y="1070"/>
                </a:lnTo>
                <a:lnTo>
                  <a:pt x="612" y="1134"/>
                </a:lnTo>
                <a:lnTo>
                  <a:pt x="588" y="1209"/>
                </a:lnTo>
                <a:lnTo>
                  <a:pt x="582" y="1267"/>
                </a:lnTo>
                <a:lnTo>
                  <a:pt x="593" y="1328"/>
                </a:lnTo>
                <a:lnTo>
                  <a:pt x="617" y="1385"/>
                </a:lnTo>
                <a:lnTo>
                  <a:pt x="647" y="1422"/>
                </a:lnTo>
                <a:lnTo>
                  <a:pt x="728" y="1439"/>
                </a:lnTo>
                <a:lnTo>
                  <a:pt x="857" y="1439"/>
                </a:lnTo>
                <a:lnTo>
                  <a:pt x="994" y="1434"/>
                </a:lnTo>
                <a:lnTo>
                  <a:pt x="1105" y="1464"/>
                </a:lnTo>
                <a:lnTo>
                  <a:pt x="1309" y="1469"/>
                </a:lnTo>
                <a:lnTo>
                  <a:pt x="1507" y="1440"/>
                </a:lnTo>
                <a:lnTo>
                  <a:pt x="1732" y="1403"/>
                </a:lnTo>
                <a:lnTo>
                  <a:pt x="1896" y="1396"/>
                </a:lnTo>
                <a:lnTo>
                  <a:pt x="2067" y="1404"/>
                </a:lnTo>
                <a:lnTo>
                  <a:pt x="2277" y="1446"/>
                </a:lnTo>
              </a:path>
            </a:pathLst>
          </a:custGeom>
          <a:gradFill rotWithShape="0">
            <a:gsLst>
              <a:gs pos="0">
                <a:srgbClr val="FF459B"/>
              </a:gs>
              <a:gs pos="100000">
                <a:srgbClr val="FFD9D9"/>
              </a:gs>
            </a:gsLst>
            <a:lin ang="135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  <p:sp>
        <p:nvSpPr>
          <p:cNvPr id="22531" name="Freeform 3"/>
          <p:cNvSpPr>
            <a:spLocks noChangeArrowheads="1"/>
          </p:cNvSpPr>
          <p:nvPr/>
        </p:nvSpPr>
        <p:spPr bwMode="auto">
          <a:xfrm>
            <a:off x="5421313" y="4359276"/>
            <a:ext cx="3090862" cy="1617663"/>
          </a:xfrm>
          <a:custGeom>
            <a:avLst/>
            <a:gdLst>
              <a:gd name="G0" fmla="+- 1 0 0"/>
              <a:gd name="G1" fmla="+- 1 0 0"/>
              <a:gd name="G2" fmla="+- 1 0 0"/>
              <a:gd name="G3" fmla="+- 1 0 0"/>
              <a:gd name="G4" fmla="+- 40 0 0"/>
              <a:gd name="G5" fmla="*/ 1 39069 35328"/>
              <a:gd name="G6" fmla="+- 1 0 0"/>
              <a:gd name="G7" fmla="+- 362 0 0"/>
              <a:gd name="G8" fmla="+- 1 0 0"/>
              <a:gd name="G9" fmla="+- 1 0 0"/>
              <a:gd name="G10" fmla="+- 1 0 0"/>
              <a:gd name="G11" fmla="+- 1 0 0"/>
              <a:gd name="G12" fmla="+- 1 0 0"/>
              <a:gd name="G13" fmla="+- 1 0 0"/>
              <a:gd name="G14" fmla="+- 1 0 0"/>
              <a:gd name="G15" fmla="+- 1 0 0"/>
              <a:gd name="G16" fmla="+- 1 0 0"/>
              <a:gd name="G17" fmla="+- 1 0 0"/>
              <a:gd name="G18" fmla="+- 1 0 0"/>
              <a:gd name="G19" fmla="+- 1 0 0"/>
              <a:gd name="G20" fmla="+- 1 0 0"/>
              <a:gd name="G21" fmla="+- 1 0 0"/>
              <a:gd name="G22" fmla="+- 1 0 0"/>
              <a:gd name="G23" fmla="+- 1 0 0"/>
              <a:gd name="G24" fmla="+- 1 0 0"/>
              <a:gd name="G25" fmla="+- 1 0 0"/>
              <a:gd name="G26" fmla="+- 1 0 0"/>
              <a:gd name="G27" fmla="*/ 1 65535 32768"/>
              <a:gd name="G28" fmla="+- 1 0 0"/>
              <a:gd name="G29" fmla="+- 24 0 0"/>
              <a:gd name="G30" fmla="+- 21 0 0"/>
              <a:gd name="G31" fmla="+- 7521 0 0"/>
              <a:gd name="G32" fmla="*/ 1 48657 2"/>
              <a:gd name="G33" fmla="*/ 1 23299 2"/>
              <a:gd name="G34" fmla="*/ 1 37129 45568"/>
              <a:gd name="G35" fmla="*/ 1 49599 55552"/>
              <a:gd name="T0" fmla="*/ 338253 w 1526"/>
              <a:gd name="T1" fmla="*/ 1617663 h 911"/>
              <a:gd name="T2" fmla="*/ 305845 w 1526"/>
              <a:gd name="T3" fmla="*/ 1377943 h 911"/>
              <a:gd name="T4" fmla="*/ 255209 w 1526"/>
              <a:gd name="T5" fmla="*/ 1237663 h 911"/>
              <a:gd name="T6" fmla="*/ 190394 w 1526"/>
              <a:gd name="T7" fmla="*/ 1031682 h 911"/>
              <a:gd name="T8" fmla="*/ 160012 w 1526"/>
              <a:gd name="T9" fmla="*/ 809719 h 911"/>
              <a:gd name="T10" fmla="*/ 115452 w 1526"/>
              <a:gd name="T11" fmla="*/ 596635 h 911"/>
              <a:gd name="T12" fmla="*/ 83044 w 1526"/>
              <a:gd name="T13" fmla="*/ 513177 h 911"/>
              <a:gd name="T14" fmla="*/ 18229 w 1526"/>
              <a:gd name="T15" fmla="*/ 390654 h 911"/>
              <a:gd name="T16" fmla="*/ 0 w 1526"/>
              <a:gd name="T17" fmla="*/ 289439 h 911"/>
              <a:gd name="T18" fmla="*/ 6076 w 1526"/>
              <a:gd name="T19" fmla="*/ 223738 h 911"/>
              <a:gd name="T20" fmla="*/ 32407 w 1526"/>
              <a:gd name="T21" fmla="*/ 181121 h 911"/>
              <a:gd name="T22" fmla="*/ 83044 w 1526"/>
              <a:gd name="T23" fmla="*/ 150935 h 911"/>
              <a:gd name="T24" fmla="*/ 210649 w 1526"/>
              <a:gd name="T25" fmla="*/ 122523 h 911"/>
              <a:gd name="T26" fmla="*/ 356482 w 1526"/>
              <a:gd name="T27" fmla="*/ 111869 h 911"/>
              <a:gd name="T28" fmla="*/ 528647 w 1526"/>
              <a:gd name="T29" fmla="*/ 94112 h 911"/>
              <a:gd name="T30" fmla="*/ 733219 w 1526"/>
              <a:gd name="T31" fmla="*/ 83458 h 911"/>
              <a:gd name="T32" fmla="*/ 860823 w 1526"/>
              <a:gd name="T33" fmla="*/ 55047 h 911"/>
              <a:gd name="T34" fmla="*/ 1039064 w 1526"/>
              <a:gd name="T35" fmla="*/ 28411 h 911"/>
              <a:gd name="T36" fmla="*/ 1114007 w 1526"/>
              <a:gd name="T37" fmla="*/ 10654 h 911"/>
              <a:gd name="T38" fmla="*/ 1229458 w 1526"/>
              <a:gd name="T39" fmla="*/ 0 h 911"/>
              <a:gd name="T40" fmla="*/ 1369215 w 1526"/>
              <a:gd name="T41" fmla="*/ 0 h 911"/>
              <a:gd name="T42" fmla="*/ 1419852 w 1526"/>
              <a:gd name="T43" fmla="*/ 10654 h 911"/>
              <a:gd name="T44" fmla="*/ 1592017 w 1526"/>
              <a:gd name="T45" fmla="*/ 55047 h 911"/>
              <a:gd name="T46" fmla="*/ 1719621 w 1526"/>
              <a:gd name="T47" fmla="*/ 67477 h 911"/>
              <a:gd name="T48" fmla="*/ 1835073 w 1526"/>
              <a:gd name="T49" fmla="*/ 83458 h 911"/>
              <a:gd name="T50" fmla="*/ 1980906 w 1526"/>
              <a:gd name="T51" fmla="*/ 55047 h 911"/>
              <a:gd name="T52" fmla="*/ 2120664 w 1526"/>
              <a:gd name="T53" fmla="*/ 83458 h 911"/>
              <a:gd name="T54" fmla="*/ 2298905 w 1526"/>
              <a:gd name="T55" fmla="*/ 111869 h 911"/>
              <a:gd name="T56" fmla="*/ 2452840 w 1526"/>
              <a:gd name="T57" fmla="*/ 122523 h 911"/>
              <a:gd name="T58" fmla="*/ 2598674 w 1526"/>
              <a:gd name="T59" fmla="*/ 145607 h 911"/>
              <a:gd name="T60" fmla="*/ 2738431 w 1526"/>
              <a:gd name="T61" fmla="*/ 209533 h 911"/>
              <a:gd name="T62" fmla="*/ 2993640 w 1526"/>
              <a:gd name="T63" fmla="*/ 262804 h 911"/>
              <a:gd name="T64" fmla="*/ 3090862 w 1526"/>
              <a:gd name="T65" fmla="*/ 497196 h 911"/>
              <a:gd name="T66" fmla="*/ 2300930 w 1526"/>
              <a:gd name="T67" fmla="*/ 848785 h 911"/>
              <a:gd name="T68" fmla="*/ 1292248 w 1526"/>
              <a:gd name="T69" fmla="*/ 997944 h 911"/>
              <a:gd name="T70" fmla="*/ 842594 w 1526"/>
              <a:gd name="T71" fmla="*/ 1349532 h 9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526" h="911">
                <a:moveTo>
                  <a:pt x="167" y="911"/>
                </a:moveTo>
                <a:lnTo>
                  <a:pt x="151" y="776"/>
                </a:lnTo>
                <a:lnTo>
                  <a:pt x="126" y="697"/>
                </a:lnTo>
                <a:lnTo>
                  <a:pt x="94" y="581"/>
                </a:lnTo>
                <a:lnTo>
                  <a:pt x="79" y="456"/>
                </a:lnTo>
                <a:lnTo>
                  <a:pt x="57" y="336"/>
                </a:lnTo>
                <a:lnTo>
                  <a:pt x="41" y="289"/>
                </a:lnTo>
                <a:lnTo>
                  <a:pt x="9" y="220"/>
                </a:lnTo>
                <a:lnTo>
                  <a:pt x="0" y="163"/>
                </a:lnTo>
                <a:lnTo>
                  <a:pt x="3" y="126"/>
                </a:lnTo>
                <a:lnTo>
                  <a:pt x="16" y="102"/>
                </a:lnTo>
                <a:lnTo>
                  <a:pt x="41" y="85"/>
                </a:lnTo>
                <a:lnTo>
                  <a:pt x="104" y="69"/>
                </a:lnTo>
                <a:lnTo>
                  <a:pt x="176" y="63"/>
                </a:lnTo>
                <a:lnTo>
                  <a:pt x="261" y="53"/>
                </a:lnTo>
                <a:lnTo>
                  <a:pt x="362" y="47"/>
                </a:lnTo>
                <a:lnTo>
                  <a:pt x="425" y="31"/>
                </a:lnTo>
                <a:lnTo>
                  <a:pt x="513" y="16"/>
                </a:lnTo>
                <a:lnTo>
                  <a:pt x="550" y="6"/>
                </a:lnTo>
                <a:lnTo>
                  <a:pt x="607" y="0"/>
                </a:lnTo>
                <a:lnTo>
                  <a:pt x="676" y="0"/>
                </a:lnTo>
                <a:lnTo>
                  <a:pt x="701" y="6"/>
                </a:lnTo>
                <a:lnTo>
                  <a:pt x="786" y="31"/>
                </a:lnTo>
                <a:lnTo>
                  <a:pt x="849" y="38"/>
                </a:lnTo>
                <a:lnTo>
                  <a:pt x="906" y="47"/>
                </a:lnTo>
                <a:lnTo>
                  <a:pt x="978" y="31"/>
                </a:lnTo>
                <a:lnTo>
                  <a:pt x="1047" y="47"/>
                </a:lnTo>
                <a:lnTo>
                  <a:pt x="1135" y="63"/>
                </a:lnTo>
                <a:lnTo>
                  <a:pt x="1211" y="69"/>
                </a:lnTo>
                <a:lnTo>
                  <a:pt x="1283" y="82"/>
                </a:lnTo>
                <a:lnTo>
                  <a:pt x="1352" y="118"/>
                </a:lnTo>
                <a:lnTo>
                  <a:pt x="1478" y="148"/>
                </a:lnTo>
                <a:lnTo>
                  <a:pt x="1526" y="280"/>
                </a:lnTo>
                <a:lnTo>
                  <a:pt x="1136" y="478"/>
                </a:lnTo>
                <a:lnTo>
                  <a:pt x="638" y="562"/>
                </a:lnTo>
                <a:lnTo>
                  <a:pt x="416" y="760"/>
                </a:lnTo>
              </a:path>
            </a:pathLst>
          </a:custGeom>
          <a:gradFill rotWithShape="0">
            <a:gsLst>
              <a:gs pos="0">
                <a:srgbClr val="DDD800"/>
              </a:gs>
              <a:gs pos="100000">
                <a:srgbClr val="FFFFCC"/>
              </a:gs>
            </a:gsLst>
            <a:lin ang="108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  <p:sp>
        <p:nvSpPr>
          <p:cNvPr id="22532" name="Freeform 4"/>
          <p:cNvSpPr>
            <a:spLocks noChangeArrowheads="1"/>
          </p:cNvSpPr>
          <p:nvPr/>
        </p:nvSpPr>
        <p:spPr bwMode="auto">
          <a:xfrm>
            <a:off x="4762500" y="4584700"/>
            <a:ext cx="922338" cy="1168400"/>
          </a:xfrm>
          <a:custGeom>
            <a:avLst/>
            <a:gdLst>
              <a:gd name="G0" fmla="+- 1 0 0"/>
              <a:gd name="G1" fmla="+- 1 0 0"/>
              <a:gd name="G2" fmla="+- 1 0 0"/>
              <a:gd name="G3" fmla="+- 1 0 0"/>
              <a:gd name="G4" fmla="*/ 1 9597 15648"/>
              <a:gd name="G5" fmla="+- 1 0 0"/>
              <a:gd name="G6" fmla="+- 1 0 0"/>
              <a:gd name="G7" fmla="*/ 1 0 0"/>
              <a:gd name="G8" fmla="+- 1 0 0"/>
              <a:gd name="G9" fmla="+- 1 0 0"/>
              <a:gd name="G10" fmla="+- 1 0 0"/>
              <a:gd name="G11" fmla="+- 36864 0 0"/>
              <a:gd name="G12" fmla="*/ 1 35041 0"/>
              <a:gd name="G13" fmla="*/ 1 35987 55552"/>
              <a:gd name="G14" fmla="*/ G13 1 180"/>
              <a:gd name="G15" fmla="*/ G12 1 G14"/>
              <a:gd name="G16" fmla="*/ 1 0 0"/>
              <a:gd name="T0" fmla="*/ 921277 w 20000"/>
              <a:gd name="T1" fmla="*/ 1011075 h 20000"/>
              <a:gd name="T2" fmla="*/ 870088 w 20000"/>
              <a:gd name="T3" fmla="*/ 1083691 h 20000"/>
              <a:gd name="T4" fmla="*/ 774118 w 20000"/>
              <a:gd name="T5" fmla="*/ 1139541 h 20000"/>
              <a:gd name="T6" fmla="*/ 639780 w 20000"/>
              <a:gd name="T7" fmla="*/ 1167465 h 20000"/>
              <a:gd name="T8" fmla="*/ 486210 w 20000"/>
              <a:gd name="T9" fmla="*/ 1139541 h 20000"/>
              <a:gd name="T10" fmla="*/ 358282 w 20000"/>
              <a:gd name="T11" fmla="*/ 1055766 h 20000"/>
              <a:gd name="T12" fmla="*/ 249492 w 20000"/>
              <a:gd name="T13" fmla="*/ 927301 h 20000"/>
              <a:gd name="T14" fmla="*/ 166344 w 20000"/>
              <a:gd name="T15" fmla="*/ 759694 h 20000"/>
              <a:gd name="T16" fmla="*/ 153523 w 20000"/>
              <a:gd name="T17" fmla="*/ 608853 h 20000"/>
              <a:gd name="T18" fmla="*/ 121564 w 20000"/>
              <a:gd name="T19" fmla="*/ 480388 h 20000"/>
              <a:gd name="T20" fmla="*/ 102380 w 20000"/>
              <a:gd name="T21" fmla="*/ 385455 h 20000"/>
              <a:gd name="T22" fmla="*/ 89559 w 20000"/>
              <a:gd name="T23" fmla="*/ 284856 h 20000"/>
              <a:gd name="T24" fmla="*/ 57600 w 20000"/>
              <a:gd name="T25" fmla="*/ 145232 h 20000"/>
              <a:gd name="T26" fmla="*/ 0 w 20000"/>
              <a:gd name="T27" fmla="*/ 0 h 200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20000" h="20000">
                <a:moveTo>
                  <a:pt x="19977" y="17307"/>
                </a:moveTo>
                <a:lnTo>
                  <a:pt x="18867" y="18550"/>
                </a:lnTo>
                <a:lnTo>
                  <a:pt x="16786" y="19506"/>
                </a:lnTo>
                <a:lnTo>
                  <a:pt x="13873" y="19984"/>
                </a:lnTo>
                <a:lnTo>
                  <a:pt x="10543" y="19506"/>
                </a:lnTo>
                <a:lnTo>
                  <a:pt x="7769" y="18072"/>
                </a:lnTo>
                <a:lnTo>
                  <a:pt x="5410" y="15873"/>
                </a:lnTo>
                <a:lnTo>
                  <a:pt x="3607" y="13004"/>
                </a:lnTo>
                <a:lnTo>
                  <a:pt x="3329" y="10422"/>
                </a:lnTo>
                <a:lnTo>
                  <a:pt x="2636" y="8223"/>
                </a:lnTo>
                <a:lnTo>
                  <a:pt x="2220" y="6598"/>
                </a:lnTo>
                <a:lnTo>
                  <a:pt x="1942" y="4876"/>
                </a:lnTo>
                <a:lnTo>
                  <a:pt x="1249" y="2486"/>
                </a:lnTo>
                <a:lnTo>
                  <a:pt x="0" y="0"/>
                </a:lnTo>
              </a:path>
            </a:pathLst>
          </a:custGeom>
          <a:noFill/>
          <a:ln w="19080" cap="flat">
            <a:solidFill>
              <a:srgbClr val="FF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  <p:sp>
        <p:nvSpPr>
          <p:cNvPr id="22533" name="Freeform 5"/>
          <p:cNvSpPr>
            <a:spLocks noChangeArrowheads="1"/>
          </p:cNvSpPr>
          <p:nvPr/>
        </p:nvSpPr>
        <p:spPr bwMode="auto">
          <a:xfrm>
            <a:off x="4419601" y="1660526"/>
            <a:ext cx="1103313" cy="3116263"/>
          </a:xfrm>
          <a:custGeom>
            <a:avLst/>
            <a:gdLst>
              <a:gd name="G0" fmla="+- 1 0 0"/>
              <a:gd name="G1" fmla="+- 180 0 0"/>
              <a:gd name="G2" fmla="+- 1 0 0"/>
              <a:gd name="G3" fmla="*/ 1 38179 25408"/>
              <a:gd name="G4" fmla="+- 112 0 0"/>
              <a:gd name="G5" fmla="+- 1 0 0"/>
              <a:gd name="G6" fmla="+- 1 0 0"/>
              <a:gd name="G7" fmla="+- 1 0 0"/>
              <a:gd name="G8" fmla="+- 1 0 0"/>
              <a:gd name="G9" fmla="+- 100 0 0"/>
              <a:gd name="G10" fmla="+- 1 0 0"/>
              <a:gd name="G11" fmla="+- 1 0 0"/>
              <a:gd name="G12" fmla="+- 1 0 0"/>
              <a:gd name="G13" fmla="+- 1 0 0"/>
              <a:gd name="G14" fmla="+- 1 0 0"/>
              <a:gd name="G15" fmla="*/ 1 0 0"/>
              <a:gd name="G16" fmla="+- 1 0 0"/>
              <a:gd name="G17" fmla="+- 1 0 0"/>
              <a:gd name="G18" fmla="+- 1 0 0"/>
              <a:gd name="G19" fmla="+- 1 0 0"/>
              <a:gd name="G20" fmla="+- 1 0 0"/>
              <a:gd name="G21" fmla="+- 1 0 0"/>
              <a:gd name="G22" fmla="+- 1 0 0"/>
              <a:gd name="G23" fmla="+- 1 0 0"/>
              <a:gd name="G24" fmla="+- 1 0 0"/>
              <a:gd name="G25" fmla="+- 1 0 0"/>
              <a:gd name="G26" fmla="+- 1 0 0"/>
              <a:gd name="G27" fmla="+- 1 0 0"/>
              <a:gd name="G28" fmla="+- 1 0 0"/>
              <a:gd name="G29" fmla="+- 1 0 0"/>
              <a:gd name="G30" fmla="+- 1 0 0"/>
              <a:gd name="G31" fmla="+- 1 0 0"/>
              <a:gd name="G32" fmla="+- 1 0 0"/>
              <a:gd name="G33" fmla="*/ 1 65535 32768"/>
              <a:gd name="G34" fmla="+- 1 0 0"/>
              <a:gd name="G35" fmla="*/ 1 56325 14672"/>
              <a:gd name="G36" fmla="+- 16356 0 0"/>
              <a:gd name="G37" fmla="+- 59385 0 0"/>
              <a:gd name="G38" fmla="*/ 1 3409 2"/>
              <a:gd name="G39" fmla="*/ 1 21709 25216"/>
              <a:gd name="G40" fmla="+- 43049 0 0"/>
              <a:gd name="G41" fmla="+- 41672 0 0"/>
              <a:gd name="G42" fmla="+- 13726 0 0"/>
              <a:gd name="G43" fmla="+- 21955 0 0"/>
              <a:gd name="T0" fmla="*/ 478315 w 1038"/>
              <a:gd name="T1" fmla="*/ 3116263 h 3348"/>
              <a:gd name="T2" fmla="*/ 367771 w 1038"/>
              <a:gd name="T3" fmla="*/ 2965476 h 3348"/>
              <a:gd name="T4" fmla="*/ 278486 w 1038"/>
              <a:gd name="T5" fmla="*/ 2811897 h 3348"/>
              <a:gd name="T6" fmla="*/ 191326 w 1038"/>
              <a:gd name="T7" fmla="*/ 2624809 h 3348"/>
              <a:gd name="T8" fmla="*/ 114796 w 1038"/>
              <a:gd name="T9" fmla="*/ 2429345 h 3348"/>
              <a:gd name="T10" fmla="*/ 51020 w 1038"/>
              <a:gd name="T11" fmla="*/ 2222711 h 3348"/>
              <a:gd name="T12" fmla="*/ 17007 w 1038"/>
              <a:gd name="T13" fmla="*/ 2077509 h 3348"/>
              <a:gd name="T14" fmla="*/ 4252 w 1038"/>
              <a:gd name="T15" fmla="*/ 1979776 h 3348"/>
              <a:gd name="T16" fmla="*/ 0 w 1038"/>
              <a:gd name="T17" fmla="*/ 1926722 h 3348"/>
              <a:gd name="T18" fmla="*/ 4252 w 1038"/>
              <a:gd name="T19" fmla="*/ 1826197 h 3348"/>
              <a:gd name="T20" fmla="*/ 19133 w 1038"/>
              <a:gd name="T21" fmla="*/ 1748011 h 3348"/>
              <a:gd name="T22" fmla="*/ 51020 w 1038"/>
              <a:gd name="T23" fmla="*/ 1591640 h 3348"/>
              <a:gd name="T24" fmla="*/ 63775 w 1038"/>
              <a:gd name="T25" fmla="*/ 1468776 h 3348"/>
              <a:gd name="T26" fmla="*/ 71216 w 1038"/>
              <a:gd name="T27" fmla="*/ 1359875 h 3348"/>
              <a:gd name="T28" fmla="*/ 63775 w 1038"/>
              <a:gd name="T29" fmla="*/ 1256558 h 3348"/>
              <a:gd name="T30" fmla="*/ 52083 w 1038"/>
              <a:gd name="T31" fmla="*/ 1153241 h 3348"/>
              <a:gd name="T32" fmla="*/ 31888 w 1038"/>
              <a:gd name="T33" fmla="*/ 1022000 h 3348"/>
              <a:gd name="T34" fmla="*/ 13818 w 1038"/>
              <a:gd name="T35" fmla="*/ 921476 h 3348"/>
              <a:gd name="T36" fmla="*/ 0 w 1038"/>
              <a:gd name="T37" fmla="*/ 798612 h 3348"/>
              <a:gd name="T38" fmla="*/ 4252 w 1038"/>
              <a:gd name="T39" fmla="*/ 709257 h 3348"/>
              <a:gd name="T40" fmla="*/ 19133 w 1038"/>
              <a:gd name="T41" fmla="*/ 631071 h 3348"/>
              <a:gd name="T42" fmla="*/ 36139 w 1038"/>
              <a:gd name="T43" fmla="*/ 544508 h 3348"/>
              <a:gd name="T44" fmla="*/ 63775 w 1038"/>
              <a:gd name="T45" fmla="*/ 446776 h 3348"/>
              <a:gd name="T46" fmla="*/ 106292 w 1038"/>
              <a:gd name="T47" fmla="*/ 365798 h 3348"/>
              <a:gd name="T48" fmla="*/ 146683 w 1038"/>
              <a:gd name="T49" fmla="*/ 295989 h 3348"/>
              <a:gd name="T50" fmla="*/ 217899 w 1038"/>
              <a:gd name="T51" fmla="*/ 201049 h 3348"/>
              <a:gd name="T52" fmla="*/ 306122 w 1038"/>
              <a:gd name="T53" fmla="*/ 111694 h 3348"/>
              <a:gd name="T54" fmla="*/ 361393 w 1038"/>
              <a:gd name="T55" fmla="*/ 67016 h 3348"/>
              <a:gd name="T56" fmla="*/ 433672 w 1038"/>
              <a:gd name="T57" fmla="*/ 27924 h 3348"/>
              <a:gd name="T58" fmla="*/ 501699 w 1038"/>
              <a:gd name="T59" fmla="*/ 5585 h 3348"/>
              <a:gd name="T60" fmla="*/ 561223 w 1038"/>
              <a:gd name="T61" fmla="*/ 0 h 3348"/>
              <a:gd name="T62" fmla="*/ 616495 w 1038"/>
              <a:gd name="T63" fmla="*/ 5585 h 3348"/>
              <a:gd name="T64" fmla="*/ 669641 w 1038"/>
              <a:gd name="T65" fmla="*/ 16754 h 3348"/>
              <a:gd name="T66" fmla="*/ 737668 w 1038"/>
              <a:gd name="T67" fmla="*/ 53055 h 3348"/>
              <a:gd name="T68" fmla="*/ 784436 w 1038"/>
              <a:gd name="T69" fmla="*/ 100525 h 3348"/>
              <a:gd name="T70" fmla="*/ 826953 w 1038"/>
              <a:gd name="T71" fmla="*/ 164749 h 3348"/>
              <a:gd name="T72" fmla="*/ 860967 w 1038"/>
              <a:gd name="T73" fmla="*/ 240142 h 3348"/>
              <a:gd name="T74" fmla="*/ 893917 w 1038"/>
              <a:gd name="T75" fmla="*/ 326705 h 3348"/>
              <a:gd name="T76" fmla="*/ 922616 w 1038"/>
              <a:gd name="T77" fmla="*/ 421645 h 3348"/>
              <a:gd name="T78" fmla="*/ 943875 w 1038"/>
              <a:gd name="T79" fmla="*/ 530547 h 3348"/>
              <a:gd name="T80" fmla="*/ 956630 w 1038"/>
              <a:gd name="T81" fmla="*/ 714842 h 3348"/>
              <a:gd name="T82" fmla="*/ 988517 w 1038"/>
              <a:gd name="T83" fmla="*/ 893552 h 3348"/>
              <a:gd name="T84" fmla="*/ 1039538 w 1038"/>
              <a:gd name="T85" fmla="*/ 1022000 h 3348"/>
              <a:gd name="T86" fmla="*/ 1103313 w 1038"/>
              <a:gd name="T87" fmla="*/ 1144864 h 33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038" h="3348">
                <a:moveTo>
                  <a:pt x="450" y="3348"/>
                </a:moveTo>
                <a:lnTo>
                  <a:pt x="346" y="3186"/>
                </a:lnTo>
                <a:lnTo>
                  <a:pt x="262" y="3021"/>
                </a:lnTo>
                <a:lnTo>
                  <a:pt x="180" y="2820"/>
                </a:lnTo>
                <a:lnTo>
                  <a:pt x="108" y="2610"/>
                </a:lnTo>
                <a:lnTo>
                  <a:pt x="48" y="2388"/>
                </a:lnTo>
                <a:lnTo>
                  <a:pt x="16" y="2232"/>
                </a:lnTo>
                <a:lnTo>
                  <a:pt x="4" y="2127"/>
                </a:lnTo>
                <a:lnTo>
                  <a:pt x="0" y="2070"/>
                </a:lnTo>
                <a:lnTo>
                  <a:pt x="4" y="1962"/>
                </a:lnTo>
                <a:lnTo>
                  <a:pt x="18" y="1878"/>
                </a:lnTo>
                <a:lnTo>
                  <a:pt x="48" y="1710"/>
                </a:lnTo>
                <a:lnTo>
                  <a:pt x="60" y="1578"/>
                </a:lnTo>
                <a:lnTo>
                  <a:pt x="67" y="1461"/>
                </a:lnTo>
                <a:lnTo>
                  <a:pt x="60" y="1350"/>
                </a:lnTo>
                <a:lnTo>
                  <a:pt x="49" y="1239"/>
                </a:lnTo>
                <a:lnTo>
                  <a:pt x="30" y="1098"/>
                </a:lnTo>
                <a:lnTo>
                  <a:pt x="13" y="990"/>
                </a:lnTo>
                <a:lnTo>
                  <a:pt x="0" y="858"/>
                </a:lnTo>
                <a:lnTo>
                  <a:pt x="4" y="762"/>
                </a:lnTo>
                <a:lnTo>
                  <a:pt x="18" y="678"/>
                </a:lnTo>
                <a:lnTo>
                  <a:pt x="34" y="585"/>
                </a:lnTo>
                <a:lnTo>
                  <a:pt x="60" y="480"/>
                </a:lnTo>
                <a:lnTo>
                  <a:pt x="100" y="393"/>
                </a:lnTo>
                <a:lnTo>
                  <a:pt x="138" y="318"/>
                </a:lnTo>
                <a:lnTo>
                  <a:pt x="205" y="216"/>
                </a:lnTo>
                <a:lnTo>
                  <a:pt x="288" y="120"/>
                </a:lnTo>
                <a:lnTo>
                  <a:pt x="340" y="72"/>
                </a:lnTo>
                <a:lnTo>
                  <a:pt x="408" y="30"/>
                </a:lnTo>
                <a:lnTo>
                  <a:pt x="472" y="6"/>
                </a:lnTo>
                <a:lnTo>
                  <a:pt x="528" y="0"/>
                </a:lnTo>
                <a:lnTo>
                  <a:pt x="580" y="6"/>
                </a:lnTo>
                <a:lnTo>
                  <a:pt x="630" y="18"/>
                </a:lnTo>
                <a:lnTo>
                  <a:pt x="694" y="57"/>
                </a:lnTo>
                <a:lnTo>
                  <a:pt x="738" y="108"/>
                </a:lnTo>
                <a:lnTo>
                  <a:pt x="778" y="177"/>
                </a:lnTo>
                <a:lnTo>
                  <a:pt x="810" y="258"/>
                </a:lnTo>
                <a:lnTo>
                  <a:pt x="841" y="351"/>
                </a:lnTo>
                <a:lnTo>
                  <a:pt x="868" y="453"/>
                </a:lnTo>
                <a:lnTo>
                  <a:pt x="888" y="570"/>
                </a:lnTo>
                <a:lnTo>
                  <a:pt x="900" y="768"/>
                </a:lnTo>
                <a:lnTo>
                  <a:pt x="930" y="960"/>
                </a:lnTo>
                <a:lnTo>
                  <a:pt x="978" y="1098"/>
                </a:lnTo>
                <a:lnTo>
                  <a:pt x="1038" y="1230"/>
                </a:lnTo>
              </a:path>
            </a:pathLst>
          </a:custGeom>
          <a:noFill/>
          <a:ln w="19080" cap="flat">
            <a:solidFill>
              <a:srgbClr val="FF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  <p:sp>
        <p:nvSpPr>
          <p:cNvPr id="22534" name="Freeform 6"/>
          <p:cNvSpPr>
            <a:spLocks noChangeArrowheads="1"/>
          </p:cNvSpPr>
          <p:nvPr/>
        </p:nvSpPr>
        <p:spPr bwMode="auto">
          <a:xfrm>
            <a:off x="4725989" y="3159126"/>
            <a:ext cx="363537" cy="1489075"/>
          </a:xfrm>
          <a:custGeom>
            <a:avLst/>
            <a:gdLst>
              <a:gd name="G0" fmla="+- 1 0 0"/>
              <a:gd name="G1" fmla="+- 1 0 0"/>
              <a:gd name="G2" fmla="+- 1 0 0"/>
              <a:gd name="G3" fmla="+- 1 0 0"/>
              <a:gd name="G4" fmla="+- 108 0 0"/>
              <a:gd name="G5" fmla="*/ 1 42747 57218"/>
              <a:gd name="G6" fmla="+- 1 0 0"/>
              <a:gd name="G7" fmla="+- 1 0 0"/>
              <a:gd name="G8" fmla="+- 1 0 0"/>
              <a:gd name="G9" fmla="+- 1 0 0"/>
              <a:gd name="G10" fmla="+- 1 0 0"/>
              <a:gd name="G11" fmla="+- 1 0 0"/>
              <a:gd name="G12" fmla="*/ 1 65535 32768"/>
              <a:gd name="G13" fmla="*/ 1 54367 49408"/>
              <a:gd name="G14" fmla="+- 22 0 0"/>
              <a:gd name="G15" fmla="+- 21 0 0"/>
              <a:gd name="T0" fmla="*/ 363537 w 342"/>
              <a:gd name="T1" fmla="*/ 1489075 h 1602"/>
              <a:gd name="T2" fmla="*/ 304010 w 342"/>
              <a:gd name="T3" fmla="*/ 1397054 h 1602"/>
              <a:gd name="T4" fmla="*/ 223224 w 342"/>
              <a:gd name="T5" fmla="*/ 1265993 h 1602"/>
              <a:gd name="T6" fmla="*/ 166887 w 342"/>
              <a:gd name="T7" fmla="*/ 1160028 h 1602"/>
              <a:gd name="T8" fmla="*/ 115864 w 342"/>
              <a:gd name="T9" fmla="*/ 1056853 h 1602"/>
              <a:gd name="T10" fmla="*/ 63778 w 342"/>
              <a:gd name="T11" fmla="*/ 931369 h 1602"/>
              <a:gd name="T12" fmla="*/ 31889 w 342"/>
              <a:gd name="T13" fmla="*/ 836559 h 1602"/>
              <a:gd name="T14" fmla="*/ 12756 w 342"/>
              <a:gd name="T15" fmla="*/ 752903 h 1602"/>
              <a:gd name="T16" fmla="*/ 0 w 342"/>
              <a:gd name="T17" fmla="*/ 641362 h 1602"/>
              <a:gd name="T18" fmla="*/ 0 w 342"/>
              <a:gd name="T19" fmla="*/ 540975 h 1602"/>
              <a:gd name="T20" fmla="*/ 12756 w 342"/>
              <a:gd name="T21" fmla="*/ 429434 h 1602"/>
              <a:gd name="T22" fmla="*/ 39330 w 342"/>
              <a:gd name="T23" fmla="*/ 340201 h 1602"/>
              <a:gd name="T24" fmla="*/ 77597 w 342"/>
              <a:gd name="T25" fmla="*/ 267699 h 1602"/>
              <a:gd name="T26" fmla="*/ 128620 w 342"/>
              <a:gd name="T27" fmla="*/ 195197 h 1602"/>
              <a:gd name="T28" fmla="*/ 192398 w 342"/>
              <a:gd name="T29" fmla="*/ 117118 h 1602"/>
              <a:gd name="T30" fmla="*/ 299759 w 342"/>
              <a:gd name="T31" fmla="*/ 0 h 16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342" h="1602">
                <a:moveTo>
                  <a:pt x="342" y="1602"/>
                </a:moveTo>
                <a:lnTo>
                  <a:pt x="286" y="1503"/>
                </a:lnTo>
                <a:lnTo>
                  <a:pt x="210" y="1362"/>
                </a:lnTo>
                <a:lnTo>
                  <a:pt x="157" y="1248"/>
                </a:lnTo>
                <a:lnTo>
                  <a:pt x="109" y="1137"/>
                </a:lnTo>
                <a:lnTo>
                  <a:pt x="60" y="1002"/>
                </a:lnTo>
                <a:lnTo>
                  <a:pt x="30" y="900"/>
                </a:lnTo>
                <a:lnTo>
                  <a:pt x="12" y="810"/>
                </a:lnTo>
                <a:lnTo>
                  <a:pt x="0" y="690"/>
                </a:lnTo>
                <a:lnTo>
                  <a:pt x="0" y="582"/>
                </a:lnTo>
                <a:lnTo>
                  <a:pt x="12" y="462"/>
                </a:lnTo>
                <a:lnTo>
                  <a:pt x="37" y="366"/>
                </a:lnTo>
                <a:lnTo>
                  <a:pt x="73" y="288"/>
                </a:lnTo>
                <a:lnTo>
                  <a:pt x="121" y="210"/>
                </a:lnTo>
                <a:lnTo>
                  <a:pt x="181" y="126"/>
                </a:lnTo>
                <a:lnTo>
                  <a:pt x="282" y="0"/>
                </a:lnTo>
              </a:path>
            </a:pathLst>
          </a:custGeom>
          <a:noFill/>
          <a:ln w="19080" cap="flat">
            <a:solidFill>
              <a:srgbClr val="FF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  <p:sp>
        <p:nvSpPr>
          <p:cNvPr id="22535" name="Freeform 7"/>
          <p:cNvSpPr>
            <a:spLocks noChangeArrowheads="1"/>
          </p:cNvSpPr>
          <p:nvPr/>
        </p:nvSpPr>
        <p:spPr bwMode="auto">
          <a:xfrm>
            <a:off x="4975225" y="3308350"/>
            <a:ext cx="293688" cy="884238"/>
          </a:xfrm>
          <a:custGeom>
            <a:avLst/>
            <a:gdLst>
              <a:gd name="G0" fmla="+- 1 0 0"/>
              <a:gd name="G1" fmla="+- 1 0 0"/>
              <a:gd name="G2" fmla="*/ 1 0 0"/>
              <a:gd name="T0" fmla="*/ 32 256 1"/>
              <a:gd name="T1" fmla="*/ 0 256 1"/>
              <a:gd name="G3" fmla="+- 0 T0 T1"/>
              <a:gd name="G4" fmla="sin 447 G3"/>
              <a:gd name="G5" fmla="+- 1 0 0"/>
              <a:gd name="G6" fmla="+- 1 0 0"/>
              <a:gd name="G7" fmla="+- 1 0 0"/>
              <a:gd name="G8" fmla="+- 1 0 0"/>
              <a:gd name="G9" fmla="+- 1 0 0"/>
              <a:gd name="G10" fmla="+- 1 0 0"/>
              <a:gd name="G11" fmla="+- 1 0 0"/>
              <a:gd name="G12" fmla="+- 1 0 0"/>
              <a:gd name="G13" fmla="+- 1 0 0"/>
              <a:gd name="G14" fmla="+- 1 0 0"/>
              <a:gd name="G15" fmla="+- 1 0 0"/>
              <a:gd name="G16" fmla="+- 1 0 0"/>
              <a:gd name="G17" fmla="+- 1 0 0"/>
              <a:gd name="G18" fmla="+- 43008 0 0"/>
              <a:gd name="G19" fmla="*/ 1 31931 35328"/>
              <a:gd name="G20" fmla="*/ 1 35987 55552"/>
              <a:gd name="G21" fmla="*/ G20 1 180"/>
              <a:gd name="G22" fmla="*/ G19 1 G21"/>
              <a:gd name="G23" fmla="+- 16236 0 0"/>
              <a:gd name="G24" fmla="*/ 1 0 0"/>
              <a:gd name="G25" fmla="*/ 1 18089 2"/>
              <a:gd name="T2" fmla="*/ 127690 w 276"/>
              <a:gd name="T3" fmla="*/ 0 h 948"/>
              <a:gd name="T4" fmla="*/ 86191 w 276"/>
              <a:gd name="T5" fmla="*/ 69956 h 948"/>
              <a:gd name="T6" fmla="*/ 47884 w 276"/>
              <a:gd name="T7" fmla="*/ 139911 h 948"/>
              <a:gd name="T8" fmla="*/ 18089 w 276"/>
              <a:gd name="T9" fmla="*/ 218261 h 948"/>
              <a:gd name="T10" fmla="*/ 6385 w 276"/>
              <a:gd name="T11" fmla="*/ 274226 h 948"/>
              <a:gd name="T12" fmla="*/ 0 w 276"/>
              <a:gd name="T13" fmla="*/ 344181 h 948"/>
              <a:gd name="T14" fmla="*/ 9577 w 276"/>
              <a:gd name="T15" fmla="*/ 416935 h 948"/>
              <a:gd name="T16" fmla="*/ 34051 w 276"/>
              <a:gd name="T17" fmla="*/ 520469 h 948"/>
              <a:gd name="T18" fmla="*/ 60653 w 276"/>
              <a:gd name="T19" fmla="*/ 582030 h 948"/>
              <a:gd name="T20" fmla="*/ 101088 w 276"/>
              <a:gd name="T21" fmla="*/ 660380 h 948"/>
              <a:gd name="T22" fmla="*/ 143652 w 276"/>
              <a:gd name="T23" fmla="*/ 730336 h 948"/>
              <a:gd name="T24" fmla="*/ 190472 w 276"/>
              <a:gd name="T25" fmla="*/ 794695 h 948"/>
              <a:gd name="T26" fmla="*/ 293688 w 276"/>
              <a:gd name="T27" fmla="*/ 884238 h 948"/>
              <a:gd name="T28" fmla="*/ 252189 w 276"/>
              <a:gd name="T29" fmla="*/ 789098 h 948"/>
              <a:gd name="T30" fmla="*/ 228779 w 276"/>
              <a:gd name="T31" fmla="*/ 710748 h 948"/>
              <a:gd name="T32" fmla="*/ 207497 w 276"/>
              <a:gd name="T33" fmla="*/ 635196 h 948"/>
              <a:gd name="T34" fmla="*/ 196856 w 276"/>
              <a:gd name="T35" fmla="*/ 548451 h 948"/>
              <a:gd name="T36" fmla="*/ 194728 w 276"/>
              <a:gd name="T37" fmla="*/ 442119 h 948"/>
              <a:gd name="T38" fmla="*/ 190472 w 276"/>
              <a:gd name="T39" fmla="*/ 346979 h 948"/>
              <a:gd name="T40" fmla="*/ 171318 w 276"/>
              <a:gd name="T41" fmla="*/ 212665 h 948"/>
              <a:gd name="T42" fmla="*/ 150036 w 276"/>
              <a:gd name="T43" fmla="*/ 100736 h 948"/>
              <a:gd name="T44" fmla="*/ 131947 w 276"/>
              <a:gd name="T45" fmla="*/ 0 h 948"/>
            </a:gdLst>
            <a:ahLst/>
            <a:cxnLst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276" h="948">
                <a:moveTo>
                  <a:pt x="120" y="0"/>
                </a:moveTo>
                <a:lnTo>
                  <a:pt x="81" y="75"/>
                </a:lnTo>
                <a:lnTo>
                  <a:pt x="45" y="150"/>
                </a:lnTo>
                <a:lnTo>
                  <a:pt x="17" y="234"/>
                </a:lnTo>
                <a:lnTo>
                  <a:pt x="6" y="294"/>
                </a:lnTo>
                <a:lnTo>
                  <a:pt x="0" y="369"/>
                </a:lnTo>
                <a:lnTo>
                  <a:pt x="9" y="447"/>
                </a:lnTo>
                <a:lnTo>
                  <a:pt x="32" y="558"/>
                </a:lnTo>
                <a:lnTo>
                  <a:pt x="57" y="624"/>
                </a:lnTo>
                <a:lnTo>
                  <a:pt x="95" y="708"/>
                </a:lnTo>
                <a:lnTo>
                  <a:pt x="135" y="783"/>
                </a:lnTo>
                <a:lnTo>
                  <a:pt x="179" y="852"/>
                </a:lnTo>
                <a:lnTo>
                  <a:pt x="276" y="948"/>
                </a:lnTo>
                <a:lnTo>
                  <a:pt x="237" y="846"/>
                </a:lnTo>
                <a:lnTo>
                  <a:pt x="215" y="762"/>
                </a:lnTo>
                <a:lnTo>
                  <a:pt x="195" y="681"/>
                </a:lnTo>
                <a:lnTo>
                  <a:pt x="185" y="588"/>
                </a:lnTo>
                <a:lnTo>
                  <a:pt x="183" y="474"/>
                </a:lnTo>
                <a:lnTo>
                  <a:pt x="179" y="372"/>
                </a:lnTo>
                <a:lnTo>
                  <a:pt x="161" y="228"/>
                </a:lnTo>
                <a:lnTo>
                  <a:pt x="141" y="108"/>
                </a:lnTo>
                <a:lnTo>
                  <a:pt x="124" y="0"/>
                </a:lnTo>
              </a:path>
            </a:pathLst>
          </a:custGeom>
          <a:noFill/>
          <a:ln w="19080" cap="flat">
            <a:solidFill>
              <a:srgbClr val="FF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  <p:sp>
        <p:nvSpPr>
          <p:cNvPr id="22536" name="Freeform 8"/>
          <p:cNvSpPr>
            <a:spLocks noChangeArrowheads="1"/>
          </p:cNvSpPr>
          <p:nvPr/>
        </p:nvSpPr>
        <p:spPr bwMode="auto">
          <a:xfrm>
            <a:off x="8035925" y="3971926"/>
            <a:ext cx="431800" cy="684213"/>
          </a:xfrm>
          <a:custGeom>
            <a:avLst/>
            <a:gdLst>
              <a:gd name="G0" fmla="*/ 1 0 0"/>
              <a:gd name="G1" fmla="+- 1 0 0"/>
              <a:gd name="G2" fmla="+- 1 0 0"/>
              <a:gd name="G3" fmla="+- 1 0 0"/>
              <a:gd name="G4" fmla="+- 1 0 0"/>
              <a:gd name="G5" fmla="*/ 1 0 0"/>
              <a:gd name="G6" fmla="*/ 1 16385 2"/>
              <a:gd name="G7" fmla="+- 1 0 0"/>
              <a:gd name="G8" fmla="+- 1 0 0"/>
              <a:gd name="G9" fmla="+- 1 0 0"/>
              <a:gd name="G10" fmla="+- 1 0 0"/>
              <a:gd name="T0" fmla="*/ 2649 w 163"/>
              <a:gd name="T1" fmla="*/ 0 h 294"/>
              <a:gd name="T2" fmla="*/ 31789 w 163"/>
              <a:gd name="T3" fmla="*/ 121017 h 294"/>
              <a:gd name="T4" fmla="*/ 55631 w 163"/>
              <a:gd name="T5" fmla="*/ 202471 h 294"/>
              <a:gd name="T6" fmla="*/ 87420 w 163"/>
              <a:gd name="T7" fmla="*/ 286252 h 294"/>
              <a:gd name="T8" fmla="*/ 127156 w 163"/>
              <a:gd name="T9" fmla="*/ 365379 h 294"/>
              <a:gd name="T10" fmla="*/ 177488 w 163"/>
              <a:gd name="T11" fmla="*/ 463124 h 294"/>
              <a:gd name="T12" fmla="*/ 262259 w 163"/>
              <a:gd name="T13" fmla="*/ 565523 h 294"/>
              <a:gd name="T14" fmla="*/ 347029 w 163"/>
              <a:gd name="T15" fmla="*/ 623704 h 294"/>
              <a:gd name="T16" fmla="*/ 431800 w 163"/>
              <a:gd name="T17" fmla="*/ 684213 h 294"/>
              <a:gd name="T18" fmla="*/ 370871 w 163"/>
              <a:gd name="T19" fmla="*/ 288580 h 294"/>
              <a:gd name="T20" fmla="*/ 0 w 163"/>
              <a:gd name="T21" fmla="*/ 0 h 2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63" h="294">
                <a:moveTo>
                  <a:pt x="1" y="0"/>
                </a:moveTo>
                <a:lnTo>
                  <a:pt x="12" y="52"/>
                </a:lnTo>
                <a:lnTo>
                  <a:pt x="21" y="87"/>
                </a:lnTo>
                <a:lnTo>
                  <a:pt x="33" y="123"/>
                </a:lnTo>
                <a:lnTo>
                  <a:pt x="48" y="157"/>
                </a:lnTo>
                <a:lnTo>
                  <a:pt x="67" y="199"/>
                </a:lnTo>
                <a:lnTo>
                  <a:pt x="99" y="243"/>
                </a:lnTo>
                <a:lnTo>
                  <a:pt x="131" y="268"/>
                </a:lnTo>
                <a:lnTo>
                  <a:pt x="163" y="294"/>
                </a:lnTo>
                <a:lnTo>
                  <a:pt x="140" y="124"/>
                </a:lnTo>
                <a:lnTo>
                  <a:pt x="0" y="0"/>
                </a:lnTo>
              </a:path>
            </a:pathLst>
          </a:custGeom>
          <a:gradFill rotWithShape="0">
            <a:gsLst>
              <a:gs pos="0">
                <a:srgbClr val="BCA690"/>
              </a:gs>
              <a:gs pos="100000">
                <a:srgbClr val="F7E88D"/>
              </a:gs>
            </a:gsLst>
            <a:lin ang="8100000" scaled="1"/>
          </a:gradFill>
          <a:ln w="28440" cap="flat">
            <a:solidFill>
              <a:srgbClr val="B49C84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  <p:sp>
        <p:nvSpPr>
          <p:cNvPr id="22537" name="Freeform 9"/>
          <p:cNvSpPr>
            <a:spLocks noChangeArrowheads="1"/>
          </p:cNvSpPr>
          <p:nvPr/>
        </p:nvSpPr>
        <p:spPr bwMode="auto">
          <a:xfrm>
            <a:off x="4664076" y="2286001"/>
            <a:ext cx="695325" cy="1190625"/>
          </a:xfrm>
          <a:custGeom>
            <a:avLst/>
            <a:gdLst>
              <a:gd name="G0" fmla="+- 1 0 0"/>
              <a:gd name="G1" fmla="+- 1 0 0"/>
              <a:gd name="G2" fmla="+- 1 0 0"/>
              <a:gd name="G3" fmla="+- 1 0 0"/>
              <a:gd name="G4" fmla="+- 1 0 0"/>
              <a:gd name="G5" fmla="+- 1 0 0"/>
              <a:gd name="G6" fmla="+- 1 0 0"/>
              <a:gd name="G7" fmla="+- 1 0 0"/>
              <a:gd name="G8" fmla="+- 1 0 0"/>
              <a:gd name="G9" fmla="+- 1 0 0"/>
              <a:gd name="G10" fmla="+- 1 0 0"/>
              <a:gd name="G11" fmla="+- 635 0 0"/>
              <a:gd name="G12" fmla="*/ 1 16385 2"/>
              <a:gd name="G13" fmla="+- 1 0 0"/>
              <a:gd name="G14" fmla="+- 1 0 0"/>
              <a:gd name="G15" fmla="+- 1 0 0"/>
              <a:gd name="G16" fmla="+- 1 0 0"/>
              <a:gd name="G17" fmla="+- 1 0 0"/>
              <a:gd name="G18" fmla="+- 1 0 0"/>
              <a:gd name="G19" fmla="+- 1 0 0"/>
              <a:gd name="G20" fmla="+- 1 0 0"/>
              <a:gd name="G21" fmla="+- 1 0 0"/>
              <a:gd name="G22" fmla="+- 1 0 0"/>
              <a:gd name="T0" fmla="*/ 695325 w 319"/>
              <a:gd name="T1" fmla="*/ 1042491 h 643"/>
              <a:gd name="T2" fmla="*/ 640832 w 319"/>
              <a:gd name="T3" fmla="*/ 1012865 h 643"/>
              <a:gd name="T4" fmla="*/ 601598 w 319"/>
              <a:gd name="T5" fmla="*/ 985089 h 643"/>
              <a:gd name="T6" fmla="*/ 571082 w 319"/>
              <a:gd name="T7" fmla="*/ 955463 h 643"/>
              <a:gd name="T8" fmla="*/ 538386 w 319"/>
              <a:gd name="T9" fmla="*/ 896209 h 643"/>
              <a:gd name="T10" fmla="*/ 490433 w 319"/>
              <a:gd name="T11" fmla="*/ 779554 h 643"/>
              <a:gd name="T12" fmla="*/ 459917 w 319"/>
              <a:gd name="T13" fmla="*/ 685119 h 643"/>
              <a:gd name="T14" fmla="*/ 435940 w 319"/>
              <a:gd name="T15" fmla="*/ 586980 h 643"/>
              <a:gd name="T16" fmla="*/ 401065 w 319"/>
              <a:gd name="T17" fmla="*/ 459215 h 643"/>
              <a:gd name="T18" fmla="*/ 374909 w 319"/>
              <a:gd name="T19" fmla="*/ 359224 h 643"/>
              <a:gd name="T20" fmla="*/ 318237 w 319"/>
              <a:gd name="T21" fmla="*/ 168502 h 643"/>
              <a:gd name="T22" fmla="*/ 281182 w 319"/>
              <a:gd name="T23" fmla="*/ 61105 h 643"/>
              <a:gd name="T24" fmla="*/ 261564 w 319"/>
              <a:gd name="T25" fmla="*/ 29627 h 643"/>
              <a:gd name="T26" fmla="*/ 228869 w 319"/>
              <a:gd name="T27" fmla="*/ 5555 h 643"/>
              <a:gd name="T28" fmla="*/ 189634 w 319"/>
              <a:gd name="T29" fmla="*/ 0 h 643"/>
              <a:gd name="T30" fmla="*/ 161298 w 319"/>
              <a:gd name="T31" fmla="*/ 5555 h 643"/>
              <a:gd name="T32" fmla="*/ 139501 w 319"/>
              <a:gd name="T33" fmla="*/ 25923 h 643"/>
              <a:gd name="T34" fmla="*/ 126423 w 319"/>
              <a:gd name="T35" fmla="*/ 62957 h 643"/>
              <a:gd name="T36" fmla="*/ 113345 w 319"/>
              <a:gd name="T37" fmla="*/ 138875 h 643"/>
              <a:gd name="T38" fmla="*/ 104626 w 319"/>
              <a:gd name="T39" fmla="*/ 301823 h 643"/>
              <a:gd name="T40" fmla="*/ 78469 w 319"/>
              <a:gd name="T41" fmla="*/ 535133 h 643"/>
              <a:gd name="T42" fmla="*/ 39235 w 319"/>
              <a:gd name="T43" fmla="*/ 812884 h 643"/>
              <a:gd name="T44" fmla="*/ 0 w 319"/>
              <a:gd name="T45" fmla="*/ 1190625 h 6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319" h="643">
                <a:moveTo>
                  <a:pt x="319" y="563"/>
                </a:moveTo>
                <a:lnTo>
                  <a:pt x="294" y="547"/>
                </a:lnTo>
                <a:lnTo>
                  <a:pt x="276" y="532"/>
                </a:lnTo>
                <a:lnTo>
                  <a:pt x="262" y="516"/>
                </a:lnTo>
                <a:lnTo>
                  <a:pt x="247" y="484"/>
                </a:lnTo>
                <a:lnTo>
                  <a:pt x="225" y="421"/>
                </a:lnTo>
                <a:lnTo>
                  <a:pt x="211" y="370"/>
                </a:lnTo>
                <a:lnTo>
                  <a:pt x="200" y="317"/>
                </a:lnTo>
                <a:lnTo>
                  <a:pt x="184" y="248"/>
                </a:lnTo>
                <a:lnTo>
                  <a:pt x="172" y="194"/>
                </a:lnTo>
                <a:lnTo>
                  <a:pt x="146" y="91"/>
                </a:lnTo>
                <a:lnTo>
                  <a:pt x="129" y="33"/>
                </a:lnTo>
                <a:lnTo>
                  <a:pt x="120" y="16"/>
                </a:lnTo>
                <a:lnTo>
                  <a:pt x="105" y="3"/>
                </a:lnTo>
                <a:lnTo>
                  <a:pt x="87" y="0"/>
                </a:lnTo>
                <a:lnTo>
                  <a:pt x="74" y="3"/>
                </a:lnTo>
                <a:lnTo>
                  <a:pt x="64" y="14"/>
                </a:lnTo>
                <a:lnTo>
                  <a:pt x="58" y="34"/>
                </a:lnTo>
                <a:lnTo>
                  <a:pt x="52" y="75"/>
                </a:lnTo>
                <a:lnTo>
                  <a:pt x="48" y="163"/>
                </a:lnTo>
                <a:lnTo>
                  <a:pt x="36" y="289"/>
                </a:lnTo>
                <a:lnTo>
                  <a:pt x="18" y="439"/>
                </a:lnTo>
                <a:lnTo>
                  <a:pt x="0" y="643"/>
                </a:lnTo>
              </a:path>
            </a:pathLst>
          </a:custGeom>
          <a:noFill/>
          <a:ln w="19080" cap="flat">
            <a:solidFill>
              <a:srgbClr val="FF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  <p:sp>
        <p:nvSpPr>
          <p:cNvPr id="22538" name="Text Box 10"/>
          <p:cNvSpPr txBox="1">
            <a:spLocks noChangeArrowheads="1"/>
          </p:cNvSpPr>
          <p:nvPr/>
        </p:nvSpPr>
        <p:spPr bwMode="auto">
          <a:xfrm>
            <a:off x="2324100" y="592138"/>
            <a:ext cx="7543800" cy="7032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ctr">
            <a:spAutoFit/>
          </a:bodyPr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spcBef>
                <a:spcPts val="2500"/>
              </a:spcBef>
              <a:buClrTx/>
            </a:pPr>
            <a:r>
              <a:rPr lang="es-CO" altLang="es-CO" sz="4000" b="1">
                <a:solidFill>
                  <a:srgbClr val="FDEA9B"/>
                </a:solidFill>
              </a:rPr>
              <a:t>Oído externo</a:t>
            </a:r>
          </a:p>
        </p:txBody>
      </p:sp>
      <p:sp>
        <p:nvSpPr>
          <p:cNvPr id="22539" name="Freeform 11"/>
          <p:cNvSpPr>
            <a:spLocks noChangeArrowheads="1"/>
          </p:cNvSpPr>
          <p:nvPr/>
        </p:nvSpPr>
        <p:spPr bwMode="auto">
          <a:xfrm>
            <a:off x="5418139" y="3914776"/>
            <a:ext cx="1189037" cy="231775"/>
          </a:xfrm>
          <a:custGeom>
            <a:avLst/>
            <a:gdLst>
              <a:gd name="G0" fmla="+- 1 0 0"/>
              <a:gd name="G1" fmla="+- 65529 0 0"/>
              <a:gd name="G2" fmla="+- 1 0 0"/>
              <a:gd name="G3" fmla="+- 1 0 0"/>
              <a:gd name="T0" fmla="*/ 310 256 1"/>
              <a:gd name="T1" fmla="*/ 0 256 1"/>
              <a:gd name="G4" fmla="+- 0 T0 T1"/>
              <a:gd name="G5" fmla="sin 140 G4"/>
              <a:gd name="G6" fmla="+- 1 0 0"/>
              <a:gd name="G7" fmla="+- 1 0 0"/>
              <a:gd name="G8" fmla="*/ 1 713 2"/>
              <a:gd name="G9" fmla="+- 1 0 0"/>
              <a:gd name="G10" fmla="+- 1 0 0"/>
              <a:gd name="G11" fmla="+- 1 0 0"/>
              <a:gd name="G12" fmla="+- 1 0 0"/>
              <a:gd name="G13" fmla="+- 1 0 0"/>
              <a:gd name="G14" fmla="*/ 1 48651 64528"/>
              <a:gd name="G15" fmla="+- 1 0 0"/>
              <a:gd name="G16" fmla="+- 1 0 0"/>
              <a:gd name="G17" fmla="+- 1 0 0"/>
              <a:gd name="G18" fmla="*/ 1 16385 2"/>
              <a:gd name="G19" fmla="+- 1 0 0"/>
              <a:gd name="G20" fmla="+- 1 0 0"/>
              <a:gd name="G21" fmla="+- 1 0 0"/>
              <a:gd name="G22" fmla="+- 1 0 0"/>
              <a:gd name="G23" fmla="+- 1 0 0"/>
              <a:gd name="G24" fmla="+- 1 0 0"/>
              <a:gd name="G25" fmla="+- 1 0 0"/>
              <a:gd name="G26" fmla="*/ 1 25817 50816"/>
              <a:gd name="G27" fmla="+- 1 0 0"/>
              <a:gd name="G28" fmla="+- 4762 0 0"/>
              <a:gd name="G29" fmla="+- 1 0 0"/>
              <a:gd name="G30" fmla="+- 1 0 0"/>
              <a:gd name="G31" fmla="+- 1 0 0"/>
              <a:gd name="G32" fmla="+- 1 0 0"/>
              <a:gd name="G33" fmla="+- 1 0 0"/>
              <a:gd name="T2" fmla="*/ 26987 w 749"/>
              <a:gd name="T3" fmla="*/ 0 h 146"/>
              <a:gd name="T4" fmla="*/ 4762 w 749"/>
              <a:gd name="T5" fmla="*/ 34925 h 146"/>
              <a:gd name="T6" fmla="*/ 0 w 749"/>
              <a:gd name="T7" fmla="*/ 112713 h 146"/>
              <a:gd name="T8" fmla="*/ 38100 w 749"/>
              <a:gd name="T9" fmla="*/ 161925 h 146"/>
              <a:gd name="T10" fmla="*/ 133350 w 749"/>
              <a:gd name="T11" fmla="*/ 190500 h 146"/>
              <a:gd name="T12" fmla="*/ 214312 w 749"/>
              <a:gd name="T13" fmla="*/ 190500 h 146"/>
              <a:gd name="T14" fmla="*/ 268287 w 749"/>
              <a:gd name="T15" fmla="*/ 204788 h 146"/>
              <a:gd name="T16" fmla="*/ 349250 w 749"/>
              <a:gd name="T17" fmla="*/ 214313 h 146"/>
              <a:gd name="T18" fmla="*/ 420687 w 749"/>
              <a:gd name="T19" fmla="*/ 222250 h 146"/>
              <a:gd name="T20" fmla="*/ 492125 w 749"/>
              <a:gd name="T21" fmla="*/ 193675 h 146"/>
              <a:gd name="T22" fmla="*/ 533400 w 749"/>
              <a:gd name="T23" fmla="*/ 188913 h 146"/>
              <a:gd name="T24" fmla="*/ 595312 w 749"/>
              <a:gd name="T25" fmla="*/ 190500 h 146"/>
              <a:gd name="T26" fmla="*/ 673100 w 749"/>
              <a:gd name="T27" fmla="*/ 204788 h 146"/>
              <a:gd name="T28" fmla="*/ 738187 w 749"/>
              <a:gd name="T29" fmla="*/ 212725 h 146"/>
              <a:gd name="T30" fmla="*/ 815975 w 749"/>
              <a:gd name="T31" fmla="*/ 231775 h 146"/>
              <a:gd name="T32" fmla="*/ 900112 w 749"/>
              <a:gd name="T33" fmla="*/ 222250 h 146"/>
              <a:gd name="T34" fmla="*/ 1006475 w 749"/>
              <a:gd name="T35" fmla="*/ 223838 h 146"/>
              <a:gd name="T36" fmla="*/ 1096962 w 749"/>
              <a:gd name="T37" fmla="*/ 198438 h 146"/>
              <a:gd name="T38" fmla="*/ 1158875 w 749"/>
              <a:gd name="T39" fmla="*/ 160338 h 146"/>
              <a:gd name="T40" fmla="*/ 1189037 w 749"/>
              <a:gd name="T41" fmla="*/ 88900 h 146"/>
              <a:gd name="T42" fmla="*/ 1055687 w 749"/>
              <a:gd name="T43" fmla="*/ 98425 h 146"/>
              <a:gd name="T44" fmla="*/ 925512 w 749"/>
              <a:gd name="T45" fmla="*/ 101600 h 146"/>
              <a:gd name="T46" fmla="*/ 804862 w 749"/>
              <a:gd name="T47" fmla="*/ 98425 h 146"/>
              <a:gd name="T48" fmla="*/ 712787 w 749"/>
              <a:gd name="T49" fmla="*/ 63500 h 146"/>
              <a:gd name="T50" fmla="*/ 630237 w 749"/>
              <a:gd name="T51" fmla="*/ 53975 h 146"/>
              <a:gd name="T52" fmla="*/ 544512 w 749"/>
              <a:gd name="T53" fmla="*/ 50800 h 146"/>
              <a:gd name="T54" fmla="*/ 417512 w 749"/>
              <a:gd name="T55" fmla="*/ 57150 h 146"/>
              <a:gd name="T56" fmla="*/ 366712 w 749"/>
              <a:gd name="T57" fmla="*/ 47625 h 146"/>
              <a:gd name="T58" fmla="*/ 296862 w 749"/>
              <a:gd name="T59" fmla="*/ 50800 h 146"/>
              <a:gd name="T60" fmla="*/ 188912 w 749"/>
              <a:gd name="T61" fmla="*/ 57150 h 146"/>
              <a:gd name="T62" fmla="*/ 128587 w 749"/>
              <a:gd name="T63" fmla="*/ 41275 h 146"/>
              <a:gd name="T64" fmla="*/ 77787 w 749"/>
              <a:gd name="T65" fmla="*/ 15875 h 146"/>
              <a:gd name="T66" fmla="*/ 33337 w 749"/>
              <a:gd name="T67" fmla="*/ 6350 h 146"/>
            </a:gdLst>
            <a:ahLst/>
            <a:cxnLst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749" h="146">
                <a:moveTo>
                  <a:pt x="17" y="0"/>
                </a:moveTo>
                <a:lnTo>
                  <a:pt x="3" y="22"/>
                </a:lnTo>
                <a:lnTo>
                  <a:pt x="0" y="71"/>
                </a:lnTo>
                <a:lnTo>
                  <a:pt x="24" y="102"/>
                </a:lnTo>
                <a:lnTo>
                  <a:pt x="84" y="120"/>
                </a:lnTo>
                <a:lnTo>
                  <a:pt x="135" y="120"/>
                </a:lnTo>
                <a:lnTo>
                  <a:pt x="169" y="129"/>
                </a:lnTo>
                <a:lnTo>
                  <a:pt x="220" y="135"/>
                </a:lnTo>
                <a:lnTo>
                  <a:pt x="265" y="140"/>
                </a:lnTo>
                <a:lnTo>
                  <a:pt x="310" y="122"/>
                </a:lnTo>
                <a:lnTo>
                  <a:pt x="336" y="119"/>
                </a:lnTo>
                <a:lnTo>
                  <a:pt x="375" y="120"/>
                </a:lnTo>
                <a:lnTo>
                  <a:pt x="424" y="129"/>
                </a:lnTo>
                <a:lnTo>
                  <a:pt x="465" y="134"/>
                </a:lnTo>
                <a:lnTo>
                  <a:pt x="514" y="146"/>
                </a:lnTo>
                <a:lnTo>
                  <a:pt x="567" y="140"/>
                </a:lnTo>
                <a:lnTo>
                  <a:pt x="634" y="141"/>
                </a:lnTo>
                <a:lnTo>
                  <a:pt x="691" y="125"/>
                </a:lnTo>
                <a:lnTo>
                  <a:pt x="730" y="101"/>
                </a:lnTo>
                <a:lnTo>
                  <a:pt x="749" y="56"/>
                </a:lnTo>
                <a:lnTo>
                  <a:pt x="665" y="62"/>
                </a:lnTo>
                <a:lnTo>
                  <a:pt x="583" y="64"/>
                </a:lnTo>
                <a:lnTo>
                  <a:pt x="507" y="62"/>
                </a:lnTo>
                <a:lnTo>
                  <a:pt x="449" y="40"/>
                </a:lnTo>
                <a:lnTo>
                  <a:pt x="397" y="34"/>
                </a:lnTo>
                <a:lnTo>
                  <a:pt x="343" y="32"/>
                </a:lnTo>
                <a:lnTo>
                  <a:pt x="263" y="36"/>
                </a:lnTo>
                <a:lnTo>
                  <a:pt x="231" y="30"/>
                </a:lnTo>
                <a:lnTo>
                  <a:pt x="187" y="32"/>
                </a:lnTo>
                <a:lnTo>
                  <a:pt x="119" y="36"/>
                </a:lnTo>
                <a:lnTo>
                  <a:pt x="81" y="26"/>
                </a:lnTo>
                <a:lnTo>
                  <a:pt x="49" y="10"/>
                </a:lnTo>
                <a:lnTo>
                  <a:pt x="21" y="4"/>
                </a:lnTo>
              </a:path>
            </a:pathLst>
          </a:custGeom>
          <a:solidFill>
            <a:srgbClr val="FFCC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  <p:sp>
        <p:nvSpPr>
          <p:cNvPr id="22540" name="Freeform 12"/>
          <p:cNvSpPr>
            <a:spLocks noChangeArrowheads="1"/>
          </p:cNvSpPr>
          <p:nvPr/>
        </p:nvSpPr>
        <p:spPr bwMode="auto">
          <a:xfrm>
            <a:off x="5403850" y="4271964"/>
            <a:ext cx="1157288" cy="249237"/>
          </a:xfrm>
          <a:custGeom>
            <a:avLst/>
            <a:gdLst>
              <a:gd name="G0" fmla="+- 65506 0 0"/>
              <a:gd name="G1" fmla="*/ 1 64117 49408"/>
              <a:gd name="G2" fmla="+- 1 0 0"/>
              <a:gd name="G3" fmla="+- 1 0 0"/>
              <a:gd name="G4" fmla="+- 1 0 0"/>
              <a:gd name="G5" fmla="+- 1 0 0"/>
              <a:gd name="G6" fmla="+- 1 0 0"/>
              <a:gd name="G7" fmla="+- 1 0 0"/>
              <a:gd name="G8" fmla="+- 1 0 0"/>
              <a:gd name="G9" fmla="+- 1 0 0"/>
              <a:gd name="G10" fmla="+- 1 0 0"/>
              <a:gd name="G11" fmla="+- 1 0 0"/>
              <a:gd name="G12" fmla="+- 1 0 0"/>
              <a:gd name="G13" fmla="*/ 1 21037 55456"/>
              <a:gd name="G14" fmla="+- 1 0 0"/>
              <a:gd name="G15" fmla="+- 1 0 0"/>
              <a:gd name="G16" fmla="+- 55 0 0"/>
              <a:gd name="G17" fmla="*/ 1 16385 2"/>
              <a:gd name="G18" fmla="+- 1 0 0"/>
              <a:gd name="G19" fmla="+- 1 0 0"/>
              <a:gd name="G20" fmla="+- 1 0 0"/>
              <a:gd name="G21" fmla="+- 1 0 0"/>
              <a:gd name="G22" fmla="+- 1 0 0"/>
              <a:gd name="G23" fmla="+- 1 0 0"/>
              <a:gd name="G24" fmla="+- 1 0 0"/>
              <a:gd name="G25" fmla="*/ 1 25817 50816"/>
              <a:gd name="G26" fmla="+- 1 0 0"/>
              <a:gd name="G27" fmla="+- 1 0 0"/>
              <a:gd name="G28" fmla="+- 1 0 0"/>
              <a:gd name="G29" fmla="+- 1 0 0"/>
              <a:gd name="G30" fmla="+- 1 0 0"/>
              <a:gd name="G31" fmla="+- 1 0 0"/>
              <a:gd name="G32" fmla="+- 1 0 0"/>
              <a:gd name="T0" fmla="*/ 0 w 729"/>
              <a:gd name="T1" fmla="*/ 128587 h 157"/>
              <a:gd name="T2" fmla="*/ 6350 w 729"/>
              <a:gd name="T3" fmla="*/ 182562 h 157"/>
              <a:gd name="T4" fmla="*/ 19050 w 729"/>
              <a:gd name="T5" fmla="*/ 233362 h 157"/>
              <a:gd name="T6" fmla="*/ 63500 w 729"/>
              <a:gd name="T7" fmla="*/ 249237 h 157"/>
              <a:gd name="T8" fmla="*/ 139700 w 729"/>
              <a:gd name="T9" fmla="*/ 217487 h 157"/>
              <a:gd name="T10" fmla="*/ 190500 w 729"/>
              <a:gd name="T11" fmla="*/ 207962 h 157"/>
              <a:gd name="T12" fmla="*/ 244475 w 729"/>
              <a:gd name="T13" fmla="*/ 195262 h 157"/>
              <a:gd name="T14" fmla="*/ 311150 w 729"/>
              <a:gd name="T15" fmla="*/ 204787 h 157"/>
              <a:gd name="T16" fmla="*/ 387350 w 729"/>
              <a:gd name="T17" fmla="*/ 188912 h 157"/>
              <a:gd name="T18" fmla="*/ 542925 w 729"/>
              <a:gd name="T19" fmla="*/ 182562 h 157"/>
              <a:gd name="T20" fmla="*/ 660400 w 729"/>
              <a:gd name="T21" fmla="*/ 160337 h 157"/>
              <a:gd name="T22" fmla="*/ 708025 w 729"/>
              <a:gd name="T23" fmla="*/ 160337 h 157"/>
              <a:gd name="T24" fmla="*/ 806450 w 729"/>
              <a:gd name="T25" fmla="*/ 138112 h 157"/>
              <a:gd name="T26" fmla="*/ 904875 w 729"/>
              <a:gd name="T27" fmla="*/ 134937 h 157"/>
              <a:gd name="T28" fmla="*/ 1012825 w 729"/>
              <a:gd name="T29" fmla="*/ 112712 h 157"/>
              <a:gd name="T30" fmla="*/ 1050925 w 729"/>
              <a:gd name="T31" fmla="*/ 93662 h 157"/>
              <a:gd name="T32" fmla="*/ 1157288 w 729"/>
              <a:gd name="T33" fmla="*/ 84137 h 157"/>
              <a:gd name="T34" fmla="*/ 1106488 w 729"/>
              <a:gd name="T35" fmla="*/ 41275 h 157"/>
              <a:gd name="T36" fmla="*/ 1038225 w 729"/>
              <a:gd name="T37" fmla="*/ 14287 h 157"/>
              <a:gd name="T38" fmla="*/ 971550 w 729"/>
              <a:gd name="T39" fmla="*/ 0 h 157"/>
              <a:gd name="T40" fmla="*/ 887413 w 729"/>
              <a:gd name="T41" fmla="*/ 9525 h 157"/>
              <a:gd name="T42" fmla="*/ 804863 w 729"/>
              <a:gd name="T43" fmla="*/ 26987 h 157"/>
              <a:gd name="T44" fmla="*/ 723900 w 729"/>
              <a:gd name="T45" fmla="*/ 14287 h 157"/>
              <a:gd name="T46" fmla="*/ 671513 w 729"/>
              <a:gd name="T47" fmla="*/ 12700 h 157"/>
              <a:gd name="T48" fmla="*/ 606425 w 729"/>
              <a:gd name="T49" fmla="*/ 26987 h 157"/>
              <a:gd name="T50" fmla="*/ 511175 w 729"/>
              <a:gd name="T51" fmla="*/ 28575 h 157"/>
              <a:gd name="T52" fmla="*/ 423863 w 729"/>
              <a:gd name="T53" fmla="*/ 26987 h 157"/>
              <a:gd name="T54" fmla="*/ 319088 w 729"/>
              <a:gd name="T55" fmla="*/ 38100 h 157"/>
              <a:gd name="T56" fmla="*/ 220663 w 729"/>
              <a:gd name="T57" fmla="*/ 41275 h 157"/>
              <a:gd name="T58" fmla="*/ 120650 w 729"/>
              <a:gd name="T59" fmla="*/ 50800 h 157"/>
              <a:gd name="T60" fmla="*/ 71438 w 729"/>
              <a:gd name="T61" fmla="*/ 55562 h 157"/>
              <a:gd name="T62" fmla="*/ 33338 w 729"/>
              <a:gd name="T63" fmla="*/ 61912 h 157"/>
              <a:gd name="T64" fmla="*/ 0 w 729"/>
              <a:gd name="T65" fmla="*/ 109537 h 1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729" h="157">
                <a:moveTo>
                  <a:pt x="0" y="81"/>
                </a:moveTo>
                <a:lnTo>
                  <a:pt x="4" y="115"/>
                </a:lnTo>
                <a:lnTo>
                  <a:pt x="12" y="147"/>
                </a:lnTo>
                <a:lnTo>
                  <a:pt x="40" y="157"/>
                </a:lnTo>
                <a:lnTo>
                  <a:pt x="88" y="137"/>
                </a:lnTo>
                <a:lnTo>
                  <a:pt x="120" y="131"/>
                </a:lnTo>
                <a:lnTo>
                  <a:pt x="154" y="123"/>
                </a:lnTo>
                <a:lnTo>
                  <a:pt x="196" y="129"/>
                </a:lnTo>
                <a:lnTo>
                  <a:pt x="244" y="119"/>
                </a:lnTo>
                <a:lnTo>
                  <a:pt x="342" y="115"/>
                </a:lnTo>
                <a:lnTo>
                  <a:pt x="416" y="101"/>
                </a:lnTo>
                <a:lnTo>
                  <a:pt x="446" y="101"/>
                </a:lnTo>
                <a:lnTo>
                  <a:pt x="508" y="87"/>
                </a:lnTo>
                <a:lnTo>
                  <a:pt x="570" y="85"/>
                </a:lnTo>
                <a:lnTo>
                  <a:pt x="638" y="71"/>
                </a:lnTo>
                <a:lnTo>
                  <a:pt x="662" y="59"/>
                </a:lnTo>
                <a:lnTo>
                  <a:pt x="729" y="53"/>
                </a:lnTo>
                <a:lnTo>
                  <a:pt x="697" y="26"/>
                </a:lnTo>
                <a:lnTo>
                  <a:pt x="654" y="9"/>
                </a:lnTo>
                <a:lnTo>
                  <a:pt x="612" y="0"/>
                </a:lnTo>
                <a:lnTo>
                  <a:pt x="559" y="6"/>
                </a:lnTo>
                <a:lnTo>
                  <a:pt x="507" y="17"/>
                </a:lnTo>
                <a:lnTo>
                  <a:pt x="456" y="9"/>
                </a:lnTo>
                <a:lnTo>
                  <a:pt x="423" y="8"/>
                </a:lnTo>
                <a:lnTo>
                  <a:pt x="382" y="17"/>
                </a:lnTo>
                <a:lnTo>
                  <a:pt x="322" y="18"/>
                </a:lnTo>
                <a:lnTo>
                  <a:pt x="267" y="17"/>
                </a:lnTo>
                <a:lnTo>
                  <a:pt x="201" y="24"/>
                </a:lnTo>
                <a:lnTo>
                  <a:pt x="139" y="26"/>
                </a:lnTo>
                <a:lnTo>
                  <a:pt x="76" y="32"/>
                </a:lnTo>
                <a:lnTo>
                  <a:pt x="45" y="35"/>
                </a:lnTo>
                <a:lnTo>
                  <a:pt x="21" y="39"/>
                </a:lnTo>
                <a:lnTo>
                  <a:pt x="0" y="69"/>
                </a:lnTo>
              </a:path>
            </a:pathLst>
          </a:custGeom>
          <a:solidFill>
            <a:srgbClr val="FFCC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  <p:grpSp>
        <p:nvGrpSpPr>
          <p:cNvPr id="22541" name="Group 13"/>
          <p:cNvGrpSpPr>
            <a:grpSpLocks/>
          </p:cNvGrpSpPr>
          <p:nvPr/>
        </p:nvGrpSpPr>
        <p:grpSpPr bwMode="auto">
          <a:xfrm>
            <a:off x="5481639" y="3946525"/>
            <a:ext cx="822325" cy="547688"/>
            <a:chOff x="2493" y="2486"/>
            <a:chExt cx="518" cy="345"/>
          </a:xfrm>
        </p:grpSpPr>
        <p:sp>
          <p:nvSpPr>
            <p:cNvPr id="22542" name="Freeform 14"/>
            <p:cNvSpPr>
              <a:spLocks noChangeArrowheads="1"/>
            </p:cNvSpPr>
            <p:nvPr/>
          </p:nvSpPr>
          <p:spPr bwMode="auto">
            <a:xfrm>
              <a:off x="2589" y="2496"/>
              <a:ext cx="34" cy="91"/>
            </a:xfrm>
            <a:custGeom>
              <a:avLst/>
              <a:gdLst>
                <a:gd name="G0" fmla="+- 1 0 0"/>
                <a:gd name="G1" fmla="+- 1 0 0"/>
                <a:gd name="G2" fmla="+- 8 0 0"/>
                <a:gd name="G3" fmla="*/ 1 65535 32768"/>
                <a:gd name="T0" fmla="*/ 35 w 39"/>
                <a:gd name="T1" fmla="*/ 0 h 96"/>
                <a:gd name="T2" fmla="*/ 31 w 39"/>
                <a:gd name="T3" fmla="*/ 28 h 96"/>
                <a:gd name="T4" fmla="*/ 22 w 39"/>
                <a:gd name="T5" fmla="*/ 60 h 96"/>
                <a:gd name="T6" fmla="*/ 0 w 39"/>
                <a:gd name="T7" fmla="*/ 92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9" h="96">
                  <a:moveTo>
                    <a:pt x="39" y="0"/>
                  </a:moveTo>
                  <a:lnTo>
                    <a:pt x="35" y="29"/>
                  </a:lnTo>
                  <a:lnTo>
                    <a:pt x="24" y="63"/>
                  </a:lnTo>
                  <a:lnTo>
                    <a:pt x="0" y="96"/>
                  </a:lnTo>
                </a:path>
              </a:pathLst>
            </a:custGeom>
            <a:noFill/>
            <a:ln w="12600" cap="sq">
              <a:solidFill>
                <a:srgbClr val="9933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  <p:sp>
          <p:nvSpPr>
            <p:cNvPr id="22543" name="Freeform 15"/>
            <p:cNvSpPr>
              <a:spLocks noChangeArrowheads="1"/>
            </p:cNvSpPr>
            <p:nvPr/>
          </p:nvSpPr>
          <p:spPr bwMode="auto">
            <a:xfrm>
              <a:off x="2696" y="2492"/>
              <a:ext cx="4" cy="95"/>
            </a:xfrm>
            <a:custGeom>
              <a:avLst/>
              <a:gdLst>
                <a:gd name="G0" fmla="*/ 1 65411 25216"/>
                <a:gd name="G1" fmla="+- 65509 0 0"/>
                <a:gd name="G2" fmla="+- 8 0 0"/>
                <a:gd name="G3" fmla="*/ 1 65535 32768"/>
                <a:gd name="T0" fmla="*/ 4 w 9"/>
                <a:gd name="T1" fmla="*/ 0 h 100"/>
                <a:gd name="T2" fmla="*/ 5 w 9"/>
                <a:gd name="T3" fmla="*/ 32 h 100"/>
                <a:gd name="T4" fmla="*/ 0 w 9"/>
                <a:gd name="T5" fmla="*/ 66 h 100"/>
                <a:gd name="T6" fmla="*/ 2 w 9"/>
                <a:gd name="T7" fmla="*/ 96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00">
                  <a:moveTo>
                    <a:pt x="7" y="0"/>
                  </a:moveTo>
                  <a:lnTo>
                    <a:pt x="9" y="33"/>
                  </a:lnTo>
                  <a:lnTo>
                    <a:pt x="0" y="69"/>
                  </a:lnTo>
                  <a:lnTo>
                    <a:pt x="4" y="100"/>
                  </a:lnTo>
                </a:path>
              </a:pathLst>
            </a:custGeom>
            <a:noFill/>
            <a:ln w="12600" cap="sq">
              <a:solidFill>
                <a:srgbClr val="9933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  <p:sp>
          <p:nvSpPr>
            <p:cNvPr id="22544" name="Freeform 16"/>
            <p:cNvSpPr>
              <a:spLocks noChangeArrowheads="1"/>
            </p:cNvSpPr>
            <p:nvPr/>
          </p:nvSpPr>
          <p:spPr bwMode="auto">
            <a:xfrm>
              <a:off x="2737" y="2488"/>
              <a:ext cx="6" cy="99"/>
            </a:xfrm>
            <a:custGeom>
              <a:avLst/>
              <a:gdLst>
                <a:gd name="G0" fmla="*/ 1 0 0"/>
                <a:gd name="T0" fmla="*/ 11 256 1"/>
                <a:gd name="T1" fmla="*/ 0 256 1"/>
                <a:gd name="G1" fmla="+- 0 T0 T1"/>
                <a:gd name="G2" fmla="sin 69 G1"/>
                <a:gd name="G3" fmla="+- 8 0 0"/>
                <a:gd name="G4" fmla="*/ 1 65535 32768"/>
                <a:gd name="T2" fmla="*/ 1 w 11"/>
                <a:gd name="T3" fmla="*/ 0 h 104"/>
                <a:gd name="T4" fmla="*/ 0 w 11"/>
                <a:gd name="T5" fmla="*/ 32 h 104"/>
                <a:gd name="T6" fmla="*/ 6 w 11"/>
                <a:gd name="T7" fmla="*/ 66 h 104"/>
                <a:gd name="T8" fmla="*/ 7 w 11"/>
                <a:gd name="T9" fmla="*/ 100 h 104"/>
              </a:gdLst>
              <a:ahLst/>
              <a:cxnLst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04">
                  <a:moveTo>
                    <a:pt x="2" y="0"/>
                  </a:moveTo>
                  <a:lnTo>
                    <a:pt x="0" y="33"/>
                  </a:lnTo>
                  <a:lnTo>
                    <a:pt x="9" y="69"/>
                  </a:lnTo>
                  <a:lnTo>
                    <a:pt x="11" y="104"/>
                  </a:lnTo>
                </a:path>
              </a:pathLst>
            </a:custGeom>
            <a:noFill/>
            <a:ln w="12600" cap="sq">
              <a:solidFill>
                <a:srgbClr val="9933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  <p:sp>
          <p:nvSpPr>
            <p:cNvPr id="22545" name="Freeform 17"/>
            <p:cNvSpPr>
              <a:spLocks noChangeArrowheads="1"/>
            </p:cNvSpPr>
            <p:nvPr/>
          </p:nvSpPr>
          <p:spPr bwMode="auto">
            <a:xfrm>
              <a:off x="2559" y="2492"/>
              <a:ext cx="13" cy="110"/>
            </a:xfrm>
            <a:custGeom>
              <a:avLst/>
              <a:gdLst>
                <a:gd name="G0" fmla="+- 1 0 0"/>
                <a:gd name="G1" fmla="+- 63 0 0"/>
                <a:gd name="G2" fmla="+- 8 0 0"/>
                <a:gd name="G3" fmla="*/ 1 65535 32768"/>
                <a:gd name="T0" fmla="*/ 14 w 18"/>
                <a:gd name="T1" fmla="*/ 0 h 115"/>
                <a:gd name="T2" fmla="*/ 11 w 18"/>
                <a:gd name="T3" fmla="*/ 28 h 115"/>
                <a:gd name="T4" fmla="*/ 2 w 18"/>
                <a:gd name="T5" fmla="*/ 61 h 115"/>
                <a:gd name="T6" fmla="*/ 0 w 18"/>
                <a:gd name="T7" fmla="*/ 111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115">
                  <a:moveTo>
                    <a:pt x="18" y="0"/>
                  </a:moveTo>
                  <a:lnTo>
                    <a:pt x="14" y="29"/>
                  </a:lnTo>
                  <a:lnTo>
                    <a:pt x="3" y="63"/>
                  </a:lnTo>
                  <a:lnTo>
                    <a:pt x="0" y="115"/>
                  </a:lnTo>
                </a:path>
              </a:pathLst>
            </a:custGeom>
            <a:noFill/>
            <a:ln w="12600" cap="sq">
              <a:solidFill>
                <a:srgbClr val="9933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  <p:sp>
          <p:nvSpPr>
            <p:cNvPr id="22546" name="Freeform 18"/>
            <p:cNvSpPr>
              <a:spLocks noChangeArrowheads="1"/>
            </p:cNvSpPr>
            <p:nvPr/>
          </p:nvSpPr>
          <p:spPr bwMode="auto">
            <a:xfrm>
              <a:off x="2646" y="2498"/>
              <a:ext cx="13" cy="95"/>
            </a:xfrm>
            <a:custGeom>
              <a:avLst/>
              <a:gdLst>
                <a:gd name="G0" fmla="*/ 1 0 0"/>
                <a:gd name="G1" fmla="+- 1 0 0"/>
                <a:gd name="G2" fmla="+- 98 0 0"/>
                <a:gd name="G3" fmla="*/ 1 16385 2"/>
                <a:gd name="G4" fmla="*/ 1 32768 5"/>
                <a:gd name="T0" fmla="*/ 10 w 18"/>
                <a:gd name="T1" fmla="*/ 0 h 100"/>
                <a:gd name="T2" fmla="*/ 7 w 18"/>
                <a:gd name="T3" fmla="*/ 28 h 100"/>
                <a:gd name="T4" fmla="*/ 14 w 18"/>
                <a:gd name="T5" fmla="*/ 50 h 100"/>
                <a:gd name="T6" fmla="*/ 7 w 18"/>
                <a:gd name="T7" fmla="*/ 87 h 100"/>
                <a:gd name="T8" fmla="*/ 0 w 18"/>
                <a:gd name="T9" fmla="*/ 96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100">
                  <a:moveTo>
                    <a:pt x="13" y="0"/>
                  </a:moveTo>
                  <a:lnTo>
                    <a:pt x="9" y="29"/>
                  </a:lnTo>
                  <a:lnTo>
                    <a:pt x="18" y="52"/>
                  </a:lnTo>
                  <a:lnTo>
                    <a:pt x="9" y="91"/>
                  </a:lnTo>
                  <a:lnTo>
                    <a:pt x="0" y="100"/>
                  </a:lnTo>
                </a:path>
              </a:pathLst>
            </a:custGeom>
            <a:noFill/>
            <a:ln w="12600" cap="sq">
              <a:solidFill>
                <a:srgbClr val="9933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  <p:sp>
          <p:nvSpPr>
            <p:cNvPr id="22547" name="Freeform 19"/>
            <p:cNvSpPr>
              <a:spLocks noChangeArrowheads="1"/>
            </p:cNvSpPr>
            <p:nvPr/>
          </p:nvSpPr>
          <p:spPr bwMode="auto">
            <a:xfrm>
              <a:off x="2493" y="2486"/>
              <a:ext cx="25" cy="106"/>
            </a:xfrm>
            <a:custGeom>
              <a:avLst/>
              <a:gdLst>
                <a:gd name="G0" fmla="+- 1 0 0"/>
                <a:gd name="G1" fmla="*/ 1 0 0"/>
                <a:gd name="G2" fmla="+- 8 0 0"/>
                <a:gd name="G3" fmla="*/ 1 65535 32768"/>
                <a:gd name="T0" fmla="*/ 26 w 30"/>
                <a:gd name="T1" fmla="*/ 0 h 111"/>
                <a:gd name="T2" fmla="*/ 23 w 30"/>
                <a:gd name="T3" fmla="*/ 28 h 111"/>
                <a:gd name="T4" fmla="*/ 5 w 30"/>
                <a:gd name="T5" fmla="*/ 65 h 111"/>
                <a:gd name="T6" fmla="*/ 0 w 30"/>
                <a:gd name="T7" fmla="*/ 107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11">
                  <a:moveTo>
                    <a:pt x="30" y="0"/>
                  </a:moveTo>
                  <a:lnTo>
                    <a:pt x="26" y="29"/>
                  </a:lnTo>
                  <a:lnTo>
                    <a:pt x="6" y="67"/>
                  </a:lnTo>
                  <a:lnTo>
                    <a:pt x="0" y="111"/>
                  </a:lnTo>
                </a:path>
              </a:pathLst>
            </a:custGeom>
            <a:noFill/>
            <a:ln w="12600" cap="sq">
              <a:solidFill>
                <a:srgbClr val="9933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  <p:sp>
          <p:nvSpPr>
            <p:cNvPr id="22548" name="Freeform 20"/>
            <p:cNvSpPr>
              <a:spLocks noChangeArrowheads="1"/>
            </p:cNvSpPr>
            <p:nvPr/>
          </p:nvSpPr>
          <p:spPr bwMode="auto">
            <a:xfrm>
              <a:off x="2555" y="2724"/>
              <a:ext cx="10" cy="98"/>
            </a:xfrm>
            <a:custGeom>
              <a:avLst/>
              <a:gdLst>
                <a:gd name="G0" fmla="+- 29 0 0"/>
                <a:gd name="G1" fmla="+- 65497 0 0"/>
                <a:gd name="G2" fmla="+- 8 0 0"/>
                <a:gd name="G3" fmla="*/ 1 65535 32768"/>
                <a:gd name="T0" fmla="*/ 11 w 15"/>
                <a:gd name="T1" fmla="*/ 0 h 103"/>
                <a:gd name="T2" fmla="*/ 8 w 15"/>
                <a:gd name="T3" fmla="*/ 28 h 103"/>
                <a:gd name="T4" fmla="*/ 0 w 15"/>
                <a:gd name="T5" fmla="*/ 61 h 103"/>
                <a:gd name="T6" fmla="*/ 1 w 15"/>
                <a:gd name="T7" fmla="*/ 99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103">
                  <a:moveTo>
                    <a:pt x="15" y="0"/>
                  </a:moveTo>
                  <a:lnTo>
                    <a:pt x="11" y="29"/>
                  </a:lnTo>
                  <a:lnTo>
                    <a:pt x="0" y="63"/>
                  </a:lnTo>
                  <a:lnTo>
                    <a:pt x="1" y="103"/>
                  </a:lnTo>
                </a:path>
              </a:pathLst>
            </a:custGeom>
            <a:noFill/>
            <a:ln w="12600" cap="sq">
              <a:solidFill>
                <a:srgbClr val="9933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  <p:sp>
          <p:nvSpPr>
            <p:cNvPr id="22549" name="Freeform 21"/>
            <p:cNvSpPr>
              <a:spLocks noChangeArrowheads="1"/>
            </p:cNvSpPr>
            <p:nvPr/>
          </p:nvSpPr>
          <p:spPr bwMode="auto">
            <a:xfrm>
              <a:off x="2640" y="2712"/>
              <a:ext cx="12" cy="100"/>
            </a:xfrm>
            <a:custGeom>
              <a:avLst/>
              <a:gdLst>
                <a:gd name="G0" fmla="+- 1 0 0"/>
                <a:gd name="G1" fmla="*/ 1 63 2"/>
                <a:gd name="G2" fmla="+- 8 0 0"/>
                <a:gd name="G3" fmla="*/ 1 65535 32768"/>
                <a:gd name="T0" fmla="*/ 13 w 17"/>
                <a:gd name="T1" fmla="*/ 0 h 105"/>
                <a:gd name="T2" fmla="*/ 0 w 17"/>
                <a:gd name="T3" fmla="*/ 29 h 105"/>
                <a:gd name="T4" fmla="*/ 2 w 17"/>
                <a:gd name="T5" fmla="*/ 61 h 105"/>
                <a:gd name="T6" fmla="*/ 0 w 17"/>
                <a:gd name="T7" fmla="*/ 101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105">
                  <a:moveTo>
                    <a:pt x="17" y="0"/>
                  </a:moveTo>
                  <a:lnTo>
                    <a:pt x="0" y="30"/>
                  </a:lnTo>
                  <a:lnTo>
                    <a:pt x="2" y="63"/>
                  </a:lnTo>
                  <a:lnTo>
                    <a:pt x="0" y="105"/>
                  </a:lnTo>
                </a:path>
              </a:pathLst>
            </a:custGeom>
            <a:noFill/>
            <a:ln w="12600" cap="sq">
              <a:solidFill>
                <a:srgbClr val="9933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  <p:sp>
          <p:nvSpPr>
            <p:cNvPr id="22550" name="Freeform 22"/>
            <p:cNvSpPr>
              <a:spLocks noChangeArrowheads="1"/>
            </p:cNvSpPr>
            <p:nvPr/>
          </p:nvSpPr>
          <p:spPr bwMode="auto">
            <a:xfrm>
              <a:off x="2591" y="2742"/>
              <a:ext cx="10" cy="74"/>
            </a:xfrm>
            <a:custGeom>
              <a:avLst/>
              <a:gdLst>
                <a:gd name="G0" fmla="+- 34 0 0"/>
                <a:gd name="G1" fmla="+- 65516 0 0"/>
                <a:gd name="G2" fmla="+- 8 0 0"/>
                <a:gd name="G3" fmla="*/ 1 65535 32768"/>
                <a:gd name="T0" fmla="*/ 11 w 15"/>
                <a:gd name="T1" fmla="*/ 0 h 79"/>
                <a:gd name="T2" fmla="*/ 3 w 15"/>
                <a:gd name="T3" fmla="*/ 32 h 79"/>
                <a:gd name="T4" fmla="*/ 0 w 15"/>
                <a:gd name="T5" fmla="*/ 52 h 79"/>
                <a:gd name="T6" fmla="*/ 3 w 15"/>
                <a:gd name="T7" fmla="*/ 75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79">
                  <a:moveTo>
                    <a:pt x="15" y="0"/>
                  </a:moveTo>
                  <a:lnTo>
                    <a:pt x="4" y="34"/>
                  </a:lnTo>
                  <a:lnTo>
                    <a:pt x="0" y="55"/>
                  </a:lnTo>
                  <a:lnTo>
                    <a:pt x="4" y="79"/>
                  </a:lnTo>
                </a:path>
              </a:pathLst>
            </a:custGeom>
            <a:noFill/>
            <a:ln w="12600" cap="sq">
              <a:solidFill>
                <a:srgbClr val="9933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  <p:sp>
          <p:nvSpPr>
            <p:cNvPr id="22551" name="Freeform 23"/>
            <p:cNvSpPr>
              <a:spLocks noChangeArrowheads="1"/>
            </p:cNvSpPr>
            <p:nvPr/>
          </p:nvSpPr>
          <p:spPr bwMode="auto">
            <a:xfrm>
              <a:off x="2666" y="2706"/>
              <a:ext cx="21" cy="106"/>
            </a:xfrm>
            <a:custGeom>
              <a:avLst/>
              <a:gdLst>
                <a:gd name="G0" fmla="+- 1 0 0"/>
                <a:gd name="G1" fmla="*/ 1 0 0"/>
                <a:gd name="G2" fmla="+- 8 0 0"/>
                <a:gd name="G3" fmla="*/ 1 65535 32768"/>
                <a:gd name="T0" fmla="*/ 18 w 26"/>
                <a:gd name="T1" fmla="*/ 0 h 111"/>
                <a:gd name="T2" fmla="*/ 22 w 26"/>
                <a:gd name="T3" fmla="*/ 28 h 111"/>
                <a:gd name="T4" fmla="*/ 13 w 26"/>
                <a:gd name="T5" fmla="*/ 61 h 111"/>
                <a:gd name="T6" fmla="*/ 0 w 26"/>
                <a:gd name="T7" fmla="*/ 107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111">
                  <a:moveTo>
                    <a:pt x="21" y="0"/>
                  </a:moveTo>
                  <a:lnTo>
                    <a:pt x="26" y="29"/>
                  </a:lnTo>
                  <a:lnTo>
                    <a:pt x="15" y="63"/>
                  </a:lnTo>
                  <a:lnTo>
                    <a:pt x="0" y="111"/>
                  </a:lnTo>
                </a:path>
              </a:pathLst>
            </a:custGeom>
            <a:noFill/>
            <a:ln w="12600" cap="sq">
              <a:solidFill>
                <a:srgbClr val="9933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  <p:sp>
          <p:nvSpPr>
            <p:cNvPr id="22552" name="Freeform 24"/>
            <p:cNvSpPr>
              <a:spLocks noChangeArrowheads="1"/>
            </p:cNvSpPr>
            <p:nvPr/>
          </p:nvSpPr>
          <p:spPr bwMode="auto">
            <a:xfrm>
              <a:off x="2733" y="2705"/>
              <a:ext cx="6" cy="101"/>
            </a:xfrm>
            <a:custGeom>
              <a:avLst/>
              <a:gdLst>
                <a:gd name="G0" fmla="*/ 1 0 0"/>
                <a:gd name="G1" fmla="+- 65503 0 0"/>
                <a:gd name="G2" fmla="+- 8 0 0"/>
                <a:gd name="G3" fmla="*/ 1 65535 32768"/>
                <a:gd name="T0" fmla="*/ 7 w 11"/>
                <a:gd name="T1" fmla="*/ 0 h 106"/>
                <a:gd name="T2" fmla="*/ 4 w 11"/>
                <a:gd name="T3" fmla="*/ 28 h 106"/>
                <a:gd name="T4" fmla="*/ 0 w 11"/>
                <a:gd name="T5" fmla="*/ 68 h 106"/>
                <a:gd name="T6" fmla="*/ 1 w 11"/>
                <a:gd name="T7" fmla="*/ 102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106">
                  <a:moveTo>
                    <a:pt x="11" y="0"/>
                  </a:moveTo>
                  <a:lnTo>
                    <a:pt x="7" y="29"/>
                  </a:lnTo>
                  <a:lnTo>
                    <a:pt x="0" y="71"/>
                  </a:lnTo>
                  <a:lnTo>
                    <a:pt x="2" y="106"/>
                  </a:lnTo>
                </a:path>
              </a:pathLst>
            </a:custGeom>
            <a:noFill/>
            <a:ln w="12600" cap="sq">
              <a:solidFill>
                <a:srgbClr val="9933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  <p:sp>
          <p:nvSpPr>
            <p:cNvPr id="22553" name="Freeform 25"/>
            <p:cNvSpPr>
              <a:spLocks noChangeArrowheads="1"/>
            </p:cNvSpPr>
            <p:nvPr/>
          </p:nvSpPr>
          <p:spPr bwMode="auto">
            <a:xfrm>
              <a:off x="2751" y="2701"/>
              <a:ext cx="9" cy="105"/>
            </a:xfrm>
            <a:custGeom>
              <a:avLst/>
              <a:gdLst>
                <a:gd name="G0" fmla="+- 65517 0 0"/>
                <a:gd name="G1" fmla="*/ 1 0 0"/>
                <a:gd name="G2" fmla="*/ 1 35987 55552"/>
                <a:gd name="G3" fmla="*/ G2 1 180"/>
                <a:gd name="G4" fmla="*/ G1 1 G3"/>
                <a:gd name="G5" fmla="+- 8 0 0"/>
                <a:gd name="G6" fmla="*/ 1 65535 32768"/>
                <a:gd name="T0" fmla="*/ 10 w 14"/>
                <a:gd name="T1" fmla="*/ 0 h 110"/>
                <a:gd name="T2" fmla="*/ 7 w 14"/>
                <a:gd name="T3" fmla="*/ 28 h 110"/>
                <a:gd name="T4" fmla="*/ 6 w 14"/>
                <a:gd name="T5" fmla="*/ 72 h 110"/>
                <a:gd name="T6" fmla="*/ 0 w 14"/>
                <a:gd name="T7" fmla="*/ 106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110">
                  <a:moveTo>
                    <a:pt x="14" y="0"/>
                  </a:moveTo>
                  <a:lnTo>
                    <a:pt x="10" y="29"/>
                  </a:lnTo>
                  <a:lnTo>
                    <a:pt x="8" y="75"/>
                  </a:lnTo>
                  <a:lnTo>
                    <a:pt x="0" y="110"/>
                  </a:lnTo>
                </a:path>
              </a:pathLst>
            </a:custGeom>
            <a:noFill/>
            <a:ln w="12600" cap="sq">
              <a:solidFill>
                <a:srgbClr val="9933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  <p:sp>
          <p:nvSpPr>
            <p:cNvPr id="22554" name="Freeform 26"/>
            <p:cNvSpPr>
              <a:spLocks noChangeArrowheads="1"/>
            </p:cNvSpPr>
            <p:nvPr/>
          </p:nvSpPr>
          <p:spPr bwMode="auto">
            <a:xfrm>
              <a:off x="2787" y="2701"/>
              <a:ext cx="12" cy="100"/>
            </a:xfrm>
            <a:custGeom>
              <a:avLst/>
              <a:gdLst>
                <a:gd name="G0" fmla="+- 1 0 0"/>
                <a:gd name="G1" fmla="*/ 1 65 2"/>
                <a:gd name="G2" fmla="+- 8 0 0"/>
                <a:gd name="G3" fmla="*/ 1 65535 32768"/>
                <a:gd name="T0" fmla="*/ 13 w 17"/>
                <a:gd name="T1" fmla="*/ 0 h 105"/>
                <a:gd name="T2" fmla="*/ 0 w 17"/>
                <a:gd name="T3" fmla="*/ 28 h 105"/>
                <a:gd name="T4" fmla="*/ 2 w 17"/>
                <a:gd name="T5" fmla="*/ 61 h 105"/>
                <a:gd name="T6" fmla="*/ 2 w 17"/>
                <a:gd name="T7" fmla="*/ 101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105">
                  <a:moveTo>
                    <a:pt x="17" y="0"/>
                  </a:moveTo>
                  <a:lnTo>
                    <a:pt x="0" y="29"/>
                  </a:lnTo>
                  <a:lnTo>
                    <a:pt x="2" y="63"/>
                  </a:lnTo>
                  <a:lnTo>
                    <a:pt x="2" y="105"/>
                  </a:lnTo>
                </a:path>
              </a:pathLst>
            </a:custGeom>
            <a:noFill/>
            <a:ln w="12600" cap="sq">
              <a:solidFill>
                <a:srgbClr val="9933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  <p:sp>
          <p:nvSpPr>
            <p:cNvPr id="22555" name="Freeform 27"/>
            <p:cNvSpPr>
              <a:spLocks noChangeArrowheads="1"/>
            </p:cNvSpPr>
            <p:nvPr/>
          </p:nvSpPr>
          <p:spPr bwMode="auto">
            <a:xfrm>
              <a:off x="2828" y="2701"/>
              <a:ext cx="4" cy="96"/>
            </a:xfrm>
            <a:custGeom>
              <a:avLst/>
              <a:gdLst>
                <a:gd name="G0" fmla="*/ 1 0 0"/>
                <a:gd name="G1" fmla="*/ 1 0 0"/>
                <a:gd name="G2" fmla="sin G0 G1"/>
                <a:gd name="G3" fmla="+- 61 0 0"/>
                <a:gd name="G4" fmla="+- 8 0 0"/>
                <a:gd name="G5" fmla="*/ 1 65535 32768"/>
                <a:gd name="T0" fmla="*/ 5 w 9"/>
                <a:gd name="T1" fmla="*/ 0 h 101"/>
                <a:gd name="T2" fmla="*/ 0 w 9"/>
                <a:gd name="T3" fmla="*/ 23 h 101"/>
                <a:gd name="T4" fmla="*/ 2 w 9"/>
                <a:gd name="T5" fmla="*/ 59 h 101"/>
                <a:gd name="T6" fmla="*/ 1 w 9"/>
                <a:gd name="T7" fmla="*/ 97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01">
                  <a:moveTo>
                    <a:pt x="9" y="0"/>
                  </a:moveTo>
                  <a:lnTo>
                    <a:pt x="0" y="24"/>
                  </a:lnTo>
                  <a:lnTo>
                    <a:pt x="3" y="61"/>
                  </a:lnTo>
                  <a:lnTo>
                    <a:pt x="1" y="101"/>
                  </a:lnTo>
                </a:path>
              </a:pathLst>
            </a:custGeom>
            <a:noFill/>
            <a:ln w="12600" cap="sq">
              <a:solidFill>
                <a:srgbClr val="9933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  <p:sp>
          <p:nvSpPr>
            <p:cNvPr id="22556" name="Freeform 28"/>
            <p:cNvSpPr>
              <a:spLocks noChangeArrowheads="1"/>
            </p:cNvSpPr>
            <p:nvPr/>
          </p:nvSpPr>
          <p:spPr bwMode="auto">
            <a:xfrm>
              <a:off x="2856" y="2719"/>
              <a:ext cx="16" cy="75"/>
            </a:xfrm>
            <a:custGeom>
              <a:avLst/>
              <a:gdLst>
                <a:gd name="G0" fmla="+- 1 0 0"/>
                <a:gd name="G1" fmla="+- 65508 0 0"/>
                <a:gd name="G2" fmla="+- 8 0 0"/>
                <a:gd name="G3" fmla="*/ 1 65535 32768"/>
                <a:gd name="T0" fmla="*/ 0 w 21"/>
                <a:gd name="T1" fmla="*/ 0 h 80"/>
                <a:gd name="T2" fmla="*/ 17 w 21"/>
                <a:gd name="T3" fmla="*/ 19 h 80"/>
                <a:gd name="T4" fmla="*/ 11 w 21"/>
                <a:gd name="T5" fmla="*/ 42 h 80"/>
                <a:gd name="T6" fmla="*/ 6 w 21"/>
                <a:gd name="T7" fmla="*/ 76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80">
                  <a:moveTo>
                    <a:pt x="0" y="0"/>
                  </a:moveTo>
                  <a:lnTo>
                    <a:pt x="21" y="20"/>
                  </a:lnTo>
                  <a:lnTo>
                    <a:pt x="14" y="44"/>
                  </a:lnTo>
                  <a:lnTo>
                    <a:pt x="8" y="80"/>
                  </a:lnTo>
                </a:path>
              </a:pathLst>
            </a:custGeom>
            <a:noFill/>
            <a:ln w="12600" cap="sq">
              <a:solidFill>
                <a:srgbClr val="9933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  <p:sp>
          <p:nvSpPr>
            <p:cNvPr id="22557" name="Freeform 29"/>
            <p:cNvSpPr>
              <a:spLocks noChangeArrowheads="1"/>
            </p:cNvSpPr>
            <p:nvPr/>
          </p:nvSpPr>
          <p:spPr bwMode="auto">
            <a:xfrm>
              <a:off x="2775" y="2489"/>
              <a:ext cx="15" cy="86"/>
            </a:xfrm>
            <a:custGeom>
              <a:avLst/>
              <a:gdLst>
                <a:gd name="G0" fmla="+- 1 0 0"/>
                <a:gd name="G1" fmla="+- 65497 0 0"/>
                <a:gd name="G2" fmla="+- 8 0 0"/>
                <a:gd name="G3" fmla="*/ 1 65535 32768"/>
                <a:gd name="T0" fmla="*/ 16 w 20"/>
                <a:gd name="T1" fmla="*/ 0 h 91"/>
                <a:gd name="T2" fmla="*/ 13 w 20"/>
                <a:gd name="T3" fmla="*/ 28 h 91"/>
                <a:gd name="T4" fmla="*/ 0 w 20"/>
                <a:gd name="T5" fmla="*/ 50 h 91"/>
                <a:gd name="T6" fmla="*/ 0 w 20"/>
                <a:gd name="T7" fmla="*/ 87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91">
                  <a:moveTo>
                    <a:pt x="20" y="0"/>
                  </a:moveTo>
                  <a:lnTo>
                    <a:pt x="16" y="29"/>
                  </a:lnTo>
                  <a:lnTo>
                    <a:pt x="0" y="52"/>
                  </a:lnTo>
                  <a:lnTo>
                    <a:pt x="0" y="91"/>
                  </a:lnTo>
                </a:path>
              </a:pathLst>
            </a:custGeom>
            <a:noFill/>
            <a:ln w="12600" cap="sq">
              <a:solidFill>
                <a:srgbClr val="9933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  <p:sp>
          <p:nvSpPr>
            <p:cNvPr id="22558" name="Freeform 30"/>
            <p:cNvSpPr>
              <a:spLocks noChangeArrowheads="1"/>
            </p:cNvSpPr>
            <p:nvPr/>
          </p:nvSpPr>
          <p:spPr bwMode="auto">
            <a:xfrm>
              <a:off x="2808" y="2498"/>
              <a:ext cx="23" cy="83"/>
            </a:xfrm>
            <a:custGeom>
              <a:avLst/>
              <a:gdLst>
                <a:gd name="G0" fmla="+- 1 0 0"/>
                <a:gd name="G1" fmla="*/ 1 0 0"/>
                <a:gd name="G2" fmla="sin 52 G1"/>
                <a:gd name="G3" fmla="+- 8 0 0"/>
                <a:gd name="G4" fmla="*/ 1 65535 32768"/>
                <a:gd name="T0" fmla="*/ 24 w 28"/>
                <a:gd name="T1" fmla="*/ 0 h 88"/>
                <a:gd name="T2" fmla="*/ 21 w 28"/>
                <a:gd name="T3" fmla="*/ 28 h 88"/>
                <a:gd name="T4" fmla="*/ 8 w 28"/>
                <a:gd name="T5" fmla="*/ 50 h 88"/>
                <a:gd name="T6" fmla="*/ 0 w 28"/>
                <a:gd name="T7" fmla="*/ 84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88">
                  <a:moveTo>
                    <a:pt x="28" y="0"/>
                  </a:moveTo>
                  <a:lnTo>
                    <a:pt x="24" y="29"/>
                  </a:lnTo>
                  <a:lnTo>
                    <a:pt x="9" y="52"/>
                  </a:lnTo>
                  <a:lnTo>
                    <a:pt x="0" y="88"/>
                  </a:lnTo>
                </a:path>
              </a:pathLst>
            </a:custGeom>
            <a:noFill/>
            <a:ln w="12600" cap="sq">
              <a:solidFill>
                <a:srgbClr val="9933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  <p:sp>
          <p:nvSpPr>
            <p:cNvPr id="22559" name="Freeform 31"/>
            <p:cNvSpPr>
              <a:spLocks noChangeArrowheads="1"/>
            </p:cNvSpPr>
            <p:nvPr/>
          </p:nvSpPr>
          <p:spPr bwMode="auto">
            <a:xfrm>
              <a:off x="2856" y="2506"/>
              <a:ext cx="14" cy="102"/>
            </a:xfrm>
            <a:custGeom>
              <a:avLst/>
              <a:gdLst>
                <a:gd name="G0" fmla="+- 1 0 0"/>
                <a:gd name="G1" fmla="*/ 1 0 0"/>
                <a:gd name="G2" fmla="+- 8 0 0"/>
                <a:gd name="G3" fmla="*/ 1 65535 32768"/>
                <a:gd name="T0" fmla="*/ 15 w 19"/>
                <a:gd name="T1" fmla="*/ 0 h 107"/>
                <a:gd name="T2" fmla="*/ 12 w 19"/>
                <a:gd name="T3" fmla="*/ 28 h 107"/>
                <a:gd name="T4" fmla="*/ 3 w 19"/>
                <a:gd name="T5" fmla="*/ 61 h 107"/>
                <a:gd name="T6" fmla="*/ 0 w 19"/>
                <a:gd name="T7" fmla="*/ 103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107">
                  <a:moveTo>
                    <a:pt x="19" y="0"/>
                  </a:moveTo>
                  <a:lnTo>
                    <a:pt x="15" y="29"/>
                  </a:lnTo>
                  <a:lnTo>
                    <a:pt x="4" y="63"/>
                  </a:lnTo>
                  <a:lnTo>
                    <a:pt x="0" y="107"/>
                  </a:lnTo>
                </a:path>
              </a:pathLst>
            </a:custGeom>
            <a:noFill/>
            <a:ln w="12600" cap="sq">
              <a:solidFill>
                <a:srgbClr val="9933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  <p:sp>
          <p:nvSpPr>
            <p:cNvPr id="22560" name="Freeform 32"/>
            <p:cNvSpPr>
              <a:spLocks noChangeArrowheads="1"/>
            </p:cNvSpPr>
            <p:nvPr/>
          </p:nvSpPr>
          <p:spPr bwMode="auto">
            <a:xfrm>
              <a:off x="2898" y="2514"/>
              <a:ext cx="23" cy="94"/>
            </a:xfrm>
            <a:custGeom>
              <a:avLst/>
              <a:gdLst>
                <a:gd name="G0" fmla="+- 1 0 0"/>
                <a:gd name="G1" fmla="+- 65506 0 0"/>
                <a:gd name="G2" fmla="+- 8 0 0"/>
                <a:gd name="G3" fmla="*/ 1 65535 32768"/>
                <a:gd name="T0" fmla="*/ 24 w 28"/>
                <a:gd name="T1" fmla="*/ 0 h 99"/>
                <a:gd name="T2" fmla="*/ 5 w 28"/>
                <a:gd name="T3" fmla="*/ 29 h 99"/>
                <a:gd name="T4" fmla="*/ 0 w 28"/>
                <a:gd name="T5" fmla="*/ 63 h 99"/>
                <a:gd name="T6" fmla="*/ 3 w 28"/>
                <a:gd name="T7" fmla="*/ 95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99">
                  <a:moveTo>
                    <a:pt x="28" y="0"/>
                  </a:moveTo>
                  <a:lnTo>
                    <a:pt x="6" y="30"/>
                  </a:lnTo>
                  <a:lnTo>
                    <a:pt x="0" y="66"/>
                  </a:lnTo>
                  <a:lnTo>
                    <a:pt x="3" y="99"/>
                  </a:lnTo>
                </a:path>
              </a:pathLst>
            </a:custGeom>
            <a:noFill/>
            <a:ln w="12600" cap="sq">
              <a:solidFill>
                <a:srgbClr val="9933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  <p:sp>
          <p:nvSpPr>
            <p:cNvPr id="22561" name="Freeform 33"/>
            <p:cNvSpPr>
              <a:spLocks noChangeArrowheads="1"/>
            </p:cNvSpPr>
            <p:nvPr/>
          </p:nvSpPr>
          <p:spPr bwMode="auto">
            <a:xfrm>
              <a:off x="2904" y="2698"/>
              <a:ext cx="4" cy="96"/>
            </a:xfrm>
            <a:custGeom>
              <a:avLst/>
              <a:gdLst>
                <a:gd name="G0" fmla="+- 65512 0 0"/>
                <a:gd name="T0" fmla="*/ 5 256 1"/>
                <a:gd name="T1" fmla="*/ 0 256 1"/>
                <a:gd name="G1" fmla="+- 0 T0 T1"/>
                <a:gd name="G2" fmla="sin 61 G1"/>
                <a:gd name="G3" fmla="+- 8 0 0"/>
                <a:gd name="G4" fmla="*/ 1 65535 32768"/>
                <a:gd name="T2" fmla="*/ 0 w 9"/>
                <a:gd name="T3" fmla="*/ 0 h 101"/>
                <a:gd name="T4" fmla="*/ 3 w 9"/>
                <a:gd name="T5" fmla="*/ 29 h 101"/>
                <a:gd name="T6" fmla="*/ 5 w 9"/>
                <a:gd name="T7" fmla="*/ 59 h 101"/>
                <a:gd name="T8" fmla="*/ 3 w 9"/>
                <a:gd name="T9" fmla="*/ 97 h 101"/>
              </a:gdLst>
              <a:ahLst/>
              <a:cxnLst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01">
                  <a:moveTo>
                    <a:pt x="0" y="0"/>
                  </a:moveTo>
                  <a:lnTo>
                    <a:pt x="6" y="30"/>
                  </a:lnTo>
                  <a:lnTo>
                    <a:pt x="9" y="61"/>
                  </a:lnTo>
                  <a:lnTo>
                    <a:pt x="5" y="101"/>
                  </a:lnTo>
                </a:path>
              </a:pathLst>
            </a:custGeom>
            <a:noFill/>
            <a:ln w="12600" cap="sq">
              <a:solidFill>
                <a:srgbClr val="9933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  <p:sp>
          <p:nvSpPr>
            <p:cNvPr id="22562" name="Freeform 34"/>
            <p:cNvSpPr>
              <a:spLocks noChangeArrowheads="1"/>
            </p:cNvSpPr>
            <p:nvPr/>
          </p:nvSpPr>
          <p:spPr bwMode="auto">
            <a:xfrm>
              <a:off x="2935" y="2519"/>
              <a:ext cx="25" cy="106"/>
            </a:xfrm>
            <a:custGeom>
              <a:avLst/>
              <a:gdLst>
                <a:gd name="G0" fmla="+- 1 0 0"/>
                <a:gd name="G1" fmla="+- 36 0 0"/>
                <a:gd name="G2" fmla="+- 8 0 0"/>
                <a:gd name="G3" fmla="*/ 1 65535 32768"/>
                <a:gd name="T0" fmla="*/ 26 w 30"/>
                <a:gd name="T1" fmla="*/ 0 h 111"/>
                <a:gd name="T2" fmla="*/ 12 w 30"/>
                <a:gd name="T3" fmla="*/ 23 h 111"/>
                <a:gd name="T4" fmla="*/ 2 w 30"/>
                <a:gd name="T5" fmla="*/ 69 h 111"/>
                <a:gd name="T6" fmla="*/ 0 w 30"/>
                <a:gd name="T7" fmla="*/ 107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11">
                  <a:moveTo>
                    <a:pt x="30" y="0"/>
                  </a:moveTo>
                  <a:lnTo>
                    <a:pt x="14" y="24"/>
                  </a:lnTo>
                  <a:lnTo>
                    <a:pt x="2" y="72"/>
                  </a:lnTo>
                  <a:lnTo>
                    <a:pt x="0" y="111"/>
                  </a:lnTo>
                </a:path>
              </a:pathLst>
            </a:custGeom>
            <a:noFill/>
            <a:ln w="12600" cap="sq">
              <a:solidFill>
                <a:srgbClr val="9933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  <p:sp>
          <p:nvSpPr>
            <p:cNvPr id="22563" name="Freeform 35"/>
            <p:cNvSpPr>
              <a:spLocks noChangeArrowheads="1"/>
            </p:cNvSpPr>
            <p:nvPr/>
          </p:nvSpPr>
          <p:spPr bwMode="auto">
            <a:xfrm>
              <a:off x="2982" y="2521"/>
              <a:ext cx="29" cy="87"/>
            </a:xfrm>
            <a:custGeom>
              <a:avLst/>
              <a:gdLst>
                <a:gd name="G0" fmla="+- 1 0 0"/>
                <a:gd name="G1" fmla="+- 1 0 0"/>
                <a:gd name="G2" fmla="+- 8 0 0"/>
                <a:gd name="G3" fmla="*/ 1 65535 32768"/>
                <a:gd name="T0" fmla="*/ 30 w 34"/>
                <a:gd name="T1" fmla="*/ 0 h 92"/>
                <a:gd name="T2" fmla="*/ 26 w 34"/>
                <a:gd name="T3" fmla="*/ 28 h 92"/>
                <a:gd name="T4" fmla="*/ 17 w 34"/>
                <a:gd name="T5" fmla="*/ 60 h 92"/>
                <a:gd name="T6" fmla="*/ 0 w 34"/>
                <a:gd name="T7" fmla="*/ 88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4" h="92">
                  <a:moveTo>
                    <a:pt x="34" y="0"/>
                  </a:moveTo>
                  <a:lnTo>
                    <a:pt x="30" y="29"/>
                  </a:lnTo>
                  <a:lnTo>
                    <a:pt x="19" y="63"/>
                  </a:lnTo>
                  <a:lnTo>
                    <a:pt x="0" y="92"/>
                  </a:lnTo>
                </a:path>
              </a:pathLst>
            </a:custGeom>
            <a:noFill/>
            <a:ln w="12600" cap="sq">
              <a:solidFill>
                <a:srgbClr val="9933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  <p:sp>
          <p:nvSpPr>
            <p:cNvPr id="22564" name="Freeform 36"/>
            <p:cNvSpPr>
              <a:spLocks noChangeArrowheads="1"/>
            </p:cNvSpPr>
            <p:nvPr/>
          </p:nvSpPr>
          <p:spPr bwMode="auto">
            <a:xfrm>
              <a:off x="2694" y="2713"/>
              <a:ext cx="17" cy="96"/>
            </a:xfrm>
            <a:custGeom>
              <a:avLst/>
              <a:gdLst>
                <a:gd name="G0" fmla="+- 1 0 0"/>
                <a:gd name="G1" fmla="+- 63 0 0"/>
                <a:gd name="G2" fmla="+- 8 0 0"/>
                <a:gd name="G3" fmla="*/ 1 65535 32768"/>
                <a:gd name="T0" fmla="*/ 18 w 22"/>
                <a:gd name="T1" fmla="*/ 0 h 101"/>
                <a:gd name="T2" fmla="*/ 15 w 22"/>
                <a:gd name="T3" fmla="*/ 28 h 101"/>
                <a:gd name="T4" fmla="*/ 2 w 22"/>
                <a:gd name="T5" fmla="*/ 61 h 101"/>
                <a:gd name="T6" fmla="*/ 0 w 22"/>
                <a:gd name="T7" fmla="*/ 97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101">
                  <a:moveTo>
                    <a:pt x="22" y="0"/>
                  </a:moveTo>
                  <a:lnTo>
                    <a:pt x="18" y="29"/>
                  </a:lnTo>
                  <a:lnTo>
                    <a:pt x="3" y="63"/>
                  </a:lnTo>
                  <a:lnTo>
                    <a:pt x="0" y="101"/>
                  </a:lnTo>
                </a:path>
              </a:pathLst>
            </a:custGeom>
            <a:noFill/>
            <a:ln w="12600" cap="sq">
              <a:solidFill>
                <a:srgbClr val="9933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  <p:sp>
          <p:nvSpPr>
            <p:cNvPr id="22565" name="Freeform 37"/>
            <p:cNvSpPr>
              <a:spLocks noChangeArrowheads="1"/>
            </p:cNvSpPr>
            <p:nvPr/>
          </p:nvSpPr>
          <p:spPr bwMode="auto">
            <a:xfrm>
              <a:off x="2946" y="2682"/>
              <a:ext cx="24" cy="104"/>
            </a:xfrm>
            <a:custGeom>
              <a:avLst/>
              <a:gdLst>
                <a:gd name="G0" fmla="+- 1 0 0"/>
                <a:gd name="G1" fmla="+- 65496 0 0"/>
                <a:gd name="G2" fmla="+- 8 0 0"/>
                <a:gd name="G3" fmla="*/ 1 65535 32768"/>
                <a:gd name="T0" fmla="*/ 25 w 29"/>
                <a:gd name="T1" fmla="*/ 0 h 109"/>
                <a:gd name="T2" fmla="*/ 5 w 29"/>
                <a:gd name="T3" fmla="*/ 32 h 109"/>
                <a:gd name="T4" fmla="*/ 0 w 29"/>
                <a:gd name="T5" fmla="*/ 64 h 109"/>
                <a:gd name="T6" fmla="*/ 3 w 29"/>
                <a:gd name="T7" fmla="*/ 105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" h="109">
                  <a:moveTo>
                    <a:pt x="29" y="0"/>
                  </a:moveTo>
                  <a:lnTo>
                    <a:pt x="6" y="33"/>
                  </a:lnTo>
                  <a:lnTo>
                    <a:pt x="0" y="66"/>
                  </a:lnTo>
                  <a:lnTo>
                    <a:pt x="3" y="109"/>
                  </a:lnTo>
                </a:path>
              </a:pathLst>
            </a:custGeom>
            <a:noFill/>
            <a:ln w="12600" cap="sq">
              <a:solidFill>
                <a:srgbClr val="9933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  <p:sp>
          <p:nvSpPr>
            <p:cNvPr id="22566" name="Freeform 38"/>
            <p:cNvSpPr>
              <a:spLocks noChangeArrowheads="1"/>
            </p:cNvSpPr>
            <p:nvPr/>
          </p:nvSpPr>
          <p:spPr bwMode="auto">
            <a:xfrm>
              <a:off x="2496" y="2734"/>
              <a:ext cx="18" cy="97"/>
            </a:xfrm>
            <a:custGeom>
              <a:avLst/>
              <a:gdLst>
                <a:gd name="G0" fmla="+- 65511 0 0"/>
                <a:gd name="G1" fmla="*/ 1 0 0"/>
                <a:gd name="G2" fmla="+- 8 0 0"/>
                <a:gd name="G3" fmla="*/ 1 65535 32768"/>
                <a:gd name="T0" fmla="*/ 0 w 23"/>
                <a:gd name="T1" fmla="*/ 0 h 102"/>
                <a:gd name="T2" fmla="*/ 3 w 23"/>
                <a:gd name="T3" fmla="*/ 28 h 102"/>
                <a:gd name="T4" fmla="*/ 12 w 23"/>
                <a:gd name="T5" fmla="*/ 61 h 102"/>
                <a:gd name="T6" fmla="*/ 19 w 23"/>
                <a:gd name="T7" fmla="*/ 98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102">
                  <a:moveTo>
                    <a:pt x="0" y="0"/>
                  </a:moveTo>
                  <a:lnTo>
                    <a:pt x="4" y="29"/>
                  </a:lnTo>
                  <a:lnTo>
                    <a:pt x="15" y="63"/>
                  </a:lnTo>
                  <a:lnTo>
                    <a:pt x="23" y="102"/>
                  </a:lnTo>
                </a:path>
              </a:pathLst>
            </a:custGeom>
            <a:noFill/>
            <a:ln w="12600" cap="sq">
              <a:solidFill>
                <a:srgbClr val="9933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</p:grpSp>
      <p:grpSp>
        <p:nvGrpSpPr>
          <p:cNvPr id="22567" name="Group 39"/>
          <p:cNvGrpSpPr>
            <a:grpSpLocks/>
          </p:cNvGrpSpPr>
          <p:nvPr/>
        </p:nvGrpSpPr>
        <p:grpSpPr bwMode="auto">
          <a:xfrm>
            <a:off x="5454650" y="4097338"/>
            <a:ext cx="757238" cy="215900"/>
            <a:chOff x="2476" y="2581"/>
            <a:chExt cx="477" cy="136"/>
          </a:xfrm>
        </p:grpSpPr>
        <p:sp>
          <p:nvSpPr>
            <p:cNvPr id="22568" name="Line 40"/>
            <p:cNvSpPr>
              <a:spLocks noChangeShapeType="1"/>
            </p:cNvSpPr>
            <p:nvPr/>
          </p:nvSpPr>
          <p:spPr bwMode="auto">
            <a:xfrm flipH="1">
              <a:off x="2724" y="2598"/>
              <a:ext cx="21" cy="4"/>
            </a:xfrm>
            <a:prstGeom prst="line">
              <a:avLst/>
            </a:prstGeom>
            <a:noFill/>
            <a:ln w="38160" cap="sq">
              <a:solidFill>
                <a:srgbClr val="CCCC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22569" name="Line 41"/>
            <p:cNvSpPr>
              <a:spLocks noChangeShapeType="1"/>
            </p:cNvSpPr>
            <p:nvPr/>
          </p:nvSpPr>
          <p:spPr bwMode="auto">
            <a:xfrm flipH="1">
              <a:off x="2492" y="2586"/>
              <a:ext cx="21" cy="3"/>
            </a:xfrm>
            <a:prstGeom prst="line">
              <a:avLst/>
            </a:prstGeom>
            <a:noFill/>
            <a:ln w="38160" cap="sq">
              <a:solidFill>
                <a:srgbClr val="DDDDDD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22570" name="Line 42"/>
            <p:cNvSpPr>
              <a:spLocks noChangeShapeType="1"/>
            </p:cNvSpPr>
            <p:nvPr/>
          </p:nvSpPr>
          <p:spPr bwMode="auto">
            <a:xfrm flipH="1">
              <a:off x="2589" y="2706"/>
              <a:ext cx="21" cy="3"/>
            </a:xfrm>
            <a:prstGeom prst="line">
              <a:avLst/>
            </a:prstGeom>
            <a:noFill/>
            <a:ln w="38160" cap="sq">
              <a:solidFill>
                <a:srgbClr val="CCCC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22571" name="Line 43"/>
            <p:cNvSpPr>
              <a:spLocks noChangeShapeType="1"/>
            </p:cNvSpPr>
            <p:nvPr/>
          </p:nvSpPr>
          <p:spPr bwMode="auto">
            <a:xfrm>
              <a:off x="2664" y="2601"/>
              <a:ext cx="0" cy="19"/>
            </a:xfrm>
            <a:prstGeom prst="line">
              <a:avLst/>
            </a:prstGeom>
            <a:noFill/>
            <a:ln w="38160" cap="sq">
              <a:solidFill>
                <a:srgbClr val="FFFF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22572" name="Line 44"/>
            <p:cNvSpPr>
              <a:spLocks noChangeShapeType="1"/>
            </p:cNvSpPr>
            <p:nvPr/>
          </p:nvSpPr>
          <p:spPr bwMode="auto">
            <a:xfrm>
              <a:off x="2614" y="2593"/>
              <a:ext cx="0" cy="12"/>
            </a:xfrm>
            <a:prstGeom prst="line">
              <a:avLst/>
            </a:prstGeom>
            <a:noFill/>
            <a:ln w="38160" cap="sq">
              <a:solidFill>
                <a:srgbClr val="CCFFCC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22573" name="Line 45"/>
            <p:cNvSpPr>
              <a:spLocks noChangeShapeType="1"/>
            </p:cNvSpPr>
            <p:nvPr/>
          </p:nvSpPr>
          <p:spPr bwMode="auto">
            <a:xfrm flipH="1">
              <a:off x="2641" y="2703"/>
              <a:ext cx="31" cy="0"/>
            </a:xfrm>
            <a:prstGeom prst="line">
              <a:avLst/>
            </a:prstGeom>
            <a:noFill/>
            <a:ln w="38160" cap="sq">
              <a:solidFill>
                <a:srgbClr val="FFFFCC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22574" name="Line 46"/>
            <p:cNvSpPr>
              <a:spLocks noChangeShapeType="1"/>
            </p:cNvSpPr>
            <p:nvPr/>
          </p:nvSpPr>
          <p:spPr bwMode="auto">
            <a:xfrm flipH="1">
              <a:off x="2743" y="2687"/>
              <a:ext cx="21" cy="3"/>
            </a:xfrm>
            <a:prstGeom prst="line">
              <a:avLst/>
            </a:prstGeom>
            <a:noFill/>
            <a:ln w="38160" cap="sq">
              <a:solidFill>
                <a:srgbClr val="DDDDDD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22575" name="Line 47"/>
            <p:cNvSpPr>
              <a:spLocks noChangeShapeType="1"/>
            </p:cNvSpPr>
            <p:nvPr/>
          </p:nvSpPr>
          <p:spPr bwMode="auto">
            <a:xfrm flipH="1">
              <a:off x="2771" y="2590"/>
              <a:ext cx="21" cy="3"/>
            </a:xfrm>
            <a:prstGeom prst="line">
              <a:avLst/>
            </a:prstGeom>
            <a:noFill/>
            <a:ln w="38160" cap="sq">
              <a:solidFill>
                <a:srgbClr val="CCCC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22576" name="Line 48"/>
            <p:cNvSpPr>
              <a:spLocks noChangeShapeType="1"/>
            </p:cNvSpPr>
            <p:nvPr/>
          </p:nvSpPr>
          <p:spPr bwMode="auto">
            <a:xfrm flipH="1">
              <a:off x="2614" y="2603"/>
              <a:ext cx="31" cy="0"/>
            </a:xfrm>
            <a:prstGeom prst="line">
              <a:avLst/>
            </a:prstGeom>
            <a:noFill/>
            <a:ln w="38160" cap="sq">
              <a:solidFill>
                <a:srgbClr val="FFFFCC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22577" name="Line 49"/>
            <p:cNvSpPr>
              <a:spLocks noChangeShapeType="1"/>
            </p:cNvSpPr>
            <p:nvPr/>
          </p:nvSpPr>
          <p:spPr bwMode="auto">
            <a:xfrm>
              <a:off x="2828" y="2688"/>
              <a:ext cx="0" cy="12"/>
            </a:xfrm>
            <a:prstGeom prst="line">
              <a:avLst/>
            </a:prstGeom>
            <a:noFill/>
            <a:ln w="38160" cap="sq">
              <a:solidFill>
                <a:srgbClr val="CCFFCC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22578" name="Line 50"/>
            <p:cNvSpPr>
              <a:spLocks noChangeShapeType="1"/>
            </p:cNvSpPr>
            <p:nvPr/>
          </p:nvSpPr>
          <p:spPr bwMode="auto">
            <a:xfrm flipH="1" flipV="1">
              <a:off x="2709" y="2593"/>
              <a:ext cx="10" cy="30"/>
            </a:xfrm>
            <a:prstGeom prst="line">
              <a:avLst/>
            </a:prstGeom>
            <a:noFill/>
            <a:ln w="38160" cap="sq">
              <a:solidFill>
                <a:srgbClr val="FFFFCC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22579" name="Line 51"/>
            <p:cNvSpPr>
              <a:spLocks noChangeShapeType="1"/>
            </p:cNvSpPr>
            <p:nvPr/>
          </p:nvSpPr>
          <p:spPr bwMode="auto">
            <a:xfrm flipH="1">
              <a:off x="2537" y="2592"/>
              <a:ext cx="21" cy="3"/>
            </a:xfrm>
            <a:prstGeom prst="line">
              <a:avLst/>
            </a:prstGeom>
            <a:noFill/>
            <a:ln w="38160" cap="sq">
              <a:solidFill>
                <a:srgbClr val="CCCC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22580" name="Line 52"/>
            <p:cNvSpPr>
              <a:spLocks noChangeShapeType="1"/>
            </p:cNvSpPr>
            <p:nvPr/>
          </p:nvSpPr>
          <p:spPr bwMode="auto">
            <a:xfrm flipH="1">
              <a:off x="2567" y="2581"/>
              <a:ext cx="21" cy="4"/>
            </a:xfrm>
            <a:prstGeom prst="line">
              <a:avLst/>
            </a:prstGeom>
            <a:noFill/>
            <a:ln w="38160" cap="sq">
              <a:solidFill>
                <a:srgbClr val="DDDDDD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22581" name="Line 53"/>
            <p:cNvSpPr>
              <a:spLocks noChangeShapeType="1"/>
            </p:cNvSpPr>
            <p:nvPr/>
          </p:nvSpPr>
          <p:spPr bwMode="auto">
            <a:xfrm>
              <a:off x="2548" y="2705"/>
              <a:ext cx="0" cy="12"/>
            </a:xfrm>
            <a:prstGeom prst="line">
              <a:avLst/>
            </a:prstGeom>
            <a:noFill/>
            <a:ln w="38160" cap="sq">
              <a:solidFill>
                <a:srgbClr val="CCFFCC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22582" name="Line 54"/>
            <p:cNvSpPr>
              <a:spLocks noChangeShapeType="1"/>
            </p:cNvSpPr>
            <p:nvPr/>
          </p:nvSpPr>
          <p:spPr bwMode="auto">
            <a:xfrm flipH="1">
              <a:off x="2765" y="2703"/>
              <a:ext cx="31" cy="0"/>
            </a:xfrm>
            <a:prstGeom prst="line">
              <a:avLst/>
            </a:prstGeom>
            <a:noFill/>
            <a:ln w="38160" cap="sq">
              <a:solidFill>
                <a:srgbClr val="FFFFCC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22583" name="Line 55"/>
            <p:cNvSpPr>
              <a:spLocks noChangeShapeType="1"/>
            </p:cNvSpPr>
            <p:nvPr/>
          </p:nvSpPr>
          <p:spPr bwMode="auto">
            <a:xfrm>
              <a:off x="2530" y="2589"/>
              <a:ext cx="0" cy="12"/>
            </a:xfrm>
            <a:prstGeom prst="line">
              <a:avLst/>
            </a:prstGeom>
            <a:noFill/>
            <a:ln w="38160" cap="sq">
              <a:solidFill>
                <a:srgbClr val="CCFFCC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22584" name="Line 56"/>
            <p:cNvSpPr>
              <a:spLocks noChangeShapeType="1"/>
            </p:cNvSpPr>
            <p:nvPr/>
          </p:nvSpPr>
          <p:spPr bwMode="auto">
            <a:xfrm>
              <a:off x="2476" y="2718"/>
              <a:ext cx="18" cy="0"/>
            </a:xfrm>
            <a:prstGeom prst="line">
              <a:avLst/>
            </a:prstGeom>
            <a:noFill/>
            <a:ln w="38160" cap="sq">
              <a:solidFill>
                <a:srgbClr val="CCFFCC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22585" name="Line 57"/>
            <p:cNvSpPr>
              <a:spLocks noChangeShapeType="1"/>
            </p:cNvSpPr>
            <p:nvPr/>
          </p:nvSpPr>
          <p:spPr bwMode="auto">
            <a:xfrm flipH="1">
              <a:off x="2800" y="2595"/>
              <a:ext cx="21" cy="4"/>
            </a:xfrm>
            <a:prstGeom prst="line">
              <a:avLst/>
            </a:prstGeom>
            <a:noFill/>
            <a:ln w="38160" cap="sq">
              <a:solidFill>
                <a:srgbClr val="CCCC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22586" name="Line 58"/>
            <p:cNvSpPr>
              <a:spLocks noChangeShapeType="1"/>
            </p:cNvSpPr>
            <p:nvPr/>
          </p:nvSpPr>
          <p:spPr bwMode="auto">
            <a:xfrm flipH="1">
              <a:off x="2857" y="2602"/>
              <a:ext cx="21" cy="3"/>
            </a:xfrm>
            <a:prstGeom prst="line">
              <a:avLst/>
            </a:prstGeom>
            <a:noFill/>
            <a:ln w="38160" cap="sq">
              <a:solidFill>
                <a:srgbClr val="DDDDDD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22587" name="Line 59"/>
            <p:cNvSpPr>
              <a:spLocks noChangeShapeType="1"/>
            </p:cNvSpPr>
            <p:nvPr/>
          </p:nvSpPr>
          <p:spPr bwMode="auto">
            <a:xfrm flipH="1">
              <a:off x="2923" y="2684"/>
              <a:ext cx="31" cy="0"/>
            </a:xfrm>
            <a:prstGeom prst="line">
              <a:avLst/>
            </a:prstGeom>
            <a:noFill/>
            <a:ln w="38160" cap="sq">
              <a:solidFill>
                <a:srgbClr val="FFFFCC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22588" name="Line 60"/>
            <p:cNvSpPr>
              <a:spLocks noChangeShapeType="1"/>
            </p:cNvSpPr>
            <p:nvPr/>
          </p:nvSpPr>
          <p:spPr bwMode="auto">
            <a:xfrm>
              <a:off x="2684" y="2591"/>
              <a:ext cx="0" cy="12"/>
            </a:xfrm>
            <a:prstGeom prst="line">
              <a:avLst/>
            </a:prstGeom>
            <a:noFill/>
            <a:ln w="38160" cap="sq">
              <a:solidFill>
                <a:srgbClr val="CCFFCC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22589" name="Line 61"/>
            <p:cNvSpPr>
              <a:spLocks noChangeShapeType="1"/>
            </p:cNvSpPr>
            <p:nvPr/>
          </p:nvSpPr>
          <p:spPr bwMode="auto">
            <a:xfrm flipH="1">
              <a:off x="2667" y="2697"/>
              <a:ext cx="21" cy="3"/>
            </a:xfrm>
            <a:prstGeom prst="line">
              <a:avLst/>
            </a:prstGeom>
            <a:noFill/>
            <a:ln w="38160" cap="sq">
              <a:solidFill>
                <a:srgbClr val="DDDDDD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22590" name="Line 62"/>
            <p:cNvSpPr>
              <a:spLocks noChangeShapeType="1"/>
            </p:cNvSpPr>
            <p:nvPr/>
          </p:nvSpPr>
          <p:spPr bwMode="auto">
            <a:xfrm>
              <a:off x="2918" y="2606"/>
              <a:ext cx="0" cy="12"/>
            </a:xfrm>
            <a:prstGeom prst="line">
              <a:avLst/>
            </a:prstGeom>
            <a:noFill/>
            <a:ln w="38160" cap="sq">
              <a:solidFill>
                <a:srgbClr val="CCFFCC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22591" name="Line 63"/>
            <p:cNvSpPr>
              <a:spLocks noChangeShapeType="1"/>
            </p:cNvSpPr>
            <p:nvPr/>
          </p:nvSpPr>
          <p:spPr bwMode="auto">
            <a:xfrm flipH="1">
              <a:off x="2862" y="2685"/>
              <a:ext cx="21" cy="3"/>
            </a:xfrm>
            <a:prstGeom prst="line">
              <a:avLst/>
            </a:prstGeom>
            <a:noFill/>
            <a:ln w="38160" cap="sq">
              <a:solidFill>
                <a:srgbClr val="FFFF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22592" name="Line 64"/>
            <p:cNvSpPr>
              <a:spLocks noChangeShapeType="1"/>
            </p:cNvSpPr>
            <p:nvPr/>
          </p:nvSpPr>
          <p:spPr bwMode="auto">
            <a:xfrm flipH="1">
              <a:off x="2885" y="2692"/>
              <a:ext cx="21" cy="3"/>
            </a:xfrm>
            <a:prstGeom prst="line">
              <a:avLst/>
            </a:prstGeom>
            <a:noFill/>
            <a:ln w="38160" cap="sq">
              <a:solidFill>
                <a:srgbClr val="FFFF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22593" name="Line 65"/>
            <p:cNvSpPr>
              <a:spLocks noChangeShapeType="1"/>
            </p:cNvSpPr>
            <p:nvPr/>
          </p:nvSpPr>
          <p:spPr bwMode="auto">
            <a:xfrm>
              <a:off x="2834" y="2593"/>
              <a:ext cx="0" cy="12"/>
            </a:xfrm>
            <a:prstGeom prst="line">
              <a:avLst/>
            </a:prstGeom>
            <a:noFill/>
            <a:ln w="38160" cap="sq">
              <a:solidFill>
                <a:srgbClr val="CCFFCC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</p:grpSp>
      <p:sp>
        <p:nvSpPr>
          <p:cNvPr id="22594" name="Freeform 66"/>
          <p:cNvSpPr>
            <a:spLocks noChangeArrowheads="1"/>
          </p:cNvSpPr>
          <p:nvPr/>
        </p:nvSpPr>
        <p:spPr bwMode="auto">
          <a:xfrm>
            <a:off x="5421314" y="4359276"/>
            <a:ext cx="2994025" cy="1617663"/>
          </a:xfrm>
          <a:custGeom>
            <a:avLst/>
            <a:gdLst>
              <a:gd name="G0" fmla="+- 1 0 0"/>
              <a:gd name="G1" fmla="+- 1 0 0"/>
              <a:gd name="G2" fmla="+- 1 0 0"/>
              <a:gd name="G3" fmla="+- 1 0 0"/>
              <a:gd name="G4" fmla="+- 40 0 0"/>
              <a:gd name="G5" fmla="*/ 1 39069 35328"/>
              <a:gd name="G6" fmla="+- 1 0 0"/>
              <a:gd name="G7" fmla="+- 362 0 0"/>
              <a:gd name="G8" fmla="+- 1 0 0"/>
              <a:gd name="G9" fmla="+- 1 0 0"/>
              <a:gd name="G10" fmla="+- 1 0 0"/>
              <a:gd name="G11" fmla="+- 1 0 0"/>
              <a:gd name="G12" fmla="+- 1 0 0"/>
              <a:gd name="G13" fmla="+- 1 0 0"/>
              <a:gd name="G14" fmla="+- 1 0 0"/>
              <a:gd name="G15" fmla="+- 1 0 0"/>
              <a:gd name="G16" fmla="+- 1 0 0"/>
              <a:gd name="G17" fmla="+- 1 0 0"/>
              <a:gd name="G18" fmla="+- 1 0 0"/>
              <a:gd name="G19" fmla="+- 1 0 0"/>
              <a:gd name="G20" fmla="+- 1 0 0"/>
              <a:gd name="G21" fmla="+- 1 0 0"/>
              <a:gd name="G22" fmla="+- 1 0 0"/>
              <a:gd name="G23" fmla="+- 1 0 0"/>
              <a:gd name="G24" fmla="*/ 1 65535 32768"/>
              <a:gd name="G25" fmla="+- 1 0 0"/>
              <a:gd name="G26" fmla="+- 24 0 0"/>
              <a:gd name="G27" fmla="+- 21 0 0"/>
              <a:gd name="G28" fmla="+- 7521 0 0"/>
              <a:gd name="G29" fmla="*/ 1 48657 2"/>
              <a:gd name="G30" fmla="*/ 1 23299 2"/>
              <a:gd name="G31" fmla="*/ 1 8549 55552"/>
              <a:gd name="T0" fmla="*/ 338296 w 1478"/>
              <a:gd name="T1" fmla="*/ 1617663 h 911"/>
              <a:gd name="T2" fmla="*/ 305885 w 1478"/>
              <a:gd name="T3" fmla="*/ 1377943 h 911"/>
              <a:gd name="T4" fmla="*/ 255242 w 1478"/>
              <a:gd name="T5" fmla="*/ 1237663 h 911"/>
              <a:gd name="T6" fmla="*/ 190418 w 1478"/>
              <a:gd name="T7" fmla="*/ 1031682 h 911"/>
              <a:gd name="T8" fmla="*/ 160032 w 1478"/>
              <a:gd name="T9" fmla="*/ 809719 h 911"/>
              <a:gd name="T10" fmla="*/ 115466 w 1478"/>
              <a:gd name="T11" fmla="*/ 596635 h 911"/>
              <a:gd name="T12" fmla="*/ 83055 w 1478"/>
              <a:gd name="T13" fmla="*/ 513177 h 911"/>
              <a:gd name="T14" fmla="*/ 18232 w 1478"/>
              <a:gd name="T15" fmla="*/ 390654 h 911"/>
              <a:gd name="T16" fmla="*/ 0 w 1478"/>
              <a:gd name="T17" fmla="*/ 289439 h 911"/>
              <a:gd name="T18" fmla="*/ 6077 w 1478"/>
              <a:gd name="T19" fmla="*/ 223738 h 911"/>
              <a:gd name="T20" fmla="*/ 32412 w 1478"/>
              <a:gd name="T21" fmla="*/ 181121 h 911"/>
              <a:gd name="T22" fmla="*/ 83055 w 1478"/>
              <a:gd name="T23" fmla="*/ 150935 h 911"/>
              <a:gd name="T24" fmla="*/ 210676 w 1478"/>
              <a:gd name="T25" fmla="*/ 122523 h 911"/>
              <a:gd name="T26" fmla="*/ 356528 w 1478"/>
              <a:gd name="T27" fmla="*/ 111869 h 911"/>
              <a:gd name="T28" fmla="*/ 528715 w 1478"/>
              <a:gd name="T29" fmla="*/ 94112 h 911"/>
              <a:gd name="T30" fmla="*/ 733313 w 1478"/>
              <a:gd name="T31" fmla="*/ 83458 h 911"/>
              <a:gd name="T32" fmla="*/ 860934 w 1478"/>
              <a:gd name="T33" fmla="*/ 55047 h 911"/>
              <a:gd name="T34" fmla="*/ 1039198 w 1478"/>
              <a:gd name="T35" fmla="*/ 28411 h 911"/>
              <a:gd name="T36" fmla="*/ 1114150 w 1478"/>
              <a:gd name="T37" fmla="*/ 10654 h 911"/>
              <a:gd name="T38" fmla="*/ 1229616 w 1478"/>
              <a:gd name="T39" fmla="*/ 0 h 911"/>
              <a:gd name="T40" fmla="*/ 1369392 w 1478"/>
              <a:gd name="T41" fmla="*/ 0 h 911"/>
              <a:gd name="T42" fmla="*/ 1420035 w 1478"/>
              <a:gd name="T43" fmla="*/ 10654 h 911"/>
              <a:gd name="T44" fmla="*/ 1592222 w 1478"/>
              <a:gd name="T45" fmla="*/ 55047 h 911"/>
              <a:gd name="T46" fmla="*/ 1719843 w 1478"/>
              <a:gd name="T47" fmla="*/ 67477 h 911"/>
              <a:gd name="T48" fmla="*/ 1835309 w 1478"/>
              <a:gd name="T49" fmla="*/ 83458 h 911"/>
              <a:gd name="T50" fmla="*/ 1981161 w 1478"/>
              <a:gd name="T51" fmla="*/ 55047 h 911"/>
              <a:gd name="T52" fmla="*/ 2120937 w 1478"/>
              <a:gd name="T53" fmla="*/ 83458 h 911"/>
              <a:gd name="T54" fmla="*/ 2299201 w 1478"/>
              <a:gd name="T55" fmla="*/ 111869 h 911"/>
              <a:gd name="T56" fmla="*/ 2453156 w 1478"/>
              <a:gd name="T57" fmla="*/ 122523 h 911"/>
              <a:gd name="T58" fmla="*/ 2599008 w 1478"/>
              <a:gd name="T59" fmla="*/ 145607 h 911"/>
              <a:gd name="T60" fmla="*/ 2738783 w 1478"/>
              <a:gd name="T61" fmla="*/ 209533 h 911"/>
              <a:gd name="T62" fmla="*/ 2994025 w 1478"/>
              <a:gd name="T63" fmla="*/ 262804 h 9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478" h="911">
                <a:moveTo>
                  <a:pt x="167" y="911"/>
                </a:moveTo>
                <a:lnTo>
                  <a:pt x="151" y="776"/>
                </a:lnTo>
                <a:lnTo>
                  <a:pt x="126" y="697"/>
                </a:lnTo>
                <a:lnTo>
                  <a:pt x="94" y="581"/>
                </a:lnTo>
                <a:lnTo>
                  <a:pt x="79" y="456"/>
                </a:lnTo>
                <a:lnTo>
                  <a:pt x="57" y="336"/>
                </a:lnTo>
                <a:lnTo>
                  <a:pt x="41" y="289"/>
                </a:lnTo>
                <a:lnTo>
                  <a:pt x="9" y="220"/>
                </a:lnTo>
                <a:lnTo>
                  <a:pt x="0" y="163"/>
                </a:lnTo>
                <a:lnTo>
                  <a:pt x="3" y="126"/>
                </a:lnTo>
                <a:lnTo>
                  <a:pt x="16" y="102"/>
                </a:lnTo>
                <a:lnTo>
                  <a:pt x="41" y="85"/>
                </a:lnTo>
                <a:lnTo>
                  <a:pt x="104" y="69"/>
                </a:lnTo>
                <a:lnTo>
                  <a:pt x="176" y="63"/>
                </a:lnTo>
                <a:lnTo>
                  <a:pt x="261" y="53"/>
                </a:lnTo>
                <a:lnTo>
                  <a:pt x="362" y="47"/>
                </a:lnTo>
                <a:lnTo>
                  <a:pt x="425" y="31"/>
                </a:lnTo>
                <a:lnTo>
                  <a:pt x="513" y="16"/>
                </a:lnTo>
                <a:lnTo>
                  <a:pt x="550" y="6"/>
                </a:lnTo>
                <a:lnTo>
                  <a:pt x="607" y="0"/>
                </a:lnTo>
                <a:lnTo>
                  <a:pt x="676" y="0"/>
                </a:lnTo>
                <a:lnTo>
                  <a:pt x="701" y="6"/>
                </a:lnTo>
                <a:lnTo>
                  <a:pt x="786" y="31"/>
                </a:lnTo>
                <a:lnTo>
                  <a:pt x="849" y="38"/>
                </a:lnTo>
                <a:lnTo>
                  <a:pt x="906" y="47"/>
                </a:lnTo>
                <a:lnTo>
                  <a:pt x="978" y="31"/>
                </a:lnTo>
                <a:lnTo>
                  <a:pt x="1047" y="47"/>
                </a:lnTo>
                <a:lnTo>
                  <a:pt x="1135" y="63"/>
                </a:lnTo>
                <a:lnTo>
                  <a:pt x="1211" y="69"/>
                </a:lnTo>
                <a:lnTo>
                  <a:pt x="1283" y="82"/>
                </a:lnTo>
                <a:lnTo>
                  <a:pt x="1352" y="118"/>
                </a:lnTo>
                <a:lnTo>
                  <a:pt x="1478" y="148"/>
                </a:lnTo>
              </a:path>
            </a:pathLst>
          </a:custGeom>
          <a:noFill/>
          <a:ln w="28440" cap="flat">
            <a:solidFill>
              <a:srgbClr val="FF99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  <p:sp>
        <p:nvSpPr>
          <p:cNvPr id="22595" name="Freeform 67"/>
          <p:cNvSpPr>
            <a:spLocks noChangeArrowheads="1"/>
          </p:cNvSpPr>
          <p:nvPr/>
        </p:nvSpPr>
        <p:spPr bwMode="auto">
          <a:xfrm>
            <a:off x="5334000" y="1828801"/>
            <a:ext cx="2713038" cy="2176463"/>
          </a:xfrm>
          <a:custGeom>
            <a:avLst/>
            <a:gdLst>
              <a:gd name="G0" fmla="+- 1 0 0"/>
              <a:gd name="G1" fmla="+- 1 0 0"/>
              <a:gd name="G2" fmla="+- 1 0 0"/>
              <a:gd name="G3" fmla="+- 1 0 0"/>
              <a:gd name="G4" fmla="+- 1 0 0"/>
              <a:gd name="G5" fmla="+- 1 0 0"/>
              <a:gd name="G6" fmla="+- 1 0 0"/>
              <a:gd name="G7" fmla="*/ 1 62969 36864"/>
              <a:gd name="G8" fmla="*/ 1 35987 55552"/>
              <a:gd name="G9" fmla="*/ G8 1 180"/>
              <a:gd name="G10" fmla="*/ G7 1 G9"/>
              <a:gd name="G11" fmla="+- 1 0 0"/>
              <a:gd name="G12" fmla="+- 1 0 0"/>
              <a:gd name="G13" fmla="+- 1 0 0"/>
              <a:gd name="G14" fmla="*/ 1 0 0"/>
              <a:gd name="G15" fmla="+- 22 0 0"/>
              <a:gd name="G16" fmla="+- 1 0 0"/>
              <a:gd name="T0" fmla="*/ 18 256 1"/>
              <a:gd name="T1" fmla="*/ 0 256 1"/>
              <a:gd name="G17" fmla="+- 0 T0 T1"/>
              <a:gd name="G18" fmla="sin 904 G17"/>
              <a:gd name="G19" fmla="+- 1 0 0"/>
              <a:gd name="G20" fmla="+- 1 0 0"/>
              <a:gd name="G21" fmla="+- 1 0 0"/>
              <a:gd name="G22" fmla="+- 1 0 0"/>
              <a:gd name="G23" fmla="+- 1 0 0"/>
              <a:gd name="G24" fmla="+- 1 0 0"/>
              <a:gd name="G25" fmla="+- 1 0 0"/>
              <a:gd name="G26" fmla="+- 1 0 0"/>
              <a:gd name="G27" fmla="+- 1 0 0"/>
              <a:gd name="G28" fmla="+- 1 0 0"/>
              <a:gd name="G29" fmla="+- 1 0 0"/>
              <a:gd name="G30" fmla="+- 1 0 0"/>
              <a:gd name="G31" fmla="+- 1 0 0"/>
              <a:gd name="G32" fmla="+- 1 0 0"/>
              <a:gd name="G33" fmla="+- 1 0 0"/>
              <a:gd name="G34" fmla="*/ 1 65535 32768"/>
              <a:gd name="G35" fmla="+- 1 0 0"/>
              <a:gd name="G36" fmla="+- 1 0 0"/>
              <a:gd name="G37" fmla="+- 1 0 0"/>
              <a:gd name="G38" fmla="+- 1 0 0"/>
              <a:gd name="G39" fmla="+- 1 0 0"/>
              <a:gd name="G40" fmla="+- 1 0 0"/>
              <a:gd name="G41" fmla="+- 1 0 0"/>
              <a:gd name="G42" fmla="+- 1 0 0"/>
              <a:gd name="G43" fmla="+- 1 0 0"/>
              <a:gd name="T2" fmla="*/ 2713038 w 1709"/>
              <a:gd name="T3" fmla="*/ 2136775 h 1371"/>
              <a:gd name="T4" fmla="*/ 2536825 w 1709"/>
              <a:gd name="T5" fmla="*/ 2093913 h 1371"/>
              <a:gd name="T6" fmla="*/ 2305050 w 1709"/>
              <a:gd name="T7" fmla="*/ 2071688 h 1371"/>
              <a:gd name="T8" fmla="*/ 2143125 w 1709"/>
              <a:gd name="T9" fmla="*/ 2052638 h 1371"/>
              <a:gd name="T10" fmla="*/ 1817688 w 1709"/>
              <a:gd name="T11" fmla="*/ 2074863 h 1371"/>
              <a:gd name="T12" fmla="*/ 1517650 w 1709"/>
              <a:gd name="T13" fmla="*/ 2120900 h 1371"/>
              <a:gd name="T14" fmla="*/ 1276350 w 1709"/>
              <a:gd name="T15" fmla="*/ 2165350 h 1371"/>
              <a:gd name="T16" fmla="*/ 1166813 w 1709"/>
              <a:gd name="T17" fmla="*/ 2170113 h 1371"/>
              <a:gd name="T18" fmla="*/ 1081088 w 1709"/>
              <a:gd name="T19" fmla="*/ 2176463 h 1371"/>
              <a:gd name="T20" fmla="*/ 976313 w 1709"/>
              <a:gd name="T21" fmla="*/ 2166938 h 1371"/>
              <a:gd name="T22" fmla="*/ 881063 w 1709"/>
              <a:gd name="T23" fmla="*/ 2170113 h 1371"/>
              <a:gd name="T24" fmla="*/ 814388 w 1709"/>
              <a:gd name="T25" fmla="*/ 2147888 h 1371"/>
              <a:gd name="T26" fmla="*/ 669925 w 1709"/>
              <a:gd name="T27" fmla="*/ 2122488 h 1371"/>
              <a:gd name="T28" fmla="*/ 531813 w 1709"/>
              <a:gd name="T29" fmla="*/ 2124075 h 1371"/>
              <a:gd name="T30" fmla="*/ 419100 w 1709"/>
              <a:gd name="T31" fmla="*/ 2120900 h 1371"/>
              <a:gd name="T32" fmla="*/ 309563 w 1709"/>
              <a:gd name="T33" fmla="*/ 2136775 h 1371"/>
              <a:gd name="T34" fmla="*/ 260350 w 1709"/>
              <a:gd name="T35" fmla="*/ 2127250 h 1371"/>
              <a:gd name="T36" fmla="*/ 196850 w 1709"/>
              <a:gd name="T37" fmla="*/ 2105025 h 1371"/>
              <a:gd name="T38" fmla="*/ 133350 w 1709"/>
              <a:gd name="T39" fmla="*/ 2090738 h 1371"/>
              <a:gd name="T40" fmla="*/ 90488 w 1709"/>
              <a:gd name="T41" fmla="*/ 2074863 h 1371"/>
              <a:gd name="T42" fmla="*/ 60325 w 1709"/>
              <a:gd name="T43" fmla="*/ 2043113 h 1371"/>
              <a:gd name="T44" fmla="*/ 36513 w 1709"/>
              <a:gd name="T45" fmla="*/ 1981200 h 1371"/>
              <a:gd name="T46" fmla="*/ 6350 w 1709"/>
              <a:gd name="T47" fmla="*/ 1897063 h 1371"/>
              <a:gd name="T48" fmla="*/ 0 w 1709"/>
              <a:gd name="T49" fmla="*/ 1830388 h 1371"/>
              <a:gd name="T50" fmla="*/ 6350 w 1709"/>
              <a:gd name="T51" fmla="*/ 1770063 h 1371"/>
              <a:gd name="T52" fmla="*/ 34925 w 1709"/>
              <a:gd name="T53" fmla="*/ 1704975 h 1371"/>
              <a:gd name="T54" fmla="*/ 50800 w 1709"/>
              <a:gd name="T55" fmla="*/ 1619250 h 1371"/>
              <a:gd name="T56" fmla="*/ 36513 w 1709"/>
              <a:gd name="T57" fmla="*/ 1535113 h 1371"/>
              <a:gd name="T58" fmla="*/ 14288 w 1709"/>
              <a:gd name="T59" fmla="*/ 1435100 h 1371"/>
              <a:gd name="T60" fmla="*/ 28575 w 1709"/>
              <a:gd name="T61" fmla="*/ 1336675 h 1371"/>
              <a:gd name="T62" fmla="*/ 68263 w 1709"/>
              <a:gd name="T63" fmla="*/ 1239838 h 1371"/>
              <a:gd name="T64" fmla="*/ 146050 w 1709"/>
              <a:gd name="T65" fmla="*/ 1089025 h 1371"/>
              <a:gd name="T66" fmla="*/ 228600 w 1709"/>
              <a:gd name="T67" fmla="*/ 960438 h 1371"/>
              <a:gd name="T68" fmla="*/ 306388 w 1709"/>
              <a:gd name="T69" fmla="*/ 838200 h 1371"/>
              <a:gd name="T70" fmla="*/ 368300 w 1709"/>
              <a:gd name="T71" fmla="*/ 654050 h 1371"/>
              <a:gd name="T72" fmla="*/ 368300 w 1709"/>
              <a:gd name="T73" fmla="*/ 514350 h 1371"/>
              <a:gd name="T74" fmla="*/ 401638 w 1709"/>
              <a:gd name="T75" fmla="*/ 403225 h 1371"/>
              <a:gd name="T76" fmla="*/ 401638 w 1709"/>
              <a:gd name="T77" fmla="*/ 279400 h 1371"/>
              <a:gd name="T78" fmla="*/ 433388 w 1709"/>
              <a:gd name="T79" fmla="*/ 179388 h 1371"/>
              <a:gd name="T80" fmla="*/ 528638 w 1709"/>
              <a:gd name="T81" fmla="*/ 0 h 1371"/>
            </a:gdLst>
            <a:ahLst/>
            <a:cxnLst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1709" h="1371">
                <a:moveTo>
                  <a:pt x="1709" y="1346"/>
                </a:moveTo>
                <a:lnTo>
                  <a:pt x="1598" y="1319"/>
                </a:lnTo>
                <a:lnTo>
                  <a:pt x="1452" y="1305"/>
                </a:lnTo>
                <a:lnTo>
                  <a:pt x="1350" y="1293"/>
                </a:lnTo>
                <a:lnTo>
                  <a:pt x="1145" y="1307"/>
                </a:lnTo>
                <a:lnTo>
                  <a:pt x="956" y="1336"/>
                </a:lnTo>
                <a:lnTo>
                  <a:pt x="804" y="1364"/>
                </a:lnTo>
                <a:lnTo>
                  <a:pt x="735" y="1367"/>
                </a:lnTo>
                <a:lnTo>
                  <a:pt x="681" y="1371"/>
                </a:lnTo>
                <a:lnTo>
                  <a:pt x="615" y="1365"/>
                </a:lnTo>
                <a:lnTo>
                  <a:pt x="555" y="1367"/>
                </a:lnTo>
                <a:lnTo>
                  <a:pt x="513" y="1353"/>
                </a:lnTo>
                <a:lnTo>
                  <a:pt x="422" y="1337"/>
                </a:lnTo>
                <a:lnTo>
                  <a:pt x="335" y="1338"/>
                </a:lnTo>
                <a:lnTo>
                  <a:pt x="264" y="1336"/>
                </a:lnTo>
                <a:lnTo>
                  <a:pt x="195" y="1346"/>
                </a:lnTo>
                <a:lnTo>
                  <a:pt x="164" y="1340"/>
                </a:lnTo>
                <a:lnTo>
                  <a:pt x="124" y="1326"/>
                </a:lnTo>
                <a:lnTo>
                  <a:pt x="84" y="1317"/>
                </a:lnTo>
                <a:lnTo>
                  <a:pt x="57" y="1307"/>
                </a:lnTo>
                <a:lnTo>
                  <a:pt x="38" y="1287"/>
                </a:lnTo>
                <a:lnTo>
                  <a:pt x="23" y="1248"/>
                </a:lnTo>
                <a:lnTo>
                  <a:pt x="4" y="1195"/>
                </a:lnTo>
                <a:lnTo>
                  <a:pt x="0" y="1153"/>
                </a:lnTo>
                <a:lnTo>
                  <a:pt x="4" y="1115"/>
                </a:lnTo>
                <a:lnTo>
                  <a:pt x="22" y="1074"/>
                </a:lnTo>
                <a:lnTo>
                  <a:pt x="32" y="1020"/>
                </a:lnTo>
                <a:lnTo>
                  <a:pt x="23" y="967"/>
                </a:lnTo>
                <a:lnTo>
                  <a:pt x="9" y="904"/>
                </a:lnTo>
                <a:lnTo>
                  <a:pt x="18" y="842"/>
                </a:lnTo>
                <a:lnTo>
                  <a:pt x="43" y="781"/>
                </a:lnTo>
                <a:lnTo>
                  <a:pt x="92" y="686"/>
                </a:lnTo>
                <a:lnTo>
                  <a:pt x="144" y="605"/>
                </a:lnTo>
                <a:lnTo>
                  <a:pt x="193" y="528"/>
                </a:lnTo>
                <a:lnTo>
                  <a:pt x="232" y="412"/>
                </a:lnTo>
                <a:lnTo>
                  <a:pt x="232" y="324"/>
                </a:lnTo>
                <a:lnTo>
                  <a:pt x="253" y="254"/>
                </a:lnTo>
                <a:lnTo>
                  <a:pt x="253" y="176"/>
                </a:lnTo>
                <a:lnTo>
                  <a:pt x="273" y="113"/>
                </a:lnTo>
                <a:lnTo>
                  <a:pt x="333" y="0"/>
                </a:lnTo>
              </a:path>
            </a:pathLst>
          </a:custGeom>
          <a:noFill/>
          <a:ln w="28440" cap="flat">
            <a:solidFill>
              <a:srgbClr val="FF99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</p:spTree>
  </p:cSld>
  <p:clrMapOvr>
    <a:masterClrMapping/>
  </p:clrMapOvr>
  <p:transition>
    <p:dissolve/>
  </p:transition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9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gradFill rotWithShape="0">
          <a:gsLst>
            <a:gs pos="0">
              <a:srgbClr val="000000"/>
            </a:gs>
            <a:gs pos="50000">
              <a:srgbClr val="003399"/>
            </a:gs>
            <a:gs pos="100000">
              <a:srgbClr val="000000"/>
            </a:gs>
          </a:gsLst>
          <a:lin ang="81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825" name="Text Box 1"/>
          <p:cNvSpPr txBox="1">
            <a:spLocks noChangeArrowheads="1"/>
          </p:cNvSpPr>
          <p:nvPr/>
        </p:nvSpPr>
        <p:spPr bwMode="auto">
          <a:xfrm>
            <a:off x="1919288" y="821569"/>
            <a:ext cx="8001000" cy="524502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ctr">
            <a:spAutoFit/>
          </a:bodyPr>
          <a:lstStyle>
            <a:lvl1pPr>
              <a:tabLst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  <a:tab pos="10326688" algn="l"/>
                <a:tab pos="10779125" algn="l"/>
                <a:tab pos="10779125" algn="l"/>
                <a:tab pos="1078071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  <a:tab pos="10326688" algn="l"/>
                <a:tab pos="10779125" algn="l"/>
                <a:tab pos="10779125" algn="l"/>
                <a:tab pos="1078071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  <a:tab pos="10326688" algn="l"/>
                <a:tab pos="10779125" algn="l"/>
                <a:tab pos="10779125" algn="l"/>
                <a:tab pos="1078071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  <a:tab pos="10326688" algn="l"/>
                <a:tab pos="10779125" algn="l"/>
                <a:tab pos="10779125" algn="l"/>
                <a:tab pos="1078071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  <a:tab pos="10326688" algn="l"/>
                <a:tab pos="10779125" algn="l"/>
                <a:tab pos="10779125" algn="l"/>
                <a:tab pos="1078071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  <a:tab pos="10326688" algn="l"/>
                <a:tab pos="10779125" algn="l"/>
                <a:tab pos="10779125" algn="l"/>
                <a:tab pos="1078071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  <a:tab pos="10326688" algn="l"/>
                <a:tab pos="10779125" algn="l"/>
                <a:tab pos="10779125" algn="l"/>
                <a:tab pos="1078071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  <a:tab pos="10326688" algn="l"/>
                <a:tab pos="10779125" algn="l"/>
                <a:tab pos="10779125" algn="l"/>
                <a:tab pos="1078071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  <a:tab pos="10326688" algn="l"/>
                <a:tab pos="10779125" algn="l"/>
                <a:tab pos="10779125" algn="l"/>
                <a:tab pos="1078071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just">
              <a:spcBef>
                <a:spcPts val="2500"/>
              </a:spcBef>
              <a:buClr>
                <a:srgbClr val="FFFF99"/>
              </a:buClr>
              <a:buFont typeface="Arial" panose="020B0604020202020204" pitchFamily="34" charset="0"/>
              <a:buChar char="-"/>
            </a:pPr>
            <a:r>
              <a:rPr lang="es-CO" altLang="es-CO" sz="4000" b="1">
                <a:solidFill>
                  <a:srgbClr val="FFFF99"/>
                </a:solidFill>
                <a:latin typeface="Arial" panose="020B0604020202020204" pitchFamily="34" charset="0"/>
              </a:rPr>
              <a:t>El timbre es el atributo que nos permite diferenciar dos sonidos con igual sonoridad, altura y duración.	</a:t>
            </a:r>
          </a:p>
          <a:p>
            <a:pPr algn="just">
              <a:spcBef>
                <a:spcPts val="2500"/>
              </a:spcBef>
              <a:buClr>
                <a:srgbClr val="FFFF99"/>
              </a:buClr>
              <a:buFont typeface="Arial" panose="020B0604020202020204" pitchFamily="34" charset="0"/>
              <a:buChar char="-"/>
            </a:pPr>
            <a:r>
              <a:rPr lang="es-CO" altLang="es-CO" sz="4000" b="1">
                <a:solidFill>
                  <a:srgbClr val="FFFF99"/>
                </a:solidFill>
                <a:latin typeface="Arial" panose="020B0604020202020204" pitchFamily="34" charset="0"/>
              </a:rPr>
              <a:t>Es una característica dinámica del sonido, Que permite identificar la fuente sonora que lo produce. </a:t>
            </a:r>
          </a:p>
        </p:txBody>
      </p:sp>
    </p:spTree>
  </p:cSld>
  <p:clrMapOvr>
    <a:masterClrMapping/>
  </p:clrMapOvr>
  <p:transition>
    <p:dissolve/>
  </p:transition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9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gradFill rotWithShape="0">
          <a:gsLst>
            <a:gs pos="0">
              <a:srgbClr val="000000"/>
            </a:gs>
            <a:gs pos="50000">
              <a:srgbClr val="003399"/>
            </a:gs>
            <a:gs pos="100000">
              <a:srgbClr val="000000"/>
            </a:gs>
          </a:gsLst>
          <a:lin ang="81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6849" name="Text Box 1"/>
          <p:cNvSpPr txBox="1">
            <a:spLocks noChangeArrowheads="1"/>
          </p:cNvSpPr>
          <p:nvPr/>
        </p:nvSpPr>
        <p:spPr bwMode="auto">
          <a:xfrm>
            <a:off x="1919288" y="969046"/>
            <a:ext cx="8001000" cy="495007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ctr">
            <a:spAutoFit/>
          </a:bodyPr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just">
              <a:spcBef>
                <a:spcPts val="2500"/>
              </a:spcBef>
              <a:buClrTx/>
            </a:pPr>
            <a:r>
              <a:rPr lang="es-CO" altLang="es-CO" sz="4000" b="1">
                <a:solidFill>
                  <a:srgbClr val="FFFF99"/>
                </a:solidFill>
                <a:latin typeface="Arial" panose="020B0604020202020204" pitchFamily="34" charset="0"/>
              </a:rPr>
              <a:t>Hay diferentes aspectos a tratar en la consideración del timbre de una fuente sonora:</a:t>
            </a:r>
          </a:p>
          <a:p>
            <a:pPr algn="just">
              <a:spcBef>
                <a:spcPts val="2500"/>
              </a:spcBef>
              <a:buClr>
                <a:srgbClr val="FFFF99"/>
              </a:buClr>
              <a:buFont typeface="Arial" panose="020B0604020202020204" pitchFamily="34" charset="0"/>
              <a:buChar char="-"/>
            </a:pPr>
            <a:r>
              <a:rPr lang="es-CO" altLang="es-CO" sz="4000" b="1">
                <a:solidFill>
                  <a:srgbClr val="FFFF99"/>
                </a:solidFill>
                <a:latin typeface="Arial" panose="020B0604020202020204" pitchFamily="34" charset="0"/>
              </a:rPr>
              <a:t>lo que diferencia elementos de diferentes clases.</a:t>
            </a:r>
          </a:p>
          <a:p>
            <a:pPr algn="just">
              <a:spcBef>
                <a:spcPts val="2500"/>
              </a:spcBef>
              <a:buClr>
                <a:srgbClr val="FFFF99"/>
              </a:buClr>
              <a:buFont typeface="Arial" panose="020B0604020202020204" pitchFamily="34" charset="0"/>
              <a:buChar char="-"/>
            </a:pPr>
            <a:r>
              <a:rPr lang="es-CO" altLang="es-CO" sz="4000" b="1">
                <a:solidFill>
                  <a:srgbClr val="FFFF99"/>
                </a:solidFill>
                <a:latin typeface="Arial" panose="020B0604020202020204" pitchFamily="34" charset="0"/>
              </a:rPr>
              <a:t>lo que diferencia elementos de una misma clase . </a:t>
            </a:r>
          </a:p>
        </p:txBody>
      </p:sp>
    </p:spTree>
  </p:cSld>
  <p:clrMapOvr>
    <a:masterClrMapping/>
  </p:clrMapOvr>
  <p:transition>
    <p:dissolve/>
  </p:transition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9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gradFill rotWithShape="0">
          <a:gsLst>
            <a:gs pos="0">
              <a:srgbClr val="000000"/>
            </a:gs>
            <a:gs pos="50000">
              <a:srgbClr val="003399"/>
            </a:gs>
            <a:gs pos="100000">
              <a:srgbClr val="000000"/>
            </a:gs>
          </a:gsLst>
          <a:lin ang="81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873" name="Text Box 1"/>
          <p:cNvSpPr txBox="1">
            <a:spLocks noChangeArrowheads="1"/>
          </p:cNvSpPr>
          <p:nvPr/>
        </p:nvSpPr>
        <p:spPr bwMode="auto">
          <a:xfrm>
            <a:off x="1919288" y="513793"/>
            <a:ext cx="8001000" cy="586057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ctr">
            <a:spAutoFit/>
          </a:bodyPr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just">
              <a:spcBef>
                <a:spcPts val="2500"/>
              </a:spcBef>
              <a:buClrTx/>
            </a:pPr>
            <a:r>
              <a:rPr lang="es-CO" altLang="es-CO" sz="4000" b="1">
                <a:solidFill>
                  <a:srgbClr val="FFFF99"/>
                </a:solidFill>
                <a:latin typeface="Arial" panose="020B0604020202020204" pitchFamily="34" charset="0"/>
              </a:rPr>
              <a:t>- lo que diferencia las distintas posibilidades del sonido dentro de un único elemento.</a:t>
            </a:r>
          </a:p>
          <a:p>
            <a:pPr algn="just">
              <a:spcBef>
                <a:spcPts val="2500"/>
              </a:spcBef>
              <a:buClrTx/>
            </a:pPr>
            <a:r>
              <a:rPr lang="es-CO" altLang="es-CO" sz="4000" b="1">
                <a:solidFill>
                  <a:srgbClr val="FFFF99"/>
                </a:solidFill>
                <a:latin typeface="Arial" panose="020B0604020202020204" pitchFamily="34" charset="0"/>
              </a:rPr>
              <a:t> lo que caracteriza las diferencias producidas por la variación temporal de un sonido (el sonido como fenómeno dinámico, que varía en el tiempo). </a:t>
            </a:r>
          </a:p>
        </p:txBody>
      </p:sp>
    </p:spTree>
  </p:cSld>
  <p:clrMapOvr>
    <a:masterClrMapping/>
  </p:clrMapOvr>
  <p:transition>
    <p:dissolve/>
  </p:transition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9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gradFill rotWithShape="0">
          <a:gsLst>
            <a:gs pos="0">
              <a:srgbClr val="000000"/>
            </a:gs>
            <a:gs pos="50000">
              <a:srgbClr val="003399"/>
            </a:gs>
            <a:gs pos="100000">
              <a:srgbClr val="000000"/>
            </a:gs>
          </a:gsLst>
          <a:lin ang="81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8897" name="Text Box 1"/>
          <p:cNvSpPr txBox="1">
            <a:spLocks noChangeArrowheads="1"/>
          </p:cNvSpPr>
          <p:nvPr/>
        </p:nvSpPr>
        <p:spPr bwMode="auto">
          <a:xfrm>
            <a:off x="1919288" y="500969"/>
            <a:ext cx="8001000" cy="588622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ctr">
            <a:spAutoFit/>
          </a:bodyPr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just">
              <a:spcBef>
                <a:spcPts val="2500"/>
              </a:spcBef>
              <a:buClrTx/>
            </a:pPr>
            <a:r>
              <a:rPr lang="es-CO" altLang="es-CO" sz="4000" b="1">
                <a:solidFill>
                  <a:srgbClr val="FFFF99"/>
                </a:solidFill>
                <a:latin typeface="Arial" panose="020B0604020202020204" pitchFamily="34" charset="0"/>
              </a:rPr>
              <a:t>- Los principales factores que influyen en la determinación del timbre son: </a:t>
            </a:r>
          </a:p>
          <a:p>
            <a:pPr algn="just">
              <a:spcBef>
                <a:spcPts val="2500"/>
              </a:spcBef>
              <a:buClrTx/>
            </a:pPr>
            <a:r>
              <a:rPr lang="es-CO" altLang="es-CO" sz="4000" b="1">
                <a:solidFill>
                  <a:srgbClr val="FFFF99"/>
                </a:solidFill>
                <a:latin typeface="Arial" panose="020B0604020202020204" pitchFamily="34" charset="0"/>
              </a:rPr>
              <a:t>la envolvente espectral </a:t>
            </a:r>
          </a:p>
          <a:p>
            <a:pPr algn="just">
              <a:spcBef>
                <a:spcPts val="2500"/>
              </a:spcBef>
              <a:buClrTx/>
            </a:pPr>
            <a:r>
              <a:rPr lang="es-CO" altLang="es-CO" sz="4000" b="1">
                <a:solidFill>
                  <a:srgbClr val="FFFF99"/>
                </a:solidFill>
                <a:latin typeface="Arial" panose="020B0604020202020204" pitchFamily="34" charset="0"/>
              </a:rPr>
              <a:t>la envolvente dinámica</a:t>
            </a:r>
          </a:p>
          <a:p>
            <a:pPr algn="just">
              <a:spcBef>
                <a:spcPts val="2500"/>
              </a:spcBef>
              <a:buClrTx/>
            </a:pPr>
            <a:r>
              <a:rPr lang="es-CO" altLang="es-CO" sz="4000" b="1">
                <a:solidFill>
                  <a:srgbClr val="FFFF99"/>
                </a:solidFill>
                <a:latin typeface="Arial" panose="020B0604020202020204" pitchFamily="34" charset="0"/>
              </a:rPr>
              <a:t>los transitorios que se generan en el ataque y en la caída de un sonido</a:t>
            </a:r>
          </a:p>
        </p:txBody>
      </p:sp>
    </p:spTree>
  </p:cSld>
  <p:clrMapOvr>
    <a:masterClrMapping/>
  </p:clrMapOvr>
  <p:transition>
    <p:dissolve/>
  </p:transition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9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gradFill rotWithShape="0">
          <a:gsLst>
            <a:gs pos="0">
              <a:srgbClr val="000000"/>
            </a:gs>
            <a:gs pos="50000">
              <a:srgbClr val="003399"/>
            </a:gs>
            <a:gs pos="100000">
              <a:srgbClr val="000000"/>
            </a:gs>
          </a:gsLst>
          <a:lin ang="81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9921" name="Text Box 1"/>
          <p:cNvSpPr txBox="1">
            <a:spLocks noChangeArrowheads="1"/>
          </p:cNvSpPr>
          <p:nvPr/>
        </p:nvSpPr>
        <p:spPr bwMode="auto">
          <a:xfrm>
            <a:off x="2466975" y="2840039"/>
            <a:ext cx="7258050" cy="9175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ctr">
            <a:spAutoFit/>
          </a:bodyPr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spcBef>
                <a:spcPts val="3375"/>
              </a:spcBef>
              <a:buClrTx/>
            </a:pPr>
            <a:r>
              <a:rPr lang="es-CO" altLang="es-CO" sz="5400" b="1">
                <a:solidFill>
                  <a:srgbClr val="FFFF00"/>
                </a:solidFill>
                <a:latin typeface="Arial" panose="020B0604020202020204" pitchFamily="34" charset="0"/>
              </a:rPr>
              <a:t>Enmascaramiento</a:t>
            </a:r>
          </a:p>
        </p:txBody>
      </p:sp>
    </p:spTree>
  </p:cSld>
  <p:clrMapOvr>
    <a:masterClrMapping/>
  </p:clrMapOvr>
  <p:transition>
    <p:dissolve/>
  </p:transition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9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gradFill rotWithShape="0">
          <a:gsLst>
            <a:gs pos="0">
              <a:srgbClr val="000000"/>
            </a:gs>
            <a:gs pos="50000">
              <a:srgbClr val="003399"/>
            </a:gs>
            <a:gs pos="100000">
              <a:srgbClr val="000000"/>
            </a:gs>
          </a:gsLst>
          <a:lin ang="81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0945" name="Text Box 1"/>
          <p:cNvSpPr txBox="1">
            <a:spLocks noChangeArrowheads="1"/>
          </p:cNvSpPr>
          <p:nvPr/>
        </p:nvSpPr>
        <p:spPr bwMode="auto">
          <a:xfrm>
            <a:off x="2057400" y="2343023"/>
            <a:ext cx="8077200" cy="348005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ctr">
            <a:spAutoFit/>
          </a:bodyPr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spcBef>
                <a:spcPts val="2750"/>
              </a:spcBef>
              <a:buClrTx/>
            </a:pPr>
            <a:r>
              <a:rPr lang="es-CO" altLang="es-CO" sz="4400" b="1">
                <a:solidFill>
                  <a:srgbClr val="FFFF99"/>
                </a:solidFill>
              </a:rPr>
              <a:t> En condiciones de silencio un determinado tono se percibirá hasta un nivel de presión sonora bastante bajo, llamado </a:t>
            </a:r>
            <a:r>
              <a:rPr lang="es-CO" altLang="es-CO" sz="4400" b="1">
                <a:solidFill>
                  <a:srgbClr val="00FF99"/>
                </a:solidFill>
              </a:rPr>
              <a:t>umbral de audición.</a:t>
            </a:r>
          </a:p>
        </p:txBody>
      </p:sp>
      <p:sp>
        <p:nvSpPr>
          <p:cNvPr id="210946" name="Text Box 2"/>
          <p:cNvSpPr txBox="1">
            <a:spLocks noChangeArrowheads="1"/>
          </p:cNvSpPr>
          <p:nvPr/>
        </p:nvSpPr>
        <p:spPr bwMode="auto">
          <a:xfrm>
            <a:off x="2057400" y="885825"/>
            <a:ext cx="8077200" cy="8255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ctr">
            <a:spAutoFit/>
          </a:bodyPr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spcBef>
                <a:spcPts val="2750"/>
              </a:spcBef>
              <a:buClrTx/>
            </a:pPr>
            <a:r>
              <a:rPr lang="es-CO" altLang="es-CO" sz="4800" b="1">
                <a:solidFill>
                  <a:srgbClr val="00FF99"/>
                </a:solidFill>
              </a:rPr>
              <a:t>Enmascaramiento</a:t>
            </a:r>
            <a:r>
              <a:rPr lang="es-CO" altLang="es-CO" sz="4400" b="1">
                <a:solidFill>
                  <a:srgbClr val="FFFF99"/>
                </a:solidFill>
              </a:rPr>
              <a:t> </a:t>
            </a:r>
          </a:p>
        </p:txBody>
      </p:sp>
    </p:spTree>
  </p:cSld>
  <p:clrMapOvr>
    <a:masterClrMapping/>
  </p:clrMapOvr>
  <p:transition>
    <p:dissolve/>
  </p:transition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9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gradFill rotWithShape="0">
          <a:gsLst>
            <a:gs pos="0">
              <a:srgbClr val="000000"/>
            </a:gs>
            <a:gs pos="50000">
              <a:srgbClr val="003399"/>
            </a:gs>
            <a:gs pos="100000">
              <a:srgbClr val="000000"/>
            </a:gs>
          </a:gsLst>
          <a:lin ang="81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1969" name="Rectangle 1"/>
          <p:cNvSpPr>
            <a:spLocks noChangeArrowheads="1"/>
          </p:cNvSpPr>
          <p:nvPr/>
        </p:nvSpPr>
        <p:spPr bwMode="auto">
          <a:xfrm>
            <a:off x="2286000" y="500064"/>
            <a:ext cx="7772400" cy="5946775"/>
          </a:xfrm>
          <a:prstGeom prst="rect">
            <a:avLst/>
          </a:prstGeom>
          <a:solidFill>
            <a:srgbClr val="FFFFCC"/>
          </a:solidFill>
          <a:ln w="57240" cap="sq">
            <a:solidFill>
              <a:srgbClr val="CC66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  <p:grpSp>
        <p:nvGrpSpPr>
          <p:cNvPr id="211970" name="Group 2"/>
          <p:cNvGrpSpPr>
            <a:grpSpLocks/>
          </p:cNvGrpSpPr>
          <p:nvPr/>
        </p:nvGrpSpPr>
        <p:grpSpPr bwMode="auto">
          <a:xfrm>
            <a:off x="3259139" y="779463"/>
            <a:ext cx="6523037" cy="4970462"/>
            <a:chOff x="1093" y="491"/>
            <a:chExt cx="4109" cy="3131"/>
          </a:xfrm>
        </p:grpSpPr>
        <p:grpSp>
          <p:nvGrpSpPr>
            <p:cNvPr id="211971" name="Group 3"/>
            <p:cNvGrpSpPr>
              <a:grpSpLocks/>
            </p:cNvGrpSpPr>
            <p:nvPr/>
          </p:nvGrpSpPr>
          <p:grpSpPr bwMode="auto">
            <a:xfrm>
              <a:off x="1093" y="491"/>
              <a:ext cx="4102" cy="3131"/>
              <a:chOff x="1093" y="491"/>
              <a:chExt cx="4102" cy="3131"/>
            </a:xfrm>
          </p:grpSpPr>
          <p:sp>
            <p:nvSpPr>
              <p:cNvPr id="211972" name="Line 4"/>
              <p:cNvSpPr>
                <a:spLocks noChangeShapeType="1"/>
              </p:cNvSpPr>
              <p:nvPr/>
            </p:nvSpPr>
            <p:spPr bwMode="auto">
              <a:xfrm>
                <a:off x="3417" y="491"/>
                <a:ext cx="0" cy="3130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211973" name="Line 5"/>
              <p:cNvSpPr>
                <a:spLocks noChangeShapeType="1"/>
              </p:cNvSpPr>
              <p:nvPr/>
            </p:nvSpPr>
            <p:spPr bwMode="auto">
              <a:xfrm>
                <a:off x="1332" y="492"/>
                <a:ext cx="0" cy="3129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211974" name="Line 6"/>
              <p:cNvSpPr>
                <a:spLocks noChangeShapeType="1"/>
              </p:cNvSpPr>
              <p:nvPr/>
            </p:nvSpPr>
            <p:spPr bwMode="auto">
              <a:xfrm>
                <a:off x="1641" y="492"/>
                <a:ext cx="0" cy="3129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211975" name="Line 7"/>
              <p:cNvSpPr>
                <a:spLocks noChangeShapeType="1"/>
              </p:cNvSpPr>
              <p:nvPr/>
            </p:nvSpPr>
            <p:spPr bwMode="auto">
              <a:xfrm>
                <a:off x="1503" y="492"/>
                <a:ext cx="0" cy="3129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211976" name="Line 8"/>
              <p:cNvSpPr>
                <a:spLocks noChangeShapeType="1"/>
              </p:cNvSpPr>
              <p:nvPr/>
            </p:nvSpPr>
            <p:spPr bwMode="auto">
              <a:xfrm>
                <a:off x="1745" y="492"/>
                <a:ext cx="0" cy="3129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211977" name="Line 9"/>
              <p:cNvSpPr>
                <a:spLocks noChangeShapeType="1"/>
              </p:cNvSpPr>
              <p:nvPr/>
            </p:nvSpPr>
            <p:spPr bwMode="auto">
              <a:xfrm>
                <a:off x="1842" y="492"/>
                <a:ext cx="0" cy="3129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211978" name="Line 10"/>
              <p:cNvSpPr>
                <a:spLocks noChangeShapeType="1"/>
              </p:cNvSpPr>
              <p:nvPr/>
            </p:nvSpPr>
            <p:spPr bwMode="auto">
              <a:xfrm>
                <a:off x="1913" y="492"/>
                <a:ext cx="0" cy="3130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211979" name="Line 11"/>
              <p:cNvSpPr>
                <a:spLocks noChangeShapeType="1"/>
              </p:cNvSpPr>
              <p:nvPr/>
            </p:nvSpPr>
            <p:spPr bwMode="auto">
              <a:xfrm>
                <a:off x="1986" y="492"/>
                <a:ext cx="0" cy="3130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211980" name="Line 12"/>
              <p:cNvSpPr>
                <a:spLocks noChangeShapeType="1"/>
              </p:cNvSpPr>
              <p:nvPr/>
            </p:nvSpPr>
            <p:spPr bwMode="auto">
              <a:xfrm flipH="1">
                <a:off x="2456" y="492"/>
                <a:ext cx="7" cy="3128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211981" name="Line 13"/>
              <p:cNvSpPr>
                <a:spLocks noChangeShapeType="1"/>
              </p:cNvSpPr>
              <p:nvPr/>
            </p:nvSpPr>
            <p:spPr bwMode="auto">
              <a:xfrm>
                <a:off x="2704" y="492"/>
                <a:ext cx="0" cy="3129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211982" name="Line 14"/>
              <p:cNvSpPr>
                <a:spLocks noChangeShapeType="1"/>
              </p:cNvSpPr>
              <p:nvPr/>
            </p:nvSpPr>
            <p:spPr bwMode="auto">
              <a:xfrm>
                <a:off x="3011" y="492"/>
                <a:ext cx="0" cy="3129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211983" name="Line 15"/>
              <p:cNvSpPr>
                <a:spLocks noChangeShapeType="1"/>
              </p:cNvSpPr>
              <p:nvPr/>
            </p:nvSpPr>
            <p:spPr bwMode="auto">
              <a:xfrm>
                <a:off x="2874" y="492"/>
                <a:ext cx="0" cy="3129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211984" name="Line 16"/>
              <p:cNvSpPr>
                <a:spLocks noChangeShapeType="1"/>
              </p:cNvSpPr>
              <p:nvPr/>
            </p:nvSpPr>
            <p:spPr bwMode="auto">
              <a:xfrm>
                <a:off x="3118" y="492"/>
                <a:ext cx="0" cy="3129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211985" name="Line 17"/>
              <p:cNvSpPr>
                <a:spLocks noChangeShapeType="1"/>
              </p:cNvSpPr>
              <p:nvPr/>
            </p:nvSpPr>
            <p:spPr bwMode="auto">
              <a:xfrm>
                <a:off x="3212" y="492"/>
                <a:ext cx="0" cy="3129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211986" name="Line 18"/>
              <p:cNvSpPr>
                <a:spLocks noChangeShapeType="1"/>
              </p:cNvSpPr>
              <p:nvPr/>
            </p:nvSpPr>
            <p:spPr bwMode="auto">
              <a:xfrm>
                <a:off x="3286" y="495"/>
                <a:ext cx="0" cy="3127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211987" name="Line 19"/>
              <p:cNvSpPr>
                <a:spLocks noChangeShapeType="1"/>
              </p:cNvSpPr>
              <p:nvPr/>
            </p:nvSpPr>
            <p:spPr bwMode="auto">
              <a:xfrm>
                <a:off x="3355" y="495"/>
                <a:ext cx="0" cy="3127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211988" name="Line 20"/>
              <p:cNvSpPr>
                <a:spLocks noChangeShapeType="1"/>
              </p:cNvSpPr>
              <p:nvPr/>
            </p:nvSpPr>
            <p:spPr bwMode="auto">
              <a:xfrm>
                <a:off x="3824" y="492"/>
                <a:ext cx="0" cy="3130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211989" name="Line 21"/>
              <p:cNvSpPr>
                <a:spLocks noChangeShapeType="1"/>
              </p:cNvSpPr>
              <p:nvPr/>
            </p:nvSpPr>
            <p:spPr bwMode="auto">
              <a:xfrm>
                <a:off x="4065" y="492"/>
                <a:ext cx="0" cy="3129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211990" name="Line 22"/>
              <p:cNvSpPr>
                <a:spLocks noChangeShapeType="1"/>
              </p:cNvSpPr>
              <p:nvPr/>
            </p:nvSpPr>
            <p:spPr bwMode="auto">
              <a:xfrm>
                <a:off x="4377" y="492"/>
                <a:ext cx="0" cy="3129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211991" name="Line 23"/>
              <p:cNvSpPr>
                <a:spLocks noChangeShapeType="1"/>
              </p:cNvSpPr>
              <p:nvPr/>
            </p:nvSpPr>
            <p:spPr bwMode="auto">
              <a:xfrm>
                <a:off x="4242" y="492"/>
                <a:ext cx="0" cy="3129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211992" name="Line 24"/>
              <p:cNvSpPr>
                <a:spLocks noChangeShapeType="1"/>
              </p:cNvSpPr>
              <p:nvPr/>
            </p:nvSpPr>
            <p:spPr bwMode="auto">
              <a:xfrm>
                <a:off x="4485" y="492"/>
                <a:ext cx="0" cy="3129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211993" name="Line 25"/>
              <p:cNvSpPr>
                <a:spLocks noChangeShapeType="1"/>
              </p:cNvSpPr>
              <p:nvPr/>
            </p:nvSpPr>
            <p:spPr bwMode="auto">
              <a:xfrm>
                <a:off x="4581" y="492"/>
                <a:ext cx="0" cy="3129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211994" name="Line 26"/>
              <p:cNvSpPr>
                <a:spLocks noChangeShapeType="1"/>
              </p:cNvSpPr>
              <p:nvPr/>
            </p:nvSpPr>
            <p:spPr bwMode="auto">
              <a:xfrm>
                <a:off x="4654" y="492"/>
                <a:ext cx="0" cy="3130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211995" name="Line 27"/>
              <p:cNvSpPr>
                <a:spLocks noChangeShapeType="1"/>
              </p:cNvSpPr>
              <p:nvPr/>
            </p:nvSpPr>
            <p:spPr bwMode="auto">
              <a:xfrm>
                <a:off x="4730" y="492"/>
                <a:ext cx="0" cy="3129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211996" name="Line 28"/>
              <p:cNvSpPr>
                <a:spLocks noChangeShapeType="1"/>
              </p:cNvSpPr>
              <p:nvPr/>
            </p:nvSpPr>
            <p:spPr bwMode="auto">
              <a:xfrm flipH="1">
                <a:off x="4783" y="492"/>
                <a:ext cx="7" cy="3130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211997" name="Line 29"/>
              <p:cNvSpPr>
                <a:spLocks noChangeShapeType="1"/>
              </p:cNvSpPr>
              <p:nvPr/>
            </p:nvSpPr>
            <p:spPr bwMode="auto">
              <a:xfrm>
                <a:off x="5196" y="492"/>
                <a:ext cx="0" cy="3130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211998" name="Line 30"/>
              <p:cNvSpPr>
                <a:spLocks noChangeShapeType="1"/>
              </p:cNvSpPr>
              <p:nvPr/>
            </p:nvSpPr>
            <p:spPr bwMode="auto">
              <a:xfrm>
                <a:off x="1093" y="492"/>
                <a:ext cx="0" cy="3129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211999" name="Line 31"/>
              <p:cNvSpPr>
                <a:spLocks noChangeShapeType="1"/>
              </p:cNvSpPr>
              <p:nvPr/>
            </p:nvSpPr>
            <p:spPr bwMode="auto">
              <a:xfrm>
                <a:off x="2047" y="491"/>
                <a:ext cx="0" cy="3130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</p:grpSp>
        <p:grpSp>
          <p:nvGrpSpPr>
            <p:cNvPr id="212000" name="Group 32"/>
            <p:cNvGrpSpPr>
              <a:grpSpLocks/>
            </p:cNvGrpSpPr>
            <p:nvPr/>
          </p:nvGrpSpPr>
          <p:grpSpPr bwMode="auto">
            <a:xfrm>
              <a:off x="1093" y="492"/>
              <a:ext cx="4109" cy="3129"/>
              <a:chOff x="1093" y="492"/>
              <a:chExt cx="4109" cy="3129"/>
            </a:xfrm>
          </p:grpSpPr>
          <p:sp>
            <p:nvSpPr>
              <p:cNvPr id="212001" name="Line 33"/>
              <p:cNvSpPr>
                <a:spLocks noChangeShapeType="1"/>
              </p:cNvSpPr>
              <p:nvPr/>
            </p:nvSpPr>
            <p:spPr bwMode="auto">
              <a:xfrm>
                <a:off x="1093" y="492"/>
                <a:ext cx="4099" cy="0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212002" name="Line 34"/>
              <p:cNvSpPr>
                <a:spLocks noChangeShapeType="1"/>
              </p:cNvSpPr>
              <p:nvPr/>
            </p:nvSpPr>
            <p:spPr bwMode="auto">
              <a:xfrm>
                <a:off x="1093" y="712"/>
                <a:ext cx="4106" cy="0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212003" name="Line 35"/>
              <p:cNvSpPr>
                <a:spLocks noChangeShapeType="1"/>
              </p:cNvSpPr>
              <p:nvPr/>
            </p:nvSpPr>
            <p:spPr bwMode="auto">
              <a:xfrm>
                <a:off x="1093" y="931"/>
                <a:ext cx="4109" cy="0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212004" name="Line 36"/>
              <p:cNvSpPr>
                <a:spLocks noChangeShapeType="1"/>
              </p:cNvSpPr>
              <p:nvPr/>
            </p:nvSpPr>
            <p:spPr bwMode="auto">
              <a:xfrm>
                <a:off x="1093" y="1163"/>
                <a:ext cx="4109" cy="0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212005" name="Line 37"/>
              <p:cNvSpPr>
                <a:spLocks noChangeShapeType="1"/>
              </p:cNvSpPr>
              <p:nvPr/>
            </p:nvSpPr>
            <p:spPr bwMode="auto">
              <a:xfrm>
                <a:off x="1093" y="1381"/>
                <a:ext cx="4109" cy="0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212006" name="Line 38"/>
              <p:cNvSpPr>
                <a:spLocks noChangeShapeType="1"/>
              </p:cNvSpPr>
              <p:nvPr/>
            </p:nvSpPr>
            <p:spPr bwMode="auto">
              <a:xfrm>
                <a:off x="1093" y="1606"/>
                <a:ext cx="4109" cy="0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212007" name="Line 39"/>
              <p:cNvSpPr>
                <a:spLocks noChangeShapeType="1"/>
              </p:cNvSpPr>
              <p:nvPr/>
            </p:nvSpPr>
            <p:spPr bwMode="auto">
              <a:xfrm>
                <a:off x="1093" y="1822"/>
                <a:ext cx="4106" cy="0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212008" name="Line 40"/>
              <p:cNvSpPr>
                <a:spLocks noChangeShapeType="1"/>
              </p:cNvSpPr>
              <p:nvPr/>
            </p:nvSpPr>
            <p:spPr bwMode="auto">
              <a:xfrm>
                <a:off x="1093" y="2049"/>
                <a:ext cx="4106" cy="0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212009" name="Line 41"/>
              <p:cNvSpPr>
                <a:spLocks noChangeShapeType="1"/>
              </p:cNvSpPr>
              <p:nvPr/>
            </p:nvSpPr>
            <p:spPr bwMode="auto">
              <a:xfrm>
                <a:off x="1093" y="2267"/>
                <a:ext cx="4106" cy="0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212010" name="Line 42"/>
              <p:cNvSpPr>
                <a:spLocks noChangeShapeType="1"/>
              </p:cNvSpPr>
              <p:nvPr/>
            </p:nvSpPr>
            <p:spPr bwMode="auto">
              <a:xfrm>
                <a:off x="1093" y="2490"/>
                <a:ext cx="4106" cy="0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212011" name="Line 43"/>
              <p:cNvSpPr>
                <a:spLocks noChangeShapeType="1"/>
              </p:cNvSpPr>
              <p:nvPr/>
            </p:nvSpPr>
            <p:spPr bwMode="auto">
              <a:xfrm>
                <a:off x="1093" y="2720"/>
                <a:ext cx="4106" cy="0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212012" name="Line 44"/>
              <p:cNvSpPr>
                <a:spLocks noChangeShapeType="1"/>
              </p:cNvSpPr>
              <p:nvPr/>
            </p:nvSpPr>
            <p:spPr bwMode="auto">
              <a:xfrm>
                <a:off x="1093" y="2934"/>
                <a:ext cx="4106" cy="0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212013" name="Line 45"/>
              <p:cNvSpPr>
                <a:spLocks noChangeShapeType="1"/>
              </p:cNvSpPr>
              <p:nvPr/>
            </p:nvSpPr>
            <p:spPr bwMode="auto">
              <a:xfrm>
                <a:off x="1093" y="3160"/>
                <a:ext cx="4106" cy="0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212014" name="Line 46"/>
              <p:cNvSpPr>
                <a:spLocks noChangeShapeType="1"/>
              </p:cNvSpPr>
              <p:nvPr/>
            </p:nvSpPr>
            <p:spPr bwMode="auto">
              <a:xfrm>
                <a:off x="1093" y="3385"/>
                <a:ext cx="4106" cy="0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212015" name="Line 47"/>
              <p:cNvSpPr>
                <a:spLocks noChangeShapeType="1"/>
              </p:cNvSpPr>
              <p:nvPr/>
            </p:nvSpPr>
            <p:spPr bwMode="auto">
              <a:xfrm>
                <a:off x="1096" y="3622"/>
                <a:ext cx="4095" cy="0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</p:grpSp>
      </p:grpSp>
      <p:sp>
        <p:nvSpPr>
          <p:cNvPr id="212016" name="Rectangle 48"/>
          <p:cNvSpPr>
            <a:spLocks noChangeArrowheads="1"/>
          </p:cNvSpPr>
          <p:nvPr/>
        </p:nvSpPr>
        <p:spPr bwMode="auto">
          <a:xfrm>
            <a:off x="2286001" y="2943225"/>
            <a:ext cx="581025" cy="3444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r>
              <a:rPr lang="es-CO" altLang="es-CO" sz="2000" b="1" i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L</a:t>
            </a:r>
            <a:r>
              <a:rPr lang="es-CO" altLang="es-CO" sz="2000" b="1" i="1" baseline="-25000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p</a:t>
            </a:r>
          </a:p>
        </p:txBody>
      </p:sp>
      <p:sp>
        <p:nvSpPr>
          <p:cNvPr id="212017" name="Rectangle 49"/>
          <p:cNvSpPr>
            <a:spLocks noChangeArrowheads="1"/>
          </p:cNvSpPr>
          <p:nvPr/>
        </p:nvSpPr>
        <p:spPr bwMode="auto">
          <a:xfrm>
            <a:off x="2727326" y="1011238"/>
            <a:ext cx="487363" cy="342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120</a:t>
            </a:r>
          </a:p>
        </p:txBody>
      </p:sp>
      <p:sp>
        <p:nvSpPr>
          <p:cNvPr id="212018" name="Rectangle 50"/>
          <p:cNvSpPr>
            <a:spLocks noChangeArrowheads="1"/>
          </p:cNvSpPr>
          <p:nvPr/>
        </p:nvSpPr>
        <p:spPr bwMode="auto">
          <a:xfrm>
            <a:off x="2727326" y="1365250"/>
            <a:ext cx="487363" cy="342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110</a:t>
            </a:r>
          </a:p>
        </p:txBody>
      </p:sp>
      <p:sp>
        <p:nvSpPr>
          <p:cNvPr id="212019" name="Rectangle 51"/>
          <p:cNvSpPr>
            <a:spLocks noChangeArrowheads="1"/>
          </p:cNvSpPr>
          <p:nvPr/>
        </p:nvSpPr>
        <p:spPr bwMode="auto">
          <a:xfrm>
            <a:off x="2727326" y="1716089"/>
            <a:ext cx="487363" cy="3460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100</a:t>
            </a:r>
          </a:p>
        </p:txBody>
      </p:sp>
      <p:sp>
        <p:nvSpPr>
          <p:cNvPr id="212020" name="Rectangle 52"/>
          <p:cNvSpPr>
            <a:spLocks noChangeArrowheads="1"/>
          </p:cNvSpPr>
          <p:nvPr/>
        </p:nvSpPr>
        <p:spPr bwMode="auto">
          <a:xfrm>
            <a:off x="2727326" y="2070100"/>
            <a:ext cx="487363" cy="3444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90</a:t>
            </a:r>
          </a:p>
        </p:txBody>
      </p:sp>
      <p:sp>
        <p:nvSpPr>
          <p:cNvPr id="212021" name="Rectangle 53"/>
          <p:cNvSpPr>
            <a:spLocks noChangeArrowheads="1"/>
          </p:cNvSpPr>
          <p:nvPr/>
        </p:nvSpPr>
        <p:spPr bwMode="auto">
          <a:xfrm>
            <a:off x="2727326" y="2424113"/>
            <a:ext cx="487363" cy="342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80</a:t>
            </a:r>
          </a:p>
        </p:txBody>
      </p:sp>
      <p:sp>
        <p:nvSpPr>
          <p:cNvPr id="212022" name="Rectangle 54"/>
          <p:cNvSpPr>
            <a:spLocks noChangeArrowheads="1"/>
          </p:cNvSpPr>
          <p:nvPr/>
        </p:nvSpPr>
        <p:spPr bwMode="auto">
          <a:xfrm>
            <a:off x="2727326" y="2776538"/>
            <a:ext cx="487363" cy="342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70</a:t>
            </a:r>
          </a:p>
        </p:txBody>
      </p:sp>
      <p:sp>
        <p:nvSpPr>
          <p:cNvPr id="212023" name="Rectangle 55"/>
          <p:cNvSpPr>
            <a:spLocks noChangeArrowheads="1"/>
          </p:cNvSpPr>
          <p:nvPr/>
        </p:nvSpPr>
        <p:spPr bwMode="auto">
          <a:xfrm>
            <a:off x="2727326" y="3130550"/>
            <a:ext cx="487363" cy="3444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60</a:t>
            </a:r>
          </a:p>
        </p:txBody>
      </p:sp>
      <p:sp>
        <p:nvSpPr>
          <p:cNvPr id="212024" name="Rectangle 56"/>
          <p:cNvSpPr>
            <a:spLocks noChangeArrowheads="1"/>
          </p:cNvSpPr>
          <p:nvPr/>
        </p:nvSpPr>
        <p:spPr bwMode="auto">
          <a:xfrm>
            <a:off x="2727326" y="3482975"/>
            <a:ext cx="487363" cy="3444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50</a:t>
            </a:r>
          </a:p>
        </p:txBody>
      </p:sp>
      <p:sp>
        <p:nvSpPr>
          <p:cNvPr id="212025" name="Rectangle 57"/>
          <p:cNvSpPr>
            <a:spLocks noChangeArrowheads="1"/>
          </p:cNvSpPr>
          <p:nvPr/>
        </p:nvSpPr>
        <p:spPr bwMode="auto">
          <a:xfrm>
            <a:off x="2727326" y="3835401"/>
            <a:ext cx="487363" cy="3460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40</a:t>
            </a:r>
          </a:p>
        </p:txBody>
      </p:sp>
      <p:sp>
        <p:nvSpPr>
          <p:cNvPr id="212026" name="Rectangle 58"/>
          <p:cNvSpPr>
            <a:spLocks noChangeArrowheads="1"/>
          </p:cNvSpPr>
          <p:nvPr/>
        </p:nvSpPr>
        <p:spPr bwMode="auto">
          <a:xfrm>
            <a:off x="2727326" y="4191000"/>
            <a:ext cx="487363" cy="342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30</a:t>
            </a:r>
          </a:p>
        </p:txBody>
      </p:sp>
      <p:sp>
        <p:nvSpPr>
          <p:cNvPr id="212027" name="Rectangle 59"/>
          <p:cNvSpPr>
            <a:spLocks noChangeArrowheads="1"/>
          </p:cNvSpPr>
          <p:nvPr/>
        </p:nvSpPr>
        <p:spPr bwMode="auto">
          <a:xfrm>
            <a:off x="2727326" y="4543425"/>
            <a:ext cx="487363" cy="342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20</a:t>
            </a:r>
          </a:p>
        </p:txBody>
      </p:sp>
      <p:sp>
        <p:nvSpPr>
          <p:cNvPr id="212028" name="Rectangle 60"/>
          <p:cNvSpPr>
            <a:spLocks noChangeArrowheads="1"/>
          </p:cNvSpPr>
          <p:nvPr/>
        </p:nvSpPr>
        <p:spPr bwMode="auto">
          <a:xfrm>
            <a:off x="2727326" y="4897439"/>
            <a:ext cx="487363" cy="3444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10</a:t>
            </a:r>
          </a:p>
        </p:txBody>
      </p:sp>
      <p:sp>
        <p:nvSpPr>
          <p:cNvPr id="212029" name="Rectangle 61"/>
          <p:cNvSpPr>
            <a:spLocks noChangeArrowheads="1"/>
          </p:cNvSpPr>
          <p:nvPr/>
        </p:nvSpPr>
        <p:spPr bwMode="auto">
          <a:xfrm>
            <a:off x="2727326" y="5251450"/>
            <a:ext cx="487363" cy="342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0</a:t>
            </a:r>
          </a:p>
        </p:txBody>
      </p:sp>
      <p:sp>
        <p:nvSpPr>
          <p:cNvPr id="212030" name="Rectangle 62"/>
          <p:cNvSpPr>
            <a:spLocks noChangeArrowheads="1"/>
          </p:cNvSpPr>
          <p:nvPr/>
        </p:nvSpPr>
        <p:spPr bwMode="auto">
          <a:xfrm>
            <a:off x="2795589" y="617538"/>
            <a:ext cx="485775" cy="342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dB   </a:t>
            </a:r>
          </a:p>
        </p:txBody>
      </p:sp>
      <p:sp>
        <p:nvSpPr>
          <p:cNvPr id="212031" name="Rectangle 63"/>
          <p:cNvSpPr>
            <a:spLocks noChangeArrowheads="1"/>
          </p:cNvSpPr>
          <p:nvPr/>
        </p:nvSpPr>
        <p:spPr bwMode="auto">
          <a:xfrm>
            <a:off x="3006726" y="5761039"/>
            <a:ext cx="485775" cy="3444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20</a:t>
            </a:r>
          </a:p>
        </p:txBody>
      </p:sp>
      <p:sp>
        <p:nvSpPr>
          <p:cNvPr id="212032" name="Rectangle 64"/>
          <p:cNvSpPr>
            <a:spLocks noChangeArrowheads="1"/>
          </p:cNvSpPr>
          <p:nvPr/>
        </p:nvSpPr>
        <p:spPr bwMode="auto">
          <a:xfrm>
            <a:off x="4537076" y="5767389"/>
            <a:ext cx="487363" cy="3444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100</a:t>
            </a:r>
          </a:p>
        </p:txBody>
      </p:sp>
      <p:sp>
        <p:nvSpPr>
          <p:cNvPr id="212033" name="Rectangle 65"/>
          <p:cNvSpPr>
            <a:spLocks noChangeArrowheads="1"/>
          </p:cNvSpPr>
          <p:nvPr/>
        </p:nvSpPr>
        <p:spPr bwMode="auto">
          <a:xfrm>
            <a:off x="6094414" y="5767389"/>
            <a:ext cx="485775" cy="3444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500</a:t>
            </a:r>
          </a:p>
        </p:txBody>
      </p:sp>
      <p:sp>
        <p:nvSpPr>
          <p:cNvPr id="212034" name="Rectangle 66"/>
          <p:cNvSpPr>
            <a:spLocks noChangeArrowheads="1"/>
          </p:cNvSpPr>
          <p:nvPr/>
        </p:nvSpPr>
        <p:spPr bwMode="auto">
          <a:xfrm>
            <a:off x="6634163" y="5767389"/>
            <a:ext cx="639762" cy="3444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1000</a:t>
            </a:r>
          </a:p>
        </p:txBody>
      </p:sp>
      <p:sp>
        <p:nvSpPr>
          <p:cNvPr id="212035" name="Rectangle 67"/>
          <p:cNvSpPr>
            <a:spLocks noChangeArrowheads="1"/>
          </p:cNvSpPr>
          <p:nvPr/>
        </p:nvSpPr>
        <p:spPr bwMode="auto">
          <a:xfrm>
            <a:off x="8166100" y="5767389"/>
            <a:ext cx="642938" cy="3444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5000</a:t>
            </a:r>
          </a:p>
        </p:txBody>
      </p:sp>
      <p:sp>
        <p:nvSpPr>
          <p:cNvPr id="212036" name="Rectangle 68"/>
          <p:cNvSpPr>
            <a:spLocks noChangeArrowheads="1"/>
          </p:cNvSpPr>
          <p:nvPr/>
        </p:nvSpPr>
        <p:spPr bwMode="auto">
          <a:xfrm>
            <a:off x="8818564" y="5767389"/>
            <a:ext cx="1087437" cy="3444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10000  Hz</a:t>
            </a:r>
          </a:p>
        </p:txBody>
      </p:sp>
      <p:sp>
        <p:nvSpPr>
          <p:cNvPr id="212037" name="Rectangle 69"/>
          <p:cNvSpPr>
            <a:spLocks noChangeArrowheads="1"/>
          </p:cNvSpPr>
          <p:nvPr/>
        </p:nvSpPr>
        <p:spPr bwMode="auto">
          <a:xfrm>
            <a:off x="6235700" y="6027738"/>
            <a:ext cx="641350" cy="419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buClrTx/>
              <a:buFontTx/>
              <a:buNone/>
            </a:pPr>
            <a:r>
              <a:rPr lang="es-CO" altLang="es-CO" sz="2000" b="1" i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f</a:t>
            </a:r>
          </a:p>
        </p:txBody>
      </p:sp>
      <p:sp>
        <p:nvSpPr>
          <p:cNvPr id="212038" name="Freeform 70"/>
          <p:cNvSpPr>
            <a:spLocks noChangeArrowheads="1"/>
          </p:cNvSpPr>
          <p:nvPr/>
        </p:nvSpPr>
        <p:spPr bwMode="auto">
          <a:xfrm>
            <a:off x="3422650" y="2974975"/>
            <a:ext cx="6267450" cy="2706688"/>
          </a:xfrm>
          <a:custGeom>
            <a:avLst/>
            <a:gdLst>
              <a:gd name="G0" fmla="+- 64806 0 0"/>
              <a:gd name="G1" fmla="+- 1 0 0"/>
              <a:gd name="G2" fmla="+- 3261 0 0"/>
              <a:gd name="G3" fmla="+- 1 0 0"/>
              <a:gd name="G4" fmla="+- 1 0 0"/>
              <a:gd name="G5" fmla="+- 1 0 0"/>
              <a:gd name="G6" fmla="+- 1 0 0"/>
              <a:gd name="G7" fmla="+- 1 0 0"/>
              <a:gd name="G8" fmla="+- 1 0 0"/>
              <a:gd name="G9" fmla="+- 1 0 0"/>
              <a:gd name="G10" fmla="+- 1 0 0"/>
              <a:gd name="G11" fmla="+- 1 0 0"/>
              <a:gd name="G12" fmla="+- 1 0 0"/>
              <a:gd name="G13" fmla="+- 1 0 0"/>
              <a:gd name="G14" fmla="+- 1 0 0"/>
              <a:gd name="G15" fmla="+- 1 0 0"/>
              <a:gd name="G16" fmla="+- 1 0 0"/>
              <a:gd name="G17" fmla="+- 1 0 0"/>
              <a:gd name="G18" fmla="+- 1 0 0"/>
              <a:gd name="G19" fmla="+- 1 0 0"/>
              <a:gd name="G20" fmla="+- 1 0 0"/>
              <a:gd name="G21" fmla="+- 1 0 0"/>
              <a:gd name="G22" fmla="+- 1 0 0"/>
              <a:gd name="G23" fmla="+- 1 0 0"/>
              <a:gd name="G24" fmla="+- 1 0 0"/>
              <a:gd name="G25" fmla="+- 1 0 0"/>
              <a:gd name="G26" fmla="+- 1 0 0"/>
              <a:gd name="G27" fmla="+- 1 0 0"/>
              <a:gd name="G28" fmla="+- 1 0 0"/>
              <a:gd name="G29" fmla="+- 1 0 0"/>
              <a:gd name="G30" fmla="*/ 1 65535 32768"/>
              <a:gd name="G31" fmla="+- 1 0 0"/>
              <a:gd name="G32" fmla="+- 50032 0 0"/>
              <a:gd name="G33" fmla="+- 3 0 0"/>
              <a:gd name="G34" fmla="*/ 1 25561 55552"/>
              <a:gd name="G35" fmla="*/ 1 35987 55552"/>
              <a:gd name="G36" fmla="*/ G35 1 180"/>
              <a:gd name="G37" fmla="*/ G34 1 G36"/>
              <a:gd name="G38" fmla="*/ 1 27627 25600"/>
              <a:gd name="G39" fmla="*/ 1 0 0"/>
              <a:gd name="G40" fmla="*/ 1 0 0"/>
              <a:gd name="G41" fmla="+- 1 0 0"/>
              <a:gd name="G42" fmla="+- 1 0 0"/>
              <a:gd name="T0" fmla="*/ 0 w 20000"/>
              <a:gd name="T1" fmla="*/ 0 h 20000"/>
              <a:gd name="T2" fmla="*/ 277648 w 20000"/>
              <a:gd name="T3" fmla="*/ 218700 h 20000"/>
              <a:gd name="T4" fmla="*/ 553416 w 20000"/>
              <a:gd name="T5" fmla="*/ 438348 h 20000"/>
              <a:gd name="T6" fmla="*/ 740813 w 20000"/>
              <a:gd name="T7" fmla="*/ 590599 h 20000"/>
              <a:gd name="T8" fmla="*/ 884337 w 20000"/>
              <a:gd name="T9" fmla="*/ 704280 h 20000"/>
              <a:gd name="T10" fmla="*/ 1021908 w 20000"/>
              <a:gd name="T11" fmla="*/ 825405 h 20000"/>
              <a:gd name="T12" fmla="*/ 1214945 w 20000"/>
              <a:gd name="T13" fmla="*/ 984422 h 20000"/>
              <a:gd name="T14" fmla="*/ 1358470 w 20000"/>
              <a:gd name="T15" fmla="*/ 1096344 h 20000"/>
              <a:gd name="T16" fmla="*/ 1667142 w 20000"/>
              <a:gd name="T17" fmla="*/ 1340352 h 20000"/>
              <a:gd name="T18" fmla="*/ 2020313 w 20000"/>
              <a:gd name="T19" fmla="*/ 1590991 h 20000"/>
              <a:gd name="T20" fmla="*/ 2406387 w 20000"/>
              <a:gd name="T21" fmla="*/ 1849345 h 20000"/>
              <a:gd name="T22" fmla="*/ 2659906 w 20000"/>
              <a:gd name="T23" fmla="*/ 2037865 h 20000"/>
              <a:gd name="T24" fmla="*/ 3045981 w 20000"/>
              <a:gd name="T25" fmla="*/ 2296083 h 20000"/>
              <a:gd name="T26" fmla="*/ 3200473 w 20000"/>
              <a:gd name="T27" fmla="*/ 2360097 h 20000"/>
              <a:gd name="T28" fmla="*/ 3332717 w 20000"/>
              <a:gd name="T29" fmla="*/ 2387028 h 20000"/>
              <a:gd name="T30" fmla="*/ 3586235 w 20000"/>
              <a:gd name="T31" fmla="*/ 2395419 h 20000"/>
              <a:gd name="T32" fmla="*/ 3822518 w 20000"/>
              <a:gd name="T33" fmla="*/ 2418155 h 20000"/>
              <a:gd name="T34" fmla="*/ 4066322 w 20000"/>
              <a:gd name="T35" fmla="*/ 2491236 h 20000"/>
              <a:gd name="T36" fmla="*/ 4253718 w 20000"/>
              <a:gd name="T37" fmla="*/ 2605729 h 20000"/>
              <a:gd name="T38" fmla="*/ 4452083 w 20000"/>
              <a:gd name="T39" fmla="*/ 2683140 h 20000"/>
              <a:gd name="T40" fmla="*/ 4617544 w 20000"/>
              <a:gd name="T41" fmla="*/ 2705876 h 20000"/>
              <a:gd name="T42" fmla="*/ 4793973 w 20000"/>
              <a:gd name="T43" fmla="*/ 2683140 h 20000"/>
              <a:gd name="T44" fmla="*/ 4915561 w 20000"/>
              <a:gd name="T45" fmla="*/ 2644434 h 20000"/>
              <a:gd name="T46" fmla="*/ 5009259 w 20000"/>
              <a:gd name="T47" fmla="*/ 2592195 h 20000"/>
              <a:gd name="T48" fmla="*/ 5064413 w 20000"/>
              <a:gd name="T49" fmla="*/ 2545099 h 20000"/>
              <a:gd name="T50" fmla="*/ 5173780 w 20000"/>
              <a:gd name="T51" fmla="*/ 2408005 h 20000"/>
              <a:gd name="T52" fmla="*/ 5257450 w 20000"/>
              <a:gd name="T53" fmla="*/ 2296083 h 20000"/>
              <a:gd name="T54" fmla="*/ 5301323 w 20000"/>
              <a:gd name="T55" fmla="*/ 2242220 h 20000"/>
              <a:gd name="T56" fmla="*/ 5362117 w 20000"/>
              <a:gd name="T57" fmla="*/ 2190117 h 20000"/>
              <a:gd name="T58" fmla="*/ 5417270 w 20000"/>
              <a:gd name="T59" fmla="*/ 2156418 h 20000"/>
              <a:gd name="T60" fmla="*/ 5489033 w 20000"/>
              <a:gd name="T61" fmla="*/ 2137066 h 20000"/>
              <a:gd name="T62" fmla="*/ 5621276 w 20000"/>
              <a:gd name="T63" fmla="*/ 2106751 h 20000"/>
              <a:gd name="T64" fmla="*/ 5709647 w 20000"/>
              <a:gd name="T65" fmla="*/ 2095789 h 20000"/>
              <a:gd name="T66" fmla="*/ 5830922 w 20000"/>
              <a:gd name="T67" fmla="*/ 2068992 h 20000"/>
              <a:gd name="T68" fmla="*/ 5963165 w 20000"/>
              <a:gd name="T69" fmla="*/ 2037865 h 20000"/>
              <a:gd name="T70" fmla="*/ 6051536 w 20000"/>
              <a:gd name="T71" fmla="*/ 1992393 h 20000"/>
              <a:gd name="T72" fmla="*/ 6128626 w 20000"/>
              <a:gd name="T73" fmla="*/ 1924184 h 20000"/>
              <a:gd name="T74" fmla="*/ 6172812 w 20000"/>
              <a:gd name="T75" fmla="*/ 1878712 h 20000"/>
              <a:gd name="T76" fmla="*/ 6216997 w 20000"/>
              <a:gd name="T77" fmla="*/ 1810639 h 20000"/>
              <a:gd name="T78" fmla="*/ 6266510 w 20000"/>
              <a:gd name="T79" fmla="*/ 1665966 h 200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20000" h="20000">
                <a:moveTo>
                  <a:pt x="0" y="0"/>
                </a:moveTo>
                <a:lnTo>
                  <a:pt x="886" y="1616"/>
                </a:lnTo>
                <a:lnTo>
                  <a:pt x="1766" y="3239"/>
                </a:lnTo>
                <a:lnTo>
                  <a:pt x="2364" y="4364"/>
                </a:lnTo>
                <a:lnTo>
                  <a:pt x="2822" y="5204"/>
                </a:lnTo>
                <a:lnTo>
                  <a:pt x="3261" y="6099"/>
                </a:lnTo>
                <a:lnTo>
                  <a:pt x="3877" y="7274"/>
                </a:lnTo>
                <a:lnTo>
                  <a:pt x="4335" y="8101"/>
                </a:lnTo>
                <a:lnTo>
                  <a:pt x="5320" y="9904"/>
                </a:lnTo>
                <a:lnTo>
                  <a:pt x="6447" y="11756"/>
                </a:lnTo>
                <a:lnTo>
                  <a:pt x="7679" y="13665"/>
                </a:lnTo>
                <a:lnTo>
                  <a:pt x="8488" y="15058"/>
                </a:lnTo>
                <a:lnTo>
                  <a:pt x="9720" y="16966"/>
                </a:lnTo>
                <a:lnTo>
                  <a:pt x="10213" y="17439"/>
                </a:lnTo>
                <a:lnTo>
                  <a:pt x="10635" y="17638"/>
                </a:lnTo>
                <a:lnTo>
                  <a:pt x="11444" y="17700"/>
                </a:lnTo>
                <a:lnTo>
                  <a:pt x="12198" y="17868"/>
                </a:lnTo>
                <a:lnTo>
                  <a:pt x="12976" y="18408"/>
                </a:lnTo>
                <a:lnTo>
                  <a:pt x="13574" y="19254"/>
                </a:lnTo>
                <a:lnTo>
                  <a:pt x="14207" y="19826"/>
                </a:lnTo>
                <a:lnTo>
                  <a:pt x="14735" y="19994"/>
                </a:lnTo>
                <a:lnTo>
                  <a:pt x="15298" y="19826"/>
                </a:lnTo>
                <a:lnTo>
                  <a:pt x="15686" y="19540"/>
                </a:lnTo>
                <a:lnTo>
                  <a:pt x="15985" y="19154"/>
                </a:lnTo>
                <a:lnTo>
                  <a:pt x="16161" y="18806"/>
                </a:lnTo>
                <a:lnTo>
                  <a:pt x="16510" y="17793"/>
                </a:lnTo>
                <a:lnTo>
                  <a:pt x="16777" y="16966"/>
                </a:lnTo>
                <a:lnTo>
                  <a:pt x="16917" y="16568"/>
                </a:lnTo>
                <a:lnTo>
                  <a:pt x="17111" y="16183"/>
                </a:lnTo>
                <a:lnTo>
                  <a:pt x="17287" y="15934"/>
                </a:lnTo>
                <a:lnTo>
                  <a:pt x="17516" y="15791"/>
                </a:lnTo>
                <a:lnTo>
                  <a:pt x="17938" y="15567"/>
                </a:lnTo>
                <a:lnTo>
                  <a:pt x="18220" y="15486"/>
                </a:lnTo>
                <a:lnTo>
                  <a:pt x="18607" y="15288"/>
                </a:lnTo>
                <a:lnTo>
                  <a:pt x="19029" y="15058"/>
                </a:lnTo>
                <a:lnTo>
                  <a:pt x="19311" y="14722"/>
                </a:lnTo>
                <a:lnTo>
                  <a:pt x="19557" y="14218"/>
                </a:lnTo>
                <a:lnTo>
                  <a:pt x="19698" y="13882"/>
                </a:lnTo>
                <a:lnTo>
                  <a:pt x="19839" y="13379"/>
                </a:lnTo>
                <a:lnTo>
                  <a:pt x="19997" y="12310"/>
                </a:lnTo>
              </a:path>
            </a:pathLst>
          </a:custGeom>
          <a:noFill/>
          <a:ln w="57240" cap="flat">
            <a:solidFill>
              <a:srgbClr val="6699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  <p:sp>
        <p:nvSpPr>
          <p:cNvPr id="212039" name="Rectangle 71"/>
          <p:cNvSpPr>
            <a:spLocks noChangeArrowheads="1"/>
          </p:cNvSpPr>
          <p:nvPr/>
        </p:nvSpPr>
        <p:spPr bwMode="auto">
          <a:xfrm>
            <a:off x="5126038" y="3671888"/>
            <a:ext cx="1109662" cy="519112"/>
          </a:xfrm>
          <a:prstGeom prst="rect">
            <a:avLst/>
          </a:prstGeom>
          <a:solidFill>
            <a:srgbClr val="FFFF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buClrTx/>
              <a:buFontTx/>
              <a:buNone/>
            </a:pPr>
            <a:r>
              <a:rPr lang="es-CO" altLang="es-CO" sz="1800" b="1">
                <a:solidFill>
                  <a:srgbClr val="669900"/>
                </a:solidFill>
              </a:rPr>
              <a:t>Umbral de </a:t>
            </a:r>
          </a:p>
          <a:p>
            <a:pPr algn="ctr">
              <a:buClrTx/>
              <a:buFontTx/>
              <a:buNone/>
            </a:pPr>
            <a:r>
              <a:rPr lang="es-CO" altLang="es-CO" sz="1800" b="1">
                <a:solidFill>
                  <a:srgbClr val="669900"/>
                </a:solidFill>
              </a:rPr>
              <a:t>audición</a:t>
            </a:r>
          </a:p>
        </p:txBody>
      </p:sp>
    </p:spTree>
  </p:cSld>
  <p:clrMapOvr>
    <a:masterClrMapping/>
  </p:clrMapOvr>
  <p:transition>
    <p:dissolve/>
  </p:transition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9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gradFill rotWithShape="0">
          <a:gsLst>
            <a:gs pos="0">
              <a:srgbClr val="000000"/>
            </a:gs>
            <a:gs pos="50000">
              <a:srgbClr val="003399"/>
            </a:gs>
            <a:gs pos="100000">
              <a:srgbClr val="000000"/>
            </a:gs>
          </a:gsLst>
          <a:lin ang="81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2993" name="Text Box 1"/>
          <p:cNvSpPr txBox="1">
            <a:spLocks noChangeArrowheads="1"/>
          </p:cNvSpPr>
          <p:nvPr/>
        </p:nvSpPr>
        <p:spPr bwMode="auto">
          <a:xfrm>
            <a:off x="2057400" y="2343023"/>
            <a:ext cx="8077200" cy="348005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ctr">
            <a:spAutoFit/>
          </a:bodyPr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spcBef>
                <a:spcPts val="2750"/>
              </a:spcBef>
              <a:buClrTx/>
            </a:pPr>
            <a:r>
              <a:rPr lang="es-CO" altLang="es-CO" sz="4400" b="1">
                <a:solidFill>
                  <a:srgbClr val="FFFF99"/>
                </a:solidFill>
              </a:rPr>
              <a:t> Si ahora se agrega un sonido externo, se encuentra que algunos sonidos, que en condiciones de silencio se percibían, </a:t>
            </a:r>
            <a:r>
              <a:rPr lang="es-CO" altLang="es-CO" sz="4400" b="1">
                <a:solidFill>
                  <a:srgbClr val="00FF99"/>
                </a:solidFill>
              </a:rPr>
              <a:t>ya no se perciben.</a:t>
            </a:r>
            <a:r>
              <a:rPr lang="es-CO" altLang="es-CO" sz="4400" b="1">
                <a:solidFill>
                  <a:srgbClr val="FFFF99"/>
                </a:solidFill>
              </a:rPr>
              <a:t> </a:t>
            </a:r>
          </a:p>
        </p:txBody>
      </p:sp>
      <p:sp>
        <p:nvSpPr>
          <p:cNvPr id="212994" name="Text Box 2"/>
          <p:cNvSpPr txBox="1">
            <a:spLocks noChangeArrowheads="1"/>
          </p:cNvSpPr>
          <p:nvPr/>
        </p:nvSpPr>
        <p:spPr bwMode="auto">
          <a:xfrm>
            <a:off x="2057400" y="885825"/>
            <a:ext cx="8077200" cy="8255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ctr">
            <a:spAutoFit/>
          </a:bodyPr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spcBef>
                <a:spcPts val="2750"/>
              </a:spcBef>
              <a:buClrTx/>
            </a:pPr>
            <a:r>
              <a:rPr lang="es-CO" altLang="es-CO" sz="4800" b="1">
                <a:solidFill>
                  <a:srgbClr val="00FF99"/>
                </a:solidFill>
              </a:rPr>
              <a:t>Enmascaramiento</a:t>
            </a:r>
            <a:r>
              <a:rPr lang="es-CO" altLang="es-CO" sz="4400" b="1">
                <a:solidFill>
                  <a:srgbClr val="FFFF99"/>
                </a:solidFill>
              </a:rPr>
              <a:t> </a:t>
            </a:r>
          </a:p>
        </p:txBody>
      </p:sp>
    </p:spTree>
  </p:cSld>
  <p:clrMapOvr>
    <a:masterClrMapping/>
  </p:clrMapOvr>
  <p:transition>
    <p:dissolve/>
  </p:transition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9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gradFill rotWithShape="0">
          <a:gsLst>
            <a:gs pos="0">
              <a:srgbClr val="000000"/>
            </a:gs>
            <a:gs pos="50000">
              <a:srgbClr val="003399"/>
            </a:gs>
            <a:gs pos="100000">
              <a:srgbClr val="000000"/>
            </a:gs>
          </a:gsLst>
          <a:lin ang="81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4017" name="Rectangle 1"/>
          <p:cNvSpPr>
            <a:spLocks noChangeArrowheads="1"/>
          </p:cNvSpPr>
          <p:nvPr/>
        </p:nvSpPr>
        <p:spPr bwMode="auto">
          <a:xfrm>
            <a:off x="2286000" y="500064"/>
            <a:ext cx="7772400" cy="5946775"/>
          </a:xfrm>
          <a:prstGeom prst="rect">
            <a:avLst/>
          </a:prstGeom>
          <a:solidFill>
            <a:srgbClr val="FFFFCC"/>
          </a:solidFill>
          <a:ln w="57240" cap="sq">
            <a:solidFill>
              <a:srgbClr val="CC66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  <p:grpSp>
        <p:nvGrpSpPr>
          <p:cNvPr id="214018" name="Group 2"/>
          <p:cNvGrpSpPr>
            <a:grpSpLocks/>
          </p:cNvGrpSpPr>
          <p:nvPr/>
        </p:nvGrpSpPr>
        <p:grpSpPr bwMode="auto">
          <a:xfrm>
            <a:off x="3259139" y="762001"/>
            <a:ext cx="6523037" cy="4970463"/>
            <a:chOff x="1093" y="480"/>
            <a:chExt cx="4109" cy="3131"/>
          </a:xfrm>
        </p:grpSpPr>
        <p:grpSp>
          <p:nvGrpSpPr>
            <p:cNvPr id="214019" name="Group 3"/>
            <p:cNvGrpSpPr>
              <a:grpSpLocks/>
            </p:cNvGrpSpPr>
            <p:nvPr/>
          </p:nvGrpSpPr>
          <p:grpSpPr bwMode="auto">
            <a:xfrm>
              <a:off x="1093" y="480"/>
              <a:ext cx="4102" cy="3131"/>
              <a:chOff x="1093" y="480"/>
              <a:chExt cx="4102" cy="3131"/>
            </a:xfrm>
          </p:grpSpPr>
          <p:sp>
            <p:nvSpPr>
              <p:cNvPr id="214020" name="Line 4"/>
              <p:cNvSpPr>
                <a:spLocks noChangeShapeType="1"/>
              </p:cNvSpPr>
              <p:nvPr/>
            </p:nvSpPr>
            <p:spPr bwMode="auto">
              <a:xfrm>
                <a:off x="3417" y="480"/>
                <a:ext cx="0" cy="3130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214021" name="Line 5"/>
              <p:cNvSpPr>
                <a:spLocks noChangeShapeType="1"/>
              </p:cNvSpPr>
              <p:nvPr/>
            </p:nvSpPr>
            <p:spPr bwMode="auto">
              <a:xfrm>
                <a:off x="1332" y="481"/>
                <a:ext cx="0" cy="3129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214022" name="Line 6"/>
              <p:cNvSpPr>
                <a:spLocks noChangeShapeType="1"/>
              </p:cNvSpPr>
              <p:nvPr/>
            </p:nvSpPr>
            <p:spPr bwMode="auto">
              <a:xfrm>
                <a:off x="1641" y="481"/>
                <a:ext cx="0" cy="3129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214023" name="Line 7"/>
              <p:cNvSpPr>
                <a:spLocks noChangeShapeType="1"/>
              </p:cNvSpPr>
              <p:nvPr/>
            </p:nvSpPr>
            <p:spPr bwMode="auto">
              <a:xfrm>
                <a:off x="1503" y="481"/>
                <a:ext cx="0" cy="3129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214024" name="Line 8"/>
              <p:cNvSpPr>
                <a:spLocks noChangeShapeType="1"/>
              </p:cNvSpPr>
              <p:nvPr/>
            </p:nvSpPr>
            <p:spPr bwMode="auto">
              <a:xfrm>
                <a:off x="1745" y="481"/>
                <a:ext cx="0" cy="3129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214025" name="Line 9"/>
              <p:cNvSpPr>
                <a:spLocks noChangeShapeType="1"/>
              </p:cNvSpPr>
              <p:nvPr/>
            </p:nvSpPr>
            <p:spPr bwMode="auto">
              <a:xfrm>
                <a:off x="1842" y="481"/>
                <a:ext cx="0" cy="3129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214026" name="Line 10"/>
              <p:cNvSpPr>
                <a:spLocks noChangeShapeType="1"/>
              </p:cNvSpPr>
              <p:nvPr/>
            </p:nvSpPr>
            <p:spPr bwMode="auto">
              <a:xfrm>
                <a:off x="1913" y="481"/>
                <a:ext cx="0" cy="3130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214027" name="Line 11"/>
              <p:cNvSpPr>
                <a:spLocks noChangeShapeType="1"/>
              </p:cNvSpPr>
              <p:nvPr/>
            </p:nvSpPr>
            <p:spPr bwMode="auto">
              <a:xfrm>
                <a:off x="1986" y="481"/>
                <a:ext cx="0" cy="3130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214028" name="Line 12"/>
              <p:cNvSpPr>
                <a:spLocks noChangeShapeType="1"/>
              </p:cNvSpPr>
              <p:nvPr/>
            </p:nvSpPr>
            <p:spPr bwMode="auto">
              <a:xfrm flipH="1">
                <a:off x="2456" y="481"/>
                <a:ext cx="7" cy="3128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214029" name="Line 13"/>
              <p:cNvSpPr>
                <a:spLocks noChangeShapeType="1"/>
              </p:cNvSpPr>
              <p:nvPr/>
            </p:nvSpPr>
            <p:spPr bwMode="auto">
              <a:xfrm>
                <a:off x="2704" y="481"/>
                <a:ext cx="0" cy="3129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214030" name="Line 14"/>
              <p:cNvSpPr>
                <a:spLocks noChangeShapeType="1"/>
              </p:cNvSpPr>
              <p:nvPr/>
            </p:nvSpPr>
            <p:spPr bwMode="auto">
              <a:xfrm>
                <a:off x="3011" y="481"/>
                <a:ext cx="0" cy="3129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214031" name="Line 15"/>
              <p:cNvSpPr>
                <a:spLocks noChangeShapeType="1"/>
              </p:cNvSpPr>
              <p:nvPr/>
            </p:nvSpPr>
            <p:spPr bwMode="auto">
              <a:xfrm>
                <a:off x="2874" y="481"/>
                <a:ext cx="0" cy="3129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214032" name="Line 16"/>
              <p:cNvSpPr>
                <a:spLocks noChangeShapeType="1"/>
              </p:cNvSpPr>
              <p:nvPr/>
            </p:nvSpPr>
            <p:spPr bwMode="auto">
              <a:xfrm>
                <a:off x="3118" y="481"/>
                <a:ext cx="0" cy="3129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214033" name="Line 17"/>
              <p:cNvSpPr>
                <a:spLocks noChangeShapeType="1"/>
              </p:cNvSpPr>
              <p:nvPr/>
            </p:nvSpPr>
            <p:spPr bwMode="auto">
              <a:xfrm>
                <a:off x="3212" y="481"/>
                <a:ext cx="0" cy="3129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214034" name="Line 18"/>
              <p:cNvSpPr>
                <a:spLocks noChangeShapeType="1"/>
              </p:cNvSpPr>
              <p:nvPr/>
            </p:nvSpPr>
            <p:spPr bwMode="auto">
              <a:xfrm>
                <a:off x="3286" y="484"/>
                <a:ext cx="0" cy="3127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214035" name="Line 19"/>
              <p:cNvSpPr>
                <a:spLocks noChangeShapeType="1"/>
              </p:cNvSpPr>
              <p:nvPr/>
            </p:nvSpPr>
            <p:spPr bwMode="auto">
              <a:xfrm>
                <a:off x="3355" y="484"/>
                <a:ext cx="0" cy="3127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214036" name="Line 20"/>
              <p:cNvSpPr>
                <a:spLocks noChangeShapeType="1"/>
              </p:cNvSpPr>
              <p:nvPr/>
            </p:nvSpPr>
            <p:spPr bwMode="auto">
              <a:xfrm>
                <a:off x="3824" y="481"/>
                <a:ext cx="0" cy="3130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214037" name="Line 21"/>
              <p:cNvSpPr>
                <a:spLocks noChangeShapeType="1"/>
              </p:cNvSpPr>
              <p:nvPr/>
            </p:nvSpPr>
            <p:spPr bwMode="auto">
              <a:xfrm>
                <a:off x="4065" y="481"/>
                <a:ext cx="0" cy="3129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214038" name="Line 22"/>
              <p:cNvSpPr>
                <a:spLocks noChangeShapeType="1"/>
              </p:cNvSpPr>
              <p:nvPr/>
            </p:nvSpPr>
            <p:spPr bwMode="auto">
              <a:xfrm>
                <a:off x="4377" y="481"/>
                <a:ext cx="0" cy="3129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214039" name="Line 23"/>
              <p:cNvSpPr>
                <a:spLocks noChangeShapeType="1"/>
              </p:cNvSpPr>
              <p:nvPr/>
            </p:nvSpPr>
            <p:spPr bwMode="auto">
              <a:xfrm>
                <a:off x="4242" y="481"/>
                <a:ext cx="0" cy="3129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214040" name="Line 24"/>
              <p:cNvSpPr>
                <a:spLocks noChangeShapeType="1"/>
              </p:cNvSpPr>
              <p:nvPr/>
            </p:nvSpPr>
            <p:spPr bwMode="auto">
              <a:xfrm>
                <a:off x="4485" y="481"/>
                <a:ext cx="0" cy="3129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214041" name="Line 25"/>
              <p:cNvSpPr>
                <a:spLocks noChangeShapeType="1"/>
              </p:cNvSpPr>
              <p:nvPr/>
            </p:nvSpPr>
            <p:spPr bwMode="auto">
              <a:xfrm>
                <a:off x="4581" y="481"/>
                <a:ext cx="0" cy="3129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214042" name="Line 26"/>
              <p:cNvSpPr>
                <a:spLocks noChangeShapeType="1"/>
              </p:cNvSpPr>
              <p:nvPr/>
            </p:nvSpPr>
            <p:spPr bwMode="auto">
              <a:xfrm>
                <a:off x="4654" y="481"/>
                <a:ext cx="0" cy="3130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214043" name="Line 27"/>
              <p:cNvSpPr>
                <a:spLocks noChangeShapeType="1"/>
              </p:cNvSpPr>
              <p:nvPr/>
            </p:nvSpPr>
            <p:spPr bwMode="auto">
              <a:xfrm>
                <a:off x="4730" y="481"/>
                <a:ext cx="0" cy="3129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214044" name="Line 28"/>
              <p:cNvSpPr>
                <a:spLocks noChangeShapeType="1"/>
              </p:cNvSpPr>
              <p:nvPr/>
            </p:nvSpPr>
            <p:spPr bwMode="auto">
              <a:xfrm flipH="1">
                <a:off x="4783" y="481"/>
                <a:ext cx="7" cy="3130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214045" name="Line 29"/>
              <p:cNvSpPr>
                <a:spLocks noChangeShapeType="1"/>
              </p:cNvSpPr>
              <p:nvPr/>
            </p:nvSpPr>
            <p:spPr bwMode="auto">
              <a:xfrm>
                <a:off x="5196" y="481"/>
                <a:ext cx="0" cy="3130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214046" name="Line 30"/>
              <p:cNvSpPr>
                <a:spLocks noChangeShapeType="1"/>
              </p:cNvSpPr>
              <p:nvPr/>
            </p:nvSpPr>
            <p:spPr bwMode="auto">
              <a:xfrm>
                <a:off x="1093" y="481"/>
                <a:ext cx="0" cy="3129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214047" name="Line 31"/>
              <p:cNvSpPr>
                <a:spLocks noChangeShapeType="1"/>
              </p:cNvSpPr>
              <p:nvPr/>
            </p:nvSpPr>
            <p:spPr bwMode="auto">
              <a:xfrm>
                <a:off x="2047" y="480"/>
                <a:ext cx="0" cy="3130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</p:grpSp>
        <p:grpSp>
          <p:nvGrpSpPr>
            <p:cNvPr id="214048" name="Group 32"/>
            <p:cNvGrpSpPr>
              <a:grpSpLocks/>
            </p:cNvGrpSpPr>
            <p:nvPr/>
          </p:nvGrpSpPr>
          <p:grpSpPr bwMode="auto">
            <a:xfrm>
              <a:off x="1093" y="481"/>
              <a:ext cx="4109" cy="3129"/>
              <a:chOff x="1093" y="481"/>
              <a:chExt cx="4109" cy="3129"/>
            </a:xfrm>
          </p:grpSpPr>
          <p:sp>
            <p:nvSpPr>
              <p:cNvPr id="214049" name="Line 33"/>
              <p:cNvSpPr>
                <a:spLocks noChangeShapeType="1"/>
              </p:cNvSpPr>
              <p:nvPr/>
            </p:nvSpPr>
            <p:spPr bwMode="auto">
              <a:xfrm>
                <a:off x="1093" y="481"/>
                <a:ext cx="4099" cy="0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214050" name="Line 34"/>
              <p:cNvSpPr>
                <a:spLocks noChangeShapeType="1"/>
              </p:cNvSpPr>
              <p:nvPr/>
            </p:nvSpPr>
            <p:spPr bwMode="auto">
              <a:xfrm>
                <a:off x="1093" y="701"/>
                <a:ext cx="4106" cy="0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214051" name="Line 35"/>
              <p:cNvSpPr>
                <a:spLocks noChangeShapeType="1"/>
              </p:cNvSpPr>
              <p:nvPr/>
            </p:nvSpPr>
            <p:spPr bwMode="auto">
              <a:xfrm>
                <a:off x="1093" y="920"/>
                <a:ext cx="4109" cy="0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214052" name="Line 36"/>
              <p:cNvSpPr>
                <a:spLocks noChangeShapeType="1"/>
              </p:cNvSpPr>
              <p:nvPr/>
            </p:nvSpPr>
            <p:spPr bwMode="auto">
              <a:xfrm>
                <a:off x="1093" y="1152"/>
                <a:ext cx="4109" cy="0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214053" name="Line 37"/>
              <p:cNvSpPr>
                <a:spLocks noChangeShapeType="1"/>
              </p:cNvSpPr>
              <p:nvPr/>
            </p:nvSpPr>
            <p:spPr bwMode="auto">
              <a:xfrm>
                <a:off x="1093" y="1369"/>
                <a:ext cx="4109" cy="0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214054" name="Line 38"/>
              <p:cNvSpPr>
                <a:spLocks noChangeShapeType="1"/>
              </p:cNvSpPr>
              <p:nvPr/>
            </p:nvSpPr>
            <p:spPr bwMode="auto">
              <a:xfrm>
                <a:off x="1093" y="1596"/>
                <a:ext cx="4109" cy="0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214055" name="Line 39"/>
              <p:cNvSpPr>
                <a:spLocks noChangeShapeType="1"/>
              </p:cNvSpPr>
              <p:nvPr/>
            </p:nvSpPr>
            <p:spPr bwMode="auto">
              <a:xfrm>
                <a:off x="1093" y="1811"/>
                <a:ext cx="4106" cy="0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214056" name="Line 40"/>
              <p:cNvSpPr>
                <a:spLocks noChangeShapeType="1"/>
              </p:cNvSpPr>
              <p:nvPr/>
            </p:nvSpPr>
            <p:spPr bwMode="auto">
              <a:xfrm>
                <a:off x="1093" y="2038"/>
                <a:ext cx="4106" cy="0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214057" name="Line 41"/>
              <p:cNvSpPr>
                <a:spLocks noChangeShapeType="1"/>
              </p:cNvSpPr>
              <p:nvPr/>
            </p:nvSpPr>
            <p:spPr bwMode="auto">
              <a:xfrm>
                <a:off x="1093" y="2265"/>
                <a:ext cx="4106" cy="0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214058" name="Line 42"/>
              <p:cNvSpPr>
                <a:spLocks noChangeShapeType="1"/>
              </p:cNvSpPr>
              <p:nvPr/>
            </p:nvSpPr>
            <p:spPr bwMode="auto">
              <a:xfrm>
                <a:off x="1093" y="2479"/>
                <a:ext cx="4106" cy="0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214059" name="Line 43"/>
              <p:cNvSpPr>
                <a:spLocks noChangeShapeType="1"/>
              </p:cNvSpPr>
              <p:nvPr/>
            </p:nvSpPr>
            <p:spPr bwMode="auto">
              <a:xfrm>
                <a:off x="1093" y="2709"/>
                <a:ext cx="4106" cy="0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214060" name="Line 44"/>
              <p:cNvSpPr>
                <a:spLocks noChangeShapeType="1"/>
              </p:cNvSpPr>
              <p:nvPr/>
            </p:nvSpPr>
            <p:spPr bwMode="auto">
              <a:xfrm>
                <a:off x="1093" y="2923"/>
                <a:ext cx="4106" cy="0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214061" name="Line 45"/>
              <p:cNvSpPr>
                <a:spLocks noChangeShapeType="1"/>
              </p:cNvSpPr>
              <p:nvPr/>
            </p:nvSpPr>
            <p:spPr bwMode="auto">
              <a:xfrm>
                <a:off x="1093" y="3149"/>
                <a:ext cx="4106" cy="0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214062" name="Line 46"/>
              <p:cNvSpPr>
                <a:spLocks noChangeShapeType="1"/>
              </p:cNvSpPr>
              <p:nvPr/>
            </p:nvSpPr>
            <p:spPr bwMode="auto">
              <a:xfrm>
                <a:off x="1093" y="3374"/>
                <a:ext cx="4106" cy="0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214063" name="Line 47"/>
              <p:cNvSpPr>
                <a:spLocks noChangeShapeType="1"/>
              </p:cNvSpPr>
              <p:nvPr/>
            </p:nvSpPr>
            <p:spPr bwMode="auto">
              <a:xfrm>
                <a:off x="1096" y="3611"/>
                <a:ext cx="4095" cy="0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</p:grpSp>
      </p:grpSp>
      <p:sp>
        <p:nvSpPr>
          <p:cNvPr id="214064" name="Rectangle 48"/>
          <p:cNvSpPr>
            <a:spLocks noChangeArrowheads="1"/>
          </p:cNvSpPr>
          <p:nvPr/>
        </p:nvSpPr>
        <p:spPr bwMode="auto">
          <a:xfrm>
            <a:off x="2286001" y="2943225"/>
            <a:ext cx="581025" cy="3444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r>
              <a:rPr lang="es-CO" altLang="es-CO" sz="2000" b="1" i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L</a:t>
            </a:r>
            <a:r>
              <a:rPr lang="es-CO" altLang="es-CO" sz="2000" b="1" i="1" baseline="-25000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p</a:t>
            </a:r>
          </a:p>
        </p:txBody>
      </p:sp>
      <p:sp>
        <p:nvSpPr>
          <p:cNvPr id="214065" name="Rectangle 49"/>
          <p:cNvSpPr>
            <a:spLocks noChangeArrowheads="1"/>
          </p:cNvSpPr>
          <p:nvPr/>
        </p:nvSpPr>
        <p:spPr bwMode="auto">
          <a:xfrm>
            <a:off x="2727326" y="982663"/>
            <a:ext cx="487363" cy="342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120</a:t>
            </a:r>
          </a:p>
        </p:txBody>
      </p:sp>
      <p:sp>
        <p:nvSpPr>
          <p:cNvPr id="214066" name="Rectangle 50"/>
          <p:cNvSpPr>
            <a:spLocks noChangeArrowheads="1"/>
          </p:cNvSpPr>
          <p:nvPr/>
        </p:nvSpPr>
        <p:spPr bwMode="auto">
          <a:xfrm>
            <a:off x="2727326" y="1336675"/>
            <a:ext cx="487363" cy="342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110</a:t>
            </a:r>
          </a:p>
        </p:txBody>
      </p:sp>
      <p:sp>
        <p:nvSpPr>
          <p:cNvPr id="214067" name="Rectangle 51"/>
          <p:cNvSpPr>
            <a:spLocks noChangeArrowheads="1"/>
          </p:cNvSpPr>
          <p:nvPr/>
        </p:nvSpPr>
        <p:spPr bwMode="auto">
          <a:xfrm>
            <a:off x="2727326" y="1687514"/>
            <a:ext cx="487363" cy="3460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100</a:t>
            </a:r>
          </a:p>
        </p:txBody>
      </p:sp>
      <p:sp>
        <p:nvSpPr>
          <p:cNvPr id="214068" name="Rectangle 52"/>
          <p:cNvSpPr>
            <a:spLocks noChangeArrowheads="1"/>
          </p:cNvSpPr>
          <p:nvPr/>
        </p:nvSpPr>
        <p:spPr bwMode="auto">
          <a:xfrm>
            <a:off x="2727326" y="2041525"/>
            <a:ext cx="487363" cy="3444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90</a:t>
            </a:r>
          </a:p>
        </p:txBody>
      </p:sp>
      <p:sp>
        <p:nvSpPr>
          <p:cNvPr id="214069" name="Rectangle 53"/>
          <p:cNvSpPr>
            <a:spLocks noChangeArrowheads="1"/>
          </p:cNvSpPr>
          <p:nvPr/>
        </p:nvSpPr>
        <p:spPr bwMode="auto">
          <a:xfrm>
            <a:off x="2727326" y="2395538"/>
            <a:ext cx="487363" cy="342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80</a:t>
            </a:r>
          </a:p>
        </p:txBody>
      </p:sp>
      <p:sp>
        <p:nvSpPr>
          <p:cNvPr id="214070" name="Rectangle 54"/>
          <p:cNvSpPr>
            <a:spLocks noChangeArrowheads="1"/>
          </p:cNvSpPr>
          <p:nvPr/>
        </p:nvSpPr>
        <p:spPr bwMode="auto">
          <a:xfrm>
            <a:off x="2727326" y="2747963"/>
            <a:ext cx="487363" cy="342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70</a:t>
            </a:r>
          </a:p>
        </p:txBody>
      </p:sp>
      <p:sp>
        <p:nvSpPr>
          <p:cNvPr id="214071" name="Rectangle 55"/>
          <p:cNvSpPr>
            <a:spLocks noChangeArrowheads="1"/>
          </p:cNvSpPr>
          <p:nvPr/>
        </p:nvSpPr>
        <p:spPr bwMode="auto">
          <a:xfrm>
            <a:off x="2727326" y="3101975"/>
            <a:ext cx="487363" cy="3444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60</a:t>
            </a:r>
          </a:p>
        </p:txBody>
      </p:sp>
      <p:sp>
        <p:nvSpPr>
          <p:cNvPr id="214072" name="Rectangle 56"/>
          <p:cNvSpPr>
            <a:spLocks noChangeArrowheads="1"/>
          </p:cNvSpPr>
          <p:nvPr/>
        </p:nvSpPr>
        <p:spPr bwMode="auto">
          <a:xfrm>
            <a:off x="2727326" y="3454400"/>
            <a:ext cx="487363" cy="3444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50</a:t>
            </a:r>
          </a:p>
        </p:txBody>
      </p:sp>
      <p:sp>
        <p:nvSpPr>
          <p:cNvPr id="214073" name="Rectangle 57"/>
          <p:cNvSpPr>
            <a:spLocks noChangeArrowheads="1"/>
          </p:cNvSpPr>
          <p:nvPr/>
        </p:nvSpPr>
        <p:spPr bwMode="auto">
          <a:xfrm>
            <a:off x="2727326" y="3806826"/>
            <a:ext cx="487363" cy="3460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40</a:t>
            </a:r>
          </a:p>
        </p:txBody>
      </p:sp>
      <p:sp>
        <p:nvSpPr>
          <p:cNvPr id="214074" name="Rectangle 58"/>
          <p:cNvSpPr>
            <a:spLocks noChangeArrowheads="1"/>
          </p:cNvSpPr>
          <p:nvPr/>
        </p:nvSpPr>
        <p:spPr bwMode="auto">
          <a:xfrm>
            <a:off x="2727326" y="4162425"/>
            <a:ext cx="487363" cy="342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30</a:t>
            </a:r>
          </a:p>
        </p:txBody>
      </p:sp>
      <p:sp>
        <p:nvSpPr>
          <p:cNvPr id="214075" name="Rectangle 59"/>
          <p:cNvSpPr>
            <a:spLocks noChangeArrowheads="1"/>
          </p:cNvSpPr>
          <p:nvPr/>
        </p:nvSpPr>
        <p:spPr bwMode="auto">
          <a:xfrm>
            <a:off x="2727326" y="4514850"/>
            <a:ext cx="487363" cy="342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20</a:t>
            </a:r>
          </a:p>
        </p:txBody>
      </p:sp>
      <p:sp>
        <p:nvSpPr>
          <p:cNvPr id="214076" name="Rectangle 60"/>
          <p:cNvSpPr>
            <a:spLocks noChangeArrowheads="1"/>
          </p:cNvSpPr>
          <p:nvPr/>
        </p:nvSpPr>
        <p:spPr bwMode="auto">
          <a:xfrm>
            <a:off x="2727326" y="4868864"/>
            <a:ext cx="487363" cy="3444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10</a:t>
            </a:r>
          </a:p>
        </p:txBody>
      </p:sp>
      <p:sp>
        <p:nvSpPr>
          <p:cNvPr id="214077" name="Rectangle 61"/>
          <p:cNvSpPr>
            <a:spLocks noChangeArrowheads="1"/>
          </p:cNvSpPr>
          <p:nvPr/>
        </p:nvSpPr>
        <p:spPr bwMode="auto">
          <a:xfrm>
            <a:off x="2727326" y="5222875"/>
            <a:ext cx="487363" cy="342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0</a:t>
            </a:r>
          </a:p>
        </p:txBody>
      </p:sp>
      <p:sp>
        <p:nvSpPr>
          <p:cNvPr id="214078" name="Rectangle 62"/>
          <p:cNvSpPr>
            <a:spLocks noChangeArrowheads="1"/>
          </p:cNvSpPr>
          <p:nvPr/>
        </p:nvSpPr>
        <p:spPr bwMode="auto">
          <a:xfrm>
            <a:off x="2795589" y="617538"/>
            <a:ext cx="485775" cy="342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dB   </a:t>
            </a:r>
          </a:p>
        </p:txBody>
      </p:sp>
      <p:sp>
        <p:nvSpPr>
          <p:cNvPr id="214079" name="Rectangle 63"/>
          <p:cNvSpPr>
            <a:spLocks noChangeArrowheads="1"/>
          </p:cNvSpPr>
          <p:nvPr/>
        </p:nvSpPr>
        <p:spPr bwMode="auto">
          <a:xfrm>
            <a:off x="3006726" y="5761039"/>
            <a:ext cx="485775" cy="3444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20</a:t>
            </a:r>
          </a:p>
        </p:txBody>
      </p:sp>
      <p:sp>
        <p:nvSpPr>
          <p:cNvPr id="214080" name="Rectangle 64"/>
          <p:cNvSpPr>
            <a:spLocks noChangeArrowheads="1"/>
          </p:cNvSpPr>
          <p:nvPr/>
        </p:nvSpPr>
        <p:spPr bwMode="auto">
          <a:xfrm>
            <a:off x="4537076" y="5767389"/>
            <a:ext cx="487363" cy="3444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100</a:t>
            </a:r>
          </a:p>
        </p:txBody>
      </p:sp>
      <p:sp>
        <p:nvSpPr>
          <p:cNvPr id="214081" name="Rectangle 65"/>
          <p:cNvSpPr>
            <a:spLocks noChangeArrowheads="1"/>
          </p:cNvSpPr>
          <p:nvPr/>
        </p:nvSpPr>
        <p:spPr bwMode="auto">
          <a:xfrm>
            <a:off x="6094414" y="5767389"/>
            <a:ext cx="485775" cy="3444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500</a:t>
            </a:r>
          </a:p>
        </p:txBody>
      </p:sp>
      <p:sp>
        <p:nvSpPr>
          <p:cNvPr id="214082" name="Rectangle 66"/>
          <p:cNvSpPr>
            <a:spLocks noChangeArrowheads="1"/>
          </p:cNvSpPr>
          <p:nvPr/>
        </p:nvSpPr>
        <p:spPr bwMode="auto">
          <a:xfrm>
            <a:off x="6634163" y="5767389"/>
            <a:ext cx="639762" cy="3444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1000</a:t>
            </a:r>
          </a:p>
        </p:txBody>
      </p:sp>
      <p:sp>
        <p:nvSpPr>
          <p:cNvPr id="214083" name="Rectangle 67"/>
          <p:cNvSpPr>
            <a:spLocks noChangeArrowheads="1"/>
          </p:cNvSpPr>
          <p:nvPr/>
        </p:nvSpPr>
        <p:spPr bwMode="auto">
          <a:xfrm>
            <a:off x="8166100" y="5767389"/>
            <a:ext cx="642938" cy="3444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5000</a:t>
            </a:r>
          </a:p>
        </p:txBody>
      </p:sp>
      <p:sp>
        <p:nvSpPr>
          <p:cNvPr id="214084" name="Rectangle 68"/>
          <p:cNvSpPr>
            <a:spLocks noChangeArrowheads="1"/>
          </p:cNvSpPr>
          <p:nvPr/>
        </p:nvSpPr>
        <p:spPr bwMode="auto">
          <a:xfrm>
            <a:off x="8818564" y="5767389"/>
            <a:ext cx="1087437" cy="3444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10000  Hz</a:t>
            </a:r>
          </a:p>
        </p:txBody>
      </p:sp>
      <p:sp>
        <p:nvSpPr>
          <p:cNvPr id="214085" name="Rectangle 69"/>
          <p:cNvSpPr>
            <a:spLocks noChangeArrowheads="1"/>
          </p:cNvSpPr>
          <p:nvPr/>
        </p:nvSpPr>
        <p:spPr bwMode="auto">
          <a:xfrm>
            <a:off x="6235700" y="6027738"/>
            <a:ext cx="641350" cy="419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buClrTx/>
              <a:buFontTx/>
              <a:buNone/>
            </a:pPr>
            <a:r>
              <a:rPr lang="es-CO" altLang="es-CO" sz="2000" b="1" i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f</a:t>
            </a:r>
          </a:p>
        </p:txBody>
      </p:sp>
      <p:sp>
        <p:nvSpPr>
          <p:cNvPr id="214086" name="Freeform 70"/>
          <p:cNvSpPr>
            <a:spLocks noChangeArrowheads="1"/>
          </p:cNvSpPr>
          <p:nvPr/>
        </p:nvSpPr>
        <p:spPr bwMode="auto">
          <a:xfrm>
            <a:off x="3422651" y="2974975"/>
            <a:ext cx="6265863" cy="2705100"/>
          </a:xfrm>
          <a:custGeom>
            <a:avLst/>
            <a:gdLst>
              <a:gd name="G0" fmla="+- 37 0 0"/>
              <a:gd name="G1" fmla="+- 1 0 0"/>
              <a:gd name="G2" fmla="+- 1 0 0"/>
              <a:gd name="G3" fmla="+- 1 0 0"/>
              <a:gd name="G4" fmla="+- 1 0 0"/>
              <a:gd name="G5" fmla="+- 1 0 0"/>
              <a:gd name="G6" fmla="+- 1 0 0"/>
              <a:gd name="G7" fmla="+- 1 0 0"/>
              <a:gd name="G8" fmla="+- 1 0 0"/>
              <a:gd name="G9" fmla="+- 1 0 0"/>
              <a:gd name="G10" fmla="+- 1 0 0"/>
              <a:gd name="G11" fmla="+- 1 0 0"/>
              <a:gd name="G12" fmla="+- 1 0 0"/>
              <a:gd name="G13" fmla="+- 1 0 0"/>
              <a:gd name="G14" fmla="+- 1 0 0"/>
              <a:gd name="G15" fmla="+- 1 0 0"/>
              <a:gd name="T0" fmla="*/ 1327 256 1"/>
              <a:gd name="T1" fmla="*/ 0 256 1"/>
              <a:gd name="G16" fmla="+- 0 T0 T1"/>
              <a:gd name="G17" fmla="sin 56082 G16"/>
              <a:gd name="T2" fmla="*/ 1327 256 1"/>
              <a:gd name="T3" fmla="*/ 0 256 1"/>
              <a:gd name="G18" fmla="+- 0 T2 T3"/>
              <a:gd name="G19" fmla="cos 58277 G18"/>
              <a:gd name="G20" fmla="+- G17 0 G19"/>
              <a:gd name="G21" fmla="*/ G20 65535 1"/>
              <a:gd name="G22" fmla="+- G21 10800 0"/>
              <a:gd name="G23" fmla="*/ 1 1311 25216"/>
              <a:gd name="G24" fmla="+- 1 0 0"/>
              <a:gd name="G25" fmla="+- 1 0 0"/>
              <a:gd name="G26" fmla="+- 1 0 0"/>
              <a:gd name="G27" fmla="+- 1 0 0"/>
              <a:gd name="G28" fmla="+- 1 0 0"/>
              <a:gd name="G29" fmla="+- 1 0 0"/>
              <a:gd name="G30" fmla="+- 1 0 0"/>
              <a:gd name="G31" fmla="+- 1 0 0"/>
              <a:gd name="G32" fmla="+- 1 0 0"/>
              <a:gd name="G33" fmla="+- 1 0 0"/>
              <a:gd name="G34" fmla="+- 1 0 0"/>
              <a:gd name="G35" fmla="+- 1 0 0"/>
              <a:gd name="G36" fmla="+- 1 0 0"/>
              <a:gd name="G37" fmla="+- 1 0 0"/>
              <a:gd name="G38" fmla="+- 36864 0 0"/>
              <a:gd name="G39" fmla="*/ 1 0 0"/>
              <a:gd name="G40" fmla="*/ 1 35987 55552"/>
              <a:gd name="G41" fmla="*/ G40 1 180"/>
              <a:gd name="G42" fmla="*/ G39 1 G41"/>
              <a:gd name="G43" fmla="+- 58742 0 0"/>
              <a:gd name="G44" fmla="+- 29750 0 0"/>
              <a:gd name="G45" fmla="+- 11 0 0"/>
              <a:gd name="T4" fmla="*/ 13 256 1"/>
              <a:gd name="T5" fmla="*/ 0 256 1"/>
              <a:gd name="G46" fmla="+- 0 T4 T5"/>
              <a:gd name="G47" fmla="sin 32270 G46"/>
              <a:gd name="T6" fmla="*/ 15 256 1"/>
              <a:gd name="T7" fmla="*/ 0 256 1"/>
              <a:gd name="G48" fmla="+- 0 T6 T7"/>
              <a:gd name="G49" fmla="cos 39310 G48"/>
              <a:gd name="G50" fmla="*/ 1 47741 7824"/>
              <a:gd name="G51" fmla="*/ 1 0 0"/>
              <a:gd name="G52" fmla="*/ 1 54229 39120"/>
              <a:gd name="T8" fmla="*/ 0 w 3947"/>
              <a:gd name="T9" fmla="*/ 0 h 1704"/>
              <a:gd name="T10" fmla="*/ 277813 w 3947"/>
              <a:gd name="T11" fmla="*/ 219075 h 1704"/>
              <a:gd name="T12" fmla="*/ 554038 w 3947"/>
              <a:gd name="T13" fmla="*/ 438150 h 1704"/>
              <a:gd name="T14" fmla="*/ 741363 w 3947"/>
              <a:gd name="T15" fmla="*/ 590550 h 1704"/>
              <a:gd name="T16" fmla="*/ 884238 w 3947"/>
              <a:gd name="T17" fmla="*/ 704850 h 1704"/>
              <a:gd name="T18" fmla="*/ 1022350 w 3947"/>
              <a:gd name="T19" fmla="*/ 825500 h 1704"/>
              <a:gd name="T20" fmla="*/ 1214438 w 3947"/>
              <a:gd name="T21" fmla="*/ 984250 h 1704"/>
              <a:gd name="T22" fmla="*/ 1358900 w 3947"/>
              <a:gd name="T23" fmla="*/ 1096963 h 1704"/>
              <a:gd name="T24" fmla="*/ 1682750 w 3947"/>
              <a:gd name="T25" fmla="*/ 1339850 h 1704"/>
              <a:gd name="T26" fmla="*/ 2020888 w 3947"/>
              <a:gd name="T27" fmla="*/ 1590675 h 1704"/>
              <a:gd name="T28" fmla="*/ 2397125 w 3947"/>
              <a:gd name="T29" fmla="*/ 1863725 h 1704"/>
              <a:gd name="T30" fmla="*/ 2663825 w 3947"/>
              <a:gd name="T31" fmla="*/ 2054225 h 1704"/>
              <a:gd name="T32" fmla="*/ 3046413 w 3947"/>
              <a:gd name="T33" fmla="*/ 2295525 h 1704"/>
              <a:gd name="T34" fmla="*/ 3114675 w 3947"/>
              <a:gd name="T35" fmla="*/ 2330450 h 1704"/>
              <a:gd name="T36" fmla="*/ 3200400 w 3947"/>
              <a:gd name="T37" fmla="*/ 2360613 h 1704"/>
              <a:gd name="T38" fmla="*/ 3332163 w 3947"/>
              <a:gd name="T39" fmla="*/ 2387600 h 1704"/>
              <a:gd name="T40" fmla="*/ 3586163 w 3947"/>
              <a:gd name="T41" fmla="*/ 2395538 h 1704"/>
              <a:gd name="T42" fmla="*/ 3822700 w 3947"/>
              <a:gd name="T43" fmla="*/ 2417763 h 1704"/>
              <a:gd name="T44" fmla="*/ 3954463 w 3947"/>
              <a:gd name="T45" fmla="*/ 2447925 h 1704"/>
              <a:gd name="T46" fmla="*/ 4065588 w 3947"/>
              <a:gd name="T47" fmla="*/ 2490788 h 1704"/>
              <a:gd name="T48" fmla="*/ 4254500 w 3947"/>
              <a:gd name="T49" fmla="*/ 2605088 h 1704"/>
              <a:gd name="T50" fmla="*/ 4451350 w 3947"/>
              <a:gd name="T51" fmla="*/ 2682875 h 1704"/>
              <a:gd name="T52" fmla="*/ 4618038 w 3947"/>
              <a:gd name="T53" fmla="*/ 2705100 h 1704"/>
              <a:gd name="T54" fmla="*/ 4794250 w 3947"/>
              <a:gd name="T55" fmla="*/ 2682875 h 1704"/>
              <a:gd name="T56" fmla="*/ 4914900 w 3947"/>
              <a:gd name="T57" fmla="*/ 2644775 h 1704"/>
              <a:gd name="T58" fmla="*/ 5008563 w 3947"/>
              <a:gd name="T59" fmla="*/ 2592388 h 1704"/>
              <a:gd name="T60" fmla="*/ 5064125 w 3947"/>
              <a:gd name="T61" fmla="*/ 2544763 h 1704"/>
              <a:gd name="T62" fmla="*/ 5173663 w 3947"/>
              <a:gd name="T63" fmla="*/ 2408238 h 1704"/>
              <a:gd name="T64" fmla="*/ 5257800 w 3947"/>
              <a:gd name="T65" fmla="*/ 2295525 h 1704"/>
              <a:gd name="T66" fmla="*/ 5300663 w 3947"/>
              <a:gd name="T67" fmla="*/ 2241550 h 1704"/>
              <a:gd name="T68" fmla="*/ 5362575 w 3947"/>
              <a:gd name="T69" fmla="*/ 2190750 h 1704"/>
              <a:gd name="T70" fmla="*/ 5416550 w 3947"/>
              <a:gd name="T71" fmla="*/ 2155825 h 1704"/>
              <a:gd name="T72" fmla="*/ 5489575 w 3947"/>
              <a:gd name="T73" fmla="*/ 2136775 h 1704"/>
              <a:gd name="T74" fmla="*/ 5621338 w 3947"/>
              <a:gd name="T75" fmla="*/ 2106613 h 1704"/>
              <a:gd name="T76" fmla="*/ 5710238 w 3947"/>
              <a:gd name="T77" fmla="*/ 2095500 h 1704"/>
              <a:gd name="T78" fmla="*/ 5830888 w 3947"/>
              <a:gd name="T79" fmla="*/ 2068513 h 1704"/>
              <a:gd name="T80" fmla="*/ 5962650 w 3947"/>
              <a:gd name="T81" fmla="*/ 2038350 h 1704"/>
              <a:gd name="T82" fmla="*/ 6051550 w 3947"/>
              <a:gd name="T83" fmla="*/ 1992313 h 1704"/>
              <a:gd name="T84" fmla="*/ 6129338 w 3947"/>
              <a:gd name="T85" fmla="*/ 1924050 h 1704"/>
              <a:gd name="T86" fmla="*/ 6172200 w 3947"/>
              <a:gd name="T87" fmla="*/ 1878013 h 1704"/>
              <a:gd name="T88" fmla="*/ 6216650 w 3947"/>
              <a:gd name="T89" fmla="*/ 1811338 h 1704"/>
              <a:gd name="T90" fmla="*/ 6265863 w 3947"/>
              <a:gd name="T91" fmla="*/ 1665288 h 1704"/>
            </a:gdLst>
            <a:ahLst/>
            <a:cxnLst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3947" h="1704">
                <a:moveTo>
                  <a:pt x="0" y="0"/>
                </a:moveTo>
                <a:lnTo>
                  <a:pt x="175" y="138"/>
                </a:lnTo>
                <a:lnTo>
                  <a:pt x="349" y="276"/>
                </a:lnTo>
                <a:lnTo>
                  <a:pt x="467" y="372"/>
                </a:lnTo>
                <a:lnTo>
                  <a:pt x="557" y="444"/>
                </a:lnTo>
                <a:lnTo>
                  <a:pt x="644" y="520"/>
                </a:lnTo>
                <a:lnTo>
                  <a:pt x="765" y="620"/>
                </a:lnTo>
                <a:lnTo>
                  <a:pt x="856" y="691"/>
                </a:lnTo>
                <a:lnTo>
                  <a:pt x="1060" y="844"/>
                </a:lnTo>
                <a:lnTo>
                  <a:pt x="1273" y="1002"/>
                </a:lnTo>
                <a:lnTo>
                  <a:pt x="1510" y="1174"/>
                </a:lnTo>
                <a:lnTo>
                  <a:pt x="1678" y="1294"/>
                </a:lnTo>
                <a:lnTo>
                  <a:pt x="1919" y="1446"/>
                </a:lnTo>
                <a:lnTo>
                  <a:pt x="1962" y="1468"/>
                </a:lnTo>
                <a:lnTo>
                  <a:pt x="2016" y="1487"/>
                </a:lnTo>
                <a:lnTo>
                  <a:pt x="2099" y="1504"/>
                </a:lnTo>
                <a:lnTo>
                  <a:pt x="2259" y="1509"/>
                </a:lnTo>
                <a:lnTo>
                  <a:pt x="2408" y="1523"/>
                </a:lnTo>
                <a:lnTo>
                  <a:pt x="2491" y="1542"/>
                </a:lnTo>
                <a:lnTo>
                  <a:pt x="2561" y="1569"/>
                </a:lnTo>
                <a:lnTo>
                  <a:pt x="2680" y="1641"/>
                </a:lnTo>
                <a:lnTo>
                  <a:pt x="2804" y="1690"/>
                </a:lnTo>
                <a:lnTo>
                  <a:pt x="2909" y="1704"/>
                </a:lnTo>
                <a:lnTo>
                  <a:pt x="3020" y="1690"/>
                </a:lnTo>
                <a:lnTo>
                  <a:pt x="3096" y="1666"/>
                </a:lnTo>
                <a:lnTo>
                  <a:pt x="3155" y="1633"/>
                </a:lnTo>
                <a:lnTo>
                  <a:pt x="3190" y="1603"/>
                </a:lnTo>
                <a:lnTo>
                  <a:pt x="3259" y="1517"/>
                </a:lnTo>
                <a:lnTo>
                  <a:pt x="3312" y="1446"/>
                </a:lnTo>
                <a:lnTo>
                  <a:pt x="3339" y="1412"/>
                </a:lnTo>
                <a:lnTo>
                  <a:pt x="3378" y="1380"/>
                </a:lnTo>
                <a:lnTo>
                  <a:pt x="3412" y="1358"/>
                </a:lnTo>
                <a:lnTo>
                  <a:pt x="3458" y="1346"/>
                </a:lnTo>
                <a:lnTo>
                  <a:pt x="3541" y="1327"/>
                </a:lnTo>
                <a:lnTo>
                  <a:pt x="3597" y="1320"/>
                </a:lnTo>
                <a:lnTo>
                  <a:pt x="3673" y="1303"/>
                </a:lnTo>
                <a:lnTo>
                  <a:pt x="3756" y="1284"/>
                </a:lnTo>
                <a:lnTo>
                  <a:pt x="3812" y="1255"/>
                </a:lnTo>
                <a:lnTo>
                  <a:pt x="3861" y="1212"/>
                </a:lnTo>
                <a:lnTo>
                  <a:pt x="3888" y="1183"/>
                </a:lnTo>
                <a:lnTo>
                  <a:pt x="3916" y="1141"/>
                </a:lnTo>
                <a:lnTo>
                  <a:pt x="3947" y="1049"/>
                </a:lnTo>
              </a:path>
            </a:pathLst>
          </a:custGeom>
          <a:noFill/>
          <a:ln w="38160" cap="flat">
            <a:solidFill>
              <a:srgbClr val="6699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  <p:grpSp>
        <p:nvGrpSpPr>
          <p:cNvPr id="214087" name="Group 71"/>
          <p:cNvGrpSpPr>
            <a:grpSpLocks/>
          </p:cNvGrpSpPr>
          <p:nvPr/>
        </p:nvGrpSpPr>
        <p:grpSpPr bwMode="auto">
          <a:xfrm>
            <a:off x="3259139" y="3892551"/>
            <a:ext cx="3089275" cy="1844675"/>
            <a:chOff x="1093" y="2452"/>
            <a:chExt cx="1946" cy="1162"/>
          </a:xfrm>
        </p:grpSpPr>
        <p:grpSp>
          <p:nvGrpSpPr>
            <p:cNvPr id="214088" name="Group 72"/>
            <p:cNvGrpSpPr>
              <a:grpSpLocks/>
            </p:cNvGrpSpPr>
            <p:nvPr/>
          </p:nvGrpSpPr>
          <p:grpSpPr bwMode="auto">
            <a:xfrm>
              <a:off x="1093" y="2483"/>
              <a:ext cx="1916" cy="1131"/>
              <a:chOff x="1093" y="2483"/>
              <a:chExt cx="1916" cy="1131"/>
            </a:xfrm>
          </p:grpSpPr>
          <p:sp>
            <p:nvSpPr>
              <p:cNvPr id="214089" name="Line 73"/>
              <p:cNvSpPr>
                <a:spLocks noChangeShapeType="1"/>
              </p:cNvSpPr>
              <p:nvPr/>
            </p:nvSpPr>
            <p:spPr bwMode="auto">
              <a:xfrm flipV="1">
                <a:off x="3010" y="2482"/>
                <a:ext cx="0" cy="1133"/>
              </a:xfrm>
              <a:prstGeom prst="line">
                <a:avLst/>
              </a:prstGeom>
              <a:noFill/>
              <a:ln w="38160" cap="sq">
                <a:solidFill>
                  <a:srgbClr val="FFCC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214090" name="Line 74"/>
              <p:cNvSpPr>
                <a:spLocks noChangeShapeType="1"/>
              </p:cNvSpPr>
              <p:nvPr/>
            </p:nvSpPr>
            <p:spPr bwMode="auto">
              <a:xfrm flipH="1">
                <a:off x="1092" y="2487"/>
                <a:ext cx="1918" cy="0"/>
              </a:xfrm>
              <a:prstGeom prst="line">
                <a:avLst/>
              </a:prstGeom>
              <a:noFill/>
              <a:ln w="38160" cap="sq">
                <a:solidFill>
                  <a:srgbClr val="FFCC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</p:grpSp>
        <p:sp>
          <p:nvSpPr>
            <p:cNvPr id="214091" name="Oval 75"/>
            <p:cNvSpPr>
              <a:spLocks noChangeArrowheads="1"/>
            </p:cNvSpPr>
            <p:nvPr/>
          </p:nvSpPr>
          <p:spPr bwMode="auto">
            <a:xfrm>
              <a:off x="2982" y="2452"/>
              <a:ext cx="57" cy="57"/>
            </a:xfrm>
            <a:prstGeom prst="ellipse">
              <a:avLst/>
            </a:prstGeom>
            <a:solidFill>
              <a:srgbClr val="FFFFCC"/>
            </a:solidFill>
            <a:ln w="38160" cap="sq">
              <a:solidFill>
                <a:srgbClr val="FFCC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</p:grpSp>
      <p:sp>
        <p:nvSpPr>
          <p:cNvPr id="214092" name="Text Box 76"/>
          <p:cNvSpPr txBox="1">
            <a:spLocks noChangeArrowheads="1"/>
          </p:cNvSpPr>
          <p:nvPr/>
        </p:nvSpPr>
        <p:spPr bwMode="auto">
          <a:xfrm>
            <a:off x="6154739" y="2249489"/>
            <a:ext cx="1362075" cy="244475"/>
          </a:xfrm>
          <a:prstGeom prst="rect">
            <a:avLst/>
          </a:prstGeom>
          <a:solidFill>
            <a:srgbClr val="FFFF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ctr">
            <a:spAutoFit/>
          </a:bodyPr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spcBef>
                <a:spcPts val="1000"/>
              </a:spcBef>
              <a:buClrTx/>
            </a:pPr>
            <a:r>
              <a:rPr lang="es-CO" altLang="es-CO" sz="1600" b="1">
                <a:solidFill>
                  <a:srgbClr val="FF3300"/>
                </a:solidFill>
              </a:rPr>
              <a:t>Tono Máscara</a:t>
            </a:r>
          </a:p>
        </p:txBody>
      </p:sp>
      <p:grpSp>
        <p:nvGrpSpPr>
          <p:cNvPr id="214093" name="Group 77"/>
          <p:cNvGrpSpPr>
            <a:grpSpLocks/>
          </p:cNvGrpSpPr>
          <p:nvPr/>
        </p:nvGrpSpPr>
        <p:grpSpPr bwMode="auto">
          <a:xfrm>
            <a:off x="3259139" y="2493963"/>
            <a:ext cx="2867025" cy="3243262"/>
            <a:chOff x="1093" y="1571"/>
            <a:chExt cx="1806" cy="2043"/>
          </a:xfrm>
        </p:grpSpPr>
        <p:sp>
          <p:nvSpPr>
            <p:cNvPr id="214094" name="Line 78"/>
            <p:cNvSpPr>
              <a:spLocks noChangeShapeType="1"/>
            </p:cNvSpPr>
            <p:nvPr/>
          </p:nvSpPr>
          <p:spPr bwMode="auto">
            <a:xfrm flipV="1">
              <a:off x="2873" y="1597"/>
              <a:ext cx="0" cy="2018"/>
            </a:xfrm>
            <a:prstGeom prst="line">
              <a:avLst/>
            </a:prstGeom>
            <a:noFill/>
            <a:ln w="38160" cap="sq">
              <a:solidFill>
                <a:srgbClr val="FF33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214095" name="Line 79"/>
            <p:cNvSpPr>
              <a:spLocks noChangeShapeType="1"/>
            </p:cNvSpPr>
            <p:nvPr/>
          </p:nvSpPr>
          <p:spPr bwMode="auto">
            <a:xfrm flipH="1">
              <a:off x="1092" y="1601"/>
              <a:ext cx="1781" cy="0"/>
            </a:xfrm>
            <a:prstGeom prst="line">
              <a:avLst/>
            </a:prstGeom>
            <a:noFill/>
            <a:ln w="38160" cap="sq">
              <a:solidFill>
                <a:srgbClr val="FF33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214096" name="Oval 80"/>
            <p:cNvSpPr>
              <a:spLocks noChangeArrowheads="1"/>
            </p:cNvSpPr>
            <p:nvPr/>
          </p:nvSpPr>
          <p:spPr bwMode="auto">
            <a:xfrm>
              <a:off x="2842" y="1571"/>
              <a:ext cx="57" cy="57"/>
            </a:xfrm>
            <a:prstGeom prst="ellipse">
              <a:avLst/>
            </a:prstGeom>
            <a:solidFill>
              <a:srgbClr val="FFFFCC"/>
            </a:solidFill>
            <a:ln w="38160" cap="sq">
              <a:solidFill>
                <a:srgbClr val="FF33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</p:grpSp>
      <p:sp>
        <p:nvSpPr>
          <p:cNvPr id="214097" name="AutoShape 81">
            <a:hlinkClick r:id="" action="ppaction://noaction">
              <a:snd r:embed="rId3" name="400Hz.wav"/>
            </a:hlinkClick>
          </p:cNvPr>
          <p:cNvSpPr>
            <a:spLocks noChangeArrowheads="1"/>
          </p:cNvSpPr>
          <p:nvPr/>
        </p:nvSpPr>
        <p:spPr bwMode="auto">
          <a:xfrm>
            <a:off x="5819775" y="2386014"/>
            <a:ext cx="484188" cy="350837"/>
          </a:xfrm>
          <a:prstGeom prst="actionButtonSound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  <p:sp>
        <p:nvSpPr>
          <p:cNvPr id="214098" name="AutoShape 82">
            <a:hlinkClick r:id="" action="ppaction://noaction">
              <a:snd r:embed="rId4" name="500Hz.wav"/>
            </a:hlinkClick>
          </p:cNvPr>
          <p:cNvSpPr>
            <a:spLocks noChangeArrowheads="1"/>
          </p:cNvSpPr>
          <p:nvPr/>
        </p:nvSpPr>
        <p:spPr bwMode="auto">
          <a:xfrm>
            <a:off x="6057900" y="3770314"/>
            <a:ext cx="484188" cy="350837"/>
          </a:xfrm>
          <a:prstGeom prst="actionButtonSound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  <p:grpSp>
        <p:nvGrpSpPr>
          <p:cNvPr id="214099" name="Group 83"/>
          <p:cNvGrpSpPr>
            <a:grpSpLocks/>
          </p:cNvGrpSpPr>
          <p:nvPr/>
        </p:nvGrpSpPr>
        <p:grpSpPr bwMode="auto">
          <a:xfrm>
            <a:off x="7275513" y="2720975"/>
            <a:ext cx="2305050" cy="730250"/>
            <a:chOff x="3623" y="1714"/>
            <a:chExt cx="1452" cy="460"/>
          </a:xfrm>
        </p:grpSpPr>
        <p:sp>
          <p:nvSpPr>
            <p:cNvPr id="214100" name="Rectangle 84"/>
            <p:cNvSpPr>
              <a:spLocks noChangeArrowheads="1"/>
            </p:cNvSpPr>
            <p:nvPr/>
          </p:nvSpPr>
          <p:spPr bwMode="auto">
            <a:xfrm>
              <a:off x="3623" y="1714"/>
              <a:ext cx="1451" cy="460"/>
            </a:xfrm>
            <a:prstGeom prst="rect">
              <a:avLst/>
            </a:prstGeom>
            <a:solidFill>
              <a:srgbClr val="DDDDD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  <p:sp>
          <p:nvSpPr>
            <p:cNvPr id="214101" name="Freeform 85"/>
            <p:cNvSpPr>
              <a:spLocks noChangeArrowheads="1"/>
            </p:cNvSpPr>
            <p:nvPr/>
          </p:nvSpPr>
          <p:spPr bwMode="auto">
            <a:xfrm>
              <a:off x="3624" y="1722"/>
              <a:ext cx="1451" cy="452"/>
            </a:xfrm>
            <a:custGeom>
              <a:avLst/>
              <a:gdLst>
                <a:gd name="G0" fmla="+- 1455 0 0"/>
                <a:gd name="G1" fmla="+- 1 0 0"/>
                <a:gd name="G2" fmla="+- 1 0 0"/>
                <a:gd name="G3" fmla="+- 454 0 0"/>
                <a:gd name="G4" fmla="*/ 1 16385 2"/>
                <a:gd name="G5" fmla="+- 1 0 0"/>
                <a:gd name="G6" fmla="+- 1 0 0"/>
                <a:gd name="T0" fmla="*/ 0 w 1456"/>
                <a:gd name="T1" fmla="*/ 453 h 457"/>
                <a:gd name="T2" fmla="*/ 1451 w 1456"/>
                <a:gd name="T3" fmla="*/ 453 h 457"/>
                <a:gd name="T4" fmla="*/ 1452 w 1456"/>
                <a:gd name="T5" fmla="*/ 0 h 457"/>
                <a:gd name="T6" fmla="*/ 1251 w 1456"/>
                <a:gd name="T7" fmla="*/ 165 h 457"/>
                <a:gd name="T8" fmla="*/ 1251 w 1456"/>
                <a:gd name="T9" fmla="*/ 370 h 457"/>
                <a:gd name="T10" fmla="*/ 75 w 1456"/>
                <a:gd name="T11" fmla="*/ 370 h 457"/>
                <a:gd name="T12" fmla="*/ 0 w 1456"/>
                <a:gd name="T13" fmla="*/ 453 h 4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56" h="457">
                  <a:moveTo>
                    <a:pt x="0" y="457"/>
                  </a:moveTo>
                  <a:lnTo>
                    <a:pt x="1455" y="457"/>
                  </a:lnTo>
                  <a:lnTo>
                    <a:pt x="1456" y="0"/>
                  </a:lnTo>
                  <a:lnTo>
                    <a:pt x="1254" y="166"/>
                  </a:lnTo>
                  <a:lnTo>
                    <a:pt x="1254" y="373"/>
                  </a:lnTo>
                  <a:lnTo>
                    <a:pt x="75" y="373"/>
                  </a:lnTo>
                  <a:lnTo>
                    <a:pt x="0" y="457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  <p:sp>
          <p:nvSpPr>
            <p:cNvPr id="214102" name="Rectangle 86"/>
            <p:cNvSpPr>
              <a:spLocks noChangeArrowheads="1"/>
            </p:cNvSpPr>
            <p:nvPr/>
          </p:nvSpPr>
          <p:spPr bwMode="auto">
            <a:xfrm>
              <a:off x="3656" y="1752"/>
              <a:ext cx="1380" cy="386"/>
            </a:xfrm>
            <a:prstGeom prst="rect">
              <a:avLst/>
            </a:prstGeom>
            <a:solidFill>
              <a:srgbClr val="A6A6A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</p:grpSp>
      <p:grpSp>
        <p:nvGrpSpPr>
          <p:cNvPr id="214103" name="Group 87"/>
          <p:cNvGrpSpPr>
            <a:grpSpLocks/>
          </p:cNvGrpSpPr>
          <p:nvPr/>
        </p:nvGrpSpPr>
        <p:grpSpPr bwMode="auto">
          <a:xfrm>
            <a:off x="7275513" y="2717800"/>
            <a:ext cx="2305050" cy="1238250"/>
            <a:chOff x="3623" y="1712"/>
            <a:chExt cx="1452" cy="780"/>
          </a:xfrm>
        </p:grpSpPr>
        <p:sp>
          <p:nvSpPr>
            <p:cNvPr id="214104" name="Rectangle 88"/>
            <p:cNvSpPr>
              <a:spLocks noChangeArrowheads="1"/>
            </p:cNvSpPr>
            <p:nvPr/>
          </p:nvSpPr>
          <p:spPr bwMode="auto">
            <a:xfrm>
              <a:off x="3623" y="1712"/>
              <a:ext cx="1451" cy="780"/>
            </a:xfrm>
            <a:prstGeom prst="rect">
              <a:avLst/>
            </a:prstGeom>
            <a:solidFill>
              <a:srgbClr val="DDDDD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  <p:sp>
          <p:nvSpPr>
            <p:cNvPr id="214105" name="Freeform 89"/>
            <p:cNvSpPr>
              <a:spLocks noChangeArrowheads="1"/>
            </p:cNvSpPr>
            <p:nvPr/>
          </p:nvSpPr>
          <p:spPr bwMode="auto">
            <a:xfrm>
              <a:off x="3624" y="1720"/>
              <a:ext cx="1451" cy="772"/>
            </a:xfrm>
            <a:custGeom>
              <a:avLst/>
              <a:gdLst>
                <a:gd name="G0" fmla="+- 1452 0 0"/>
                <a:gd name="G1" fmla="+- 1 0 0"/>
                <a:gd name="G2" fmla="+- 1 0 0"/>
                <a:gd name="G3" fmla="+- 774 0 0"/>
                <a:gd name="G4" fmla="*/ 1 16385 2"/>
                <a:gd name="G5" fmla="+- 1 0 0"/>
                <a:gd name="G6" fmla="+- 1 0 0"/>
                <a:gd name="T0" fmla="*/ 0 w 1456"/>
                <a:gd name="T1" fmla="*/ 773 h 777"/>
                <a:gd name="T2" fmla="*/ 1448 w 1456"/>
                <a:gd name="T3" fmla="*/ 773 h 777"/>
                <a:gd name="T4" fmla="*/ 1452 w 1456"/>
                <a:gd name="T5" fmla="*/ 0 h 777"/>
                <a:gd name="T6" fmla="*/ 1176 w 1456"/>
                <a:gd name="T7" fmla="*/ 227 h 777"/>
                <a:gd name="T8" fmla="*/ 1176 w 1456"/>
                <a:gd name="T9" fmla="*/ 692 h 777"/>
                <a:gd name="T10" fmla="*/ 69 w 1456"/>
                <a:gd name="T11" fmla="*/ 692 h 777"/>
                <a:gd name="T12" fmla="*/ 0 w 1456"/>
                <a:gd name="T13" fmla="*/ 773 h 7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56" h="777">
                  <a:moveTo>
                    <a:pt x="0" y="777"/>
                  </a:moveTo>
                  <a:lnTo>
                    <a:pt x="1452" y="777"/>
                  </a:lnTo>
                  <a:lnTo>
                    <a:pt x="1456" y="0"/>
                  </a:lnTo>
                  <a:lnTo>
                    <a:pt x="1179" y="228"/>
                  </a:lnTo>
                  <a:lnTo>
                    <a:pt x="1179" y="696"/>
                  </a:lnTo>
                  <a:lnTo>
                    <a:pt x="69" y="696"/>
                  </a:lnTo>
                  <a:lnTo>
                    <a:pt x="0" y="777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  <p:sp>
          <p:nvSpPr>
            <p:cNvPr id="214106" name="Rectangle 90"/>
            <p:cNvSpPr>
              <a:spLocks noChangeArrowheads="1"/>
            </p:cNvSpPr>
            <p:nvPr/>
          </p:nvSpPr>
          <p:spPr bwMode="auto">
            <a:xfrm>
              <a:off x="3656" y="1750"/>
              <a:ext cx="1380" cy="706"/>
            </a:xfrm>
            <a:prstGeom prst="rect">
              <a:avLst/>
            </a:prstGeom>
            <a:solidFill>
              <a:srgbClr val="A6A6A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</p:grpSp>
      <p:grpSp>
        <p:nvGrpSpPr>
          <p:cNvPr id="214107" name="Group 91"/>
          <p:cNvGrpSpPr>
            <a:grpSpLocks/>
          </p:cNvGrpSpPr>
          <p:nvPr/>
        </p:nvGrpSpPr>
        <p:grpSpPr bwMode="auto">
          <a:xfrm>
            <a:off x="7273925" y="2720976"/>
            <a:ext cx="2306638" cy="1776413"/>
            <a:chOff x="3622" y="1714"/>
            <a:chExt cx="1453" cy="1119"/>
          </a:xfrm>
        </p:grpSpPr>
        <p:sp>
          <p:nvSpPr>
            <p:cNvPr id="214108" name="Rectangle 92"/>
            <p:cNvSpPr>
              <a:spLocks noChangeArrowheads="1"/>
            </p:cNvSpPr>
            <p:nvPr/>
          </p:nvSpPr>
          <p:spPr bwMode="auto">
            <a:xfrm>
              <a:off x="3623" y="1714"/>
              <a:ext cx="1451" cy="1118"/>
            </a:xfrm>
            <a:prstGeom prst="rect">
              <a:avLst/>
            </a:prstGeom>
            <a:solidFill>
              <a:srgbClr val="DDDDD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  <p:sp>
          <p:nvSpPr>
            <p:cNvPr id="214109" name="Freeform 93"/>
            <p:cNvSpPr>
              <a:spLocks noChangeArrowheads="1"/>
            </p:cNvSpPr>
            <p:nvPr/>
          </p:nvSpPr>
          <p:spPr bwMode="auto">
            <a:xfrm>
              <a:off x="3622" y="1722"/>
              <a:ext cx="1453" cy="1111"/>
            </a:xfrm>
            <a:custGeom>
              <a:avLst/>
              <a:gdLst>
                <a:gd name="G0" fmla="+- 1458 0 0"/>
                <a:gd name="G1" fmla="+- 1 0 0"/>
                <a:gd name="G2" fmla="+- 1 0 0"/>
                <a:gd name="G3" fmla="+- 1113 0 0"/>
                <a:gd name="G4" fmla="*/ 1 16385 2"/>
                <a:gd name="G5" fmla="+- 1 0 0"/>
                <a:gd name="G6" fmla="+- 1 0 0"/>
                <a:gd name="T0" fmla="*/ 0 w 1458"/>
                <a:gd name="T1" fmla="*/ 1112 h 1116"/>
                <a:gd name="T2" fmla="*/ 1454 w 1458"/>
                <a:gd name="T3" fmla="*/ 1112 h 1116"/>
                <a:gd name="T4" fmla="*/ 1454 w 1458"/>
                <a:gd name="T5" fmla="*/ 0 h 1116"/>
                <a:gd name="T6" fmla="*/ 1178 w 1458"/>
                <a:gd name="T7" fmla="*/ 227 h 1116"/>
                <a:gd name="T8" fmla="*/ 1179 w 1458"/>
                <a:gd name="T9" fmla="*/ 957 h 1116"/>
                <a:gd name="T10" fmla="*/ 168 w 1458"/>
                <a:gd name="T11" fmla="*/ 957 h 1116"/>
                <a:gd name="T12" fmla="*/ 0 w 1458"/>
                <a:gd name="T13" fmla="*/ 1112 h 1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58" h="1116">
                  <a:moveTo>
                    <a:pt x="0" y="1116"/>
                  </a:moveTo>
                  <a:lnTo>
                    <a:pt x="1458" y="1116"/>
                  </a:lnTo>
                  <a:lnTo>
                    <a:pt x="1458" y="0"/>
                  </a:lnTo>
                  <a:lnTo>
                    <a:pt x="1181" y="228"/>
                  </a:lnTo>
                  <a:lnTo>
                    <a:pt x="1182" y="960"/>
                  </a:lnTo>
                  <a:lnTo>
                    <a:pt x="168" y="960"/>
                  </a:lnTo>
                  <a:lnTo>
                    <a:pt x="0" y="1116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  <p:sp>
          <p:nvSpPr>
            <p:cNvPr id="214110" name="Rectangle 94"/>
            <p:cNvSpPr>
              <a:spLocks noChangeArrowheads="1"/>
            </p:cNvSpPr>
            <p:nvPr/>
          </p:nvSpPr>
          <p:spPr bwMode="auto">
            <a:xfrm>
              <a:off x="3656" y="1752"/>
              <a:ext cx="1380" cy="1048"/>
            </a:xfrm>
            <a:prstGeom prst="rect">
              <a:avLst/>
            </a:prstGeom>
            <a:solidFill>
              <a:srgbClr val="A6A6A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</p:grpSp>
      <p:sp>
        <p:nvSpPr>
          <p:cNvPr id="214111" name="AutoShape 95">
            <a:hlinkClick r:id="" action="ppaction://noaction">
              <a:snd r:embed="rId3" name="400Hz.wav"/>
            </a:hlinkClick>
          </p:cNvPr>
          <p:cNvSpPr>
            <a:spLocks noChangeArrowheads="1"/>
          </p:cNvSpPr>
          <p:nvPr/>
        </p:nvSpPr>
        <p:spPr bwMode="auto">
          <a:xfrm>
            <a:off x="7408863" y="2892407"/>
            <a:ext cx="2070100" cy="371513"/>
          </a:xfrm>
          <a:prstGeom prst="actionButtonBlank">
            <a:avLst/>
          </a:prstGeom>
          <a:gradFill rotWithShape="0">
            <a:gsLst>
              <a:gs pos="0">
                <a:srgbClr val="DFDFDF"/>
              </a:gs>
              <a:gs pos="100000">
                <a:srgbClr val="ADADAD"/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ctr">
            <a:spAutoFit/>
          </a:bodyPr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spcBef>
                <a:spcPts val="1125"/>
              </a:spcBef>
              <a:buClrTx/>
            </a:pPr>
            <a:r>
              <a:rPr lang="es-CO" altLang="es-CO" sz="1800" b="1">
                <a:solidFill>
                  <a:srgbClr val="DFDFDF"/>
                </a:solidFill>
                <a:effectDag name="">
                  <a:cont type="tree" name="">
                    <a:effect ref="fillLine"/>
                    <a:outerShdw dist="38100" dir="13500000" algn="br">
                      <a:srgbClr val="FFFFFF"/>
                    </a:outerShdw>
                  </a:cont>
                  <a:cont type="tree" name="">
                    <a:effect ref="fillLine"/>
                    <a:outerShdw dist="38100" dir="2700000" algn="tl">
                      <a:srgbClr val="868686"/>
                    </a:outerShdw>
                  </a:cont>
                  <a:effect ref="fillLine"/>
                </a:effectDag>
              </a:rPr>
              <a:t>400 Hz, 80 dB</a:t>
            </a:r>
          </a:p>
        </p:txBody>
      </p:sp>
      <p:sp>
        <p:nvSpPr>
          <p:cNvPr id="214112" name="AutoShape 96">
            <a:hlinkClick r:id="" action="ppaction://noaction">
              <a:snd r:embed="rId4" name="500Hz.wav"/>
            </a:hlinkClick>
          </p:cNvPr>
          <p:cNvSpPr>
            <a:spLocks noChangeArrowheads="1"/>
          </p:cNvSpPr>
          <p:nvPr/>
        </p:nvSpPr>
        <p:spPr bwMode="auto">
          <a:xfrm>
            <a:off x="7408863" y="3428982"/>
            <a:ext cx="2070100" cy="371513"/>
          </a:xfrm>
          <a:prstGeom prst="actionButtonBlank">
            <a:avLst/>
          </a:prstGeom>
          <a:gradFill rotWithShape="0">
            <a:gsLst>
              <a:gs pos="0">
                <a:srgbClr val="DFDFDF"/>
              </a:gs>
              <a:gs pos="100000">
                <a:srgbClr val="ADADAD"/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ctr">
            <a:spAutoFit/>
          </a:bodyPr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spcBef>
                <a:spcPts val="1125"/>
              </a:spcBef>
              <a:buClrTx/>
            </a:pPr>
            <a:r>
              <a:rPr lang="es-CO" altLang="es-CO" sz="1800" b="1">
                <a:solidFill>
                  <a:srgbClr val="DFDFDF"/>
                </a:solidFill>
                <a:effectDag name="">
                  <a:cont type="tree" name="">
                    <a:effect ref="fillLine"/>
                    <a:outerShdw dist="38100" dir="13500000" algn="br">
                      <a:srgbClr val="FFFFFF"/>
                    </a:outerShdw>
                  </a:cont>
                  <a:cont type="tree" name="">
                    <a:effect ref="fillLine"/>
                    <a:outerShdw dist="38100" dir="2700000" algn="tl">
                      <a:srgbClr val="868686"/>
                    </a:outerShdw>
                  </a:cont>
                  <a:effect ref="fillLine"/>
                </a:effectDag>
              </a:rPr>
              <a:t>500 Hz, 40 dB</a:t>
            </a:r>
          </a:p>
        </p:txBody>
      </p:sp>
      <p:sp>
        <p:nvSpPr>
          <p:cNvPr id="214113" name="AutoShape 97">
            <a:hlinkClick r:id="" action="ppaction://noaction">
              <a:snd r:embed="rId5" name="400Hz+500Hz.wav"/>
            </a:hlinkClick>
          </p:cNvPr>
          <p:cNvSpPr>
            <a:spLocks noChangeArrowheads="1"/>
          </p:cNvSpPr>
          <p:nvPr/>
        </p:nvSpPr>
        <p:spPr bwMode="auto">
          <a:xfrm>
            <a:off x="7408863" y="3965557"/>
            <a:ext cx="2070100" cy="371513"/>
          </a:xfrm>
          <a:prstGeom prst="actionButtonBlank">
            <a:avLst/>
          </a:prstGeom>
          <a:gradFill rotWithShape="0">
            <a:gsLst>
              <a:gs pos="0">
                <a:srgbClr val="DFDFDF"/>
              </a:gs>
              <a:gs pos="100000">
                <a:srgbClr val="ADADAD"/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ctr">
            <a:spAutoFit/>
          </a:bodyPr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spcBef>
                <a:spcPts val="1125"/>
              </a:spcBef>
              <a:buClrTx/>
            </a:pPr>
            <a:r>
              <a:rPr lang="es-CO" altLang="es-CO" sz="1800" b="1">
                <a:solidFill>
                  <a:srgbClr val="DFDFDF"/>
                </a:solidFill>
                <a:effectDag name="">
                  <a:cont type="tree" name="">
                    <a:effect ref="fillLine"/>
                    <a:outerShdw dist="38100" dir="13500000" algn="br">
                      <a:srgbClr val="FFFFFF"/>
                    </a:outerShdw>
                  </a:cont>
                  <a:cont type="tree" name="">
                    <a:effect ref="fillLine"/>
                    <a:outerShdw dist="38100" dir="2700000" algn="tl">
                      <a:srgbClr val="868686"/>
                    </a:outerShdw>
                  </a:cont>
                  <a:effect ref="fillLine"/>
                </a:effectDag>
              </a:rPr>
              <a:t>400 Hz + 500 Hz</a:t>
            </a:r>
          </a:p>
        </p:txBody>
      </p:sp>
    </p:spTree>
  </p:cSld>
  <p:clrMapOvr>
    <a:masterClrMapping/>
  </p:clrMapOvr>
  <p:transition>
    <p:dissolv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0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40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 additive="repl">
                                        <p:cTn id="7" dur="500"/>
                                        <p:tgtEl>
                                          <p:spTgt spid="2140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9" presetID="9" presetClass="entr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40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 additive="repl">
                                        <p:cTn id="11" dur="500"/>
                                        <p:tgtEl>
                                          <p:spTgt spid="2140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3" presetID="9" presetClass="entr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40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 additive="repl">
                                        <p:cTn id="15" dur="500"/>
                                        <p:tgtEl>
                                          <p:spTgt spid="2140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17" presetID="1" presetClass="entr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1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4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40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 additive="repl">
                                        <p:cTn id="23" dur="500"/>
                                        <p:tgtEl>
                                          <p:spTgt spid="2140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25" presetID="9" presetClass="entr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4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 additive="repl">
                                        <p:cTn id="27" dur="500"/>
                                        <p:tgtEl>
                                          <p:spTgt spid="214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29" presetID="1" presetClass="entr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3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4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 nodeType="clickPar">
                      <p:stCondLst>
                        <p:cond delay="indefinite"/>
                      </p:stCondLst>
                      <p:childTnLst>
                        <p:par>
                          <p:cTn id="3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3" presetID="9" presetClass="entr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4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 additive="repl">
                                        <p:cTn id="35" dur="500"/>
                                        <p:tgtEl>
                                          <p:spTgt spid="214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37" presetID="1" presetClass="entr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3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4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9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gradFill rotWithShape="0">
          <a:gsLst>
            <a:gs pos="0">
              <a:srgbClr val="000000"/>
            </a:gs>
            <a:gs pos="50000">
              <a:srgbClr val="003399"/>
            </a:gs>
            <a:gs pos="100000">
              <a:srgbClr val="000000"/>
            </a:gs>
          </a:gsLst>
          <a:lin ang="81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041" name="Text Box 1"/>
          <p:cNvSpPr txBox="1">
            <a:spLocks noChangeArrowheads="1"/>
          </p:cNvSpPr>
          <p:nvPr/>
        </p:nvSpPr>
        <p:spPr bwMode="auto">
          <a:xfrm>
            <a:off x="1828800" y="2487753"/>
            <a:ext cx="8534400" cy="316202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ctr">
            <a:spAutoFit/>
          </a:bodyPr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spcBef>
                <a:spcPts val="2750"/>
              </a:spcBef>
              <a:buClrTx/>
            </a:pPr>
            <a:r>
              <a:rPr lang="es-CO" altLang="es-CO" sz="4400" b="1">
                <a:solidFill>
                  <a:srgbClr val="FFFF99"/>
                </a:solidFill>
              </a:rPr>
              <a:t>Se dice que dicho sonido externo </a:t>
            </a:r>
            <a:r>
              <a:rPr lang="es-CO" altLang="es-CO" sz="4400" b="1">
                <a:solidFill>
                  <a:srgbClr val="00FF99"/>
                </a:solidFill>
              </a:rPr>
              <a:t>enmascara</a:t>
            </a:r>
            <a:r>
              <a:rPr lang="es-CO" altLang="es-CO" sz="4400" b="1">
                <a:solidFill>
                  <a:srgbClr val="FFFF99"/>
                </a:solidFill>
              </a:rPr>
              <a:t> a los otros sonidos.</a:t>
            </a:r>
          </a:p>
          <a:p>
            <a:pPr algn="ctr">
              <a:spcBef>
                <a:spcPts val="2750"/>
              </a:spcBef>
              <a:buClrTx/>
            </a:pPr>
            <a:r>
              <a:rPr lang="es-CO" altLang="es-CO" sz="4400" b="1">
                <a:solidFill>
                  <a:srgbClr val="FFFF99"/>
                </a:solidFill>
              </a:rPr>
              <a:t>Por esa razón se lo denomina  </a:t>
            </a:r>
            <a:r>
              <a:rPr lang="es-CO" altLang="es-CO" sz="4400" b="1">
                <a:solidFill>
                  <a:srgbClr val="00FF99"/>
                </a:solidFill>
              </a:rPr>
              <a:t>sonido máscara</a:t>
            </a:r>
          </a:p>
        </p:txBody>
      </p:sp>
      <p:sp>
        <p:nvSpPr>
          <p:cNvPr id="215042" name="Text Box 2"/>
          <p:cNvSpPr txBox="1">
            <a:spLocks noChangeArrowheads="1"/>
          </p:cNvSpPr>
          <p:nvPr/>
        </p:nvSpPr>
        <p:spPr bwMode="auto">
          <a:xfrm>
            <a:off x="2057400" y="885825"/>
            <a:ext cx="8077200" cy="8255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ctr">
            <a:spAutoFit/>
          </a:bodyPr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spcBef>
                <a:spcPts val="2750"/>
              </a:spcBef>
              <a:buClrTx/>
            </a:pPr>
            <a:r>
              <a:rPr lang="es-CO" altLang="es-CO" sz="4800" b="1">
                <a:solidFill>
                  <a:srgbClr val="00FF99"/>
                </a:solidFill>
              </a:rPr>
              <a:t>Enmascaramiento</a:t>
            </a:r>
            <a:r>
              <a:rPr lang="es-CO" altLang="es-CO" sz="4400" b="1">
                <a:solidFill>
                  <a:srgbClr val="FFFF99"/>
                </a:solidFill>
              </a:rPr>
              <a:t> </a:t>
            </a:r>
          </a:p>
        </p:txBody>
      </p:sp>
    </p:spTree>
  </p:cSld>
  <p:clrMapOvr>
    <a:masterClrMapping/>
  </p:clrMapOvr>
  <p:transition>
    <p:dissolve/>
  </p:transition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gradFill rotWithShape="0">
          <a:gsLst>
            <a:gs pos="0">
              <a:srgbClr val="000000"/>
            </a:gs>
            <a:gs pos="50000">
              <a:srgbClr val="003399"/>
            </a:gs>
            <a:gs pos="100000">
              <a:srgbClr val="000000"/>
            </a:gs>
          </a:gsLst>
          <a:lin ang="81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1" name="Text Box 1"/>
          <p:cNvSpPr txBox="1">
            <a:spLocks noChangeArrowheads="1"/>
          </p:cNvSpPr>
          <p:nvPr/>
        </p:nvSpPr>
        <p:spPr bwMode="auto">
          <a:xfrm>
            <a:off x="2466975" y="2428875"/>
            <a:ext cx="7258050" cy="1739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ctr">
            <a:spAutoFit/>
          </a:bodyPr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spcBef>
                <a:spcPts val="3375"/>
              </a:spcBef>
              <a:buClrTx/>
            </a:pPr>
            <a:r>
              <a:rPr lang="es-CO" altLang="es-CO" sz="5400" b="1">
                <a:solidFill>
                  <a:srgbClr val="FFFF00"/>
                </a:solidFill>
                <a:latin typeface="Arial" panose="020B0604020202020204" pitchFamily="34" charset="0"/>
              </a:rPr>
              <a:t>Breve anatomía</a:t>
            </a:r>
            <a:br>
              <a:rPr lang="es-CO" altLang="es-CO" sz="5400" b="1">
                <a:solidFill>
                  <a:srgbClr val="FFFF00"/>
                </a:solidFill>
                <a:latin typeface="Arial" panose="020B0604020202020204" pitchFamily="34" charset="0"/>
              </a:rPr>
            </a:br>
            <a:r>
              <a:rPr lang="es-CO" altLang="es-CO" sz="5400" b="1">
                <a:solidFill>
                  <a:srgbClr val="FFFF00"/>
                </a:solidFill>
                <a:latin typeface="Arial" panose="020B0604020202020204" pitchFamily="34" charset="0"/>
              </a:rPr>
              <a:t>del oído</a:t>
            </a:r>
          </a:p>
        </p:txBody>
      </p:sp>
    </p:spTree>
  </p:cSld>
  <p:clrMapOvr>
    <a:masterClrMapping/>
  </p:clrMapOvr>
  <p:transition>
    <p:dissolve/>
  </p:transition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gradFill rotWithShape="0">
          <a:gsLst>
            <a:gs pos="0">
              <a:srgbClr val="000000"/>
            </a:gs>
            <a:gs pos="50000">
              <a:srgbClr val="003399"/>
            </a:gs>
            <a:gs pos="100000">
              <a:srgbClr val="000000"/>
            </a:gs>
          </a:gsLst>
          <a:lin ang="81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53" name="Freeform 1"/>
          <p:cNvSpPr>
            <a:spLocks noChangeArrowheads="1"/>
          </p:cNvSpPr>
          <p:nvPr/>
        </p:nvSpPr>
        <p:spPr bwMode="auto">
          <a:xfrm>
            <a:off x="5326064" y="1828800"/>
            <a:ext cx="2725737" cy="2179638"/>
          </a:xfrm>
          <a:custGeom>
            <a:avLst/>
            <a:gdLst>
              <a:gd name="G0" fmla="+- 1 0 0"/>
              <a:gd name="G1" fmla="+- 1 0 0"/>
              <a:gd name="G2" fmla="+- 1 0 0"/>
              <a:gd name="G3" fmla="+- 1 0 0"/>
              <a:gd name="G4" fmla="+- 1 0 0"/>
              <a:gd name="G5" fmla="+- 1 0 0"/>
              <a:gd name="G6" fmla="+- 1 0 0"/>
              <a:gd name="G7" fmla="+- 1 0 0"/>
              <a:gd name="G8" fmla="+- 1 0 0"/>
              <a:gd name="G9" fmla="+- 1 0 0"/>
              <a:gd name="G10" fmla="+- 1 0 0"/>
              <a:gd name="T0" fmla="*/ 224 256 1"/>
              <a:gd name="T1" fmla="*/ 0 256 1"/>
              <a:gd name="G11" fmla="+- 0 T0 T1"/>
              <a:gd name="G12" fmla="sin 1343 G11"/>
              <a:gd name="G13" fmla="+- 1 0 0"/>
              <a:gd name="G14" fmla="+- 1 0 0"/>
              <a:gd name="G15" fmla="+- 1 0 0"/>
              <a:gd name="G16" fmla="+- 1 0 0"/>
              <a:gd name="G17" fmla="+- 42 0 0"/>
              <a:gd name="G18" fmla="+- 1 0 0"/>
              <a:gd name="G19" fmla="+- 1 0 0"/>
              <a:gd name="G20" fmla="+- 1 0 0"/>
              <a:gd name="G21" fmla="+- 1 0 0"/>
              <a:gd name="G22" fmla="+- 1 0 0"/>
              <a:gd name="G23" fmla="+- 1 0 0"/>
              <a:gd name="G24" fmla="+- 1 0 0"/>
              <a:gd name="G25" fmla="+- 1 0 0"/>
              <a:gd name="G26" fmla="+- 1 0 0"/>
              <a:gd name="G27" fmla="+- 1 0 0"/>
              <a:gd name="G28" fmla="+- 1 0 0"/>
              <a:gd name="G29" fmla="+- 1 0 0"/>
              <a:gd name="G30" fmla="+- 1 0 0"/>
              <a:gd name="G31" fmla="+- 1 0 0"/>
              <a:gd name="G32" fmla="+- 1 0 0"/>
              <a:gd name="G33" fmla="+- 1 0 0"/>
              <a:gd name="G34" fmla="+- 1 0 0"/>
              <a:gd name="G35" fmla="+- 1 0 0"/>
              <a:gd name="G36" fmla="+- 1 0 0"/>
              <a:gd name="G37" fmla="*/ 1 65535 32768"/>
              <a:gd name="G38" fmla="+- 1 0 0"/>
              <a:gd name="G39" fmla="*/ 1 35987 55552"/>
              <a:gd name="G40" fmla="*/ G39 1 180"/>
              <a:gd name="G41" fmla="cos 32889 G40"/>
              <a:gd name="G42" fmla="+- 1 0 0"/>
              <a:gd name="G43" fmla="+- 1 0 0"/>
              <a:gd name="G44" fmla="+- 1 0 0"/>
              <a:gd name="G45" fmla="+- 1 0 0"/>
              <a:gd name="G46" fmla="+- 1 0 0"/>
              <a:gd name="G47" fmla="+- 1 0 0"/>
              <a:gd name="G48" fmla="+- 1 0 0"/>
              <a:gd name="G49" fmla="+- 1 0 0"/>
              <a:gd name="G50" fmla="+- 1 0 0"/>
              <a:gd name="T2" fmla="*/ 695325 w 1717"/>
              <a:gd name="T3" fmla="*/ 98425 h 1373"/>
              <a:gd name="T4" fmla="*/ 1447800 w 1717"/>
              <a:gd name="T5" fmla="*/ 501650 h 1373"/>
              <a:gd name="T6" fmla="*/ 2030412 w 1717"/>
              <a:gd name="T7" fmla="*/ 1460500 h 1373"/>
              <a:gd name="T8" fmla="*/ 2201862 w 1717"/>
              <a:gd name="T9" fmla="*/ 1652588 h 1373"/>
              <a:gd name="T10" fmla="*/ 2386012 w 1717"/>
              <a:gd name="T11" fmla="*/ 1754188 h 1373"/>
              <a:gd name="T12" fmla="*/ 2660650 w 1717"/>
              <a:gd name="T13" fmla="*/ 2019300 h 1373"/>
              <a:gd name="T14" fmla="*/ 2701925 w 1717"/>
              <a:gd name="T15" fmla="*/ 2065338 h 1373"/>
              <a:gd name="T16" fmla="*/ 2725737 w 1717"/>
              <a:gd name="T17" fmla="*/ 2101850 h 1373"/>
              <a:gd name="T18" fmla="*/ 2709862 w 1717"/>
              <a:gd name="T19" fmla="*/ 2136775 h 1373"/>
              <a:gd name="T20" fmla="*/ 2533650 w 1717"/>
              <a:gd name="T21" fmla="*/ 2093913 h 1373"/>
              <a:gd name="T22" fmla="*/ 2298700 w 1717"/>
              <a:gd name="T23" fmla="*/ 2070100 h 1373"/>
              <a:gd name="T24" fmla="*/ 2141537 w 1717"/>
              <a:gd name="T25" fmla="*/ 2052638 h 1373"/>
              <a:gd name="T26" fmla="*/ 2006600 w 1717"/>
              <a:gd name="T27" fmla="*/ 2051050 h 1373"/>
              <a:gd name="T28" fmla="*/ 1825625 w 1717"/>
              <a:gd name="T29" fmla="*/ 2076450 h 1373"/>
              <a:gd name="T30" fmla="*/ 1514475 w 1717"/>
              <a:gd name="T31" fmla="*/ 2120900 h 1373"/>
              <a:gd name="T32" fmla="*/ 1344612 w 1717"/>
              <a:gd name="T33" fmla="*/ 2157413 h 1373"/>
              <a:gd name="T34" fmla="*/ 1163637 w 1717"/>
              <a:gd name="T35" fmla="*/ 2179638 h 1373"/>
              <a:gd name="T36" fmla="*/ 974725 w 1717"/>
              <a:gd name="T37" fmla="*/ 2160588 h 1373"/>
              <a:gd name="T38" fmla="*/ 874712 w 1717"/>
              <a:gd name="T39" fmla="*/ 2171700 h 1373"/>
              <a:gd name="T40" fmla="*/ 814387 w 1717"/>
              <a:gd name="T41" fmla="*/ 2147888 h 1373"/>
              <a:gd name="T42" fmla="*/ 673100 w 1717"/>
              <a:gd name="T43" fmla="*/ 2122488 h 1373"/>
              <a:gd name="T44" fmla="*/ 530225 w 1717"/>
              <a:gd name="T45" fmla="*/ 2124075 h 1373"/>
              <a:gd name="T46" fmla="*/ 420687 w 1717"/>
              <a:gd name="T47" fmla="*/ 2132013 h 1373"/>
              <a:gd name="T48" fmla="*/ 355600 w 1717"/>
              <a:gd name="T49" fmla="*/ 2132013 h 1373"/>
              <a:gd name="T50" fmla="*/ 293687 w 1717"/>
              <a:gd name="T51" fmla="*/ 2132013 h 1373"/>
              <a:gd name="T52" fmla="*/ 260350 w 1717"/>
              <a:gd name="T53" fmla="*/ 2132013 h 1373"/>
              <a:gd name="T54" fmla="*/ 193675 w 1717"/>
              <a:gd name="T55" fmla="*/ 2117725 h 1373"/>
              <a:gd name="T56" fmla="*/ 133350 w 1717"/>
              <a:gd name="T57" fmla="*/ 2090738 h 1373"/>
              <a:gd name="T58" fmla="*/ 90487 w 1717"/>
              <a:gd name="T59" fmla="*/ 2074863 h 1373"/>
              <a:gd name="T60" fmla="*/ 60325 w 1717"/>
              <a:gd name="T61" fmla="*/ 2043113 h 1373"/>
              <a:gd name="T62" fmla="*/ 36512 w 1717"/>
              <a:gd name="T63" fmla="*/ 1981200 h 1373"/>
              <a:gd name="T64" fmla="*/ 6350 w 1717"/>
              <a:gd name="T65" fmla="*/ 1897063 h 1373"/>
              <a:gd name="T66" fmla="*/ 0 w 1717"/>
              <a:gd name="T67" fmla="*/ 1830388 h 1373"/>
              <a:gd name="T68" fmla="*/ 6350 w 1717"/>
              <a:gd name="T69" fmla="*/ 1770063 h 1373"/>
              <a:gd name="T70" fmla="*/ 34925 w 1717"/>
              <a:gd name="T71" fmla="*/ 1704975 h 1373"/>
              <a:gd name="T72" fmla="*/ 50800 w 1717"/>
              <a:gd name="T73" fmla="*/ 1619250 h 1373"/>
              <a:gd name="T74" fmla="*/ 36512 w 1717"/>
              <a:gd name="T75" fmla="*/ 1535113 h 1373"/>
              <a:gd name="T76" fmla="*/ 6350 w 1717"/>
              <a:gd name="T77" fmla="*/ 1435100 h 1373"/>
              <a:gd name="T78" fmla="*/ 68262 w 1717"/>
              <a:gd name="T79" fmla="*/ 1239838 h 1373"/>
              <a:gd name="T80" fmla="*/ 146050 w 1717"/>
              <a:gd name="T81" fmla="*/ 1089025 h 1373"/>
              <a:gd name="T82" fmla="*/ 228600 w 1717"/>
              <a:gd name="T83" fmla="*/ 960438 h 1373"/>
              <a:gd name="T84" fmla="*/ 306387 w 1717"/>
              <a:gd name="T85" fmla="*/ 838200 h 1373"/>
              <a:gd name="T86" fmla="*/ 368300 w 1717"/>
              <a:gd name="T87" fmla="*/ 654050 h 1373"/>
              <a:gd name="T88" fmla="*/ 368300 w 1717"/>
              <a:gd name="T89" fmla="*/ 514350 h 1373"/>
              <a:gd name="T90" fmla="*/ 401637 w 1717"/>
              <a:gd name="T91" fmla="*/ 403225 h 1373"/>
              <a:gd name="T92" fmla="*/ 401637 w 1717"/>
              <a:gd name="T93" fmla="*/ 279400 h 1373"/>
              <a:gd name="T94" fmla="*/ 433387 w 1717"/>
              <a:gd name="T95" fmla="*/ 179388 h 1373"/>
              <a:gd name="T96" fmla="*/ 528637 w 1717"/>
              <a:gd name="T97" fmla="*/ 0 h 1373"/>
            </a:gdLst>
            <a:ahLst/>
            <a:cxnLst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1717" h="1373">
                <a:moveTo>
                  <a:pt x="438" y="62"/>
                </a:moveTo>
                <a:lnTo>
                  <a:pt x="912" y="316"/>
                </a:lnTo>
                <a:lnTo>
                  <a:pt x="1279" y="920"/>
                </a:lnTo>
                <a:lnTo>
                  <a:pt x="1387" y="1041"/>
                </a:lnTo>
                <a:lnTo>
                  <a:pt x="1503" y="1105"/>
                </a:lnTo>
                <a:lnTo>
                  <a:pt x="1676" y="1272"/>
                </a:lnTo>
                <a:lnTo>
                  <a:pt x="1702" y="1301"/>
                </a:lnTo>
                <a:lnTo>
                  <a:pt x="1717" y="1324"/>
                </a:lnTo>
                <a:lnTo>
                  <a:pt x="1707" y="1346"/>
                </a:lnTo>
                <a:lnTo>
                  <a:pt x="1596" y="1319"/>
                </a:lnTo>
                <a:lnTo>
                  <a:pt x="1448" y="1304"/>
                </a:lnTo>
                <a:lnTo>
                  <a:pt x="1349" y="1293"/>
                </a:lnTo>
                <a:lnTo>
                  <a:pt x="1264" y="1292"/>
                </a:lnTo>
                <a:lnTo>
                  <a:pt x="1150" y="1308"/>
                </a:lnTo>
                <a:lnTo>
                  <a:pt x="954" y="1336"/>
                </a:lnTo>
                <a:lnTo>
                  <a:pt x="847" y="1359"/>
                </a:lnTo>
                <a:lnTo>
                  <a:pt x="733" y="1373"/>
                </a:lnTo>
                <a:lnTo>
                  <a:pt x="614" y="1361"/>
                </a:lnTo>
                <a:lnTo>
                  <a:pt x="551" y="1368"/>
                </a:lnTo>
                <a:lnTo>
                  <a:pt x="513" y="1353"/>
                </a:lnTo>
                <a:lnTo>
                  <a:pt x="424" y="1337"/>
                </a:lnTo>
                <a:lnTo>
                  <a:pt x="334" y="1338"/>
                </a:lnTo>
                <a:lnTo>
                  <a:pt x="265" y="1343"/>
                </a:lnTo>
                <a:lnTo>
                  <a:pt x="224" y="1343"/>
                </a:lnTo>
                <a:lnTo>
                  <a:pt x="185" y="1343"/>
                </a:lnTo>
                <a:lnTo>
                  <a:pt x="164" y="1343"/>
                </a:lnTo>
                <a:lnTo>
                  <a:pt x="122" y="1334"/>
                </a:lnTo>
                <a:lnTo>
                  <a:pt x="84" y="1317"/>
                </a:lnTo>
                <a:lnTo>
                  <a:pt x="57" y="1307"/>
                </a:lnTo>
                <a:lnTo>
                  <a:pt x="38" y="1287"/>
                </a:lnTo>
                <a:lnTo>
                  <a:pt x="23" y="1248"/>
                </a:lnTo>
                <a:lnTo>
                  <a:pt x="4" y="1195"/>
                </a:lnTo>
                <a:lnTo>
                  <a:pt x="0" y="1153"/>
                </a:lnTo>
                <a:lnTo>
                  <a:pt x="4" y="1115"/>
                </a:lnTo>
                <a:lnTo>
                  <a:pt x="22" y="1074"/>
                </a:lnTo>
                <a:lnTo>
                  <a:pt x="32" y="1020"/>
                </a:lnTo>
                <a:lnTo>
                  <a:pt x="23" y="967"/>
                </a:lnTo>
                <a:lnTo>
                  <a:pt x="4" y="904"/>
                </a:lnTo>
                <a:lnTo>
                  <a:pt x="43" y="781"/>
                </a:lnTo>
                <a:lnTo>
                  <a:pt x="92" y="686"/>
                </a:lnTo>
                <a:lnTo>
                  <a:pt x="144" y="605"/>
                </a:lnTo>
                <a:lnTo>
                  <a:pt x="193" y="528"/>
                </a:lnTo>
                <a:lnTo>
                  <a:pt x="232" y="412"/>
                </a:lnTo>
                <a:lnTo>
                  <a:pt x="232" y="324"/>
                </a:lnTo>
                <a:lnTo>
                  <a:pt x="253" y="254"/>
                </a:lnTo>
                <a:lnTo>
                  <a:pt x="253" y="176"/>
                </a:lnTo>
                <a:lnTo>
                  <a:pt x="273" y="113"/>
                </a:lnTo>
                <a:lnTo>
                  <a:pt x="333" y="0"/>
                </a:lnTo>
              </a:path>
            </a:pathLst>
          </a:custGeom>
          <a:gradFill rotWithShape="0">
            <a:gsLst>
              <a:gs pos="0">
                <a:srgbClr val="DDD800"/>
              </a:gs>
              <a:gs pos="100000">
                <a:srgbClr val="FFFFCC"/>
              </a:gs>
            </a:gsLst>
            <a:lin ang="108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  <p:sp>
        <p:nvSpPr>
          <p:cNvPr id="23554" name="Freeform 2"/>
          <p:cNvSpPr>
            <a:spLocks noChangeArrowheads="1"/>
          </p:cNvSpPr>
          <p:nvPr/>
        </p:nvSpPr>
        <p:spPr bwMode="auto">
          <a:xfrm>
            <a:off x="4422775" y="1674814"/>
            <a:ext cx="3981450" cy="4092575"/>
          </a:xfrm>
          <a:custGeom>
            <a:avLst/>
            <a:gdLst>
              <a:gd name="G0" fmla="+- 1 0 0"/>
              <a:gd name="G1" fmla="+- 1 0 0"/>
              <a:gd name="G2" fmla="+- 1 0 0"/>
              <a:gd name="G3" fmla="+- 1 0 0"/>
              <a:gd name="G4" fmla="+- 1 0 0"/>
              <a:gd name="G5" fmla="+- 1 0 0"/>
              <a:gd name="G6" fmla="+- 1 0 0"/>
              <a:gd name="G7" fmla="+- 1 0 0"/>
              <a:gd name="G8" fmla="+- 1 0 0"/>
              <a:gd name="G9" fmla="+- 1 0 0"/>
              <a:gd name="G10" fmla="+- 1 0 0"/>
              <a:gd name="G11" fmla="+- 1 0 0"/>
              <a:gd name="G12" fmla="+- 1 0 0"/>
              <a:gd name="G13" fmla="+- 1 0 0"/>
              <a:gd name="G14" fmla="+- 1 0 0"/>
              <a:gd name="G15" fmla="+- 1 0 0"/>
              <a:gd name="G16" fmla="+- 1 0 0"/>
              <a:gd name="G17" fmla="*/ 1 53519 12704"/>
              <a:gd name="G18" fmla="+- 1 0 0"/>
              <a:gd name="G19" fmla="+- 1 0 0"/>
              <a:gd name="G20" fmla="+- 1 0 0"/>
              <a:gd name="G21" fmla="+- 1 0 0"/>
              <a:gd name="G22" fmla="+- 1 0 0"/>
              <a:gd name="G23" fmla="+- 1 0 0"/>
              <a:gd name="G24" fmla="*/ 1 0 0"/>
              <a:gd name="G25" fmla="+- 11 0 0"/>
              <a:gd name="G26" fmla="+- 1 0 0"/>
              <a:gd name="G27" fmla="+- 1 0 0"/>
              <a:gd name="G28" fmla="+- 1 0 0"/>
              <a:gd name="G29" fmla="*/ 1 0 0"/>
              <a:gd name="G30" fmla="sin 580 G29"/>
              <a:gd name="G31" fmla="+- 11 0 0"/>
              <a:gd name="G32" fmla="+- 1 0 0"/>
              <a:gd name="G33" fmla="+- 1 0 0"/>
              <a:gd name="G34" fmla="+- 1 0 0"/>
              <a:gd name="G35" fmla="+- 1 0 0"/>
              <a:gd name="G36" fmla="+- 1 0 0"/>
              <a:gd name="G37" fmla="+- 1 0 0"/>
              <a:gd name="G38" fmla="+- 1 0 0"/>
              <a:gd name="G39" fmla="*/ 1 62133 25600"/>
              <a:gd name="G40" fmla="*/ 1 35987 55552"/>
              <a:gd name="G41" fmla="*/ G40 1 180"/>
              <a:gd name="G42" fmla="*/ G39 1 G41"/>
              <a:gd name="G43" fmla="+- 1 0 0"/>
              <a:gd name="G44" fmla="+- 1 0 0"/>
              <a:gd name="G45" fmla="+- 1 0 0"/>
              <a:gd name="G46" fmla="+- 1 0 0"/>
              <a:gd name="G47" fmla="+- 1 0 0"/>
              <a:gd name="G48" fmla="+- 1 0 0"/>
              <a:gd name="G49" fmla="+- 1 0 0"/>
              <a:gd name="G50" fmla="+- 1 0 0"/>
              <a:gd name="G51" fmla="+- 1 0 0"/>
              <a:gd name="G52" fmla="+- 1 0 0"/>
              <a:gd name="G53" fmla="+- 1 0 0"/>
              <a:gd name="G54" fmla="+- 1 0 0"/>
              <a:gd name="G55" fmla="+- 1 0 0"/>
              <a:gd name="G56" fmla="+- 1 0 0"/>
              <a:gd name="G57" fmla="*/ 1 16385 2"/>
              <a:gd name="G58" fmla="+- 1 0 0"/>
              <a:gd name="G59" fmla="+- 1 0 0"/>
              <a:gd name="G60" fmla="+- 1 0 0"/>
              <a:gd name="G61" fmla="+- 1 0 0"/>
              <a:gd name="G62" fmla="+- 1 0 0"/>
              <a:gd name="G63" fmla="+- 1 0 0"/>
              <a:gd name="G64" fmla="+- 1 0 0"/>
              <a:gd name="G65" fmla="+- 1 0 0"/>
              <a:gd name="G66" fmla="+- 1 0 0"/>
              <a:gd name="G67" fmla="+- 1 0 0"/>
              <a:gd name="G68" fmla="+- 1 0 0"/>
              <a:gd name="G69" fmla="+- 1 0 0"/>
              <a:gd name="G70" fmla="+- 1 0 0"/>
              <a:gd name="G71" fmla="+- 1 0 0"/>
              <a:gd name="G72" fmla="+- 1 0 0"/>
              <a:gd name="G73" fmla="+- 1 0 0"/>
              <a:gd name="G74" fmla="+- 1 0 0"/>
              <a:gd name="G75" fmla="+- 1 0 0"/>
              <a:gd name="G76" fmla="+- 1 0 0"/>
              <a:gd name="G77" fmla="+- 1 0 0"/>
              <a:gd name="G78" fmla="+- 1 0 0"/>
              <a:gd name="G79" fmla="+- 1 0 0"/>
              <a:gd name="G80" fmla="+- 1 0 0"/>
              <a:gd name="G81" fmla="+- 1 0 0"/>
              <a:gd name="G82" fmla="+- 1 0 0"/>
              <a:gd name="G83" fmla="*/ 1 60495 32264"/>
              <a:gd name="G84" fmla="+- 1 0 0"/>
              <a:gd name="G85" fmla="+- 1 0 0"/>
              <a:gd name="G86" fmla="+- 1 0 0"/>
              <a:gd name="G87" fmla="+- 1 0 0"/>
              <a:gd name="G88" fmla="+- 1 0 0"/>
              <a:gd name="G89" fmla="+- 1 0 0"/>
              <a:gd name="G90" fmla="+- 1 0 0"/>
              <a:gd name="G91" fmla="+- 1 0 0"/>
              <a:gd name="G92" fmla="+- 41 0 0"/>
              <a:gd name="G93" fmla="+- 1 0 0"/>
              <a:gd name="G94" fmla="+- 1 0 0"/>
              <a:gd name="G95" fmla="+- 1 0 0"/>
              <a:gd name="G96" fmla="+- 1 0 0"/>
              <a:gd name="G97" fmla="+- 1 0 0"/>
              <a:gd name="G98" fmla="+- 1 0 0"/>
              <a:gd name="G99" fmla="+- 1 0 0"/>
              <a:gd name="G100" fmla="+- 1 0 0"/>
              <a:gd name="G101" fmla="+- 1 0 0"/>
              <a:gd name="G102" fmla="+- 1 0 0"/>
              <a:gd name="G103" fmla="+- 1 0 0"/>
              <a:gd name="G104" fmla="+- 1 0 0"/>
              <a:gd name="G105" fmla="+- 1 0 0"/>
              <a:gd name="G106" fmla="+- 1 0 0"/>
              <a:gd name="G107" fmla="+- 1 0 0"/>
              <a:gd name="G108" fmla="+- 1 0 0"/>
              <a:gd name="T0" fmla="*/ 3689350 w 2508"/>
              <a:gd name="T1" fmla="*/ 2516188 h 2578"/>
              <a:gd name="T2" fmla="*/ 3841750 w 2508"/>
              <a:gd name="T3" fmla="*/ 2779713 h 2578"/>
              <a:gd name="T4" fmla="*/ 3981450 w 2508"/>
              <a:gd name="T5" fmla="*/ 2952750 h 2578"/>
              <a:gd name="T6" fmla="*/ 3606800 w 2508"/>
              <a:gd name="T7" fmla="*/ 2843213 h 2578"/>
              <a:gd name="T8" fmla="*/ 3232150 w 2508"/>
              <a:gd name="T9" fmla="*/ 2798763 h 2578"/>
              <a:gd name="T10" fmla="*/ 2862263 w 2508"/>
              <a:gd name="T11" fmla="*/ 2779713 h 2578"/>
              <a:gd name="T12" fmla="*/ 2408238 w 2508"/>
              <a:gd name="T13" fmla="*/ 2708275 h 2578"/>
              <a:gd name="T14" fmla="*/ 2084388 w 2508"/>
              <a:gd name="T15" fmla="*/ 2722563 h 2578"/>
              <a:gd name="T16" fmla="*/ 1738313 w 2508"/>
              <a:gd name="T17" fmla="*/ 2786063 h 2578"/>
              <a:gd name="T18" fmla="*/ 1411288 w 2508"/>
              <a:gd name="T19" fmla="*/ 2805113 h 2578"/>
              <a:gd name="T20" fmla="*/ 1085850 w 2508"/>
              <a:gd name="T21" fmla="*/ 2847975 h 2578"/>
              <a:gd name="T22" fmla="*/ 1022350 w 2508"/>
              <a:gd name="T23" fmla="*/ 3000375 h 2578"/>
              <a:gd name="T24" fmla="*/ 1077913 w 2508"/>
              <a:gd name="T25" fmla="*/ 3176588 h 2578"/>
              <a:gd name="T26" fmla="*/ 1162050 w 2508"/>
              <a:gd name="T27" fmla="*/ 3448050 h 2578"/>
              <a:gd name="T28" fmla="*/ 1219200 w 2508"/>
              <a:gd name="T29" fmla="*/ 3798888 h 2578"/>
              <a:gd name="T30" fmla="*/ 1236663 w 2508"/>
              <a:gd name="T31" fmla="*/ 4000500 h 2578"/>
              <a:gd name="T32" fmla="*/ 1001713 w 2508"/>
              <a:gd name="T33" fmla="*/ 4092575 h 2578"/>
              <a:gd name="T34" fmla="*/ 703263 w 2508"/>
              <a:gd name="T35" fmla="*/ 3981450 h 2578"/>
              <a:gd name="T36" fmla="*/ 514350 w 2508"/>
              <a:gd name="T37" fmla="*/ 3687763 h 2578"/>
              <a:gd name="T38" fmla="*/ 454025 w 2508"/>
              <a:gd name="T39" fmla="*/ 3330575 h 2578"/>
              <a:gd name="T40" fmla="*/ 412750 w 2508"/>
              <a:gd name="T41" fmla="*/ 3122613 h 2578"/>
              <a:gd name="T42" fmla="*/ 279400 w 2508"/>
              <a:gd name="T43" fmla="*/ 2809875 h 2578"/>
              <a:gd name="T44" fmla="*/ 112713 w 2508"/>
              <a:gd name="T45" fmla="*/ 2428875 h 2578"/>
              <a:gd name="T46" fmla="*/ 15875 w 2508"/>
              <a:gd name="T47" fmla="*/ 2078038 h 2578"/>
              <a:gd name="T48" fmla="*/ 0 w 2508"/>
              <a:gd name="T49" fmla="*/ 1927225 h 2578"/>
              <a:gd name="T50" fmla="*/ 17463 w 2508"/>
              <a:gd name="T51" fmla="*/ 1747838 h 2578"/>
              <a:gd name="T52" fmla="*/ 63500 w 2508"/>
              <a:gd name="T53" fmla="*/ 1468438 h 2578"/>
              <a:gd name="T54" fmla="*/ 63500 w 2508"/>
              <a:gd name="T55" fmla="*/ 1257300 h 2578"/>
              <a:gd name="T56" fmla="*/ 31750 w 2508"/>
              <a:gd name="T57" fmla="*/ 1020763 h 2578"/>
              <a:gd name="T58" fmla="*/ 0 w 2508"/>
              <a:gd name="T59" fmla="*/ 796925 h 2578"/>
              <a:gd name="T60" fmla="*/ 17463 w 2508"/>
              <a:gd name="T61" fmla="*/ 630238 h 2578"/>
              <a:gd name="T62" fmla="*/ 63500 w 2508"/>
              <a:gd name="T63" fmla="*/ 447675 h 2578"/>
              <a:gd name="T64" fmla="*/ 146050 w 2508"/>
              <a:gd name="T65" fmla="*/ 295275 h 2578"/>
              <a:gd name="T66" fmla="*/ 306388 w 2508"/>
              <a:gd name="T67" fmla="*/ 111125 h 2578"/>
              <a:gd name="T68" fmla="*/ 433388 w 2508"/>
              <a:gd name="T69" fmla="*/ 28575 h 2578"/>
              <a:gd name="T70" fmla="*/ 560388 w 2508"/>
              <a:gd name="T71" fmla="*/ 0 h 2578"/>
              <a:gd name="T72" fmla="*/ 668338 w 2508"/>
              <a:gd name="T73" fmla="*/ 15875 h 2578"/>
              <a:gd name="T74" fmla="*/ 784225 w 2508"/>
              <a:gd name="T75" fmla="*/ 100013 h 2578"/>
              <a:gd name="T76" fmla="*/ 860425 w 2508"/>
              <a:gd name="T77" fmla="*/ 239713 h 2578"/>
              <a:gd name="T78" fmla="*/ 920750 w 2508"/>
              <a:gd name="T79" fmla="*/ 420688 h 2578"/>
              <a:gd name="T80" fmla="*/ 955675 w 2508"/>
              <a:gd name="T81" fmla="*/ 714375 h 2578"/>
              <a:gd name="T82" fmla="*/ 1036638 w 2508"/>
              <a:gd name="T83" fmla="*/ 1020763 h 2578"/>
              <a:gd name="T84" fmla="*/ 1060450 w 2508"/>
              <a:gd name="T85" fmla="*/ 1250950 h 2578"/>
              <a:gd name="T86" fmla="*/ 925513 w 2508"/>
              <a:gd name="T87" fmla="*/ 1606550 h 2578"/>
              <a:gd name="T88" fmla="*/ 971550 w 2508"/>
              <a:gd name="T89" fmla="*/ 1800225 h 2578"/>
              <a:gd name="T90" fmla="*/ 923925 w 2508"/>
              <a:gd name="T91" fmla="*/ 2011363 h 2578"/>
              <a:gd name="T92" fmla="*/ 979488 w 2508"/>
              <a:gd name="T93" fmla="*/ 2198688 h 2578"/>
              <a:gd name="T94" fmla="*/ 1155700 w 2508"/>
              <a:gd name="T95" fmla="*/ 2284413 h 2578"/>
              <a:gd name="T96" fmla="*/ 1577975 w 2508"/>
              <a:gd name="T97" fmla="*/ 2276475 h 2578"/>
              <a:gd name="T98" fmla="*/ 2078038 w 2508"/>
              <a:gd name="T99" fmla="*/ 2332038 h 2578"/>
              <a:gd name="T100" fmla="*/ 2749550 w 2508"/>
              <a:gd name="T101" fmla="*/ 2227263 h 2578"/>
              <a:gd name="T102" fmla="*/ 3281363 w 2508"/>
              <a:gd name="T103" fmla="*/ 2228850 h 25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2508" h="2578">
                <a:moveTo>
                  <a:pt x="2278" y="1448"/>
                </a:moveTo>
                <a:lnTo>
                  <a:pt x="2324" y="1585"/>
                </a:lnTo>
                <a:lnTo>
                  <a:pt x="2388" y="1706"/>
                </a:lnTo>
                <a:lnTo>
                  <a:pt x="2420" y="1751"/>
                </a:lnTo>
                <a:lnTo>
                  <a:pt x="2448" y="1798"/>
                </a:lnTo>
                <a:lnTo>
                  <a:pt x="2508" y="1860"/>
                </a:lnTo>
                <a:lnTo>
                  <a:pt x="2364" y="1840"/>
                </a:lnTo>
                <a:lnTo>
                  <a:pt x="2272" y="1791"/>
                </a:lnTo>
                <a:lnTo>
                  <a:pt x="2147" y="1774"/>
                </a:lnTo>
                <a:lnTo>
                  <a:pt x="2036" y="1763"/>
                </a:lnTo>
                <a:lnTo>
                  <a:pt x="1893" y="1734"/>
                </a:lnTo>
                <a:lnTo>
                  <a:pt x="1803" y="1751"/>
                </a:lnTo>
                <a:lnTo>
                  <a:pt x="1657" y="1737"/>
                </a:lnTo>
                <a:lnTo>
                  <a:pt x="1517" y="1706"/>
                </a:lnTo>
                <a:lnTo>
                  <a:pt x="1420" y="1703"/>
                </a:lnTo>
                <a:lnTo>
                  <a:pt x="1313" y="1715"/>
                </a:lnTo>
                <a:lnTo>
                  <a:pt x="1216" y="1729"/>
                </a:lnTo>
                <a:lnTo>
                  <a:pt x="1095" y="1755"/>
                </a:lnTo>
                <a:lnTo>
                  <a:pt x="981" y="1762"/>
                </a:lnTo>
                <a:lnTo>
                  <a:pt x="889" y="1767"/>
                </a:lnTo>
                <a:lnTo>
                  <a:pt x="785" y="1778"/>
                </a:lnTo>
                <a:lnTo>
                  <a:pt x="684" y="1794"/>
                </a:lnTo>
                <a:lnTo>
                  <a:pt x="644" y="1838"/>
                </a:lnTo>
                <a:lnTo>
                  <a:pt x="644" y="1890"/>
                </a:lnTo>
                <a:lnTo>
                  <a:pt x="647" y="1944"/>
                </a:lnTo>
                <a:lnTo>
                  <a:pt x="679" y="2001"/>
                </a:lnTo>
                <a:lnTo>
                  <a:pt x="712" y="2076"/>
                </a:lnTo>
                <a:lnTo>
                  <a:pt x="732" y="2172"/>
                </a:lnTo>
                <a:lnTo>
                  <a:pt x="742" y="2260"/>
                </a:lnTo>
                <a:lnTo>
                  <a:pt x="768" y="2393"/>
                </a:lnTo>
                <a:lnTo>
                  <a:pt x="797" y="2485"/>
                </a:lnTo>
                <a:lnTo>
                  <a:pt x="779" y="2520"/>
                </a:lnTo>
                <a:lnTo>
                  <a:pt x="707" y="2560"/>
                </a:lnTo>
                <a:lnTo>
                  <a:pt x="631" y="2578"/>
                </a:lnTo>
                <a:lnTo>
                  <a:pt x="519" y="2561"/>
                </a:lnTo>
                <a:lnTo>
                  <a:pt x="443" y="2508"/>
                </a:lnTo>
                <a:lnTo>
                  <a:pt x="375" y="2427"/>
                </a:lnTo>
                <a:lnTo>
                  <a:pt x="324" y="2323"/>
                </a:lnTo>
                <a:lnTo>
                  <a:pt x="313" y="2225"/>
                </a:lnTo>
                <a:lnTo>
                  <a:pt x="286" y="2098"/>
                </a:lnTo>
                <a:lnTo>
                  <a:pt x="274" y="2041"/>
                </a:lnTo>
                <a:lnTo>
                  <a:pt x="260" y="1967"/>
                </a:lnTo>
                <a:lnTo>
                  <a:pt x="231" y="1867"/>
                </a:lnTo>
                <a:lnTo>
                  <a:pt x="176" y="1770"/>
                </a:lnTo>
                <a:lnTo>
                  <a:pt x="120" y="1653"/>
                </a:lnTo>
                <a:lnTo>
                  <a:pt x="71" y="1530"/>
                </a:lnTo>
                <a:lnTo>
                  <a:pt x="32" y="1399"/>
                </a:lnTo>
                <a:lnTo>
                  <a:pt x="10" y="1309"/>
                </a:lnTo>
                <a:lnTo>
                  <a:pt x="4" y="1247"/>
                </a:lnTo>
                <a:lnTo>
                  <a:pt x="0" y="1214"/>
                </a:lnTo>
                <a:lnTo>
                  <a:pt x="4" y="1151"/>
                </a:lnTo>
                <a:lnTo>
                  <a:pt x="11" y="1101"/>
                </a:lnTo>
                <a:lnTo>
                  <a:pt x="32" y="1002"/>
                </a:lnTo>
                <a:lnTo>
                  <a:pt x="40" y="925"/>
                </a:lnTo>
                <a:lnTo>
                  <a:pt x="45" y="856"/>
                </a:lnTo>
                <a:lnTo>
                  <a:pt x="40" y="792"/>
                </a:lnTo>
                <a:lnTo>
                  <a:pt x="33" y="727"/>
                </a:lnTo>
                <a:lnTo>
                  <a:pt x="20" y="643"/>
                </a:lnTo>
                <a:lnTo>
                  <a:pt x="9" y="580"/>
                </a:lnTo>
                <a:lnTo>
                  <a:pt x="0" y="502"/>
                </a:lnTo>
                <a:lnTo>
                  <a:pt x="4" y="447"/>
                </a:lnTo>
                <a:lnTo>
                  <a:pt x="11" y="397"/>
                </a:lnTo>
                <a:lnTo>
                  <a:pt x="23" y="343"/>
                </a:lnTo>
                <a:lnTo>
                  <a:pt x="40" y="282"/>
                </a:lnTo>
                <a:lnTo>
                  <a:pt x="66" y="230"/>
                </a:lnTo>
                <a:lnTo>
                  <a:pt x="92" y="186"/>
                </a:lnTo>
                <a:lnTo>
                  <a:pt x="136" y="126"/>
                </a:lnTo>
                <a:lnTo>
                  <a:pt x="193" y="70"/>
                </a:lnTo>
                <a:lnTo>
                  <a:pt x="227" y="43"/>
                </a:lnTo>
                <a:lnTo>
                  <a:pt x="273" y="18"/>
                </a:lnTo>
                <a:lnTo>
                  <a:pt x="316" y="3"/>
                </a:lnTo>
                <a:lnTo>
                  <a:pt x="353" y="0"/>
                </a:lnTo>
                <a:lnTo>
                  <a:pt x="388" y="3"/>
                </a:lnTo>
                <a:lnTo>
                  <a:pt x="421" y="10"/>
                </a:lnTo>
                <a:lnTo>
                  <a:pt x="463" y="34"/>
                </a:lnTo>
                <a:lnTo>
                  <a:pt x="494" y="63"/>
                </a:lnTo>
                <a:lnTo>
                  <a:pt x="520" y="104"/>
                </a:lnTo>
                <a:lnTo>
                  <a:pt x="542" y="151"/>
                </a:lnTo>
                <a:lnTo>
                  <a:pt x="561" y="205"/>
                </a:lnTo>
                <a:lnTo>
                  <a:pt x="580" y="265"/>
                </a:lnTo>
                <a:lnTo>
                  <a:pt x="593" y="334"/>
                </a:lnTo>
                <a:lnTo>
                  <a:pt x="602" y="450"/>
                </a:lnTo>
                <a:lnTo>
                  <a:pt x="623" y="563"/>
                </a:lnTo>
                <a:lnTo>
                  <a:pt x="653" y="643"/>
                </a:lnTo>
                <a:lnTo>
                  <a:pt x="702" y="730"/>
                </a:lnTo>
                <a:lnTo>
                  <a:pt x="668" y="788"/>
                </a:lnTo>
                <a:lnTo>
                  <a:pt x="614" y="916"/>
                </a:lnTo>
                <a:lnTo>
                  <a:pt x="583" y="1012"/>
                </a:lnTo>
                <a:lnTo>
                  <a:pt x="602" y="1070"/>
                </a:lnTo>
                <a:lnTo>
                  <a:pt x="612" y="1134"/>
                </a:lnTo>
                <a:lnTo>
                  <a:pt x="588" y="1209"/>
                </a:lnTo>
                <a:lnTo>
                  <a:pt x="582" y="1267"/>
                </a:lnTo>
                <a:lnTo>
                  <a:pt x="593" y="1328"/>
                </a:lnTo>
                <a:lnTo>
                  <a:pt x="617" y="1385"/>
                </a:lnTo>
                <a:lnTo>
                  <a:pt x="647" y="1422"/>
                </a:lnTo>
                <a:lnTo>
                  <a:pt x="728" y="1439"/>
                </a:lnTo>
                <a:lnTo>
                  <a:pt x="857" y="1439"/>
                </a:lnTo>
                <a:lnTo>
                  <a:pt x="994" y="1434"/>
                </a:lnTo>
                <a:lnTo>
                  <a:pt x="1105" y="1464"/>
                </a:lnTo>
                <a:lnTo>
                  <a:pt x="1309" y="1469"/>
                </a:lnTo>
                <a:lnTo>
                  <a:pt x="1507" y="1440"/>
                </a:lnTo>
                <a:lnTo>
                  <a:pt x="1732" y="1403"/>
                </a:lnTo>
                <a:lnTo>
                  <a:pt x="1896" y="1396"/>
                </a:lnTo>
                <a:lnTo>
                  <a:pt x="2067" y="1404"/>
                </a:lnTo>
                <a:lnTo>
                  <a:pt x="2277" y="1446"/>
                </a:lnTo>
              </a:path>
            </a:pathLst>
          </a:custGeom>
          <a:gradFill rotWithShape="0">
            <a:gsLst>
              <a:gs pos="0">
                <a:srgbClr val="FF459B"/>
              </a:gs>
              <a:gs pos="100000">
                <a:srgbClr val="FFD9D9"/>
              </a:gs>
            </a:gsLst>
            <a:lin ang="135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  <p:sp>
        <p:nvSpPr>
          <p:cNvPr id="23555" name="Freeform 3"/>
          <p:cNvSpPr>
            <a:spLocks noChangeArrowheads="1"/>
          </p:cNvSpPr>
          <p:nvPr/>
        </p:nvSpPr>
        <p:spPr bwMode="auto">
          <a:xfrm>
            <a:off x="5421313" y="4359276"/>
            <a:ext cx="3090862" cy="1617663"/>
          </a:xfrm>
          <a:custGeom>
            <a:avLst/>
            <a:gdLst>
              <a:gd name="G0" fmla="+- 1 0 0"/>
              <a:gd name="G1" fmla="+- 1 0 0"/>
              <a:gd name="G2" fmla="+- 1 0 0"/>
              <a:gd name="G3" fmla="+- 1 0 0"/>
              <a:gd name="G4" fmla="+- 40 0 0"/>
              <a:gd name="G5" fmla="*/ 1 39069 35328"/>
              <a:gd name="G6" fmla="+- 1 0 0"/>
              <a:gd name="G7" fmla="+- 362 0 0"/>
              <a:gd name="G8" fmla="+- 1 0 0"/>
              <a:gd name="G9" fmla="+- 1 0 0"/>
              <a:gd name="G10" fmla="+- 1 0 0"/>
              <a:gd name="G11" fmla="+- 1 0 0"/>
              <a:gd name="G12" fmla="+- 1 0 0"/>
              <a:gd name="G13" fmla="+- 1 0 0"/>
              <a:gd name="G14" fmla="+- 1 0 0"/>
              <a:gd name="G15" fmla="+- 1 0 0"/>
              <a:gd name="G16" fmla="+- 1 0 0"/>
              <a:gd name="G17" fmla="+- 1 0 0"/>
              <a:gd name="G18" fmla="+- 1 0 0"/>
              <a:gd name="G19" fmla="+- 1 0 0"/>
              <a:gd name="G20" fmla="+- 1 0 0"/>
              <a:gd name="G21" fmla="+- 1 0 0"/>
              <a:gd name="G22" fmla="+- 1 0 0"/>
              <a:gd name="G23" fmla="+- 1 0 0"/>
              <a:gd name="G24" fmla="+- 1 0 0"/>
              <a:gd name="G25" fmla="+- 1 0 0"/>
              <a:gd name="G26" fmla="+- 1 0 0"/>
              <a:gd name="G27" fmla="*/ 1 65535 32768"/>
              <a:gd name="G28" fmla="+- 1 0 0"/>
              <a:gd name="G29" fmla="+- 24 0 0"/>
              <a:gd name="G30" fmla="+- 21 0 0"/>
              <a:gd name="G31" fmla="+- 7521 0 0"/>
              <a:gd name="G32" fmla="*/ 1 48657 2"/>
              <a:gd name="G33" fmla="*/ 1 23299 2"/>
              <a:gd name="G34" fmla="*/ 1 37129 45568"/>
              <a:gd name="G35" fmla="*/ 1 49599 55552"/>
              <a:gd name="T0" fmla="*/ 338253 w 1526"/>
              <a:gd name="T1" fmla="*/ 1617663 h 911"/>
              <a:gd name="T2" fmla="*/ 305845 w 1526"/>
              <a:gd name="T3" fmla="*/ 1377943 h 911"/>
              <a:gd name="T4" fmla="*/ 255209 w 1526"/>
              <a:gd name="T5" fmla="*/ 1237663 h 911"/>
              <a:gd name="T6" fmla="*/ 190394 w 1526"/>
              <a:gd name="T7" fmla="*/ 1031682 h 911"/>
              <a:gd name="T8" fmla="*/ 160012 w 1526"/>
              <a:gd name="T9" fmla="*/ 809719 h 911"/>
              <a:gd name="T10" fmla="*/ 115452 w 1526"/>
              <a:gd name="T11" fmla="*/ 596635 h 911"/>
              <a:gd name="T12" fmla="*/ 83044 w 1526"/>
              <a:gd name="T13" fmla="*/ 513177 h 911"/>
              <a:gd name="T14" fmla="*/ 18229 w 1526"/>
              <a:gd name="T15" fmla="*/ 390654 h 911"/>
              <a:gd name="T16" fmla="*/ 0 w 1526"/>
              <a:gd name="T17" fmla="*/ 289439 h 911"/>
              <a:gd name="T18" fmla="*/ 6076 w 1526"/>
              <a:gd name="T19" fmla="*/ 223738 h 911"/>
              <a:gd name="T20" fmla="*/ 32407 w 1526"/>
              <a:gd name="T21" fmla="*/ 181121 h 911"/>
              <a:gd name="T22" fmla="*/ 83044 w 1526"/>
              <a:gd name="T23" fmla="*/ 150935 h 911"/>
              <a:gd name="T24" fmla="*/ 210649 w 1526"/>
              <a:gd name="T25" fmla="*/ 122523 h 911"/>
              <a:gd name="T26" fmla="*/ 356482 w 1526"/>
              <a:gd name="T27" fmla="*/ 111869 h 911"/>
              <a:gd name="T28" fmla="*/ 528647 w 1526"/>
              <a:gd name="T29" fmla="*/ 94112 h 911"/>
              <a:gd name="T30" fmla="*/ 733219 w 1526"/>
              <a:gd name="T31" fmla="*/ 83458 h 911"/>
              <a:gd name="T32" fmla="*/ 860823 w 1526"/>
              <a:gd name="T33" fmla="*/ 55047 h 911"/>
              <a:gd name="T34" fmla="*/ 1039064 w 1526"/>
              <a:gd name="T35" fmla="*/ 28411 h 911"/>
              <a:gd name="T36" fmla="*/ 1114007 w 1526"/>
              <a:gd name="T37" fmla="*/ 10654 h 911"/>
              <a:gd name="T38" fmla="*/ 1229458 w 1526"/>
              <a:gd name="T39" fmla="*/ 0 h 911"/>
              <a:gd name="T40" fmla="*/ 1369215 w 1526"/>
              <a:gd name="T41" fmla="*/ 0 h 911"/>
              <a:gd name="T42" fmla="*/ 1419852 w 1526"/>
              <a:gd name="T43" fmla="*/ 10654 h 911"/>
              <a:gd name="T44" fmla="*/ 1592017 w 1526"/>
              <a:gd name="T45" fmla="*/ 55047 h 911"/>
              <a:gd name="T46" fmla="*/ 1719621 w 1526"/>
              <a:gd name="T47" fmla="*/ 67477 h 911"/>
              <a:gd name="T48" fmla="*/ 1835073 w 1526"/>
              <a:gd name="T49" fmla="*/ 83458 h 911"/>
              <a:gd name="T50" fmla="*/ 1980906 w 1526"/>
              <a:gd name="T51" fmla="*/ 55047 h 911"/>
              <a:gd name="T52" fmla="*/ 2120664 w 1526"/>
              <a:gd name="T53" fmla="*/ 83458 h 911"/>
              <a:gd name="T54" fmla="*/ 2298905 w 1526"/>
              <a:gd name="T55" fmla="*/ 111869 h 911"/>
              <a:gd name="T56" fmla="*/ 2452840 w 1526"/>
              <a:gd name="T57" fmla="*/ 122523 h 911"/>
              <a:gd name="T58" fmla="*/ 2598674 w 1526"/>
              <a:gd name="T59" fmla="*/ 145607 h 911"/>
              <a:gd name="T60" fmla="*/ 2738431 w 1526"/>
              <a:gd name="T61" fmla="*/ 209533 h 911"/>
              <a:gd name="T62" fmla="*/ 2993640 w 1526"/>
              <a:gd name="T63" fmla="*/ 262804 h 911"/>
              <a:gd name="T64" fmla="*/ 3090862 w 1526"/>
              <a:gd name="T65" fmla="*/ 497196 h 911"/>
              <a:gd name="T66" fmla="*/ 2300930 w 1526"/>
              <a:gd name="T67" fmla="*/ 848785 h 911"/>
              <a:gd name="T68" fmla="*/ 1292248 w 1526"/>
              <a:gd name="T69" fmla="*/ 997944 h 911"/>
              <a:gd name="T70" fmla="*/ 842594 w 1526"/>
              <a:gd name="T71" fmla="*/ 1349532 h 9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526" h="911">
                <a:moveTo>
                  <a:pt x="167" y="911"/>
                </a:moveTo>
                <a:lnTo>
                  <a:pt x="151" y="776"/>
                </a:lnTo>
                <a:lnTo>
                  <a:pt x="126" y="697"/>
                </a:lnTo>
                <a:lnTo>
                  <a:pt x="94" y="581"/>
                </a:lnTo>
                <a:lnTo>
                  <a:pt x="79" y="456"/>
                </a:lnTo>
                <a:lnTo>
                  <a:pt x="57" y="336"/>
                </a:lnTo>
                <a:lnTo>
                  <a:pt x="41" y="289"/>
                </a:lnTo>
                <a:lnTo>
                  <a:pt x="9" y="220"/>
                </a:lnTo>
                <a:lnTo>
                  <a:pt x="0" y="163"/>
                </a:lnTo>
                <a:lnTo>
                  <a:pt x="3" y="126"/>
                </a:lnTo>
                <a:lnTo>
                  <a:pt x="16" y="102"/>
                </a:lnTo>
                <a:lnTo>
                  <a:pt x="41" y="85"/>
                </a:lnTo>
                <a:lnTo>
                  <a:pt x="104" y="69"/>
                </a:lnTo>
                <a:lnTo>
                  <a:pt x="176" y="63"/>
                </a:lnTo>
                <a:lnTo>
                  <a:pt x="261" y="53"/>
                </a:lnTo>
                <a:lnTo>
                  <a:pt x="362" y="47"/>
                </a:lnTo>
                <a:lnTo>
                  <a:pt x="425" y="31"/>
                </a:lnTo>
                <a:lnTo>
                  <a:pt x="513" y="16"/>
                </a:lnTo>
                <a:lnTo>
                  <a:pt x="550" y="6"/>
                </a:lnTo>
                <a:lnTo>
                  <a:pt x="607" y="0"/>
                </a:lnTo>
                <a:lnTo>
                  <a:pt x="676" y="0"/>
                </a:lnTo>
                <a:lnTo>
                  <a:pt x="701" y="6"/>
                </a:lnTo>
                <a:lnTo>
                  <a:pt x="786" y="31"/>
                </a:lnTo>
                <a:lnTo>
                  <a:pt x="849" y="38"/>
                </a:lnTo>
                <a:lnTo>
                  <a:pt x="906" y="47"/>
                </a:lnTo>
                <a:lnTo>
                  <a:pt x="978" y="31"/>
                </a:lnTo>
                <a:lnTo>
                  <a:pt x="1047" y="47"/>
                </a:lnTo>
                <a:lnTo>
                  <a:pt x="1135" y="63"/>
                </a:lnTo>
                <a:lnTo>
                  <a:pt x="1211" y="69"/>
                </a:lnTo>
                <a:lnTo>
                  <a:pt x="1283" y="82"/>
                </a:lnTo>
                <a:lnTo>
                  <a:pt x="1352" y="118"/>
                </a:lnTo>
                <a:lnTo>
                  <a:pt x="1478" y="148"/>
                </a:lnTo>
                <a:lnTo>
                  <a:pt x="1526" y="280"/>
                </a:lnTo>
                <a:lnTo>
                  <a:pt x="1136" y="478"/>
                </a:lnTo>
                <a:lnTo>
                  <a:pt x="638" y="562"/>
                </a:lnTo>
                <a:lnTo>
                  <a:pt x="416" y="760"/>
                </a:lnTo>
              </a:path>
            </a:pathLst>
          </a:custGeom>
          <a:gradFill rotWithShape="0">
            <a:gsLst>
              <a:gs pos="0">
                <a:srgbClr val="DDD800"/>
              </a:gs>
              <a:gs pos="100000">
                <a:srgbClr val="FFFFCC"/>
              </a:gs>
            </a:gsLst>
            <a:lin ang="108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  <p:sp>
        <p:nvSpPr>
          <p:cNvPr id="23556" name="Freeform 4"/>
          <p:cNvSpPr>
            <a:spLocks noChangeArrowheads="1"/>
          </p:cNvSpPr>
          <p:nvPr/>
        </p:nvSpPr>
        <p:spPr bwMode="auto">
          <a:xfrm>
            <a:off x="4762500" y="4584700"/>
            <a:ext cx="922338" cy="1168400"/>
          </a:xfrm>
          <a:custGeom>
            <a:avLst/>
            <a:gdLst>
              <a:gd name="G0" fmla="+- 1 0 0"/>
              <a:gd name="G1" fmla="+- 1 0 0"/>
              <a:gd name="G2" fmla="+- 1 0 0"/>
              <a:gd name="G3" fmla="+- 1 0 0"/>
              <a:gd name="G4" fmla="*/ 1 9597 15648"/>
              <a:gd name="G5" fmla="+- 1 0 0"/>
              <a:gd name="G6" fmla="+- 1 0 0"/>
              <a:gd name="G7" fmla="*/ 1 0 0"/>
              <a:gd name="G8" fmla="+- 1 0 0"/>
              <a:gd name="G9" fmla="+- 1 0 0"/>
              <a:gd name="G10" fmla="+- 1 0 0"/>
              <a:gd name="G11" fmla="+- 36864 0 0"/>
              <a:gd name="G12" fmla="*/ 1 35041 0"/>
              <a:gd name="G13" fmla="*/ 1 35987 55552"/>
              <a:gd name="G14" fmla="*/ G13 1 180"/>
              <a:gd name="G15" fmla="*/ G12 1 G14"/>
              <a:gd name="G16" fmla="*/ 1 0 0"/>
              <a:gd name="T0" fmla="*/ 921277 w 20000"/>
              <a:gd name="T1" fmla="*/ 1011075 h 20000"/>
              <a:gd name="T2" fmla="*/ 870088 w 20000"/>
              <a:gd name="T3" fmla="*/ 1083691 h 20000"/>
              <a:gd name="T4" fmla="*/ 774118 w 20000"/>
              <a:gd name="T5" fmla="*/ 1139541 h 20000"/>
              <a:gd name="T6" fmla="*/ 639780 w 20000"/>
              <a:gd name="T7" fmla="*/ 1167465 h 20000"/>
              <a:gd name="T8" fmla="*/ 486210 w 20000"/>
              <a:gd name="T9" fmla="*/ 1139541 h 20000"/>
              <a:gd name="T10" fmla="*/ 358282 w 20000"/>
              <a:gd name="T11" fmla="*/ 1055766 h 20000"/>
              <a:gd name="T12" fmla="*/ 249492 w 20000"/>
              <a:gd name="T13" fmla="*/ 927301 h 20000"/>
              <a:gd name="T14" fmla="*/ 166344 w 20000"/>
              <a:gd name="T15" fmla="*/ 759694 h 20000"/>
              <a:gd name="T16" fmla="*/ 153523 w 20000"/>
              <a:gd name="T17" fmla="*/ 608853 h 20000"/>
              <a:gd name="T18" fmla="*/ 121564 w 20000"/>
              <a:gd name="T19" fmla="*/ 480388 h 20000"/>
              <a:gd name="T20" fmla="*/ 102380 w 20000"/>
              <a:gd name="T21" fmla="*/ 385455 h 20000"/>
              <a:gd name="T22" fmla="*/ 89559 w 20000"/>
              <a:gd name="T23" fmla="*/ 284856 h 20000"/>
              <a:gd name="T24" fmla="*/ 57600 w 20000"/>
              <a:gd name="T25" fmla="*/ 145232 h 20000"/>
              <a:gd name="T26" fmla="*/ 0 w 20000"/>
              <a:gd name="T27" fmla="*/ 0 h 200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20000" h="20000">
                <a:moveTo>
                  <a:pt x="19977" y="17307"/>
                </a:moveTo>
                <a:lnTo>
                  <a:pt x="18867" y="18550"/>
                </a:lnTo>
                <a:lnTo>
                  <a:pt x="16786" y="19506"/>
                </a:lnTo>
                <a:lnTo>
                  <a:pt x="13873" y="19984"/>
                </a:lnTo>
                <a:lnTo>
                  <a:pt x="10543" y="19506"/>
                </a:lnTo>
                <a:lnTo>
                  <a:pt x="7769" y="18072"/>
                </a:lnTo>
                <a:lnTo>
                  <a:pt x="5410" y="15873"/>
                </a:lnTo>
                <a:lnTo>
                  <a:pt x="3607" y="13004"/>
                </a:lnTo>
                <a:lnTo>
                  <a:pt x="3329" y="10422"/>
                </a:lnTo>
                <a:lnTo>
                  <a:pt x="2636" y="8223"/>
                </a:lnTo>
                <a:lnTo>
                  <a:pt x="2220" y="6598"/>
                </a:lnTo>
                <a:lnTo>
                  <a:pt x="1942" y="4876"/>
                </a:lnTo>
                <a:lnTo>
                  <a:pt x="1249" y="2486"/>
                </a:lnTo>
                <a:lnTo>
                  <a:pt x="0" y="0"/>
                </a:lnTo>
              </a:path>
            </a:pathLst>
          </a:custGeom>
          <a:noFill/>
          <a:ln w="19080" cap="flat">
            <a:solidFill>
              <a:srgbClr val="FF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  <p:sp>
        <p:nvSpPr>
          <p:cNvPr id="23557" name="Freeform 5"/>
          <p:cNvSpPr>
            <a:spLocks noChangeArrowheads="1"/>
          </p:cNvSpPr>
          <p:nvPr/>
        </p:nvSpPr>
        <p:spPr bwMode="auto">
          <a:xfrm>
            <a:off x="4419601" y="1660526"/>
            <a:ext cx="1103313" cy="3116263"/>
          </a:xfrm>
          <a:custGeom>
            <a:avLst/>
            <a:gdLst>
              <a:gd name="G0" fmla="+- 1 0 0"/>
              <a:gd name="G1" fmla="+- 180 0 0"/>
              <a:gd name="G2" fmla="+- 1 0 0"/>
              <a:gd name="G3" fmla="*/ 1 38179 25408"/>
              <a:gd name="G4" fmla="+- 112 0 0"/>
              <a:gd name="G5" fmla="+- 1 0 0"/>
              <a:gd name="G6" fmla="+- 1 0 0"/>
              <a:gd name="G7" fmla="+- 1 0 0"/>
              <a:gd name="G8" fmla="+- 1 0 0"/>
              <a:gd name="G9" fmla="+- 100 0 0"/>
              <a:gd name="G10" fmla="+- 1 0 0"/>
              <a:gd name="G11" fmla="+- 1 0 0"/>
              <a:gd name="G12" fmla="+- 1 0 0"/>
              <a:gd name="G13" fmla="+- 1 0 0"/>
              <a:gd name="G14" fmla="+- 1 0 0"/>
              <a:gd name="G15" fmla="*/ 1 0 0"/>
              <a:gd name="G16" fmla="+- 1 0 0"/>
              <a:gd name="G17" fmla="+- 1 0 0"/>
              <a:gd name="G18" fmla="+- 1 0 0"/>
              <a:gd name="G19" fmla="+- 1 0 0"/>
              <a:gd name="G20" fmla="+- 1 0 0"/>
              <a:gd name="G21" fmla="+- 1 0 0"/>
              <a:gd name="G22" fmla="+- 1 0 0"/>
              <a:gd name="G23" fmla="+- 1 0 0"/>
              <a:gd name="G24" fmla="+- 1 0 0"/>
              <a:gd name="G25" fmla="+- 1 0 0"/>
              <a:gd name="G26" fmla="+- 1 0 0"/>
              <a:gd name="G27" fmla="+- 1 0 0"/>
              <a:gd name="G28" fmla="+- 1 0 0"/>
              <a:gd name="G29" fmla="+- 1 0 0"/>
              <a:gd name="G30" fmla="+- 1 0 0"/>
              <a:gd name="G31" fmla="+- 1 0 0"/>
              <a:gd name="G32" fmla="+- 1 0 0"/>
              <a:gd name="G33" fmla="*/ 1 65535 32768"/>
              <a:gd name="G34" fmla="+- 1 0 0"/>
              <a:gd name="G35" fmla="*/ 1 56325 14672"/>
              <a:gd name="G36" fmla="+- 16356 0 0"/>
              <a:gd name="G37" fmla="+- 59385 0 0"/>
              <a:gd name="G38" fmla="*/ 1 3409 2"/>
              <a:gd name="G39" fmla="*/ 1 21709 25216"/>
              <a:gd name="G40" fmla="+- 43049 0 0"/>
              <a:gd name="G41" fmla="+- 41672 0 0"/>
              <a:gd name="G42" fmla="+- 13726 0 0"/>
              <a:gd name="G43" fmla="+- 21955 0 0"/>
              <a:gd name="T0" fmla="*/ 478315 w 1038"/>
              <a:gd name="T1" fmla="*/ 3116263 h 3348"/>
              <a:gd name="T2" fmla="*/ 367771 w 1038"/>
              <a:gd name="T3" fmla="*/ 2965476 h 3348"/>
              <a:gd name="T4" fmla="*/ 278486 w 1038"/>
              <a:gd name="T5" fmla="*/ 2811897 h 3348"/>
              <a:gd name="T6" fmla="*/ 191326 w 1038"/>
              <a:gd name="T7" fmla="*/ 2624809 h 3348"/>
              <a:gd name="T8" fmla="*/ 114796 w 1038"/>
              <a:gd name="T9" fmla="*/ 2429345 h 3348"/>
              <a:gd name="T10" fmla="*/ 51020 w 1038"/>
              <a:gd name="T11" fmla="*/ 2222711 h 3348"/>
              <a:gd name="T12" fmla="*/ 17007 w 1038"/>
              <a:gd name="T13" fmla="*/ 2077509 h 3348"/>
              <a:gd name="T14" fmla="*/ 4252 w 1038"/>
              <a:gd name="T15" fmla="*/ 1979776 h 3348"/>
              <a:gd name="T16" fmla="*/ 0 w 1038"/>
              <a:gd name="T17" fmla="*/ 1926722 h 3348"/>
              <a:gd name="T18" fmla="*/ 4252 w 1038"/>
              <a:gd name="T19" fmla="*/ 1826197 h 3348"/>
              <a:gd name="T20" fmla="*/ 19133 w 1038"/>
              <a:gd name="T21" fmla="*/ 1748011 h 3348"/>
              <a:gd name="T22" fmla="*/ 51020 w 1038"/>
              <a:gd name="T23" fmla="*/ 1591640 h 3348"/>
              <a:gd name="T24" fmla="*/ 63775 w 1038"/>
              <a:gd name="T25" fmla="*/ 1468776 h 3348"/>
              <a:gd name="T26" fmla="*/ 71216 w 1038"/>
              <a:gd name="T27" fmla="*/ 1359875 h 3348"/>
              <a:gd name="T28" fmla="*/ 63775 w 1038"/>
              <a:gd name="T29" fmla="*/ 1256558 h 3348"/>
              <a:gd name="T30" fmla="*/ 52083 w 1038"/>
              <a:gd name="T31" fmla="*/ 1153241 h 3348"/>
              <a:gd name="T32" fmla="*/ 31888 w 1038"/>
              <a:gd name="T33" fmla="*/ 1022000 h 3348"/>
              <a:gd name="T34" fmla="*/ 13818 w 1038"/>
              <a:gd name="T35" fmla="*/ 921476 h 3348"/>
              <a:gd name="T36" fmla="*/ 0 w 1038"/>
              <a:gd name="T37" fmla="*/ 798612 h 3348"/>
              <a:gd name="T38" fmla="*/ 4252 w 1038"/>
              <a:gd name="T39" fmla="*/ 709257 h 3348"/>
              <a:gd name="T40" fmla="*/ 19133 w 1038"/>
              <a:gd name="T41" fmla="*/ 631071 h 3348"/>
              <a:gd name="T42" fmla="*/ 36139 w 1038"/>
              <a:gd name="T43" fmla="*/ 544508 h 3348"/>
              <a:gd name="T44" fmla="*/ 63775 w 1038"/>
              <a:gd name="T45" fmla="*/ 446776 h 3348"/>
              <a:gd name="T46" fmla="*/ 106292 w 1038"/>
              <a:gd name="T47" fmla="*/ 365798 h 3348"/>
              <a:gd name="T48" fmla="*/ 146683 w 1038"/>
              <a:gd name="T49" fmla="*/ 295989 h 3348"/>
              <a:gd name="T50" fmla="*/ 217899 w 1038"/>
              <a:gd name="T51" fmla="*/ 201049 h 3348"/>
              <a:gd name="T52" fmla="*/ 306122 w 1038"/>
              <a:gd name="T53" fmla="*/ 111694 h 3348"/>
              <a:gd name="T54" fmla="*/ 361393 w 1038"/>
              <a:gd name="T55" fmla="*/ 67016 h 3348"/>
              <a:gd name="T56" fmla="*/ 433672 w 1038"/>
              <a:gd name="T57" fmla="*/ 27924 h 3348"/>
              <a:gd name="T58" fmla="*/ 501699 w 1038"/>
              <a:gd name="T59" fmla="*/ 5585 h 3348"/>
              <a:gd name="T60" fmla="*/ 561223 w 1038"/>
              <a:gd name="T61" fmla="*/ 0 h 3348"/>
              <a:gd name="T62" fmla="*/ 616495 w 1038"/>
              <a:gd name="T63" fmla="*/ 5585 h 3348"/>
              <a:gd name="T64" fmla="*/ 669641 w 1038"/>
              <a:gd name="T65" fmla="*/ 16754 h 3348"/>
              <a:gd name="T66" fmla="*/ 737668 w 1038"/>
              <a:gd name="T67" fmla="*/ 53055 h 3348"/>
              <a:gd name="T68" fmla="*/ 784436 w 1038"/>
              <a:gd name="T69" fmla="*/ 100525 h 3348"/>
              <a:gd name="T70" fmla="*/ 826953 w 1038"/>
              <a:gd name="T71" fmla="*/ 164749 h 3348"/>
              <a:gd name="T72" fmla="*/ 860967 w 1038"/>
              <a:gd name="T73" fmla="*/ 240142 h 3348"/>
              <a:gd name="T74" fmla="*/ 893917 w 1038"/>
              <a:gd name="T75" fmla="*/ 326705 h 3348"/>
              <a:gd name="T76" fmla="*/ 922616 w 1038"/>
              <a:gd name="T77" fmla="*/ 421645 h 3348"/>
              <a:gd name="T78" fmla="*/ 943875 w 1038"/>
              <a:gd name="T79" fmla="*/ 530547 h 3348"/>
              <a:gd name="T80" fmla="*/ 956630 w 1038"/>
              <a:gd name="T81" fmla="*/ 714842 h 3348"/>
              <a:gd name="T82" fmla="*/ 988517 w 1038"/>
              <a:gd name="T83" fmla="*/ 893552 h 3348"/>
              <a:gd name="T84" fmla="*/ 1039538 w 1038"/>
              <a:gd name="T85" fmla="*/ 1022000 h 3348"/>
              <a:gd name="T86" fmla="*/ 1103313 w 1038"/>
              <a:gd name="T87" fmla="*/ 1144864 h 33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038" h="3348">
                <a:moveTo>
                  <a:pt x="450" y="3348"/>
                </a:moveTo>
                <a:lnTo>
                  <a:pt x="346" y="3186"/>
                </a:lnTo>
                <a:lnTo>
                  <a:pt x="262" y="3021"/>
                </a:lnTo>
                <a:lnTo>
                  <a:pt x="180" y="2820"/>
                </a:lnTo>
                <a:lnTo>
                  <a:pt x="108" y="2610"/>
                </a:lnTo>
                <a:lnTo>
                  <a:pt x="48" y="2388"/>
                </a:lnTo>
                <a:lnTo>
                  <a:pt x="16" y="2232"/>
                </a:lnTo>
                <a:lnTo>
                  <a:pt x="4" y="2127"/>
                </a:lnTo>
                <a:lnTo>
                  <a:pt x="0" y="2070"/>
                </a:lnTo>
                <a:lnTo>
                  <a:pt x="4" y="1962"/>
                </a:lnTo>
                <a:lnTo>
                  <a:pt x="18" y="1878"/>
                </a:lnTo>
                <a:lnTo>
                  <a:pt x="48" y="1710"/>
                </a:lnTo>
                <a:lnTo>
                  <a:pt x="60" y="1578"/>
                </a:lnTo>
                <a:lnTo>
                  <a:pt x="67" y="1461"/>
                </a:lnTo>
                <a:lnTo>
                  <a:pt x="60" y="1350"/>
                </a:lnTo>
                <a:lnTo>
                  <a:pt x="49" y="1239"/>
                </a:lnTo>
                <a:lnTo>
                  <a:pt x="30" y="1098"/>
                </a:lnTo>
                <a:lnTo>
                  <a:pt x="13" y="990"/>
                </a:lnTo>
                <a:lnTo>
                  <a:pt x="0" y="858"/>
                </a:lnTo>
                <a:lnTo>
                  <a:pt x="4" y="762"/>
                </a:lnTo>
                <a:lnTo>
                  <a:pt x="18" y="678"/>
                </a:lnTo>
                <a:lnTo>
                  <a:pt x="34" y="585"/>
                </a:lnTo>
                <a:lnTo>
                  <a:pt x="60" y="480"/>
                </a:lnTo>
                <a:lnTo>
                  <a:pt x="100" y="393"/>
                </a:lnTo>
                <a:lnTo>
                  <a:pt x="138" y="318"/>
                </a:lnTo>
                <a:lnTo>
                  <a:pt x="205" y="216"/>
                </a:lnTo>
                <a:lnTo>
                  <a:pt x="288" y="120"/>
                </a:lnTo>
                <a:lnTo>
                  <a:pt x="340" y="72"/>
                </a:lnTo>
                <a:lnTo>
                  <a:pt x="408" y="30"/>
                </a:lnTo>
                <a:lnTo>
                  <a:pt x="472" y="6"/>
                </a:lnTo>
                <a:lnTo>
                  <a:pt x="528" y="0"/>
                </a:lnTo>
                <a:lnTo>
                  <a:pt x="580" y="6"/>
                </a:lnTo>
                <a:lnTo>
                  <a:pt x="630" y="18"/>
                </a:lnTo>
                <a:lnTo>
                  <a:pt x="694" y="57"/>
                </a:lnTo>
                <a:lnTo>
                  <a:pt x="738" y="108"/>
                </a:lnTo>
                <a:lnTo>
                  <a:pt x="778" y="177"/>
                </a:lnTo>
                <a:lnTo>
                  <a:pt x="810" y="258"/>
                </a:lnTo>
                <a:lnTo>
                  <a:pt x="841" y="351"/>
                </a:lnTo>
                <a:lnTo>
                  <a:pt x="868" y="453"/>
                </a:lnTo>
                <a:lnTo>
                  <a:pt x="888" y="570"/>
                </a:lnTo>
                <a:lnTo>
                  <a:pt x="900" y="768"/>
                </a:lnTo>
                <a:lnTo>
                  <a:pt x="930" y="960"/>
                </a:lnTo>
                <a:lnTo>
                  <a:pt x="978" y="1098"/>
                </a:lnTo>
                <a:lnTo>
                  <a:pt x="1038" y="1230"/>
                </a:lnTo>
              </a:path>
            </a:pathLst>
          </a:custGeom>
          <a:noFill/>
          <a:ln w="19080" cap="flat">
            <a:solidFill>
              <a:srgbClr val="FF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  <p:sp>
        <p:nvSpPr>
          <p:cNvPr id="23558" name="Freeform 6"/>
          <p:cNvSpPr>
            <a:spLocks noChangeArrowheads="1"/>
          </p:cNvSpPr>
          <p:nvPr/>
        </p:nvSpPr>
        <p:spPr bwMode="auto">
          <a:xfrm>
            <a:off x="4725989" y="3159126"/>
            <a:ext cx="363537" cy="1489075"/>
          </a:xfrm>
          <a:custGeom>
            <a:avLst/>
            <a:gdLst>
              <a:gd name="G0" fmla="+- 1 0 0"/>
              <a:gd name="G1" fmla="+- 1 0 0"/>
              <a:gd name="G2" fmla="+- 1 0 0"/>
              <a:gd name="G3" fmla="+- 1 0 0"/>
              <a:gd name="G4" fmla="+- 108 0 0"/>
              <a:gd name="G5" fmla="*/ 1 42747 57218"/>
              <a:gd name="G6" fmla="+- 1 0 0"/>
              <a:gd name="G7" fmla="+- 1 0 0"/>
              <a:gd name="G8" fmla="+- 1 0 0"/>
              <a:gd name="G9" fmla="+- 1 0 0"/>
              <a:gd name="G10" fmla="+- 1 0 0"/>
              <a:gd name="G11" fmla="+- 1 0 0"/>
              <a:gd name="G12" fmla="*/ 1 65535 32768"/>
              <a:gd name="G13" fmla="*/ 1 54367 49408"/>
              <a:gd name="G14" fmla="+- 22 0 0"/>
              <a:gd name="G15" fmla="+- 21 0 0"/>
              <a:gd name="T0" fmla="*/ 363537 w 342"/>
              <a:gd name="T1" fmla="*/ 1489075 h 1602"/>
              <a:gd name="T2" fmla="*/ 304010 w 342"/>
              <a:gd name="T3" fmla="*/ 1397054 h 1602"/>
              <a:gd name="T4" fmla="*/ 223224 w 342"/>
              <a:gd name="T5" fmla="*/ 1265993 h 1602"/>
              <a:gd name="T6" fmla="*/ 166887 w 342"/>
              <a:gd name="T7" fmla="*/ 1160028 h 1602"/>
              <a:gd name="T8" fmla="*/ 115864 w 342"/>
              <a:gd name="T9" fmla="*/ 1056853 h 1602"/>
              <a:gd name="T10" fmla="*/ 63778 w 342"/>
              <a:gd name="T11" fmla="*/ 931369 h 1602"/>
              <a:gd name="T12" fmla="*/ 31889 w 342"/>
              <a:gd name="T13" fmla="*/ 836559 h 1602"/>
              <a:gd name="T14" fmla="*/ 12756 w 342"/>
              <a:gd name="T15" fmla="*/ 752903 h 1602"/>
              <a:gd name="T16" fmla="*/ 0 w 342"/>
              <a:gd name="T17" fmla="*/ 641362 h 1602"/>
              <a:gd name="T18" fmla="*/ 0 w 342"/>
              <a:gd name="T19" fmla="*/ 540975 h 1602"/>
              <a:gd name="T20" fmla="*/ 12756 w 342"/>
              <a:gd name="T21" fmla="*/ 429434 h 1602"/>
              <a:gd name="T22" fmla="*/ 39330 w 342"/>
              <a:gd name="T23" fmla="*/ 340201 h 1602"/>
              <a:gd name="T24" fmla="*/ 77597 w 342"/>
              <a:gd name="T25" fmla="*/ 267699 h 1602"/>
              <a:gd name="T26" fmla="*/ 128620 w 342"/>
              <a:gd name="T27" fmla="*/ 195197 h 1602"/>
              <a:gd name="T28" fmla="*/ 192398 w 342"/>
              <a:gd name="T29" fmla="*/ 117118 h 1602"/>
              <a:gd name="T30" fmla="*/ 299759 w 342"/>
              <a:gd name="T31" fmla="*/ 0 h 16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342" h="1602">
                <a:moveTo>
                  <a:pt x="342" y="1602"/>
                </a:moveTo>
                <a:lnTo>
                  <a:pt x="286" y="1503"/>
                </a:lnTo>
                <a:lnTo>
                  <a:pt x="210" y="1362"/>
                </a:lnTo>
                <a:lnTo>
                  <a:pt x="157" y="1248"/>
                </a:lnTo>
                <a:lnTo>
                  <a:pt x="109" y="1137"/>
                </a:lnTo>
                <a:lnTo>
                  <a:pt x="60" y="1002"/>
                </a:lnTo>
                <a:lnTo>
                  <a:pt x="30" y="900"/>
                </a:lnTo>
                <a:lnTo>
                  <a:pt x="12" y="810"/>
                </a:lnTo>
                <a:lnTo>
                  <a:pt x="0" y="690"/>
                </a:lnTo>
                <a:lnTo>
                  <a:pt x="0" y="582"/>
                </a:lnTo>
                <a:lnTo>
                  <a:pt x="12" y="462"/>
                </a:lnTo>
                <a:lnTo>
                  <a:pt x="37" y="366"/>
                </a:lnTo>
                <a:lnTo>
                  <a:pt x="73" y="288"/>
                </a:lnTo>
                <a:lnTo>
                  <a:pt x="121" y="210"/>
                </a:lnTo>
                <a:lnTo>
                  <a:pt x="181" y="126"/>
                </a:lnTo>
                <a:lnTo>
                  <a:pt x="282" y="0"/>
                </a:lnTo>
              </a:path>
            </a:pathLst>
          </a:custGeom>
          <a:noFill/>
          <a:ln w="19080" cap="flat">
            <a:solidFill>
              <a:srgbClr val="FF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  <p:sp>
        <p:nvSpPr>
          <p:cNvPr id="23559" name="Freeform 7"/>
          <p:cNvSpPr>
            <a:spLocks noChangeArrowheads="1"/>
          </p:cNvSpPr>
          <p:nvPr/>
        </p:nvSpPr>
        <p:spPr bwMode="auto">
          <a:xfrm>
            <a:off x="4975225" y="3308350"/>
            <a:ext cx="293688" cy="884238"/>
          </a:xfrm>
          <a:custGeom>
            <a:avLst/>
            <a:gdLst>
              <a:gd name="G0" fmla="+- 1 0 0"/>
              <a:gd name="G1" fmla="+- 1 0 0"/>
              <a:gd name="G2" fmla="*/ 1 0 0"/>
              <a:gd name="T0" fmla="*/ 32 256 1"/>
              <a:gd name="T1" fmla="*/ 0 256 1"/>
              <a:gd name="G3" fmla="+- 0 T0 T1"/>
              <a:gd name="G4" fmla="sin 447 G3"/>
              <a:gd name="G5" fmla="+- 1 0 0"/>
              <a:gd name="G6" fmla="+- 1 0 0"/>
              <a:gd name="G7" fmla="+- 1 0 0"/>
              <a:gd name="G8" fmla="+- 1 0 0"/>
              <a:gd name="G9" fmla="+- 1 0 0"/>
              <a:gd name="G10" fmla="+- 1 0 0"/>
              <a:gd name="G11" fmla="+- 1 0 0"/>
              <a:gd name="G12" fmla="+- 1 0 0"/>
              <a:gd name="G13" fmla="+- 1 0 0"/>
              <a:gd name="G14" fmla="+- 1 0 0"/>
              <a:gd name="G15" fmla="+- 1 0 0"/>
              <a:gd name="G16" fmla="+- 1 0 0"/>
              <a:gd name="G17" fmla="+- 1 0 0"/>
              <a:gd name="G18" fmla="+- 43008 0 0"/>
              <a:gd name="G19" fmla="*/ 1 31931 35328"/>
              <a:gd name="G20" fmla="*/ 1 35987 55552"/>
              <a:gd name="G21" fmla="*/ G20 1 180"/>
              <a:gd name="G22" fmla="*/ G19 1 G21"/>
              <a:gd name="G23" fmla="+- 16236 0 0"/>
              <a:gd name="G24" fmla="*/ 1 0 0"/>
              <a:gd name="G25" fmla="*/ 1 18089 2"/>
              <a:gd name="T2" fmla="*/ 127690 w 276"/>
              <a:gd name="T3" fmla="*/ 0 h 948"/>
              <a:gd name="T4" fmla="*/ 86191 w 276"/>
              <a:gd name="T5" fmla="*/ 69956 h 948"/>
              <a:gd name="T6" fmla="*/ 47884 w 276"/>
              <a:gd name="T7" fmla="*/ 139911 h 948"/>
              <a:gd name="T8" fmla="*/ 18089 w 276"/>
              <a:gd name="T9" fmla="*/ 218261 h 948"/>
              <a:gd name="T10" fmla="*/ 6385 w 276"/>
              <a:gd name="T11" fmla="*/ 274226 h 948"/>
              <a:gd name="T12" fmla="*/ 0 w 276"/>
              <a:gd name="T13" fmla="*/ 344181 h 948"/>
              <a:gd name="T14" fmla="*/ 9577 w 276"/>
              <a:gd name="T15" fmla="*/ 416935 h 948"/>
              <a:gd name="T16" fmla="*/ 34051 w 276"/>
              <a:gd name="T17" fmla="*/ 520469 h 948"/>
              <a:gd name="T18" fmla="*/ 60653 w 276"/>
              <a:gd name="T19" fmla="*/ 582030 h 948"/>
              <a:gd name="T20" fmla="*/ 101088 w 276"/>
              <a:gd name="T21" fmla="*/ 660380 h 948"/>
              <a:gd name="T22" fmla="*/ 143652 w 276"/>
              <a:gd name="T23" fmla="*/ 730336 h 948"/>
              <a:gd name="T24" fmla="*/ 190472 w 276"/>
              <a:gd name="T25" fmla="*/ 794695 h 948"/>
              <a:gd name="T26" fmla="*/ 293688 w 276"/>
              <a:gd name="T27" fmla="*/ 884238 h 948"/>
              <a:gd name="T28" fmla="*/ 252189 w 276"/>
              <a:gd name="T29" fmla="*/ 789098 h 948"/>
              <a:gd name="T30" fmla="*/ 228779 w 276"/>
              <a:gd name="T31" fmla="*/ 710748 h 948"/>
              <a:gd name="T32" fmla="*/ 207497 w 276"/>
              <a:gd name="T33" fmla="*/ 635196 h 948"/>
              <a:gd name="T34" fmla="*/ 196856 w 276"/>
              <a:gd name="T35" fmla="*/ 548451 h 948"/>
              <a:gd name="T36" fmla="*/ 194728 w 276"/>
              <a:gd name="T37" fmla="*/ 442119 h 948"/>
              <a:gd name="T38" fmla="*/ 190472 w 276"/>
              <a:gd name="T39" fmla="*/ 346979 h 948"/>
              <a:gd name="T40" fmla="*/ 171318 w 276"/>
              <a:gd name="T41" fmla="*/ 212665 h 948"/>
              <a:gd name="T42" fmla="*/ 150036 w 276"/>
              <a:gd name="T43" fmla="*/ 100736 h 948"/>
              <a:gd name="T44" fmla="*/ 131947 w 276"/>
              <a:gd name="T45" fmla="*/ 0 h 948"/>
            </a:gdLst>
            <a:ahLst/>
            <a:cxnLst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276" h="948">
                <a:moveTo>
                  <a:pt x="120" y="0"/>
                </a:moveTo>
                <a:lnTo>
                  <a:pt x="81" y="75"/>
                </a:lnTo>
                <a:lnTo>
                  <a:pt x="45" y="150"/>
                </a:lnTo>
                <a:lnTo>
                  <a:pt x="17" y="234"/>
                </a:lnTo>
                <a:lnTo>
                  <a:pt x="6" y="294"/>
                </a:lnTo>
                <a:lnTo>
                  <a:pt x="0" y="369"/>
                </a:lnTo>
                <a:lnTo>
                  <a:pt x="9" y="447"/>
                </a:lnTo>
                <a:lnTo>
                  <a:pt x="32" y="558"/>
                </a:lnTo>
                <a:lnTo>
                  <a:pt x="57" y="624"/>
                </a:lnTo>
                <a:lnTo>
                  <a:pt x="95" y="708"/>
                </a:lnTo>
                <a:lnTo>
                  <a:pt x="135" y="783"/>
                </a:lnTo>
                <a:lnTo>
                  <a:pt x="179" y="852"/>
                </a:lnTo>
                <a:lnTo>
                  <a:pt x="276" y="948"/>
                </a:lnTo>
                <a:lnTo>
                  <a:pt x="237" y="846"/>
                </a:lnTo>
                <a:lnTo>
                  <a:pt x="215" y="762"/>
                </a:lnTo>
                <a:lnTo>
                  <a:pt x="195" y="681"/>
                </a:lnTo>
                <a:lnTo>
                  <a:pt x="185" y="588"/>
                </a:lnTo>
                <a:lnTo>
                  <a:pt x="183" y="474"/>
                </a:lnTo>
                <a:lnTo>
                  <a:pt x="179" y="372"/>
                </a:lnTo>
                <a:lnTo>
                  <a:pt x="161" y="228"/>
                </a:lnTo>
                <a:lnTo>
                  <a:pt x="141" y="108"/>
                </a:lnTo>
                <a:lnTo>
                  <a:pt x="124" y="0"/>
                </a:lnTo>
              </a:path>
            </a:pathLst>
          </a:custGeom>
          <a:noFill/>
          <a:ln w="19080" cap="flat">
            <a:solidFill>
              <a:srgbClr val="FF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  <p:sp>
        <p:nvSpPr>
          <p:cNvPr id="23560" name="Freeform 8"/>
          <p:cNvSpPr>
            <a:spLocks noChangeArrowheads="1"/>
          </p:cNvSpPr>
          <p:nvPr/>
        </p:nvSpPr>
        <p:spPr bwMode="auto">
          <a:xfrm>
            <a:off x="8035925" y="3971926"/>
            <a:ext cx="431800" cy="684213"/>
          </a:xfrm>
          <a:custGeom>
            <a:avLst/>
            <a:gdLst>
              <a:gd name="G0" fmla="*/ 1 0 0"/>
              <a:gd name="G1" fmla="+- 1 0 0"/>
              <a:gd name="G2" fmla="+- 1 0 0"/>
              <a:gd name="G3" fmla="+- 1 0 0"/>
              <a:gd name="G4" fmla="+- 1 0 0"/>
              <a:gd name="G5" fmla="*/ 1 0 0"/>
              <a:gd name="G6" fmla="*/ 1 16385 2"/>
              <a:gd name="G7" fmla="+- 1 0 0"/>
              <a:gd name="G8" fmla="+- 1 0 0"/>
              <a:gd name="G9" fmla="+- 1 0 0"/>
              <a:gd name="G10" fmla="+- 1 0 0"/>
              <a:gd name="T0" fmla="*/ 2649 w 163"/>
              <a:gd name="T1" fmla="*/ 0 h 294"/>
              <a:gd name="T2" fmla="*/ 31789 w 163"/>
              <a:gd name="T3" fmla="*/ 121017 h 294"/>
              <a:gd name="T4" fmla="*/ 55631 w 163"/>
              <a:gd name="T5" fmla="*/ 202471 h 294"/>
              <a:gd name="T6" fmla="*/ 87420 w 163"/>
              <a:gd name="T7" fmla="*/ 286252 h 294"/>
              <a:gd name="T8" fmla="*/ 127156 w 163"/>
              <a:gd name="T9" fmla="*/ 365379 h 294"/>
              <a:gd name="T10" fmla="*/ 177488 w 163"/>
              <a:gd name="T11" fmla="*/ 463124 h 294"/>
              <a:gd name="T12" fmla="*/ 262259 w 163"/>
              <a:gd name="T13" fmla="*/ 565523 h 294"/>
              <a:gd name="T14" fmla="*/ 347029 w 163"/>
              <a:gd name="T15" fmla="*/ 623704 h 294"/>
              <a:gd name="T16" fmla="*/ 431800 w 163"/>
              <a:gd name="T17" fmla="*/ 684213 h 294"/>
              <a:gd name="T18" fmla="*/ 370871 w 163"/>
              <a:gd name="T19" fmla="*/ 288580 h 294"/>
              <a:gd name="T20" fmla="*/ 0 w 163"/>
              <a:gd name="T21" fmla="*/ 0 h 2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63" h="294">
                <a:moveTo>
                  <a:pt x="1" y="0"/>
                </a:moveTo>
                <a:lnTo>
                  <a:pt x="12" y="52"/>
                </a:lnTo>
                <a:lnTo>
                  <a:pt x="21" y="87"/>
                </a:lnTo>
                <a:lnTo>
                  <a:pt x="33" y="123"/>
                </a:lnTo>
                <a:lnTo>
                  <a:pt x="48" y="157"/>
                </a:lnTo>
                <a:lnTo>
                  <a:pt x="67" y="199"/>
                </a:lnTo>
                <a:lnTo>
                  <a:pt x="99" y="243"/>
                </a:lnTo>
                <a:lnTo>
                  <a:pt x="131" y="268"/>
                </a:lnTo>
                <a:lnTo>
                  <a:pt x="163" y="294"/>
                </a:lnTo>
                <a:lnTo>
                  <a:pt x="140" y="124"/>
                </a:lnTo>
                <a:lnTo>
                  <a:pt x="0" y="0"/>
                </a:lnTo>
              </a:path>
            </a:pathLst>
          </a:custGeom>
          <a:gradFill rotWithShape="0">
            <a:gsLst>
              <a:gs pos="0">
                <a:srgbClr val="BCA690"/>
              </a:gs>
              <a:gs pos="100000">
                <a:srgbClr val="F7E88D"/>
              </a:gs>
            </a:gsLst>
            <a:lin ang="8100000" scaled="1"/>
          </a:gradFill>
          <a:ln w="28440" cap="flat">
            <a:solidFill>
              <a:srgbClr val="B49C84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  <p:sp>
        <p:nvSpPr>
          <p:cNvPr id="23561" name="Freeform 9"/>
          <p:cNvSpPr>
            <a:spLocks noChangeArrowheads="1"/>
          </p:cNvSpPr>
          <p:nvPr/>
        </p:nvSpPr>
        <p:spPr bwMode="auto">
          <a:xfrm>
            <a:off x="4664076" y="2286001"/>
            <a:ext cx="695325" cy="1190625"/>
          </a:xfrm>
          <a:custGeom>
            <a:avLst/>
            <a:gdLst>
              <a:gd name="G0" fmla="+- 1 0 0"/>
              <a:gd name="G1" fmla="+- 1 0 0"/>
              <a:gd name="G2" fmla="+- 1 0 0"/>
              <a:gd name="G3" fmla="+- 1 0 0"/>
              <a:gd name="G4" fmla="+- 1 0 0"/>
              <a:gd name="G5" fmla="+- 1 0 0"/>
              <a:gd name="G6" fmla="+- 1 0 0"/>
              <a:gd name="G7" fmla="+- 1 0 0"/>
              <a:gd name="G8" fmla="+- 1 0 0"/>
              <a:gd name="G9" fmla="+- 1 0 0"/>
              <a:gd name="G10" fmla="+- 1 0 0"/>
              <a:gd name="G11" fmla="+- 635 0 0"/>
              <a:gd name="G12" fmla="*/ 1 16385 2"/>
              <a:gd name="G13" fmla="+- 1 0 0"/>
              <a:gd name="G14" fmla="+- 1 0 0"/>
              <a:gd name="G15" fmla="+- 1 0 0"/>
              <a:gd name="G16" fmla="+- 1 0 0"/>
              <a:gd name="G17" fmla="+- 1 0 0"/>
              <a:gd name="G18" fmla="+- 1 0 0"/>
              <a:gd name="G19" fmla="+- 1 0 0"/>
              <a:gd name="G20" fmla="+- 1 0 0"/>
              <a:gd name="G21" fmla="+- 1 0 0"/>
              <a:gd name="G22" fmla="+- 1 0 0"/>
              <a:gd name="T0" fmla="*/ 695325 w 319"/>
              <a:gd name="T1" fmla="*/ 1042491 h 643"/>
              <a:gd name="T2" fmla="*/ 640832 w 319"/>
              <a:gd name="T3" fmla="*/ 1012865 h 643"/>
              <a:gd name="T4" fmla="*/ 601598 w 319"/>
              <a:gd name="T5" fmla="*/ 985089 h 643"/>
              <a:gd name="T6" fmla="*/ 571082 w 319"/>
              <a:gd name="T7" fmla="*/ 955463 h 643"/>
              <a:gd name="T8" fmla="*/ 538386 w 319"/>
              <a:gd name="T9" fmla="*/ 896209 h 643"/>
              <a:gd name="T10" fmla="*/ 490433 w 319"/>
              <a:gd name="T11" fmla="*/ 779554 h 643"/>
              <a:gd name="T12" fmla="*/ 459917 w 319"/>
              <a:gd name="T13" fmla="*/ 685119 h 643"/>
              <a:gd name="T14" fmla="*/ 435940 w 319"/>
              <a:gd name="T15" fmla="*/ 586980 h 643"/>
              <a:gd name="T16" fmla="*/ 401065 w 319"/>
              <a:gd name="T17" fmla="*/ 459215 h 643"/>
              <a:gd name="T18" fmla="*/ 374909 w 319"/>
              <a:gd name="T19" fmla="*/ 359224 h 643"/>
              <a:gd name="T20" fmla="*/ 318237 w 319"/>
              <a:gd name="T21" fmla="*/ 168502 h 643"/>
              <a:gd name="T22" fmla="*/ 281182 w 319"/>
              <a:gd name="T23" fmla="*/ 61105 h 643"/>
              <a:gd name="T24" fmla="*/ 261564 w 319"/>
              <a:gd name="T25" fmla="*/ 29627 h 643"/>
              <a:gd name="T26" fmla="*/ 228869 w 319"/>
              <a:gd name="T27" fmla="*/ 5555 h 643"/>
              <a:gd name="T28" fmla="*/ 189634 w 319"/>
              <a:gd name="T29" fmla="*/ 0 h 643"/>
              <a:gd name="T30" fmla="*/ 161298 w 319"/>
              <a:gd name="T31" fmla="*/ 5555 h 643"/>
              <a:gd name="T32" fmla="*/ 139501 w 319"/>
              <a:gd name="T33" fmla="*/ 25923 h 643"/>
              <a:gd name="T34" fmla="*/ 126423 w 319"/>
              <a:gd name="T35" fmla="*/ 62957 h 643"/>
              <a:gd name="T36" fmla="*/ 113345 w 319"/>
              <a:gd name="T37" fmla="*/ 138875 h 643"/>
              <a:gd name="T38" fmla="*/ 104626 w 319"/>
              <a:gd name="T39" fmla="*/ 301823 h 643"/>
              <a:gd name="T40" fmla="*/ 78469 w 319"/>
              <a:gd name="T41" fmla="*/ 535133 h 643"/>
              <a:gd name="T42" fmla="*/ 39235 w 319"/>
              <a:gd name="T43" fmla="*/ 812884 h 643"/>
              <a:gd name="T44" fmla="*/ 0 w 319"/>
              <a:gd name="T45" fmla="*/ 1190625 h 6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319" h="643">
                <a:moveTo>
                  <a:pt x="319" y="563"/>
                </a:moveTo>
                <a:lnTo>
                  <a:pt x="294" y="547"/>
                </a:lnTo>
                <a:lnTo>
                  <a:pt x="276" y="532"/>
                </a:lnTo>
                <a:lnTo>
                  <a:pt x="262" y="516"/>
                </a:lnTo>
                <a:lnTo>
                  <a:pt x="247" y="484"/>
                </a:lnTo>
                <a:lnTo>
                  <a:pt x="225" y="421"/>
                </a:lnTo>
                <a:lnTo>
                  <a:pt x="211" y="370"/>
                </a:lnTo>
                <a:lnTo>
                  <a:pt x="200" y="317"/>
                </a:lnTo>
                <a:lnTo>
                  <a:pt x="184" y="248"/>
                </a:lnTo>
                <a:lnTo>
                  <a:pt x="172" y="194"/>
                </a:lnTo>
                <a:lnTo>
                  <a:pt x="146" y="91"/>
                </a:lnTo>
                <a:lnTo>
                  <a:pt x="129" y="33"/>
                </a:lnTo>
                <a:lnTo>
                  <a:pt x="120" y="16"/>
                </a:lnTo>
                <a:lnTo>
                  <a:pt x="105" y="3"/>
                </a:lnTo>
                <a:lnTo>
                  <a:pt x="87" y="0"/>
                </a:lnTo>
                <a:lnTo>
                  <a:pt x="74" y="3"/>
                </a:lnTo>
                <a:lnTo>
                  <a:pt x="64" y="14"/>
                </a:lnTo>
                <a:lnTo>
                  <a:pt x="58" y="34"/>
                </a:lnTo>
                <a:lnTo>
                  <a:pt x="52" y="75"/>
                </a:lnTo>
                <a:lnTo>
                  <a:pt x="48" y="163"/>
                </a:lnTo>
                <a:lnTo>
                  <a:pt x="36" y="289"/>
                </a:lnTo>
                <a:lnTo>
                  <a:pt x="18" y="439"/>
                </a:lnTo>
                <a:lnTo>
                  <a:pt x="0" y="643"/>
                </a:lnTo>
              </a:path>
            </a:pathLst>
          </a:custGeom>
          <a:noFill/>
          <a:ln w="19080" cap="flat">
            <a:solidFill>
              <a:srgbClr val="FF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  <p:sp>
        <p:nvSpPr>
          <p:cNvPr id="23562" name="Text Box 10"/>
          <p:cNvSpPr txBox="1">
            <a:spLocks noChangeArrowheads="1"/>
          </p:cNvSpPr>
          <p:nvPr/>
        </p:nvSpPr>
        <p:spPr bwMode="auto">
          <a:xfrm>
            <a:off x="2324100" y="592138"/>
            <a:ext cx="7543800" cy="7032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ctr">
            <a:spAutoFit/>
          </a:bodyPr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spcBef>
                <a:spcPts val="2500"/>
              </a:spcBef>
              <a:buClrTx/>
            </a:pPr>
            <a:r>
              <a:rPr lang="es-CO" altLang="es-CO" sz="4000" b="1">
                <a:solidFill>
                  <a:srgbClr val="FDEA9B"/>
                </a:solidFill>
              </a:rPr>
              <a:t>Oído externo</a:t>
            </a:r>
          </a:p>
        </p:txBody>
      </p:sp>
      <p:sp>
        <p:nvSpPr>
          <p:cNvPr id="23563" name="Freeform 11"/>
          <p:cNvSpPr>
            <a:spLocks noChangeArrowheads="1"/>
          </p:cNvSpPr>
          <p:nvPr/>
        </p:nvSpPr>
        <p:spPr bwMode="auto">
          <a:xfrm>
            <a:off x="5418138" y="3914776"/>
            <a:ext cx="1206500" cy="257175"/>
          </a:xfrm>
          <a:custGeom>
            <a:avLst/>
            <a:gdLst>
              <a:gd name="G0" fmla="+- 1 0 0"/>
              <a:gd name="G1" fmla="+- 65502 0 0"/>
              <a:gd name="G2" fmla="+- 1 0 0"/>
              <a:gd name="G3" fmla="+- 1 0 0"/>
              <a:gd name="G4" fmla="+- 1 0 0"/>
              <a:gd name="G5" fmla="+- 1 0 0"/>
              <a:gd name="G6" fmla="+- 1 0 0"/>
              <a:gd name="G7" fmla="+- 1 0 0"/>
              <a:gd name="G8" fmla="+- 1 0 0"/>
              <a:gd name="G9" fmla="+- 1 0 0"/>
              <a:gd name="G10" fmla="+- 1 0 0"/>
              <a:gd name="G11" fmla="+- 1 0 0"/>
              <a:gd name="G12" fmla="+- 1 0 0"/>
              <a:gd name="G13" fmla="+- 1 0 0"/>
              <a:gd name="G14" fmla="*/ 1 48651 64528"/>
              <a:gd name="G15" fmla="+- 1 0 0"/>
              <a:gd name="G16" fmla="+- 1 0 0"/>
              <a:gd name="G17" fmla="+- 1 0 0"/>
              <a:gd name="G18" fmla="*/ 1 16385 2"/>
              <a:gd name="G19" fmla="+- 1 0 0"/>
              <a:gd name="G20" fmla="+- 1 0 0"/>
              <a:gd name="G21" fmla="+- 1 0 0"/>
              <a:gd name="G22" fmla="+- 1 0 0"/>
              <a:gd name="G23" fmla="+- 1 0 0"/>
              <a:gd name="G24" fmla="+- 1 0 0"/>
              <a:gd name="G25" fmla="+- 1 0 0"/>
              <a:gd name="G26" fmla="+- 1 0 0"/>
              <a:gd name="G27" fmla="+- 1 0 0"/>
              <a:gd name="G28" fmla="+- 1 0 0"/>
              <a:gd name="G29" fmla="+- 1 0 0"/>
              <a:gd name="G30" fmla="+- 47176 0 0"/>
              <a:gd name="G31" fmla="+- 1 0 0"/>
              <a:gd name="G32" fmla="+- 1 0 0"/>
              <a:gd name="G33" fmla="+- 1 0 0"/>
              <a:gd name="G34" fmla="+- 1 0 0"/>
              <a:gd name="T0" fmla="*/ 26988 w 760"/>
              <a:gd name="T1" fmla="*/ 0 h 162"/>
              <a:gd name="T2" fmla="*/ 4763 w 760"/>
              <a:gd name="T3" fmla="*/ 34925 h 162"/>
              <a:gd name="T4" fmla="*/ 0 w 760"/>
              <a:gd name="T5" fmla="*/ 112713 h 162"/>
              <a:gd name="T6" fmla="*/ 4763 w 760"/>
              <a:gd name="T7" fmla="*/ 171450 h 162"/>
              <a:gd name="T8" fmla="*/ 104775 w 760"/>
              <a:gd name="T9" fmla="*/ 214313 h 162"/>
              <a:gd name="T10" fmla="*/ 190500 w 760"/>
              <a:gd name="T11" fmla="*/ 223838 h 162"/>
              <a:gd name="T12" fmla="*/ 258763 w 760"/>
              <a:gd name="T13" fmla="*/ 233363 h 162"/>
              <a:gd name="T14" fmla="*/ 339725 w 760"/>
              <a:gd name="T15" fmla="*/ 250825 h 162"/>
              <a:gd name="T16" fmla="*/ 404813 w 760"/>
              <a:gd name="T17" fmla="*/ 252413 h 162"/>
              <a:gd name="T18" fmla="*/ 471488 w 760"/>
              <a:gd name="T19" fmla="*/ 247650 h 162"/>
              <a:gd name="T20" fmla="*/ 519113 w 760"/>
              <a:gd name="T21" fmla="*/ 228600 h 162"/>
              <a:gd name="T22" fmla="*/ 576263 w 760"/>
              <a:gd name="T23" fmla="*/ 228600 h 162"/>
              <a:gd name="T24" fmla="*/ 642938 w 760"/>
              <a:gd name="T25" fmla="*/ 238125 h 162"/>
              <a:gd name="T26" fmla="*/ 720725 w 760"/>
              <a:gd name="T27" fmla="*/ 247650 h 162"/>
              <a:gd name="T28" fmla="*/ 796925 w 760"/>
              <a:gd name="T29" fmla="*/ 257175 h 162"/>
              <a:gd name="T30" fmla="*/ 904875 w 760"/>
              <a:gd name="T31" fmla="*/ 257175 h 162"/>
              <a:gd name="T32" fmla="*/ 1025525 w 760"/>
              <a:gd name="T33" fmla="*/ 246063 h 162"/>
              <a:gd name="T34" fmla="*/ 1096963 w 760"/>
              <a:gd name="T35" fmla="*/ 222250 h 162"/>
              <a:gd name="T36" fmla="*/ 1143000 w 760"/>
              <a:gd name="T37" fmla="*/ 204788 h 162"/>
              <a:gd name="T38" fmla="*/ 1187450 w 760"/>
              <a:gd name="T39" fmla="*/ 155575 h 162"/>
              <a:gd name="T40" fmla="*/ 1206500 w 760"/>
              <a:gd name="T41" fmla="*/ 119063 h 162"/>
              <a:gd name="T42" fmla="*/ 1189038 w 760"/>
              <a:gd name="T43" fmla="*/ 88900 h 162"/>
              <a:gd name="T44" fmla="*/ 1055688 w 760"/>
              <a:gd name="T45" fmla="*/ 98425 h 162"/>
              <a:gd name="T46" fmla="*/ 925513 w 760"/>
              <a:gd name="T47" fmla="*/ 101600 h 162"/>
              <a:gd name="T48" fmla="*/ 804863 w 760"/>
              <a:gd name="T49" fmla="*/ 98425 h 162"/>
              <a:gd name="T50" fmla="*/ 712788 w 760"/>
              <a:gd name="T51" fmla="*/ 63500 h 162"/>
              <a:gd name="T52" fmla="*/ 630238 w 760"/>
              <a:gd name="T53" fmla="*/ 53975 h 162"/>
              <a:gd name="T54" fmla="*/ 544513 w 760"/>
              <a:gd name="T55" fmla="*/ 50800 h 162"/>
              <a:gd name="T56" fmla="*/ 417513 w 760"/>
              <a:gd name="T57" fmla="*/ 57150 h 162"/>
              <a:gd name="T58" fmla="*/ 366713 w 760"/>
              <a:gd name="T59" fmla="*/ 47625 h 162"/>
              <a:gd name="T60" fmla="*/ 296863 w 760"/>
              <a:gd name="T61" fmla="*/ 50800 h 162"/>
              <a:gd name="T62" fmla="*/ 188913 w 760"/>
              <a:gd name="T63" fmla="*/ 57150 h 162"/>
              <a:gd name="T64" fmla="*/ 128588 w 760"/>
              <a:gd name="T65" fmla="*/ 41275 h 162"/>
              <a:gd name="T66" fmla="*/ 77788 w 760"/>
              <a:gd name="T67" fmla="*/ 15875 h 162"/>
              <a:gd name="T68" fmla="*/ 33338 w 760"/>
              <a:gd name="T69" fmla="*/ 6350 h 1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760" h="162">
                <a:moveTo>
                  <a:pt x="17" y="0"/>
                </a:moveTo>
                <a:lnTo>
                  <a:pt x="3" y="22"/>
                </a:lnTo>
                <a:lnTo>
                  <a:pt x="0" y="71"/>
                </a:lnTo>
                <a:lnTo>
                  <a:pt x="3" y="108"/>
                </a:lnTo>
                <a:lnTo>
                  <a:pt x="66" y="135"/>
                </a:lnTo>
                <a:lnTo>
                  <a:pt x="120" y="141"/>
                </a:lnTo>
                <a:lnTo>
                  <a:pt x="163" y="147"/>
                </a:lnTo>
                <a:lnTo>
                  <a:pt x="214" y="158"/>
                </a:lnTo>
                <a:lnTo>
                  <a:pt x="255" y="159"/>
                </a:lnTo>
                <a:lnTo>
                  <a:pt x="297" y="156"/>
                </a:lnTo>
                <a:lnTo>
                  <a:pt x="327" y="144"/>
                </a:lnTo>
                <a:lnTo>
                  <a:pt x="363" y="144"/>
                </a:lnTo>
                <a:lnTo>
                  <a:pt x="405" y="150"/>
                </a:lnTo>
                <a:lnTo>
                  <a:pt x="454" y="156"/>
                </a:lnTo>
                <a:lnTo>
                  <a:pt x="502" y="162"/>
                </a:lnTo>
                <a:lnTo>
                  <a:pt x="570" y="162"/>
                </a:lnTo>
                <a:lnTo>
                  <a:pt x="646" y="155"/>
                </a:lnTo>
                <a:lnTo>
                  <a:pt x="691" y="140"/>
                </a:lnTo>
                <a:lnTo>
                  <a:pt x="720" y="129"/>
                </a:lnTo>
                <a:lnTo>
                  <a:pt x="748" y="98"/>
                </a:lnTo>
                <a:lnTo>
                  <a:pt x="760" y="75"/>
                </a:lnTo>
                <a:lnTo>
                  <a:pt x="749" y="56"/>
                </a:lnTo>
                <a:lnTo>
                  <a:pt x="665" y="62"/>
                </a:lnTo>
                <a:lnTo>
                  <a:pt x="583" y="64"/>
                </a:lnTo>
                <a:lnTo>
                  <a:pt x="507" y="62"/>
                </a:lnTo>
                <a:lnTo>
                  <a:pt x="449" y="40"/>
                </a:lnTo>
                <a:lnTo>
                  <a:pt x="397" y="34"/>
                </a:lnTo>
                <a:lnTo>
                  <a:pt x="343" y="32"/>
                </a:lnTo>
                <a:lnTo>
                  <a:pt x="263" y="36"/>
                </a:lnTo>
                <a:lnTo>
                  <a:pt x="231" y="30"/>
                </a:lnTo>
                <a:lnTo>
                  <a:pt x="187" y="32"/>
                </a:lnTo>
                <a:lnTo>
                  <a:pt x="119" y="36"/>
                </a:lnTo>
                <a:lnTo>
                  <a:pt x="81" y="26"/>
                </a:lnTo>
                <a:lnTo>
                  <a:pt x="49" y="10"/>
                </a:lnTo>
                <a:lnTo>
                  <a:pt x="21" y="4"/>
                </a:lnTo>
              </a:path>
            </a:pathLst>
          </a:custGeom>
          <a:solidFill>
            <a:srgbClr val="FFCC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  <p:sp>
        <p:nvSpPr>
          <p:cNvPr id="23564" name="Freeform 12"/>
          <p:cNvSpPr>
            <a:spLocks noChangeArrowheads="1"/>
          </p:cNvSpPr>
          <p:nvPr/>
        </p:nvSpPr>
        <p:spPr bwMode="auto">
          <a:xfrm>
            <a:off x="5403850" y="4233864"/>
            <a:ext cx="1176338" cy="287337"/>
          </a:xfrm>
          <a:custGeom>
            <a:avLst/>
            <a:gdLst>
              <a:gd name="G0" fmla="+- 65506 0 0"/>
              <a:gd name="G1" fmla="*/ 1 65167 49408"/>
              <a:gd name="G2" fmla="+- 1 0 0"/>
              <a:gd name="G3" fmla="+- 1 0 0"/>
              <a:gd name="G4" fmla="+- 1 0 0"/>
              <a:gd name="G5" fmla="+- 1 0 0"/>
              <a:gd name="G6" fmla="+- 1 0 0"/>
              <a:gd name="G7" fmla="+- 1 0 0"/>
              <a:gd name="G8" fmla="+- 1 0 0"/>
              <a:gd name="G9" fmla="+- 1 0 0"/>
              <a:gd name="G10" fmla="+- 1 0 0"/>
              <a:gd name="G11" fmla="+- 1 0 0"/>
              <a:gd name="G12" fmla="+- 1 0 0"/>
              <a:gd name="G13" fmla="+- 1 0 0"/>
              <a:gd name="G14" fmla="+- 192 0 0"/>
              <a:gd name="G15" fmla="+- 1 0 0"/>
              <a:gd name="G16" fmla="+- 1 0 0"/>
              <a:gd name="G17" fmla="+- 81 0 0"/>
              <a:gd name="G18" fmla="*/ 1 16385 2"/>
              <a:gd name="G19" fmla="+- 1 0 0"/>
              <a:gd name="G20" fmla="+- 1 0 0"/>
              <a:gd name="G21" fmla="+- 1 0 0"/>
              <a:gd name="G22" fmla="+- 1 0 0"/>
              <a:gd name="G23" fmla="+- 1 0 0"/>
              <a:gd name="G24" fmla="+- 1 0 0"/>
              <a:gd name="G25" fmla="+- 1 0 0"/>
              <a:gd name="G26" fmla="+- 1 0 0"/>
              <a:gd name="G27" fmla="+- 1 0 0"/>
              <a:gd name="G28" fmla="+- 35613 0 0"/>
              <a:gd name="G29" fmla="+- 1 0 0"/>
              <a:gd name="G30" fmla="+- 1 0 0"/>
              <a:gd name="G31" fmla="+- 1 0 0"/>
              <a:gd name="G32" fmla="+- 1 0 0"/>
              <a:gd name="G33" fmla="+- 1 0 0"/>
              <a:gd name="G34" fmla="+- 1 0 0"/>
              <a:gd name="T0" fmla="*/ 0 w 741"/>
              <a:gd name="T1" fmla="*/ 166687 h 181"/>
              <a:gd name="T2" fmla="*/ 6350 w 741"/>
              <a:gd name="T3" fmla="*/ 220662 h 181"/>
              <a:gd name="T4" fmla="*/ 19050 w 741"/>
              <a:gd name="T5" fmla="*/ 271462 h 181"/>
              <a:gd name="T6" fmla="*/ 63500 w 741"/>
              <a:gd name="T7" fmla="*/ 287337 h 181"/>
              <a:gd name="T8" fmla="*/ 139700 w 741"/>
              <a:gd name="T9" fmla="*/ 255587 h 181"/>
              <a:gd name="T10" fmla="*/ 190500 w 741"/>
              <a:gd name="T11" fmla="*/ 246062 h 181"/>
              <a:gd name="T12" fmla="*/ 244475 w 741"/>
              <a:gd name="T13" fmla="*/ 233362 h 181"/>
              <a:gd name="T14" fmla="*/ 311150 w 741"/>
              <a:gd name="T15" fmla="*/ 242887 h 181"/>
              <a:gd name="T16" fmla="*/ 387350 w 741"/>
              <a:gd name="T17" fmla="*/ 227012 h 181"/>
              <a:gd name="T18" fmla="*/ 542925 w 741"/>
              <a:gd name="T19" fmla="*/ 220662 h 181"/>
              <a:gd name="T20" fmla="*/ 660400 w 741"/>
              <a:gd name="T21" fmla="*/ 198437 h 181"/>
              <a:gd name="T22" fmla="*/ 708025 w 741"/>
              <a:gd name="T23" fmla="*/ 198437 h 181"/>
              <a:gd name="T24" fmla="*/ 806450 w 741"/>
              <a:gd name="T25" fmla="*/ 176212 h 181"/>
              <a:gd name="T26" fmla="*/ 904875 w 741"/>
              <a:gd name="T27" fmla="*/ 173037 h 181"/>
              <a:gd name="T28" fmla="*/ 1012825 w 741"/>
              <a:gd name="T29" fmla="*/ 150812 h 181"/>
              <a:gd name="T30" fmla="*/ 1050925 w 741"/>
              <a:gd name="T31" fmla="*/ 131762 h 181"/>
              <a:gd name="T32" fmla="*/ 1157288 w 741"/>
              <a:gd name="T33" fmla="*/ 122237 h 181"/>
              <a:gd name="T34" fmla="*/ 1176338 w 741"/>
              <a:gd name="T35" fmla="*/ 95250 h 181"/>
              <a:gd name="T36" fmla="*/ 1144588 w 741"/>
              <a:gd name="T37" fmla="*/ 42862 h 181"/>
              <a:gd name="T38" fmla="*/ 1114425 w 741"/>
              <a:gd name="T39" fmla="*/ 0 h 181"/>
              <a:gd name="T40" fmla="*/ 1063625 w 741"/>
              <a:gd name="T41" fmla="*/ 0 h 181"/>
              <a:gd name="T42" fmla="*/ 973138 w 741"/>
              <a:gd name="T43" fmla="*/ 7937 h 181"/>
              <a:gd name="T44" fmla="*/ 885825 w 741"/>
              <a:gd name="T45" fmla="*/ 14287 h 181"/>
              <a:gd name="T46" fmla="*/ 804863 w 741"/>
              <a:gd name="T47" fmla="*/ 28575 h 181"/>
              <a:gd name="T48" fmla="*/ 725488 w 741"/>
              <a:gd name="T49" fmla="*/ 23812 h 181"/>
              <a:gd name="T50" fmla="*/ 668338 w 741"/>
              <a:gd name="T51" fmla="*/ 17462 h 181"/>
              <a:gd name="T52" fmla="*/ 604838 w 741"/>
              <a:gd name="T53" fmla="*/ 31750 h 181"/>
              <a:gd name="T54" fmla="*/ 506413 w 741"/>
              <a:gd name="T55" fmla="*/ 26987 h 181"/>
              <a:gd name="T56" fmla="*/ 414338 w 741"/>
              <a:gd name="T57" fmla="*/ 31750 h 181"/>
              <a:gd name="T58" fmla="*/ 304800 w 741"/>
              <a:gd name="T59" fmla="*/ 31750 h 181"/>
              <a:gd name="T60" fmla="*/ 223838 w 741"/>
              <a:gd name="T61" fmla="*/ 36512 h 181"/>
              <a:gd name="T62" fmla="*/ 125413 w 741"/>
              <a:gd name="T63" fmla="*/ 33337 h 181"/>
              <a:gd name="T64" fmla="*/ 66675 w 741"/>
              <a:gd name="T65" fmla="*/ 50800 h 181"/>
              <a:gd name="T66" fmla="*/ 9525 w 741"/>
              <a:gd name="T67" fmla="*/ 85725 h 181"/>
              <a:gd name="T68" fmla="*/ 0 w 741"/>
              <a:gd name="T69" fmla="*/ 147637 h 1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741" h="181">
                <a:moveTo>
                  <a:pt x="0" y="105"/>
                </a:moveTo>
                <a:lnTo>
                  <a:pt x="4" y="139"/>
                </a:lnTo>
                <a:lnTo>
                  <a:pt x="12" y="171"/>
                </a:lnTo>
                <a:lnTo>
                  <a:pt x="40" y="181"/>
                </a:lnTo>
                <a:lnTo>
                  <a:pt x="88" y="161"/>
                </a:lnTo>
                <a:lnTo>
                  <a:pt x="120" y="155"/>
                </a:lnTo>
                <a:lnTo>
                  <a:pt x="154" y="147"/>
                </a:lnTo>
                <a:lnTo>
                  <a:pt x="196" y="153"/>
                </a:lnTo>
                <a:lnTo>
                  <a:pt x="244" y="143"/>
                </a:lnTo>
                <a:lnTo>
                  <a:pt x="342" y="139"/>
                </a:lnTo>
                <a:lnTo>
                  <a:pt x="416" y="125"/>
                </a:lnTo>
                <a:lnTo>
                  <a:pt x="446" y="125"/>
                </a:lnTo>
                <a:lnTo>
                  <a:pt x="508" y="111"/>
                </a:lnTo>
                <a:lnTo>
                  <a:pt x="570" y="109"/>
                </a:lnTo>
                <a:lnTo>
                  <a:pt x="638" y="95"/>
                </a:lnTo>
                <a:lnTo>
                  <a:pt x="662" y="83"/>
                </a:lnTo>
                <a:lnTo>
                  <a:pt x="729" y="77"/>
                </a:lnTo>
                <a:lnTo>
                  <a:pt x="741" y="60"/>
                </a:lnTo>
                <a:lnTo>
                  <a:pt x="721" y="27"/>
                </a:lnTo>
                <a:lnTo>
                  <a:pt x="702" y="0"/>
                </a:lnTo>
                <a:lnTo>
                  <a:pt x="670" y="0"/>
                </a:lnTo>
                <a:lnTo>
                  <a:pt x="613" y="5"/>
                </a:lnTo>
                <a:lnTo>
                  <a:pt x="558" y="9"/>
                </a:lnTo>
                <a:lnTo>
                  <a:pt x="507" y="18"/>
                </a:lnTo>
                <a:lnTo>
                  <a:pt x="457" y="15"/>
                </a:lnTo>
                <a:lnTo>
                  <a:pt x="421" y="11"/>
                </a:lnTo>
                <a:lnTo>
                  <a:pt x="381" y="20"/>
                </a:lnTo>
                <a:lnTo>
                  <a:pt x="319" y="17"/>
                </a:lnTo>
                <a:lnTo>
                  <a:pt x="261" y="20"/>
                </a:lnTo>
                <a:lnTo>
                  <a:pt x="192" y="20"/>
                </a:lnTo>
                <a:lnTo>
                  <a:pt x="141" y="23"/>
                </a:lnTo>
                <a:lnTo>
                  <a:pt x="79" y="21"/>
                </a:lnTo>
                <a:lnTo>
                  <a:pt x="42" y="32"/>
                </a:lnTo>
                <a:lnTo>
                  <a:pt x="6" y="54"/>
                </a:lnTo>
                <a:lnTo>
                  <a:pt x="0" y="93"/>
                </a:lnTo>
              </a:path>
            </a:pathLst>
          </a:custGeom>
          <a:solidFill>
            <a:srgbClr val="FFCC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  <p:grpSp>
        <p:nvGrpSpPr>
          <p:cNvPr id="23565" name="Group 13"/>
          <p:cNvGrpSpPr>
            <a:grpSpLocks/>
          </p:cNvGrpSpPr>
          <p:nvPr/>
        </p:nvGrpSpPr>
        <p:grpSpPr bwMode="auto">
          <a:xfrm>
            <a:off x="5481639" y="3946525"/>
            <a:ext cx="822325" cy="547688"/>
            <a:chOff x="2493" y="2486"/>
            <a:chExt cx="518" cy="345"/>
          </a:xfrm>
        </p:grpSpPr>
        <p:sp>
          <p:nvSpPr>
            <p:cNvPr id="23566" name="Freeform 14"/>
            <p:cNvSpPr>
              <a:spLocks noChangeArrowheads="1"/>
            </p:cNvSpPr>
            <p:nvPr/>
          </p:nvSpPr>
          <p:spPr bwMode="auto">
            <a:xfrm>
              <a:off x="2589" y="2496"/>
              <a:ext cx="34" cy="91"/>
            </a:xfrm>
            <a:custGeom>
              <a:avLst/>
              <a:gdLst>
                <a:gd name="G0" fmla="+- 1 0 0"/>
                <a:gd name="G1" fmla="+- 1 0 0"/>
                <a:gd name="G2" fmla="+- 8 0 0"/>
                <a:gd name="G3" fmla="*/ 1 65535 32768"/>
                <a:gd name="T0" fmla="*/ 35 w 39"/>
                <a:gd name="T1" fmla="*/ 0 h 96"/>
                <a:gd name="T2" fmla="*/ 31 w 39"/>
                <a:gd name="T3" fmla="*/ 28 h 96"/>
                <a:gd name="T4" fmla="*/ 22 w 39"/>
                <a:gd name="T5" fmla="*/ 60 h 96"/>
                <a:gd name="T6" fmla="*/ 0 w 39"/>
                <a:gd name="T7" fmla="*/ 92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9" h="96">
                  <a:moveTo>
                    <a:pt x="39" y="0"/>
                  </a:moveTo>
                  <a:lnTo>
                    <a:pt x="35" y="29"/>
                  </a:lnTo>
                  <a:lnTo>
                    <a:pt x="24" y="63"/>
                  </a:lnTo>
                  <a:lnTo>
                    <a:pt x="0" y="96"/>
                  </a:lnTo>
                </a:path>
              </a:pathLst>
            </a:custGeom>
            <a:noFill/>
            <a:ln w="12600" cap="sq">
              <a:solidFill>
                <a:srgbClr val="9933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  <p:sp>
          <p:nvSpPr>
            <p:cNvPr id="23567" name="Freeform 15"/>
            <p:cNvSpPr>
              <a:spLocks noChangeArrowheads="1"/>
            </p:cNvSpPr>
            <p:nvPr/>
          </p:nvSpPr>
          <p:spPr bwMode="auto">
            <a:xfrm>
              <a:off x="2696" y="2492"/>
              <a:ext cx="4" cy="95"/>
            </a:xfrm>
            <a:custGeom>
              <a:avLst/>
              <a:gdLst>
                <a:gd name="G0" fmla="*/ 1 65411 25216"/>
                <a:gd name="G1" fmla="+- 65509 0 0"/>
                <a:gd name="G2" fmla="+- 8 0 0"/>
                <a:gd name="G3" fmla="*/ 1 65535 32768"/>
                <a:gd name="T0" fmla="*/ 4 w 9"/>
                <a:gd name="T1" fmla="*/ 0 h 100"/>
                <a:gd name="T2" fmla="*/ 5 w 9"/>
                <a:gd name="T3" fmla="*/ 32 h 100"/>
                <a:gd name="T4" fmla="*/ 0 w 9"/>
                <a:gd name="T5" fmla="*/ 66 h 100"/>
                <a:gd name="T6" fmla="*/ 2 w 9"/>
                <a:gd name="T7" fmla="*/ 96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00">
                  <a:moveTo>
                    <a:pt x="7" y="0"/>
                  </a:moveTo>
                  <a:lnTo>
                    <a:pt x="9" y="33"/>
                  </a:lnTo>
                  <a:lnTo>
                    <a:pt x="0" y="69"/>
                  </a:lnTo>
                  <a:lnTo>
                    <a:pt x="4" y="100"/>
                  </a:lnTo>
                </a:path>
              </a:pathLst>
            </a:custGeom>
            <a:noFill/>
            <a:ln w="12600" cap="sq">
              <a:solidFill>
                <a:srgbClr val="9933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  <p:sp>
          <p:nvSpPr>
            <p:cNvPr id="23568" name="Freeform 16"/>
            <p:cNvSpPr>
              <a:spLocks noChangeArrowheads="1"/>
            </p:cNvSpPr>
            <p:nvPr/>
          </p:nvSpPr>
          <p:spPr bwMode="auto">
            <a:xfrm>
              <a:off x="2737" y="2488"/>
              <a:ext cx="6" cy="99"/>
            </a:xfrm>
            <a:custGeom>
              <a:avLst/>
              <a:gdLst>
                <a:gd name="G0" fmla="*/ 1 0 0"/>
                <a:gd name="T0" fmla="*/ 11 256 1"/>
                <a:gd name="T1" fmla="*/ 0 256 1"/>
                <a:gd name="G1" fmla="+- 0 T0 T1"/>
                <a:gd name="G2" fmla="sin 69 G1"/>
                <a:gd name="G3" fmla="+- 8 0 0"/>
                <a:gd name="G4" fmla="*/ 1 65535 32768"/>
                <a:gd name="T2" fmla="*/ 1 w 11"/>
                <a:gd name="T3" fmla="*/ 0 h 104"/>
                <a:gd name="T4" fmla="*/ 0 w 11"/>
                <a:gd name="T5" fmla="*/ 32 h 104"/>
                <a:gd name="T6" fmla="*/ 6 w 11"/>
                <a:gd name="T7" fmla="*/ 66 h 104"/>
                <a:gd name="T8" fmla="*/ 7 w 11"/>
                <a:gd name="T9" fmla="*/ 100 h 104"/>
              </a:gdLst>
              <a:ahLst/>
              <a:cxnLst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04">
                  <a:moveTo>
                    <a:pt x="2" y="0"/>
                  </a:moveTo>
                  <a:lnTo>
                    <a:pt x="0" y="33"/>
                  </a:lnTo>
                  <a:lnTo>
                    <a:pt x="9" y="69"/>
                  </a:lnTo>
                  <a:lnTo>
                    <a:pt x="11" y="104"/>
                  </a:lnTo>
                </a:path>
              </a:pathLst>
            </a:custGeom>
            <a:noFill/>
            <a:ln w="12600" cap="sq">
              <a:solidFill>
                <a:srgbClr val="9933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  <p:sp>
          <p:nvSpPr>
            <p:cNvPr id="23569" name="Freeform 17"/>
            <p:cNvSpPr>
              <a:spLocks noChangeArrowheads="1"/>
            </p:cNvSpPr>
            <p:nvPr/>
          </p:nvSpPr>
          <p:spPr bwMode="auto">
            <a:xfrm>
              <a:off x="2559" y="2492"/>
              <a:ext cx="13" cy="110"/>
            </a:xfrm>
            <a:custGeom>
              <a:avLst/>
              <a:gdLst>
                <a:gd name="G0" fmla="+- 1 0 0"/>
                <a:gd name="G1" fmla="+- 63 0 0"/>
                <a:gd name="G2" fmla="+- 8 0 0"/>
                <a:gd name="G3" fmla="*/ 1 65535 32768"/>
                <a:gd name="T0" fmla="*/ 14 w 18"/>
                <a:gd name="T1" fmla="*/ 0 h 115"/>
                <a:gd name="T2" fmla="*/ 11 w 18"/>
                <a:gd name="T3" fmla="*/ 28 h 115"/>
                <a:gd name="T4" fmla="*/ 2 w 18"/>
                <a:gd name="T5" fmla="*/ 61 h 115"/>
                <a:gd name="T6" fmla="*/ 0 w 18"/>
                <a:gd name="T7" fmla="*/ 111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115">
                  <a:moveTo>
                    <a:pt x="18" y="0"/>
                  </a:moveTo>
                  <a:lnTo>
                    <a:pt x="14" y="29"/>
                  </a:lnTo>
                  <a:lnTo>
                    <a:pt x="3" y="63"/>
                  </a:lnTo>
                  <a:lnTo>
                    <a:pt x="0" y="115"/>
                  </a:lnTo>
                </a:path>
              </a:pathLst>
            </a:custGeom>
            <a:noFill/>
            <a:ln w="12600" cap="sq">
              <a:solidFill>
                <a:srgbClr val="9933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  <p:sp>
          <p:nvSpPr>
            <p:cNvPr id="23570" name="Freeform 18"/>
            <p:cNvSpPr>
              <a:spLocks noChangeArrowheads="1"/>
            </p:cNvSpPr>
            <p:nvPr/>
          </p:nvSpPr>
          <p:spPr bwMode="auto">
            <a:xfrm>
              <a:off x="2646" y="2498"/>
              <a:ext cx="13" cy="95"/>
            </a:xfrm>
            <a:custGeom>
              <a:avLst/>
              <a:gdLst>
                <a:gd name="G0" fmla="*/ 1 0 0"/>
                <a:gd name="G1" fmla="+- 1 0 0"/>
                <a:gd name="G2" fmla="+- 98 0 0"/>
                <a:gd name="G3" fmla="*/ 1 16385 2"/>
                <a:gd name="G4" fmla="*/ 1 32768 5"/>
                <a:gd name="T0" fmla="*/ 10 w 18"/>
                <a:gd name="T1" fmla="*/ 0 h 100"/>
                <a:gd name="T2" fmla="*/ 7 w 18"/>
                <a:gd name="T3" fmla="*/ 28 h 100"/>
                <a:gd name="T4" fmla="*/ 14 w 18"/>
                <a:gd name="T5" fmla="*/ 50 h 100"/>
                <a:gd name="T6" fmla="*/ 7 w 18"/>
                <a:gd name="T7" fmla="*/ 87 h 100"/>
                <a:gd name="T8" fmla="*/ 0 w 18"/>
                <a:gd name="T9" fmla="*/ 96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100">
                  <a:moveTo>
                    <a:pt x="13" y="0"/>
                  </a:moveTo>
                  <a:lnTo>
                    <a:pt x="9" y="29"/>
                  </a:lnTo>
                  <a:lnTo>
                    <a:pt x="18" y="52"/>
                  </a:lnTo>
                  <a:lnTo>
                    <a:pt x="9" y="91"/>
                  </a:lnTo>
                  <a:lnTo>
                    <a:pt x="0" y="100"/>
                  </a:lnTo>
                </a:path>
              </a:pathLst>
            </a:custGeom>
            <a:noFill/>
            <a:ln w="12600" cap="sq">
              <a:solidFill>
                <a:srgbClr val="9933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  <p:sp>
          <p:nvSpPr>
            <p:cNvPr id="23571" name="Freeform 19"/>
            <p:cNvSpPr>
              <a:spLocks noChangeArrowheads="1"/>
            </p:cNvSpPr>
            <p:nvPr/>
          </p:nvSpPr>
          <p:spPr bwMode="auto">
            <a:xfrm>
              <a:off x="2493" y="2486"/>
              <a:ext cx="25" cy="106"/>
            </a:xfrm>
            <a:custGeom>
              <a:avLst/>
              <a:gdLst>
                <a:gd name="G0" fmla="+- 1 0 0"/>
                <a:gd name="G1" fmla="*/ 1 0 0"/>
                <a:gd name="G2" fmla="+- 8 0 0"/>
                <a:gd name="G3" fmla="*/ 1 65535 32768"/>
                <a:gd name="T0" fmla="*/ 26 w 30"/>
                <a:gd name="T1" fmla="*/ 0 h 111"/>
                <a:gd name="T2" fmla="*/ 23 w 30"/>
                <a:gd name="T3" fmla="*/ 28 h 111"/>
                <a:gd name="T4" fmla="*/ 5 w 30"/>
                <a:gd name="T5" fmla="*/ 65 h 111"/>
                <a:gd name="T6" fmla="*/ 0 w 30"/>
                <a:gd name="T7" fmla="*/ 107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11">
                  <a:moveTo>
                    <a:pt x="30" y="0"/>
                  </a:moveTo>
                  <a:lnTo>
                    <a:pt x="26" y="29"/>
                  </a:lnTo>
                  <a:lnTo>
                    <a:pt x="6" y="67"/>
                  </a:lnTo>
                  <a:lnTo>
                    <a:pt x="0" y="111"/>
                  </a:lnTo>
                </a:path>
              </a:pathLst>
            </a:custGeom>
            <a:noFill/>
            <a:ln w="12600" cap="sq">
              <a:solidFill>
                <a:srgbClr val="9933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  <p:sp>
          <p:nvSpPr>
            <p:cNvPr id="23572" name="Freeform 20"/>
            <p:cNvSpPr>
              <a:spLocks noChangeArrowheads="1"/>
            </p:cNvSpPr>
            <p:nvPr/>
          </p:nvSpPr>
          <p:spPr bwMode="auto">
            <a:xfrm>
              <a:off x="2555" y="2724"/>
              <a:ext cx="10" cy="98"/>
            </a:xfrm>
            <a:custGeom>
              <a:avLst/>
              <a:gdLst>
                <a:gd name="G0" fmla="+- 29 0 0"/>
                <a:gd name="G1" fmla="+- 65497 0 0"/>
                <a:gd name="G2" fmla="+- 8 0 0"/>
                <a:gd name="G3" fmla="*/ 1 65535 32768"/>
                <a:gd name="T0" fmla="*/ 11 w 15"/>
                <a:gd name="T1" fmla="*/ 0 h 103"/>
                <a:gd name="T2" fmla="*/ 8 w 15"/>
                <a:gd name="T3" fmla="*/ 28 h 103"/>
                <a:gd name="T4" fmla="*/ 0 w 15"/>
                <a:gd name="T5" fmla="*/ 61 h 103"/>
                <a:gd name="T6" fmla="*/ 1 w 15"/>
                <a:gd name="T7" fmla="*/ 99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103">
                  <a:moveTo>
                    <a:pt x="15" y="0"/>
                  </a:moveTo>
                  <a:lnTo>
                    <a:pt x="11" y="29"/>
                  </a:lnTo>
                  <a:lnTo>
                    <a:pt x="0" y="63"/>
                  </a:lnTo>
                  <a:lnTo>
                    <a:pt x="1" y="103"/>
                  </a:lnTo>
                </a:path>
              </a:pathLst>
            </a:custGeom>
            <a:noFill/>
            <a:ln w="12600" cap="sq">
              <a:solidFill>
                <a:srgbClr val="9933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  <p:sp>
          <p:nvSpPr>
            <p:cNvPr id="23573" name="Freeform 21"/>
            <p:cNvSpPr>
              <a:spLocks noChangeArrowheads="1"/>
            </p:cNvSpPr>
            <p:nvPr/>
          </p:nvSpPr>
          <p:spPr bwMode="auto">
            <a:xfrm>
              <a:off x="2640" y="2712"/>
              <a:ext cx="12" cy="100"/>
            </a:xfrm>
            <a:custGeom>
              <a:avLst/>
              <a:gdLst>
                <a:gd name="G0" fmla="+- 1 0 0"/>
                <a:gd name="G1" fmla="*/ 1 63 2"/>
                <a:gd name="G2" fmla="+- 8 0 0"/>
                <a:gd name="G3" fmla="*/ 1 65535 32768"/>
                <a:gd name="T0" fmla="*/ 13 w 17"/>
                <a:gd name="T1" fmla="*/ 0 h 105"/>
                <a:gd name="T2" fmla="*/ 0 w 17"/>
                <a:gd name="T3" fmla="*/ 29 h 105"/>
                <a:gd name="T4" fmla="*/ 2 w 17"/>
                <a:gd name="T5" fmla="*/ 61 h 105"/>
                <a:gd name="T6" fmla="*/ 0 w 17"/>
                <a:gd name="T7" fmla="*/ 101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105">
                  <a:moveTo>
                    <a:pt x="17" y="0"/>
                  </a:moveTo>
                  <a:lnTo>
                    <a:pt x="0" y="30"/>
                  </a:lnTo>
                  <a:lnTo>
                    <a:pt x="2" y="63"/>
                  </a:lnTo>
                  <a:lnTo>
                    <a:pt x="0" y="105"/>
                  </a:lnTo>
                </a:path>
              </a:pathLst>
            </a:custGeom>
            <a:noFill/>
            <a:ln w="12600" cap="sq">
              <a:solidFill>
                <a:srgbClr val="9933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  <p:sp>
          <p:nvSpPr>
            <p:cNvPr id="23574" name="Freeform 22"/>
            <p:cNvSpPr>
              <a:spLocks noChangeArrowheads="1"/>
            </p:cNvSpPr>
            <p:nvPr/>
          </p:nvSpPr>
          <p:spPr bwMode="auto">
            <a:xfrm>
              <a:off x="2591" y="2742"/>
              <a:ext cx="10" cy="74"/>
            </a:xfrm>
            <a:custGeom>
              <a:avLst/>
              <a:gdLst>
                <a:gd name="G0" fmla="+- 34 0 0"/>
                <a:gd name="G1" fmla="+- 65516 0 0"/>
                <a:gd name="G2" fmla="+- 8 0 0"/>
                <a:gd name="G3" fmla="*/ 1 65535 32768"/>
                <a:gd name="T0" fmla="*/ 11 w 15"/>
                <a:gd name="T1" fmla="*/ 0 h 79"/>
                <a:gd name="T2" fmla="*/ 3 w 15"/>
                <a:gd name="T3" fmla="*/ 32 h 79"/>
                <a:gd name="T4" fmla="*/ 0 w 15"/>
                <a:gd name="T5" fmla="*/ 52 h 79"/>
                <a:gd name="T6" fmla="*/ 3 w 15"/>
                <a:gd name="T7" fmla="*/ 75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79">
                  <a:moveTo>
                    <a:pt x="15" y="0"/>
                  </a:moveTo>
                  <a:lnTo>
                    <a:pt x="4" y="34"/>
                  </a:lnTo>
                  <a:lnTo>
                    <a:pt x="0" y="55"/>
                  </a:lnTo>
                  <a:lnTo>
                    <a:pt x="4" y="79"/>
                  </a:lnTo>
                </a:path>
              </a:pathLst>
            </a:custGeom>
            <a:noFill/>
            <a:ln w="12600" cap="sq">
              <a:solidFill>
                <a:srgbClr val="9933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  <p:sp>
          <p:nvSpPr>
            <p:cNvPr id="23575" name="Freeform 23"/>
            <p:cNvSpPr>
              <a:spLocks noChangeArrowheads="1"/>
            </p:cNvSpPr>
            <p:nvPr/>
          </p:nvSpPr>
          <p:spPr bwMode="auto">
            <a:xfrm>
              <a:off x="2666" y="2706"/>
              <a:ext cx="21" cy="106"/>
            </a:xfrm>
            <a:custGeom>
              <a:avLst/>
              <a:gdLst>
                <a:gd name="G0" fmla="+- 1 0 0"/>
                <a:gd name="G1" fmla="*/ 1 0 0"/>
                <a:gd name="G2" fmla="+- 8 0 0"/>
                <a:gd name="G3" fmla="*/ 1 65535 32768"/>
                <a:gd name="T0" fmla="*/ 18 w 26"/>
                <a:gd name="T1" fmla="*/ 0 h 111"/>
                <a:gd name="T2" fmla="*/ 22 w 26"/>
                <a:gd name="T3" fmla="*/ 28 h 111"/>
                <a:gd name="T4" fmla="*/ 13 w 26"/>
                <a:gd name="T5" fmla="*/ 61 h 111"/>
                <a:gd name="T6" fmla="*/ 0 w 26"/>
                <a:gd name="T7" fmla="*/ 107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111">
                  <a:moveTo>
                    <a:pt x="21" y="0"/>
                  </a:moveTo>
                  <a:lnTo>
                    <a:pt x="26" y="29"/>
                  </a:lnTo>
                  <a:lnTo>
                    <a:pt x="15" y="63"/>
                  </a:lnTo>
                  <a:lnTo>
                    <a:pt x="0" y="111"/>
                  </a:lnTo>
                </a:path>
              </a:pathLst>
            </a:custGeom>
            <a:noFill/>
            <a:ln w="12600" cap="sq">
              <a:solidFill>
                <a:srgbClr val="9933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  <p:sp>
          <p:nvSpPr>
            <p:cNvPr id="23576" name="Freeform 24"/>
            <p:cNvSpPr>
              <a:spLocks noChangeArrowheads="1"/>
            </p:cNvSpPr>
            <p:nvPr/>
          </p:nvSpPr>
          <p:spPr bwMode="auto">
            <a:xfrm>
              <a:off x="2733" y="2705"/>
              <a:ext cx="6" cy="101"/>
            </a:xfrm>
            <a:custGeom>
              <a:avLst/>
              <a:gdLst>
                <a:gd name="G0" fmla="*/ 1 0 0"/>
                <a:gd name="G1" fmla="+- 65503 0 0"/>
                <a:gd name="G2" fmla="+- 8 0 0"/>
                <a:gd name="G3" fmla="*/ 1 65535 32768"/>
                <a:gd name="T0" fmla="*/ 7 w 11"/>
                <a:gd name="T1" fmla="*/ 0 h 106"/>
                <a:gd name="T2" fmla="*/ 4 w 11"/>
                <a:gd name="T3" fmla="*/ 28 h 106"/>
                <a:gd name="T4" fmla="*/ 0 w 11"/>
                <a:gd name="T5" fmla="*/ 68 h 106"/>
                <a:gd name="T6" fmla="*/ 1 w 11"/>
                <a:gd name="T7" fmla="*/ 102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106">
                  <a:moveTo>
                    <a:pt x="11" y="0"/>
                  </a:moveTo>
                  <a:lnTo>
                    <a:pt x="7" y="29"/>
                  </a:lnTo>
                  <a:lnTo>
                    <a:pt x="0" y="71"/>
                  </a:lnTo>
                  <a:lnTo>
                    <a:pt x="2" y="106"/>
                  </a:lnTo>
                </a:path>
              </a:pathLst>
            </a:custGeom>
            <a:noFill/>
            <a:ln w="12600" cap="sq">
              <a:solidFill>
                <a:srgbClr val="9933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  <p:sp>
          <p:nvSpPr>
            <p:cNvPr id="23577" name="Freeform 25"/>
            <p:cNvSpPr>
              <a:spLocks noChangeArrowheads="1"/>
            </p:cNvSpPr>
            <p:nvPr/>
          </p:nvSpPr>
          <p:spPr bwMode="auto">
            <a:xfrm>
              <a:off x="2751" y="2701"/>
              <a:ext cx="9" cy="105"/>
            </a:xfrm>
            <a:custGeom>
              <a:avLst/>
              <a:gdLst>
                <a:gd name="G0" fmla="+- 65517 0 0"/>
                <a:gd name="G1" fmla="*/ 1 0 0"/>
                <a:gd name="G2" fmla="*/ 1 35987 55552"/>
                <a:gd name="G3" fmla="*/ G2 1 180"/>
                <a:gd name="G4" fmla="*/ G1 1 G3"/>
                <a:gd name="G5" fmla="+- 8 0 0"/>
                <a:gd name="G6" fmla="*/ 1 65535 32768"/>
                <a:gd name="T0" fmla="*/ 10 w 14"/>
                <a:gd name="T1" fmla="*/ 0 h 110"/>
                <a:gd name="T2" fmla="*/ 7 w 14"/>
                <a:gd name="T3" fmla="*/ 28 h 110"/>
                <a:gd name="T4" fmla="*/ 6 w 14"/>
                <a:gd name="T5" fmla="*/ 72 h 110"/>
                <a:gd name="T6" fmla="*/ 0 w 14"/>
                <a:gd name="T7" fmla="*/ 106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110">
                  <a:moveTo>
                    <a:pt x="14" y="0"/>
                  </a:moveTo>
                  <a:lnTo>
                    <a:pt x="10" y="29"/>
                  </a:lnTo>
                  <a:lnTo>
                    <a:pt x="8" y="75"/>
                  </a:lnTo>
                  <a:lnTo>
                    <a:pt x="0" y="110"/>
                  </a:lnTo>
                </a:path>
              </a:pathLst>
            </a:custGeom>
            <a:noFill/>
            <a:ln w="12600" cap="sq">
              <a:solidFill>
                <a:srgbClr val="9933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  <p:sp>
          <p:nvSpPr>
            <p:cNvPr id="23578" name="Freeform 26"/>
            <p:cNvSpPr>
              <a:spLocks noChangeArrowheads="1"/>
            </p:cNvSpPr>
            <p:nvPr/>
          </p:nvSpPr>
          <p:spPr bwMode="auto">
            <a:xfrm>
              <a:off x="2787" y="2701"/>
              <a:ext cx="12" cy="100"/>
            </a:xfrm>
            <a:custGeom>
              <a:avLst/>
              <a:gdLst>
                <a:gd name="G0" fmla="+- 1 0 0"/>
                <a:gd name="G1" fmla="*/ 1 65 2"/>
                <a:gd name="G2" fmla="+- 8 0 0"/>
                <a:gd name="G3" fmla="*/ 1 65535 32768"/>
                <a:gd name="T0" fmla="*/ 13 w 17"/>
                <a:gd name="T1" fmla="*/ 0 h 105"/>
                <a:gd name="T2" fmla="*/ 0 w 17"/>
                <a:gd name="T3" fmla="*/ 28 h 105"/>
                <a:gd name="T4" fmla="*/ 2 w 17"/>
                <a:gd name="T5" fmla="*/ 61 h 105"/>
                <a:gd name="T6" fmla="*/ 2 w 17"/>
                <a:gd name="T7" fmla="*/ 101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105">
                  <a:moveTo>
                    <a:pt x="17" y="0"/>
                  </a:moveTo>
                  <a:lnTo>
                    <a:pt x="0" y="29"/>
                  </a:lnTo>
                  <a:lnTo>
                    <a:pt x="2" y="63"/>
                  </a:lnTo>
                  <a:lnTo>
                    <a:pt x="2" y="105"/>
                  </a:lnTo>
                </a:path>
              </a:pathLst>
            </a:custGeom>
            <a:noFill/>
            <a:ln w="12600" cap="sq">
              <a:solidFill>
                <a:srgbClr val="9933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  <p:sp>
          <p:nvSpPr>
            <p:cNvPr id="23579" name="Freeform 27"/>
            <p:cNvSpPr>
              <a:spLocks noChangeArrowheads="1"/>
            </p:cNvSpPr>
            <p:nvPr/>
          </p:nvSpPr>
          <p:spPr bwMode="auto">
            <a:xfrm>
              <a:off x="2828" y="2701"/>
              <a:ext cx="4" cy="96"/>
            </a:xfrm>
            <a:custGeom>
              <a:avLst/>
              <a:gdLst>
                <a:gd name="G0" fmla="*/ 1 0 0"/>
                <a:gd name="G1" fmla="*/ 1 0 0"/>
                <a:gd name="G2" fmla="sin G0 G1"/>
                <a:gd name="G3" fmla="+- 61 0 0"/>
                <a:gd name="G4" fmla="+- 8 0 0"/>
                <a:gd name="G5" fmla="*/ 1 65535 32768"/>
                <a:gd name="T0" fmla="*/ 5 w 9"/>
                <a:gd name="T1" fmla="*/ 0 h 101"/>
                <a:gd name="T2" fmla="*/ 0 w 9"/>
                <a:gd name="T3" fmla="*/ 23 h 101"/>
                <a:gd name="T4" fmla="*/ 2 w 9"/>
                <a:gd name="T5" fmla="*/ 59 h 101"/>
                <a:gd name="T6" fmla="*/ 1 w 9"/>
                <a:gd name="T7" fmla="*/ 97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01">
                  <a:moveTo>
                    <a:pt x="9" y="0"/>
                  </a:moveTo>
                  <a:lnTo>
                    <a:pt x="0" y="24"/>
                  </a:lnTo>
                  <a:lnTo>
                    <a:pt x="3" y="61"/>
                  </a:lnTo>
                  <a:lnTo>
                    <a:pt x="1" y="101"/>
                  </a:lnTo>
                </a:path>
              </a:pathLst>
            </a:custGeom>
            <a:noFill/>
            <a:ln w="12600" cap="sq">
              <a:solidFill>
                <a:srgbClr val="9933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  <p:sp>
          <p:nvSpPr>
            <p:cNvPr id="23580" name="Freeform 28"/>
            <p:cNvSpPr>
              <a:spLocks noChangeArrowheads="1"/>
            </p:cNvSpPr>
            <p:nvPr/>
          </p:nvSpPr>
          <p:spPr bwMode="auto">
            <a:xfrm>
              <a:off x="2856" y="2719"/>
              <a:ext cx="16" cy="75"/>
            </a:xfrm>
            <a:custGeom>
              <a:avLst/>
              <a:gdLst>
                <a:gd name="G0" fmla="+- 1 0 0"/>
                <a:gd name="G1" fmla="+- 65508 0 0"/>
                <a:gd name="G2" fmla="+- 8 0 0"/>
                <a:gd name="G3" fmla="*/ 1 65535 32768"/>
                <a:gd name="T0" fmla="*/ 0 w 21"/>
                <a:gd name="T1" fmla="*/ 0 h 80"/>
                <a:gd name="T2" fmla="*/ 17 w 21"/>
                <a:gd name="T3" fmla="*/ 19 h 80"/>
                <a:gd name="T4" fmla="*/ 11 w 21"/>
                <a:gd name="T5" fmla="*/ 42 h 80"/>
                <a:gd name="T6" fmla="*/ 6 w 21"/>
                <a:gd name="T7" fmla="*/ 76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80">
                  <a:moveTo>
                    <a:pt x="0" y="0"/>
                  </a:moveTo>
                  <a:lnTo>
                    <a:pt x="21" y="20"/>
                  </a:lnTo>
                  <a:lnTo>
                    <a:pt x="14" y="44"/>
                  </a:lnTo>
                  <a:lnTo>
                    <a:pt x="8" y="80"/>
                  </a:lnTo>
                </a:path>
              </a:pathLst>
            </a:custGeom>
            <a:noFill/>
            <a:ln w="12600" cap="sq">
              <a:solidFill>
                <a:srgbClr val="9933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  <p:sp>
          <p:nvSpPr>
            <p:cNvPr id="23581" name="Freeform 29"/>
            <p:cNvSpPr>
              <a:spLocks noChangeArrowheads="1"/>
            </p:cNvSpPr>
            <p:nvPr/>
          </p:nvSpPr>
          <p:spPr bwMode="auto">
            <a:xfrm>
              <a:off x="2775" y="2489"/>
              <a:ext cx="15" cy="86"/>
            </a:xfrm>
            <a:custGeom>
              <a:avLst/>
              <a:gdLst>
                <a:gd name="G0" fmla="+- 1 0 0"/>
                <a:gd name="G1" fmla="+- 65497 0 0"/>
                <a:gd name="G2" fmla="+- 8 0 0"/>
                <a:gd name="G3" fmla="*/ 1 65535 32768"/>
                <a:gd name="T0" fmla="*/ 16 w 20"/>
                <a:gd name="T1" fmla="*/ 0 h 91"/>
                <a:gd name="T2" fmla="*/ 13 w 20"/>
                <a:gd name="T3" fmla="*/ 28 h 91"/>
                <a:gd name="T4" fmla="*/ 0 w 20"/>
                <a:gd name="T5" fmla="*/ 50 h 91"/>
                <a:gd name="T6" fmla="*/ 0 w 20"/>
                <a:gd name="T7" fmla="*/ 87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91">
                  <a:moveTo>
                    <a:pt x="20" y="0"/>
                  </a:moveTo>
                  <a:lnTo>
                    <a:pt x="16" y="29"/>
                  </a:lnTo>
                  <a:lnTo>
                    <a:pt x="0" y="52"/>
                  </a:lnTo>
                  <a:lnTo>
                    <a:pt x="0" y="91"/>
                  </a:lnTo>
                </a:path>
              </a:pathLst>
            </a:custGeom>
            <a:noFill/>
            <a:ln w="12600" cap="sq">
              <a:solidFill>
                <a:srgbClr val="9933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  <p:sp>
          <p:nvSpPr>
            <p:cNvPr id="23582" name="Freeform 30"/>
            <p:cNvSpPr>
              <a:spLocks noChangeArrowheads="1"/>
            </p:cNvSpPr>
            <p:nvPr/>
          </p:nvSpPr>
          <p:spPr bwMode="auto">
            <a:xfrm>
              <a:off x="2808" y="2498"/>
              <a:ext cx="23" cy="83"/>
            </a:xfrm>
            <a:custGeom>
              <a:avLst/>
              <a:gdLst>
                <a:gd name="G0" fmla="+- 1 0 0"/>
                <a:gd name="G1" fmla="*/ 1 0 0"/>
                <a:gd name="G2" fmla="sin 52 G1"/>
                <a:gd name="G3" fmla="+- 8 0 0"/>
                <a:gd name="G4" fmla="*/ 1 65535 32768"/>
                <a:gd name="T0" fmla="*/ 24 w 28"/>
                <a:gd name="T1" fmla="*/ 0 h 88"/>
                <a:gd name="T2" fmla="*/ 21 w 28"/>
                <a:gd name="T3" fmla="*/ 28 h 88"/>
                <a:gd name="T4" fmla="*/ 8 w 28"/>
                <a:gd name="T5" fmla="*/ 50 h 88"/>
                <a:gd name="T6" fmla="*/ 0 w 28"/>
                <a:gd name="T7" fmla="*/ 84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88">
                  <a:moveTo>
                    <a:pt x="28" y="0"/>
                  </a:moveTo>
                  <a:lnTo>
                    <a:pt x="24" y="29"/>
                  </a:lnTo>
                  <a:lnTo>
                    <a:pt x="9" y="52"/>
                  </a:lnTo>
                  <a:lnTo>
                    <a:pt x="0" y="88"/>
                  </a:lnTo>
                </a:path>
              </a:pathLst>
            </a:custGeom>
            <a:noFill/>
            <a:ln w="12600" cap="sq">
              <a:solidFill>
                <a:srgbClr val="9933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  <p:sp>
          <p:nvSpPr>
            <p:cNvPr id="23583" name="Freeform 31"/>
            <p:cNvSpPr>
              <a:spLocks noChangeArrowheads="1"/>
            </p:cNvSpPr>
            <p:nvPr/>
          </p:nvSpPr>
          <p:spPr bwMode="auto">
            <a:xfrm>
              <a:off x="2856" y="2506"/>
              <a:ext cx="14" cy="102"/>
            </a:xfrm>
            <a:custGeom>
              <a:avLst/>
              <a:gdLst>
                <a:gd name="G0" fmla="+- 1 0 0"/>
                <a:gd name="G1" fmla="*/ 1 0 0"/>
                <a:gd name="G2" fmla="+- 8 0 0"/>
                <a:gd name="G3" fmla="*/ 1 65535 32768"/>
                <a:gd name="T0" fmla="*/ 15 w 19"/>
                <a:gd name="T1" fmla="*/ 0 h 107"/>
                <a:gd name="T2" fmla="*/ 12 w 19"/>
                <a:gd name="T3" fmla="*/ 28 h 107"/>
                <a:gd name="T4" fmla="*/ 3 w 19"/>
                <a:gd name="T5" fmla="*/ 61 h 107"/>
                <a:gd name="T6" fmla="*/ 0 w 19"/>
                <a:gd name="T7" fmla="*/ 103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107">
                  <a:moveTo>
                    <a:pt x="19" y="0"/>
                  </a:moveTo>
                  <a:lnTo>
                    <a:pt x="15" y="29"/>
                  </a:lnTo>
                  <a:lnTo>
                    <a:pt x="4" y="63"/>
                  </a:lnTo>
                  <a:lnTo>
                    <a:pt x="0" y="107"/>
                  </a:lnTo>
                </a:path>
              </a:pathLst>
            </a:custGeom>
            <a:noFill/>
            <a:ln w="12600" cap="sq">
              <a:solidFill>
                <a:srgbClr val="9933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  <p:sp>
          <p:nvSpPr>
            <p:cNvPr id="23584" name="Freeform 32"/>
            <p:cNvSpPr>
              <a:spLocks noChangeArrowheads="1"/>
            </p:cNvSpPr>
            <p:nvPr/>
          </p:nvSpPr>
          <p:spPr bwMode="auto">
            <a:xfrm>
              <a:off x="2898" y="2514"/>
              <a:ext cx="23" cy="94"/>
            </a:xfrm>
            <a:custGeom>
              <a:avLst/>
              <a:gdLst>
                <a:gd name="G0" fmla="+- 1 0 0"/>
                <a:gd name="G1" fmla="+- 65506 0 0"/>
                <a:gd name="G2" fmla="+- 8 0 0"/>
                <a:gd name="G3" fmla="*/ 1 65535 32768"/>
                <a:gd name="T0" fmla="*/ 24 w 28"/>
                <a:gd name="T1" fmla="*/ 0 h 99"/>
                <a:gd name="T2" fmla="*/ 5 w 28"/>
                <a:gd name="T3" fmla="*/ 29 h 99"/>
                <a:gd name="T4" fmla="*/ 0 w 28"/>
                <a:gd name="T5" fmla="*/ 63 h 99"/>
                <a:gd name="T6" fmla="*/ 3 w 28"/>
                <a:gd name="T7" fmla="*/ 95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99">
                  <a:moveTo>
                    <a:pt x="28" y="0"/>
                  </a:moveTo>
                  <a:lnTo>
                    <a:pt x="6" y="30"/>
                  </a:lnTo>
                  <a:lnTo>
                    <a:pt x="0" y="66"/>
                  </a:lnTo>
                  <a:lnTo>
                    <a:pt x="3" y="99"/>
                  </a:lnTo>
                </a:path>
              </a:pathLst>
            </a:custGeom>
            <a:noFill/>
            <a:ln w="12600" cap="sq">
              <a:solidFill>
                <a:srgbClr val="9933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  <p:sp>
          <p:nvSpPr>
            <p:cNvPr id="23585" name="Freeform 33"/>
            <p:cNvSpPr>
              <a:spLocks noChangeArrowheads="1"/>
            </p:cNvSpPr>
            <p:nvPr/>
          </p:nvSpPr>
          <p:spPr bwMode="auto">
            <a:xfrm>
              <a:off x="2904" y="2698"/>
              <a:ext cx="4" cy="96"/>
            </a:xfrm>
            <a:custGeom>
              <a:avLst/>
              <a:gdLst>
                <a:gd name="G0" fmla="+- 65512 0 0"/>
                <a:gd name="T0" fmla="*/ 5 256 1"/>
                <a:gd name="T1" fmla="*/ 0 256 1"/>
                <a:gd name="G1" fmla="+- 0 T0 T1"/>
                <a:gd name="G2" fmla="sin 61 G1"/>
                <a:gd name="G3" fmla="+- 8 0 0"/>
                <a:gd name="G4" fmla="*/ 1 65535 32768"/>
                <a:gd name="T2" fmla="*/ 0 w 9"/>
                <a:gd name="T3" fmla="*/ 0 h 101"/>
                <a:gd name="T4" fmla="*/ 3 w 9"/>
                <a:gd name="T5" fmla="*/ 29 h 101"/>
                <a:gd name="T6" fmla="*/ 5 w 9"/>
                <a:gd name="T7" fmla="*/ 59 h 101"/>
                <a:gd name="T8" fmla="*/ 3 w 9"/>
                <a:gd name="T9" fmla="*/ 97 h 101"/>
              </a:gdLst>
              <a:ahLst/>
              <a:cxnLst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01">
                  <a:moveTo>
                    <a:pt x="0" y="0"/>
                  </a:moveTo>
                  <a:lnTo>
                    <a:pt x="6" y="30"/>
                  </a:lnTo>
                  <a:lnTo>
                    <a:pt x="9" y="61"/>
                  </a:lnTo>
                  <a:lnTo>
                    <a:pt x="5" y="101"/>
                  </a:lnTo>
                </a:path>
              </a:pathLst>
            </a:custGeom>
            <a:noFill/>
            <a:ln w="12600" cap="sq">
              <a:solidFill>
                <a:srgbClr val="9933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  <p:sp>
          <p:nvSpPr>
            <p:cNvPr id="23586" name="Freeform 34"/>
            <p:cNvSpPr>
              <a:spLocks noChangeArrowheads="1"/>
            </p:cNvSpPr>
            <p:nvPr/>
          </p:nvSpPr>
          <p:spPr bwMode="auto">
            <a:xfrm>
              <a:off x="2935" y="2519"/>
              <a:ext cx="25" cy="106"/>
            </a:xfrm>
            <a:custGeom>
              <a:avLst/>
              <a:gdLst>
                <a:gd name="G0" fmla="+- 1 0 0"/>
                <a:gd name="G1" fmla="+- 36 0 0"/>
                <a:gd name="G2" fmla="+- 8 0 0"/>
                <a:gd name="G3" fmla="*/ 1 65535 32768"/>
                <a:gd name="T0" fmla="*/ 26 w 30"/>
                <a:gd name="T1" fmla="*/ 0 h 111"/>
                <a:gd name="T2" fmla="*/ 12 w 30"/>
                <a:gd name="T3" fmla="*/ 23 h 111"/>
                <a:gd name="T4" fmla="*/ 2 w 30"/>
                <a:gd name="T5" fmla="*/ 69 h 111"/>
                <a:gd name="T6" fmla="*/ 0 w 30"/>
                <a:gd name="T7" fmla="*/ 107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11">
                  <a:moveTo>
                    <a:pt x="30" y="0"/>
                  </a:moveTo>
                  <a:lnTo>
                    <a:pt x="14" y="24"/>
                  </a:lnTo>
                  <a:lnTo>
                    <a:pt x="2" y="72"/>
                  </a:lnTo>
                  <a:lnTo>
                    <a:pt x="0" y="111"/>
                  </a:lnTo>
                </a:path>
              </a:pathLst>
            </a:custGeom>
            <a:noFill/>
            <a:ln w="12600" cap="sq">
              <a:solidFill>
                <a:srgbClr val="9933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  <p:sp>
          <p:nvSpPr>
            <p:cNvPr id="23587" name="Freeform 35"/>
            <p:cNvSpPr>
              <a:spLocks noChangeArrowheads="1"/>
            </p:cNvSpPr>
            <p:nvPr/>
          </p:nvSpPr>
          <p:spPr bwMode="auto">
            <a:xfrm>
              <a:off x="2982" y="2521"/>
              <a:ext cx="29" cy="87"/>
            </a:xfrm>
            <a:custGeom>
              <a:avLst/>
              <a:gdLst>
                <a:gd name="G0" fmla="+- 1 0 0"/>
                <a:gd name="G1" fmla="+- 1 0 0"/>
                <a:gd name="G2" fmla="+- 8 0 0"/>
                <a:gd name="G3" fmla="*/ 1 65535 32768"/>
                <a:gd name="T0" fmla="*/ 30 w 34"/>
                <a:gd name="T1" fmla="*/ 0 h 92"/>
                <a:gd name="T2" fmla="*/ 26 w 34"/>
                <a:gd name="T3" fmla="*/ 28 h 92"/>
                <a:gd name="T4" fmla="*/ 17 w 34"/>
                <a:gd name="T5" fmla="*/ 60 h 92"/>
                <a:gd name="T6" fmla="*/ 0 w 34"/>
                <a:gd name="T7" fmla="*/ 88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4" h="92">
                  <a:moveTo>
                    <a:pt x="34" y="0"/>
                  </a:moveTo>
                  <a:lnTo>
                    <a:pt x="30" y="29"/>
                  </a:lnTo>
                  <a:lnTo>
                    <a:pt x="19" y="63"/>
                  </a:lnTo>
                  <a:lnTo>
                    <a:pt x="0" y="92"/>
                  </a:lnTo>
                </a:path>
              </a:pathLst>
            </a:custGeom>
            <a:noFill/>
            <a:ln w="12600" cap="sq">
              <a:solidFill>
                <a:srgbClr val="9933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  <p:sp>
          <p:nvSpPr>
            <p:cNvPr id="23588" name="Freeform 36"/>
            <p:cNvSpPr>
              <a:spLocks noChangeArrowheads="1"/>
            </p:cNvSpPr>
            <p:nvPr/>
          </p:nvSpPr>
          <p:spPr bwMode="auto">
            <a:xfrm>
              <a:off x="2694" y="2713"/>
              <a:ext cx="17" cy="96"/>
            </a:xfrm>
            <a:custGeom>
              <a:avLst/>
              <a:gdLst>
                <a:gd name="G0" fmla="+- 1 0 0"/>
                <a:gd name="G1" fmla="+- 63 0 0"/>
                <a:gd name="G2" fmla="+- 8 0 0"/>
                <a:gd name="G3" fmla="*/ 1 65535 32768"/>
                <a:gd name="T0" fmla="*/ 18 w 22"/>
                <a:gd name="T1" fmla="*/ 0 h 101"/>
                <a:gd name="T2" fmla="*/ 15 w 22"/>
                <a:gd name="T3" fmla="*/ 28 h 101"/>
                <a:gd name="T4" fmla="*/ 2 w 22"/>
                <a:gd name="T5" fmla="*/ 61 h 101"/>
                <a:gd name="T6" fmla="*/ 0 w 22"/>
                <a:gd name="T7" fmla="*/ 97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101">
                  <a:moveTo>
                    <a:pt x="22" y="0"/>
                  </a:moveTo>
                  <a:lnTo>
                    <a:pt x="18" y="29"/>
                  </a:lnTo>
                  <a:lnTo>
                    <a:pt x="3" y="63"/>
                  </a:lnTo>
                  <a:lnTo>
                    <a:pt x="0" y="101"/>
                  </a:lnTo>
                </a:path>
              </a:pathLst>
            </a:custGeom>
            <a:noFill/>
            <a:ln w="12600" cap="sq">
              <a:solidFill>
                <a:srgbClr val="9933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  <p:sp>
          <p:nvSpPr>
            <p:cNvPr id="23589" name="Freeform 37"/>
            <p:cNvSpPr>
              <a:spLocks noChangeArrowheads="1"/>
            </p:cNvSpPr>
            <p:nvPr/>
          </p:nvSpPr>
          <p:spPr bwMode="auto">
            <a:xfrm>
              <a:off x="2946" y="2682"/>
              <a:ext cx="24" cy="104"/>
            </a:xfrm>
            <a:custGeom>
              <a:avLst/>
              <a:gdLst>
                <a:gd name="G0" fmla="+- 1 0 0"/>
                <a:gd name="G1" fmla="+- 65496 0 0"/>
                <a:gd name="G2" fmla="+- 8 0 0"/>
                <a:gd name="G3" fmla="*/ 1 65535 32768"/>
                <a:gd name="T0" fmla="*/ 25 w 29"/>
                <a:gd name="T1" fmla="*/ 0 h 109"/>
                <a:gd name="T2" fmla="*/ 5 w 29"/>
                <a:gd name="T3" fmla="*/ 32 h 109"/>
                <a:gd name="T4" fmla="*/ 0 w 29"/>
                <a:gd name="T5" fmla="*/ 64 h 109"/>
                <a:gd name="T6" fmla="*/ 3 w 29"/>
                <a:gd name="T7" fmla="*/ 105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" h="109">
                  <a:moveTo>
                    <a:pt x="29" y="0"/>
                  </a:moveTo>
                  <a:lnTo>
                    <a:pt x="6" y="33"/>
                  </a:lnTo>
                  <a:lnTo>
                    <a:pt x="0" y="66"/>
                  </a:lnTo>
                  <a:lnTo>
                    <a:pt x="3" y="109"/>
                  </a:lnTo>
                </a:path>
              </a:pathLst>
            </a:custGeom>
            <a:noFill/>
            <a:ln w="12600" cap="sq">
              <a:solidFill>
                <a:srgbClr val="9933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  <p:sp>
          <p:nvSpPr>
            <p:cNvPr id="23590" name="Freeform 38"/>
            <p:cNvSpPr>
              <a:spLocks noChangeArrowheads="1"/>
            </p:cNvSpPr>
            <p:nvPr/>
          </p:nvSpPr>
          <p:spPr bwMode="auto">
            <a:xfrm>
              <a:off x="2496" y="2734"/>
              <a:ext cx="18" cy="97"/>
            </a:xfrm>
            <a:custGeom>
              <a:avLst/>
              <a:gdLst>
                <a:gd name="G0" fmla="+- 65511 0 0"/>
                <a:gd name="G1" fmla="*/ 1 0 0"/>
                <a:gd name="G2" fmla="+- 8 0 0"/>
                <a:gd name="G3" fmla="*/ 1 65535 32768"/>
                <a:gd name="T0" fmla="*/ 0 w 23"/>
                <a:gd name="T1" fmla="*/ 0 h 102"/>
                <a:gd name="T2" fmla="*/ 3 w 23"/>
                <a:gd name="T3" fmla="*/ 28 h 102"/>
                <a:gd name="T4" fmla="*/ 12 w 23"/>
                <a:gd name="T5" fmla="*/ 61 h 102"/>
                <a:gd name="T6" fmla="*/ 19 w 23"/>
                <a:gd name="T7" fmla="*/ 98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102">
                  <a:moveTo>
                    <a:pt x="0" y="0"/>
                  </a:moveTo>
                  <a:lnTo>
                    <a:pt x="4" y="29"/>
                  </a:lnTo>
                  <a:lnTo>
                    <a:pt x="15" y="63"/>
                  </a:lnTo>
                  <a:lnTo>
                    <a:pt x="23" y="102"/>
                  </a:lnTo>
                </a:path>
              </a:pathLst>
            </a:custGeom>
            <a:noFill/>
            <a:ln w="12600" cap="sq">
              <a:solidFill>
                <a:srgbClr val="9933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</p:grpSp>
      <p:sp>
        <p:nvSpPr>
          <p:cNvPr id="23591" name="Line 39"/>
          <p:cNvSpPr>
            <a:spLocks noChangeShapeType="1"/>
          </p:cNvSpPr>
          <p:nvPr/>
        </p:nvSpPr>
        <p:spPr bwMode="auto">
          <a:xfrm flipH="1">
            <a:off x="5867401" y="4168775"/>
            <a:ext cx="41275" cy="12700"/>
          </a:xfrm>
          <a:prstGeom prst="line">
            <a:avLst/>
          </a:prstGeom>
          <a:noFill/>
          <a:ln w="38160" cap="sq">
            <a:solidFill>
              <a:srgbClr val="CCCCFF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CO"/>
          </a:p>
        </p:txBody>
      </p:sp>
      <p:sp>
        <p:nvSpPr>
          <p:cNvPr id="23592" name="Line 40"/>
          <p:cNvSpPr>
            <a:spLocks noChangeShapeType="1"/>
          </p:cNvSpPr>
          <p:nvPr/>
        </p:nvSpPr>
        <p:spPr bwMode="auto">
          <a:xfrm flipH="1">
            <a:off x="5451476" y="4125913"/>
            <a:ext cx="41275" cy="12700"/>
          </a:xfrm>
          <a:prstGeom prst="line">
            <a:avLst/>
          </a:prstGeom>
          <a:noFill/>
          <a:ln w="38160" cap="sq">
            <a:solidFill>
              <a:srgbClr val="DDDDDD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CO"/>
          </a:p>
        </p:txBody>
      </p:sp>
      <p:sp>
        <p:nvSpPr>
          <p:cNvPr id="23593" name="Line 41"/>
          <p:cNvSpPr>
            <a:spLocks noChangeShapeType="1"/>
          </p:cNvSpPr>
          <p:nvPr/>
        </p:nvSpPr>
        <p:spPr bwMode="auto">
          <a:xfrm flipH="1">
            <a:off x="5622926" y="4264025"/>
            <a:ext cx="41275" cy="12700"/>
          </a:xfrm>
          <a:prstGeom prst="line">
            <a:avLst/>
          </a:prstGeom>
          <a:noFill/>
          <a:ln w="38160" cap="sq">
            <a:solidFill>
              <a:srgbClr val="CCCCFF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CO"/>
          </a:p>
        </p:txBody>
      </p:sp>
      <p:sp>
        <p:nvSpPr>
          <p:cNvPr id="23594" name="Line 42"/>
          <p:cNvSpPr>
            <a:spLocks noChangeShapeType="1"/>
          </p:cNvSpPr>
          <p:nvPr/>
        </p:nvSpPr>
        <p:spPr bwMode="auto">
          <a:xfrm>
            <a:off x="5730875" y="4160838"/>
            <a:ext cx="7938" cy="38100"/>
          </a:xfrm>
          <a:prstGeom prst="line">
            <a:avLst/>
          </a:prstGeom>
          <a:noFill/>
          <a:ln w="38160" cap="sq">
            <a:solidFill>
              <a:srgbClr val="FFFFFF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CO"/>
          </a:p>
        </p:txBody>
      </p:sp>
      <p:sp>
        <p:nvSpPr>
          <p:cNvPr id="23595" name="Line 43"/>
          <p:cNvSpPr>
            <a:spLocks noChangeShapeType="1"/>
          </p:cNvSpPr>
          <p:nvPr/>
        </p:nvSpPr>
        <p:spPr bwMode="auto">
          <a:xfrm>
            <a:off x="5670550" y="4151314"/>
            <a:ext cx="7938" cy="26987"/>
          </a:xfrm>
          <a:prstGeom prst="line">
            <a:avLst/>
          </a:prstGeom>
          <a:noFill/>
          <a:ln w="38160" cap="sq">
            <a:solidFill>
              <a:srgbClr val="CCFFCC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CO"/>
          </a:p>
        </p:txBody>
      </p:sp>
      <p:sp>
        <p:nvSpPr>
          <p:cNvPr id="23596" name="Line 44"/>
          <p:cNvSpPr>
            <a:spLocks noChangeShapeType="1"/>
          </p:cNvSpPr>
          <p:nvPr/>
        </p:nvSpPr>
        <p:spPr bwMode="auto">
          <a:xfrm flipH="1">
            <a:off x="5686425" y="4254500"/>
            <a:ext cx="57150" cy="1588"/>
          </a:xfrm>
          <a:prstGeom prst="line">
            <a:avLst/>
          </a:prstGeom>
          <a:noFill/>
          <a:ln w="38160" cap="sq">
            <a:solidFill>
              <a:srgbClr val="FFFFCC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CO"/>
          </a:p>
        </p:txBody>
      </p:sp>
      <p:sp>
        <p:nvSpPr>
          <p:cNvPr id="23597" name="Line 45"/>
          <p:cNvSpPr>
            <a:spLocks noChangeShapeType="1"/>
          </p:cNvSpPr>
          <p:nvPr/>
        </p:nvSpPr>
        <p:spPr bwMode="auto">
          <a:xfrm flipH="1">
            <a:off x="5830889" y="4241800"/>
            <a:ext cx="41275" cy="12700"/>
          </a:xfrm>
          <a:prstGeom prst="line">
            <a:avLst/>
          </a:prstGeom>
          <a:noFill/>
          <a:ln w="38160" cap="sq">
            <a:solidFill>
              <a:srgbClr val="DDDDDD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CO"/>
          </a:p>
        </p:txBody>
      </p:sp>
      <p:sp>
        <p:nvSpPr>
          <p:cNvPr id="23598" name="Line 46"/>
          <p:cNvSpPr>
            <a:spLocks noChangeShapeType="1"/>
          </p:cNvSpPr>
          <p:nvPr/>
        </p:nvSpPr>
        <p:spPr bwMode="auto">
          <a:xfrm flipH="1">
            <a:off x="5907089" y="4156075"/>
            <a:ext cx="41275" cy="12700"/>
          </a:xfrm>
          <a:prstGeom prst="line">
            <a:avLst/>
          </a:prstGeom>
          <a:noFill/>
          <a:ln w="38160" cap="sq">
            <a:solidFill>
              <a:srgbClr val="CCCCFF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CO"/>
          </a:p>
        </p:txBody>
      </p:sp>
      <p:sp>
        <p:nvSpPr>
          <p:cNvPr id="23599" name="Line 47"/>
          <p:cNvSpPr>
            <a:spLocks noChangeShapeType="1"/>
          </p:cNvSpPr>
          <p:nvPr/>
        </p:nvSpPr>
        <p:spPr bwMode="auto">
          <a:xfrm flipH="1">
            <a:off x="5661025" y="4175125"/>
            <a:ext cx="57150" cy="1588"/>
          </a:xfrm>
          <a:prstGeom prst="line">
            <a:avLst/>
          </a:prstGeom>
          <a:noFill/>
          <a:ln w="38160" cap="sq">
            <a:solidFill>
              <a:srgbClr val="FFFFCC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CO"/>
          </a:p>
        </p:txBody>
      </p:sp>
      <p:sp>
        <p:nvSpPr>
          <p:cNvPr id="23600" name="Line 48"/>
          <p:cNvSpPr>
            <a:spLocks noChangeShapeType="1"/>
          </p:cNvSpPr>
          <p:nvPr/>
        </p:nvSpPr>
        <p:spPr bwMode="auto">
          <a:xfrm>
            <a:off x="6005513" y="4235450"/>
            <a:ext cx="6350" cy="26988"/>
          </a:xfrm>
          <a:prstGeom prst="line">
            <a:avLst/>
          </a:prstGeom>
          <a:noFill/>
          <a:ln w="38160" cap="sq">
            <a:solidFill>
              <a:srgbClr val="CCFFCC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CO"/>
          </a:p>
        </p:txBody>
      </p:sp>
      <p:sp>
        <p:nvSpPr>
          <p:cNvPr id="23601" name="Line 49"/>
          <p:cNvSpPr>
            <a:spLocks noChangeShapeType="1"/>
          </p:cNvSpPr>
          <p:nvPr/>
        </p:nvSpPr>
        <p:spPr bwMode="auto">
          <a:xfrm flipH="1" flipV="1">
            <a:off x="5822951" y="4144963"/>
            <a:ext cx="23813" cy="55562"/>
          </a:xfrm>
          <a:prstGeom prst="line">
            <a:avLst/>
          </a:prstGeom>
          <a:noFill/>
          <a:ln w="38160" cap="sq">
            <a:solidFill>
              <a:srgbClr val="FFFFCC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CO"/>
          </a:p>
        </p:txBody>
      </p:sp>
      <p:sp>
        <p:nvSpPr>
          <p:cNvPr id="23602" name="Line 50"/>
          <p:cNvSpPr>
            <a:spLocks noChangeShapeType="1"/>
          </p:cNvSpPr>
          <p:nvPr/>
        </p:nvSpPr>
        <p:spPr bwMode="auto">
          <a:xfrm flipH="1">
            <a:off x="5545139" y="4146550"/>
            <a:ext cx="41275" cy="12700"/>
          </a:xfrm>
          <a:prstGeom prst="line">
            <a:avLst/>
          </a:prstGeom>
          <a:noFill/>
          <a:ln w="38160" cap="sq">
            <a:solidFill>
              <a:srgbClr val="CCCCFF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CO"/>
          </a:p>
        </p:txBody>
      </p:sp>
      <p:sp>
        <p:nvSpPr>
          <p:cNvPr id="23603" name="Line 51"/>
          <p:cNvSpPr>
            <a:spLocks noChangeShapeType="1"/>
          </p:cNvSpPr>
          <p:nvPr/>
        </p:nvSpPr>
        <p:spPr bwMode="auto">
          <a:xfrm flipH="1">
            <a:off x="5597526" y="4157663"/>
            <a:ext cx="41275" cy="12700"/>
          </a:xfrm>
          <a:prstGeom prst="line">
            <a:avLst/>
          </a:prstGeom>
          <a:noFill/>
          <a:ln w="38160" cap="sq">
            <a:solidFill>
              <a:srgbClr val="DDDDDD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CO"/>
          </a:p>
        </p:txBody>
      </p:sp>
      <p:sp>
        <p:nvSpPr>
          <p:cNvPr id="23604" name="Line 52"/>
          <p:cNvSpPr>
            <a:spLocks noChangeShapeType="1"/>
          </p:cNvSpPr>
          <p:nvPr/>
        </p:nvSpPr>
        <p:spPr bwMode="auto">
          <a:xfrm>
            <a:off x="5564188" y="4246564"/>
            <a:ext cx="6350" cy="26987"/>
          </a:xfrm>
          <a:prstGeom prst="line">
            <a:avLst/>
          </a:prstGeom>
          <a:noFill/>
          <a:ln w="38160" cap="sq">
            <a:solidFill>
              <a:srgbClr val="CCFFCC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CO"/>
          </a:p>
        </p:txBody>
      </p:sp>
      <p:sp>
        <p:nvSpPr>
          <p:cNvPr id="23605" name="Line 53"/>
          <p:cNvSpPr>
            <a:spLocks noChangeShapeType="1"/>
          </p:cNvSpPr>
          <p:nvPr/>
        </p:nvSpPr>
        <p:spPr bwMode="auto">
          <a:xfrm flipH="1">
            <a:off x="5888038" y="4254500"/>
            <a:ext cx="57150" cy="1588"/>
          </a:xfrm>
          <a:prstGeom prst="line">
            <a:avLst/>
          </a:prstGeom>
          <a:noFill/>
          <a:ln w="38160" cap="sq">
            <a:solidFill>
              <a:srgbClr val="FFFFCC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CO"/>
          </a:p>
        </p:txBody>
      </p:sp>
      <p:sp>
        <p:nvSpPr>
          <p:cNvPr id="23606" name="Line 54"/>
          <p:cNvSpPr>
            <a:spLocks noChangeShapeType="1"/>
          </p:cNvSpPr>
          <p:nvPr/>
        </p:nvSpPr>
        <p:spPr bwMode="auto">
          <a:xfrm>
            <a:off x="5514975" y="4132264"/>
            <a:ext cx="7938" cy="26987"/>
          </a:xfrm>
          <a:prstGeom prst="line">
            <a:avLst/>
          </a:prstGeom>
          <a:noFill/>
          <a:ln w="38160" cap="sq">
            <a:solidFill>
              <a:srgbClr val="CCFFCC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CO"/>
          </a:p>
        </p:txBody>
      </p:sp>
      <p:sp>
        <p:nvSpPr>
          <p:cNvPr id="23607" name="Line 55"/>
          <p:cNvSpPr>
            <a:spLocks noChangeShapeType="1"/>
          </p:cNvSpPr>
          <p:nvPr/>
        </p:nvSpPr>
        <p:spPr bwMode="auto">
          <a:xfrm>
            <a:off x="5432426" y="4286251"/>
            <a:ext cx="36513" cy="3175"/>
          </a:xfrm>
          <a:prstGeom prst="line">
            <a:avLst/>
          </a:prstGeom>
          <a:noFill/>
          <a:ln w="38160" cap="sq">
            <a:solidFill>
              <a:srgbClr val="CCFFCC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CO"/>
          </a:p>
        </p:txBody>
      </p:sp>
      <p:sp>
        <p:nvSpPr>
          <p:cNvPr id="23608" name="Line 56"/>
          <p:cNvSpPr>
            <a:spLocks noChangeShapeType="1"/>
          </p:cNvSpPr>
          <p:nvPr/>
        </p:nvSpPr>
        <p:spPr bwMode="auto">
          <a:xfrm flipH="1">
            <a:off x="5945189" y="4143375"/>
            <a:ext cx="41275" cy="14288"/>
          </a:xfrm>
          <a:prstGeom prst="line">
            <a:avLst/>
          </a:prstGeom>
          <a:noFill/>
          <a:ln w="38160" cap="sq">
            <a:solidFill>
              <a:srgbClr val="CCCCFF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CO"/>
          </a:p>
        </p:txBody>
      </p:sp>
      <p:sp>
        <p:nvSpPr>
          <p:cNvPr id="23609" name="Line 57"/>
          <p:cNvSpPr>
            <a:spLocks noChangeShapeType="1"/>
          </p:cNvSpPr>
          <p:nvPr/>
        </p:nvSpPr>
        <p:spPr bwMode="auto">
          <a:xfrm flipH="1">
            <a:off x="6051551" y="4154489"/>
            <a:ext cx="41275" cy="14287"/>
          </a:xfrm>
          <a:prstGeom prst="line">
            <a:avLst/>
          </a:prstGeom>
          <a:noFill/>
          <a:ln w="38160" cap="sq">
            <a:solidFill>
              <a:srgbClr val="DDDDDD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CO"/>
          </a:p>
        </p:txBody>
      </p:sp>
      <p:sp>
        <p:nvSpPr>
          <p:cNvPr id="23610" name="Line 58"/>
          <p:cNvSpPr>
            <a:spLocks noChangeShapeType="1"/>
          </p:cNvSpPr>
          <p:nvPr/>
        </p:nvSpPr>
        <p:spPr bwMode="auto">
          <a:xfrm flipH="1">
            <a:off x="6151563" y="4254500"/>
            <a:ext cx="57150" cy="1588"/>
          </a:xfrm>
          <a:prstGeom prst="line">
            <a:avLst/>
          </a:prstGeom>
          <a:noFill/>
          <a:ln w="38160" cap="sq">
            <a:solidFill>
              <a:srgbClr val="FFFFCC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CO"/>
          </a:p>
        </p:txBody>
      </p:sp>
      <p:sp>
        <p:nvSpPr>
          <p:cNvPr id="23611" name="Line 59"/>
          <p:cNvSpPr>
            <a:spLocks noChangeShapeType="1"/>
          </p:cNvSpPr>
          <p:nvPr/>
        </p:nvSpPr>
        <p:spPr bwMode="auto">
          <a:xfrm>
            <a:off x="5770563" y="4164014"/>
            <a:ext cx="6350" cy="26987"/>
          </a:xfrm>
          <a:prstGeom prst="line">
            <a:avLst/>
          </a:prstGeom>
          <a:noFill/>
          <a:ln w="38160" cap="sq">
            <a:solidFill>
              <a:srgbClr val="CCFFCC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CO"/>
          </a:p>
        </p:txBody>
      </p:sp>
      <p:sp>
        <p:nvSpPr>
          <p:cNvPr id="23612" name="Line 60"/>
          <p:cNvSpPr>
            <a:spLocks noChangeShapeType="1"/>
          </p:cNvSpPr>
          <p:nvPr/>
        </p:nvSpPr>
        <p:spPr bwMode="auto">
          <a:xfrm flipH="1">
            <a:off x="5743576" y="4241800"/>
            <a:ext cx="41275" cy="12700"/>
          </a:xfrm>
          <a:prstGeom prst="line">
            <a:avLst/>
          </a:prstGeom>
          <a:noFill/>
          <a:ln w="38160" cap="sq">
            <a:solidFill>
              <a:srgbClr val="DDDDDD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CO"/>
          </a:p>
        </p:txBody>
      </p:sp>
      <p:sp>
        <p:nvSpPr>
          <p:cNvPr id="23613" name="Line 61"/>
          <p:cNvSpPr>
            <a:spLocks noChangeShapeType="1"/>
          </p:cNvSpPr>
          <p:nvPr/>
        </p:nvSpPr>
        <p:spPr bwMode="auto">
          <a:xfrm>
            <a:off x="6143625" y="4152900"/>
            <a:ext cx="6350" cy="26988"/>
          </a:xfrm>
          <a:prstGeom prst="line">
            <a:avLst/>
          </a:prstGeom>
          <a:noFill/>
          <a:ln w="38160" cap="sq">
            <a:solidFill>
              <a:srgbClr val="CCFFCC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CO"/>
          </a:p>
        </p:txBody>
      </p:sp>
      <p:sp>
        <p:nvSpPr>
          <p:cNvPr id="23614" name="Line 62"/>
          <p:cNvSpPr>
            <a:spLocks noChangeShapeType="1"/>
          </p:cNvSpPr>
          <p:nvPr/>
        </p:nvSpPr>
        <p:spPr bwMode="auto">
          <a:xfrm flipH="1">
            <a:off x="6072189" y="4241800"/>
            <a:ext cx="41275" cy="12700"/>
          </a:xfrm>
          <a:prstGeom prst="line">
            <a:avLst/>
          </a:prstGeom>
          <a:noFill/>
          <a:ln w="38160" cap="sq">
            <a:solidFill>
              <a:srgbClr val="FFFFFF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CO"/>
          </a:p>
        </p:txBody>
      </p:sp>
      <p:sp>
        <p:nvSpPr>
          <p:cNvPr id="23615" name="Line 63"/>
          <p:cNvSpPr>
            <a:spLocks noChangeShapeType="1"/>
          </p:cNvSpPr>
          <p:nvPr/>
        </p:nvSpPr>
        <p:spPr bwMode="auto">
          <a:xfrm flipH="1">
            <a:off x="6116639" y="4246563"/>
            <a:ext cx="41275" cy="12700"/>
          </a:xfrm>
          <a:prstGeom prst="line">
            <a:avLst/>
          </a:prstGeom>
          <a:noFill/>
          <a:ln w="38160" cap="sq">
            <a:solidFill>
              <a:srgbClr val="FFFFFF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CO"/>
          </a:p>
        </p:txBody>
      </p:sp>
      <p:sp>
        <p:nvSpPr>
          <p:cNvPr id="23616" name="Line 64"/>
          <p:cNvSpPr>
            <a:spLocks noChangeShapeType="1"/>
          </p:cNvSpPr>
          <p:nvPr/>
        </p:nvSpPr>
        <p:spPr bwMode="auto">
          <a:xfrm>
            <a:off x="6019800" y="4148139"/>
            <a:ext cx="6350" cy="26987"/>
          </a:xfrm>
          <a:prstGeom prst="line">
            <a:avLst/>
          </a:prstGeom>
          <a:noFill/>
          <a:ln w="38160" cap="sq">
            <a:solidFill>
              <a:srgbClr val="CCFFCC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CO"/>
          </a:p>
        </p:txBody>
      </p:sp>
      <p:sp>
        <p:nvSpPr>
          <p:cNvPr id="23617" name="Freeform 65"/>
          <p:cNvSpPr>
            <a:spLocks noChangeArrowheads="1"/>
          </p:cNvSpPr>
          <p:nvPr/>
        </p:nvSpPr>
        <p:spPr bwMode="auto">
          <a:xfrm>
            <a:off x="5421314" y="4359276"/>
            <a:ext cx="2994025" cy="1617663"/>
          </a:xfrm>
          <a:custGeom>
            <a:avLst/>
            <a:gdLst>
              <a:gd name="G0" fmla="+- 1 0 0"/>
              <a:gd name="G1" fmla="+- 1 0 0"/>
              <a:gd name="G2" fmla="+- 1 0 0"/>
              <a:gd name="G3" fmla="+- 1 0 0"/>
              <a:gd name="G4" fmla="+- 40 0 0"/>
              <a:gd name="G5" fmla="*/ 1 39069 35328"/>
              <a:gd name="G6" fmla="+- 1 0 0"/>
              <a:gd name="G7" fmla="+- 362 0 0"/>
              <a:gd name="G8" fmla="+- 1 0 0"/>
              <a:gd name="G9" fmla="+- 1 0 0"/>
              <a:gd name="G10" fmla="+- 1 0 0"/>
              <a:gd name="G11" fmla="+- 1 0 0"/>
              <a:gd name="G12" fmla="+- 1 0 0"/>
              <a:gd name="G13" fmla="+- 1 0 0"/>
              <a:gd name="G14" fmla="+- 1 0 0"/>
              <a:gd name="G15" fmla="+- 1 0 0"/>
              <a:gd name="G16" fmla="+- 1 0 0"/>
              <a:gd name="G17" fmla="+- 1 0 0"/>
              <a:gd name="G18" fmla="+- 1 0 0"/>
              <a:gd name="G19" fmla="+- 1 0 0"/>
              <a:gd name="G20" fmla="+- 1 0 0"/>
              <a:gd name="G21" fmla="+- 1 0 0"/>
              <a:gd name="G22" fmla="+- 1 0 0"/>
              <a:gd name="G23" fmla="+- 1 0 0"/>
              <a:gd name="G24" fmla="*/ 1 65535 32768"/>
              <a:gd name="G25" fmla="+- 1 0 0"/>
              <a:gd name="G26" fmla="+- 24 0 0"/>
              <a:gd name="G27" fmla="+- 21 0 0"/>
              <a:gd name="G28" fmla="+- 7521 0 0"/>
              <a:gd name="G29" fmla="*/ 1 48657 2"/>
              <a:gd name="G30" fmla="*/ 1 23299 2"/>
              <a:gd name="G31" fmla="*/ 1 8549 55552"/>
              <a:gd name="T0" fmla="*/ 338296 w 1478"/>
              <a:gd name="T1" fmla="*/ 1617663 h 911"/>
              <a:gd name="T2" fmla="*/ 305885 w 1478"/>
              <a:gd name="T3" fmla="*/ 1377943 h 911"/>
              <a:gd name="T4" fmla="*/ 255242 w 1478"/>
              <a:gd name="T5" fmla="*/ 1237663 h 911"/>
              <a:gd name="T6" fmla="*/ 190418 w 1478"/>
              <a:gd name="T7" fmla="*/ 1031682 h 911"/>
              <a:gd name="T8" fmla="*/ 160032 w 1478"/>
              <a:gd name="T9" fmla="*/ 809719 h 911"/>
              <a:gd name="T10" fmla="*/ 115466 w 1478"/>
              <a:gd name="T11" fmla="*/ 596635 h 911"/>
              <a:gd name="T12" fmla="*/ 83055 w 1478"/>
              <a:gd name="T13" fmla="*/ 513177 h 911"/>
              <a:gd name="T14" fmla="*/ 18232 w 1478"/>
              <a:gd name="T15" fmla="*/ 390654 h 911"/>
              <a:gd name="T16" fmla="*/ 0 w 1478"/>
              <a:gd name="T17" fmla="*/ 289439 h 911"/>
              <a:gd name="T18" fmla="*/ 6077 w 1478"/>
              <a:gd name="T19" fmla="*/ 223738 h 911"/>
              <a:gd name="T20" fmla="*/ 32412 w 1478"/>
              <a:gd name="T21" fmla="*/ 181121 h 911"/>
              <a:gd name="T22" fmla="*/ 83055 w 1478"/>
              <a:gd name="T23" fmla="*/ 150935 h 911"/>
              <a:gd name="T24" fmla="*/ 210676 w 1478"/>
              <a:gd name="T25" fmla="*/ 122523 h 911"/>
              <a:gd name="T26" fmla="*/ 356528 w 1478"/>
              <a:gd name="T27" fmla="*/ 111869 h 911"/>
              <a:gd name="T28" fmla="*/ 528715 w 1478"/>
              <a:gd name="T29" fmla="*/ 94112 h 911"/>
              <a:gd name="T30" fmla="*/ 733313 w 1478"/>
              <a:gd name="T31" fmla="*/ 83458 h 911"/>
              <a:gd name="T32" fmla="*/ 860934 w 1478"/>
              <a:gd name="T33" fmla="*/ 55047 h 911"/>
              <a:gd name="T34" fmla="*/ 1039198 w 1478"/>
              <a:gd name="T35" fmla="*/ 28411 h 911"/>
              <a:gd name="T36" fmla="*/ 1114150 w 1478"/>
              <a:gd name="T37" fmla="*/ 10654 h 911"/>
              <a:gd name="T38" fmla="*/ 1229616 w 1478"/>
              <a:gd name="T39" fmla="*/ 0 h 911"/>
              <a:gd name="T40" fmla="*/ 1369392 w 1478"/>
              <a:gd name="T41" fmla="*/ 0 h 911"/>
              <a:gd name="T42" fmla="*/ 1420035 w 1478"/>
              <a:gd name="T43" fmla="*/ 10654 h 911"/>
              <a:gd name="T44" fmla="*/ 1592222 w 1478"/>
              <a:gd name="T45" fmla="*/ 55047 h 911"/>
              <a:gd name="T46" fmla="*/ 1719843 w 1478"/>
              <a:gd name="T47" fmla="*/ 67477 h 911"/>
              <a:gd name="T48" fmla="*/ 1835309 w 1478"/>
              <a:gd name="T49" fmla="*/ 83458 h 911"/>
              <a:gd name="T50" fmla="*/ 1981161 w 1478"/>
              <a:gd name="T51" fmla="*/ 55047 h 911"/>
              <a:gd name="T52" fmla="*/ 2120937 w 1478"/>
              <a:gd name="T53" fmla="*/ 83458 h 911"/>
              <a:gd name="T54" fmla="*/ 2299201 w 1478"/>
              <a:gd name="T55" fmla="*/ 111869 h 911"/>
              <a:gd name="T56" fmla="*/ 2453156 w 1478"/>
              <a:gd name="T57" fmla="*/ 122523 h 911"/>
              <a:gd name="T58" fmla="*/ 2599008 w 1478"/>
              <a:gd name="T59" fmla="*/ 145607 h 911"/>
              <a:gd name="T60" fmla="*/ 2738783 w 1478"/>
              <a:gd name="T61" fmla="*/ 209533 h 911"/>
              <a:gd name="T62" fmla="*/ 2994025 w 1478"/>
              <a:gd name="T63" fmla="*/ 262804 h 9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478" h="911">
                <a:moveTo>
                  <a:pt x="167" y="911"/>
                </a:moveTo>
                <a:lnTo>
                  <a:pt x="151" y="776"/>
                </a:lnTo>
                <a:lnTo>
                  <a:pt x="126" y="697"/>
                </a:lnTo>
                <a:lnTo>
                  <a:pt x="94" y="581"/>
                </a:lnTo>
                <a:lnTo>
                  <a:pt x="79" y="456"/>
                </a:lnTo>
                <a:lnTo>
                  <a:pt x="57" y="336"/>
                </a:lnTo>
                <a:lnTo>
                  <a:pt x="41" y="289"/>
                </a:lnTo>
                <a:lnTo>
                  <a:pt x="9" y="220"/>
                </a:lnTo>
                <a:lnTo>
                  <a:pt x="0" y="163"/>
                </a:lnTo>
                <a:lnTo>
                  <a:pt x="3" y="126"/>
                </a:lnTo>
                <a:lnTo>
                  <a:pt x="16" y="102"/>
                </a:lnTo>
                <a:lnTo>
                  <a:pt x="41" y="85"/>
                </a:lnTo>
                <a:lnTo>
                  <a:pt x="104" y="69"/>
                </a:lnTo>
                <a:lnTo>
                  <a:pt x="176" y="63"/>
                </a:lnTo>
                <a:lnTo>
                  <a:pt x="261" y="53"/>
                </a:lnTo>
                <a:lnTo>
                  <a:pt x="362" y="47"/>
                </a:lnTo>
                <a:lnTo>
                  <a:pt x="425" y="31"/>
                </a:lnTo>
                <a:lnTo>
                  <a:pt x="513" y="16"/>
                </a:lnTo>
                <a:lnTo>
                  <a:pt x="550" y="6"/>
                </a:lnTo>
                <a:lnTo>
                  <a:pt x="607" y="0"/>
                </a:lnTo>
                <a:lnTo>
                  <a:pt x="676" y="0"/>
                </a:lnTo>
                <a:lnTo>
                  <a:pt x="701" y="6"/>
                </a:lnTo>
                <a:lnTo>
                  <a:pt x="786" y="31"/>
                </a:lnTo>
                <a:lnTo>
                  <a:pt x="849" y="38"/>
                </a:lnTo>
                <a:lnTo>
                  <a:pt x="906" y="47"/>
                </a:lnTo>
                <a:lnTo>
                  <a:pt x="978" y="31"/>
                </a:lnTo>
                <a:lnTo>
                  <a:pt x="1047" y="47"/>
                </a:lnTo>
                <a:lnTo>
                  <a:pt x="1135" y="63"/>
                </a:lnTo>
                <a:lnTo>
                  <a:pt x="1211" y="69"/>
                </a:lnTo>
                <a:lnTo>
                  <a:pt x="1283" y="82"/>
                </a:lnTo>
                <a:lnTo>
                  <a:pt x="1352" y="118"/>
                </a:lnTo>
                <a:lnTo>
                  <a:pt x="1478" y="148"/>
                </a:lnTo>
              </a:path>
            </a:pathLst>
          </a:custGeom>
          <a:noFill/>
          <a:ln w="28440" cap="flat">
            <a:solidFill>
              <a:srgbClr val="FF99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  <p:sp>
        <p:nvSpPr>
          <p:cNvPr id="23618" name="Freeform 66"/>
          <p:cNvSpPr>
            <a:spLocks noChangeArrowheads="1"/>
          </p:cNvSpPr>
          <p:nvPr/>
        </p:nvSpPr>
        <p:spPr bwMode="auto">
          <a:xfrm>
            <a:off x="5334000" y="1828801"/>
            <a:ext cx="2713038" cy="2176463"/>
          </a:xfrm>
          <a:custGeom>
            <a:avLst/>
            <a:gdLst>
              <a:gd name="G0" fmla="+- 1 0 0"/>
              <a:gd name="G1" fmla="+- 1 0 0"/>
              <a:gd name="G2" fmla="+- 1 0 0"/>
              <a:gd name="G3" fmla="+- 1 0 0"/>
              <a:gd name="G4" fmla="+- 1 0 0"/>
              <a:gd name="G5" fmla="+- 1 0 0"/>
              <a:gd name="G6" fmla="+- 1 0 0"/>
              <a:gd name="G7" fmla="*/ 1 62969 36864"/>
              <a:gd name="G8" fmla="*/ 1 35987 55552"/>
              <a:gd name="G9" fmla="*/ G8 1 180"/>
              <a:gd name="G10" fmla="*/ G7 1 G9"/>
              <a:gd name="G11" fmla="+- 1 0 0"/>
              <a:gd name="G12" fmla="+- 1 0 0"/>
              <a:gd name="G13" fmla="+- 1 0 0"/>
              <a:gd name="G14" fmla="*/ 1 0 0"/>
              <a:gd name="G15" fmla="+- 22 0 0"/>
              <a:gd name="G16" fmla="+- 1 0 0"/>
              <a:gd name="T0" fmla="*/ 18 256 1"/>
              <a:gd name="T1" fmla="*/ 0 256 1"/>
              <a:gd name="G17" fmla="+- 0 T0 T1"/>
              <a:gd name="G18" fmla="sin 904 G17"/>
              <a:gd name="G19" fmla="+- 1 0 0"/>
              <a:gd name="G20" fmla="+- 1 0 0"/>
              <a:gd name="G21" fmla="+- 1 0 0"/>
              <a:gd name="G22" fmla="+- 1 0 0"/>
              <a:gd name="G23" fmla="+- 1 0 0"/>
              <a:gd name="G24" fmla="+- 1 0 0"/>
              <a:gd name="G25" fmla="+- 1 0 0"/>
              <a:gd name="G26" fmla="+- 1 0 0"/>
              <a:gd name="G27" fmla="+- 1 0 0"/>
              <a:gd name="G28" fmla="+- 1 0 0"/>
              <a:gd name="G29" fmla="+- 1 0 0"/>
              <a:gd name="G30" fmla="+- 1 0 0"/>
              <a:gd name="G31" fmla="+- 1 0 0"/>
              <a:gd name="G32" fmla="+- 1 0 0"/>
              <a:gd name="G33" fmla="+- 1 0 0"/>
              <a:gd name="G34" fmla="*/ 1 65535 32768"/>
              <a:gd name="G35" fmla="+- 1 0 0"/>
              <a:gd name="G36" fmla="+- 1 0 0"/>
              <a:gd name="G37" fmla="+- 1 0 0"/>
              <a:gd name="G38" fmla="+- 1 0 0"/>
              <a:gd name="G39" fmla="+- 1 0 0"/>
              <a:gd name="G40" fmla="+- 1 0 0"/>
              <a:gd name="G41" fmla="+- 1 0 0"/>
              <a:gd name="G42" fmla="+- 1 0 0"/>
              <a:gd name="G43" fmla="+- 1 0 0"/>
              <a:gd name="T2" fmla="*/ 2713038 w 1709"/>
              <a:gd name="T3" fmla="*/ 2136775 h 1371"/>
              <a:gd name="T4" fmla="*/ 2536825 w 1709"/>
              <a:gd name="T5" fmla="*/ 2093913 h 1371"/>
              <a:gd name="T6" fmla="*/ 2305050 w 1709"/>
              <a:gd name="T7" fmla="*/ 2071688 h 1371"/>
              <a:gd name="T8" fmla="*/ 2143125 w 1709"/>
              <a:gd name="T9" fmla="*/ 2052638 h 1371"/>
              <a:gd name="T10" fmla="*/ 1817688 w 1709"/>
              <a:gd name="T11" fmla="*/ 2074863 h 1371"/>
              <a:gd name="T12" fmla="*/ 1517650 w 1709"/>
              <a:gd name="T13" fmla="*/ 2120900 h 1371"/>
              <a:gd name="T14" fmla="*/ 1276350 w 1709"/>
              <a:gd name="T15" fmla="*/ 2165350 h 1371"/>
              <a:gd name="T16" fmla="*/ 1166813 w 1709"/>
              <a:gd name="T17" fmla="*/ 2170113 h 1371"/>
              <a:gd name="T18" fmla="*/ 1081088 w 1709"/>
              <a:gd name="T19" fmla="*/ 2176463 h 1371"/>
              <a:gd name="T20" fmla="*/ 976313 w 1709"/>
              <a:gd name="T21" fmla="*/ 2166938 h 1371"/>
              <a:gd name="T22" fmla="*/ 881063 w 1709"/>
              <a:gd name="T23" fmla="*/ 2170113 h 1371"/>
              <a:gd name="T24" fmla="*/ 814388 w 1709"/>
              <a:gd name="T25" fmla="*/ 2147888 h 1371"/>
              <a:gd name="T26" fmla="*/ 669925 w 1709"/>
              <a:gd name="T27" fmla="*/ 2122488 h 1371"/>
              <a:gd name="T28" fmla="*/ 531813 w 1709"/>
              <a:gd name="T29" fmla="*/ 2124075 h 1371"/>
              <a:gd name="T30" fmla="*/ 419100 w 1709"/>
              <a:gd name="T31" fmla="*/ 2120900 h 1371"/>
              <a:gd name="T32" fmla="*/ 309563 w 1709"/>
              <a:gd name="T33" fmla="*/ 2136775 h 1371"/>
              <a:gd name="T34" fmla="*/ 260350 w 1709"/>
              <a:gd name="T35" fmla="*/ 2127250 h 1371"/>
              <a:gd name="T36" fmla="*/ 196850 w 1709"/>
              <a:gd name="T37" fmla="*/ 2105025 h 1371"/>
              <a:gd name="T38" fmla="*/ 133350 w 1709"/>
              <a:gd name="T39" fmla="*/ 2090738 h 1371"/>
              <a:gd name="T40" fmla="*/ 90488 w 1709"/>
              <a:gd name="T41" fmla="*/ 2074863 h 1371"/>
              <a:gd name="T42" fmla="*/ 60325 w 1709"/>
              <a:gd name="T43" fmla="*/ 2043113 h 1371"/>
              <a:gd name="T44" fmla="*/ 36513 w 1709"/>
              <a:gd name="T45" fmla="*/ 1981200 h 1371"/>
              <a:gd name="T46" fmla="*/ 6350 w 1709"/>
              <a:gd name="T47" fmla="*/ 1897063 h 1371"/>
              <a:gd name="T48" fmla="*/ 0 w 1709"/>
              <a:gd name="T49" fmla="*/ 1830388 h 1371"/>
              <a:gd name="T50" fmla="*/ 6350 w 1709"/>
              <a:gd name="T51" fmla="*/ 1770063 h 1371"/>
              <a:gd name="T52" fmla="*/ 34925 w 1709"/>
              <a:gd name="T53" fmla="*/ 1704975 h 1371"/>
              <a:gd name="T54" fmla="*/ 50800 w 1709"/>
              <a:gd name="T55" fmla="*/ 1619250 h 1371"/>
              <a:gd name="T56" fmla="*/ 36513 w 1709"/>
              <a:gd name="T57" fmla="*/ 1535113 h 1371"/>
              <a:gd name="T58" fmla="*/ 14288 w 1709"/>
              <a:gd name="T59" fmla="*/ 1435100 h 1371"/>
              <a:gd name="T60" fmla="*/ 28575 w 1709"/>
              <a:gd name="T61" fmla="*/ 1336675 h 1371"/>
              <a:gd name="T62" fmla="*/ 68263 w 1709"/>
              <a:gd name="T63" fmla="*/ 1239838 h 1371"/>
              <a:gd name="T64" fmla="*/ 146050 w 1709"/>
              <a:gd name="T65" fmla="*/ 1089025 h 1371"/>
              <a:gd name="T66" fmla="*/ 228600 w 1709"/>
              <a:gd name="T67" fmla="*/ 960438 h 1371"/>
              <a:gd name="T68" fmla="*/ 306388 w 1709"/>
              <a:gd name="T69" fmla="*/ 838200 h 1371"/>
              <a:gd name="T70" fmla="*/ 368300 w 1709"/>
              <a:gd name="T71" fmla="*/ 654050 h 1371"/>
              <a:gd name="T72" fmla="*/ 368300 w 1709"/>
              <a:gd name="T73" fmla="*/ 514350 h 1371"/>
              <a:gd name="T74" fmla="*/ 401638 w 1709"/>
              <a:gd name="T75" fmla="*/ 403225 h 1371"/>
              <a:gd name="T76" fmla="*/ 401638 w 1709"/>
              <a:gd name="T77" fmla="*/ 279400 h 1371"/>
              <a:gd name="T78" fmla="*/ 433388 w 1709"/>
              <a:gd name="T79" fmla="*/ 179388 h 1371"/>
              <a:gd name="T80" fmla="*/ 528638 w 1709"/>
              <a:gd name="T81" fmla="*/ 0 h 1371"/>
            </a:gdLst>
            <a:ahLst/>
            <a:cxnLst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1709" h="1371">
                <a:moveTo>
                  <a:pt x="1709" y="1346"/>
                </a:moveTo>
                <a:lnTo>
                  <a:pt x="1598" y="1319"/>
                </a:lnTo>
                <a:lnTo>
                  <a:pt x="1452" y="1305"/>
                </a:lnTo>
                <a:lnTo>
                  <a:pt x="1350" y="1293"/>
                </a:lnTo>
                <a:lnTo>
                  <a:pt x="1145" y="1307"/>
                </a:lnTo>
                <a:lnTo>
                  <a:pt x="956" y="1336"/>
                </a:lnTo>
                <a:lnTo>
                  <a:pt x="804" y="1364"/>
                </a:lnTo>
                <a:lnTo>
                  <a:pt x="735" y="1367"/>
                </a:lnTo>
                <a:lnTo>
                  <a:pt x="681" y="1371"/>
                </a:lnTo>
                <a:lnTo>
                  <a:pt x="615" y="1365"/>
                </a:lnTo>
                <a:lnTo>
                  <a:pt x="555" y="1367"/>
                </a:lnTo>
                <a:lnTo>
                  <a:pt x="513" y="1353"/>
                </a:lnTo>
                <a:lnTo>
                  <a:pt x="422" y="1337"/>
                </a:lnTo>
                <a:lnTo>
                  <a:pt x="335" y="1338"/>
                </a:lnTo>
                <a:lnTo>
                  <a:pt x="264" y="1336"/>
                </a:lnTo>
                <a:lnTo>
                  <a:pt x="195" y="1346"/>
                </a:lnTo>
                <a:lnTo>
                  <a:pt x="164" y="1340"/>
                </a:lnTo>
                <a:lnTo>
                  <a:pt x="124" y="1326"/>
                </a:lnTo>
                <a:lnTo>
                  <a:pt x="84" y="1317"/>
                </a:lnTo>
                <a:lnTo>
                  <a:pt x="57" y="1307"/>
                </a:lnTo>
                <a:lnTo>
                  <a:pt x="38" y="1287"/>
                </a:lnTo>
                <a:lnTo>
                  <a:pt x="23" y="1248"/>
                </a:lnTo>
                <a:lnTo>
                  <a:pt x="4" y="1195"/>
                </a:lnTo>
                <a:lnTo>
                  <a:pt x="0" y="1153"/>
                </a:lnTo>
                <a:lnTo>
                  <a:pt x="4" y="1115"/>
                </a:lnTo>
                <a:lnTo>
                  <a:pt x="22" y="1074"/>
                </a:lnTo>
                <a:lnTo>
                  <a:pt x="32" y="1020"/>
                </a:lnTo>
                <a:lnTo>
                  <a:pt x="23" y="967"/>
                </a:lnTo>
                <a:lnTo>
                  <a:pt x="9" y="904"/>
                </a:lnTo>
                <a:lnTo>
                  <a:pt x="18" y="842"/>
                </a:lnTo>
                <a:lnTo>
                  <a:pt x="43" y="781"/>
                </a:lnTo>
                <a:lnTo>
                  <a:pt x="92" y="686"/>
                </a:lnTo>
                <a:lnTo>
                  <a:pt x="144" y="605"/>
                </a:lnTo>
                <a:lnTo>
                  <a:pt x="193" y="528"/>
                </a:lnTo>
                <a:lnTo>
                  <a:pt x="232" y="412"/>
                </a:lnTo>
                <a:lnTo>
                  <a:pt x="232" y="324"/>
                </a:lnTo>
                <a:lnTo>
                  <a:pt x="253" y="254"/>
                </a:lnTo>
                <a:lnTo>
                  <a:pt x="253" y="176"/>
                </a:lnTo>
                <a:lnTo>
                  <a:pt x="273" y="113"/>
                </a:lnTo>
                <a:lnTo>
                  <a:pt x="333" y="0"/>
                </a:lnTo>
              </a:path>
            </a:pathLst>
          </a:custGeom>
          <a:noFill/>
          <a:ln w="28440" cap="flat">
            <a:solidFill>
              <a:srgbClr val="FF99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  <p:grpSp>
        <p:nvGrpSpPr>
          <p:cNvPr id="23619" name="Group 67"/>
          <p:cNvGrpSpPr>
            <a:grpSpLocks/>
          </p:cNvGrpSpPr>
          <p:nvPr/>
        </p:nvGrpSpPr>
        <p:grpSpPr bwMode="auto">
          <a:xfrm>
            <a:off x="1524001" y="4398965"/>
            <a:ext cx="3821113" cy="1600201"/>
            <a:chOff x="0" y="2771"/>
            <a:chExt cx="2407" cy="1008"/>
          </a:xfrm>
        </p:grpSpPr>
        <p:sp>
          <p:nvSpPr>
            <p:cNvPr id="23620" name="Text Box 68"/>
            <p:cNvSpPr txBox="1">
              <a:spLocks noChangeArrowheads="1"/>
            </p:cNvSpPr>
            <p:nvPr/>
          </p:nvSpPr>
          <p:spPr bwMode="auto">
            <a:xfrm>
              <a:off x="0" y="2789"/>
              <a:ext cx="1675" cy="99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90000" tIns="46800" rIns="90000" bIns="46800">
              <a:spAutoFit/>
            </a:bodyPr>
            <a:lstStyle>
              <a:lvl1pPr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1pPr>
              <a:lvl2pPr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2pPr>
              <a:lvl3pPr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3pPr>
              <a:lvl4pPr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4pPr>
              <a:lvl5pPr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5pPr>
              <a:lvl6pPr marL="2514600" indent="-228600" defTabSz="449263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6pPr>
              <a:lvl7pPr marL="2971800" indent="-228600" defTabSz="449263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7pPr>
              <a:lvl8pPr marL="3429000" indent="-228600" defTabSz="449263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8pPr>
              <a:lvl9pPr marL="3886200" indent="-228600" defTabSz="449263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9pPr>
            </a:lstStyle>
            <a:p>
              <a:pPr algn="ctr">
                <a:spcBef>
                  <a:spcPts val="1500"/>
                </a:spcBef>
                <a:buClrTx/>
              </a:pPr>
              <a:r>
                <a:rPr lang="es-CO" altLang="es-CO" b="1">
                  <a:solidFill>
                    <a:srgbClr val="00FFCC"/>
                  </a:solidFill>
                </a:rPr>
                <a:t>El cerumen arrastra  las partículas hacia afuera</a:t>
              </a:r>
            </a:p>
          </p:txBody>
        </p:sp>
        <p:sp>
          <p:nvSpPr>
            <p:cNvPr id="23621" name="Line 69"/>
            <p:cNvSpPr>
              <a:spLocks noChangeShapeType="1"/>
            </p:cNvSpPr>
            <p:nvPr/>
          </p:nvSpPr>
          <p:spPr bwMode="auto">
            <a:xfrm flipV="1">
              <a:off x="1548" y="2771"/>
              <a:ext cx="859" cy="388"/>
            </a:xfrm>
            <a:prstGeom prst="line">
              <a:avLst/>
            </a:prstGeom>
            <a:noFill/>
            <a:ln w="19080" cap="sq">
              <a:solidFill>
                <a:srgbClr val="00FFCC"/>
              </a:solidFill>
              <a:miter lim="800000"/>
              <a:headEnd/>
              <a:tailEnd type="triangle" w="med" len="med"/>
            </a:ln>
            <a:effectLst>
              <a:outerShdw dist="12600" dir="5400000" algn="ctr" rotWithShape="0">
                <a:srgbClr val="000000"/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CO"/>
            </a:p>
          </p:txBody>
        </p:sp>
      </p:grpSp>
    </p:spTree>
  </p:cSld>
  <p:clrMapOvr>
    <a:masterClrMapping/>
  </p:clrMapOvr>
  <p:transition>
    <p:dissolv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 additive="repl"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 additive="repl">
                                        <p:cTn id="7" dur="500"/>
                                        <p:tgtEl>
                                          <p:spTgt spid="236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0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gradFill rotWithShape="0">
          <a:gsLst>
            <a:gs pos="0">
              <a:srgbClr val="000000"/>
            </a:gs>
            <a:gs pos="50000">
              <a:srgbClr val="003399"/>
            </a:gs>
            <a:gs pos="100000">
              <a:srgbClr val="000000"/>
            </a:gs>
          </a:gsLst>
          <a:lin ang="81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6065" name="Text Box 1"/>
          <p:cNvSpPr txBox="1">
            <a:spLocks noChangeArrowheads="1"/>
          </p:cNvSpPr>
          <p:nvPr/>
        </p:nvSpPr>
        <p:spPr bwMode="auto">
          <a:xfrm>
            <a:off x="2057400" y="2343023"/>
            <a:ext cx="8077200" cy="348005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ctr">
            <a:spAutoFit/>
          </a:bodyPr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spcBef>
                <a:spcPts val="2750"/>
              </a:spcBef>
              <a:buClrTx/>
            </a:pPr>
            <a:r>
              <a:rPr lang="es-CO" altLang="es-CO" sz="4400" b="1">
                <a:solidFill>
                  <a:srgbClr val="FFFF99"/>
                </a:solidFill>
              </a:rPr>
              <a:t> El umbral de audición en este caso ha aumentado, es decir, otros sonidos requieren un </a:t>
            </a:r>
            <a:r>
              <a:rPr lang="es-CO" altLang="es-CO" sz="4400" b="1">
                <a:solidFill>
                  <a:srgbClr val="00FF99"/>
                </a:solidFill>
              </a:rPr>
              <a:t>mayor</a:t>
            </a:r>
            <a:r>
              <a:rPr lang="es-CO" altLang="es-CO" sz="4400" b="1">
                <a:solidFill>
                  <a:srgbClr val="FFFF99"/>
                </a:solidFill>
              </a:rPr>
              <a:t> nivel de presión sonora para que se los pueda percibir. </a:t>
            </a:r>
          </a:p>
        </p:txBody>
      </p:sp>
      <p:sp>
        <p:nvSpPr>
          <p:cNvPr id="216066" name="Text Box 2"/>
          <p:cNvSpPr txBox="1">
            <a:spLocks noChangeArrowheads="1"/>
          </p:cNvSpPr>
          <p:nvPr/>
        </p:nvSpPr>
        <p:spPr bwMode="auto">
          <a:xfrm>
            <a:off x="2057400" y="885825"/>
            <a:ext cx="8077200" cy="8255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ctr">
            <a:spAutoFit/>
          </a:bodyPr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spcBef>
                <a:spcPts val="2750"/>
              </a:spcBef>
              <a:buClrTx/>
            </a:pPr>
            <a:r>
              <a:rPr lang="es-CO" altLang="es-CO" sz="4800" b="1">
                <a:solidFill>
                  <a:srgbClr val="00FF99"/>
                </a:solidFill>
              </a:rPr>
              <a:t>Enmascaramiento</a:t>
            </a:r>
            <a:r>
              <a:rPr lang="es-CO" altLang="es-CO" sz="4400" b="1">
                <a:solidFill>
                  <a:srgbClr val="FFFF99"/>
                </a:solidFill>
              </a:rPr>
              <a:t> </a:t>
            </a:r>
          </a:p>
        </p:txBody>
      </p:sp>
    </p:spTree>
  </p:cSld>
  <p:clrMapOvr>
    <a:masterClrMapping/>
  </p:clrMapOvr>
  <p:transition>
    <p:dissolve/>
  </p:transition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0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gradFill rotWithShape="0">
          <a:gsLst>
            <a:gs pos="0">
              <a:srgbClr val="000000"/>
            </a:gs>
            <a:gs pos="50000">
              <a:srgbClr val="003399"/>
            </a:gs>
            <a:gs pos="100000">
              <a:srgbClr val="000000"/>
            </a:gs>
          </a:gsLst>
          <a:lin ang="81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7089" name="Text Box 1"/>
          <p:cNvSpPr txBox="1">
            <a:spLocks noChangeArrowheads="1"/>
          </p:cNvSpPr>
          <p:nvPr/>
        </p:nvSpPr>
        <p:spPr bwMode="auto">
          <a:xfrm>
            <a:off x="2057400" y="2546639"/>
            <a:ext cx="8077200" cy="280294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ctr">
            <a:spAutoFit/>
          </a:bodyPr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spcBef>
                <a:spcPts val="2750"/>
              </a:spcBef>
              <a:buClrTx/>
            </a:pPr>
            <a:r>
              <a:rPr lang="es-CO" altLang="es-CO" sz="4400" b="1">
                <a:solidFill>
                  <a:srgbClr val="FFFF99"/>
                </a:solidFill>
              </a:rPr>
              <a:t> Cuanto mayor sea el nivel del sonido máscara, tanto mayor será el aumento del umbral en las diversas frecuencias.</a:t>
            </a:r>
          </a:p>
        </p:txBody>
      </p:sp>
      <p:sp>
        <p:nvSpPr>
          <p:cNvPr id="217090" name="Text Box 2"/>
          <p:cNvSpPr txBox="1">
            <a:spLocks noChangeArrowheads="1"/>
          </p:cNvSpPr>
          <p:nvPr/>
        </p:nvSpPr>
        <p:spPr bwMode="auto">
          <a:xfrm>
            <a:off x="2057400" y="885825"/>
            <a:ext cx="8077200" cy="8255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ctr">
            <a:spAutoFit/>
          </a:bodyPr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spcBef>
                <a:spcPts val="2750"/>
              </a:spcBef>
              <a:buClrTx/>
            </a:pPr>
            <a:r>
              <a:rPr lang="es-CO" altLang="es-CO" sz="4800" b="1">
                <a:solidFill>
                  <a:srgbClr val="00FF99"/>
                </a:solidFill>
              </a:rPr>
              <a:t>Enmascaramiento</a:t>
            </a:r>
            <a:r>
              <a:rPr lang="es-CO" altLang="es-CO" sz="4400" b="1">
                <a:solidFill>
                  <a:srgbClr val="FFFF99"/>
                </a:solidFill>
              </a:rPr>
              <a:t> </a:t>
            </a:r>
          </a:p>
        </p:txBody>
      </p:sp>
    </p:spTree>
  </p:cSld>
  <p:clrMapOvr>
    <a:masterClrMapping/>
  </p:clrMapOvr>
  <p:transition>
    <p:dissolve/>
  </p:transition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0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gradFill rotWithShape="0">
          <a:gsLst>
            <a:gs pos="0">
              <a:srgbClr val="000000"/>
            </a:gs>
            <a:gs pos="50000">
              <a:srgbClr val="003399"/>
            </a:gs>
            <a:gs pos="100000">
              <a:srgbClr val="000000"/>
            </a:gs>
          </a:gsLst>
          <a:lin ang="81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8113" name="Text Box 1"/>
          <p:cNvSpPr txBox="1">
            <a:spLocks noChangeArrowheads="1"/>
          </p:cNvSpPr>
          <p:nvPr/>
        </p:nvSpPr>
        <p:spPr bwMode="auto">
          <a:xfrm>
            <a:off x="2057400" y="2546639"/>
            <a:ext cx="8077200" cy="280294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ctr">
            <a:spAutoFit/>
          </a:bodyPr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spcBef>
                <a:spcPts val="2750"/>
              </a:spcBef>
              <a:buClrTx/>
            </a:pPr>
            <a:r>
              <a:rPr lang="es-CO" altLang="es-CO" sz="4400" b="1">
                <a:solidFill>
                  <a:srgbClr val="FFFF99"/>
                </a:solidFill>
              </a:rPr>
              <a:t> El siguiente ejemplo corresponde a un tono máscara de 400 Hz a tres diferentes niveles: </a:t>
            </a:r>
            <a:r>
              <a:rPr lang="es-CO" altLang="es-CO" sz="4400" b="1">
                <a:solidFill>
                  <a:srgbClr val="33CC33"/>
                </a:solidFill>
              </a:rPr>
              <a:t>40 dB</a:t>
            </a:r>
            <a:r>
              <a:rPr lang="es-CO" altLang="es-CO" sz="4400" b="1">
                <a:solidFill>
                  <a:srgbClr val="FFFF99"/>
                </a:solidFill>
              </a:rPr>
              <a:t>, </a:t>
            </a:r>
            <a:r>
              <a:rPr lang="es-CO" altLang="es-CO" sz="4400" b="1">
                <a:solidFill>
                  <a:srgbClr val="FFCC00"/>
                </a:solidFill>
              </a:rPr>
              <a:t>60 dB</a:t>
            </a:r>
            <a:r>
              <a:rPr lang="es-CO" altLang="es-CO" sz="4400" b="1">
                <a:solidFill>
                  <a:srgbClr val="FFFF99"/>
                </a:solidFill>
              </a:rPr>
              <a:t> y </a:t>
            </a:r>
            <a:r>
              <a:rPr lang="es-CO" altLang="es-CO" sz="4400" b="1">
                <a:solidFill>
                  <a:srgbClr val="FF3300"/>
                </a:solidFill>
              </a:rPr>
              <a:t>80 dB</a:t>
            </a:r>
          </a:p>
        </p:txBody>
      </p:sp>
      <p:sp>
        <p:nvSpPr>
          <p:cNvPr id="218114" name="Text Box 2"/>
          <p:cNvSpPr txBox="1">
            <a:spLocks noChangeArrowheads="1"/>
          </p:cNvSpPr>
          <p:nvPr/>
        </p:nvSpPr>
        <p:spPr bwMode="auto">
          <a:xfrm>
            <a:off x="2057400" y="885825"/>
            <a:ext cx="8077200" cy="8255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ctr">
            <a:spAutoFit/>
          </a:bodyPr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spcBef>
                <a:spcPts val="2750"/>
              </a:spcBef>
              <a:buClrTx/>
            </a:pPr>
            <a:r>
              <a:rPr lang="es-CO" altLang="es-CO" sz="4800" b="1">
                <a:solidFill>
                  <a:srgbClr val="00FF99"/>
                </a:solidFill>
              </a:rPr>
              <a:t>Enmascaramiento</a:t>
            </a:r>
            <a:r>
              <a:rPr lang="es-CO" altLang="es-CO" sz="4400" b="1">
                <a:solidFill>
                  <a:srgbClr val="FFFF99"/>
                </a:solidFill>
              </a:rPr>
              <a:t> </a:t>
            </a:r>
          </a:p>
        </p:txBody>
      </p:sp>
    </p:spTree>
  </p:cSld>
  <p:clrMapOvr>
    <a:masterClrMapping/>
  </p:clrMapOvr>
  <p:transition>
    <p:dissolve/>
  </p:transition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0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gradFill rotWithShape="0">
          <a:gsLst>
            <a:gs pos="0">
              <a:srgbClr val="000000"/>
            </a:gs>
            <a:gs pos="50000">
              <a:srgbClr val="003399"/>
            </a:gs>
            <a:gs pos="100000">
              <a:srgbClr val="000000"/>
            </a:gs>
          </a:gsLst>
          <a:lin ang="81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9137" name="Text Box 1"/>
          <p:cNvSpPr txBox="1">
            <a:spLocks noChangeArrowheads="1"/>
          </p:cNvSpPr>
          <p:nvPr/>
        </p:nvSpPr>
        <p:spPr bwMode="auto">
          <a:xfrm>
            <a:off x="2057400" y="2885194"/>
            <a:ext cx="8077200" cy="212583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ctr">
            <a:spAutoFit/>
          </a:bodyPr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spcBef>
                <a:spcPts val="2750"/>
              </a:spcBef>
              <a:buClrTx/>
            </a:pPr>
            <a:r>
              <a:rPr lang="es-CO" altLang="es-CO" sz="4400" b="1">
                <a:solidFill>
                  <a:srgbClr val="FFFF99"/>
                </a:solidFill>
              </a:rPr>
              <a:t> Resultan tres curvas de umbral de audición sucesivamente más elevadas y más anchas.</a:t>
            </a:r>
          </a:p>
        </p:txBody>
      </p:sp>
      <p:sp>
        <p:nvSpPr>
          <p:cNvPr id="219138" name="Text Box 2"/>
          <p:cNvSpPr txBox="1">
            <a:spLocks noChangeArrowheads="1"/>
          </p:cNvSpPr>
          <p:nvPr/>
        </p:nvSpPr>
        <p:spPr bwMode="auto">
          <a:xfrm>
            <a:off x="2057400" y="885825"/>
            <a:ext cx="8077200" cy="8255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ctr">
            <a:spAutoFit/>
          </a:bodyPr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spcBef>
                <a:spcPts val="2750"/>
              </a:spcBef>
              <a:buClrTx/>
            </a:pPr>
            <a:r>
              <a:rPr lang="es-CO" altLang="es-CO" sz="4800" b="1">
                <a:solidFill>
                  <a:srgbClr val="00FF99"/>
                </a:solidFill>
              </a:rPr>
              <a:t>Enmascaramiento</a:t>
            </a:r>
            <a:r>
              <a:rPr lang="es-CO" altLang="es-CO" sz="4400" b="1">
                <a:solidFill>
                  <a:srgbClr val="FFFF99"/>
                </a:solidFill>
              </a:rPr>
              <a:t> </a:t>
            </a:r>
          </a:p>
        </p:txBody>
      </p:sp>
    </p:spTree>
  </p:cSld>
  <p:clrMapOvr>
    <a:masterClrMapping/>
  </p:clrMapOvr>
  <p:transition>
    <p:dissolve/>
  </p:transition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0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gradFill rotWithShape="0">
          <a:gsLst>
            <a:gs pos="0">
              <a:srgbClr val="000000"/>
            </a:gs>
            <a:gs pos="50000">
              <a:srgbClr val="003399"/>
            </a:gs>
            <a:gs pos="100000">
              <a:srgbClr val="000000"/>
            </a:gs>
          </a:gsLst>
          <a:lin ang="81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0161" name="Rectangle 1"/>
          <p:cNvSpPr>
            <a:spLocks noChangeArrowheads="1"/>
          </p:cNvSpPr>
          <p:nvPr/>
        </p:nvSpPr>
        <p:spPr bwMode="auto">
          <a:xfrm>
            <a:off x="2286000" y="500064"/>
            <a:ext cx="7772400" cy="5946775"/>
          </a:xfrm>
          <a:prstGeom prst="rect">
            <a:avLst/>
          </a:prstGeom>
          <a:solidFill>
            <a:srgbClr val="FFFFCC"/>
          </a:solidFill>
          <a:ln w="57240" cap="sq">
            <a:solidFill>
              <a:srgbClr val="CC66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  <p:grpSp>
        <p:nvGrpSpPr>
          <p:cNvPr id="220162" name="Group 2"/>
          <p:cNvGrpSpPr>
            <a:grpSpLocks/>
          </p:cNvGrpSpPr>
          <p:nvPr/>
        </p:nvGrpSpPr>
        <p:grpSpPr bwMode="auto">
          <a:xfrm>
            <a:off x="3259139" y="779463"/>
            <a:ext cx="6523037" cy="4970462"/>
            <a:chOff x="1093" y="491"/>
            <a:chExt cx="4109" cy="3131"/>
          </a:xfrm>
        </p:grpSpPr>
        <p:grpSp>
          <p:nvGrpSpPr>
            <p:cNvPr id="220163" name="Group 3"/>
            <p:cNvGrpSpPr>
              <a:grpSpLocks/>
            </p:cNvGrpSpPr>
            <p:nvPr/>
          </p:nvGrpSpPr>
          <p:grpSpPr bwMode="auto">
            <a:xfrm>
              <a:off x="1093" y="491"/>
              <a:ext cx="4102" cy="3131"/>
              <a:chOff x="1093" y="491"/>
              <a:chExt cx="4102" cy="3131"/>
            </a:xfrm>
          </p:grpSpPr>
          <p:sp>
            <p:nvSpPr>
              <p:cNvPr id="220164" name="Line 4"/>
              <p:cNvSpPr>
                <a:spLocks noChangeShapeType="1"/>
              </p:cNvSpPr>
              <p:nvPr/>
            </p:nvSpPr>
            <p:spPr bwMode="auto">
              <a:xfrm>
                <a:off x="3417" y="491"/>
                <a:ext cx="0" cy="3130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220165" name="Line 5"/>
              <p:cNvSpPr>
                <a:spLocks noChangeShapeType="1"/>
              </p:cNvSpPr>
              <p:nvPr/>
            </p:nvSpPr>
            <p:spPr bwMode="auto">
              <a:xfrm>
                <a:off x="1332" y="492"/>
                <a:ext cx="0" cy="3129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220166" name="Line 6"/>
              <p:cNvSpPr>
                <a:spLocks noChangeShapeType="1"/>
              </p:cNvSpPr>
              <p:nvPr/>
            </p:nvSpPr>
            <p:spPr bwMode="auto">
              <a:xfrm>
                <a:off x="1641" y="492"/>
                <a:ext cx="0" cy="3129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220167" name="Line 7"/>
              <p:cNvSpPr>
                <a:spLocks noChangeShapeType="1"/>
              </p:cNvSpPr>
              <p:nvPr/>
            </p:nvSpPr>
            <p:spPr bwMode="auto">
              <a:xfrm>
                <a:off x="1503" y="492"/>
                <a:ext cx="0" cy="3129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220168" name="Line 8"/>
              <p:cNvSpPr>
                <a:spLocks noChangeShapeType="1"/>
              </p:cNvSpPr>
              <p:nvPr/>
            </p:nvSpPr>
            <p:spPr bwMode="auto">
              <a:xfrm>
                <a:off x="1745" y="492"/>
                <a:ext cx="0" cy="3129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220169" name="Line 9"/>
              <p:cNvSpPr>
                <a:spLocks noChangeShapeType="1"/>
              </p:cNvSpPr>
              <p:nvPr/>
            </p:nvSpPr>
            <p:spPr bwMode="auto">
              <a:xfrm>
                <a:off x="1842" y="492"/>
                <a:ext cx="0" cy="3129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220170" name="Line 10"/>
              <p:cNvSpPr>
                <a:spLocks noChangeShapeType="1"/>
              </p:cNvSpPr>
              <p:nvPr/>
            </p:nvSpPr>
            <p:spPr bwMode="auto">
              <a:xfrm>
                <a:off x="1913" y="492"/>
                <a:ext cx="0" cy="3130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220171" name="Line 11"/>
              <p:cNvSpPr>
                <a:spLocks noChangeShapeType="1"/>
              </p:cNvSpPr>
              <p:nvPr/>
            </p:nvSpPr>
            <p:spPr bwMode="auto">
              <a:xfrm>
                <a:off x="1986" y="492"/>
                <a:ext cx="0" cy="3130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220172" name="Line 12"/>
              <p:cNvSpPr>
                <a:spLocks noChangeShapeType="1"/>
              </p:cNvSpPr>
              <p:nvPr/>
            </p:nvSpPr>
            <p:spPr bwMode="auto">
              <a:xfrm flipH="1">
                <a:off x="2456" y="492"/>
                <a:ext cx="7" cy="3128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220173" name="Line 13"/>
              <p:cNvSpPr>
                <a:spLocks noChangeShapeType="1"/>
              </p:cNvSpPr>
              <p:nvPr/>
            </p:nvSpPr>
            <p:spPr bwMode="auto">
              <a:xfrm>
                <a:off x="2704" y="492"/>
                <a:ext cx="0" cy="3129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220174" name="Line 14"/>
              <p:cNvSpPr>
                <a:spLocks noChangeShapeType="1"/>
              </p:cNvSpPr>
              <p:nvPr/>
            </p:nvSpPr>
            <p:spPr bwMode="auto">
              <a:xfrm>
                <a:off x="3011" y="492"/>
                <a:ext cx="0" cy="3129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220175" name="Line 15"/>
              <p:cNvSpPr>
                <a:spLocks noChangeShapeType="1"/>
              </p:cNvSpPr>
              <p:nvPr/>
            </p:nvSpPr>
            <p:spPr bwMode="auto">
              <a:xfrm>
                <a:off x="2874" y="492"/>
                <a:ext cx="0" cy="3129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220176" name="Line 16"/>
              <p:cNvSpPr>
                <a:spLocks noChangeShapeType="1"/>
              </p:cNvSpPr>
              <p:nvPr/>
            </p:nvSpPr>
            <p:spPr bwMode="auto">
              <a:xfrm>
                <a:off x="3118" y="492"/>
                <a:ext cx="0" cy="3129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220177" name="Line 17"/>
              <p:cNvSpPr>
                <a:spLocks noChangeShapeType="1"/>
              </p:cNvSpPr>
              <p:nvPr/>
            </p:nvSpPr>
            <p:spPr bwMode="auto">
              <a:xfrm>
                <a:off x="3212" y="492"/>
                <a:ext cx="0" cy="3129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220178" name="Line 18"/>
              <p:cNvSpPr>
                <a:spLocks noChangeShapeType="1"/>
              </p:cNvSpPr>
              <p:nvPr/>
            </p:nvSpPr>
            <p:spPr bwMode="auto">
              <a:xfrm>
                <a:off x="3286" y="495"/>
                <a:ext cx="0" cy="3127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220179" name="Line 19"/>
              <p:cNvSpPr>
                <a:spLocks noChangeShapeType="1"/>
              </p:cNvSpPr>
              <p:nvPr/>
            </p:nvSpPr>
            <p:spPr bwMode="auto">
              <a:xfrm>
                <a:off x="3355" y="495"/>
                <a:ext cx="0" cy="3127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220180" name="Line 20"/>
              <p:cNvSpPr>
                <a:spLocks noChangeShapeType="1"/>
              </p:cNvSpPr>
              <p:nvPr/>
            </p:nvSpPr>
            <p:spPr bwMode="auto">
              <a:xfrm>
                <a:off x="3824" y="492"/>
                <a:ext cx="0" cy="3130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220181" name="Line 21"/>
              <p:cNvSpPr>
                <a:spLocks noChangeShapeType="1"/>
              </p:cNvSpPr>
              <p:nvPr/>
            </p:nvSpPr>
            <p:spPr bwMode="auto">
              <a:xfrm>
                <a:off x="4065" y="492"/>
                <a:ext cx="0" cy="3129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220182" name="Line 22"/>
              <p:cNvSpPr>
                <a:spLocks noChangeShapeType="1"/>
              </p:cNvSpPr>
              <p:nvPr/>
            </p:nvSpPr>
            <p:spPr bwMode="auto">
              <a:xfrm>
                <a:off x="4377" y="492"/>
                <a:ext cx="0" cy="3129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220183" name="Line 23"/>
              <p:cNvSpPr>
                <a:spLocks noChangeShapeType="1"/>
              </p:cNvSpPr>
              <p:nvPr/>
            </p:nvSpPr>
            <p:spPr bwMode="auto">
              <a:xfrm>
                <a:off x="4242" y="492"/>
                <a:ext cx="0" cy="3129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220184" name="Line 24"/>
              <p:cNvSpPr>
                <a:spLocks noChangeShapeType="1"/>
              </p:cNvSpPr>
              <p:nvPr/>
            </p:nvSpPr>
            <p:spPr bwMode="auto">
              <a:xfrm>
                <a:off x="4485" y="492"/>
                <a:ext cx="0" cy="3129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220185" name="Line 25"/>
              <p:cNvSpPr>
                <a:spLocks noChangeShapeType="1"/>
              </p:cNvSpPr>
              <p:nvPr/>
            </p:nvSpPr>
            <p:spPr bwMode="auto">
              <a:xfrm>
                <a:off x="4581" y="492"/>
                <a:ext cx="0" cy="3129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220186" name="Line 26"/>
              <p:cNvSpPr>
                <a:spLocks noChangeShapeType="1"/>
              </p:cNvSpPr>
              <p:nvPr/>
            </p:nvSpPr>
            <p:spPr bwMode="auto">
              <a:xfrm>
                <a:off x="4654" y="492"/>
                <a:ext cx="0" cy="3130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220187" name="Line 27"/>
              <p:cNvSpPr>
                <a:spLocks noChangeShapeType="1"/>
              </p:cNvSpPr>
              <p:nvPr/>
            </p:nvSpPr>
            <p:spPr bwMode="auto">
              <a:xfrm>
                <a:off x="4730" y="492"/>
                <a:ext cx="0" cy="3129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220188" name="Line 28"/>
              <p:cNvSpPr>
                <a:spLocks noChangeShapeType="1"/>
              </p:cNvSpPr>
              <p:nvPr/>
            </p:nvSpPr>
            <p:spPr bwMode="auto">
              <a:xfrm flipH="1">
                <a:off x="4783" y="492"/>
                <a:ext cx="7" cy="3130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220189" name="Line 29"/>
              <p:cNvSpPr>
                <a:spLocks noChangeShapeType="1"/>
              </p:cNvSpPr>
              <p:nvPr/>
            </p:nvSpPr>
            <p:spPr bwMode="auto">
              <a:xfrm>
                <a:off x="5196" y="492"/>
                <a:ext cx="0" cy="3130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220190" name="Line 30"/>
              <p:cNvSpPr>
                <a:spLocks noChangeShapeType="1"/>
              </p:cNvSpPr>
              <p:nvPr/>
            </p:nvSpPr>
            <p:spPr bwMode="auto">
              <a:xfrm>
                <a:off x="1093" y="492"/>
                <a:ext cx="0" cy="3129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220191" name="Line 31"/>
              <p:cNvSpPr>
                <a:spLocks noChangeShapeType="1"/>
              </p:cNvSpPr>
              <p:nvPr/>
            </p:nvSpPr>
            <p:spPr bwMode="auto">
              <a:xfrm>
                <a:off x="2047" y="491"/>
                <a:ext cx="0" cy="3130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</p:grpSp>
        <p:grpSp>
          <p:nvGrpSpPr>
            <p:cNvPr id="220192" name="Group 32"/>
            <p:cNvGrpSpPr>
              <a:grpSpLocks/>
            </p:cNvGrpSpPr>
            <p:nvPr/>
          </p:nvGrpSpPr>
          <p:grpSpPr bwMode="auto">
            <a:xfrm>
              <a:off x="1093" y="492"/>
              <a:ext cx="4109" cy="3129"/>
              <a:chOff x="1093" y="492"/>
              <a:chExt cx="4109" cy="3129"/>
            </a:xfrm>
          </p:grpSpPr>
          <p:sp>
            <p:nvSpPr>
              <p:cNvPr id="220193" name="Line 33"/>
              <p:cNvSpPr>
                <a:spLocks noChangeShapeType="1"/>
              </p:cNvSpPr>
              <p:nvPr/>
            </p:nvSpPr>
            <p:spPr bwMode="auto">
              <a:xfrm>
                <a:off x="1093" y="492"/>
                <a:ext cx="4099" cy="0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220194" name="Line 34"/>
              <p:cNvSpPr>
                <a:spLocks noChangeShapeType="1"/>
              </p:cNvSpPr>
              <p:nvPr/>
            </p:nvSpPr>
            <p:spPr bwMode="auto">
              <a:xfrm>
                <a:off x="1093" y="712"/>
                <a:ext cx="4106" cy="0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220195" name="Line 35"/>
              <p:cNvSpPr>
                <a:spLocks noChangeShapeType="1"/>
              </p:cNvSpPr>
              <p:nvPr/>
            </p:nvSpPr>
            <p:spPr bwMode="auto">
              <a:xfrm>
                <a:off x="1093" y="931"/>
                <a:ext cx="4109" cy="0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220196" name="Line 36"/>
              <p:cNvSpPr>
                <a:spLocks noChangeShapeType="1"/>
              </p:cNvSpPr>
              <p:nvPr/>
            </p:nvSpPr>
            <p:spPr bwMode="auto">
              <a:xfrm>
                <a:off x="1093" y="1163"/>
                <a:ext cx="4109" cy="0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220197" name="Line 37"/>
              <p:cNvSpPr>
                <a:spLocks noChangeShapeType="1"/>
              </p:cNvSpPr>
              <p:nvPr/>
            </p:nvSpPr>
            <p:spPr bwMode="auto">
              <a:xfrm>
                <a:off x="1093" y="1381"/>
                <a:ext cx="4109" cy="0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220198" name="Line 38"/>
              <p:cNvSpPr>
                <a:spLocks noChangeShapeType="1"/>
              </p:cNvSpPr>
              <p:nvPr/>
            </p:nvSpPr>
            <p:spPr bwMode="auto">
              <a:xfrm>
                <a:off x="1093" y="1606"/>
                <a:ext cx="4109" cy="0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220199" name="Line 39"/>
              <p:cNvSpPr>
                <a:spLocks noChangeShapeType="1"/>
              </p:cNvSpPr>
              <p:nvPr/>
            </p:nvSpPr>
            <p:spPr bwMode="auto">
              <a:xfrm>
                <a:off x="1093" y="1822"/>
                <a:ext cx="4106" cy="0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220200" name="Line 40"/>
              <p:cNvSpPr>
                <a:spLocks noChangeShapeType="1"/>
              </p:cNvSpPr>
              <p:nvPr/>
            </p:nvSpPr>
            <p:spPr bwMode="auto">
              <a:xfrm>
                <a:off x="1093" y="2049"/>
                <a:ext cx="4106" cy="0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220201" name="Line 41"/>
              <p:cNvSpPr>
                <a:spLocks noChangeShapeType="1"/>
              </p:cNvSpPr>
              <p:nvPr/>
            </p:nvSpPr>
            <p:spPr bwMode="auto">
              <a:xfrm>
                <a:off x="1093" y="2267"/>
                <a:ext cx="4106" cy="0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220202" name="Line 42"/>
              <p:cNvSpPr>
                <a:spLocks noChangeShapeType="1"/>
              </p:cNvSpPr>
              <p:nvPr/>
            </p:nvSpPr>
            <p:spPr bwMode="auto">
              <a:xfrm>
                <a:off x="1093" y="2490"/>
                <a:ext cx="4106" cy="0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220203" name="Line 43"/>
              <p:cNvSpPr>
                <a:spLocks noChangeShapeType="1"/>
              </p:cNvSpPr>
              <p:nvPr/>
            </p:nvSpPr>
            <p:spPr bwMode="auto">
              <a:xfrm>
                <a:off x="1093" y="2720"/>
                <a:ext cx="4106" cy="0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220204" name="Line 44"/>
              <p:cNvSpPr>
                <a:spLocks noChangeShapeType="1"/>
              </p:cNvSpPr>
              <p:nvPr/>
            </p:nvSpPr>
            <p:spPr bwMode="auto">
              <a:xfrm>
                <a:off x="1093" y="2934"/>
                <a:ext cx="4106" cy="0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220205" name="Line 45"/>
              <p:cNvSpPr>
                <a:spLocks noChangeShapeType="1"/>
              </p:cNvSpPr>
              <p:nvPr/>
            </p:nvSpPr>
            <p:spPr bwMode="auto">
              <a:xfrm>
                <a:off x="1093" y="3160"/>
                <a:ext cx="4106" cy="0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220206" name="Line 46"/>
              <p:cNvSpPr>
                <a:spLocks noChangeShapeType="1"/>
              </p:cNvSpPr>
              <p:nvPr/>
            </p:nvSpPr>
            <p:spPr bwMode="auto">
              <a:xfrm>
                <a:off x="1093" y="3385"/>
                <a:ext cx="4106" cy="0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220207" name="Line 47"/>
              <p:cNvSpPr>
                <a:spLocks noChangeShapeType="1"/>
              </p:cNvSpPr>
              <p:nvPr/>
            </p:nvSpPr>
            <p:spPr bwMode="auto">
              <a:xfrm>
                <a:off x="1096" y="3622"/>
                <a:ext cx="4095" cy="0"/>
              </a:xfrm>
              <a:prstGeom prst="line">
                <a:avLst/>
              </a:prstGeom>
              <a:noFill/>
              <a:ln w="126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</p:grpSp>
      </p:grpSp>
      <p:sp>
        <p:nvSpPr>
          <p:cNvPr id="220208" name="Rectangle 48"/>
          <p:cNvSpPr>
            <a:spLocks noChangeArrowheads="1"/>
          </p:cNvSpPr>
          <p:nvPr/>
        </p:nvSpPr>
        <p:spPr bwMode="auto">
          <a:xfrm>
            <a:off x="2286001" y="2943225"/>
            <a:ext cx="581025" cy="3444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r>
              <a:rPr lang="es-CO" altLang="es-CO" sz="2000" b="1" i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L</a:t>
            </a:r>
            <a:r>
              <a:rPr lang="es-CO" altLang="es-CO" sz="2000" b="1" i="1" baseline="-25000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p</a:t>
            </a:r>
          </a:p>
        </p:txBody>
      </p:sp>
      <p:sp>
        <p:nvSpPr>
          <p:cNvPr id="220209" name="Rectangle 49"/>
          <p:cNvSpPr>
            <a:spLocks noChangeArrowheads="1"/>
          </p:cNvSpPr>
          <p:nvPr/>
        </p:nvSpPr>
        <p:spPr bwMode="auto">
          <a:xfrm>
            <a:off x="2727326" y="1011238"/>
            <a:ext cx="487363" cy="342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120</a:t>
            </a:r>
          </a:p>
        </p:txBody>
      </p:sp>
      <p:sp>
        <p:nvSpPr>
          <p:cNvPr id="220210" name="Rectangle 50"/>
          <p:cNvSpPr>
            <a:spLocks noChangeArrowheads="1"/>
          </p:cNvSpPr>
          <p:nvPr/>
        </p:nvSpPr>
        <p:spPr bwMode="auto">
          <a:xfrm>
            <a:off x="2727326" y="1365250"/>
            <a:ext cx="487363" cy="342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110</a:t>
            </a:r>
          </a:p>
        </p:txBody>
      </p:sp>
      <p:sp>
        <p:nvSpPr>
          <p:cNvPr id="220211" name="Rectangle 51"/>
          <p:cNvSpPr>
            <a:spLocks noChangeArrowheads="1"/>
          </p:cNvSpPr>
          <p:nvPr/>
        </p:nvSpPr>
        <p:spPr bwMode="auto">
          <a:xfrm>
            <a:off x="2727326" y="1716089"/>
            <a:ext cx="487363" cy="3460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100</a:t>
            </a:r>
          </a:p>
        </p:txBody>
      </p:sp>
      <p:sp>
        <p:nvSpPr>
          <p:cNvPr id="220212" name="Rectangle 52"/>
          <p:cNvSpPr>
            <a:spLocks noChangeArrowheads="1"/>
          </p:cNvSpPr>
          <p:nvPr/>
        </p:nvSpPr>
        <p:spPr bwMode="auto">
          <a:xfrm>
            <a:off x="2727326" y="2070100"/>
            <a:ext cx="487363" cy="3444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90</a:t>
            </a:r>
          </a:p>
        </p:txBody>
      </p:sp>
      <p:sp>
        <p:nvSpPr>
          <p:cNvPr id="220213" name="Rectangle 53"/>
          <p:cNvSpPr>
            <a:spLocks noChangeArrowheads="1"/>
          </p:cNvSpPr>
          <p:nvPr/>
        </p:nvSpPr>
        <p:spPr bwMode="auto">
          <a:xfrm>
            <a:off x="2727326" y="2424113"/>
            <a:ext cx="487363" cy="342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80</a:t>
            </a:r>
          </a:p>
        </p:txBody>
      </p:sp>
      <p:sp>
        <p:nvSpPr>
          <p:cNvPr id="220214" name="Rectangle 54"/>
          <p:cNvSpPr>
            <a:spLocks noChangeArrowheads="1"/>
          </p:cNvSpPr>
          <p:nvPr/>
        </p:nvSpPr>
        <p:spPr bwMode="auto">
          <a:xfrm>
            <a:off x="2727326" y="2776538"/>
            <a:ext cx="487363" cy="342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70</a:t>
            </a:r>
          </a:p>
        </p:txBody>
      </p:sp>
      <p:sp>
        <p:nvSpPr>
          <p:cNvPr id="220215" name="Rectangle 55"/>
          <p:cNvSpPr>
            <a:spLocks noChangeArrowheads="1"/>
          </p:cNvSpPr>
          <p:nvPr/>
        </p:nvSpPr>
        <p:spPr bwMode="auto">
          <a:xfrm>
            <a:off x="2727326" y="3130550"/>
            <a:ext cx="487363" cy="3444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60</a:t>
            </a:r>
          </a:p>
        </p:txBody>
      </p:sp>
      <p:sp>
        <p:nvSpPr>
          <p:cNvPr id="220216" name="Rectangle 56"/>
          <p:cNvSpPr>
            <a:spLocks noChangeArrowheads="1"/>
          </p:cNvSpPr>
          <p:nvPr/>
        </p:nvSpPr>
        <p:spPr bwMode="auto">
          <a:xfrm>
            <a:off x="2727326" y="3482975"/>
            <a:ext cx="487363" cy="3444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50</a:t>
            </a:r>
          </a:p>
        </p:txBody>
      </p:sp>
      <p:sp>
        <p:nvSpPr>
          <p:cNvPr id="220217" name="Rectangle 57"/>
          <p:cNvSpPr>
            <a:spLocks noChangeArrowheads="1"/>
          </p:cNvSpPr>
          <p:nvPr/>
        </p:nvSpPr>
        <p:spPr bwMode="auto">
          <a:xfrm>
            <a:off x="2727326" y="3835401"/>
            <a:ext cx="487363" cy="3460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40</a:t>
            </a:r>
          </a:p>
        </p:txBody>
      </p:sp>
      <p:sp>
        <p:nvSpPr>
          <p:cNvPr id="220218" name="Rectangle 58"/>
          <p:cNvSpPr>
            <a:spLocks noChangeArrowheads="1"/>
          </p:cNvSpPr>
          <p:nvPr/>
        </p:nvSpPr>
        <p:spPr bwMode="auto">
          <a:xfrm>
            <a:off x="2727326" y="4191000"/>
            <a:ext cx="487363" cy="342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30</a:t>
            </a:r>
          </a:p>
        </p:txBody>
      </p:sp>
      <p:sp>
        <p:nvSpPr>
          <p:cNvPr id="220219" name="Rectangle 59"/>
          <p:cNvSpPr>
            <a:spLocks noChangeArrowheads="1"/>
          </p:cNvSpPr>
          <p:nvPr/>
        </p:nvSpPr>
        <p:spPr bwMode="auto">
          <a:xfrm>
            <a:off x="2727326" y="4543425"/>
            <a:ext cx="487363" cy="342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20</a:t>
            </a:r>
          </a:p>
        </p:txBody>
      </p:sp>
      <p:sp>
        <p:nvSpPr>
          <p:cNvPr id="220220" name="Rectangle 60"/>
          <p:cNvSpPr>
            <a:spLocks noChangeArrowheads="1"/>
          </p:cNvSpPr>
          <p:nvPr/>
        </p:nvSpPr>
        <p:spPr bwMode="auto">
          <a:xfrm>
            <a:off x="2727326" y="4897439"/>
            <a:ext cx="487363" cy="3444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10</a:t>
            </a:r>
          </a:p>
        </p:txBody>
      </p:sp>
      <p:sp>
        <p:nvSpPr>
          <p:cNvPr id="220221" name="Rectangle 61"/>
          <p:cNvSpPr>
            <a:spLocks noChangeArrowheads="1"/>
          </p:cNvSpPr>
          <p:nvPr/>
        </p:nvSpPr>
        <p:spPr bwMode="auto">
          <a:xfrm>
            <a:off x="2727326" y="5251450"/>
            <a:ext cx="487363" cy="342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0</a:t>
            </a:r>
          </a:p>
        </p:txBody>
      </p:sp>
      <p:sp>
        <p:nvSpPr>
          <p:cNvPr id="220222" name="Rectangle 62"/>
          <p:cNvSpPr>
            <a:spLocks noChangeArrowheads="1"/>
          </p:cNvSpPr>
          <p:nvPr/>
        </p:nvSpPr>
        <p:spPr bwMode="auto">
          <a:xfrm>
            <a:off x="2795589" y="617538"/>
            <a:ext cx="485775" cy="342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dB   </a:t>
            </a:r>
          </a:p>
        </p:txBody>
      </p:sp>
      <p:sp>
        <p:nvSpPr>
          <p:cNvPr id="220223" name="Rectangle 63"/>
          <p:cNvSpPr>
            <a:spLocks noChangeArrowheads="1"/>
          </p:cNvSpPr>
          <p:nvPr/>
        </p:nvSpPr>
        <p:spPr bwMode="auto">
          <a:xfrm>
            <a:off x="3006726" y="5761039"/>
            <a:ext cx="485775" cy="3444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20</a:t>
            </a:r>
          </a:p>
        </p:txBody>
      </p:sp>
      <p:sp>
        <p:nvSpPr>
          <p:cNvPr id="220224" name="Rectangle 64"/>
          <p:cNvSpPr>
            <a:spLocks noChangeArrowheads="1"/>
          </p:cNvSpPr>
          <p:nvPr/>
        </p:nvSpPr>
        <p:spPr bwMode="auto">
          <a:xfrm>
            <a:off x="4537076" y="5767389"/>
            <a:ext cx="487363" cy="3444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100</a:t>
            </a:r>
          </a:p>
        </p:txBody>
      </p:sp>
      <p:sp>
        <p:nvSpPr>
          <p:cNvPr id="220225" name="Rectangle 65"/>
          <p:cNvSpPr>
            <a:spLocks noChangeArrowheads="1"/>
          </p:cNvSpPr>
          <p:nvPr/>
        </p:nvSpPr>
        <p:spPr bwMode="auto">
          <a:xfrm>
            <a:off x="6094414" y="5767389"/>
            <a:ext cx="485775" cy="3444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500</a:t>
            </a:r>
          </a:p>
        </p:txBody>
      </p:sp>
      <p:sp>
        <p:nvSpPr>
          <p:cNvPr id="220226" name="Rectangle 66"/>
          <p:cNvSpPr>
            <a:spLocks noChangeArrowheads="1"/>
          </p:cNvSpPr>
          <p:nvPr/>
        </p:nvSpPr>
        <p:spPr bwMode="auto">
          <a:xfrm>
            <a:off x="6634163" y="5767389"/>
            <a:ext cx="639762" cy="3444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1000</a:t>
            </a:r>
          </a:p>
        </p:txBody>
      </p:sp>
      <p:sp>
        <p:nvSpPr>
          <p:cNvPr id="220227" name="Rectangle 67"/>
          <p:cNvSpPr>
            <a:spLocks noChangeArrowheads="1"/>
          </p:cNvSpPr>
          <p:nvPr/>
        </p:nvSpPr>
        <p:spPr bwMode="auto">
          <a:xfrm>
            <a:off x="8166100" y="5767389"/>
            <a:ext cx="642938" cy="3444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5000</a:t>
            </a:r>
          </a:p>
        </p:txBody>
      </p:sp>
      <p:sp>
        <p:nvSpPr>
          <p:cNvPr id="220228" name="Rectangle 68"/>
          <p:cNvSpPr>
            <a:spLocks noChangeArrowheads="1"/>
          </p:cNvSpPr>
          <p:nvPr/>
        </p:nvSpPr>
        <p:spPr bwMode="auto">
          <a:xfrm>
            <a:off x="8818564" y="5767389"/>
            <a:ext cx="1087437" cy="3444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>
              <a:buClrTx/>
              <a:buFontTx/>
              <a:buNone/>
            </a:pPr>
            <a:r>
              <a:rPr lang="es-CO" altLang="es-CO" sz="1600" b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10000  Hz</a:t>
            </a:r>
          </a:p>
        </p:txBody>
      </p:sp>
      <p:sp>
        <p:nvSpPr>
          <p:cNvPr id="220229" name="Rectangle 69"/>
          <p:cNvSpPr>
            <a:spLocks noChangeArrowheads="1"/>
          </p:cNvSpPr>
          <p:nvPr/>
        </p:nvSpPr>
        <p:spPr bwMode="auto">
          <a:xfrm>
            <a:off x="6235700" y="6027738"/>
            <a:ext cx="641350" cy="419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buClrTx/>
              <a:buFontTx/>
              <a:buNone/>
            </a:pPr>
            <a:r>
              <a:rPr lang="es-CO" altLang="es-CO" sz="2000" b="1" i="1">
                <a:solidFill>
                  <a:srgbClr val="2B2B8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f</a:t>
            </a:r>
          </a:p>
        </p:txBody>
      </p:sp>
      <p:sp>
        <p:nvSpPr>
          <p:cNvPr id="220230" name="Rectangle 70"/>
          <p:cNvSpPr>
            <a:spLocks noChangeArrowheads="1"/>
          </p:cNvSpPr>
          <p:nvPr/>
        </p:nvSpPr>
        <p:spPr bwMode="auto">
          <a:xfrm>
            <a:off x="4600576" y="4802188"/>
            <a:ext cx="1109663" cy="519112"/>
          </a:xfrm>
          <a:prstGeom prst="rect">
            <a:avLst/>
          </a:prstGeom>
          <a:solidFill>
            <a:srgbClr val="FFFF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buClrTx/>
              <a:buFontTx/>
              <a:buNone/>
            </a:pPr>
            <a:r>
              <a:rPr lang="es-CO" altLang="es-CO" sz="1800" b="1">
                <a:solidFill>
                  <a:srgbClr val="669900"/>
                </a:solidFill>
              </a:rPr>
              <a:t>Umbral de </a:t>
            </a:r>
          </a:p>
          <a:p>
            <a:pPr algn="ctr">
              <a:buClrTx/>
              <a:buFontTx/>
              <a:buNone/>
            </a:pPr>
            <a:r>
              <a:rPr lang="es-CO" altLang="es-CO" sz="1800" b="1">
                <a:solidFill>
                  <a:srgbClr val="669900"/>
                </a:solidFill>
              </a:rPr>
              <a:t>audición</a:t>
            </a:r>
          </a:p>
        </p:txBody>
      </p:sp>
      <p:sp>
        <p:nvSpPr>
          <p:cNvPr id="220231" name="Rectangle 71"/>
          <p:cNvSpPr>
            <a:spLocks noChangeArrowheads="1"/>
          </p:cNvSpPr>
          <p:nvPr/>
        </p:nvSpPr>
        <p:spPr bwMode="auto">
          <a:xfrm>
            <a:off x="4784725" y="2211389"/>
            <a:ext cx="877888" cy="2047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>
              <a:buClrTx/>
              <a:buFontTx/>
              <a:buNone/>
            </a:pPr>
            <a:r>
              <a:rPr lang="es-CO" altLang="es-CO" sz="2000" b="1">
                <a:solidFill>
                  <a:srgbClr val="FF3300"/>
                </a:solidFill>
              </a:rPr>
              <a:t>80 dB</a:t>
            </a:r>
          </a:p>
        </p:txBody>
      </p:sp>
      <p:sp>
        <p:nvSpPr>
          <p:cNvPr id="220232" name="Rectangle 72"/>
          <p:cNvSpPr>
            <a:spLocks noChangeArrowheads="1"/>
          </p:cNvSpPr>
          <p:nvPr/>
        </p:nvSpPr>
        <p:spPr bwMode="auto">
          <a:xfrm>
            <a:off x="4781550" y="2900364"/>
            <a:ext cx="990600" cy="2047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>
              <a:buClrTx/>
              <a:buFontTx/>
              <a:buNone/>
            </a:pPr>
            <a:r>
              <a:rPr lang="es-CO" altLang="es-CO" sz="2000" b="1">
                <a:solidFill>
                  <a:srgbClr val="33CC33"/>
                </a:solidFill>
              </a:rPr>
              <a:t>40 dB</a:t>
            </a:r>
          </a:p>
        </p:txBody>
      </p:sp>
      <p:sp>
        <p:nvSpPr>
          <p:cNvPr id="220233" name="Rectangle 73"/>
          <p:cNvSpPr>
            <a:spLocks noChangeArrowheads="1"/>
          </p:cNvSpPr>
          <p:nvPr/>
        </p:nvSpPr>
        <p:spPr bwMode="auto">
          <a:xfrm>
            <a:off x="4784725" y="2551113"/>
            <a:ext cx="877888" cy="203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>
              <a:buClrTx/>
              <a:buFontTx/>
              <a:buNone/>
            </a:pPr>
            <a:r>
              <a:rPr lang="es-CO" altLang="es-CO" sz="2000" b="1">
                <a:solidFill>
                  <a:srgbClr val="FFCC00"/>
                </a:solidFill>
              </a:rPr>
              <a:t>60 dB</a:t>
            </a:r>
          </a:p>
        </p:txBody>
      </p:sp>
      <p:sp>
        <p:nvSpPr>
          <p:cNvPr id="220234" name="Freeform 74"/>
          <p:cNvSpPr>
            <a:spLocks noChangeArrowheads="1"/>
          </p:cNvSpPr>
          <p:nvPr/>
        </p:nvSpPr>
        <p:spPr bwMode="auto">
          <a:xfrm>
            <a:off x="3422651" y="2974975"/>
            <a:ext cx="6265863" cy="2705100"/>
          </a:xfrm>
          <a:custGeom>
            <a:avLst/>
            <a:gdLst>
              <a:gd name="G0" fmla="+- 37 0 0"/>
              <a:gd name="G1" fmla="+- 1 0 0"/>
              <a:gd name="G2" fmla="+- 1 0 0"/>
              <a:gd name="G3" fmla="+- 1 0 0"/>
              <a:gd name="G4" fmla="+- 1 0 0"/>
              <a:gd name="G5" fmla="+- 1 0 0"/>
              <a:gd name="G6" fmla="+- 1 0 0"/>
              <a:gd name="G7" fmla="+- 1 0 0"/>
              <a:gd name="G8" fmla="+- 1 0 0"/>
              <a:gd name="G9" fmla="+- 1 0 0"/>
              <a:gd name="G10" fmla="+- 1 0 0"/>
              <a:gd name="G11" fmla="+- 1 0 0"/>
              <a:gd name="G12" fmla="+- 1 0 0"/>
              <a:gd name="G13" fmla="+- 1 0 0"/>
              <a:gd name="G14" fmla="+- 1 0 0"/>
              <a:gd name="G15" fmla="+- 1 0 0"/>
              <a:gd name="T0" fmla="*/ 1327 256 1"/>
              <a:gd name="T1" fmla="*/ 0 256 1"/>
              <a:gd name="G16" fmla="+- 0 T0 T1"/>
              <a:gd name="G17" fmla="sin 56082 G16"/>
              <a:gd name="T2" fmla="*/ 1327 256 1"/>
              <a:gd name="T3" fmla="*/ 0 256 1"/>
              <a:gd name="G18" fmla="+- 0 T2 T3"/>
              <a:gd name="G19" fmla="cos 58277 G18"/>
              <a:gd name="G20" fmla="+- G17 0 G19"/>
              <a:gd name="G21" fmla="*/ G20 65535 1"/>
              <a:gd name="G22" fmla="+- G21 10800 0"/>
              <a:gd name="G23" fmla="*/ 1 1311 25216"/>
              <a:gd name="G24" fmla="+- 1 0 0"/>
              <a:gd name="G25" fmla="+- 1 0 0"/>
              <a:gd name="G26" fmla="+- 1 0 0"/>
              <a:gd name="G27" fmla="+- 1 0 0"/>
              <a:gd name="G28" fmla="+- 1 0 0"/>
              <a:gd name="G29" fmla="+- 1 0 0"/>
              <a:gd name="G30" fmla="+- 1 0 0"/>
              <a:gd name="G31" fmla="+- 1 0 0"/>
              <a:gd name="G32" fmla="+- 1 0 0"/>
              <a:gd name="G33" fmla="+- 1 0 0"/>
              <a:gd name="G34" fmla="+- 1 0 0"/>
              <a:gd name="G35" fmla="+- 1 0 0"/>
              <a:gd name="G36" fmla="+- 1 0 0"/>
              <a:gd name="G37" fmla="+- 1 0 0"/>
              <a:gd name="G38" fmla="+- 36864 0 0"/>
              <a:gd name="G39" fmla="*/ 1 0 0"/>
              <a:gd name="G40" fmla="*/ 1 35987 55552"/>
              <a:gd name="G41" fmla="*/ G40 1 180"/>
              <a:gd name="G42" fmla="*/ G39 1 G41"/>
              <a:gd name="G43" fmla="+- 58742 0 0"/>
              <a:gd name="G44" fmla="+- 29750 0 0"/>
              <a:gd name="G45" fmla="+- 11 0 0"/>
              <a:gd name="T4" fmla="*/ 13 256 1"/>
              <a:gd name="T5" fmla="*/ 0 256 1"/>
              <a:gd name="G46" fmla="+- 0 T4 T5"/>
              <a:gd name="G47" fmla="sin 32270 G46"/>
              <a:gd name="T6" fmla="*/ 15 256 1"/>
              <a:gd name="T7" fmla="*/ 0 256 1"/>
              <a:gd name="G48" fmla="+- 0 T6 T7"/>
              <a:gd name="G49" fmla="cos 39310 G48"/>
              <a:gd name="G50" fmla="*/ 1 47741 7824"/>
              <a:gd name="G51" fmla="*/ 1 0 0"/>
              <a:gd name="G52" fmla="*/ 1 63235 12704"/>
              <a:gd name="T8" fmla="*/ 0 w 3947"/>
              <a:gd name="T9" fmla="*/ 0 h 1704"/>
              <a:gd name="T10" fmla="*/ 277813 w 3947"/>
              <a:gd name="T11" fmla="*/ 219075 h 1704"/>
              <a:gd name="T12" fmla="*/ 554038 w 3947"/>
              <a:gd name="T13" fmla="*/ 438150 h 1704"/>
              <a:gd name="T14" fmla="*/ 741363 w 3947"/>
              <a:gd name="T15" fmla="*/ 590550 h 1704"/>
              <a:gd name="T16" fmla="*/ 884238 w 3947"/>
              <a:gd name="T17" fmla="*/ 704850 h 1704"/>
              <a:gd name="T18" fmla="*/ 1022350 w 3947"/>
              <a:gd name="T19" fmla="*/ 825500 h 1704"/>
              <a:gd name="T20" fmla="*/ 1214438 w 3947"/>
              <a:gd name="T21" fmla="*/ 984250 h 1704"/>
              <a:gd name="T22" fmla="*/ 1358900 w 3947"/>
              <a:gd name="T23" fmla="*/ 1096963 h 1704"/>
              <a:gd name="T24" fmla="*/ 1666875 w 3947"/>
              <a:gd name="T25" fmla="*/ 1339850 h 1704"/>
              <a:gd name="T26" fmla="*/ 2020888 w 3947"/>
              <a:gd name="T27" fmla="*/ 1590675 h 1704"/>
              <a:gd name="T28" fmla="*/ 2406650 w 3947"/>
              <a:gd name="T29" fmla="*/ 1849438 h 1704"/>
              <a:gd name="T30" fmla="*/ 2660650 w 3947"/>
              <a:gd name="T31" fmla="*/ 2038350 h 1704"/>
              <a:gd name="T32" fmla="*/ 3046413 w 3947"/>
              <a:gd name="T33" fmla="*/ 2295525 h 1704"/>
              <a:gd name="T34" fmla="*/ 3114675 w 3947"/>
              <a:gd name="T35" fmla="*/ 2330450 h 1704"/>
              <a:gd name="T36" fmla="*/ 3200400 w 3947"/>
              <a:gd name="T37" fmla="*/ 2360613 h 1704"/>
              <a:gd name="T38" fmla="*/ 3332163 w 3947"/>
              <a:gd name="T39" fmla="*/ 2387600 h 1704"/>
              <a:gd name="T40" fmla="*/ 3586163 w 3947"/>
              <a:gd name="T41" fmla="*/ 2395538 h 1704"/>
              <a:gd name="T42" fmla="*/ 3822700 w 3947"/>
              <a:gd name="T43" fmla="*/ 2417763 h 1704"/>
              <a:gd name="T44" fmla="*/ 3954463 w 3947"/>
              <a:gd name="T45" fmla="*/ 2447925 h 1704"/>
              <a:gd name="T46" fmla="*/ 4065588 w 3947"/>
              <a:gd name="T47" fmla="*/ 2490788 h 1704"/>
              <a:gd name="T48" fmla="*/ 4254500 w 3947"/>
              <a:gd name="T49" fmla="*/ 2605088 h 1704"/>
              <a:gd name="T50" fmla="*/ 4451350 w 3947"/>
              <a:gd name="T51" fmla="*/ 2682875 h 1704"/>
              <a:gd name="T52" fmla="*/ 4618038 w 3947"/>
              <a:gd name="T53" fmla="*/ 2705100 h 1704"/>
              <a:gd name="T54" fmla="*/ 4794250 w 3947"/>
              <a:gd name="T55" fmla="*/ 2682875 h 1704"/>
              <a:gd name="T56" fmla="*/ 4914900 w 3947"/>
              <a:gd name="T57" fmla="*/ 2644775 h 1704"/>
              <a:gd name="T58" fmla="*/ 5008563 w 3947"/>
              <a:gd name="T59" fmla="*/ 2592388 h 1704"/>
              <a:gd name="T60" fmla="*/ 5064125 w 3947"/>
              <a:gd name="T61" fmla="*/ 2544763 h 1704"/>
              <a:gd name="T62" fmla="*/ 5173663 w 3947"/>
              <a:gd name="T63" fmla="*/ 2408238 h 1704"/>
              <a:gd name="T64" fmla="*/ 5257800 w 3947"/>
              <a:gd name="T65" fmla="*/ 2295525 h 1704"/>
              <a:gd name="T66" fmla="*/ 5300663 w 3947"/>
              <a:gd name="T67" fmla="*/ 2241550 h 1704"/>
              <a:gd name="T68" fmla="*/ 5362575 w 3947"/>
              <a:gd name="T69" fmla="*/ 2190750 h 1704"/>
              <a:gd name="T70" fmla="*/ 5416550 w 3947"/>
              <a:gd name="T71" fmla="*/ 2155825 h 1704"/>
              <a:gd name="T72" fmla="*/ 5489575 w 3947"/>
              <a:gd name="T73" fmla="*/ 2136775 h 1704"/>
              <a:gd name="T74" fmla="*/ 5621338 w 3947"/>
              <a:gd name="T75" fmla="*/ 2106613 h 1704"/>
              <a:gd name="T76" fmla="*/ 5710238 w 3947"/>
              <a:gd name="T77" fmla="*/ 2095500 h 1704"/>
              <a:gd name="T78" fmla="*/ 5830888 w 3947"/>
              <a:gd name="T79" fmla="*/ 2068513 h 1704"/>
              <a:gd name="T80" fmla="*/ 5962650 w 3947"/>
              <a:gd name="T81" fmla="*/ 2038350 h 1704"/>
              <a:gd name="T82" fmla="*/ 6051550 w 3947"/>
              <a:gd name="T83" fmla="*/ 1992313 h 1704"/>
              <a:gd name="T84" fmla="*/ 6129338 w 3947"/>
              <a:gd name="T85" fmla="*/ 1924050 h 1704"/>
              <a:gd name="T86" fmla="*/ 6172200 w 3947"/>
              <a:gd name="T87" fmla="*/ 1878013 h 1704"/>
              <a:gd name="T88" fmla="*/ 6216650 w 3947"/>
              <a:gd name="T89" fmla="*/ 1811338 h 1704"/>
              <a:gd name="T90" fmla="*/ 6265863 w 3947"/>
              <a:gd name="T91" fmla="*/ 1665288 h 1704"/>
            </a:gdLst>
            <a:ahLst/>
            <a:cxnLst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3947" h="1704">
                <a:moveTo>
                  <a:pt x="0" y="0"/>
                </a:moveTo>
                <a:lnTo>
                  <a:pt x="175" y="138"/>
                </a:lnTo>
                <a:lnTo>
                  <a:pt x="349" y="276"/>
                </a:lnTo>
                <a:lnTo>
                  <a:pt x="467" y="372"/>
                </a:lnTo>
                <a:lnTo>
                  <a:pt x="557" y="444"/>
                </a:lnTo>
                <a:lnTo>
                  <a:pt x="644" y="520"/>
                </a:lnTo>
                <a:lnTo>
                  <a:pt x="765" y="620"/>
                </a:lnTo>
                <a:lnTo>
                  <a:pt x="856" y="691"/>
                </a:lnTo>
                <a:lnTo>
                  <a:pt x="1050" y="844"/>
                </a:lnTo>
                <a:lnTo>
                  <a:pt x="1273" y="1002"/>
                </a:lnTo>
                <a:lnTo>
                  <a:pt x="1516" y="1165"/>
                </a:lnTo>
                <a:lnTo>
                  <a:pt x="1676" y="1284"/>
                </a:lnTo>
                <a:lnTo>
                  <a:pt x="1919" y="1446"/>
                </a:lnTo>
                <a:lnTo>
                  <a:pt x="1962" y="1468"/>
                </a:lnTo>
                <a:lnTo>
                  <a:pt x="2016" y="1487"/>
                </a:lnTo>
                <a:lnTo>
                  <a:pt x="2099" y="1504"/>
                </a:lnTo>
                <a:lnTo>
                  <a:pt x="2259" y="1509"/>
                </a:lnTo>
                <a:lnTo>
                  <a:pt x="2408" y="1523"/>
                </a:lnTo>
                <a:lnTo>
                  <a:pt x="2491" y="1542"/>
                </a:lnTo>
                <a:lnTo>
                  <a:pt x="2561" y="1569"/>
                </a:lnTo>
                <a:lnTo>
                  <a:pt x="2680" y="1641"/>
                </a:lnTo>
                <a:lnTo>
                  <a:pt x="2804" y="1690"/>
                </a:lnTo>
                <a:lnTo>
                  <a:pt x="2909" y="1704"/>
                </a:lnTo>
                <a:lnTo>
                  <a:pt x="3020" y="1690"/>
                </a:lnTo>
                <a:lnTo>
                  <a:pt x="3096" y="1666"/>
                </a:lnTo>
                <a:lnTo>
                  <a:pt x="3155" y="1633"/>
                </a:lnTo>
                <a:lnTo>
                  <a:pt x="3190" y="1603"/>
                </a:lnTo>
                <a:lnTo>
                  <a:pt x="3259" y="1517"/>
                </a:lnTo>
                <a:lnTo>
                  <a:pt x="3312" y="1446"/>
                </a:lnTo>
                <a:lnTo>
                  <a:pt x="3339" y="1412"/>
                </a:lnTo>
                <a:lnTo>
                  <a:pt x="3378" y="1380"/>
                </a:lnTo>
                <a:lnTo>
                  <a:pt x="3412" y="1358"/>
                </a:lnTo>
                <a:lnTo>
                  <a:pt x="3458" y="1346"/>
                </a:lnTo>
                <a:lnTo>
                  <a:pt x="3541" y="1327"/>
                </a:lnTo>
                <a:lnTo>
                  <a:pt x="3597" y="1320"/>
                </a:lnTo>
                <a:lnTo>
                  <a:pt x="3673" y="1303"/>
                </a:lnTo>
                <a:lnTo>
                  <a:pt x="3756" y="1284"/>
                </a:lnTo>
                <a:lnTo>
                  <a:pt x="3812" y="1255"/>
                </a:lnTo>
                <a:lnTo>
                  <a:pt x="3861" y="1212"/>
                </a:lnTo>
                <a:lnTo>
                  <a:pt x="3888" y="1183"/>
                </a:lnTo>
                <a:lnTo>
                  <a:pt x="3916" y="1141"/>
                </a:lnTo>
                <a:lnTo>
                  <a:pt x="3947" y="1049"/>
                </a:lnTo>
              </a:path>
            </a:pathLst>
          </a:custGeom>
          <a:noFill/>
          <a:ln w="38160" cap="flat">
            <a:solidFill>
              <a:srgbClr val="6699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  <p:sp>
        <p:nvSpPr>
          <p:cNvPr id="220235" name="Freeform 75"/>
          <p:cNvSpPr>
            <a:spLocks noChangeArrowheads="1"/>
          </p:cNvSpPr>
          <p:nvPr/>
        </p:nvSpPr>
        <p:spPr bwMode="auto">
          <a:xfrm>
            <a:off x="3432176" y="2979738"/>
            <a:ext cx="6257925" cy="2705100"/>
          </a:xfrm>
          <a:custGeom>
            <a:avLst/>
            <a:gdLst>
              <a:gd name="G0" fmla="+- 141 0 0"/>
              <a:gd name="G1" fmla="+- 1 0 0"/>
              <a:gd name="G2" fmla="+- 1 0 0"/>
              <a:gd name="G3" fmla="+- 1 0 0"/>
              <a:gd name="G4" fmla="+- 1 0 0"/>
              <a:gd name="G5" fmla="*/ 1 53127 62592"/>
              <a:gd name="G6" fmla="+- 1 0 0"/>
              <a:gd name="G7" fmla="+- 1 0 0"/>
              <a:gd name="G8" fmla="+- 1 0 0"/>
              <a:gd name="G9" fmla="+- 1 0 0"/>
              <a:gd name="G10" fmla="+- 1 0 0"/>
              <a:gd name="G11" fmla="+- 1 0 0"/>
              <a:gd name="G12" fmla="+- 1 0 0"/>
              <a:gd name="G13" fmla="+- 1 0 0"/>
              <a:gd name="G14" fmla="+- 1 0 0"/>
              <a:gd name="G15" fmla="+- 1 0 0"/>
              <a:gd name="G16" fmla="+- 1 0 0"/>
              <a:gd name="G17" fmla="+- 1 0 0"/>
              <a:gd name="G18" fmla="+- 1 0 0"/>
              <a:gd name="G19" fmla="+- 1 0 0"/>
              <a:gd name="G20" fmla="+- 1 0 0"/>
              <a:gd name="G21" fmla="+- 1 0 0"/>
              <a:gd name="G22" fmla="+- 1 0 0"/>
              <a:gd name="G23" fmla="+- 1 0 0"/>
              <a:gd name="G24" fmla="+- 1 0 0"/>
              <a:gd name="G25" fmla="*/ 1 62345 25408"/>
              <a:gd name="G26" fmla="+- 1 0 0"/>
              <a:gd name="G27" fmla="+- 1 0 0"/>
              <a:gd name="G28" fmla="+- 1 0 0"/>
              <a:gd name="G29" fmla="+- 1 0 0"/>
              <a:gd name="G30" fmla="+- 1 0 0"/>
              <a:gd name="G31" fmla="+- 1 0 0"/>
              <a:gd name="G32" fmla="*/ 1 16385 2"/>
              <a:gd name="G33" fmla="+- 1 0 0"/>
              <a:gd name="G34" fmla="+- 1 0 0"/>
              <a:gd name="G35" fmla="+- 1 0 0"/>
              <a:gd name="G36" fmla="+- 1 0 0"/>
              <a:gd name="G37" fmla="+- 1 0 0"/>
              <a:gd name="G38" fmla="+- 1 0 0"/>
              <a:gd name="G39" fmla="+- 1 0 0"/>
              <a:gd name="G40" fmla="+- 1 0 0"/>
              <a:gd name="G41" fmla="+- 1 0 0"/>
              <a:gd name="G42" fmla="+- 1 0 0"/>
              <a:gd name="G43" fmla="+- 1 0 0"/>
              <a:gd name="G44" fmla="+- 1 0 0"/>
              <a:gd name="G45" fmla="+- 1 0 0"/>
              <a:gd name="G46" fmla="+- 1 0 0"/>
              <a:gd name="G47" fmla="+- 1 0 0"/>
              <a:gd name="G48" fmla="+- 1 0 0"/>
              <a:gd name="G49" fmla="+- 1 0 0"/>
              <a:gd name="G50" fmla="+- 1 0 0"/>
              <a:gd name="G51" fmla="+- 1 0 0"/>
              <a:gd name="G52" fmla="+- 1 0 0"/>
              <a:gd name="G53" fmla="+- 1 0 0"/>
              <a:gd name="G54" fmla="+- 1 0 0"/>
              <a:gd name="G55" fmla="+- 1 0 0"/>
              <a:gd name="G56" fmla="+- 1 0 0"/>
              <a:gd name="G57" fmla="+- 1 0 0"/>
              <a:gd name="G58" fmla="+- 1 0 0"/>
              <a:gd name="G59" fmla="+- 1 0 0"/>
              <a:gd name="G60" fmla="+- 1 0 0"/>
              <a:gd name="G61" fmla="+- 1 0 0"/>
              <a:gd name="G62" fmla="+- 1 0 0"/>
              <a:gd name="T0" fmla="*/ 0 w 3942"/>
              <a:gd name="T1" fmla="*/ 0 h 1704"/>
              <a:gd name="T2" fmla="*/ 1211263 w 3942"/>
              <a:gd name="T3" fmla="*/ 987425 h 1704"/>
              <a:gd name="T4" fmla="*/ 1697038 w 3942"/>
              <a:gd name="T5" fmla="*/ 1366838 h 1704"/>
              <a:gd name="T6" fmla="*/ 1838325 w 3942"/>
              <a:gd name="T7" fmla="*/ 1466850 h 1704"/>
              <a:gd name="T8" fmla="*/ 1933575 w 3942"/>
              <a:gd name="T9" fmla="*/ 1514475 h 1704"/>
              <a:gd name="T10" fmla="*/ 1993900 w 3942"/>
              <a:gd name="T11" fmla="*/ 1533525 h 1704"/>
              <a:gd name="T12" fmla="*/ 2082800 w 3942"/>
              <a:gd name="T13" fmla="*/ 1538288 h 1704"/>
              <a:gd name="T14" fmla="*/ 2247900 w 3942"/>
              <a:gd name="T15" fmla="*/ 1544638 h 1704"/>
              <a:gd name="T16" fmla="*/ 2301875 w 3942"/>
              <a:gd name="T17" fmla="*/ 1538288 h 1704"/>
              <a:gd name="T18" fmla="*/ 2384425 w 3942"/>
              <a:gd name="T19" fmla="*/ 1512888 h 1704"/>
              <a:gd name="T20" fmla="*/ 2439988 w 3942"/>
              <a:gd name="T21" fmla="*/ 1492250 h 1704"/>
              <a:gd name="T22" fmla="*/ 2478088 w 3942"/>
              <a:gd name="T23" fmla="*/ 1481138 h 1704"/>
              <a:gd name="T24" fmla="*/ 2516188 w 3942"/>
              <a:gd name="T25" fmla="*/ 1481138 h 1704"/>
              <a:gd name="T26" fmla="*/ 2544763 w 3942"/>
              <a:gd name="T27" fmla="*/ 1482725 h 1704"/>
              <a:gd name="T28" fmla="*/ 2571750 w 3942"/>
              <a:gd name="T29" fmla="*/ 1506538 h 1704"/>
              <a:gd name="T30" fmla="*/ 2609850 w 3942"/>
              <a:gd name="T31" fmla="*/ 1563688 h 1704"/>
              <a:gd name="T32" fmla="*/ 2636838 w 3942"/>
              <a:gd name="T33" fmla="*/ 1619250 h 1704"/>
              <a:gd name="T34" fmla="*/ 2654300 w 3942"/>
              <a:gd name="T35" fmla="*/ 1674813 h 1704"/>
              <a:gd name="T36" fmla="*/ 2681288 w 3942"/>
              <a:gd name="T37" fmla="*/ 1563688 h 1704"/>
              <a:gd name="T38" fmla="*/ 2697163 w 3942"/>
              <a:gd name="T39" fmla="*/ 1530350 h 1704"/>
              <a:gd name="T40" fmla="*/ 2716213 w 3942"/>
              <a:gd name="T41" fmla="*/ 1520825 h 1704"/>
              <a:gd name="T42" fmla="*/ 2741613 w 3942"/>
              <a:gd name="T43" fmla="*/ 1533525 h 1704"/>
              <a:gd name="T44" fmla="*/ 2774950 w 3942"/>
              <a:gd name="T45" fmla="*/ 1573213 h 1704"/>
              <a:gd name="T46" fmla="*/ 2797175 w 3942"/>
              <a:gd name="T47" fmla="*/ 1649413 h 1704"/>
              <a:gd name="T48" fmla="*/ 2824163 w 3942"/>
              <a:gd name="T49" fmla="*/ 1797050 h 1704"/>
              <a:gd name="T50" fmla="*/ 2857500 w 3942"/>
              <a:gd name="T51" fmla="*/ 1919288 h 1704"/>
              <a:gd name="T52" fmla="*/ 2890838 w 3942"/>
              <a:gd name="T53" fmla="*/ 2005013 h 1704"/>
              <a:gd name="T54" fmla="*/ 2940050 w 3942"/>
              <a:gd name="T55" fmla="*/ 2090738 h 1704"/>
              <a:gd name="T56" fmla="*/ 3027363 w 3942"/>
              <a:gd name="T57" fmla="*/ 2203450 h 1704"/>
              <a:gd name="T58" fmla="*/ 3116263 w 3942"/>
              <a:gd name="T59" fmla="*/ 2300288 h 1704"/>
              <a:gd name="T60" fmla="*/ 3181350 w 3942"/>
              <a:gd name="T61" fmla="*/ 2349500 h 1704"/>
              <a:gd name="T62" fmla="*/ 3263900 w 3942"/>
              <a:gd name="T63" fmla="*/ 2376488 h 1704"/>
              <a:gd name="T64" fmla="*/ 3359150 w 3942"/>
              <a:gd name="T65" fmla="*/ 2386013 h 1704"/>
              <a:gd name="T66" fmla="*/ 3514725 w 3942"/>
              <a:gd name="T67" fmla="*/ 2387600 h 1704"/>
              <a:gd name="T68" fmla="*/ 3644900 w 3942"/>
              <a:gd name="T69" fmla="*/ 2400300 h 1704"/>
              <a:gd name="T70" fmla="*/ 3763963 w 3942"/>
              <a:gd name="T71" fmla="*/ 2409825 h 1704"/>
              <a:gd name="T72" fmla="*/ 3852863 w 3942"/>
              <a:gd name="T73" fmla="*/ 2425700 h 1704"/>
              <a:gd name="T74" fmla="*/ 3949700 w 3942"/>
              <a:gd name="T75" fmla="*/ 2449513 h 1704"/>
              <a:gd name="T76" fmla="*/ 4052888 w 3942"/>
              <a:gd name="T77" fmla="*/ 2490788 h 1704"/>
              <a:gd name="T78" fmla="*/ 4130675 w 3942"/>
              <a:gd name="T79" fmla="*/ 2533650 h 1704"/>
              <a:gd name="T80" fmla="*/ 4205288 w 3942"/>
              <a:gd name="T81" fmla="*/ 2582863 h 1704"/>
              <a:gd name="T82" fmla="*/ 4283075 w 3942"/>
              <a:gd name="T83" fmla="*/ 2616200 h 1704"/>
              <a:gd name="T84" fmla="*/ 4433888 w 3942"/>
              <a:gd name="T85" fmla="*/ 2671763 h 1704"/>
              <a:gd name="T86" fmla="*/ 4606925 w 3942"/>
              <a:gd name="T87" fmla="*/ 2705100 h 1704"/>
              <a:gd name="T88" fmla="*/ 4738688 w 3942"/>
              <a:gd name="T89" fmla="*/ 2686050 h 1704"/>
              <a:gd name="T90" fmla="*/ 4852988 w 3942"/>
              <a:gd name="T91" fmla="*/ 2663825 h 1704"/>
              <a:gd name="T92" fmla="*/ 4962525 w 3942"/>
              <a:gd name="T93" fmla="*/ 2611438 h 1704"/>
              <a:gd name="T94" fmla="*/ 5038725 w 3942"/>
              <a:gd name="T95" fmla="*/ 2557463 h 1704"/>
              <a:gd name="T96" fmla="*/ 5172075 w 3942"/>
              <a:gd name="T97" fmla="*/ 2400300 h 1704"/>
              <a:gd name="T98" fmla="*/ 5249863 w 3942"/>
              <a:gd name="T99" fmla="*/ 2286000 h 1704"/>
              <a:gd name="T100" fmla="*/ 5307013 w 3942"/>
              <a:gd name="T101" fmla="*/ 2220913 h 1704"/>
              <a:gd name="T102" fmla="*/ 5362575 w 3942"/>
              <a:gd name="T103" fmla="*/ 2178050 h 1704"/>
              <a:gd name="T104" fmla="*/ 5421313 w 3942"/>
              <a:gd name="T105" fmla="*/ 2149475 h 1704"/>
              <a:gd name="T106" fmla="*/ 5521325 w 3942"/>
              <a:gd name="T107" fmla="*/ 2125663 h 1704"/>
              <a:gd name="T108" fmla="*/ 5654675 w 3942"/>
              <a:gd name="T109" fmla="*/ 2095500 h 1704"/>
              <a:gd name="T110" fmla="*/ 5788025 w 3942"/>
              <a:gd name="T111" fmla="*/ 2073275 h 1704"/>
              <a:gd name="T112" fmla="*/ 5881688 w 3942"/>
              <a:gd name="T113" fmla="*/ 2049463 h 1704"/>
              <a:gd name="T114" fmla="*/ 5976938 w 3942"/>
              <a:gd name="T115" fmla="*/ 2024063 h 1704"/>
              <a:gd name="T116" fmla="*/ 6053138 w 3942"/>
              <a:gd name="T117" fmla="*/ 1982788 h 1704"/>
              <a:gd name="T118" fmla="*/ 6119813 w 3942"/>
              <a:gd name="T119" fmla="*/ 1924050 h 1704"/>
              <a:gd name="T120" fmla="*/ 6176963 w 3942"/>
              <a:gd name="T121" fmla="*/ 1862138 h 1704"/>
              <a:gd name="T122" fmla="*/ 6210300 w 3942"/>
              <a:gd name="T123" fmla="*/ 1809750 h 1704"/>
              <a:gd name="T124" fmla="*/ 6257925 w 3942"/>
              <a:gd name="T125" fmla="*/ 1676400 h 17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942" h="1704">
                <a:moveTo>
                  <a:pt x="0" y="0"/>
                </a:moveTo>
                <a:lnTo>
                  <a:pt x="763" y="622"/>
                </a:lnTo>
                <a:lnTo>
                  <a:pt x="1069" y="861"/>
                </a:lnTo>
                <a:lnTo>
                  <a:pt x="1158" y="924"/>
                </a:lnTo>
                <a:lnTo>
                  <a:pt x="1218" y="954"/>
                </a:lnTo>
                <a:lnTo>
                  <a:pt x="1256" y="966"/>
                </a:lnTo>
                <a:lnTo>
                  <a:pt x="1312" y="969"/>
                </a:lnTo>
                <a:lnTo>
                  <a:pt x="1416" y="973"/>
                </a:lnTo>
                <a:lnTo>
                  <a:pt x="1450" y="969"/>
                </a:lnTo>
                <a:lnTo>
                  <a:pt x="1502" y="953"/>
                </a:lnTo>
                <a:lnTo>
                  <a:pt x="1537" y="940"/>
                </a:lnTo>
                <a:lnTo>
                  <a:pt x="1561" y="933"/>
                </a:lnTo>
                <a:lnTo>
                  <a:pt x="1585" y="933"/>
                </a:lnTo>
                <a:lnTo>
                  <a:pt x="1603" y="934"/>
                </a:lnTo>
                <a:lnTo>
                  <a:pt x="1620" y="949"/>
                </a:lnTo>
                <a:lnTo>
                  <a:pt x="1644" y="985"/>
                </a:lnTo>
                <a:lnTo>
                  <a:pt x="1661" y="1020"/>
                </a:lnTo>
                <a:lnTo>
                  <a:pt x="1672" y="1055"/>
                </a:lnTo>
                <a:lnTo>
                  <a:pt x="1689" y="985"/>
                </a:lnTo>
                <a:lnTo>
                  <a:pt x="1699" y="964"/>
                </a:lnTo>
                <a:lnTo>
                  <a:pt x="1711" y="958"/>
                </a:lnTo>
                <a:lnTo>
                  <a:pt x="1727" y="966"/>
                </a:lnTo>
                <a:lnTo>
                  <a:pt x="1748" y="991"/>
                </a:lnTo>
                <a:lnTo>
                  <a:pt x="1762" y="1039"/>
                </a:lnTo>
                <a:lnTo>
                  <a:pt x="1779" y="1132"/>
                </a:lnTo>
                <a:lnTo>
                  <a:pt x="1800" y="1209"/>
                </a:lnTo>
                <a:lnTo>
                  <a:pt x="1821" y="1263"/>
                </a:lnTo>
                <a:lnTo>
                  <a:pt x="1852" y="1317"/>
                </a:lnTo>
                <a:lnTo>
                  <a:pt x="1907" y="1388"/>
                </a:lnTo>
                <a:lnTo>
                  <a:pt x="1963" y="1449"/>
                </a:lnTo>
                <a:lnTo>
                  <a:pt x="2004" y="1480"/>
                </a:lnTo>
                <a:lnTo>
                  <a:pt x="2056" y="1497"/>
                </a:lnTo>
                <a:lnTo>
                  <a:pt x="2116" y="1503"/>
                </a:lnTo>
                <a:lnTo>
                  <a:pt x="2214" y="1504"/>
                </a:lnTo>
                <a:lnTo>
                  <a:pt x="2296" y="1512"/>
                </a:lnTo>
                <a:lnTo>
                  <a:pt x="2371" y="1518"/>
                </a:lnTo>
                <a:lnTo>
                  <a:pt x="2427" y="1528"/>
                </a:lnTo>
                <a:lnTo>
                  <a:pt x="2488" y="1543"/>
                </a:lnTo>
                <a:lnTo>
                  <a:pt x="2553" y="1569"/>
                </a:lnTo>
                <a:lnTo>
                  <a:pt x="2602" y="1596"/>
                </a:lnTo>
                <a:lnTo>
                  <a:pt x="2649" y="1627"/>
                </a:lnTo>
                <a:lnTo>
                  <a:pt x="2698" y="1648"/>
                </a:lnTo>
                <a:lnTo>
                  <a:pt x="2793" y="1683"/>
                </a:lnTo>
                <a:lnTo>
                  <a:pt x="2902" y="1704"/>
                </a:lnTo>
                <a:lnTo>
                  <a:pt x="2985" y="1692"/>
                </a:lnTo>
                <a:lnTo>
                  <a:pt x="3057" y="1678"/>
                </a:lnTo>
                <a:lnTo>
                  <a:pt x="3126" y="1645"/>
                </a:lnTo>
                <a:lnTo>
                  <a:pt x="3174" y="1611"/>
                </a:lnTo>
                <a:lnTo>
                  <a:pt x="3258" y="1512"/>
                </a:lnTo>
                <a:lnTo>
                  <a:pt x="3307" y="1440"/>
                </a:lnTo>
                <a:lnTo>
                  <a:pt x="3343" y="1399"/>
                </a:lnTo>
                <a:lnTo>
                  <a:pt x="3378" y="1372"/>
                </a:lnTo>
                <a:lnTo>
                  <a:pt x="3415" y="1354"/>
                </a:lnTo>
                <a:lnTo>
                  <a:pt x="3478" y="1339"/>
                </a:lnTo>
                <a:lnTo>
                  <a:pt x="3562" y="1320"/>
                </a:lnTo>
                <a:lnTo>
                  <a:pt x="3646" y="1306"/>
                </a:lnTo>
                <a:lnTo>
                  <a:pt x="3705" y="1291"/>
                </a:lnTo>
                <a:lnTo>
                  <a:pt x="3765" y="1275"/>
                </a:lnTo>
                <a:lnTo>
                  <a:pt x="3813" y="1249"/>
                </a:lnTo>
                <a:lnTo>
                  <a:pt x="3855" y="1212"/>
                </a:lnTo>
                <a:lnTo>
                  <a:pt x="3891" y="1173"/>
                </a:lnTo>
                <a:lnTo>
                  <a:pt x="3912" y="1140"/>
                </a:lnTo>
                <a:lnTo>
                  <a:pt x="3942" y="1056"/>
                </a:lnTo>
              </a:path>
            </a:pathLst>
          </a:custGeom>
          <a:noFill/>
          <a:ln w="38160" cap="flat">
            <a:solidFill>
              <a:srgbClr val="33CC33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  <p:sp>
        <p:nvSpPr>
          <p:cNvPr id="220236" name="Freeform 76"/>
          <p:cNvSpPr>
            <a:spLocks noChangeArrowheads="1"/>
          </p:cNvSpPr>
          <p:nvPr/>
        </p:nvSpPr>
        <p:spPr bwMode="auto">
          <a:xfrm>
            <a:off x="3429000" y="2979738"/>
            <a:ext cx="6261100" cy="2705100"/>
          </a:xfrm>
          <a:custGeom>
            <a:avLst/>
            <a:gdLst>
              <a:gd name="G0" fmla="+- 105 0 0"/>
              <a:gd name="G1" fmla="+- 1 0 0"/>
              <a:gd name="G2" fmla="+- 1 0 0"/>
              <a:gd name="G3" fmla="+- 1 0 0"/>
              <a:gd name="G4" fmla="+- 1 0 0"/>
              <a:gd name="G5" fmla="+- 1 0 0"/>
              <a:gd name="G6" fmla="+- 1 0 0"/>
              <a:gd name="G7" fmla="+- 1 0 0"/>
              <a:gd name="G8" fmla="+- 1 0 0"/>
              <a:gd name="G9" fmla="+- 1 0 0"/>
              <a:gd name="G10" fmla="+- 1 0 0"/>
              <a:gd name="G11" fmla="+- 1 0 0"/>
              <a:gd name="G12" fmla="+- 1 0 0"/>
              <a:gd name="G13" fmla="+- 1 0 0"/>
              <a:gd name="G14" fmla="+- 1 0 0"/>
              <a:gd name="G15" fmla="+- 1 0 0"/>
              <a:gd name="G16" fmla="+- 1 0 0"/>
              <a:gd name="G17" fmla="+- 1 0 0"/>
              <a:gd name="G18" fmla="+- 1 0 0"/>
              <a:gd name="G19" fmla="*/ 1 49413 45376"/>
              <a:gd name="G20" fmla="+- 1 0 0"/>
              <a:gd name="G21" fmla="+- 1 0 0"/>
              <a:gd name="G22" fmla="+- 1 0 0"/>
              <a:gd name="G23" fmla="+- 1 0 0"/>
              <a:gd name="G24" fmla="+- 1 0 0"/>
              <a:gd name="G25" fmla="+- 1 0 0"/>
              <a:gd name="G26" fmla="+- 1 0 0"/>
              <a:gd name="G27" fmla="+- 1 0 0"/>
              <a:gd name="G28" fmla="+- 1 0 0"/>
              <a:gd name="G29" fmla="+- 2380 0 0"/>
              <a:gd name="G30" fmla="+- 1 0 0"/>
              <a:gd name="G31" fmla="+- 1 0 0"/>
              <a:gd name="G32" fmla="+- 1 0 0"/>
              <a:gd name="G33" fmla="+- 1 0 0"/>
              <a:gd name="G34" fmla="+- 1 0 0"/>
              <a:gd name="G35" fmla="+- 1 0 0"/>
              <a:gd name="G36" fmla="+- 1 0 0"/>
              <a:gd name="G37" fmla="+- 1 0 0"/>
              <a:gd name="G38" fmla="+- 1 0 0"/>
              <a:gd name="G39" fmla="+- 1 0 0"/>
              <a:gd name="G40" fmla="+- 1 0 0"/>
              <a:gd name="G41" fmla="+- 1 0 0"/>
              <a:gd name="G42" fmla="+- 3402 0 0"/>
              <a:gd name="G43" fmla="+- 1 0 0"/>
              <a:gd name="G44" fmla="+- 1 0 0"/>
              <a:gd name="G45" fmla="+- 1 0 0"/>
              <a:gd name="G46" fmla="+- 1 0 0"/>
              <a:gd name="G47" fmla="+- 1 0 0"/>
              <a:gd name="G48" fmla="+- 1 0 0"/>
              <a:gd name="G49" fmla="+- 1 0 0"/>
              <a:gd name="G50" fmla="+- 1 0 0"/>
              <a:gd name="G51" fmla="+- 1 0 0"/>
              <a:gd name="G52" fmla="+- 1 0 0"/>
              <a:gd name="G53" fmla="+- 1 0 0"/>
              <a:gd name="G54" fmla="+- 1 0 0"/>
              <a:gd name="G55" fmla="+- 1 0 0"/>
              <a:gd name="G56" fmla="+- 1 0 0"/>
              <a:gd name="G57" fmla="+- 1 0 0"/>
              <a:gd name="G58" fmla="+- 1 0 0"/>
              <a:gd name="G59" fmla="+- 1 0 0"/>
              <a:gd name="G60" fmla="+- 1 0 0"/>
              <a:gd name="G61" fmla="+- 1 0 0"/>
              <a:gd name="G62" fmla="+- 1 0 0"/>
              <a:gd name="G63" fmla="+- 1 0 0"/>
              <a:gd name="G64" fmla="+- 1 0 0"/>
              <a:gd name="G65" fmla="+- 1 0 0"/>
              <a:gd name="G66" fmla="+- 1 0 0"/>
              <a:gd name="G67" fmla="+- 1 0 0"/>
              <a:gd name="G68" fmla="+- 1 0 0"/>
              <a:gd name="G69" fmla="+- 1 0 0"/>
              <a:gd name="G70" fmla="+- 1 0 0"/>
              <a:gd name="G71" fmla="+- 1 0 0"/>
              <a:gd name="G72" fmla="+- 1 0 0"/>
              <a:gd name="G73" fmla="+- 1 0 0"/>
              <a:gd name="G74" fmla="+- 40448 0 0"/>
              <a:gd name="G75" fmla="*/ 1 10451 0"/>
              <a:gd name="G76" fmla="*/ 1 35987 55552"/>
              <a:gd name="G77" fmla="*/ G76 1 180"/>
              <a:gd name="G78" fmla="*/ G75 1 G77"/>
              <a:gd name="T0" fmla="*/ 25 256 1"/>
              <a:gd name="T1" fmla="*/ 0 256 1"/>
              <a:gd name="G79" fmla="+- 0 T0 T1"/>
              <a:gd name="G80" fmla="cos 3075 G79"/>
              <a:gd name="G81" fmla="+- 1 0 0"/>
              <a:gd name="G82" fmla="+- 1 0 0"/>
              <a:gd name="G83" fmla="+- 1 0 0"/>
              <a:gd name="G84" fmla="+- 1 0 0"/>
              <a:gd name="G85" fmla="+- 1 0 0"/>
              <a:gd name="G86" fmla="+- 1 0 0"/>
              <a:gd name="G87" fmla="+- 1 0 0"/>
              <a:gd name="G88" fmla="*/ 1 17895 61504"/>
              <a:gd name="G89" fmla="*/ 1 23121 31296"/>
              <a:gd name="G90" fmla="*/ 1 41775 3912"/>
              <a:gd name="G91" fmla="+- 12398 0 0"/>
              <a:gd name="G92" fmla="+- 1 0 0"/>
              <a:gd name="G93" fmla="+- 3358 0 0"/>
              <a:gd name="G94" fmla="*/ 1 0 0"/>
              <a:gd name="G95" fmla="*/ 1 15653 3912"/>
              <a:gd name="G96" fmla="*/ 1 389 49408"/>
              <a:gd name="G97" fmla="*/ 1 0 0"/>
              <a:gd name="G98" fmla="+- 1 0 0"/>
              <a:gd name="G99" fmla="+- 1 0 0"/>
              <a:gd name="G100" fmla="+- 1 0 0"/>
              <a:gd name="G101" fmla="+- 1 0 0"/>
              <a:gd name="T2" fmla="*/ 857250 w 3944"/>
              <a:gd name="T3" fmla="*/ 690563 h 1704"/>
              <a:gd name="T4" fmla="*/ 1641475 w 3944"/>
              <a:gd name="T5" fmla="*/ 1316038 h 1704"/>
              <a:gd name="T6" fmla="*/ 1843088 w 3944"/>
              <a:gd name="T7" fmla="*/ 1446213 h 1704"/>
              <a:gd name="T8" fmla="*/ 1947863 w 3944"/>
              <a:gd name="T9" fmla="*/ 1466850 h 1704"/>
              <a:gd name="T10" fmla="*/ 2117725 w 3944"/>
              <a:gd name="T11" fmla="*/ 1462088 h 1704"/>
              <a:gd name="T12" fmla="*/ 2300288 w 3944"/>
              <a:gd name="T13" fmla="*/ 1416050 h 1704"/>
              <a:gd name="T14" fmla="*/ 2447925 w 3944"/>
              <a:gd name="T15" fmla="*/ 1304925 h 1704"/>
              <a:gd name="T16" fmla="*/ 2492375 w 3944"/>
              <a:gd name="T17" fmla="*/ 1162050 h 1704"/>
              <a:gd name="T18" fmla="*/ 2530475 w 3944"/>
              <a:gd name="T19" fmla="*/ 908050 h 1704"/>
              <a:gd name="T20" fmla="*/ 2563813 w 3944"/>
              <a:gd name="T21" fmla="*/ 846138 h 1704"/>
              <a:gd name="T22" fmla="*/ 2603500 w 3944"/>
              <a:gd name="T23" fmla="*/ 844550 h 1704"/>
              <a:gd name="T24" fmla="*/ 2635250 w 3944"/>
              <a:gd name="T25" fmla="*/ 958850 h 1704"/>
              <a:gd name="T26" fmla="*/ 2646363 w 3944"/>
              <a:gd name="T27" fmla="*/ 1192213 h 1704"/>
              <a:gd name="T28" fmla="*/ 2684463 w 3944"/>
              <a:gd name="T29" fmla="*/ 974725 h 1704"/>
              <a:gd name="T30" fmla="*/ 2711450 w 3944"/>
              <a:gd name="T31" fmla="*/ 873125 h 1704"/>
              <a:gd name="T32" fmla="*/ 2751138 w 3944"/>
              <a:gd name="T33" fmla="*/ 846138 h 1704"/>
              <a:gd name="T34" fmla="*/ 2798763 w 3944"/>
              <a:gd name="T35" fmla="*/ 863600 h 1704"/>
              <a:gd name="T36" fmla="*/ 2838450 w 3944"/>
              <a:gd name="T37" fmla="*/ 1030288 h 1704"/>
              <a:gd name="T38" fmla="*/ 2854325 w 3944"/>
              <a:gd name="T39" fmla="*/ 1284288 h 1704"/>
              <a:gd name="T40" fmla="*/ 2890838 w 3944"/>
              <a:gd name="T41" fmla="*/ 1433513 h 1704"/>
              <a:gd name="T42" fmla="*/ 2970213 w 3944"/>
              <a:gd name="T43" fmla="*/ 1614488 h 1704"/>
              <a:gd name="T44" fmla="*/ 3074988 w 3944"/>
              <a:gd name="T45" fmla="*/ 1762125 h 1704"/>
              <a:gd name="T46" fmla="*/ 3168650 w 3944"/>
              <a:gd name="T47" fmla="*/ 1879600 h 1704"/>
              <a:gd name="T48" fmla="*/ 3251200 w 3944"/>
              <a:gd name="T49" fmla="*/ 2041525 h 1704"/>
              <a:gd name="T50" fmla="*/ 3300413 w 3944"/>
              <a:gd name="T51" fmla="*/ 2106613 h 1704"/>
              <a:gd name="T52" fmla="*/ 3344863 w 3944"/>
              <a:gd name="T53" fmla="*/ 2032000 h 1704"/>
              <a:gd name="T54" fmla="*/ 3386138 w 3944"/>
              <a:gd name="T55" fmla="*/ 2024063 h 1704"/>
              <a:gd name="T56" fmla="*/ 3471863 w 3944"/>
              <a:gd name="T57" fmla="*/ 2097088 h 1704"/>
              <a:gd name="T58" fmla="*/ 3619500 w 3944"/>
              <a:gd name="T59" fmla="*/ 2300288 h 1704"/>
              <a:gd name="T60" fmla="*/ 3762375 w 3944"/>
              <a:gd name="T61" fmla="*/ 2320925 h 1704"/>
              <a:gd name="T62" fmla="*/ 3883025 w 3944"/>
              <a:gd name="T63" fmla="*/ 2355850 h 1704"/>
              <a:gd name="T64" fmla="*/ 3965575 w 3944"/>
              <a:gd name="T65" fmla="*/ 2244725 h 1704"/>
              <a:gd name="T66" fmla="*/ 4065588 w 3944"/>
              <a:gd name="T67" fmla="*/ 2219325 h 1704"/>
              <a:gd name="T68" fmla="*/ 4148138 w 3944"/>
              <a:gd name="T69" fmla="*/ 2325688 h 1704"/>
              <a:gd name="T70" fmla="*/ 4170363 w 3944"/>
              <a:gd name="T71" fmla="*/ 2533650 h 1704"/>
              <a:gd name="T72" fmla="*/ 4224338 w 3944"/>
              <a:gd name="T73" fmla="*/ 2590800 h 1704"/>
              <a:gd name="T74" fmla="*/ 4451350 w 3944"/>
              <a:gd name="T75" fmla="*/ 2676525 h 1704"/>
              <a:gd name="T76" fmla="*/ 4676775 w 3944"/>
              <a:gd name="T77" fmla="*/ 2695575 h 1704"/>
              <a:gd name="T78" fmla="*/ 4813300 w 3944"/>
              <a:gd name="T79" fmla="*/ 2676525 h 1704"/>
              <a:gd name="T80" fmla="*/ 4994275 w 3944"/>
              <a:gd name="T81" fmla="*/ 2592388 h 1704"/>
              <a:gd name="T82" fmla="*/ 5089525 w 3944"/>
              <a:gd name="T83" fmla="*/ 2501900 h 1704"/>
              <a:gd name="T84" fmla="*/ 5257800 w 3944"/>
              <a:gd name="T85" fmla="*/ 2282825 h 1704"/>
              <a:gd name="T86" fmla="*/ 5356225 w 3944"/>
              <a:gd name="T87" fmla="*/ 2181225 h 1704"/>
              <a:gd name="T88" fmla="*/ 5472113 w 3944"/>
              <a:gd name="T89" fmla="*/ 2133600 h 1704"/>
              <a:gd name="T90" fmla="*/ 5718175 w 3944"/>
              <a:gd name="T91" fmla="*/ 2087563 h 1704"/>
              <a:gd name="T92" fmla="*/ 5976938 w 3944"/>
              <a:gd name="T93" fmla="*/ 2025650 h 1704"/>
              <a:gd name="T94" fmla="*/ 6115050 w 3944"/>
              <a:gd name="T95" fmla="*/ 1930400 h 1704"/>
              <a:gd name="T96" fmla="*/ 6205538 w 3944"/>
              <a:gd name="T97" fmla="*/ 1814513 h 1704"/>
              <a:gd name="T98" fmla="*/ 6261100 w 3944"/>
              <a:gd name="T99" fmla="*/ 1673225 h 1704"/>
            </a:gdLst>
            <a:ahLst/>
            <a:cxnLst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3944" h="1704">
                <a:moveTo>
                  <a:pt x="0" y="0"/>
                </a:moveTo>
                <a:lnTo>
                  <a:pt x="540" y="435"/>
                </a:lnTo>
                <a:lnTo>
                  <a:pt x="795" y="645"/>
                </a:lnTo>
                <a:lnTo>
                  <a:pt x="1034" y="829"/>
                </a:lnTo>
                <a:lnTo>
                  <a:pt x="1098" y="880"/>
                </a:lnTo>
                <a:lnTo>
                  <a:pt x="1161" y="911"/>
                </a:lnTo>
                <a:lnTo>
                  <a:pt x="1196" y="921"/>
                </a:lnTo>
                <a:lnTo>
                  <a:pt x="1227" y="924"/>
                </a:lnTo>
                <a:lnTo>
                  <a:pt x="1262" y="924"/>
                </a:lnTo>
                <a:lnTo>
                  <a:pt x="1334" y="921"/>
                </a:lnTo>
                <a:lnTo>
                  <a:pt x="1390" y="911"/>
                </a:lnTo>
                <a:lnTo>
                  <a:pt x="1449" y="892"/>
                </a:lnTo>
                <a:lnTo>
                  <a:pt x="1501" y="863"/>
                </a:lnTo>
                <a:lnTo>
                  <a:pt x="1542" y="822"/>
                </a:lnTo>
                <a:lnTo>
                  <a:pt x="1559" y="784"/>
                </a:lnTo>
                <a:lnTo>
                  <a:pt x="1570" y="732"/>
                </a:lnTo>
                <a:lnTo>
                  <a:pt x="1580" y="649"/>
                </a:lnTo>
                <a:lnTo>
                  <a:pt x="1594" y="572"/>
                </a:lnTo>
                <a:lnTo>
                  <a:pt x="1604" y="550"/>
                </a:lnTo>
                <a:lnTo>
                  <a:pt x="1615" y="533"/>
                </a:lnTo>
                <a:lnTo>
                  <a:pt x="1631" y="526"/>
                </a:lnTo>
                <a:lnTo>
                  <a:pt x="1640" y="532"/>
                </a:lnTo>
                <a:lnTo>
                  <a:pt x="1649" y="543"/>
                </a:lnTo>
                <a:lnTo>
                  <a:pt x="1660" y="604"/>
                </a:lnTo>
                <a:lnTo>
                  <a:pt x="1663" y="687"/>
                </a:lnTo>
                <a:lnTo>
                  <a:pt x="1667" y="751"/>
                </a:lnTo>
                <a:lnTo>
                  <a:pt x="1684" y="668"/>
                </a:lnTo>
                <a:lnTo>
                  <a:pt x="1691" y="614"/>
                </a:lnTo>
                <a:lnTo>
                  <a:pt x="1698" y="575"/>
                </a:lnTo>
                <a:lnTo>
                  <a:pt x="1708" y="550"/>
                </a:lnTo>
                <a:lnTo>
                  <a:pt x="1719" y="538"/>
                </a:lnTo>
                <a:lnTo>
                  <a:pt x="1733" y="533"/>
                </a:lnTo>
                <a:lnTo>
                  <a:pt x="1748" y="534"/>
                </a:lnTo>
                <a:lnTo>
                  <a:pt x="1763" y="544"/>
                </a:lnTo>
                <a:lnTo>
                  <a:pt x="1778" y="582"/>
                </a:lnTo>
                <a:lnTo>
                  <a:pt x="1788" y="649"/>
                </a:lnTo>
                <a:lnTo>
                  <a:pt x="1788" y="710"/>
                </a:lnTo>
                <a:lnTo>
                  <a:pt x="1798" y="809"/>
                </a:lnTo>
                <a:lnTo>
                  <a:pt x="1805" y="847"/>
                </a:lnTo>
                <a:lnTo>
                  <a:pt x="1821" y="903"/>
                </a:lnTo>
                <a:lnTo>
                  <a:pt x="1840" y="959"/>
                </a:lnTo>
                <a:lnTo>
                  <a:pt x="1871" y="1017"/>
                </a:lnTo>
                <a:lnTo>
                  <a:pt x="1901" y="1065"/>
                </a:lnTo>
                <a:lnTo>
                  <a:pt x="1937" y="1110"/>
                </a:lnTo>
                <a:lnTo>
                  <a:pt x="1968" y="1148"/>
                </a:lnTo>
                <a:lnTo>
                  <a:pt x="1996" y="1184"/>
                </a:lnTo>
                <a:lnTo>
                  <a:pt x="2024" y="1232"/>
                </a:lnTo>
                <a:lnTo>
                  <a:pt x="2048" y="1286"/>
                </a:lnTo>
                <a:lnTo>
                  <a:pt x="2070" y="1321"/>
                </a:lnTo>
                <a:lnTo>
                  <a:pt x="2079" y="1327"/>
                </a:lnTo>
                <a:lnTo>
                  <a:pt x="2090" y="1321"/>
                </a:lnTo>
                <a:lnTo>
                  <a:pt x="2107" y="1280"/>
                </a:lnTo>
                <a:lnTo>
                  <a:pt x="2117" y="1273"/>
                </a:lnTo>
                <a:lnTo>
                  <a:pt x="2133" y="1275"/>
                </a:lnTo>
                <a:lnTo>
                  <a:pt x="2162" y="1292"/>
                </a:lnTo>
                <a:lnTo>
                  <a:pt x="2187" y="1321"/>
                </a:lnTo>
                <a:lnTo>
                  <a:pt x="2239" y="1401"/>
                </a:lnTo>
                <a:lnTo>
                  <a:pt x="2280" y="1449"/>
                </a:lnTo>
                <a:lnTo>
                  <a:pt x="2318" y="1472"/>
                </a:lnTo>
                <a:lnTo>
                  <a:pt x="2370" y="1462"/>
                </a:lnTo>
                <a:lnTo>
                  <a:pt x="2412" y="1465"/>
                </a:lnTo>
                <a:lnTo>
                  <a:pt x="2446" y="1484"/>
                </a:lnTo>
                <a:lnTo>
                  <a:pt x="2471" y="1446"/>
                </a:lnTo>
                <a:lnTo>
                  <a:pt x="2498" y="1414"/>
                </a:lnTo>
                <a:lnTo>
                  <a:pt x="2526" y="1398"/>
                </a:lnTo>
                <a:lnTo>
                  <a:pt x="2561" y="1398"/>
                </a:lnTo>
                <a:lnTo>
                  <a:pt x="2585" y="1414"/>
                </a:lnTo>
                <a:lnTo>
                  <a:pt x="2613" y="1465"/>
                </a:lnTo>
                <a:lnTo>
                  <a:pt x="2620" y="1564"/>
                </a:lnTo>
                <a:lnTo>
                  <a:pt x="2627" y="1596"/>
                </a:lnTo>
                <a:lnTo>
                  <a:pt x="2640" y="1617"/>
                </a:lnTo>
                <a:lnTo>
                  <a:pt x="2661" y="1632"/>
                </a:lnTo>
                <a:lnTo>
                  <a:pt x="2735" y="1663"/>
                </a:lnTo>
                <a:lnTo>
                  <a:pt x="2804" y="1686"/>
                </a:lnTo>
                <a:lnTo>
                  <a:pt x="2909" y="1704"/>
                </a:lnTo>
                <a:lnTo>
                  <a:pt x="2946" y="1698"/>
                </a:lnTo>
                <a:lnTo>
                  <a:pt x="2990" y="1690"/>
                </a:lnTo>
                <a:lnTo>
                  <a:pt x="3032" y="1686"/>
                </a:lnTo>
                <a:lnTo>
                  <a:pt x="3094" y="1661"/>
                </a:lnTo>
                <a:lnTo>
                  <a:pt x="3146" y="1633"/>
                </a:lnTo>
                <a:lnTo>
                  <a:pt x="3182" y="1605"/>
                </a:lnTo>
                <a:lnTo>
                  <a:pt x="3206" y="1576"/>
                </a:lnTo>
                <a:lnTo>
                  <a:pt x="3261" y="1506"/>
                </a:lnTo>
                <a:lnTo>
                  <a:pt x="3312" y="1438"/>
                </a:lnTo>
                <a:lnTo>
                  <a:pt x="3342" y="1402"/>
                </a:lnTo>
                <a:lnTo>
                  <a:pt x="3374" y="1374"/>
                </a:lnTo>
                <a:lnTo>
                  <a:pt x="3408" y="1357"/>
                </a:lnTo>
                <a:lnTo>
                  <a:pt x="3447" y="1344"/>
                </a:lnTo>
                <a:lnTo>
                  <a:pt x="3534" y="1326"/>
                </a:lnTo>
                <a:lnTo>
                  <a:pt x="3602" y="1315"/>
                </a:lnTo>
                <a:lnTo>
                  <a:pt x="3690" y="1297"/>
                </a:lnTo>
                <a:lnTo>
                  <a:pt x="3765" y="1276"/>
                </a:lnTo>
                <a:lnTo>
                  <a:pt x="3810" y="1252"/>
                </a:lnTo>
                <a:lnTo>
                  <a:pt x="3852" y="1216"/>
                </a:lnTo>
                <a:lnTo>
                  <a:pt x="3885" y="1182"/>
                </a:lnTo>
                <a:lnTo>
                  <a:pt x="3909" y="1143"/>
                </a:lnTo>
                <a:lnTo>
                  <a:pt x="3923" y="1110"/>
                </a:lnTo>
                <a:lnTo>
                  <a:pt x="3944" y="1054"/>
                </a:lnTo>
              </a:path>
            </a:pathLst>
          </a:custGeom>
          <a:noFill/>
          <a:ln w="38160" cap="flat">
            <a:solidFill>
              <a:srgbClr val="FFCC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  <p:sp>
        <p:nvSpPr>
          <p:cNvPr id="220237" name="Freeform 77"/>
          <p:cNvSpPr>
            <a:spLocks noChangeArrowheads="1"/>
          </p:cNvSpPr>
          <p:nvPr/>
        </p:nvSpPr>
        <p:spPr bwMode="auto">
          <a:xfrm>
            <a:off x="3427414" y="2981325"/>
            <a:ext cx="6257925" cy="2565400"/>
          </a:xfrm>
          <a:custGeom>
            <a:avLst/>
            <a:gdLst>
              <a:gd name="G0" fmla="+- 63 0 0"/>
              <a:gd name="G1" fmla="+- 1 0 0"/>
              <a:gd name="G2" fmla="+- 1 0 0"/>
              <a:gd name="G3" fmla="+- 1 0 0"/>
              <a:gd name="G4" fmla="+- 1 0 0"/>
              <a:gd name="G5" fmla="+- 1 0 0"/>
              <a:gd name="G6" fmla="+- 1 0 0"/>
              <a:gd name="G7" fmla="+- 1 0 0"/>
              <a:gd name="G8" fmla="+- 1 0 0"/>
              <a:gd name="G9" fmla="+- 1 0 0"/>
              <a:gd name="G10" fmla="+- 1 0 0"/>
              <a:gd name="G11" fmla="+- 1 0 0"/>
              <a:gd name="G12" fmla="+- 1 0 0"/>
              <a:gd name="G13" fmla="+- 1 0 0"/>
              <a:gd name="G14" fmla="+- 1 0 0"/>
              <a:gd name="G15" fmla="+- 1 0 0"/>
              <a:gd name="G16" fmla="+- 1 0 0"/>
              <a:gd name="G17" fmla="+- 1 0 0"/>
              <a:gd name="G18" fmla="+- 1 0 0"/>
              <a:gd name="G19" fmla="+- 1 0 0"/>
              <a:gd name="G20" fmla="+- 1 0 0"/>
              <a:gd name="G21" fmla="+- 1 0 0"/>
              <a:gd name="G22" fmla="+- 1 0 0"/>
              <a:gd name="G23" fmla="+- 1 0 0"/>
              <a:gd name="G24" fmla="+- 1 0 0"/>
              <a:gd name="G25" fmla="*/ 1 8457 5120"/>
              <a:gd name="G26" fmla="*/ 1 35987 55552"/>
              <a:gd name="G27" fmla="*/ G26 1 180"/>
              <a:gd name="G28" fmla="*/ G25 1 G27"/>
              <a:gd name="G29" fmla="+- 1 0 0"/>
              <a:gd name="G30" fmla="+- 1 0 0"/>
              <a:gd name="G31" fmla="+- 1 0 0"/>
              <a:gd name="G32" fmla="+- 1 0 0"/>
              <a:gd name="G33" fmla="*/ 1 43879 29344"/>
              <a:gd name="G34" fmla="+- 1 0 0"/>
              <a:gd name="G35" fmla="+- 1 0 0"/>
              <a:gd name="G36" fmla="+- 1 0 0"/>
              <a:gd name="G37" fmla="*/ 1 21987 39120"/>
              <a:gd name="G38" fmla="+- 1 0 0"/>
              <a:gd name="G39" fmla="+- 1 0 0"/>
              <a:gd name="G40" fmla="+- 1 0 0"/>
              <a:gd name="G41" fmla="+- 1 0 0"/>
              <a:gd name="G42" fmla="+- 1 0 0"/>
              <a:gd name="G43" fmla="+- 1 0 0"/>
              <a:gd name="G44" fmla="+- 1 0 0"/>
              <a:gd name="G45" fmla="+- 1 0 0"/>
              <a:gd name="G46" fmla="+- 1 0 0"/>
              <a:gd name="G47" fmla="+- 1 0 0"/>
              <a:gd name="G48" fmla="+- 1 0 0"/>
              <a:gd name="G49" fmla="+- 1 0 0"/>
              <a:gd name="G50" fmla="*/ 1 16385 2"/>
              <a:gd name="G51" fmla="+- 1 0 0"/>
              <a:gd name="G52" fmla="+- 1 0 0"/>
              <a:gd name="G53" fmla="+- 1 0 0"/>
              <a:gd name="G54" fmla="+- 1 0 0"/>
              <a:gd name="G55" fmla="+- 1 0 0"/>
              <a:gd name="G56" fmla="+- 1 0 0"/>
              <a:gd name="G57" fmla="+- 1 0 0"/>
              <a:gd name="G58" fmla="+- 1 0 0"/>
              <a:gd name="G59" fmla="+- 1 0 0"/>
              <a:gd name="G60" fmla="+- 1 0 0"/>
              <a:gd name="G61" fmla="+- 1 0 0"/>
              <a:gd name="G62" fmla="+- 1 0 0"/>
              <a:gd name="G63" fmla="+- 1 0 0"/>
              <a:gd name="G64" fmla="+- 1 0 0"/>
              <a:gd name="G65" fmla="+- 1 0 0"/>
              <a:gd name="G66" fmla="+- 1 0 0"/>
              <a:gd name="G67" fmla="+- 1 0 0"/>
              <a:gd name="G68" fmla="+- 1 0 0"/>
              <a:gd name="G69" fmla="+- 1 0 0"/>
              <a:gd name="G70" fmla="+- 1 0 0"/>
              <a:gd name="G71" fmla="+- 1 0 0"/>
              <a:gd name="G72" fmla="+- 1 0 0"/>
              <a:gd name="G73" fmla="*/ 1 51289 25408"/>
              <a:gd name="G74" fmla="+- 1 0 0"/>
              <a:gd name="G75" fmla="+- 1 0 0"/>
              <a:gd name="G76" fmla="+- 1 0 0"/>
              <a:gd name="G77" fmla="+- 1 0 0"/>
              <a:gd name="G78" fmla="+- 1 0 0"/>
              <a:gd name="G79" fmla="+- 1 0 0"/>
              <a:gd name="G80" fmla="+- 1 0 0"/>
              <a:gd name="G81" fmla="+- 1 0 0"/>
              <a:gd name="G82" fmla="+- 1 0 0"/>
              <a:gd name="G83" fmla="+- 1 0 0"/>
              <a:gd name="G84" fmla="+- 1 0 0"/>
              <a:gd name="G85" fmla="+- 1 0 0"/>
              <a:gd name="G86" fmla="+- 1 0 0"/>
              <a:gd name="G87" fmla="+- 1 0 0"/>
              <a:gd name="G88" fmla="+- 1 0 0"/>
              <a:gd name="G89" fmla="+- 1 0 0"/>
              <a:gd name="G90" fmla="+- 1 0 0"/>
              <a:gd name="G91" fmla="at2 G0 48"/>
              <a:gd name="G92" fmla="sin 13 G91"/>
              <a:gd name="G93" fmla="+- 1 0 0"/>
              <a:gd name="G94" fmla="+- 1 0 0"/>
              <a:gd name="G95" fmla="+- 1 0 0"/>
              <a:gd name="G96" fmla="+- 1 0 0"/>
              <a:gd name="T0" fmla="*/ 481013 w 3942"/>
              <a:gd name="T1" fmla="*/ 381000 h 1616"/>
              <a:gd name="T2" fmla="*/ 1392238 w 3942"/>
              <a:gd name="T3" fmla="*/ 1122363 h 1616"/>
              <a:gd name="T4" fmla="*/ 1624013 w 3942"/>
              <a:gd name="T5" fmla="*/ 1247775 h 1616"/>
              <a:gd name="T6" fmla="*/ 1820863 w 3942"/>
              <a:gd name="T7" fmla="*/ 1262063 h 1616"/>
              <a:gd name="T8" fmla="*/ 1981200 w 3942"/>
              <a:gd name="T9" fmla="*/ 1195388 h 1616"/>
              <a:gd name="T10" fmla="*/ 2214563 w 3942"/>
              <a:gd name="T11" fmla="*/ 966788 h 1616"/>
              <a:gd name="T12" fmla="*/ 2339975 w 3942"/>
              <a:gd name="T13" fmla="*/ 757238 h 1616"/>
              <a:gd name="T14" fmla="*/ 2428875 w 3942"/>
              <a:gd name="T15" fmla="*/ 538163 h 1616"/>
              <a:gd name="T16" fmla="*/ 2505075 w 3942"/>
              <a:gd name="T17" fmla="*/ 300038 h 1616"/>
              <a:gd name="T18" fmla="*/ 2544763 w 3942"/>
              <a:gd name="T19" fmla="*/ 271463 h 1616"/>
              <a:gd name="T20" fmla="*/ 2597150 w 3942"/>
              <a:gd name="T21" fmla="*/ 333375 h 1616"/>
              <a:gd name="T22" fmla="*/ 2657475 w 3942"/>
              <a:gd name="T23" fmla="*/ 660400 h 1616"/>
              <a:gd name="T24" fmla="*/ 2747963 w 3942"/>
              <a:gd name="T25" fmla="*/ 528638 h 1616"/>
              <a:gd name="T26" fmla="*/ 2811463 w 3942"/>
              <a:gd name="T27" fmla="*/ 522288 h 1616"/>
              <a:gd name="T28" fmla="*/ 2890838 w 3942"/>
              <a:gd name="T29" fmla="*/ 708025 h 1616"/>
              <a:gd name="T30" fmla="*/ 2949575 w 3942"/>
              <a:gd name="T31" fmla="*/ 841375 h 1616"/>
              <a:gd name="T32" fmla="*/ 3036888 w 3942"/>
              <a:gd name="T33" fmla="*/ 876300 h 1616"/>
              <a:gd name="T34" fmla="*/ 3170238 w 3942"/>
              <a:gd name="T35" fmla="*/ 860425 h 1616"/>
              <a:gd name="T36" fmla="*/ 3257550 w 3942"/>
              <a:gd name="T37" fmla="*/ 917575 h 1616"/>
              <a:gd name="T38" fmla="*/ 3295650 w 3942"/>
              <a:gd name="T39" fmla="*/ 1095375 h 1616"/>
              <a:gd name="T40" fmla="*/ 3333750 w 3942"/>
              <a:gd name="T41" fmla="*/ 1116013 h 1616"/>
              <a:gd name="T42" fmla="*/ 3419475 w 3942"/>
              <a:gd name="T43" fmla="*/ 1066800 h 1616"/>
              <a:gd name="T44" fmla="*/ 3502025 w 3942"/>
              <a:gd name="T45" fmla="*/ 1085850 h 1616"/>
              <a:gd name="T46" fmla="*/ 3609975 w 3942"/>
              <a:gd name="T47" fmla="*/ 1192213 h 1616"/>
              <a:gd name="T48" fmla="*/ 3657600 w 3942"/>
              <a:gd name="T49" fmla="*/ 1204913 h 1616"/>
              <a:gd name="T50" fmla="*/ 3687763 w 3942"/>
              <a:gd name="T51" fmla="*/ 1169988 h 1616"/>
              <a:gd name="T52" fmla="*/ 3735388 w 3942"/>
              <a:gd name="T53" fmla="*/ 1166813 h 1616"/>
              <a:gd name="T54" fmla="*/ 3829050 w 3942"/>
              <a:gd name="T55" fmla="*/ 1247775 h 1616"/>
              <a:gd name="T56" fmla="*/ 3889375 w 3942"/>
              <a:gd name="T57" fmla="*/ 1425575 h 1616"/>
              <a:gd name="T58" fmla="*/ 4011613 w 3942"/>
              <a:gd name="T59" fmla="*/ 1349375 h 1616"/>
              <a:gd name="T60" fmla="*/ 4132263 w 3942"/>
              <a:gd name="T61" fmla="*/ 1450975 h 1616"/>
              <a:gd name="T62" fmla="*/ 4268788 w 3942"/>
              <a:gd name="T63" fmla="*/ 1730375 h 1616"/>
              <a:gd name="T64" fmla="*/ 4368800 w 3942"/>
              <a:gd name="T65" fmla="*/ 2097088 h 1616"/>
              <a:gd name="T66" fmla="*/ 4433888 w 3942"/>
              <a:gd name="T67" fmla="*/ 2300288 h 1616"/>
              <a:gd name="T68" fmla="*/ 4516438 w 3942"/>
              <a:gd name="T69" fmla="*/ 2413000 h 1616"/>
              <a:gd name="T70" fmla="*/ 4670425 w 3942"/>
              <a:gd name="T71" fmla="*/ 2513013 h 1616"/>
              <a:gd name="T72" fmla="*/ 4918075 w 3942"/>
              <a:gd name="T73" fmla="*/ 2565400 h 1616"/>
              <a:gd name="T74" fmla="*/ 5086350 w 3942"/>
              <a:gd name="T75" fmla="*/ 2490788 h 1616"/>
              <a:gd name="T76" fmla="*/ 5216525 w 3942"/>
              <a:gd name="T77" fmla="*/ 2343150 h 1616"/>
              <a:gd name="T78" fmla="*/ 5326063 w 3942"/>
              <a:gd name="T79" fmla="*/ 2203450 h 1616"/>
              <a:gd name="T80" fmla="*/ 5434013 w 3942"/>
              <a:gd name="T81" fmla="*/ 2146300 h 1616"/>
              <a:gd name="T82" fmla="*/ 5621338 w 3942"/>
              <a:gd name="T83" fmla="*/ 2100263 h 1616"/>
              <a:gd name="T84" fmla="*/ 5864225 w 3942"/>
              <a:gd name="T85" fmla="*/ 2057400 h 1616"/>
              <a:gd name="T86" fmla="*/ 6015038 w 3942"/>
              <a:gd name="T87" fmla="*/ 2008188 h 1616"/>
              <a:gd name="T88" fmla="*/ 6121400 w 3942"/>
              <a:gd name="T89" fmla="*/ 1919288 h 1616"/>
              <a:gd name="T90" fmla="*/ 6234113 w 3942"/>
              <a:gd name="T91" fmla="*/ 1751013 h 16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3942" h="1616">
                <a:moveTo>
                  <a:pt x="0" y="0"/>
                </a:moveTo>
                <a:lnTo>
                  <a:pt x="303" y="240"/>
                </a:lnTo>
                <a:lnTo>
                  <a:pt x="586" y="467"/>
                </a:lnTo>
                <a:lnTo>
                  <a:pt x="877" y="707"/>
                </a:lnTo>
                <a:lnTo>
                  <a:pt x="963" y="767"/>
                </a:lnTo>
                <a:lnTo>
                  <a:pt x="1023" y="786"/>
                </a:lnTo>
                <a:lnTo>
                  <a:pt x="1077" y="794"/>
                </a:lnTo>
                <a:lnTo>
                  <a:pt x="1147" y="795"/>
                </a:lnTo>
                <a:lnTo>
                  <a:pt x="1209" y="777"/>
                </a:lnTo>
                <a:lnTo>
                  <a:pt x="1248" y="753"/>
                </a:lnTo>
                <a:lnTo>
                  <a:pt x="1333" y="674"/>
                </a:lnTo>
                <a:lnTo>
                  <a:pt x="1395" y="609"/>
                </a:lnTo>
                <a:lnTo>
                  <a:pt x="1440" y="545"/>
                </a:lnTo>
                <a:lnTo>
                  <a:pt x="1474" y="477"/>
                </a:lnTo>
                <a:lnTo>
                  <a:pt x="1506" y="399"/>
                </a:lnTo>
                <a:lnTo>
                  <a:pt x="1530" y="339"/>
                </a:lnTo>
                <a:lnTo>
                  <a:pt x="1563" y="207"/>
                </a:lnTo>
                <a:lnTo>
                  <a:pt x="1578" y="189"/>
                </a:lnTo>
                <a:lnTo>
                  <a:pt x="1587" y="176"/>
                </a:lnTo>
                <a:lnTo>
                  <a:pt x="1603" y="171"/>
                </a:lnTo>
                <a:lnTo>
                  <a:pt x="1623" y="182"/>
                </a:lnTo>
                <a:lnTo>
                  <a:pt x="1636" y="210"/>
                </a:lnTo>
                <a:lnTo>
                  <a:pt x="1659" y="336"/>
                </a:lnTo>
                <a:lnTo>
                  <a:pt x="1674" y="416"/>
                </a:lnTo>
                <a:lnTo>
                  <a:pt x="1711" y="347"/>
                </a:lnTo>
                <a:lnTo>
                  <a:pt x="1731" y="333"/>
                </a:lnTo>
                <a:lnTo>
                  <a:pt x="1747" y="326"/>
                </a:lnTo>
                <a:lnTo>
                  <a:pt x="1771" y="329"/>
                </a:lnTo>
                <a:lnTo>
                  <a:pt x="1789" y="351"/>
                </a:lnTo>
                <a:lnTo>
                  <a:pt x="1821" y="446"/>
                </a:lnTo>
                <a:lnTo>
                  <a:pt x="1842" y="500"/>
                </a:lnTo>
                <a:lnTo>
                  <a:pt x="1858" y="530"/>
                </a:lnTo>
                <a:lnTo>
                  <a:pt x="1879" y="546"/>
                </a:lnTo>
                <a:lnTo>
                  <a:pt x="1913" y="552"/>
                </a:lnTo>
                <a:lnTo>
                  <a:pt x="1965" y="542"/>
                </a:lnTo>
                <a:lnTo>
                  <a:pt x="1997" y="542"/>
                </a:lnTo>
                <a:lnTo>
                  <a:pt x="2031" y="552"/>
                </a:lnTo>
                <a:lnTo>
                  <a:pt x="2052" y="578"/>
                </a:lnTo>
                <a:lnTo>
                  <a:pt x="2066" y="616"/>
                </a:lnTo>
                <a:lnTo>
                  <a:pt x="2076" y="690"/>
                </a:lnTo>
                <a:lnTo>
                  <a:pt x="2087" y="735"/>
                </a:lnTo>
                <a:lnTo>
                  <a:pt x="2100" y="703"/>
                </a:lnTo>
                <a:lnTo>
                  <a:pt x="2128" y="680"/>
                </a:lnTo>
                <a:lnTo>
                  <a:pt x="2154" y="672"/>
                </a:lnTo>
                <a:lnTo>
                  <a:pt x="2181" y="677"/>
                </a:lnTo>
                <a:lnTo>
                  <a:pt x="2206" y="684"/>
                </a:lnTo>
                <a:lnTo>
                  <a:pt x="2232" y="703"/>
                </a:lnTo>
                <a:lnTo>
                  <a:pt x="2274" y="751"/>
                </a:lnTo>
                <a:lnTo>
                  <a:pt x="2291" y="793"/>
                </a:lnTo>
                <a:lnTo>
                  <a:pt x="2304" y="759"/>
                </a:lnTo>
                <a:lnTo>
                  <a:pt x="2312" y="744"/>
                </a:lnTo>
                <a:lnTo>
                  <a:pt x="2323" y="737"/>
                </a:lnTo>
                <a:lnTo>
                  <a:pt x="2336" y="735"/>
                </a:lnTo>
                <a:lnTo>
                  <a:pt x="2353" y="735"/>
                </a:lnTo>
                <a:lnTo>
                  <a:pt x="2371" y="744"/>
                </a:lnTo>
                <a:lnTo>
                  <a:pt x="2412" y="786"/>
                </a:lnTo>
                <a:lnTo>
                  <a:pt x="2440" y="841"/>
                </a:lnTo>
                <a:lnTo>
                  <a:pt x="2450" y="898"/>
                </a:lnTo>
                <a:lnTo>
                  <a:pt x="2485" y="866"/>
                </a:lnTo>
                <a:lnTo>
                  <a:pt x="2527" y="850"/>
                </a:lnTo>
                <a:lnTo>
                  <a:pt x="2561" y="866"/>
                </a:lnTo>
                <a:lnTo>
                  <a:pt x="2603" y="914"/>
                </a:lnTo>
                <a:lnTo>
                  <a:pt x="2648" y="1000"/>
                </a:lnTo>
                <a:lnTo>
                  <a:pt x="2689" y="1090"/>
                </a:lnTo>
                <a:lnTo>
                  <a:pt x="2724" y="1199"/>
                </a:lnTo>
                <a:lnTo>
                  <a:pt x="2752" y="1321"/>
                </a:lnTo>
                <a:lnTo>
                  <a:pt x="2766" y="1376"/>
                </a:lnTo>
                <a:lnTo>
                  <a:pt x="2793" y="1449"/>
                </a:lnTo>
                <a:lnTo>
                  <a:pt x="2817" y="1490"/>
                </a:lnTo>
                <a:lnTo>
                  <a:pt x="2845" y="1520"/>
                </a:lnTo>
                <a:lnTo>
                  <a:pt x="2883" y="1551"/>
                </a:lnTo>
                <a:lnTo>
                  <a:pt x="2942" y="1583"/>
                </a:lnTo>
                <a:lnTo>
                  <a:pt x="3022" y="1609"/>
                </a:lnTo>
                <a:lnTo>
                  <a:pt x="3098" y="1616"/>
                </a:lnTo>
                <a:lnTo>
                  <a:pt x="3150" y="1599"/>
                </a:lnTo>
                <a:lnTo>
                  <a:pt x="3204" y="1569"/>
                </a:lnTo>
                <a:lnTo>
                  <a:pt x="3240" y="1533"/>
                </a:lnTo>
                <a:lnTo>
                  <a:pt x="3286" y="1476"/>
                </a:lnTo>
                <a:lnTo>
                  <a:pt x="3319" y="1428"/>
                </a:lnTo>
                <a:lnTo>
                  <a:pt x="3355" y="1388"/>
                </a:lnTo>
                <a:lnTo>
                  <a:pt x="3378" y="1371"/>
                </a:lnTo>
                <a:lnTo>
                  <a:pt x="3423" y="1352"/>
                </a:lnTo>
                <a:lnTo>
                  <a:pt x="3479" y="1337"/>
                </a:lnTo>
                <a:lnTo>
                  <a:pt x="3541" y="1323"/>
                </a:lnTo>
                <a:lnTo>
                  <a:pt x="3607" y="1313"/>
                </a:lnTo>
                <a:lnTo>
                  <a:pt x="3694" y="1296"/>
                </a:lnTo>
                <a:lnTo>
                  <a:pt x="3751" y="1280"/>
                </a:lnTo>
                <a:lnTo>
                  <a:pt x="3789" y="1265"/>
                </a:lnTo>
                <a:lnTo>
                  <a:pt x="3825" y="1238"/>
                </a:lnTo>
                <a:lnTo>
                  <a:pt x="3856" y="1209"/>
                </a:lnTo>
                <a:lnTo>
                  <a:pt x="3901" y="1164"/>
                </a:lnTo>
                <a:lnTo>
                  <a:pt x="3927" y="1103"/>
                </a:lnTo>
                <a:lnTo>
                  <a:pt x="3942" y="1055"/>
                </a:lnTo>
              </a:path>
            </a:pathLst>
          </a:custGeom>
          <a:noFill/>
          <a:ln w="38160" cap="flat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</p:spTree>
  </p:cSld>
  <p:clrMapOvr>
    <a:masterClrMapping/>
  </p:clrMapOvr>
  <p:transition>
    <p:dissolv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0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02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 additive="repl">
                                        <p:cTn id="7" dur="500"/>
                                        <p:tgtEl>
                                          <p:spTgt spid="2202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0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 additive="repl">
                                        <p:cTn id="11" dur="500"/>
                                        <p:tgtEl>
                                          <p:spTgt spid="220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 nodeType="clickPar">
                      <p:stCondLst>
                        <p:cond delay="indefinite"/>
                      </p:stCondLst>
                      <p:childTnLst>
                        <p:par>
                          <p:cTn id="1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4" presetID="9" presetClass="entr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02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 additive="repl">
                                        <p:cTn id="16" dur="500"/>
                                        <p:tgtEl>
                                          <p:spTgt spid="2202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8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0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 additive="repl">
                                        <p:cTn id="20" dur="500"/>
                                        <p:tgtEl>
                                          <p:spTgt spid="220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9" presetClass="entr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02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 additive="repl">
                                        <p:cTn id="25" dur="500"/>
                                        <p:tgtEl>
                                          <p:spTgt spid="2202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27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02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 additive="repl">
                                        <p:cTn id="29" dur="500"/>
                                        <p:tgtEl>
                                          <p:spTgt spid="2202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0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gradFill rotWithShape="0">
          <a:gsLst>
            <a:gs pos="0">
              <a:srgbClr val="000000"/>
            </a:gs>
            <a:gs pos="50000">
              <a:srgbClr val="003399"/>
            </a:gs>
            <a:gs pos="100000">
              <a:srgbClr val="000000"/>
            </a:gs>
          </a:gsLst>
          <a:lin ang="81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1185" name="Text Box 1"/>
          <p:cNvSpPr txBox="1">
            <a:spLocks noChangeArrowheads="1"/>
          </p:cNvSpPr>
          <p:nvPr/>
        </p:nvSpPr>
        <p:spPr bwMode="auto">
          <a:xfrm>
            <a:off x="2057400" y="2002088"/>
            <a:ext cx="8077200" cy="415716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ctr">
            <a:spAutoFit/>
          </a:bodyPr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spcBef>
                <a:spcPts val="2750"/>
              </a:spcBef>
              <a:buClrTx/>
            </a:pPr>
            <a:r>
              <a:rPr lang="es-CO" altLang="es-CO" sz="4400" b="1">
                <a:solidFill>
                  <a:srgbClr val="FFFF99"/>
                </a:solidFill>
              </a:rPr>
              <a:t> El enmascaramiento se origina en algunas limitaciones del oído. Aunque esto podría parecer inconveniente, en realidad es ventajoso, ya que permite </a:t>
            </a:r>
            <a:r>
              <a:rPr lang="es-CO" altLang="es-CO" sz="4400" b="1">
                <a:solidFill>
                  <a:srgbClr val="66FFCC"/>
                </a:solidFill>
              </a:rPr>
              <a:t>eliminar información inútil.</a:t>
            </a:r>
            <a:r>
              <a:rPr lang="es-CO" altLang="es-CO" sz="4400" b="1">
                <a:solidFill>
                  <a:srgbClr val="FFFF99"/>
                </a:solidFill>
              </a:rPr>
              <a:t>  </a:t>
            </a:r>
          </a:p>
        </p:txBody>
      </p:sp>
      <p:sp>
        <p:nvSpPr>
          <p:cNvPr id="221186" name="Text Box 2"/>
          <p:cNvSpPr txBox="1">
            <a:spLocks noChangeArrowheads="1"/>
          </p:cNvSpPr>
          <p:nvPr/>
        </p:nvSpPr>
        <p:spPr bwMode="auto">
          <a:xfrm>
            <a:off x="2057400" y="885825"/>
            <a:ext cx="8077200" cy="8255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ctr">
            <a:spAutoFit/>
          </a:bodyPr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spcBef>
                <a:spcPts val="2750"/>
              </a:spcBef>
              <a:buClrTx/>
            </a:pPr>
            <a:r>
              <a:rPr lang="es-CO" altLang="es-CO" sz="4800" b="1">
                <a:solidFill>
                  <a:srgbClr val="00FF99"/>
                </a:solidFill>
              </a:rPr>
              <a:t>Enmascaramiento</a:t>
            </a:r>
            <a:r>
              <a:rPr lang="es-CO" altLang="es-CO" sz="4400" b="1">
                <a:solidFill>
                  <a:srgbClr val="FFFF99"/>
                </a:solidFill>
              </a:rPr>
              <a:t> </a:t>
            </a:r>
          </a:p>
        </p:txBody>
      </p:sp>
    </p:spTree>
  </p:cSld>
  <p:clrMapOvr>
    <a:masterClrMapping/>
  </p:clrMapOvr>
  <p:transition>
    <p:dissolve/>
  </p:transition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0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gradFill rotWithShape="0">
          <a:gsLst>
            <a:gs pos="0">
              <a:srgbClr val="000000"/>
            </a:gs>
            <a:gs pos="50000">
              <a:srgbClr val="003399"/>
            </a:gs>
            <a:gs pos="100000">
              <a:srgbClr val="000000"/>
            </a:gs>
          </a:gsLst>
          <a:lin ang="81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2209" name="Text Box 1"/>
          <p:cNvSpPr txBox="1">
            <a:spLocks noChangeArrowheads="1"/>
          </p:cNvSpPr>
          <p:nvPr/>
        </p:nvSpPr>
        <p:spPr bwMode="auto">
          <a:xfrm>
            <a:off x="2057400" y="2282698"/>
            <a:ext cx="8077200" cy="348005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ctr">
            <a:spAutoFit/>
          </a:bodyPr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spcBef>
                <a:spcPts val="2750"/>
              </a:spcBef>
              <a:buClrTx/>
            </a:pPr>
            <a:r>
              <a:rPr lang="es-CO" altLang="es-CO" sz="4400" b="1">
                <a:solidFill>
                  <a:srgbClr val="FFFF99"/>
                </a:solidFill>
              </a:rPr>
              <a:t> En muchos casos, no obstante, resulta perjudicial. Por ejemplo, </a:t>
            </a:r>
            <a:r>
              <a:rPr lang="es-CO" altLang="es-CO" sz="4400" b="1">
                <a:solidFill>
                  <a:srgbClr val="66FFCC"/>
                </a:solidFill>
              </a:rPr>
              <a:t>dificulta la inteligibilidad</a:t>
            </a:r>
            <a:r>
              <a:rPr lang="es-CO" altLang="es-CO" sz="4400" b="1">
                <a:solidFill>
                  <a:srgbClr val="FFFF99"/>
                </a:solidFill>
              </a:rPr>
              <a:t> de la palabra o de la música en presencia de ruido ambiente.</a:t>
            </a:r>
          </a:p>
        </p:txBody>
      </p:sp>
      <p:sp>
        <p:nvSpPr>
          <p:cNvPr id="222210" name="Text Box 2"/>
          <p:cNvSpPr txBox="1">
            <a:spLocks noChangeArrowheads="1"/>
          </p:cNvSpPr>
          <p:nvPr/>
        </p:nvSpPr>
        <p:spPr bwMode="auto">
          <a:xfrm>
            <a:off x="2057400" y="885825"/>
            <a:ext cx="8077200" cy="8255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ctr">
            <a:spAutoFit/>
          </a:bodyPr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spcBef>
                <a:spcPts val="2750"/>
              </a:spcBef>
              <a:buClrTx/>
            </a:pPr>
            <a:r>
              <a:rPr lang="es-CO" altLang="es-CO" sz="4800" b="1">
                <a:solidFill>
                  <a:srgbClr val="00FF99"/>
                </a:solidFill>
              </a:rPr>
              <a:t>Enmascaramiento</a:t>
            </a:r>
            <a:r>
              <a:rPr lang="es-CO" altLang="es-CO" sz="4400" b="1">
                <a:solidFill>
                  <a:srgbClr val="FFFF99"/>
                </a:solidFill>
              </a:rPr>
              <a:t> </a:t>
            </a:r>
          </a:p>
        </p:txBody>
      </p:sp>
    </p:spTree>
  </p:cSld>
  <p:clrMapOvr>
    <a:masterClrMapping/>
  </p:clrMapOvr>
  <p:transition>
    <p:dissolve/>
  </p:transition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0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gradFill rotWithShape="0">
          <a:gsLst>
            <a:gs pos="0">
              <a:srgbClr val="000000"/>
            </a:gs>
            <a:gs pos="50000">
              <a:srgbClr val="003399"/>
            </a:gs>
            <a:gs pos="100000">
              <a:srgbClr val="000000"/>
            </a:gs>
          </a:gsLst>
          <a:lin ang="81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3233" name="Text Box 1"/>
          <p:cNvSpPr txBox="1">
            <a:spLocks noChangeArrowheads="1"/>
          </p:cNvSpPr>
          <p:nvPr/>
        </p:nvSpPr>
        <p:spPr bwMode="auto">
          <a:xfrm>
            <a:off x="2057400" y="2282698"/>
            <a:ext cx="8077200" cy="348005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ctr">
            <a:spAutoFit/>
          </a:bodyPr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spcBef>
                <a:spcPts val="2750"/>
              </a:spcBef>
              <a:buClrTx/>
            </a:pPr>
            <a:r>
              <a:rPr lang="es-CO" altLang="es-CO" sz="4400" b="1">
                <a:solidFill>
                  <a:srgbClr val="FFFF99"/>
                </a:solidFill>
              </a:rPr>
              <a:t> Actualmente, la tecnología de audio digital aprovecha el enmascaramiento para </a:t>
            </a:r>
            <a:r>
              <a:rPr lang="es-CO" altLang="es-CO" sz="4400" b="1">
                <a:solidFill>
                  <a:srgbClr val="66FFCC"/>
                </a:solidFill>
              </a:rPr>
              <a:t>reducir la cantidad de información</a:t>
            </a:r>
            <a:r>
              <a:rPr lang="es-CO" altLang="es-CO" sz="4400" b="1">
                <a:solidFill>
                  <a:srgbClr val="FFFF99"/>
                </a:solidFill>
              </a:rPr>
              <a:t> a almacenar o transmitir.</a:t>
            </a:r>
          </a:p>
        </p:txBody>
      </p:sp>
      <p:sp>
        <p:nvSpPr>
          <p:cNvPr id="223234" name="Text Box 2"/>
          <p:cNvSpPr txBox="1">
            <a:spLocks noChangeArrowheads="1"/>
          </p:cNvSpPr>
          <p:nvPr/>
        </p:nvSpPr>
        <p:spPr bwMode="auto">
          <a:xfrm>
            <a:off x="2057400" y="885825"/>
            <a:ext cx="8077200" cy="8255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ctr">
            <a:spAutoFit/>
          </a:bodyPr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spcBef>
                <a:spcPts val="2750"/>
              </a:spcBef>
              <a:buClrTx/>
            </a:pPr>
            <a:r>
              <a:rPr lang="es-CO" altLang="es-CO" sz="4800" b="1">
                <a:solidFill>
                  <a:srgbClr val="00FF99"/>
                </a:solidFill>
              </a:rPr>
              <a:t>Enmascaramiento</a:t>
            </a:r>
            <a:r>
              <a:rPr lang="es-CO" altLang="es-CO" sz="4400" b="1">
                <a:solidFill>
                  <a:srgbClr val="FFFF99"/>
                </a:solidFill>
              </a:rPr>
              <a:t> </a:t>
            </a:r>
          </a:p>
        </p:txBody>
      </p:sp>
    </p:spTree>
  </p:cSld>
  <p:clrMapOvr>
    <a:masterClrMapping/>
  </p:clrMapOvr>
  <p:transition>
    <p:dissolve/>
  </p:transition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0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gradFill rotWithShape="0">
          <a:gsLst>
            <a:gs pos="0">
              <a:srgbClr val="000000"/>
            </a:gs>
            <a:gs pos="50000">
              <a:srgbClr val="003399"/>
            </a:gs>
            <a:gs pos="100000">
              <a:srgbClr val="000000"/>
            </a:gs>
          </a:gsLst>
          <a:lin ang="81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4257" name="Text Box 1"/>
          <p:cNvSpPr txBox="1">
            <a:spLocks noChangeArrowheads="1"/>
          </p:cNvSpPr>
          <p:nvPr/>
        </p:nvSpPr>
        <p:spPr bwMode="auto">
          <a:xfrm>
            <a:off x="2057400" y="1841602"/>
            <a:ext cx="8077200" cy="45162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ctr">
            <a:spAutoFit/>
          </a:bodyPr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spcBef>
                <a:spcPts val="2750"/>
              </a:spcBef>
              <a:buClrTx/>
            </a:pPr>
            <a:r>
              <a:rPr lang="es-CO" altLang="es-CO" sz="4400" b="1">
                <a:solidFill>
                  <a:srgbClr val="FFFF99"/>
                </a:solidFill>
              </a:rPr>
              <a:t> Ello se consigue evitando aquellos sonidos que, por quedar enmascarados por otros sonidos, </a:t>
            </a:r>
            <a:r>
              <a:rPr lang="es-CO" altLang="es-CO" sz="4400" b="1">
                <a:solidFill>
                  <a:srgbClr val="66FFCC"/>
                </a:solidFill>
              </a:rPr>
              <a:t>no se escucharán.</a:t>
            </a:r>
          </a:p>
          <a:p>
            <a:pPr algn="ctr">
              <a:spcBef>
                <a:spcPts val="2750"/>
              </a:spcBef>
              <a:buClrTx/>
            </a:pPr>
            <a:r>
              <a:rPr lang="es-CO" altLang="es-CO" sz="4400" b="1">
                <a:solidFill>
                  <a:srgbClr val="FFFF99"/>
                </a:solidFill>
              </a:rPr>
              <a:t>Un ejemplo es el </a:t>
            </a:r>
            <a:r>
              <a:rPr lang="es-CO" altLang="es-CO" sz="4400" b="1">
                <a:solidFill>
                  <a:srgbClr val="66FFCC"/>
                </a:solidFill>
              </a:rPr>
              <a:t>formato MP3,</a:t>
            </a:r>
            <a:r>
              <a:rPr lang="es-CO" altLang="es-CO" sz="4400" b="1">
                <a:solidFill>
                  <a:srgbClr val="FFFF99"/>
                </a:solidFill>
              </a:rPr>
              <a:t> hoy muy utilizado en Internet. </a:t>
            </a:r>
          </a:p>
        </p:txBody>
      </p:sp>
      <p:sp>
        <p:nvSpPr>
          <p:cNvPr id="224258" name="Text Box 2"/>
          <p:cNvSpPr txBox="1">
            <a:spLocks noChangeArrowheads="1"/>
          </p:cNvSpPr>
          <p:nvPr/>
        </p:nvSpPr>
        <p:spPr bwMode="auto">
          <a:xfrm>
            <a:off x="2057400" y="885825"/>
            <a:ext cx="8077200" cy="8255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ctr">
            <a:spAutoFit/>
          </a:bodyPr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spcBef>
                <a:spcPts val="2750"/>
              </a:spcBef>
              <a:buClrTx/>
            </a:pPr>
            <a:r>
              <a:rPr lang="es-CO" altLang="es-CO" sz="4800" b="1">
                <a:solidFill>
                  <a:srgbClr val="00FF99"/>
                </a:solidFill>
              </a:rPr>
              <a:t>Enmascaramiento</a:t>
            </a:r>
            <a:r>
              <a:rPr lang="es-CO" altLang="es-CO" sz="4400" b="1">
                <a:solidFill>
                  <a:srgbClr val="FFFF99"/>
                </a:solidFill>
              </a:rPr>
              <a:t> </a:t>
            </a:r>
          </a:p>
        </p:txBody>
      </p:sp>
    </p:spTree>
  </p:cSld>
  <p:clrMapOvr>
    <a:masterClrMapping/>
  </p:clrMapOvr>
  <p:transition>
    <p:dissolve/>
  </p:transition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0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gradFill rotWithShape="0">
          <a:gsLst>
            <a:gs pos="0">
              <a:srgbClr val="000000"/>
            </a:gs>
            <a:gs pos="50000">
              <a:srgbClr val="003399"/>
            </a:gs>
            <a:gs pos="100000">
              <a:srgbClr val="000000"/>
            </a:gs>
          </a:gsLst>
          <a:lin ang="81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5">
            <a:extLst>
              <a:ext uri="{FF2B5EF4-FFF2-40B4-BE49-F238E27FC236}">
                <a16:creationId xmlns:a16="http://schemas.microsoft.com/office/drawing/2014/main" id="{2DF0C4E4-40C8-4075-A6AA-4ED38F407BF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81572" y="159514"/>
            <a:ext cx="8988940" cy="652534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3505992270"/>
      </p:ext>
    </p:extLst>
  </p:cSld>
  <p:clrMapOvr>
    <a:masterClrMapping/>
  </p:clrMapOvr>
  <p:transition>
    <p:dissolve/>
  </p:transition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gradFill rotWithShape="0">
          <a:gsLst>
            <a:gs pos="0">
              <a:srgbClr val="000000"/>
            </a:gs>
            <a:gs pos="50000">
              <a:srgbClr val="003399"/>
            </a:gs>
            <a:gs pos="100000">
              <a:srgbClr val="000000"/>
            </a:gs>
          </a:gsLst>
          <a:lin ang="81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77" name="Text Box 1"/>
          <p:cNvSpPr txBox="1">
            <a:spLocks noChangeArrowheads="1"/>
          </p:cNvSpPr>
          <p:nvPr/>
        </p:nvSpPr>
        <p:spPr bwMode="auto">
          <a:xfrm>
            <a:off x="2466975" y="2142780"/>
            <a:ext cx="7258050" cy="231050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ctr">
            <a:spAutoFit/>
          </a:bodyPr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spcBef>
                <a:spcPts val="3000"/>
              </a:spcBef>
              <a:buClrTx/>
            </a:pPr>
            <a:r>
              <a:rPr lang="es-CO" altLang="es-CO" sz="4800" b="1" i="1">
                <a:solidFill>
                  <a:srgbClr val="FFFF00"/>
                </a:solidFill>
              </a:rPr>
              <a:t>El oído medio</a:t>
            </a:r>
            <a:r>
              <a:rPr lang="es-CO" altLang="es-CO" sz="4800" b="1" i="1">
                <a:solidFill>
                  <a:srgbClr val="FFED01"/>
                </a:solidFill>
              </a:rPr>
              <a:t> </a:t>
            </a:r>
            <a:r>
              <a:rPr lang="es-CO" altLang="es-CO" sz="4800" b="1" i="1">
                <a:solidFill>
                  <a:srgbClr val="FF99FF"/>
                </a:solidFill>
              </a:rPr>
              <a:t>conduce</a:t>
            </a:r>
            <a:r>
              <a:rPr lang="es-CO" altLang="es-CO" sz="4800" b="1" i="1">
                <a:solidFill>
                  <a:srgbClr val="D42C98"/>
                </a:solidFill>
              </a:rPr>
              <a:t> </a:t>
            </a:r>
            <a:r>
              <a:rPr lang="es-CO" altLang="es-CO" sz="4800" b="1" i="1">
                <a:solidFill>
                  <a:srgbClr val="FFFF00"/>
                </a:solidFill>
              </a:rPr>
              <a:t>el sonido desde el tímpano al oído interno.</a:t>
            </a:r>
          </a:p>
        </p:txBody>
      </p:sp>
    </p:spTree>
  </p:cSld>
  <p:clrMapOvr>
    <a:masterClrMapping/>
  </p:clrMapOvr>
  <p:transition>
    <p:dissolve/>
  </p:transition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1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gradFill rotWithShape="0">
          <a:gsLst>
            <a:gs pos="0">
              <a:srgbClr val="000000"/>
            </a:gs>
            <a:gs pos="50000">
              <a:srgbClr val="003399"/>
            </a:gs>
            <a:gs pos="100000">
              <a:srgbClr val="000000"/>
            </a:gs>
          </a:gsLst>
          <a:lin ang="81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5281" name="Text Box 1"/>
          <p:cNvSpPr txBox="1">
            <a:spLocks noChangeArrowheads="1"/>
          </p:cNvSpPr>
          <p:nvPr/>
        </p:nvSpPr>
        <p:spPr bwMode="auto">
          <a:xfrm>
            <a:off x="2057400" y="723167"/>
            <a:ext cx="8077200" cy="587045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ctr">
            <a:spAutoFit/>
          </a:bodyPr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spcBef>
                <a:spcPts val="2750"/>
              </a:spcBef>
              <a:buClrTx/>
            </a:pPr>
            <a:r>
              <a:rPr lang="es-CO" altLang="es-CO" sz="4400" b="1">
                <a:solidFill>
                  <a:srgbClr val="FFFF99"/>
                </a:solidFill>
              </a:rPr>
              <a:t>Hay tres tipos de enmascaramiento dependiendo de la ubicación temporal de la señal enmascarante y la señal enmascarada:</a:t>
            </a:r>
          </a:p>
          <a:p>
            <a:pPr algn="ctr">
              <a:spcBef>
                <a:spcPts val="2750"/>
              </a:spcBef>
              <a:buClrTx/>
            </a:pPr>
            <a:r>
              <a:rPr lang="es-CO" altLang="es-CO" sz="4400" b="1">
                <a:solidFill>
                  <a:srgbClr val="FFFF99"/>
                </a:solidFill>
              </a:rPr>
              <a:t>Simultaneo, Pre-enmascaramiento, Post-enmascaramiento</a:t>
            </a:r>
          </a:p>
        </p:txBody>
      </p:sp>
    </p:spTree>
  </p:cSld>
  <p:clrMapOvr>
    <a:masterClrMapping/>
  </p:clrMapOvr>
  <p:transition>
    <p:dissolve/>
  </p:transition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1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gradFill rotWithShape="0">
          <a:gsLst>
            <a:gs pos="0">
              <a:srgbClr val="000000"/>
            </a:gs>
            <a:gs pos="50000">
              <a:srgbClr val="003399"/>
            </a:gs>
            <a:gs pos="100000">
              <a:srgbClr val="000000"/>
            </a:gs>
          </a:gsLst>
          <a:lin ang="81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6305" name="Text Box 1"/>
          <p:cNvSpPr txBox="1">
            <a:spLocks noChangeArrowheads="1"/>
          </p:cNvSpPr>
          <p:nvPr/>
        </p:nvSpPr>
        <p:spPr bwMode="auto">
          <a:xfrm>
            <a:off x="2057400" y="885825"/>
            <a:ext cx="8077200" cy="8255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ctr">
            <a:spAutoFit/>
          </a:bodyPr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spcBef>
                <a:spcPts val="2750"/>
              </a:spcBef>
              <a:buClrTx/>
            </a:pPr>
            <a:r>
              <a:rPr lang="es-CO" altLang="es-CO" sz="4800" b="1">
                <a:solidFill>
                  <a:srgbClr val="00FF99"/>
                </a:solidFill>
              </a:rPr>
              <a:t>Enmascaramiento</a:t>
            </a:r>
            <a:r>
              <a:rPr lang="es-CO" altLang="es-CO" sz="4400" b="1">
                <a:solidFill>
                  <a:srgbClr val="FFFF99"/>
                </a:solidFill>
              </a:rPr>
              <a:t> </a:t>
            </a:r>
          </a:p>
        </p:txBody>
      </p:sp>
      <p:pic>
        <p:nvPicPr>
          <p:cNvPr id="226306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51088" y="1989138"/>
            <a:ext cx="7783512" cy="36877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</p:spTree>
  </p:cSld>
  <p:clrMapOvr>
    <a:masterClrMapping/>
  </p:clrMapOvr>
  <p:transition>
    <p:dissolve/>
  </p:transition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1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gradFill rotWithShape="0">
          <a:gsLst>
            <a:gs pos="0">
              <a:srgbClr val="000000"/>
            </a:gs>
            <a:gs pos="50000">
              <a:srgbClr val="003399"/>
            </a:gs>
            <a:gs pos="100000">
              <a:srgbClr val="000000"/>
            </a:gs>
          </a:gsLst>
          <a:lin ang="81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7329" name="Text Box 1"/>
          <p:cNvSpPr txBox="1">
            <a:spLocks noChangeArrowheads="1"/>
          </p:cNvSpPr>
          <p:nvPr/>
        </p:nvSpPr>
        <p:spPr bwMode="auto">
          <a:xfrm>
            <a:off x="2057400" y="885825"/>
            <a:ext cx="8077200" cy="8255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ctr">
            <a:spAutoFit/>
          </a:bodyPr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spcBef>
                <a:spcPts val="2750"/>
              </a:spcBef>
              <a:buClrTx/>
            </a:pPr>
            <a:r>
              <a:rPr lang="es-CO" altLang="es-CO" sz="4800" b="1">
                <a:solidFill>
                  <a:srgbClr val="00FF99"/>
                </a:solidFill>
              </a:rPr>
              <a:t>Enmascaramiento</a:t>
            </a:r>
            <a:r>
              <a:rPr lang="es-CO" altLang="es-CO" sz="4400" b="1">
                <a:solidFill>
                  <a:srgbClr val="FFFF99"/>
                </a:solidFill>
              </a:rPr>
              <a:t> </a:t>
            </a:r>
          </a:p>
        </p:txBody>
      </p:sp>
      <p:pic>
        <p:nvPicPr>
          <p:cNvPr id="227330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057401" y="1989139"/>
            <a:ext cx="8316913" cy="33162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</p:spTree>
  </p:cSld>
  <p:clrMapOvr>
    <a:masterClrMapping/>
  </p:clrMapOvr>
  <p:transition>
    <p:dissolve/>
  </p:transition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1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gradFill rotWithShape="0">
          <a:gsLst>
            <a:gs pos="0">
              <a:srgbClr val="000000"/>
            </a:gs>
            <a:gs pos="50000">
              <a:srgbClr val="003399"/>
            </a:gs>
            <a:gs pos="100000">
              <a:srgbClr val="000000"/>
            </a:gs>
          </a:gsLst>
          <a:lin ang="81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8353" name="Text Box 1"/>
          <p:cNvSpPr txBox="1">
            <a:spLocks noChangeArrowheads="1"/>
          </p:cNvSpPr>
          <p:nvPr/>
        </p:nvSpPr>
        <p:spPr bwMode="auto">
          <a:xfrm>
            <a:off x="2057400" y="3276600"/>
            <a:ext cx="8077200" cy="762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  <p:pic>
        <p:nvPicPr>
          <p:cNvPr id="228354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057400" y="958850"/>
            <a:ext cx="8077200" cy="4940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</p:spTree>
  </p:cSld>
  <p:clrMapOvr>
    <a:masterClrMapping/>
  </p:clrMapOvr>
  <p:transition>
    <p:dissolve/>
  </p:transition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1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gradFill rotWithShape="0">
          <a:gsLst>
            <a:gs pos="0">
              <a:srgbClr val="000000"/>
            </a:gs>
            <a:gs pos="50000">
              <a:srgbClr val="003399"/>
            </a:gs>
            <a:gs pos="100000">
              <a:srgbClr val="000000"/>
            </a:gs>
          </a:gsLst>
          <a:lin ang="81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9377" name="Text Box 1"/>
          <p:cNvSpPr txBox="1">
            <a:spLocks noChangeArrowheads="1"/>
          </p:cNvSpPr>
          <p:nvPr/>
        </p:nvSpPr>
        <p:spPr bwMode="auto">
          <a:xfrm>
            <a:off x="2057400" y="885825"/>
            <a:ext cx="8077200" cy="8255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ctr">
            <a:spAutoFit/>
          </a:bodyPr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spcBef>
                <a:spcPts val="2750"/>
              </a:spcBef>
              <a:buClrTx/>
            </a:pPr>
            <a:r>
              <a:rPr lang="es-CO" altLang="es-CO" sz="4800" b="1">
                <a:solidFill>
                  <a:srgbClr val="00FF99"/>
                </a:solidFill>
              </a:rPr>
              <a:t>Enmascaramiento</a:t>
            </a:r>
            <a:r>
              <a:rPr lang="es-CO" altLang="es-CO" sz="4400" b="1">
                <a:solidFill>
                  <a:srgbClr val="FFFF99"/>
                </a:solidFill>
              </a:rPr>
              <a:t> </a:t>
            </a:r>
          </a:p>
        </p:txBody>
      </p:sp>
      <p:pic>
        <p:nvPicPr>
          <p:cNvPr id="229378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51088" y="1989139"/>
            <a:ext cx="8101012" cy="44402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</p:spTree>
  </p:cSld>
  <p:clrMapOvr>
    <a:masterClrMapping/>
  </p:clrMapOvr>
  <p:transition>
    <p:dissolve/>
  </p:transition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1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gradFill rotWithShape="0">
          <a:gsLst>
            <a:gs pos="0">
              <a:srgbClr val="000000"/>
            </a:gs>
            <a:gs pos="50000">
              <a:srgbClr val="003399"/>
            </a:gs>
            <a:gs pos="100000">
              <a:srgbClr val="000000"/>
            </a:gs>
          </a:gsLst>
          <a:lin ang="81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0401" name="Text Box 1"/>
          <p:cNvSpPr txBox="1">
            <a:spLocks noChangeArrowheads="1"/>
          </p:cNvSpPr>
          <p:nvPr/>
        </p:nvSpPr>
        <p:spPr bwMode="auto">
          <a:xfrm>
            <a:off x="2057400" y="1663652"/>
            <a:ext cx="8077200" cy="48753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ctr">
            <a:spAutoFit/>
          </a:bodyPr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spcBef>
                <a:spcPts val="2750"/>
              </a:spcBef>
              <a:buClrTx/>
            </a:pPr>
            <a:r>
              <a:rPr lang="es-CO" altLang="es-CO" sz="4400" b="1">
                <a:solidFill>
                  <a:srgbClr val="FFFF99"/>
                </a:solidFill>
              </a:rPr>
              <a:t> - El pre-enmascaramiento es un fenómeno inesperado, pues pareciera implicar que el</a:t>
            </a:r>
          </a:p>
          <a:p>
            <a:pPr algn="ctr">
              <a:spcBef>
                <a:spcPts val="2750"/>
              </a:spcBef>
              <a:buClrTx/>
            </a:pPr>
            <a:r>
              <a:rPr lang="es-CO" altLang="es-CO" sz="4400" b="1">
                <a:solidFill>
                  <a:srgbClr val="FFFF99"/>
                </a:solidFill>
              </a:rPr>
              <a:t>sistema auditivo es no causal.</a:t>
            </a:r>
          </a:p>
          <a:p>
            <a:pPr algn="ctr">
              <a:spcBef>
                <a:spcPts val="2750"/>
              </a:spcBef>
              <a:buClrTx/>
            </a:pPr>
            <a:r>
              <a:rPr lang="es-CO" altLang="es-CO" sz="4400" b="1">
                <a:solidFill>
                  <a:srgbClr val="FFFF99"/>
                </a:solidFill>
              </a:rPr>
              <a:t>- Una señal puede enmascarar a otra antes de ser aplicada.</a:t>
            </a:r>
          </a:p>
        </p:txBody>
      </p:sp>
      <p:sp>
        <p:nvSpPr>
          <p:cNvPr id="230402" name="Text Box 2"/>
          <p:cNvSpPr txBox="1">
            <a:spLocks noChangeArrowheads="1"/>
          </p:cNvSpPr>
          <p:nvPr/>
        </p:nvSpPr>
        <p:spPr bwMode="auto">
          <a:xfrm>
            <a:off x="2057400" y="885825"/>
            <a:ext cx="8077200" cy="8255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ctr">
            <a:spAutoFit/>
          </a:bodyPr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spcBef>
                <a:spcPts val="2750"/>
              </a:spcBef>
              <a:buClrTx/>
            </a:pPr>
            <a:r>
              <a:rPr lang="es-CO" altLang="es-CO" sz="4800" b="1">
                <a:solidFill>
                  <a:srgbClr val="00FF99"/>
                </a:solidFill>
              </a:rPr>
              <a:t>Pre- Enmascaramiento</a:t>
            </a:r>
            <a:r>
              <a:rPr lang="es-CO" altLang="es-CO" sz="4400" b="1">
                <a:solidFill>
                  <a:srgbClr val="FFFF99"/>
                </a:solidFill>
              </a:rPr>
              <a:t> </a:t>
            </a:r>
          </a:p>
        </p:txBody>
      </p:sp>
    </p:spTree>
  </p:cSld>
  <p:clrMapOvr>
    <a:masterClrMapping/>
  </p:clrMapOvr>
  <p:transition>
    <p:dissolve/>
  </p:transition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1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gradFill rotWithShape="0">
          <a:gsLst>
            <a:gs pos="0">
              <a:srgbClr val="000000"/>
            </a:gs>
            <a:gs pos="50000">
              <a:srgbClr val="003399"/>
            </a:gs>
            <a:gs pos="100000">
              <a:srgbClr val="000000"/>
            </a:gs>
          </a:gsLst>
          <a:lin ang="81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1425" name="Text Box 1"/>
          <p:cNvSpPr txBox="1">
            <a:spLocks noChangeArrowheads="1"/>
          </p:cNvSpPr>
          <p:nvPr/>
        </p:nvSpPr>
        <p:spPr bwMode="auto">
          <a:xfrm>
            <a:off x="2057400" y="1680996"/>
            <a:ext cx="8077200" cy="483427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ctr">
            <a:spAutoFit/>
          </a:bodyPr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spcBef>
                <a:spcPts val="2750"/>
              </a:spcBef>
              <a:buClrTx/>
            </a:pPr>
            <a:r>
              <a:rPr lang="es-CO" altLang="es-CO" sz="4400" b="1">
                <a:solidFill>
                  <a:srgbClr val="FFFF99"/>
                </a:solidFill>
              </a:rPr>
              <a:t> - El fenómeno se extiende hasta unos 20 ms antes de la aparición de la señal enmascarante, independientemente del nivel de ésta. Debido a la corta duración del preenmascaramiento y a la escasa información disponible. </a:t>
            </a:r>
          </a:p>
        </p:txBody>
      </p:sp>
      <p:sp>
        <p:nvSpPr>
          <p:cNvPr id="231426" name="Text Box 2"/>
          <p:cNvSpPr txBox="1">
            <a:spLocks noChangeArrowheads="1"/>
          </p:cNvSpPr>
          <p:nvPr/>
        </p:nvSpPr>
        <p:spPr bwMode="auto">
          <a:xfrm>
            <a:off x="2057400" y="885825"/>
            <a:ext cx="8077200" cy="8255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ctr">
            <a:spAutoFit/>
          </a:bodyPr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spcBef>
                <a:spcPts val="2750"/>
              </a:spcBef>
              <a:buClrTx/>
            </a:pPr>
            <a:r>
              <a:rPr lang="es-CO" altLang="es-CO" sz="4800" b="1">
                <a:solidFill>
                  <a:srgbClr val="00FF99"/>
                </a:solidFill>
              </a:rPr>
              <a:t>Pre- Enmascaramiento</a:t>
            </a:r>
            <a:r>
              <a:rPr lang="es-CO" altLang="es-CO" sz="4400" b="1">
                <a:solidFill>
                  <a:srgbClr val="FFFF99"/>
                </a:solidFill>
              </a:rPr>
              <a:t> </a:t>
            </a:r>
          </a:p>
        </p:txBody>
      </p:sp>
    </p:spTree>
  </p:cSld>
  <p:clrMapOvr>
    <a:masterClrMapping/>
  </p:clrMapOvr>
  <p:transition>
    <p:dissolve/>
  </p:transition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1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gradFill rotWithShape="0">
          <a:gsLst>
            <a:gs pos="0">
              <a:srgbClr val="000000"/>
            </a:gs>
            <a:gs pos="50000">
              <a:srgbClr val="003399"/>
            </a:gs>
            <a:gs pos="100000">
              <a:srgbClr val="000000"/>
            </a:gs>
          </a:gsLst>
          <a:lin ang="81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2449" name="Text Box 1"/>
          <p:cNvSpPr txBox="1">
            <a:spLocks noChangeArrowheads="1"/>
          </p:cNvSpPr>
          <p:nvPr/>
        </p:nvSpPr>
        <p:spPr bwMode="auto">
          <a:xfrm>
            <a:off x="2057400" y="1682584"/>
            <a:ext cx="8077200" cy="483427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ctr">
            <a:spAutoFit/>
          </a:bodyPr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spcBef>
                <a:spcPts val="2750"/>
              </a:spcBef>
              <a:buClrTx/>
            </a:pPr>
            <a:r>
              <a:rPr lang="es-CO" altLang="es-CO" sz="4400" b="1">
                <a:solidFill>
                  <a:srgbClr val="FFFF99"/>
                </a:solidFill>
              </a:rPr>
              <a:t>los modelos perceptuales ignoran usualmente los efectos de pre-enmascaramiento, aun cuando éstos pueden ser de gran importancia en sistemas de codificación de audio basados en transformadas</a:t>
            </a:r>
          </a:p>
        </p:txBody>
      </p:sp>
      <p:sp>
        <p:nvSpPr>
          <p:cNvPr id="232450" name="Text Box 2"/>
          <p:cNvSpPr txBox="1">
            <a:spLocks noChangeArrowheads="1"/>
          </p:cNvSpPr>
          <p:nvPr/>
        </p:nvSpPr>
        <p:spPr bwMode="auto">
          <a:xfrm>
            <a:off x="2057400" y="885825"/>
            <a:ext cx="8077200" cy="8255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ctr">
            <a:spAutoFit/>
          </a:bodyPr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spcBef>
                <a:spcPts val="2750"/>
              </a:spcBef>
              <a:buClrTx/>
            </a:pPr>
            <a:r>
              <a:rPr lang="es-CO" altLang="es-CO" sz="4800" b="1">
                <a:solidFill>
                  <a:srgbClr val="00FF99"/>
                </a:solidFill>
              </a:rPr>
              <a:t>Pre- Enmascaramiento</a:t>
            </a:r>
            <a:r>
              <a:rPr lang="es-CO" altLang="es-CO" sz="4400" b="1">
                <a:solidFill>
                  <a:srgbClr val="FFFF99"/>
                </a:solidFill>
              </a:rPr>
              <a:t> </a:t>
            </a:r>
          </a:p>
        </p:txBody>
      </p:sp>
    </p:spTree>
  </p:cSld>
  <p:clrMapOvr>
    <a:masterClrMapping/>
  </p:clrMapOvr>
  <p:transition>
    <p:dissolve/>
  </p:transition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1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gradFill rotWithShape="0">
          <a:gsLst>
            <a:gs pos="0">
              <a:srgbClr val="000000"/>
            </a:gs>
            <a:gs pos="50000">
              <a:srgbClr val="003399"/>
            </a:gs>
            <a:gs pos="100000">
              <a:srgbClr val="000000"/>
            </a:gs>
          </a:gsLst>
          <a:lin ang="81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3473" name="Text Box 1"/>
          <p:cNvSpPr txBox="1">
            <a:spLocks noChangeArrowheads="1"/>
          </p:cNvSpPr>
          <p:nvPr/>
        </p:nvSpPr>
        <p:spPr bwMode="auto">
          <a:xfrm>
            <a:off x="2057400" y="2019550"/>
            <a:ext cx="8077200" cy="415716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ctr">
            <a:spAutoFit/>
          </a:bodyPr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spcBef>
                <a:spcPts val="2750"/>
              </a:spcBef>
              <a:buClrTx/>
            </a:pPr>
            <a:r>
              <a:rPr lang="es-CO" altLang="es-CO" sz="4400" b="1">
                <a:solidFill>
                  <a:srgbClr val="FFFF99"/>
                </a:solidFill>
              </a:rPr>
              <a:t>El efecto de post-enmascaramiento existe durante un intervalo máximo de unos 200 ms después de la desaparición de la señal enmascarante</a:t>
            </a:r>
          </a:p>
        </p:txBody>
      </p:sp>
      <p:sp>
        <p:nvSpPr>
          <p:cNvPr id="233474" name="Text Box 2"/>
          <p:cNvSpPr txBox="1">
            <a:spLocks noChangeArrowheads="1"/>
          </p:cNvSpPr>
          <p:nvPr/>
        </p:nvSpPr>
        <p:spPr bwMode="auto">
          <a:xfrm>
            <a:off x="2057400" y="885825"/>
            <a:ext cx="8077200" cy="8255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ctr">
            <a:spAutoFit/>
          </a:bodyPr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spcBef>
                <a:spcPts val="2750"/>
              </a:spcBef>
              <a:buClrTx/>
            </a:pPr>
            <a:r>
              <a:rPr lang="es-CO" altLang="es-CO" sz="4800" b="1">
                <a:solidFill>
                  <a:srgbClr val="00FF99"/>
                </a:solidFill>
              </a:rPr>
              <a:t>Post- Enmascaramiento</a:t>
            </a:r>
            <a:r>
              <a:rPr lang="es-CO" altLang="es-CO" sz="4400" b="1">
                <a:solidFill>
                  <a:srgbClr val="FFFF99"/>
                </a:solidFill>
              </a:rPr>
              <a:t> </a:t>
            </a:r>
          </a:p>
        </p:txBody>
      </p:sp>
    </p:spTree>
  </p:cSld>
  <p:clrMapOvr>
    <a:masterClrMapping/>
  </p:clrMapOvr>
  <p:transition>
    <p:dissolve/>
  </p:transition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1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gradFill rotWithShape="0">
          <a:gsLst>
            <a:gs pos="0">
              <a:srgbClr val="000000"/>
            </a:gs>
            <a:gs pos="50000">
              <a:srgbClr val="003399"/>
            </a:gs>
            <a:gs pos="100000">
              <a:srgbClr val="000000"/>
            </a:gs>
          </a:gsLst>
          <a:lin ang="81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4497" name="Text Box 1"/>
          <p:cNvSpPr txBox="1">
            <a:spLocks noChangeArrowheads="1"/>
          </p:cNvSpPr>
          <p:nvPr/>
        </p:nvSpPr>
        <p:spPr bwMode="auto">
          <a:xfrm>
            <a:off x="2057400" y="1662064"/>
            <a:ext cx="8077200" cy="48753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ctr">
            <a:spAutoFit/>
          </a:bodyPr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spcBef>
                <a:spcPts val="2750"/>
              </a:spcBef>
              <a:buClrTx/>
            </a:pPr>
            <a:r>
              <a:rPr lang="es-CO" altLang="es-CO" sz="4400" b="1">
                <a:solidFill>
                  <a:srgbClr val="FFFF99"/>
                </a:solidFill>
              </a:rPr>
              <a:t>El efecto de post-enmascaramiento  ocurre por:</a:t>
            </a:r>
          </a:p>
          <a:p>
            <a:pPr algn="ctr">
              <a:spcBef>
                <a:spcPts val="2750"/>
              </a:spcBef>
              <a:buClr>
                <a:srgbClr val="FFFF99"/>
              </a:buClr>
              <a:buFont typeface="Times New Roman" panose="02020603050405020304" pitchFamily="18" charset="0"/>
              <a:buChar char="-"/>
            </a:pPr>
            <a:r>
              <a:rPr lang="es-CO" altLang="es-CO" sz="4400" b="1">
                <a:solidFill>
                  <a:srgbClr val="FFFF99"/>
                </a:solidFill>
              </a:rPr>
              <a:t>Propiedades mecanicas de la MB ( &lt; 20 ms).</a:t>
            </a:r>
          </a:p>
          <a:p>
            <a:pPr algn="ctr">
              <a:spcBef>
                <a:spcPts val="2750"/>
              </a:spcBef>
              <a:buClr>
                <a:srgbClr val="FFFF99"/>
              </a:buClr>
              <a:buFont typeface="Times New Roman" panose="02020603050405020304" pitchFamily="18" charset="0"/>
              <a:buChar char="-"/>
            </a:pPr>
            <a:r>
              <a:rPr lang="es-CO" altLang="es-CO" sz="4400" b="1">
                <a:solidFill>
                  <a:srgbClr val="FFFF99"/>
                </a:solidFill>
              </a:rPr>
              <a:t>Adaptacion Neural.(Muchoa mayor que el anterior)</a:t>
            </a:r>
          </a:p>
        </p:txBody>
      </p:sp>
      <p:sp>
        <p:nvSpPr>
          <p:cNvPr id="234498" name="Text Box 2"/>
          <p:cNvSpPr txBox="1">
            <a:spLocks noChangeArrowheads="1"/>
          </p:cNvSpPr>
          <p:nvPr/>
        </p:nvSpPr>
        <p:spPr bwMode="auto">
          <a:xfrm>
            <a:off x="2057400" y="885825"/>
            <a:ext cx="8077200" cy="8255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ctr">
            <a:spAutoFit/>
          </a:bodyPr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spcBef>
                <a:spcPts val="2750"/>
              </a:spcBef>
              <a:buClrTx/>
            </a:pPr>
            <a:r>
              <a:rPr lang="es-CO" altLang="es-CO" sz="4800" b="1">
                <a:solidFill>
                  <a:srgbClr val="00FF99"/>
                </a:solidFill>
              </a:rPr>
              <a:t>Post- Enmascaramiento</a:t>
            </a:r>
            <a:r>
              <a:rPr lang="es-CO" altLang="es-CO" sz="4400" b="1">
                <a:solidFill>
                  <a:srgbClr val="FFFF99"/>
                </a:solidFill>
              </a:rPr>
              <a:t> </a:t>
            </a:r>
          </a:p>
        </p:txBody>
      </p:sp>
    </p:spTree>
  </p:cSld>
  <p:clrMapOvr>
    <a:masterClrMapping/>
  </p:clrMapOvr>
  <p:transition>
    <p:dissolve/>
  </p:transition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gradFill rotWithShape="0">
          <a:gsLst>
            <a:gs pos="0">
              <a:srgbClr val="000000"/>
            </a:gs>
            <a:gs pos="50000">
              <a:srgbClr val="003399"/>
            </a:gs>
            <a:gs pos="100000">
              <a:srgbClr val="000000"/>
            </a:gs>
          </a:gsLst>
          <a:lin ang="81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601" name="Group 1"/>
          <p:cNvGrpSpPr>
            <a:grpSpLocks/>
          </p:cNvGrpSpPr>
          <p:nvPr/>
        </p:nvGrpSpPr>
        <p:grpSpPr bwMode="auto">
          <a:xfrm>
            <a:off x="4905376" y="2281239"/>
            <a:ext cx="2233613" cy="3627437"/>
            <a:chOff x="2130" y="1437"/>
            <a:chExt cx="1407" cy="2285"/>
          </a:xfrm>
        </p:grpSpPr>
        <p:sp>
          <p:nvSpPr>
            <p:cNvPr id="25602" name="Freeform 2"/>
            <p:cNvSpPr>
              <a:spLocks noChangeArrowheads="1"/>
            </p:cNvSpPr>
            <p:nvPr/>
          </p:nvSpPr>
          <p:spPr bwMode="auto">
            <a:xfrm>
              <a:off x="2798" y="1462"/>
              <a:ext cx="525" cy="1346"/>
            </a:xfrm>
            <a:custGeom>
              <a:avLst/>
              <a:gdLst>
                <a:gd name="G0" fmla="+- 1 0 0"/>
                <a:gd name="G1" fmla="+- 175 0 0"/>
                <a:gd name="G2" fmla="+- 1 0 0"/>
                <a:gd name="G3" fmla="+- 1 0 0"/>
                <a:gd name="G4" fmla="+- 1 0 0"/>
                <a:gd name="G5" fmla="+- 1 0 0"/>
                <a:gd name="G6" fmla="+- 1 0 0"/>
                <a:gd name="G7" fmla="+- 1 0 0"/>
                <a:gd name="G8" fmla="*/ 1 50163 25408"/>
                <a:gd name="G9" fmla="*/ 1 36197 61504"/>
                <a:gd name="G10" fmla="+- 1 0 0"/>
                <a:gd name="G11" fmla="+- 1 0 0"/>
                <a:gd name="G12" fmla="+- 1 0 0"/>
                <a:gd name="G13" fmla="+- 1 0 0"/>
                <a:gd name="G14" fmla="+- 1 0 0"/>
                <a:gd name="G15" fmla="+- 1 0 0"/>
                <a:gd name="G16" fmla="+- 1 0 0"/>
                <a:gd name="G17" fmla="+- 1 0 0"/>
                <a:gd name="G18" fmla="+- 1 0 0"/>
                <a:gd name="G19" fmla="*/ 1 16385 2"/>
                <a:gd name="G20" fmla="+- 1 0 0"/>
                <a:gd name="G21" fmla="+- 1 0 0"/>
                <a:gd name="G22" fmla="+- 1 0 0"/>
                <a:gd name="G23" fmla="+- 1 0 0"/>
                <a:gd name="G24" fmla="+- 1 0 0"/>
                <a:gd name="G25" fmla="+- 1 0 0"/>
                <a:gd name="G26" fmla="+- 1 0 0"/>
                <a:gd name="G27" fmla="+- 1 0 0"/>
                <a:gd name="G28" fmla="*/ 1 58451 15648"/>
                <a:gd name="G29" fmla="+- 1 0 0"/>
                <a:gd name="G30" fmla="+- 1 0 0"/>
                <a:gd name="G31" fmla="+- 1 0 0"/>
                <a:gd name="G32" fmla="+- 1 0 0"/>
                <a:gd name="G33" fmla="+- 1 0 0"/>
                <a:gd name="G34" fmla="+- 1 0 0"/>
                <a:gd name="G35" fmla="+- 368 0 0"/>
                <a:gd name="G36" fmla="*/ 1 0 0"/>
                <a:gd name="T0" fmla="*/ 72 w 419"/>
                <a:gd name="T1" fmla="*/ 605 h 1066"/>
                <a:gd name="T2" fmla="*/ 11 w 419"/>
                <a:gd name="T3" fmla="*/ 480 h 1066"/>
                <a:gd name="T4" fmla="*/ 0 w 419"/>
                <a:gd name="T5" fmla="*/ 282 h 1066"/>
                <a:gd name="T6" fmla="*/ 88 w 419"/>
                <a:gd name="T7" fmla="*/ 149 h 1066"/>
                <a:gd name="T8" fmla="*/ 183 w 419"/>
                <a:gd name="T9" fmla="*/ 42 h 1066"/>
                <a:gd name="T10" fmla="*/ 275 w 419"/>
                <a:gd name="T11" fmla="*/ 0 h 1066"/>
                <a:gd name="T12" fmla="*/ 368 w 419"/>
                <a:gd name="T13" fmla="*/ 1 h 1066"/>
                <a:gd name="T14" fmla="*/ 439 w 419"/>
                <a:gd name="T15" fmla="*/ 76 h 1066"/>
                <a:gd name="T16" fmla="*/ 496 w 419"/>
                <a:gd name="T17" fmla="*/ 179 h 1066"/>
                <a:gd name="T18" fmla="*/ 515 w 419"/>
                <a:gd name="T19" fmla="*/ 258 h 1066"/>
                <a:gd name="T20" fmla="*/ 526 w 419"/>
                <a:gd name="T21" fmla="*/ 363 h 1066"/>
                <a:gd name="T22" fmla="*/ 501 w 419"/>
                <a:gd name="T23" fmla="*/ 460 h 1066"/>
                <a:gd name="T24" fmla="*/ 472 w 419"/>
                <a:gd name="T25" fmla="*/ 550 h 1066"/>
                <a:gd name="T26" fmla="*/ 424 w 419"/>
                <a:gd name="T27" fmla="*/ 638 h 1066"/>
                <a:gd name="T28" fmla="*/ 365 w 419"/>
                <a:gd name="T29" fmla="*/ 797 h 1066"/>
                <a:gd name="T30" fmla="*/ 341 w 419"/>
                <a:gd name="T31" fmla="*/ 921 h 1066"/>
                <a:gd name="T32" fmla="*/ 330 w 419"/>
                <a:gd name="T33" fmla="*/ 1041 h 1066"/>
                <a:gd name="T34" fmla="*/ 339 w 419"/>
                <a:gd name="T35" fmla="*/ 1183 h 1066"/>
                <a:gd name="T36" fmla="*/ 335 w 419"/>
                <a:gd name="T37" fmla="*/ 1276 h 1066"/>
                <a:gd name="T38" fmla="*/ 355 w 419"/>
                <a:gd name="T39" fmla="*/ 1271 h 1066"/>
                <a:gd name="T40" fmla="*/ 375 w 419"/>
                <a:gd name="T41" fmla="*/ 1280 h 1066"/>
                <a:gd name="T42" fmla="*/ 383 w 419"/>
                <a:gd name="T43" fmla="*/ 1286 h 1066"/>
                <a:gd name="T44" fmla="*/ 392 w 419"/>
                <a:gd name="T45" fmla="*/ 1322 h 1066"/>
                <a:gd name="T46" fmla="*/ 346 w 419"/>
                <a:gd name="T47" fmla="*/ 1347 h 1066"/>
                <a:gd name="T48" fmla="*/ 290 w 419"/>
                <a:gd name="T49" fmla="*/ 1347 h 1066"/>
                <a:gd name="T50" fmla="*/ 269 w 419"/>
                <a:gd name="T51" fmla="*/ 1324 h 1066"/>
                <a:gd name="T52" fmla="*/ 264 w 419"/>
                <a:gd name="T53" fmla="*/ 1290 h 1066"/>
                <a:gd name="T54" fmla="*/ 245 w 419"/>
                <a:gd name="T55" fmla="*/ 1192 h 1066"/>
                <a:gd name="T56" fmla="*/ 242 w 419"/>
                <a:gd name="T57" fmla="*/ 1104 h 1066"/>
                <a:gd name="T58" fmla="*/ 227 w 419"/>
                <a:gd name="T59" fmla="*/ 1025 h 1066"/>
                <a:gd name="T60" fmla="*/ 218 w 419"/>
                <a:gd name="T61" fmla="*/ 946 h 1066"/>
                <a:gd name="T62" fmla="*/ 203 w 419"/>
                <a:gd name="T63" fmla="*/ 861 h 1066"/>
                <a:gd name="T64" fmla="*/ 176 w 419"/>
                <a:gd name="T65" fmla="*/ 795 h 1066"/>
                <a:gd name="T66" fmla="*/ 159 w 419"/>
                <a:gd name="T67" fmla="*/ 753 h 1066"/>
                <a:gd name="T68" fmla="*/ 119 w 419"/>
                <a:gd name="T69" fmla="*/ 690 h 1066"/>
                <a:gd name="T70" fmla="*/ 89 w 419"/>
                <a:gd name="T71" fmla="*/ 663 h 1066"/>
                <a:gd name="T72" fmla="*/ 69 w 419"/>
                <a:gd name="T73" fmla="*/ 623 h 10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419" h="1066">
                  <a:moveTo>
                    <a:pt x="57" y="479"/>
                  </a:moveTo>
                  <a:lnTo>
                    <a:pt x="9" y="380"/>
                  </a:lnTo>
                  <a:lnTo>
                    <a:pt x="0" y="223"/>
                  </a:lnTo>
                  <a:lnTo>
                    <a:pt x="70" y="118"/>
                  </a:lnTo>
                  <a:lnTo>
                    <a:pt x="146" y="33"/>
                  </a:lnTo>
                  <a:lnTo>
                    <a:pt x="219" y="0"/>
                  </a:lnTo>
                  <a:lnTo>
                    <a:pt x="293" y="1"/>
                  </a:lnTo>
                  <a:lnTo>
                    <a:pt x="350" y="60"/>
                  </a:lnTo>
                  <a:lnTo>
                    <a:pt x="395" y="142"/>
                  </a:lnTo>
                  <a:lnTo>
                    <a:pt x="410" y="204"/>
                  </a:lnTo>
                  <a:lnTo>
                    <a:pt x="419" y="287"/>
                  </a:lnTo>
                  <a:lnTo>
                    <a:pt x="399" y="364"/>
                  </a:lnTo>
                  <a:lnTo>
                    <a:pt x="376" y="435"/>
                  </a:lnTo>
                  <a:lnTo>
                    <a:pt x="338" y="505"/>
                  </a:lnTo>
                  <a:lnTo>
                    <a:pt x="291" y="631"/>
                  </a:lnTo>
                  <a:lnTo>
                    <a:pt x="272" y="729"/>
                  </a:lnTo>
                  <a:lnTo>
                    <a:pt x="263" y="824"/>
                  </a:lnTo>
                  <a:lnTo>
                    <a:pt x="270" y="936"/>
                  </a:lnTo>
                  <a:lnTo>
                    <a:pt x="267" y="1010"/>
                  </a:lnTo>
                  <a:lnTo>
                    <a:pt x="283" y="1006"/>
                  </a:lnTo>
                  <a:lnTo>
                    <a:pt x="299" y="1013"/>
                  </a:lnTo>
                  <a:lnTo>
                    <a:pt x="305" y="1018"/>
                  </a:lnTo>
                  <a:lnTo>
                    <a:pt x="312" y="1046"/>
                  </a:lnTo>
                  <a:lnTo>
                    <a:pt x="276" y="1066"/>
                  </a:lnTo>
                  <a:lnTo>
                    <a:pt x="231" y="1066"/>
                  </a:lnTo>
                  <a:lnTo>
                    <a:pt x="214" y="1048"/>
                  </a:lnTo>
                  <a:lnTo>
                    <a:pt x="210" y="1021"/>
                  </a:lnTo>
                  <a:lnTo>
                    <a:pt x="195" y="943"/>
                  </a:lnTo>
                  <a:lnTo>
                    <a:pt x="193" y="874"/>
                  </a:lnTo>
                  <a:lnTo>
                    <a:pt x="181" y="811"/>
                  </a:lnTo>
                  <a:lnTo>
                    <a:pt x="174" y="749"/>
                  </a:lnTo>
                  <a:lnTo>
                    <a:pt x="162" y="681"/>
                  </a:lnTo>
                  <a:lnTo>
                    <a:pt x="140" y="629"/>
                  </a:lnTo>
                  <a:lnTo>
                    <a:pt x="127" y="596"/>
                  </a:lnTo>
                  <a:lnTo>
                    <a:pt x="95" y="546"/>
                  </a:lnTo>
                  <a:lnTo>
                    <a:pt x="71" y="525"/>
                  </a:lnTo>
                  <a:lnTo>
                    <a:pt x="55" y="493"/>
                  </a:lnTo>
                </a:path>
              </a:pathLst>
            </a:custGeom>
            <a:gradFill rotWithShape="0">
              <a:gsLst>
                <a:gs pos="0">
                  <a:srgbClr val="FFF12B"/>
                </a:gs>
                <a:gs pos="100000">
                  <a:srgbClr val="FFFF9F"/>
                </a:gs>
              </a:gsLst>
              <a:lin ang="5400000" scaled="1"/>
            </a:gradFill>
            <a:ln w="28440" cap="flat">
              <a:solidFill>
                <a:srgbClr val="FF99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  <p:sp>
          <p:nvSpPr>
            <p:cNvPr id="25603" name="Freeform 3"/>
            <p:cNvSpPr>
              <a:spLocks noChangeArrowheads="1"/>
            </p:cNvSpPr>
            <p:nvPr/>
          </p:nvSpPr>
          <p:spPr bwMode="auto">
            <a:xfrm>
              <a:off x="2272" y="1437"/>
              <a:ext cx="930" cy="1474"/>
            </a:xfrm>
            <a:custGeom>
              <a:avLst/>
              <a:gdLst>
                <a:gd name="G0" fmla="+- 1 0 0"/>
                <a:gd name="G1" fmla="+- 72 0 0"/>
                <a:gd name="G2" fmla="+- 1 0 0"/>
                <a:gd name="G3" fmla="+- 1 0 0"/>
                <a:gd name="G4" fmla="+- 1 0 0"/>
                <a:gd name="G5" fmla="+- 1 0 0"/>
                <a:gd name="G6" fmla="+- 1 0 0"/>
                <a:gd name="G7" fmla="+- 1 0 0"/>
                <a:gd name="G8" fmla="+- 1 0 0"/>
                <a:gd name="G9" fmla="+- 1 0 0"/>
                <a:gd name="G10" fmla="+- 1 0 0"/>
                <a:gd name="G11" fmla="+- 1 0 0"/>
                <a:gd name="G12" fmla="+- 1 0 0"/>
                <a:gd name="G13" fmla="+- 1 0 0"/>
                <a:gd name="G14" fmla="+- 1 0 0"/>
                <a:gd name="G15" fmla="+- 1 0 0"/>
                <a:gd name="G16" fmla="+- 1 0 0"/>
                <a:gd name="G17" fmla="+- 1 0 0"/>
                <a:gd name="G18" fmla="+- 1 0 0"/>
                <a:gd name="G19" fmla="+- 1 0 0"/>
                <a:gd name="G20" fmla="+- 1 0 0"/>
                <a:gd name="G21" fmla="+- 1 0 0"/>
                <a:gd name="G22" fmla="*/ 1 16385 2"/>
                <a:gd name="G23" fmla="+- 1 0 0"/>
                <a:gd name="G24" fmla="+- 1 0 0"/>
                <a:gd name="G25" fmla="+- 1 0 0"/>
                <a:gd name="G26" fmla="+- 1 0 0"/>
                <a:gd name="G27" fmla="+- 1 0 0"/>
                <a:gd name="G28" fmla="+- 1 0 0"/>
                <a:gd name="G29" fmla="+- 1 0 0"/>
                <a:gd name="G30" fmla="+- 1 0 0"/>
                <a:gd name="G31" fmla="+- 1 0 0"/>
                <a:gd name="G32" fmla="+- 1 0 0"/>
                <a:gd name="G33" fmla="+- 1 0 0"/>
                <a:gd name="G34" fmla="+- 1 0 0"/>
                <a:gd name="G35" fmla="*/ 1 0 0"/>
                <a:gd name="G36" fmla="+- 905 0 0"/>
                <a:gd name="G37" fmla="+- 1 0 0"/>
                <a:gd name="G38" fmla="+- 1 0 0"/>
                <a:gd name="G39" fmla="+- 1 0 0"/>
                <a:gd name="G40" fmla="+- 1 0 0"/>
                <a:gd name="G41" fmla="+- 1 0 0"/>
                <a:gd name="G42" fmla="+- 1 0 0"/>
                <a:gd name="T0" fmla="*/ 244 w 739"/>
                <a:gd name="T1" fmla="*/ 1466 h 1168"/>
                <a:gd name="T2" fmla="*/ 3 w 739"/>
                <a:gd name="T3" fmla="*/ 951 h 1168"/>
                <a:gd name="T4" fmla="*/ 0 w 739"/>
                <a:gd name="T5" fmla="*/ 905 h 1168"/>
                <a:gd name="T6" fmla="*/ 47 w 739"/>
                <a:gd name="T7" fmla="*/ 861 h 1168"/>
                <a:gd name="T8" fmla="*/ 89 w 739"/>
                <a:gd name="T9" fmla="*/ 899 h 1168"/>
                <a:gd name="T10" fmla="*/ 136 w 739"/>
                <a:gd name="T11" fmla="*/ 965 h 1168"/>
                <a:gd name="T12" fmla="*/ 154 w 739"/>
                <a:gd name="T13" fmla="*/ 1042 h 1168"/>
                <a:gd name="T14" fmla="*/ 134 w 739"/>
                <a:gd name="T15" fmla="*/ 937 h 1168"/>
                <a:gd name="T16" fmla="*/ 168 w 739"/>
                <a:gd name="T17" fmla="*/ 869 h 1168"/>
                <a:gd name="T18" fmla="*/ 184 w 739"/>
                <a:gd name="T19" fmla="*/ 797 h 1168"/>
                <a:gd name="T20" fmla="*/ 193 w 739"/>
                <a:gd name="T21" fmla="*/ 769 h 1168"/>
                <a:gd name="T22" fmla="*/ 208 w 739"/>
                <a:gd name="T23" fmla="*/ 702 h 1168"/>
                <a:gd name="T24" fmla="*/ 228 w 739"/>
                <a:gd name="T25" fmla="*/ 666 h 1168"/>
                <a:gd name="T26" fmla="*/ 265 w 739"/>
                <a:gd name="T27" fmla="*/ 602 h 1168"/>
                <a:gd name="T28" fmla="*/ 301 w 739"/>
                <a:gd name="T29" fmla="*/ 517 h 1168"/>
                <a:gd name="T30" fmla="*/ 324 w 739"/>
                <a:gd name="T31" fmla="*/ 443 h 1168"/>
                <a:gd name="T32" fmla="*/ 362 w 739"/>
                <a:gd name="T33" fmla="*/ 313 h 1168"/>
                <a:gd name="T34" fmla="*/ 396 w 739"/>
                <a:gd name="T35" fmla="*/ 235 h 1168"/>
                <a:gd name="T36" fmla="*/ 445 w 739"/>
                <a:gd name="T37" fmla="*/ 184 h 1168"/>
                <a:gd name="T38" fmla="*/ 505 w 739"/>
                <a:gd name="T39" fmla="*/ 149 h 1168"/>
                <a:gd name="T40" fmla="*/ 567 w 739"/>
                <a:gd name="T41" fmla="*/ 104 h 1168"/>
                <a:gd name="T42" fmla="*/ 627 w 739"/>
                <a:gd name="T43" fmla="*/ 28 h 1168"/>
                <a:gd name="T44" fmla="*/ 699 w 739"/>
                <a:gd name="T45" fmla="*/ 0 h 1168"/>
                <a:gd name="T46" fmla="*/ 772 w 739"/>
                <a:gd name="T47" fmla="*/ 8 h 1168"/>
                <a:gd name="T48" fmla="*/ 848 w 739"/>
                <a:gd name="T49" fmla="*/ 45 h 1168"/>
                <a:gd name="T50" fmla="*/ 900 w 739"/>
                <a:gd name="T51" fmla="*/ 119 h 1168"/>
                <a:gd name="T52" fmla="*/ 930 w 739"/>
                <a:gd name="T53" fmla="*/ 206 h 1168"/>
                <a:gd name="T54" fmla="*/ 931 w 739"/>
                <a:gd name="T55" fmla="*/ 331 h 1168"/>
                <a:gd name="T56" fmla="*/ 921 w 739"/>
                <a:gd name="T57" fmla="*/ 441 h 1168"/>
                <a:gd name="T58" fmla="*/ 876 w 739"/>
                <a:gd name="T59" fmla="*/ 546 h 1168"/>
                <a:gd name="T60" fmla="*/ 814 w 739"/>
                <a:gd name="T61" fmla="*/ 601 h 1168"/>
                <a:gd name="T62" fmla="*/ 717 w 739"/>
                <a:gd name="T63" fmla="*/ 638 h 1168"/>
                <a:gd name="T64" fmla="*/ 603 w 739"/>
                <a:gd name="T65" fmla="*/ 653 h 1168"/>
                <a:gd name="T66" fmla="*/ 501 w 739"/>
                <a:gd name="T67" fmla="*/ 682 h 1168"/>
                <a:gd name="T68" fmla="*/ 404 w 739"/>
                <a:gd name="T69" fmla="*/ 755 h 1168"/>
                <a:gd name="T70" fmla="*/ 341 w 739"/>
                <a:gd name="T71" fmla="*/ 839 h 1168"/>
                <a:gd name="T72" fmla="*/ 302 w 739"/>
                <a:gd name="T73" fmla="*/ 927 h 1168"/>
                <a:gd name="T74" fmla="*/ 287 w 739"/>
                <a:gd name="T75" fmla="*/ 1091 h 1168"/>
                <a:gd name="T76" fmla="*/ 295 w 739"/>
                <a:gd name="T77" fmla="*/ 1200 h 1168"/>
                <a:gd name="T78" fmla="*/ 297 w 739"/>
                <a:gd name="T79" fmla="*/ 1330 h 1168"/>
                <a:gd name="T80" fmla="*/ 314 w 739"/>
                <a:gd name="T81" fmla="*/ 1433 h 1168"/>
                <a:gd name="T82" fmla="*/ 285 w 739"/>
                <a:gd name="T83" fmla="*/ 1467 h 1168"/>
                <a:gd name="T84" fmla="*/ 241 w 739"/>
                <a:gd name="T85" fmla="*/ 1475 h 1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739" h="1168">
                  <a:moveTo>
                    <a:pt x="194" y="1161"/>
                  </a:moveTo>
                  <a:lnTo>
                    <a:pt x="2" y="753"/>
                  </a:lnTo>
                  <a:lnTo>
                    <a:pt x="0" y="717"/>
                  </a:lnTo>
                  <a:lnTo>
                    <a:pt x="37" y="682"/>
                  </a:lnTo>
                  <a:lnTo>
                    <a:pt x="71" y="712"/>
                  </a:lnTo>
                  <a:lnTo>
                    <a:pt x="108" y="764"/>
                  </a:lnTo>
                  <a:lnTo>
                    <a:pt x="122" y="825"/>
                  </a:lnTo>
                  <a:lnTo>
                    <a:pt x="106" y="742"/>
                  </a:lnTo>
                  <a:lnTo>
                    <a:pt x="133" y="688"/>
                  </a:lnTo>
                  <a:lnTo>
                    <a:pt x="146" y="631"/>
                  </a:lnTo>
                  <a:lnTo>
                    <a:pt x="153" y="609"/>
                  </a:lnTo>
                  <a:lnTo>
                    <a:pt x="165" y="556"/>
                  </a:lnTo>
                  <a:lnTo>
                    <a:pt x="181" y="527"/>
                  </a:lnTo>
                  <a:lnTo>
                    <a:pt x="210" y="477"/>
                  </a:lnTo>
                  <a:lnTo>
                    <a:pt x="239" y="409"/>
                  </a:lnTo>
                  <a:lnTo>
                    <a:pt x="257" y="351"/>
                  </a:lnTo>
                  <a:lnTo>
                    <a:pt x="287" y="248"/>
                  </a:lnTo>
                  <a:lnTo>
                    <a:pt x="314" y="186"/>
                  </a:lnTo>
                  <a:lnTo>
                    <a:pt x="353" y="146"/>
                  </a:lnTo>
                  <a:lnTo>
                    <a:pt x="401" y="118"/>
                  </a:lnTo>
                  <a:lnTo>
                    <a:pt x="450" y="82"/>
                  </a:lnTo>
                  <a:lnTo>
                    <a:pt x="498" y="22"/>
                  </a:lnTo>
                  <a:lnTo>
                    <a:pt x="555" y="0"/>
                  </a:lnTo>
                  <a:lnTo>
                    <a:pt x="613" y="6"/>
                  </a:lnTo>
                  <a:lnTo>
                    <a:pt x="673" y="36"/>
                  </a:lnTo>
                  <a:lnTo>
                    <a:pt x="714" y="94"/>
                  </a:lnTo>
                  <a:lnTo>
                    <a:pt x="738" y="163"/>
                  </a:lnTo>
                  <a:lnTo>
                    <a:pt x="739" y="262"/>
                  </a:lnTo>
                  <a:lnTo>
                    <a:pt x="731" y="349"/>
                  </a:lnTo>
                  <a:lnTo>
                    <a:pt x="695" y="432"/>
                  </a:lnTo>
                  <a:lnTo>
                    <a:pt x="646" y="476"/>
                  </a:lnTo>
                  <a:lnTo>
                    <a:pt x="569" y="505"/>
                  </a:lnTo>
                  <a:lnTo>
                    <a:pt x="479" y="517"/>
                  </a:lnTo>
                  <a:lnTo>
                    <a:pt x="398" y="540"/>
                  </a:lnTo>
                  <a:lnTo>
                    <a:pt x="321" y="598"/>
                  </a:lnTo>
                  <a:lnTo>
                    <a:pt x="271" y="664"/>
                  </a:lnTo>
                  <a:lnTo>
                    <a:pt x="240" y="734"/>
                  </a:lnTo>
                  <a:lnTo>
                    <a:pt x="228" y="864"/>
                  </a:lnTo>
                  <a:lnTo>
                    <a:pt x="234" y="950"/>
                  </a:lnTo>
                  <a:lnTo>
                    <a:pt x="236" y="1053"/>
                  </a:lnTo>
                  <a:lnTo>
                    <a:pt x="249" y="1135"/>
                  </a:lnTo>
                  <a:lnTo>
                    <a:pt x="226" y="1162"/>
                  </a:lnTo>
                  <a:lnTo>
                    <a:pt x="191" y="1168"/>
                  </a:lnTo>
                </a:path>
              </a:pathLst>
            </a:custGeom>
            <a:gradFill rotWithShape="0">
              <a:gsLst>
                <a:gs pos="0">
                  <a:srgbClr val="FFF12B"/>
                </a:gs>
                <a:gs pos="100000">
                  <a:srgbClr val="FFFF9F"/>
                </a:gs>
              </a:gsLst>
              <a:lin ang="5400000" scaled="1"/>
            </a:gradFill>
            <a:ln w="28440" cap="flat">
              <a:solidFill>
                <a:srgbClr val="FF99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  <p:sp>
          <p:nvSpPr>
            <p:cNvPr id="25604" name="Freeform 4"/>
            <p:cNvSpPr>
              <a:spLocks noChangeArrowheads="1"/>
            </p:cNvSpPr>
            <p:nvPr/>
          </p:nvSpPr>
          <p:spPr bwMode="auto">
            <a:xfrm>
              <a:off x="2130" y="2347"/>
              <a:ext cx="451" cy="1375"/>
            </a:xfrm>
            <a:custGeom>
              <a:avLst/>
              <a:gdLst>
                <a:gd name="G0" fmla="+- 1 0 0"/>
                <a:gd name="G1" fmla="+- 1 0 0"/>
                <a:gd name="G2" fmla="+- 65358 0 0"/>
                <a:gd name="G3" fmla="+- 1 0 0"/>
                <a:gd name="G4" fmla="+- 1 0 0"/>
                <a:gd name="G5" fmla="+- 1 0 0"/>
                <a:gd name="G6" fmla="*/ 1 16385 2"/>
                <a:gd name="G7" fmla="+- 1 0 0"/>
                <a:gd name="G8" fmla="+- 1 0 0"/>
                <a:gd name="G9" fmla="+- 1 0 0"/>
                <a:gd name="G10" fmla="+- 1 0 0"/>
                <a:gd name="T0" fmla="*/ 107 w 456"/>
                <a:gd name="T1" fmla="*/ 0 h 1380"/>
                <a:gd name="T2" fmla="*/ 54 w 456"/>
                <a:gd name="T3" fmla="*/ 191 h 1380"/>
                <a:gd name="T4" fmla="*/ 22 w 456"/>
                <a:gd name="T5" fmla="*/ 338 h 1380"/>
                <a:gd name="T6" fmla="*/ 8 w 456"/>
                <a:gd name="T7" fmla="*/ 497 h 1380"/>
                <a:gd name="T8" fmla="*/ 0 w 456"/>
                <a:gd name="T9" fmla="*/ 658 h 1380"/>
                <a:gd name="T10" fmla="*/ 12 w 456"/>
                <a:gd name="T11" fmla="*/ 848 h 1380"/>
                <a:gd name="T12" fmla="*/ 60 w 456"/>
                <a:gd name="T13" fmla="*/ 1072 h 1380"/>
                <a:gd name="T14" fmla="*/ 125 w 456"/>
                <a:gd name="T15" fmla="*/ 1232 h 1380"/>
                <a:gd name="T16" fmla="*/ 221 w 456"/>
                <a:gd name="T17" fmla="*/ 1376 h 1380"/>
                <a:gd name="T18" fmla="*/ 452 w 456"/>
                <a:gd name="T19" fmla="*/ 700 h 1380"/>
                <a:gd name="T20" fmla="*/ 107 w 456"/>
                <a:gd name="T21" fmla="*/ 6 h 13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56" h="1380">
                  <a:moveTo>
                    <a:pt x="108" y="0"/>
                  </a:moveTo>
                  <a:lnTo>
                    <a:pt x="54" y="192"/>
                  </a:lnTo>
                  <a:lnTo>
                    <a:pt x="22" y="339"/>
                  </a:lnTo>
                  <a:lnTo>
                    <a:pt x="8" y="498"/>
                  </a:lnTo>
                  <a:lnTo>
                    <a:pt x="0" y="660"/>
                  </a:lnTo>
                  <a:lnTo>
                    <a:pt x="12" y="850"/>
                  </a:lnTo>
                  <a:lnTo>
                    <a:pt x="61" y="1075"/>
                  </a:lnTo>
                  <a:lnTo>
                    <a:pt x="126" y="1236"/>
                  </a:lnTo>
                  <a:lnTo>
                    <a:pt x="223" y="1380"/>
                  </a:lnTo>
                  <a:lnTo>
                    <a:pt x="456" y="702"/>
                  </a:lnTo>
                  <a:lnTo>
                    <a:pt x="108" y="6"/>
                  </a:lnTo>
                </a:path>
              </a:pathLst>
            </a:custGeom>
            <a:gradFill rotWithShape="0">
              <a:gsLst>
                <a:gs pos="0">
                  <a:srgbClr val="BCA690"/>
                </a:gs>
                <a:gs pos="100000">
                  <a:srgbClr val="F7E88D"/>
                </a:gs>
              </a:gsLst>
              <a:lin ang="8100000" scaled="1"/>
            </a:gradFill>
            <a:ln w="28440" cap="flat">
              <a:solidFill>
                <a:srgbClr val="B49C84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  <p:grpSp>
          <p:nvGrpSpPr>
            <p:cNvPr id="25605" name="Group 5"/>
            <p:cNvGrpSpPr>
              <a:grpSpLocks/>
            </p:cNvGrpSpPr>
            <p:nvPr/>
          </p:nvGrpSpPr>
          <p:grpSpPr bwMode="auto">
            <a:xfrm>
              <a:off x="3193" y="2512"/>
              <a:ext cx="344" cy="532"/>
              <a:chOff x="3193" y="2512"/>
              <a:chExt cx="344" cy="532"/>
            </a:xfrm>
          </p:grpSpPr>
          <p:sp>
            <p:nvSpPr>
              <p:cNvPr id="25606" name="Freeform 6"/>
              <p:cNvSpPr>
                <a:spLocks noChangeArrowheads="1"/>
              </p:cNvSpPr>
              <p:nvPr/>
            </p:nvSpPr>
            <p:spPr bwMode="auto">
              <a:xfrm>
                <a:off x="3493" y="2512"/>
                <a:ext cx="44" cy="532"/>
              </a:xfrm>
              <a:custGeom>
                <a:avLst/>
                <a:gdLst>
                  <a:gd name="G0" fmla="*/ 1 0 0"/>
                  <a:gd name="G1" fmla="+- 2 0 0"/>
                  <a:gd name="G2" fmla="+- 1 0 0"/>
                  <a:gd name="G3" fmla="+- 1 0 0"/>
                  <a:gd name="G4" fmla="+- 11 0 0"/>
                  <a:gd name="G5" fmla="*/ 1 16385 2"/>
                  <a:gd name="G6" fmla="+- 1 0 0"/>
                  <a:gd name="G7" fmla="*/ 1 7011 51200"/>
                  <a:gd name="T0" fmla="*/ 8 256 1"/>
                  <a:gd name="T1" fmla="*/ 0 256 1"/>
                  <a:gd name="G8" fmla="+- 0 T0 T1"/>
                  <a:gd name="G9" fmla="sin 12 G8"/>
                  <a:gd name="T2" fmla="*/ 5 w 54"/>
                  <a:gd name="T3" fmla="*/ 5 h 587"/>
                  <a:gd name="T4" fmla="*/ 0 w 54"/>
                  <a:gd name="T5" fmla="*/ 14 h 587"/>
                  <a:gd name="T6" fmla="*/ 0 w 54"/>
                  <a:gd name="T7" fmla="*/ 524 h 587"/>
                  <a:gd name="T8" fmla="*/ 9 w 54"/>
                  <a:gd name="T9" fmla="*/ 532 h 587"/>
                  <a:gd name="T10" fmla="*/ 20 w 54"/>
                  <a:gd name="T11" fmla="*/ 533 h 587"/>
                  <a:gd name="T12" fmla="*/ 45 w 54"/>
                  <a:gd name="T13" fmla="*/ 532 h 587"/>
                  <a:gd name="T14" fmla="*/ 45 w 54"/>
                  <a:gd name="T15" fmla="*/ 3 h 587"/>
                  <a:gd name="T16" fmla="*/ 22 w 54"/>
                  <a:gd name="T17" fmla="*/ 0 h 587"/>
                  <a:gd name="T18" fmla="*/ 5 w 54"/>
                  <a:gd name="T19" fmla="*/ 5 h 587"/>
                </a:gdLst>
                <a:ahLst/>
                <a:cxnLst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4" h="587">
                    <a:moveTo>
                      <a:pt x="6" y="5"/>
                    </a:moveTo>
                    <a:lnTo>
                      <a:pt x="0" y="15"/>
                    </a:lnTo>
                    <a:lnTo>
                      <a:pt x="0" y="577"/>
                    </a:lnTo>
                    <a:lnTo>
                      <a:pt x="11" y="586"/>
                    </a:lnTo>
                    <a:lnTo>
                      <a:pt x="24" y="587"/>
                    </a:lnTo>
                    <a:lnTo>
                      <a:pt x="54" y="586"/>
                    </a:lnTo>
                    <a:lnTo>
                      <a:pt x="54" y="3"/>
                    </a:lnTo>
                    <a:lnTo>
                      <a:pt x="26" y="0"/>
                    </a:lnTo>
                    <a:lnTo>
                      <a:pt x="6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CC00"/>
                  </a:gs>
                  <a:gs pos="100000">
                    <a:srgbClr val="FFFF99"/>
                  </a:gs>
                </a:gsLst>
                <a:lin ang="10800000" scaled="1"/>
              </a:gradFill>
              <a:ln w="19080" cap="flat">
                <a:solidFill>
                  <a:srgbClr val="FF99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CO"/>
              </a:p>
            </p:txBody>
          </p:sp>
          <p:sp>
            <p:nvSpPr>
              <p:cNvPr id="25607" name="Freeform 7"/>
              <p:cNvSpPr>
                <a:spLocks noChangeArrowheads="1"/>
              </p:cNvSpPr>
              <p:nvPr/>
            </p:nvSpPr>
            <p:spPr bwMode="auto">
              <a:xfrm>
                <a:off x="3254" y="2556"/>
                <a:ext cx="233" cy="460"/>
              </a:xfrm>
              <a:custGeom>
                <a:avLst/>
                <a:gdLst>
                  <a:gd name="G0" fmla="*/ 1 40187 57472"/>
                  <a:gd name="G1" fmla="+- 1 0 0"/>
                  <a:gd name="G2" fmla="+- 1 0 0"/>
                  <a:gd name="G3" fmla="+- 1 0 0"/>
                  <a:gd name="G4" fmla="+- 65486 0 0"/>
                  <a:gd name="G5" fmla="+- 65530 0 0"/>
                  <a:gd name="G6" fmla="+- 1 0 0"/>
                  <a:gd name="G7" fmla="+- 1 0 0"/>
                  <a:gd name="G8" fmla="+- 263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*/ 1 29653 63520"/>
                  <a:gd name="G17" fmla="*/ 1 16385 2"/>
                  <a:gd name="G18" fmla="+- 1 0 0"/>
                  <a:gd name="G19" fmla="+- 1 0 0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*/ 1 7011 51200"/>
                  <a:gd name="G26" fmla="+- 1 0 0"/>
                  <a:gd name="G27" fmla="+- 65346 0 0"/>
                  <a:gd name="G28" fmla="+- 65389 0 0"/>
                  <a:gd name="G29" fmla="+- 65439 0 0"/>
                  <a:gd name="G30" fmla="+- 65490 0 0"/>
                  <a:gd name="G31" fmla="+- 7 0 0"/>
                  <a:gd name="G32" fmla="+- 63 0 0"/>
                  <a:gd name="T0" fmla="*/ 234 w 263"/>
                  <a:gd name="T1" fmla="*/ 0 h 508"/>
                  <a:gd name="T2" fmla="*/ 190 w 263"/>
                  <a:gd name="T3" fmla="*/ 4 h 508"/>
                  <a:gd name="T4" fmla="*/ 151 w 263"/>
                  <a:gd name="T5" fmla="*/ 12 h 508"/>
                  <a:gd name="T6" fmla="*/ 109 w 263"/>
                  <a:gd name="T7" fmla="*/ 28 h 508"/>
                  <a:gd name="T8" fmla="*/ 74 w 263"/>
                  <a:gd name="T9" fmla="*/ 55 h 508"/>
                  <a:gd name="T10" fmla="*/ 48 w 263"/>
                  <a:gd name="T11" fmla="*/ 90 h 508"/>
                  <a:gd name="T12" fmla="*/ 27 w 263"/>
                  <a:gd name="T13" fmla="*/ 123 h 508"/>
                  <a:gd name="T14" fmla="*/ 7 w 263"/>
                  <a:gd name="T15" fmla="*/ 170 h 508"/>
                  <a:gd name="T16" fmla="*/ 0 w 263"/>
                  <a:gd name="T17" fmla="*/ 216 h 508"/>
                  <a:gd name="T18" fmla="*/ 4 w 263"/>
                  <a:gd name="T19" fmla="*/ 265 h 508"/>
                  <a:gd name="T20" fmla="*/ 12 w 263"/>
                  <a:gd name="T21" fmla="*/ 306 h 508"/>
                  <a:gd name="T22" fmla="*/ 33 w 263"/>
                  <a:gd name="T23" fmla="*/ 345 h 508"/>
                  <a:gd name="T24" fmla="*/ 61 w 263"/>
                  <a:gd name="T25" fmla="*/ 385 h 508"/>
                  <a:gd name="T26" fmla="*/ 114 w 263"/>
                  <a:gd name="T27" fmla="*/ 430 h 508"/>
                  <a:gd name="T28" fmla="*/ 154 w 263"/>
                  <a:gd name="T29" fmla="*/ 447 h 508"/>
                  <a:gd name="T30" fmla="*/ 199 w 263"/>
                  <a:gd name="T31" fmla="*/ 460 h 508"/>
                  <a:gd name="T32" fmla="*/ 233 w 263"/>
                  <a:gd name="T33" fmla="*/ 461 h 508"/>
                  <a:gd name="T34" fmla="*/ 234 w 263"/>
                  <a:gd name="T35" fmla="*/ 406 h 508"/>
                  <a:gd name="T36" fmla="*/ 199 w 263"/>
                  <a:gd name="T37" fmla="*/ 403 h 508"/>
                  <a:gd name="T38" fmla="*/ 165 w 263"/>
                  <a:gd name="T39" fmla="*/ 393 h 508"/>
                  <a:gd name="T40" fmla="*/ 133 w 263"/>
                  <a:gd name="T41" fmla="*/ 373 h 508"/>
                  <a:gd name="T42" fmla="*/ 99 w 263"/>
                  <a:gd name="T43" fmla="*/ 333 h 508"/>
                  <a:gd name="T44" fmla="*/ 72 w 263"/>
                  <a:gd name="T45" fmla="*/ 284 h 508"/>
                  <a:gd name="T46" fmla="*/ 67 w 263"/>
                  <a:gd name="T47" fmla="*/ 249 h 508"/>
                  <a:gd name="T48" fmla="*/ 67 w 263"/>
                  <a:gd name="T49" fmla="*/ 224 h 508"/>
                  <a:gd name="T50" fmla="*/ 69 w 263"/>
                  <a:gd name="T51" fmla="*/ 194 h 508"/>
                  <a:gd name="T52" fmla="*/ 79 w 263"/>
                  <a:gd name="T53" fmla="*/ 159 h 508"/>
                  <a:gd name="T54" fmla="*/ 106 w 263"/>
                  <a:gd name="T55" fmla="*/ 112 h 508"/>
                  <a:gd name="T56" fmla="*/ 135 w 263"/>
                  <a:gd name="T57" fmla="*/ 80 h 508"/>
                  <a:gd name="T58" fmla="*/ 162 w 263"/>
                  <a:gd name="T59" fmla="*/ 64 h 508"/>
                  <a:gd name="T60" fmla="*/ 194 w 263"/>
                  <a:gd name="T61" fmla="*/ 54 h 508"/>
                  <a:gd name="T62" fmla="*/ 234 w 263"/>
                  <a:gd name="T63" fmla="*/ 53 h 508"/>
                  <a:gd name="T64" fmla="*/ 234 w 263"/>
                  <a:gd name="T65" fmla="*/ 0 h 5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63" h="508">
                    <a:moveTo>
                      <a:pt x="263" y="0"/>
                    </a:moveTo>
                    <a:lnTo>
                      <a:pt x="213" y="4"/>
                    </a:lnTo>
                    <a:lnTo>
                      <a:pt x="170" y="13"/>
                    </a:lnTo>
                    <a:lnTo>
                      <a:pt x="123" y="31"/>
                    </a:lnTo>
                    <a:lnTo>
                      <a:pt x="83" y="61"/>
                    </a:lnTo>
                    <a:lnTo>
                      <a:pt x="54" y="99"/>
                    </a:lnTo>
                    <a:lnTo>
                      <a:pt x="30" y="136"/>
                    </a:lnTo>
                    <a:lnTo>
                      <a:pt x="8" y="187"/>
                    </a:lnTo>
                    <a:lnTo>
                      <a:pt x="0" y="238"/>
                    </a:lnTo>
                    <a:lnTo>
                      <a:pt x="4" y="292"/>
                    </a:lnTo>
                    <a:lnTo>
                      <a:pt x="14" y="337"/>
                    </a:lnTo>
                    <a:lnTo>
                      <a:pt x="37" y="380"/>
                    </a:lnTo>
                    <a:lnTo>
                      <a:pt x="69" y="424"/>
                    </a:lnTo>
                    <a:lnTo>
                      <a:pt x="128" y="474"/>
                    </a:lnTo>
                    <a:lnTo>
                      <a:pt x="173" y="493"/>
                    </a:lnTo>
                    <a:lnTo>
                      <a:pt x="224" y="507"/>
                    </a:lnTo>
                    <a:lnTo>
                      <a:pt x="262" y="508"/>
                    </a:lnTo>
                    <a:lnTo>
                      <a:pt x="263" y="447"/>
                    </a:lnTo>
                    <a:lnTo>
                      <a:pt x="224" y="444"/>
                    </a:lnTo>
                    <a:lnTo>
                      <a:pt x="185" y="433"/>
                    </a:lnTo>
                    <a:lnTo>
                      <a:pt x="150" y="411"/>
                    </a:lnTo>
                    <a:lnTo>
                      <a:pt x="111" y="367"/>
                    </a:lnTo>
                    <a:lnTo>
                      <a:pt x="81" y="313"/>
                    </a:lnTo>
                    <a:lnTo>
                      <a:pt x="75" y="274"/>
                    </a:lnTo>
                    <a:lnTo>
                      <a:pt x="75" y="247"/>
                    </a:lnTo>
                    <a:lnTo>
                      <a:pt x="77" y="214"/>
                    </a:lnTo>
                    <a:lnTo>
                      <a:pt x="89" y="175"/>
                    </a:lnTo>
                    <a:lnTo>
                      <a:pt x="119" y="123"/>
                    </a:lnTo>
                    <a:lnTo>
                      <a:pt x="152" y="88"/>
                    </a:lnTo>
                    <a:lnTo>
                      <a:pt x="182" y="70"/>
                    </a:lnTo>
                    <a:lnTo>
                      <a:pt x="218" y="60"/>
                    </a:lnTo>
                    <a:lnTo>
                      <a:pt x="263" y="58"/>
                    </a:lnTo>
                    <a:lnTo>
                      <a:pt x="263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CC00"/>
                  </a:gs>
                  <a:gs pos="100000">
                    <a:srgbClr val="FFFF99"/>
                  </a:gs>
                </a:gsLst>
                <a:lin ang="10800000" scaled="1"/>
              </a:gradFill>
              <a:ln w="19080" cap="flat">
                <a:solidFill>
                  <a:srgbClr val="FF99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CO"/>
              </a:p>
            </p:txBody>
          </p:sp>
          <p:sp>
            <p:nvSpPr>
              <p:cNvPr id="25608" name="Freeform 8"/>
              <p:cNvSpPr>
                <a:spLocks noChangeArrowheads="1"/>
              </p:cNvSpPr>
              <p:nvPr/>
            </p:nvSpPr>
            <p:spPr bwMode="auto">
              <a:xfrm>
                <a:off x="3193" y="2719"/>
                <a:ext cx="68" cy="119"/>
              </a:xfrm>
              <a:custGeom>
                <a:avLst/>
                <a:gdLst>
                  <a:gd name="G0" fmla="*/ 1 35183 35328"/>
                  <a:gd name="G1" fmla="+- 65510 0 0"/>
                  <a:gd name="G2" fmla="*/ 1 59471 61504"/>
                  <a:gd name="G3" fmla="+- 1 0 0"/>
                  <a:gd name="G4" fmla="+- 1 0 0"/>
                  <a:gd name="G5" fmla="+- 1 0 0"/>
                  <a:gd name="G6" fmla="+- 1 0 0"/>
                  <a:gd name="G7" fmla="*/ 1 6005 25216"/>
                  <a:gd name="G8" fmla="+- 1 0 0"/>
                  <a:gd name="G9" fmla="+- 1 0 0"/>
                  <a:gd name="G10" fmla="+- 1 0 0"/>
                  <a:gd name="G11" fmla="+- 16384 0 0"/>
                  <a:gd name="G12" fmla="*/ 1 64065 45376"/>
                  <a:gd name="G13" fmla="*/ 1 0 0"/>
                  <a:gd name="T0" fmla="*/ 14 w 81"/>
                  <a:gd name="T1" fmla="*/ 12 h 135"/>
                  <a:gd name="T2" fmla="*/ 3 w 81"/>
                  <a:gd name="T3" fmla="*/ 36 h 135"/>
                  <a:gd name="T4" fmla="*/ 0 w 81"/>
                  <a:gd name="T5" fmla="*/ 61 h 135"/>
                  <a:gd name="T6" fmla="*/ 3 w 81"/>
                  <a:gd name="T7" fmla="*/ 88 h 135"/>
                  <a:gd name="T8" fmla="*/ 14 w 81"/>
                  <a:gd name="T9" fmla="*/ 109 h 135"/>
                  <a:gd name="T10" fmla="*/ 33 w 81"/>
                  <a:gd name="T11" fmla="*/ 120 h 135"/>
                  <a:gd name="T12" fmla="*/ 60 w 81"/>
                  <a:gd name="T13" fmla="*/ 119 h 135"/>
                  <a:gd name="T14" fmla="*/ 66 w 81"/>
                  <a:gd name="T15" fmla="*/ 92 h 135"/>
                  <a:gd name="T16" fmla="*/ 69 w 81"/>
                  <a:gd name="T17" fmla="*/ 61 h 135"/>
                  <a:gd name="T18" fmla="*/ 69 w 81"/>
                  <a:gd name="T19" fmla="*/ 34 h 135"/>
                  <a:gd name="T20" fmla="*/ 67 w 81"/>
                  <a:gd name="T21" fmla="*/ 10 h 135"/>
                  <a:gd name="T22" fmla="*/ 62 w 81"/>
                  <a:gd name="T23" fmla="*/ 0 h 135"/>
                  <a:gd name="T24" fmla="*/ 33 w 81"/>
                  <a:gd name="T25" fmla="*/ 4 h 135"/>
                  <a:gd name="T26" fmla="*/ 14 w 81"/>
                  <a:gd name="T27" fmla="*/ 12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81" h="135">
                    <a:moveTo>
                      <a:pt x="16" y="14"/>
                    </a:moveTo>
                    <a:lnTo>
                      <a:pt x="3" y="41"/>
                    </a:lnTo>
                    <a:lnTo>
                      <a:pt x="0" y="69"/>
                    </a:lnTo>
                    <a:lnTo>
                      <a:pt x="4" y="99"/>
                    </a:lnTo>
                    <a:lnTo>
                      <a:pt x="16" y="123"/>
                    </a:lnTo>
                    <a:lnTo>
                      <a:pt x="39" y="135"/>
                    </a:lnTo>
                    <a:lnTo>
                      <a:pt x="70" y="134"/>
                    </a:lnTo>
                    <a:lnTo>
                      <a:pt x="78" y="104"/>
                    </a:lnTo>
                    <a:lnTo>
                      <a:pt x="81" y="69"/>
                    </a:lnTo>
                    <a:lnTo>
                      <a:pt x="81" y="38"/>
                    </a:lnTo>
                    <a:lnTo>
                      <a:pt x="79" y="11"/>
                    </a:lnTo>
                    <a:lnTo>
                      <a:pt x="73" y="0"/>
                    </a:lnTo>
                    <a:lnTo>
                      <a:pt x="39" y="5"/>
                    </a:lnTo>
                    <a:lnTo>
                      <a:pt x="16" y="1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CC00"/>
                  </a:gs>
                  <a:gs pos="100000">
                    <a:srgbClr val="FFFF99"/>
                  </a:gs>
                </a:gsLst>
                <a:lin ang="10800000" scaled="1"/>
              </a:gradFill>
              <a:ln w="19080" cap="flat">
                <a:solidFill>
                  <a:srgbClr val="FF99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CO"/>
              </a:p>
            </p:txBody>
          </p:sp>
        </p:grpSp>
      </p:grpSp>
      <p:sp>
        <p:nvSpPr>
          <p:cNvPr id="25609" name="Text Box 9"/>
          <p:cNvSpPr txBox="1">
            <a:spLocks noChangeArrowheads="1"/>
          </p:cNvSpPr>
          <p:nvPr/>
        </p:nvSpPr>
        <p:spPr bwMode="auto">
          <a:xfrm>
            <a:off x="2324100" y="935248"/>
            <a:ext cx="7543800" cy="58695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ctr">
            <a:spAutoFit/>
          </a:bodyPr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spcBef>
                <a:spcPts val="2000"/>
              </a:spcBef>
              <a:buClrTx/>
            </a:pPr>
            <a:r>
              <a:rPr lang="es-CO" altLang="es-CO" sz="3200" b="1">
                <a:solidFill>
                  <a:srgbClr val="FDEA9B"/>
                </a:solidFill>
              </a:rPr>
              <a:t>Oído medio: mecánica de los huesecillos</a:t>
            </a:r>
          </a:p>
        </p:txBody>
      </p:sp>
    </p:spTree>
  </p:cSld>
  <p:clrMapOvr>
    <a:masterClrMapping/>
  </p:clrMapOvr>
  <p:transition>
    <p:dissolve/>
  </p:transition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2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gradFill rotWithShape="0">
          <a:gsLst>
            <a:gs pos="0">
              <a:srgbClr val="000000"/>
            </a:gs>
            <a:gs pos="50000">
              <a:srgbClr val="003399"/>
            </a:gs>
            <a:gs pos="100000">
              <a:srgbClr val="000000"/>
            </a:gs>
          </a:gsLst>
          <a:lin ang="81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521" name="Text Box 1"/>
          <p:cNvSpPr txBox="1">
            <a:spLocks noChangeArrowheads="1"/>
          </p:cNvSpPr>
          <p:nvPr/>
        </p:nvSpPr>
        <p:spPr bwMode="auto">
          <a:xfrm>
            <a:off x="2057400" y="885825"/>
            <a:ext cx="8077200" cy="8255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ctr">
            <a:spAutoFit/>
          </a:bodyPr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spcBef>
                <a:spcPts val="2750"/>
              </a:spcBef>
              <a:buClrTx/>
            </a:pPr>
            <a:r>
              <a:rPr lang="es-CO" altLang="es-CO" sz="4800" b="1">
                <a:solidFill>
                  <a:srgbClr val="00FF99"/>
                </a:solidFill>
              </a:rPr>
              <a:t>Post- Enmascaramiento</a:t>
            </a:r>
            <a:r>
              <a:rPr lang="es-CO" altLang="es-CO" sz="4400" b="1">
                <a:solidFill>
                  <a:srgbClr val="FFFF99"/>
                </a:solidFill>
              </a:rPr>
              <a:t> </a:t>
            </a:r>
          </a:p>
        </p:txBody>
      </p:sp>
      <p:pic>
        <p:nvPicPr>
          <p:cNvPr id="235522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33650" y="1916113"/>
            <a:ext cx="7600950" cy="4044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</p:spTree>
  </p:cSld>
  <p:clrMapOvr>
    <a:masterClrMapping/>
  </p:clrMapOvr>
  <p:transition>
    <p:dissolve/>
  </p:transition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2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gradFill rotWithShape="0">
          <a:gsLst>
            <a:gs pos="0">
              <a:srgbClr val="000000"/>
            </a:gs>
            <a:gs pos="50000">
              <a:srgbClr val="003399"/>
            </a:gs>
            <a:gs pos="100000">
              <a:srgbClr val="000000"/>
            </a:gs>
          </a:gsLst>
          <a:lin ang="81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521" name="Text Box 1"/>
          <p:cNvSpPr txBox="1">
            <a:spLocks noChangeArrowheads="1"/>
          </p:cNvSpPr>
          <p:nvPr/>
        </p:nvSpPr>
        <p:spPr bwMode="auto">
          <a:xfrm>
            <a:off x="2057400" y="885825"/>
            <a:ext cx="8077200" cy="8255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ctr">
            <a:spAutoFit/>
          </a:bodyPr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spcBef>
                <a:spcPts val="2750"/>
              </a:spcBef>
              <a:buClrTx/>
            </a:pPr>
            <a:r>
              <a:rPr lang="es-CO" altLang="es-CO" sz="4800" b="1" dirty="0">
                <a:solidFill>
                  <a:srgbClr val="00FF99"/>
                </a:solidFill>
              </a:rPr>
              <a:t>Enmascaramiento</a:t>
            </a:r>
            <a:r>
              <a:rPr lang="es-CO" altLang="es-CO" sz="4400" b="1" dirty="0">
                <a:solidFill>
                  <a:srgbClr val="FFFF99"/>
                </a:solidFill>
              </a:rPr>
              <a:t> </a:t>
            </a:r>
          </a:p>
        </p:txBody>
      </p:sp>
      <p:graphicFrame>
        <p:nvGraphicFramePr>
          <p:cNvPr id="4" name="Object 5">
            <a:extLst>
              <a:ext uri="{FF2B5EF4-FFF2-40B4-BE49-F238E27FC236}">
                <a16:creationId xmlns:a16="http://schemas.microsoft.com/office/drawing/2014/main" id="{4841FA5B-58EA-4239-8CDD-A1BDBF1E27EB}"/>
              </a:ext>
            </a:extLst>
          </p:cNvPr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3699961420"/>
              </p:ext>
            </p:extLst>
          </p:nvPr>
        </p:nvGraphicFramePr>
        <p:xfrm>
          <a:off x="2207419" y="2132856"/>
          <a:ext cx="7777163" cy="35941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50888" name="Imagen de mapa de bits" r:id="rId4" imgW="4904762" imgH="2266667" progId="Paint.Picture">
                  <p:embed/>
                </p:oleObj>
              </mc:Choice>
              <mc:Fallback>
                <p:oleObj name="Imagen de mapa de bits" r:id="rId4" imgW="4904762" imgH="2266667" progId="Paint.Picture">
                  <p:embed/>
                  <p:pic>
                    <p:nvPicPr>
                      <p:cNvPr id="39941" name="Object 5">
                        <a:extLst>
                          <a:ext uri="{FF2B5EF4-FFF2-40B4-BE49-F238E27FC236}">
                            <a16:creationId xmlns:a16="http://schemas.microsoft.com/office/drawing/2014/main" id="{39863DD9-3276-4500-9F85-DEA634E0FB56}"/>
                          </a:ext>
                        </a:extLst>
                      </p:cNvPr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207419" y="2132856"/>
                        <a:ext cx="7777163" cy="35941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</p:spTree>
    <p:extLst>
      <p:ext uri="{BB962C8B-B14F-4D97-AF65-F5344CB8AC3E}">
        <p14:creationId xmlns:p14="http://schemas.microsoft.com/office/powerpoint/2010/main" val="1698018805"/>
      </p:ext>
    </p:extLst>
  </p:cSld>
  <p:clrMapOvr>
    <a:masterClrMapping/>
  </p:clrMapOvr>
  <p:transition>
    <p:dissolve/>
  </p:transition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2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gradFill rotWithShape="0">
          <a:gsLst>
            <a:gs pos="0">
              <a:srgbClr val="000000"/>
            </a:gs>
            <a:gs pos="50000">
              <a:srgbClr val="003399"/>
            </a:gs>
            <a:gs pos="100000">
              <a:srgbClr val="000000"/>
            </a:gs>
          </a:gsLst>
          <a:lin ang="81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6545" name="Text Box 1"/>
          <p:cNvSpPr txBox="1">
            <a:spLocks noChangeArrowheads="1"/>
          </p:cNvSpPr>
          <p:nvPr/>
        </p:nvSpPr>
        <p:spPr bwMode="auto">
          <a:xfrm>
            <a:off x="2466975" y="2840039"/>
            <a:ext cx="7258050" cy="9175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ctr">
            <a:spAutoFit/>
          </a:bodyPr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spcBef>
                <a:spcPts val="3375"/>
              </a:spcBef>
              <a:buClrTx/>
            </a:pPr>
            <a:r>
              <a:rPr lang="es-CO" altLang="es-CO" sz="5400" b="1">
                <a:solidFill>
                  <a:srgbClr val="FFFF00"/>
                </a:solidFill>
                <a:latin typeface="Arial" panose="020B0604020202020204" pitchFamily="34" charset="0"/>
              </a:rPr>
              <a:t>Direccionalidad</a:t>
            </a:r>
          </a:p>
        </p:txBody>
      </p:sp>
    </p:spTree>
  </p:cSld>
  <p:clrMapOvr>
    <a:masterClrMapping/>
  </p:clrMapOvr>
  <p:transition>
    <p:dissolve/>
  </p:transition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2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gradFill rotWithShape="0">
          <a:gsLst>
            <a:gs pos="0">
              <a:srgbClr val="000000"/>
            </a:gs>
            <a:gs pos="50000">
              <a:srgbClr val="003399"/>
            </a:gs>
            <a:gs pos="100000">
              <a:srgbClr val="000000"/>
            </a:gs>
          </a:gsLst>
          <a:lin ang="81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7569" name="Text Box 1"/>
          <p:cNvSpPr txBox="1">
            <a:spLocks noChangeArrowheads="1"/>
          </p:cNvSpPr>
          <p:nvPr/>
        </p:nvSpPr>
        <p:spPr bwMode="auto">
          <a:xfrm>
            <a:off x="2514600" y="578853"/>
            <a:ext cx="7162800" cy="551138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ctr">
            <a:spAutoFit/>
          </a:bodyPr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spcBef>
                <a:spcPts val="2750"/>
              </a:spcBef>
              <a:buClrTx/>
            </a:pPr>
            <a:r>
              <a:rPr lang="es-CO" altLang="es-CO" sz="4400" b="1">
                <a:solidFill>
                  <a:srgbClr val="FFFF99"/>
                </a:solidFill>
                <a:latin typeface="Arial" panose="020B0604020202020204" pitchFamily="34" charset="0"/>
              </a:rPr>
              <a:t>La audición permite no sólo permite obtener información semántica, sino además espacial. La </a:t>
            </a:r>
            <a:r>
              <a:rPr lang="es-CO" altLang="es-CO" sz="4400" b="1">
                <a:solidFill>
                  <a:srgbClr val="00FFFF"/>
                </a:solidFill>
                <a:latin typeface="Arial" panose="020B0604020202020204" pitchFamily="34" charset="0"/>
              </a:rPr>
              <a:t>direccionalidad </a:t>
            </a:r>
            <a:r>
              <a:rPr lang="es-CO" altLang="es-CO" sz="4400" b="1">
                <a:solidFill>
                  <a:srgbClr val="FFFF99"/>
                </a:solidFill>
                <a:latin typeface="Arial" panose="020B0604020202020204" pitchFamily="34" charset="0"/>
              </a:rPr>
              <a:t>del sonido es una de las características espaciales básicas.  </a:t>
            </a:r>
          </a:p>
        </p:txBody>
      </p:sp>
    </p:spTree>
  </p:cSld>
  <p:clrMapOvr>
    <a:masterClrMapping/>
  </p:clrMapOvr>
  <p:transition>
    <p:dissolve/>
  </p:transition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2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gradFill rotWithShape="0">
          <a:gsLst>
            <a:gs pos="0">
              <a:srgbClr val="000000"/>
            </a:gs>
            <a:gs pos="50000">
              <a:srgbClr val="003399"/>
            </a:gs>
            <a:gs pos="100000">
              <a:srgbClr val="000000"/>
            </a:gs>
          </a:gsLst>
          <a:lin ang="81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8593" name="Text Box 1"/>
          <p:cNvSpPr txBox="1">
            <a:spLocks noChangeArrowheads="1"/>
          </p:cNvSpPr>
          <p:nvPr/>
        </p:nvSpPr>
        <p:spPr bwMode="auto">
          <a:xfrm>
            <a:off x="2514600" y="1257550"/>
            <a:ext cx="7162800" cy="415716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ctr">
            <a:spAutoFit/>
          </a:bodyPr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spcBef>
                <a:spcPts val="2750"/>
              </a:spcBef>
              <a:buClrTx/>
            </a:pPr>
            <a:r>
              <a:rPr lang="es-CO" altLang="es-CO" sz="4400" b="1">
                <a:solidFill>
                  <a:srgbClr val="FFFF99"/>
                </a:solidFill>
                <a:latin typeface="Arial" panose="020B0604020202020204" pitchFamily="34" charset="0"/>
              </a:rPr>
              <a:t>La direccionalidad del sonido, o </a:t>
            </a:r>
            <a:r>
              <a:rPr lang="es-CO" altLang="es-CO" sz="4400" b="1">
                <a:solidFill>
                  <a:srgbClr val="00FFFF"/>
                </a:solidFill>
                <a:latin typeface="Arial" panose="020B0604020202020204" pitchFamily="34" charset="0"/>
              </a:rPr>
              <a:t>ángulo de procedencia</a:t>
            </a:r>
            <a:r>
              <a:rPr lang="es-CO" altLang="es-CO" sz="4400" b="1">
                <a:solidFill>
                  <a:srgbClr val="FFFF99"/>
                </a:solidFill>
                <a:latin typeface="Arial" panose="020B0604020202020204" pitchFamily="34" charset="0"/>
              </a:rPr>
              <a:t>, es percibida fundamentalmente gracias a la </a:t>
            </a:r>
            <a:r>
              <a:rPr lang="es-CO" altLang="es-CO" sz="4400" b="1">
                <a:solidFill>
                  <a:srgbClr val="00FFFF"/>
                </a:solidFill>
                <a:latin typeface="Arial" panose="020B0604020202020204" pitchFamily="34" charset="0"/>
              </a:rPr>
              <a:t>audición biaural</a:t>
            </a:r>
            <a:r>
              <a:rPr lang="es-CO" altLang="es-CO" sz="4400" b="1">
                <a:solidFill>
                  <a:srgbClr val="FFFF99"/>
                </a:solidFill>
                <a:latin typeface="Arial" panose="020B0604020202020204" pitchFamily="34" charset="0"/>
              </a:rPr>
              <a:t> (dos oídos). </a:t>
            </a:r>
          </a:p>
        </p:txBody>
      </p:sp>
    </p:spTree>
  </p:cSld>
  <p:clrMapOvr>
    <a:masterClrMapping/>
  </p:clrMapOvr>
  <p:transition>
    <p:dissolve/>
  </p:transition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2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gradFill rotWithShape="0">
          <a:gsLst>
            <a:gs pos="0">
              <a:srgbClr val="000000"/>
            </a:gs>
            <a:gs pos="50000">
              <a:srgbClr val="003399"/>
            </a:gs>
            <a:gs pos="100000">
              <a:srgbClr val="000000"/>
            </a:gs>
          </a:gsLst>
          <a:lin ang="81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39617" name="Group 1"/>
          <p:cNvGrpSpPr>
            <a:grpSpLocks/>
          </p:cNvGrpSpPr>
          <p:nvPr/>
        </p:nvGrpSpPr>
        <p:grpSpPr bwMode="auto">
          <a:xfrm>
            <a:off x="2667000" y="2690814"/>
            <a:ext cx="1612900" cy="1411287"/>
            <a:chOff x="720" y="1695"/>
            <a:chExt cx="1016" cy="889"/>
          </a:xfrm>
        </p:grpSpPr>
        <p:sp>
          <p:nvSpPr>
            <p:cNvPr id="239618" name="Freeform 2"/>
            <p:cNvSpPr>
              <a:spLocks noChangeArrowheads="1"/>
            </p:cNvSpPr>
            <p:nvPr/>
          </p:nvSpPr>
          <p:spPr bwMode="auto">
            <a:xfrm flipV="1">
              <a:off x="1617" y="2140"/>
              <a:ext cx="119" cy="65"/>
            </a:xfrm>
            <a:custGeom>
              <a:avLst/>
              <a:gdLst>
                <a:gd name="G0" fmla="+- 109 0 0"/>
                <a:gd name="G1" fmla="+- 1 0 0"/>
                <a:gd name="G2" fmla="+- 1 0 0"/>
                <a:gd name="G3" fmla="+- 1 0 0"/>
                <a:gd name="G4" fmla="+- 1 0 0"/>
                <a:gd name="G5" fmla="*/ 1 16385 2"/>
                <a:gd name="G6" fmla="+- 1 0 0"/>
                <a:gd name="G7" fmla="*/ 1 36409 25408"/>
                <a:gd name="G8" fmla="*/ 1 0 0"/>
                <a:gd name="T0" fmla="*/ 0 w 178"/>
                <a:gd name="T1" fmla="*/ 66 h 112"/>
                <a:gd name="T2" fmla="*/ 18 w 178"/>
                <a:gd name="T3" fmla="*/ 18 h 112"/>
                <a:gd name="T4" fmla="*/ 43 w 178"/>
                <a:gd name="T5" fmla="*/ 0 h 112"/>
                <a:gd name="T6" fmla="*/ 59 w 178"/>
                <a:gd name="T7" fmla="*/ 12 h 112"/>
                <a:gd name="T8" fmla="*/ 73 w 178"/>
                <a:gd name="T9" fmla="*/ 25 h 112"/>
                <a:gd name="T10" fmla="*/ 97 w 178"/>
                <a:gd name="T11" fmla="*/ 37 h 112"/>
                <a:gd name="T12" fmla="*/ 115 w 178"/>
                <a:gd name="T13" fmla="*/ 48 h 112"/>
                <a:gd name="T14" fmla="*/ 119 w 178"/>
                <a:gd name="T15" fmla="*/ 58 h 112"/>
                <a:gd name="T16" fmla="*/ 120 w 178"/>
                <a:gd name="T17" fmla="*/ 65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8" h="112">
                  <a:moveTo>
                    <a:pt x="0" y="112"/>
                  </a:moveTo>
                  <a:lnTo>
                    <a:pt x="27" y="30"/>
                  </a:lnTo>
                  <a:lnTo>
                    <a:pt x="64" y="0"/>
                  </a:lnTo>
                  <a:lnTo>
                    <a:pt x="88" y="21"/>
                  </a:lnTo>
                  <a:lnTo>
                    <a:pt x="108" y="42"/>
                  </a:lnTo>
                  <a:lnTo>
                    <a:pt x="144" y="63"/>
                  </a:lnTo>
                  <a:lnTo>
                    <a:pt x="171" y="82"/>
                  </a:lnTo>
                  <a:lnTo>
                    <a:pt x="177" y="99"/>
                  </a:lnTo>
                  <a:lnTo>
                    <a:pt x="178" y="111"/>
                  </a:lnTo>
                </a:path>
              </a:pathLst>
            </a:custGeom>
            <a:gradFill rotWithShape="0">
              <a:gsLst>
                <a:gs pos="0">
                  <a:srgbClr val="FFCCCC"/>
                </a:gs>
                <a:gs pos="100000">
                  <a:srgbClr val="FFCC99"/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  <p:sp>
          <p:nvSpPr>
            <p:cNvPr id="239619" name="Freeform 3"/>
            <p:cNvSpPr>
              <a:spLocks noChangeArrowheads="1"/>
            </p:cNvSpPr>
            <p:nvPr/>
          </p:nvSpPr>
          <p:spPr bwMode="auto">
            <a:xfrm>
              <a:off x="1617" y="2075"/>
              <a:ext cx="119" cy="65"/>
            </a:xfrm>
            <a:custGeom>
              <a:avLst/>
              <a:gdLst>
                <a:gd name="G0" fmla="+- 109 0 0"/>
                <a:gd name="G1" fmla="+- 1 0 0"/>
                <a:gd name="G2" fmla="+- 1 0 0"/>
                <a:gd name="G3" fmla="+- 1 0 0"/>
                <a:gd name="G4" fmla="+- 1 0 0"/>
                <a:gd name="G5" fmla="*/ 1 16385 2"/>
                <a:gd name="G6" fmla="+- 1 0 0"/>
                <a:gd name="G7" fmla="*/ 1 36409 25408"/>
                <a:gd name="G8" fmla="*/ 1 0 0"/>
                <a:gd name="T0" fmla="*/ 0 w 178"/>
                <a:gd name="T1" fmla="*/ 66 h 112"/>
                <a:gd name="T2" fmla="*/ 18 w 178"/>
                <a:gd name="T3" fmla="*/ 18 h 112"/>
                <a:gd name="T4" fmla="*/ 43 w 178"/>
                <a:gd name="T5" fmla="*/ 0 h 112"/>
                <a:gd name="T6" fmla="*/ 59 w 178"/>
                <a:gd name="T7" fmla="*/ 12 h 112"/>
                <a:gd name="T8" fmla="*/ 73 w 178"/>
                <a:gd name="T9" fmla="*/ 25 h 112"/>
                <a:gd name="T10" fmla="*/ 97 w 178"/>
                <a:gd name="T11" fmla="*/ 37 h 112"/>
                <a:gd name="T12" fmla="*/ 115 w 178"/>
                <a:gd name="T13" fmla="*/ 48 h 112"/>
                <a:gd name="T14" fmla="*/ 119 w 178"/>
                <a:gd name="T15" fmla="*/ 58 h 112"/>
                <a:gd name="T16" fmla="*/ 120 w 178"/>
                <a:gd name="T17" fmla="*/ 65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8" h="112">
                  <a:moveTo>
                    <a:pt x="0" y="112"/>
                  </a:moveTo>
                  <a:lnTo>
                    <a:pt x="27" y="30"/>
                  </a:lnTo>
                  <a:lnTo>
                    <a:pt x="64" y="0"/>
                  </a:lnTo>
                  <a:lnTo>
                    <a:pt x="88" y="21"/>
                  </a:lnTo>
                  <a:lnTo>
                    <a:pt x="108" y="42"/>
                  </a:lnTo>
                  <a:lnTo>
                    <a:pt x="144" y="63"/>
                  </a:lnTo>
                  <a:lnTo>
                    <a:pt x="171" y="82"/>
                  </a:lnTo>
                  <a:lnTo>
                    <a:pt x="177" y="99"/>
                  </a:lnTo>
                  <a:lnTo>
                    <a:pt x="178" y="111"/>
                  </a:lnTo>
                </a:path>
              </a:pathLst>
            </a:custGeom>
            <a:gradFill rotWithShape="0">
              <a:gsLst>
                <a:gs pos="0">
                  <a:srgbClr val="FFCC99"/>
                </a:gs>
                <a:gs pos="100000">
                  <a:srgbClr val="FFCCCC"/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  <p:sp>
          <p:nvSpPr>
            <p:cNvPr id="239620" name="Freeform 4"/>
            <p:cNvSpPr>
              <a:spLocks noChangeArrowheads="1"/>
            </p:cNvSpPr>
            <p:nvPr/>
          </p:nvSpPr>
          <p:spPr bwMode="auto">
            <a:xfrm>
              <a:off x="1118" y="1695"/>
              <a:ext cx="253" cy="46"/>
            </a:xfrm>
            <a:custGeom>
              <a:avLst/>
              <a:gdLst>
                <a:gd name="G0" fmla="+- 1 0 0"/>
                <a:gd name="G1" fmla="+- 108 0 0"/>
                <a:gd name="G2" fmla="+- 1 0 0"/>
                <a:gd name="G3" fmla="*/ 1 44837 25216"/>
                <a:gd name="G4" fmla="*/ 1 20605 33280"/>
                <a:gd name="G5" fmla="*/ 1 35987 55552"/>
                <a:gd name="G6" fmla="*/ G5 1 180"/>
                <a:gd name="G7" fmla="*/ G4 1 G6"/>
                <a:gd name="G8" fmla="+- 1 0 0"/>
                <a:gd name="G9" fmla="+- 1 0 0"/>
                <a:gd name="G10" fmla="*/ 1 0 0"/>
                <a:gd name="G11" fmla="+- 1 0 0"/>
                <a:gd name="G12" fmla="+- 1 0 0"/>
                <a:gd name="G13" fmla="+- 1 0 0"/>
                <a:gd name="G14" fmla="+- 36864 0 0"/>
                <a:gd name="G15" fmla="*/ 1 0 0"/>
                <a:gd name="G16" fmla="*/ 1 35987 55552"/>
                <a:gd name="G17" fmla="*/ G16 1 180"/>
                <a:gd name="G18" fmla="*/ G15 1 G17"/>
                <a:gd name="G19" fmla="+- 65509 0 0"/>
                <a:gd name="T0" fmla="*/ 17 w 1452"/>
                <a:gd name="T1" fmla="*/ 45 h 318"/>
                <a:gd name="T2" fmla="*/ 0 w 1452"/>
                <a:gd name="T3" fmla="*/ 27 h 318"/>
                <a:gd name="T4" fmla="*/ 0 w 1452"/>
                <a:gd name="T5" fmla="*/ 12 h 318"/>
                <a:gd name="T6" fmla="*/ 8 w 1452"/>
                <a:gd name="T7" fmla="*/ 4 h 318"/>
                <a:gd name="T8" fmla="*/ 26 w 1452"/>
                <a:gd name="T9" fmla="*/ 0 h 318"/>
                <a:gd name="T10" fmla="*/ 51 w 1452"/>
                <a:gd name="T11" fmla="*/ 5 h 318"/>
                <a:gd name="T12" fmla="*/ 93 w 1452"/>
                <a:gd name="T13" fmla="*/ 12 h 318"/>
                <a:gd name="T14" fmla="*/ 115 w 1452"/>
                <a:gd name="T15" fmla="*/ 15 h 318"/>
                <a:gd name="T16" fmla="*/ 181 w 1452"/>
                <a:gd name="T17" fmla="*/ 8 h 318"/>
                <a:gd name="T18" fmla="*/ 224 w 1452"/>
                <a:gd name="T19" fmla="*/ 2 h 318"/>
                <a:gd name="T20" fmla="*/ 247 w 1452"/>
                <a:gd name="T21" fmla="*/ 6 h 318"/>
                <a:gd name="T22" fmla="*/ 254 w 1452"/>
                <a:gd name="T23" fmla="*/ 20 h 318"/>
                <a:gd name="T24" fmla="*/ 255 w 1452"/>
                <a:gd name="T25" fmla="*/ 35 h 318"/>
                <a:gd name="T26" fmla="*/ 236 w 1452"/>
                <a:gd name="T27" fmla="*/ 47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452" h="318">
                  <a:moveTo>
                    <a:pt x="96" y="306"/>
                  </a:moveTo>
                  <a:lnTo>
                    <a:pt x="0" y="180"/>
                  </a:lnTo>
                  <a:lnTo>
                    <a:pt x="0" y="84"/>
                  </a:lnTo>
                  <a:lnTo>
                    <a:pt x="48" y="24"/>
                  </a:lnTo>
                  <a:lnTo>
                    <a:pt x="150" y="0"/>
                  </a:lnTo>
                  <a:lnTo>
                    <a:pt x="288" y="36"/>
                  </a:lnTo>
                  <a:lnTo>
                    <a:pt x="528" y="84"/>
                  </a:lnTo>
                  <a:lnTo>
                    <a:pt x="654" y="102"/>
                  </a:lnTo>
                  <a:lnTo>
                    <a:pt x="1032" y="54"/>
                  </a:lnTo>
                  <a:lnTo>
                    <a:pt x="1278" y="12"/>
                  </a:lnTo>
                  <a:lnTo>
                    <a:pt x="1404" y="42"/>
                  </a:lnTo>
                  <a:lnTo>
                    <a:pt x="1446" y="138"/>
                  </a:lnTo>
                  <a:lnTo>
                    <a:pt x="1452" y="240"/>
                  </a:lnTo>
                  <a:lnTo>
                    <a:pt x="1344" y="318"/>
                  </a:lnTo>
                </a:path>
              </a:pathLst>
            </a:custGeom>
            <a:solidFill>
              <a:srgbClr val="FFCC9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  <p:sp>
          <p:nvSpPr>
            <p:cNvPr id="239621" name="Freeform 5"/>
            <p:cNvSpPr>
              <a:spLocks noChangeArrowheads="1"/>
            </p:cNvSpPr>
            <p:nvPr/>
          </p:nvSpPr>
          <p:spPr bwMode="auto">
            <a:xfrm flipV="1">
              <a:off x="1118" y="2538"/>
              <a:ext cx="253" cy="46"/>
            </a:xfrm>
            <a:custGeom>
              <a:avLst/>
              <a:gdLst>
                <a:gd name="G0" fmla="+- 1 0 0"/>
                <a:gd name="G1" fmla="+- 108 0 0"/>
                <a:gd name="G2" fmla="+- 1 0 0"/>
                <a:gd name="G3" fmla="*/ 1 44837 25216"/>
                <a:gd name="G4" fmla="*/ 1 20605 33280"/>
                <a:gd name="G5" fmla="*/ 1 35987 55552"/>
                <a:gd name="G6" fmla="*/ G5 1 180"/>
                <a:gd name="G7" fmla="*/ G4 1 G6"/>
                <a:gd name="G8" fmla="+- 1 0 0"/>
                <a:gd name="G9" fmla="+- 1 0 0"/>
                <a:gd name="G10" fmla="*/ 1 0 0"/>
                <a:gd name="G11" fmla="+- 1 0 0"/>
                <a:gd name="G12" fmla="+- 1 0 0"/>
                <a:gd name="G13" fmla="+- 1 0 0"/>
                <a:gd name="G14" fmla="+- 36864 0 0"/>
                <a:gd name="G15" fmla="*/ 1 0 0"/>
                <a:gd name="G16" fmla="*/ 1 35987 55552"/>
                <a:gd name="G17" fmla="*/ G16 1 180"/>
                <a:gd name="G18" fmla="*/ G15 1 G17"/>
                <a:gd name="G19" fmla="+- 65509 0 0"/>
                <a:gd name="T0" fmla="*/ 17 w 1452"/>
                <a:gd name="T1" fmla="*/ 45 h 318"/>
                <a:gd name="T2" fmla="*/ 0 w 1452"/>
                <a:gd name="T3" fmla="*/ 27 h 318"/>
                <a:gd name="T4" fmla="*/ 0 w 1452"/>
                <a:gd name="T5" fmla="*/ 12 h 318"/>
                <a:gd name="T6" fmla="*/ 8 w 1452"/>
                <a:gd name="T7" fmla="*/ 4 h 318"/>
                <a:gd name="T8" fmla="*/ 26 w 1452"/>
                <a:gd name="T9" fmla="*/ 0 h 318"/>
                <a:gd name="T10" fmla="*/ 51 w 1452"/>
                <a:gd name="T11" fmla="*/ 5 h 318"/>
                <a:gd name="T12" fmla="*/ 93 w 1452"/>
                <a:gd name="T13" fmla="*/ 12 h 318"/>
                <a:gd name="T14" fmla="*/ 115 w 1452"/>
                <a:gd name="T15" fmla="*/ 15 h 318"/>
                <a:gd name="T16" fmla="*/ 181 w 1452"/>
                <a:gd name="T17" fmla="*/ 8 h 318"/>
                <a:gd name="T18" fmla="*/ 224 w 1452"/>
                <a:gd name="T19" fmla="*/ 2 h 318"/>
                <a:gd name="T20" fmla="*/ 247 w 1452"/>
                <a:gd name="T21" fmla="*/ 6 h 318"/>
                <a:gd name="T22" fmla="*/ 254 w 1452"/>
                <a:gd name="T23" fmla="*/ 20 h 318"/>
                <a:gd name="T24" fmla="*/ 255 w 1452"/>
                <a:gd name="T25" fmla="*/ 35 h 318"/>
                <a:gd name="T26" fmla="*/ 236 w 1452"/>
                <a:gd name="T27" fmla="*/ 47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452" h="318">
                  <a:moveTo>
                    <a:pt x="96" y="306"/>
                  </a:moveTo>
                  <a:lnTo>
                    <a:pt x="0" y="180"/>
                  </a:lnTo>
                  <a:lnTo>
                    <a:pt x="0" y="84"/>
                  </a:lnTo>
                  <a:lnTo>
                    <a:pt x="48" y="24"/>
                  </a:lnTo>
                  <a:lnTo>
                    <a:pt x="150" y="0"/>
                  </a:lnTo>
                  <a:lnTo>
                    <a:pt x="288" y="36"/>
                  </a:lnTo>
                  <a:lnTo>
                    <a:pt x="528" y="84"/>
                  </a:lnTo>
                  <a:lnTo>
                    <a:pt x="654" y="102"/>
                  </a:lnTo>
                  <a:lnTo>
                    <a:pt x="1032" y="54"/>
                  </a:lnTo>
                  <a:lnTo>
                    <a:pt x="1278" y="12"/>
                  </a:lnTo>
                  <a:lnTo>
                    <a:pt x="1404" y="42"/>
                  </a:lnTo>
                  <a:lnTo>
                    <a:pt x="1446" y="138"/>
                  </a:lnTo>
                  <a:lnTo>
                    <a:pt x="1452" y="240"/>
                  </a:lnTo>
                  <a:lnTo>
                    <a:pt x="1344" y="318"/>
                  </a:lnTo>
                </a:path>
              </a:pathLst>
            </a:custGeom>
            <a:solidFill>
              <a:srgbClr val="FFCC9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  <p:sp>
          <p:nvSpPr>
            <p:cNvPr id="239622" name="Freeform 6"/>
            <p:cNvSpPr>
              <a:spLocks noChangeArrowheads="1"/>
            </p:cNvSpPr>
            <p:nvPr/>
          </p:nvSpPr>
          <p:spPr bwMode="auto">
            <a:xfrm>
              <a:off x="975" y="1751"/>
              <a:ext cx="690" cy="778"/>
            </a:xfrm>
            <a:custGeom>
              <a:avLst/>
              <a:gdLst>
                <a:gd name="G0" fmla="+- 1 0 0"/>
                <a:gd name="G1" fmla="+- 1 0 0"/>
                <a:gd name="G2" fmla="+- 1 0 0"/>
                <a:gd name="G3" fmla="+- 1 0 0"/>
                <a:gd name="G4" fmla="+- 1 0 0"/>
                <a:gd name="G5" fmla="+- 1 0 0"/>
                <a:gd name="G6" fmla="+- 1 0 0"/>
                <a:gd name="G7" fmla="+- 1 0 0"/>
                <a:gd name="G8" fmla="+- 4 0 0"/>
                <a:gd name="G9" fmla="+- 1 0 0"/>
                <a:gd name="G10" fmla="+- 16382 0 0"/>
                <a:gd name="G11" fmla="+- 1 0 0"/>
                <a:gd name="G12" fmla="+- 8 0 0"/>
                <a:gd name="G13" fmla="+- 1 0 0"/>
                <a:gd name="G14" fmla="+- 1 0 0"/>
                <a:gd name="G15" fmla="+- 1 0 0"/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w 21600"/>
                <a:gd name="T9" fmla="*/ 0 h 21600"/>
                <a:gd name="T10" fmla="*/ 0 w 21600"/>
                <a:gd name="T11" fmla="*/ 0 h 21600"/>
                <a:gd name="T12" fmla="*/ 10784 w 21600"/>
                <a:gd name="T13" fmla="*/ 1026 h 21600"/>
                <a:gd name="T14" fmla="*/ 21600 w 21600"/>
                <a:gd name="T15" fmla="*/ 20713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T12" t="T13" r="T14" b="T15"/>
              <a:pathLst>
                <a:path w="21600" h="21600" stroke="0">
                  <a:moveTo>
                    <a:pt x="15308" y="986"/>
                  </a:moveTo>
                  <a:cubicBezTo>
                    <a:pt x="19142" y="2747"/>
                    <a:pt x="21600" y="6580"/>
                    <a:pt x="21600" y="10800"/>
                  </a:cubicBezTo>
                  <a:cubicBezTo>
                    <a:pt x="21600" y="15138"/>
                    <a:pt x="19004" y="19055"/>
                    <a:pt x="15009" y="20745"/>
                  </a:cubicBezTo>
                  <a:lnTo>
                    <a:pt x="10800" y="10800"/>
                  </a:lnTo>
                  <a:lnTo>
                    <a:pt x="15308" y="986"/>
                  </a:lnTo>
                  <a:close/>
                </a:path>
                <a:path w="21600" h="21600" fill="none">
                  <a:moveTo>
                    <a:pt x="15308" y="986"/>
                  </a:moveTo>
                  <a:cubicBezTo>
                    <a:pt x="19142" y="2747"/>
                    <a:pt x="21600" y="6580"/>
                    <a:pt x="21600" y="10800"/>
                  </a:cubicBezTo>
                  <a:cubicBezTo>
                    <a:pt x="21600" y="15138"/>
                    <a:pt x="19004" y="19055"/>
                    <a:pt x="15009" y="20745"/>
                  </a:cubicBezTo>
                </a:path>
              </a:pathLst>
            </a:custGeom>
            <a:gradFill rotWithShape="0">
              <a:gsLst>
                <a:gs pos="0">
                  <a:srgbClr val="FFCC99"/>
                </a:gs>
                <a:gs pos="100000">
                  <a:srgbClr val="FFCCCC"/>
                </a:gs>
              </a:gsLst>
              <a:lin ang="108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  <p:sp>
          <p:nvSpPr>
            <p:cNvPr id="239623" name="Oval 7"/>
            <p:cNvSpPr>
              <a:spLocks noChangeArrowheads="1"/>
            </p:cNvSpPr>
            <p:nvPr/>
          </p:nvSpPr>
          <p:spPr bwMode="auto">
            <a:xfrm rot="5400000">
              <a:off x="1090" y="1802"/>
              <a:ext cx="474" cy="681"/>
            </a:xfrm>
            <a:prstGeom prst="ellipse">
              <a:avLst/>
            </a:prstGeom>
            <a:gradFill rotWithShape="0">
              <a:gsLst>
                <a:gs pos="0">
                  <a:srgbClr val="FFCCCC"/>
                </a:gs>
                <a:gs pos="100000">
                  <a:srgbClr val="FFCC99"/>
                </a:gs>
              </a:gsLst>
              <a:lin ang="108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  <p:sp>
          <p:nvSpPr>
            <p:cNvPr id="239624" name="Freeform 8"/>
            <p:cNvSpPr>
              <a:spLocks noChangeArrowheads="1"/>
            </p:cNvSpPr>
            <p:nvPr/>
          </p:nvSpPr>
          <p:spPr bwMode="auto">
            <a:xfrm>
              <a:off x="721" y="1725"/>
              <a:ext cx="877" cy="414"/>
            </a:xfrm>
            <a:custGeom>
              <a:avLst/>
              <a:gdLst>
                <a:gd name="G0" fmla="+- 120 0 0"/>
                <a:gd name="G1" fmla="+- 1 0 0"/>
                <a:gd name="G2" fmla="+- 1 0 0"/>
                <a:gd name="G3" fmla="+- 1 0 0"/>
                <a:gd name="G4" fmla="+- 1 0 0"/>
                <a:gd name="G5" fmla="+- 1 0 0"/>
                <a:gd name="G6" fmla="+- 1 0 0"/>
                <a:gd name="G7" fmla="+- 1 0 0"/>
                <a:gd name="G8" fmla="+- 1 0 0"/>
                <a:gd name="G9" fmla="+- 1 0 0"/>
                <a:gd name="G10" fmla="+- 1 0 0"/>
                <a:gd name="G11" fmla="+- 1 0 0"/>
                <a:gd name="G12" fmla="*/ 1 65535 32768"/>
                <a:gd name="G13" fmla="*/ 1 54367 49408"/>
                <a:gd name="G14" fmla="+- 405 0 0"/>
                <a:gd name="G15" fmla="+- 304 0 0"/>
                <a:gd name="T0" fmla="*/ 0 w 1266"/>
                <a:gd name="T1" fmla="*/ 415 h 672"/>
                <a:gd name="T2" fmla="*/ 10 w 1266"/>
                <a:gd name="T3" fmla="*/ 350 h 672"/>
                <a:gd name="T4" fmla="*/ 46 w 1266"/>
                <a:gd name="T5" fmla="*/ 237 h 672"/>
                <a:gd name="T6" fmla="*/ 129 w 1266"/>
                <a:gd name="T7" fmla="*/ 128 h 672"/>
                <a:gd name="T8" fmla="*/ 237 w 1266"/>
                <a:gd name="T9" fmla="*/ 57 h 672"/>
                <a:gd name="T10" fmla="*/ 367 w 1266"/>
                <a:gd name="T11" fmla="*/ 11 h 672"/>
                <a:gd name="T12" fmla="*/ 525 w 1266"/>
                <a:gd name="T13" fmla="*/ 0 h 672"/>
                <a:gd name="T14" fmla="*/ 692 w 1266"/>
                <a:gd name="T15" fmla="*/ 6 h 672"/>
                <a:gd name="T16" fmla="*/ 831 w 1266"/>
                <a:gd name="T17" fmla="*/ 50 h 672"/>
                <a:gd name="T18" fmla="*/ 862 w 1266"/>
                <a:gd name="T19" fmla="*/ 113 h 672"/>
                <a:gd name="T20" fmla="*/ 879 w 1266"/>
                <a:gd name="T21" fmla="*/ 202 h 672"/>
                <a:gd name="T22" fmla="*/ 864 w 1266"/>
                <a:gd name="T23" fmla="*/ 265 h 672"/>
                <a:gd name="T24" fmla="*/ 839 w 1266"/>
                <a:gd name="T25" fmla="*/ 328 h 672"/>
                <a:gd name="T26" fmla="*/ 829 w 1266"/>
                <a:gd name="T27" fmla="*/ 361 h 672"/>
                <a:gd name="T28" fmla="*/ 821 w 1266"/>
                <a:gd name="T29" fmla="*/ 396 h 672"/>
                <a:gd name="T30" fmla="*/ 817 w 1266"/>
                <a:gd name="T31" fmla="*/ 415 h 6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266" h="672">
                  <a:moveTo>
                    <a:pt x="0" y="672"/>
                  </a:moveTo>
                  <a:lnTo>
                    <a:pt x="15" y="567"/>
                  </a:lnTo>
                  <a:lnTo>
                    <a:pt x="66" y="384"/>
                  </a:lnTo>
                  <a:lnTo>
                    <a:pt x="186" y="207"/>
                  </a:lnTo>
                  <a:lnTo>
                    <a:pt x="342" y="93"/>
                  </a:lnTo>
                  <a:lnTo>
                    <a:pt x="528" y="18"/>
                  </a:lnTo>
                  <a:lnTo>
                    <a:pt x="756" y="0"/>
                  </a:lnTo>
                  <a:lnTo>
                    <a:pt x="996" y="9"/>
                  </a:lnTo>
                  <a:lnTo>
                    <a:pt x="1197" y="81"/>
                  </a:lnTo>
                  <a:lnTo>
                    <a:pt x="1242" y="183"/>
                  </a:lnTo>
                  <a:lnTo>
                    <a:pt x="1266" y="327"/>
                  </a:lnTo>
                  <a:lnTo>
                    <a:pt x="1245" y="429"/>
                  </a:lnTo>
                  <a:lnTo>
                    <a:pt x="1209" y="531"/>
                  </a:lnTo>
                  <a:lnTo>
                    <a:pt x="1194" y="585"/>
                  </a:lnTo>
                  <a:lnTo>
                    <a:pt x="1182" y="642"/>
                  </a:lnTo>
                  <a:lnTo>
                    <a:pt x="1176" y="672"/>
                  </a:lnTo>
                </a:path>
              </a:pathLst>
            </a:custGeom>
            <a:blipFill dpi="0" rotWithShape="0">
              <a:blip r:embed="rId3"/>
              <a:srcRect/>
              <a:stretch>
                <a:fillRect/>
              </a:stretch>
            </a:blip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  <p:sp>
          <p:nvSpPr>
            <p:cNvPr id="239625" name="Freeform 9"/>
            <p:cNvSpPr>
              <a:spLocks noChangeArrowheads="1"/>
            </p:cNvSpPr>
            <p:nvPr/>
          </p:nvSpPr>
          <p:spPr bwMode="auto">
            <a:xfrm rot="10800000" flipH="1">
              <a:off x="720" y="2154"/>
              <a:ext cx="877" cy="414"/>
            </a:xfrm>
            <a:custGeom>
              <a:avLst/>
              <a:gdLst>
                <a:gd name="G0" fmla="+- 120 0 0"/>
                <a:gd name="G1" fmla="+- 1 0 0"/>
                <a:gd name="G2" fmla="+- 1 0 0"/>
                <a:gd name="G3" fmla="+- 1 0 0"/>
                <a:gd name="G4" fmla="+- 1 0 0"/>
                <a:gd name="G5" fmla="+- 1 0 0"/>
                <a:gd name="G6" fmla="+- 1 0 0"/>
                <a:gd name="G7" fmla="+- 1 0 0"/>
                <a:gd name="G8" fmla="+- 1 0 0"/>
                <a:gd name="G9" fmla="+- 1 0 0"/>
                <a:gd name="G10" fmla="+- 1 0 0"/>
                <a:gd name="G11" fmla="+- 1 0 0"/>
                <a:gd name="G12" fmla="*/ 1 65535 32768"/>
                <a:gd name="G13" fmla="*/ 1 54367 49408"/>
                <a:gd name="G14" fmla="+- 405 0 0"/>
                <a:gd name="G15" fmla="+- 304 0 0"/>
                <a:gd name="T0" fmla="*/ 0 w 1266"/>
                <a:gd name="T1" fmla="*/ 415 h 672"/>
                <a:gd name="T2" fmla="*/ 10 w 1266"/>
                <a:gd name="T3" fmla="*/ 350 h 672"/>
                <a:gd name="T4" fmla="*/ 46 w 1266"/>
                <a:gd name="T5" fmla="*/ 237 h 672"/>
                <a:gd name="T6" fmla="*/ 129 w 1266"/>
                <a:gd name="T7" fmla="*/ 128 h 672"/>
                <a:gd name="T8" fmla="*/ 237 w 1266"/>
                <a:gd name="T9" fmla="*/ 57 h 672"/>
                <a:gd name="T10" fmla="*/ 367 w 1266"/>
                <a:gd name="T11" fmla="*/ 11 h 672"/>
                <a:gd name="T12" fmla="*/ 525 w 1266"/>
                <a:gd name="T13" fmla="*/ 0 h 672"/>
                <a:gd name="T14" fmla="*/ 692 w 1266"/>
                <a:gd name="T15" fmla="*/ 6 h 672"/>
                <a:gd name="T16" fmla="*/ 831 w 1266"/>
                <a:gd name="T17" fmla="*/ 50 h 672"/>
                <a:gd name="T18" fmla="*/ 862 w 1266"/>
                <a:gd name="T19" fmla="*/ 113 h 672"/>
                <a:gd name="T20" fmla="*/ 879 w 1266"/>
                <a:gd name="T21" fmla="*/ 202 h 672"/>
                <a:gd name="T22" fmla="*/ 864 w 1266"/>
                <a:gd name="T23" fmla="*/ 265 h 672"/>
                <a:gd name="T24" fmla="*/ 839 w 1266"/>
                <a:gd name="T25" fmla="*/ 328 h 672"/>
                <a:gd name="T26" fmla="*/ 829 w 1266"/>
                <a:gd name="T27" fmla="*/ 361 h 672"/>
                <a:gd name="T28" fmla="*/ 821 w 1266"/>
                <a:gd name="T29" fmla="*/ 396 h 672"/>
                <a:gd name="T30" fmla="*/ 817 w 1266"/>
                <a:gd name="T31" fmla="*/ 415 h 6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266" h="672">
                  <a:moveTo>
                    <a:pt x="0" y="672"/>
                  </a:moveTo>
                  <a:lnTo>
                    <a:pt x="15" y="567"/>
                  </a:lnTo>
                  <a:lnTo>
                    <a:pt x="66" y="384"/>
                  </a:lnTo>
                  <a:lnTo>
                    <a:pt x="186" y="207"/>
                  </a:lnTo>
                  <a:lnTo>
                    <a:pt x="342" y="93"/>
                  </a:lnTo>
                  <a:lnTo>
                    <a:pt x="528" y="18"/>
                  </a:lnTo>
                  <a:lnTo>
                    <a:pt x="756" y="0"/>
                  </a:lnTo>
                  <a:lnTo>
                    <a:pt x="996" y="9"/>
                  </a:lnTo>
                  <a:lnTo>
                    <a:pt x="1197" y="81"/>
                  </a:lnTo>
                  <a:lnTo>
                    <a:pt x="1242" y="183"/>
                  </a:lnTo>
                  <a:lnTo>
                    <a:pt x="1266" y="327"/>
                  </a:lnTo>
                  <a:lnTo>
                    <a:pt x="1245" y="429"/>
                  </a:lnTo>
                  <a:lnTo>
                    <a:pt x="1209" y="531"/>
                  </a:lnTo>
                  <a:lnTo>
                    <a:pt x="1194" y="585"/>
                  </a:lnTo>
                  <a:lnTo>
                    <a:pt x="1182" y="642"/>
                  </a:lnTo>
                  <a:lnTo>
                    <a:pt x="1176" y="672"/>
                  </a:lnTo>
                </a:path>
              </a:pathLst>
            </a:custGeom>
            <a:blipFill dpi="0" rotWithShape="0">
              <a:blip r:embed="rId3"/>
              <a:srcRect/>
              <a:stretch>
                <a:fillRect/>
              </a:stretch>
            </a:blip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  <p:sp>
          <p:nvSpPr>
            <p:cNvPr id="239626" name="Oval 10"/>
            <p:cNvSpPr>
              <a:spLocks noChangeArrowheads="1"/>
            </p:cNvSpPr>
            <p:nvPr/>
          </p:nvSpPr>
          <p:spPr bwMode="auto">
            <a:xfrm>
              <a:off x="1607" y="1973"/>
              <a:ext cx="28" cy="85"/>
            </a:xfrm>
            <a:prstGeom prst="ellipse">
              <a:avLst/>
            </a:prstGeom>
            <a:gradFill rotWithShape="0">
              <a:gsLst>
                <a:gs pos="0">
                  <a:srgbClr val="DDBCBC"/>
                </a:gs>
                <a:gs pos="100000">
                  <a:srgbClr val="800000"/>
                </a:gs>
              </a:gsLst>
              <a:lin ang="108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  <p:sp>
          <p:nvSpPr>
            <p:cNvPr id="239627" name="Oval 11"/>
            <p:cNvSpPr>
              <a:spLocks noChangeArrowheads="1"/>
            </p:cNvSpPr>
            <p:nvPr/>
          </p:nvSpPr>
          <p:spPr bwMode="auto">
            <a:xfrm flipH="1" flipV="1">
              <a:off x="1626" y="1986"/>
              <a:ext cx="7" cy="28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  <p:sp>
          <p:nvSpPr>
            <p:cNvPr id="239628" name="Oval 12"/>
            <p:cNvSpPr>
              <a:spLocks noChangeArrowheads="1"/>
            </p:cNvSpPr>
            <p:nvPr/>
          </p:nvSpPr>
          <p:spPr bwMode="auto">
            <a:xfrm>
              <a:off x="1607" y="2228"/>
              <a:ext cx="28" cy="85"/>
            </a:xfrm>
            <a:prstGeom prst="ellipse">
              <a:avLst/>
            </a:prstGeom>
            <a:gradFill rotWithShape="0">
              <a:gsLst>
                <a:gs pos="0">
                  <a:srgbClr val="DDBCBC"/>
                </a:gs>
                <a:gs pos="100000">
                  <a:srgbClr val="800000"/>
                </a:gs>
              </a:gsLst>
              <a:lin ang="108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  <p:sp>
          <p:nvSpPr>
            <p:cNvPr id="239629" name="Oval 13"/>
            <p:cNvSpPr>
              <a:spLocks noChangeArrowheads="1"/>
            </p:cNvSpPr>
            <p:nvPr/>
          </p:nvSpPr>
          <p:spPr bwMode="auto">
            <a:xfrm flipH="1" flipV="1">
              <a:off x="1626" y="2242"/>
              <a:ext cx="7" cy="28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</p:grpSp>
      <p:sp>
        <p:nvSpPr>
          <p:cNvPr id="239630" name="Oval 14"/>
          <p:cNvSpPr>
            <a:spLocks noChangeArrowheads="1"/>
          </p:cNvSpPr>
          <p:nvPr/>
        </p:nvSpPr>
        <p:spPr bwMode="auto">
          <a:xfrm>
            <a:off x="8763000" y="1447800"/>
            <a:ext cx="190500" cy="190500"/>
          </a:xfrm>
          <a:prstGeom prst="ellipse">
            <a:avLst/>
          </a:prstGeom>
          <a:gradFill rotWithShape="0">
            <a:gsLst>
              <a:gs pos="0">
                <a:srgbClr val="FF3300"/>
              </a:gs>
              <a:gs pos="100000">
                <a:srgbClr val="751700"/>
              </a:gs>
            </a:gsLst>
            <a:lin ang="5400000" scaled="1"/>
          </a:gradFill>
          <a:ln w="9360" cap="sq">
            <a:solidFill>
              <a:srgbClr val="CC33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</p:spTree>
  </p:cSld>
  <p:clrMapOvr>
    <a:masterClrMapping/>
  </p:clrMapOvr>
  <p:transition>
    <p:dissolve/>
  </p:transition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2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gradFill rotWithShape="0">
          <a:gsLst>
            <a:gs pos="0">
              <a:srgbClr val="000000"/>
            </a:gs>
            <a:gs pos="50000">
              <a:srgbClr val="003399"/>
            </a:gs>
            <a:gs pos="100000">
              <a:srgbClr val="000000"/>
            </a:gs>
          </a:gsLst>
          <a:lin ang="81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40641" name="Group 1"/>
          <p:cNvGrpSpPr>
            <a:grpSpLocks/>
          </p:cNvGrpSpPr>
          <p:nvPr/>
        </p:nvGrpSpPr>
        <p:grpSpPr bwMode="auto">
          <a:xfrm>
            <a:off x="2667000" y="2690814"/>
            <a:ext cx="1612900" cy="1411287"/>
            <a:chOff x="720" y="1695"/>
            <a:chExt cx="1016" cy="889"/>
          </a:xfrm>
        </p:grpSpPr>
        <p:sp>
          <p:nvSpPr>
            <p:cNvPr id="240642" name="Freeform 2"/>
            <p:cNvSpPr>
              <a:spLocks noChangeArrowheads="1"/>
            </p:cNvSpPr>
            <p:nvPr/>
          </p:nvSpPr>
          <p:spPr bwMode="auto">
            <a:xfrm flipV="1">
              <a:off x="1617" y="2140"/>
              <a:ext cx="119" cy="65"/>
            </a:xfrm>
            <a:custGeom>
              <a:avLst/>
              <a:gdLst>
                <a:gd name="G0" fmla="+- 109 0 0"/>
                <a:gd name="G1" fmla="+- 1 0 0"/>
                <a:gd name="G2" fmla="+- 1 0 0"/>
                <a:gd name="G3" fmla="+- 1 0 0"/>
                <a:gd name="G4" fmla="+- 1 0 0"/>
                <a:gd name="G5" fmla="*/ 1 16385 2"/>
                <a:gd name="G6" fmla="+- 1 0 0"/>
                <a:gd name="G7" fmla="*/ 1 36409 25408"/>
                <a:gd name="G8" fmla="*/ 1 0 0"/>
                <a:gd name="T0" fmla="*/ 0 w 178"/>
                <a:gd name="T1" fmla="*/ 66 h 112"/>
                <a:gd name="T2" fmla="*/ 18 w 178"/>
                <a:gd name="T3" fmla="*/ 18 h 112"/>
                <a:gd name="T4" fmla="*/ 43 w 178"/>
                <a:gd name="T5" fmla="*/ 0 h 112"/>
                <a:gd name="T6" fmla="*/ 59 w 178"/>
                <a:gd name="T7" fmla="*/ 12 h 112"/>
                <a:gd name="T8" fmla="*/ 73 w 178"/>
                <a:gd name="T9" fmla="*/ 25 h 112"/>
                <a:gd name="T10" fmla="*/ 97 w 178"/>
                <a:gd name="T11" fmla="*/ 37 h 112"/>
                <a:gd name="T12" fmla="*/ 115 w 178"/>
                <a:gd name="T13" fmla="*/ 48 h 112"/>
                <a:gd name="T14" fmla="*/ 119 w 178"/>
                <a:gd name="T15" fmla="*/ 58 h 112"/>
                <a:gd name="T16" fmla="*/ 120 w 178"/>
                <a:gd name="T17" fmla="*/ 65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8" h="112">
                  <a:moveTo>
                    <a:pt x="0" y="112"/>
                  </a:moveTo>
                  <a:lnTo>
                    <a:pt x="27" y="30"/>
                  </a:lnTo>
                  <a:lnTo>
                    <a:pt x="64" y="0"/>
                  </a:lnTo>
                  <a:lnTo>
                    <a:pt x="88" y="21"/>
                  </a:lnTo>
                  <a:lnTo>
                    <a:pt x="108" y="42"/>
                  </a:lnTo>
                  <a:lnTo>
                    <a:pt x="144" y="63"/>
                  </a:lnTo>
                  <a:lnTo>
                    <a:pt x="171" y="82"/>
                  </a:lnTo>
                  <a:lnTo>
                    <a:pt x="177" y="99"/>
                  </a:lnTo>
                  <a:lnTo>
                    <a:pt x="178" y="111"/>
                  </a:lnTo>
                </a:path>
              </a:pathLst>
            </a:custGeom>
            <a:gradFill rotWithShape="0">
              <a:gsLst>
                <a:gs pos="0">
                  <a:srgbClr val="FFCCCC"/>
                </a:gs>
                <a:gs pos="100000">
                  <a:srgbClr val="FFCC99"/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  <p:sp>
          <p:nvSpPr>
            <p:cNvPr id="240643" name="Freeform 3"/>
            <p:cNvSpPr>
              <a:spLocks noChangeArrowheads="1"/>
            </p:cNvSpPr>
            <p:nvPr/>
          </p:nvSpPr>
          <p:spPr bwMode="auto">
            <a:xfrm>
              <a:off x="1617" y="2075"/>
              <a:ext cx="119" cy="65"/>
            </a:xfrm>
            <a:custGeom>
              <a:avLst/>
              <a:gdLst>
                <a:gd name="G0" fmla="+- 109 0 0"/>
                <a:gd name="G1" fmla="+- 1 0 0"/>
                <a:gd name="G2" fmla="+- 1 0 0"/>
                <a:gd name="G3" fmla="+- 1 0 0"/>
                <a:gd name="G4" fmla="+- 1 0 0"/>
                <a:gd name="G5" fmla="*/ 1 16385 2"/>
                <a:gd name="G6" fmla="+- 1 0 0"/>
                <a:gd name="G7" fmla="*/ 1 36409 25408"/>
                <a:gd name="G8" fmla="*/ 1 0 0"/>
                <a:gd name="T0" fmla="*/ 0 w 178"/>
                <a:gd name="T1" fmla="*/ 66 h 112"/>
                <a:gd name="T2" fmla="*/ 18 w 178"/>
                <a:gd name="T3" fmla="*/ 18 h 112"/>
                <a:gd name="T4" fmla="*/ 43 w 178"/>
                <a:gd name="T5" fmla="*/ 0 h 112"/>
                <a:gd name="T6" fmla="*/ 59 w 178"/>
                <a:gd name="T7" fmla="*/ 12 h 112"/>
                <a:gd name="T8" fmla="*/ 73 w 178"/>
                <a:gd name="T9" fmla="*/ 25 h 112"/>
                <a:gd name="T10" fmla="*/ 97 w 178"/>
                <a:gd name="T11" fmla="*/ 37 h 112"/>
                <a:gd name="T12" fmla="*/ 115 w 178"/>
                <a:gd name="T13" fmla="*/ 48 h 112"/>
                <a:gd name="T14" fmla="*/ 119 w 178"/>
                <a:gd name="T15" fmla="*/ 58 h 112"/>
                <a:gd name="T16" fmla="*/ 120 w 178"/>
                <a:gd name="T17" fmla="*/ 65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8" h="112">
                  <a:moveTo>
                    <a:pt x="0" y="112"/>
                  </a:moveTo>
                  <a:lnTo>
                    <a:pt x="27" y="30"/>
                  </a:lnTo>
                  <a:lnTo>
                    <a:pt x="64" y="0"/>
                  </a:lnTo>
                  <a:lnTo>
                    <a:pt x="88" y="21"/>
                  </a:lnTo>
                  <a:lnTo>
                    <a:pt x="108" y="42"/>
                  </a:lnTo>
                  <a:lnTo>
                    <a:pt x="144" y="63"/>
                  </a:lnTo>
                  <a:lnTo>
                    <a:pt x="171" y="82"/>
                  </a:lnTo>
                  <a:lnTo>
                    <a:pt x="177" y="99"/>
                  </a:lnTo>
                  <a:lnTo>
                    <a:pt x="178" y="111"/>
                  </a:lnTo>
                </a:path>
              </a:pathLst>
            </a:custGeom>
            <a:gradFill rotWithShape="0">
              <a:gsLst>
                <a:gs pos="0">
                  <a:srgbClr val="FFCC99"/>
                </a:gs>
                <a:gs pos="100000">
                  <a:srgbClr val="FFCCCC"/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  <p:sp>
          <p:nvSpPr>
            <p:cNvPr id="240644" name="Freeform 4"/>
            <p:cNvSpPr>
              <a:spLocks noChangeArrowheads="1"/>
            </p:cNvSpPr>
            <p:nvPr/>
          </p:nvSpPr>
          <p:spPr bwMode="auto">
            <a:xfrm>
              <a:off x="1118" y="1695"/>
              <a:ext cx="253" cy="46"/>
            </a:xfrm>
            <a:custGeom>
              <a:avLst/>
              <a:gdLst>
                <a:gd name="G0" fmla="+- 1 0 0"/>
                <a:gd name="G1" fmla="+- 108 0 0"/>
                <a:gd name="G2" fmla="+- 1 0 0"/>
                <a:gd name="G3" fmla="*/ 1 44837 25216"/>
                <a:gd name="G4" fmla="*/ 1 20605 33280"/>
                <a:gd name="G5" fmla="*/ 1 35987 55552"/>
                <a:gd name="G6" fmla="*/ G5 1 180"/>
                <a:gd name="G7" fmla="*/ G4 1 G6"/>
                <a:gd name="G8" fmla="+- 1 0 0"/>
                <a:gd name="G9" fmla="+- 1 0 0"/>
                <a:gd name="G10" fmla="*/ 1 0 0"/>
                <a:gd name="G11" fmla="+- 1 0 0"/>
                <a:gd name="G12" fmla="+- 1 0 0"/>
                <a:gd name="G13" fmla="+- 1 0 0"/>
                <a:gd name="G14" fmla="+- 36864 0 0"/>
                <a:gd name="G15" fmla="*/ 1 0 0"/>
                <a:gd name="G16" fmla="*/ 1 35987 55552"/>
                <a:gd name="G17" fmla="*/ G16 1 180"/>
                <a:gd name="G18" fmla="*/ G15 1 G17"/>
                <a:gd name="G19" fmla="+- 65509 0 0"/>
                <a:gd name="T0" fmla="*/ 17 w 1452"/>
                <a:gd name="T1" fmla="*/ 45 h 318"/>
                <a:gd name="T2" fmla="*/ 0 w 1452"/>
                <a:gd name="T3" fmla="*/ 27 h 318"/>
                <a:gd name="T4" fmla="*/ 0 w 1452"/>
                <a:gd name="T5" fmla="*/ 12 h 318"/>
                <a:gd name="T6" fmla="*/ 8 w 1452"/>
                <a:gd name="T7" fmla="*/ 4 h 318"/>
                <a:gd name="T8" fmla="*/ 26 w 1452"/>
                <a:gd name="T9" fmla="*/ 0 h 318"/>
                <a:gd name="T10" fmla="*/ 51 w 1452"/>
                <a:gd name="T11" fmla="*/ 5 h 318"/>
                <a:gd name="T12" fmla="*/ 93 w 1452"/>
                <a:gd name="T13" fmla="*/ 12 h 318"/>
                <a:gd name="T14" fmla="*/ 115 w 1452"/>
                <a:gd name="T15" fmla="*/ 15 h 318"/>
                <a:gd name="T16" fmla="*/ 181 w 1452"/>
                <a:gd name="T17" fmla="*/ 8 h 318"/>
                <a:gd name="T18" fmla="*/ 224 w 1452"/>
                <a:gd name="T19" fmla="*/ 2 h 318"/>
                <a:gd name="T20" fmla="*/ 247 w 1452"/>
                <a:gd name="T21" fmla="*/ 6 h 318"/>
                <a:gd name="T22" fmla="*/ 254 w 1452"/>
                <a:gd name="T23" fmla="*/ 20 h 318"/>
                <a:gd name="T24" fmla="*/ 255 w 1452"/>
                <a:gd name="T25" fmla="*/ 35 h 318"/>
                <a:gd name="T26" fmla="*/ 236 w 1452"/>
                <a:gd name="T27" fmla="*/ 47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452" h="318">
                  <a:moveTo>
                    <a:pt x="96" y="306"/>
                  </a:moveTo>
                  <a:lnTo>
                    <a:pt x="0" y="180"/>
                  </a:lnTo>
                  <a:lnTo>
                    <a:pt x="0" y="84"/>
                  </a:lnTo>
                  <a:lnTo>
                    <a:pt x="48" y="24"/>
                  </a:lnTo>
                  <a:lnTo>
                    <a:pt x="150" y="0"/>
                  </a:lnTo>
                  <a:lnTo>
                    <a:pt x="288" y="36"/>
                  </a:lnTo>
                  <a:lnTo>
                    <a:pt x="528" y="84"/>
                  </a:lnTo>
                  <a:lnTo>
                    <a:pt x="654" y="102"/>
                  </a:lnTo>
                  <a:lnTo>
                    <a:pt x="1032" y="54"/>
                  </a:lnTo>
                  <a:lnTo>
                    <a:pt x="1278" y="12"/>
                  </a:lnTo>
                  <a:lnTo>
                    <a:pt x="1404" y="42"/>
                  </a:lnTo>
                  <a:lnTo>
                    <a:pt x="1446" y="138"/>
                  </a:lnTo>
                  <a:lnTo>
                    <a:pt x="1452" y="240"/>
                  </a:lnTo>
                  <a:lnTo>
                    <a:pt x="1344" y="318"/>
                  </a:lnTo>
                </a:path>
              </a:pathLst>
            </a:custGeom>
            <a:solidFill>
              <a:srgbClr val="FFCC9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  <p:sp>
          <p:nvSpPr>
            <p:cNvPr id="240645" name="Freeform 5"/>
            <p:cNvSpPr>
              <a:spLocks noChangeArrowheads="1"/>
            </p:cNvSpPr>
            <p:nvPr/>
          </p:nvSpPr>
          <p:spPr bwMode="auto">
            <a:xfrm flipV="1">
              <a:off x="1118" y="2538"/>
              <a:ext cx="253" cy="46"/>
            </a:xfrm>
            <a:custGeom>
              <a:avLst/>
              <a:gdLst>
                <a:gd name="G0" fmla="+- 1 0 0"/>
                <a:gd name="G1" fmla="+- 108 0 0"/>
                <a:gd name="G2" fmla="+- 1 0 0"/>
                <a:gd name="G3" fmla="*/ 1 44837 25216"/>
                <a:gd name="G4" fmla="*/ 1 20605 33280"/>
                <a:gd name="G5" fmla="*/ 1 35987 55552"/>
                <a:gd name="G6" fmla="*/ G5 1 180"/>
                <a:gd name="G7" fmla="*/ G4 1 G6"/>
                <a:gd name="G8" fmla="+- 1 0 0"/>
                <a:gd name="G9" fmla="+- 1 0 0"/>
                <a:gd name="G10" fmla="*/ 1 0 0"/>
                <a:gd name="G11" fmla="+- 1 0 0"/>
                <a:gd name="G12" fmla="+- 1 0 0"/>
                <a:gd name="G13" fmla="+- 1 0 0"/>
                <a:gd name="G14" fmla="+- 36864 0 0"/>
                <a:gd name="G15" fmla="*/ 1 0 0"/>
                <a:gd name="G16" fmla="*/ 1 35987 55552"/>
                <a:gd name="G17" fmla="*/ G16 1 180"/>
                <a:gd name="G18" fmla="*/ G15 1 G17"/>
                <a:gd name="G19" fmla="+- 65509 0 0"/>
                <a:gd name="T0" fmla="*/ 17 w 1452"/>
                <a:gd name="T1" fmla="*/ 45 h 318"/>
                <a:gd name="T2" fmla="*/ 0 w 1452"/>
                <a:gd name="T3" fmla="*/ 27 h 318"/>
                <a:gd name="T4" fmla="*/ 0 w 1452"/>
                <a:gd name="T5" fmla="*/ 12 h 318"/>
                <a:gd name="T6" fmla="*/ 8 w 1452"/>
                <a:gd name="T7" fmla="*/ 4 h 318"/>
                <a:gd name="T8" fmla="*/ 26 w 1452"/>
                <a:gd name="T9" fmla="*/ 0 h 318"/>
                <a:gd name="T10" fmla="*/ 51 w 1452"/>
                <a:gd name="T11" fmla="*/ 5 h 318"/>
                <a:gd name="T12" fmla="*/ 93 w 1452"/>
                <a:gd name="T13" fmla="*/ 12 h 318"/>
                <a:gd name="T14" fmla="*/ 115 w 1452"/>
                <a:gd name="T15" fmla="*/ 15 h 318"/>
                <a:gd name="T16" fmla="*/ 181 w 1452"/>
                <a:gd name="T17" fmla="*/ 8 h 318"/>
                <a:gd name="T18" fmla="*/ 224 w 1452"/>
                <a:gd name="T19" fmla="*/ 2 h 318"/>
                <a:gd name="T20" fmla="*/ 247 w 1452"/>
                <a:gd name="T21" fmla="*/ 6 h 318"/>
                <a:gd name="T22" fmla="*/ 254 w 1452"/>
                <a:gd name="T23" fmla="*/ 20 h 318"/>
                <a:gd name="T24" fmla="*/ 255 w 1452"/>
                <a:gd name="T25" fmla="*/ 35 h 318"/>
                <a:gd name="T26" fmla="*/ 236 w 1452"/>
                <a:gd name="T27" fmla="*/ 47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452" h="318">
                  <a:moveTo>
                    <a:pt x="96" y="306"/>
                  </a:moveTo>
                  <a:lnTo>
                    <a:pt x="0" y="180"/>
                  </a:lnTo>
                  <a:lnTo>
                    <a:pt x="0" y="84"/>
                  </a:lnTo>
                  <a:lnTo>
                    <a:pt x="48" y="24"/>
                  </a:lnTo>
                  <a:lnTo>
                    <a:pt x="150" y="0"/>
                  </a:lnTo>
                  <a:lnTo>
                    <a:pt x="288" y="36"/>
                  </a:lnTo>
                  <a:lnTo>
                    <a:pt x="528" y="84"/>
                  </a:lnTo>
                  <a:lnTo>
                    <a:pt x="654" y="102"/>
                  </a:lnTo>
                  <a:lnTo>
                    <a:pt x="1032" y="54"/>
                  </a:lnTo>
                  <a:lnTo>
                    <a:pt x="1278" y="12"/>
                  </a:lnTo>
                  <a:lnTo>
                    <a:pt x="1404" y="42"/>
                  </a:lnTo>
                  <a:lnTo>
                    <a:pt x="1446" y="138"/>
                  </a:lnTo>
                  <a:lnTo>
                    <a:pt x="1452" y="240"/>
                  </a:lnTo>
                  <a:lnTo>
                    <a:pt x="1344" y="318"/>
                  </a:lnTo>
                </a:path>
              </a:pathLst>
            </a:custGeom>
            <a:solidFill>
              <a:srgbClr val="FFCC9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  <p:sp>
          <p:nvSpPr>
            <p:cNvPr id="240646" name="Freeform 6"/>
            <p:cNvSpPr>
              <a:spLocks noChangeArrowheads="1"/>
            </p:cNvSpPr>
            <p:nvPr/>
          </p:nvSpPr>
          <p:spPr bwMode="auto">
            <a:xfrm>
              <a:off x="975" y="1751"/>
              <a:ext cx="690" cy="778"/>
            </a:xfrm>
            <a:custGeom>
              <a:avLst/>
              <a:gdLst>
                <a:gd name="G0" fmla="+- 1 0 0"/>
                <a:gd name="G1" fmla="+- 1 0 0"/>
                <a:gd name="G2" fmla="+- 1 0 0"/>
                <a:gd name="G3" fmla="+- 1 0 0"/>
                <a:gd name="G4" fmla="+- 1 0 0"/>
                <a:gd name="G5" fmla="+- 1 0 0"/>
                <a:gd name="G6" fmla="+- 1 0 0"/>
                <a:gd name="G7" fmla="+- 1 0 0"/>
                <a:gd name="G8" fmla="+- 4 0 0"/>
                <a:gd name="G9" fmla="+- 1 0 0"/>
                <a:gd name="G10" fmla="+- 16382 0 0"/>
                <a:gd name="G11" fmla="+- 1 0 0"/>
                <a:gd name="G12" fmla="+- 8 0 0"/>
                <a:gd name="G13" fmla="+- 1 0 0"/>
                <a:gd name="G14" fmla="+- 1 0 0"/>
                <a:gd name="G15" fmla="+- 1 0 0"/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w 21600"/>
                <a:gd name="T9" fmla="*/ 0 h 21600"/>
                <a:gd name="T10" fmla="*/ 0 w 21600"/>
                <a:gd name="T11" fmla="*/ 0 h 21600"/>
                <a:gd name="T12" fmla="*/ 10784 w 21600"/>
                <a:gd name="T13" fmla="*/ 1026 h 21600"/>
                <a:gd name="T14" fmla="*/ 21600 w 21600"/>
                <a:gd name="T15" fmla="*/ 20713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T12" t="T13" r="T14" b="T15"/>
              <a:pathLst>
                <a:path w="21600" h="21600" stroke="0">
                  <a:moveTo>
                    <a:pt x="15308" y="986"/>
                  </a:moveTo>
                  <a:cubicBezTo>
                    <a:pt x="19142" y="2747"/>
                    <a:pt x="21600" y="6580"/>
                    <a:pt x="21600" y="10800"/>
                  </a:cubicBezTo>
                  <a:cubicBezTo>
                    <a:pt x="21600" y="15138"/>
                    <a:pt x="19004" y="19055"/>
                    <a:pt x="15009" y="20745"/>
                  </a:cubicBezTo>
                  <a:lnTo>
                    <a:pt x="10800" y="10800"/>
                  </a:lnTo>
                  <a:lnTo>
                    <a:pt x="15308" y="986"/>
                  </a:lnTo>
                  <a:close/>
                </a:path>
                <a:path w="21600" h="21600" fill="none">
                  <a:moveTo>
                    <a:pt x="15308" y="986"/>
                  </a:moveTo>
                  <a:cubicBezTo>
                    <a:pt x="19142" y="2747"/>
                    <a:pt x="21600" y="6580"/>
                    <a:pt x="21600" y="10800"/>
                  </a:cubicBezTo>
                  <a:cubicBezTo>
                    <a:pt x="21600" y="15138"/>
                    <a:pt x="19004" y="19055"/>
                    <a:pt x="15009" y="20745"/>
                  </a:cubicBezTo>
                </a:path>
              </a:pathLst>
            </a:custGeom>
            <a:gradFill rotWithShape="0">
              <a:gsLst>
                <a:gs pos="0">
                  <a:srgbClr val="FFCC99"/>
                </a:gs>
                <a:gs pos="100000">
                  <a:srgbClr val="FFCCCC"/>
                </a:gs>
              </a:gsLst>
              <a:lin ang="108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  <p:sp>
          <p:nvSpPr>
            <p:cNvPr id="240647" name="Oval 7"/>
            <p:cNvSpPr>
              <a:spLocks noChangeArrowheads="1"/>
            </p:cNvSpPr>
            <p:nvPr/>
          </p:nvSpPr>
          <p:spPr bwMode="auto">
            <a:xfrm rot="5400000">
              <a:off x="1090" y="1802"/>
              <a:ext cx="474" cy="681"/>
            </a:xfrm>
            <a:prstGeom prst="ellipse">
              <a:avLst/>
            </a:prstGeom>
            <a:gradFill rotWithShape="0">
              <a:gsLst>
                <a:gs pos="0">
                  <a:srgbClr val="FFCCCC"/>
                </a:gs>
                <a:gs pos="100000">
                  <a:srgbClr val="FFCC99"/>
                </a:gs>
              </a:gsLst>
              <a:lin ang="108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  <p:sp>
          <p:nvSpPr>
            <p:cNvPr id="240648" name="Freeform 8"/>
            <p:cNvSpPr>
              <a:spLocks noChangeArrowheads="1"/>
            </p:cNvSpPr>
            <p:nvPr/>
          </p:nvSpPr>
          <p:spPr bwMode="auto">
            <a:xfrm>
              <a:off x="721" y="1725"/>
              <a:ext cx="877" cy="414"/>
            </a:xfrm>
            <a:custGeom>
              <a:avLst/>
              <a:gdLst>
                <a:gd name="G0" fmla="+- 120 0 0"/>
                <a:gd name="G1" fmla="+- 1 0 0"/>
                <a:gd name="G2" fmla="+- 1 0 0"/>
                <a:gd name="G3" fmla="+- 1 0 0"/>
                <a:gd name="G4" fmla="+- 1 0 0"/>
                <a:gd name="G5" fmla="+- 1 0 0"/>
                <a:gd name="G6" fmla="+- 1 0 0"/>
                <a:gd name="G7" fmla="+- 1 0 0"/>
                <a:gd name="G8" fmla="+- 1 0 0"/>
                <a:gd name="G9" fmla="+- 1 0 0"/>
                <a:gd name="G10" fmla="+- 1 0 0"/>
                <a:gd name="G11" fmla="+- 1 0 0"/>
                <a:gd name="G12" fmla="*/ 1 65535 32768"/>
                <a:gd name="G13" fmla="*/ 1 54367 49408"/>
                <a:gd name="G14" fmla="+- 405 0 0"/>
                <a:gd name="G15" fmla="+- 304 0 0"/>
                <a:gd name="T0" fmla="*/ 0 w 1266"/>
                <a:gd name="T1" fmla="*/ 415 h 672"/>
                <a:gd name="T2" fmla="*/ 10 w 1266"/>
                <a:gd name="T3" fmla="*/ 350 h 672"/>
                <a:gd name="T4" fmla="*/ 46 w 1266"/>
                <a:gd name="T5" fmla="*/ 237 h 672"/>
                <a:gd name="T6" fmla="*/ 129 w 1266"/>
                <a:gd name="T7" fmla="*/ 128 h 672"/>
                <a:gd name="T8" fmla="*/ 237 w 1266"/>
                <a:gd name="T9" fmla="*/ 57 h 672"/>
                <a:gd name="T10" fmla="*/ 367 w 1266"/>
                <a:gd name="T11" fmla="*/ 11 h 672"/>
                <a:gd name="T12" fmla="*/ 525 w 1266"/>
                <a:gd name="T13" fmla="*/ 0 h 672"/>
                <a:gd name="T14" fmla="*/ 692 w 1266"/>
                <a:gd name="T15" fmla="*/ 6 h 672"/>
                <a:gd name="T16" fmla="*/ 831 w 1266"/>
                <a:gd name="T17" fmla="*/ 50 h 672"/>
                <a:gd name="T18" fmla="*/ 862 w 1266"/>
                <a:gd name="T19" fmla="*/ 113 h 672"/>
                <a:gd name="T20" fmla="*/ 879 w 1266"/>
                <a:gd name="T21" fmla="*/ 202 h 672"/>
                <a:gd name="T22" fmla="*/ 864 w 1266"/>
                <a:gd name="T23" fmla="*/ 265 h 672"/>
                <a:gd name="T24" fmla="*/ 839 w 1266"/>
                <a:gd name="T25" fmla="*/ 328 h 672"/>
                <a:gd name="T26" fmla="*/ 829 w 1266"/>
                <a:gd name="T27" fmla="*/ 361 h 672"/>
                <a:gd name="T28" fmla="*/ 821 w 1266"/>
                <a:gd name="T29" fmla="*/ 396 h 672"/>
                <a:gd name="T30" fmla="*/ 817 w 1266"/>
                <a:gd name="T31" fmla="*/ 415 h 6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266" h="672">
                  <a:moveTo>
                    <a:pt x="0" y="672"/>
                  </a:moveTo>
                  <a:lnTo>
                    <a:pt x="15" y="567"/>
                  </a:lnTo>
                  <a:lnTo>
                    <a:pt x="66" y="384"/>
                  </a:lnTo>
                  <a:lnTo>
                    <a:pt x="186" y="207"/>
                  </a:lnTo>
                  <a:lnTo>
                    <a:pt x="342" y="93"/>
                  </a:lnTo>
                  <a:lnTo>
                    <a:pt x="528" y="18"/>
                  </a:lnTo>
                  <a:lnTo>
                    <a:pt x="756" y="0"/>
                  </a:lnTo>
                  <a:lnTo>
                    <a:pt x="996" y="9"/>
                  </a:lnTo>
                  <a:lnTo>
                    <a:pt x="1197" y="81"/>
                  </a:lnTo>
                  <a:lnTo>
                    <a:pt x="1242" y="183"/>
                  </a:lnTo>
                  <a:lnTo>
                    <a:pt x="1266" y="327"/>
                  </a:lnTo>
                  <a:lnTo>
                    <a:pt x="1245" y="429"/>
                  </a:lnTo>
                  <a:lnTo>
                    <a:pt x="1209" y="531"/>
                  </a:lnTo>
                  <a:lnTo>
                    <a:pt x="1194" y="585"/>
                  </a:lnTo>
                  <a:lnTo>
                    <a:pt x="1182" y="642"/>
                  </a:lnTo>
                  <a:lnTo>
                    <a:pt x="1176" y="672"/>
                  </a:lnTo>
                </a:path>
              </a:pathLst>
            </a:custGeom>
            <a:blipFill dpi="0" rotWithShape="0">
              <a:blip r:embed="rId3"/>
              <a:srcRect/>
              <a:stretch>
                <a:fillRect/>
              </a:stretch>
            </a:blip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  <p:sp>
          <p:nvSpPr>
            <p:cNvPr id="240649" name="Freeform 9"/>
            <p:cNvSpPr>
              <a:spLocks noChangeArrowheads="1"/>
            </p:cNvSpPr>
            <p:nvPr/>
          </p:nvSpPr>
          <p:spPr bwMode="auto">
            <a:xfrm rot="10800000" flipH="1">
              <a:off x="720" y="2154"/>
              <a:ext cx="877" cy="414"/>
            </a:xfrm>
            <a:custGeom>
              <a:avLst/>
              <a:gdLst>
                <a:gd name="G0" fmla="+- 120 0 0"/>
                <a:gd name="G1" fmla="+- 1 0 0"/>
                <a:gd name="G2" fmla="+- 1 0 0"/>
                <a:gd name="G3" fmla="+- 1 0 0"/>
                <a:gd name="G4" fmla="+- 1 0 0"/>
                <a:gd name="G5" fmla="+- 1 0 0"/>
                <a:gd name="G6" fmla="+- 1 0 0"/>
                <a:gd name="G7" fmla="+- 1 0 0"/>
                <a:gd name="G8" fmla="+- 1 0 0"/>
                <a:gd name="G9" fmla="+- 1 0 0"/>
                <a:gd name="G10" fmla="+- 1 0 0"/>
                <a:gd name="G11" fmla="+- 1 0 0"/>
                <a:gd name="G12" fmla="*/ 1 65535 32768"/>
                <a:gd name="G13" fmla="*/ 1 54367 49408"/>
                <a:gd name="G14" fmla="+- 405 0 0"/>
                <a:gd name="G15" fmla="+- 304 0 0"/>
                <a:gd name="T0" fmla="*/ 0 w 1266"/>
                <a:gd name="T1" fmla="*/ 415 h 672"/>
                <a:gd name="T2" fmla="*/ 10 w 1266"/>
                <a:gd name="T3" fmla="*/ 350 h 672"/>
                <a:gd name="T4" fmla="*/ 46 w 1266"/>
                <a:gd name="T5" fmla="*/ 237 h 672"/>
                <a:gd name="T6" fmla="*/ 129 w 1266"/>
                <a:gd name="T7" fmla="*/ 128 h 672"/>
                <a:gd name="T8" fmla="*/ 237 w 1266"/>
                <a:gd name="T9" fmla="*/ 57 h 672"/>
                <a:gd name="T10" fmla="*/ 367 w 1266"/>
                <a:gd name="T11" fmla="*/ 11 h 672"/>
                <a:gd name="T12" fmla="*/ 525 w 1266"/>
                <a:gd name="T13" fmla="*/ 0 h 672"/>
                <a:gd name="T14" fmla="*/ 692 w 1266"/>
                <a:gd name="T15" fmla="*/ 6 h 672"/>
                <a:gd name="T16" fmla="*/ 831 w 1266"/>
                <a:gd name="T17" fmla="*/ 50 h 672"/>
                <a:gd name="T18" fmla="*/ 862 w 1266"/>
                <a:gd name="T19" fmla="*/ 113 h 672"/>
                <a:gd name="T20" fmla="*/ 879 w 1266"/>
                <a:gd name="T21" fmla="*/ 202 h 672"/>
                <a:gd name="T22" fmla="*/ 864 w 1266"/>
                <a:gd name="T23" fmla="*/ 265 h 672"/>
                <a:gd name="T24" fmla="*/ 839 w 1266"/>
                <a:gd name="T25" fmla="*/ 328 h 672"/>
                <a:gd name="T26" fmla="*/ 829 w 1266"/>
                <a:gd name="T27" fmla="*/ 361 h 672"/>
                <a:gd name="T28" fmla="*/ 821 w 1266"/>
                <a:gd name="T29" fmla="*/ 396 h 672"/>
                <a:gd name="T30" fmla="*/ 817 w 1266"/>
                <a:gd name="T31" fmla="*/ 415 h 6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266" h="672">
                  <a:moveTo>
                    <a:pt x="0" y="672"/>
                  </a:moveTo>
                  <a:lnTo>
                    <a:pt x="15" y="567"/>
                  </a:lnTo>
                  <a:lnTo>
                    <a:pt x="66" y="384"/>
                  </a:lnTo>
                  <a:lnTo>
                    <a:pt x="186" y="207"/>
                  </a:lnTo>
                  <a:lnTo>
                    <a:pt x="342" y="93"/>
                  </a:lnTo>
                  <a:lnTo>
                    <a:pt x="528" y="18"/>
                  </a:lnTo>
                  <a:lnTo>
                    <a:pt x="756" y="0"/>
                  </a:lnTo>
                  <a:lnTo>
                    <a:pt x="996" y="9"/>
                  </a:lnTo>
                  <a:lnTo>
                    <a:pt x="1197" y="81"/>
                  </a:lnTo>
                  <a:lnTo>
                    <a:pt x="1242" y="183"/>
                  </a:lnTo>
                  <a:lnTo>
                    <a:pt x="1266" y="327"/>
                  </a:lnTo>
                  <a:lnTo>
                    <a:pt x="1245" y="429"/>
                  </a:lnTo>
                  <a:lnTo>
                    <a:pt x="1209" y="531"/>
                  </a:lnTo>
                  <a:lnTo>
                    <a:pt x="1194" y="585"/>
                  </a:lnTo>
                  <a:lnTo>
                    <a:pt x="1182" y="642"/>
                  </a:lnTo>
                  <a:lnTo>
                    <a:pt x="1176" y="672"/>
                  </a:lnTo>
                </a:path>
              </a:pathLst>
            </a:custGeom>
            <a:blipFill dpi="0" rotWithShape="0">
              <a:blip r:embed="rId3"/>
              <a:srcRect/>
              <a:stretch>
                <a:fillRect/>
              </a:stretch>
            </a:blip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  <p:sp>
          <p:nvSpPr>
            <p:cNvPr id="240650" name="Oval 10"/>
            <p:cNvSpPr>
              <a:spLocks noChangeArrowheads="1"/>
            </p:cNvSpPr>
            <p:nvPr/>
          </p:nvSpPr>
          <p:spPr bwMode="auto">
            <a:xfrm>
              <a:off x="1607" y="1973"/>
              <a:ext cx="28" cy="85"/>
            </a:xfrm>
            <a:prstGeom prst="ellipse">
              <a:avLst/>
            </a:prstGeom>
            <a:gradFill rotWithShape="0">
              <a:gsLst>
                <a:gs pos="0">
                  <a:srgbClr val="DDBCBC"/>
                </a:gs>
                <a:gs pos="100000">
                  <a:srgbClr val="800000"/>
                </a:gs>
              </a:gsLst>
              <a:lin ang="108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  <p:sp>
          <p:nvSpPr>
            <p:cNvPr id="240651" name="Oval 11"/>
            <p:cNvSpPr>
              <a:spLocks noChangeArrowheads="1"/>
            </p:cNvSpPr>
            <p:nvPr/>
          </p:nvSpPr>
          <p:spPr bwMode="auto">
            <a:xfrm flipH="1" flipV="1">
              <a:off x="1626" y="1986"/>
              <a:ext cx="7" cy="28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  <p:sp>
          <p:nvSpPr>
            <p:cNvPr id="240652" name="Oval 12"/>
            <p:cNvSpPr>
              <a:spLocks noChangeArrowheads="1"/>
            </p:cNvSpPr>
            <p:nvPr/>
          </p:nvSpPr>
          <p:spPr bwMode="auto">
            <a:xfrm>
              <a:off x="1607" y="2228"/>
              <a:ext cx="28" cy="85"/>
            </a:xfrm>
            <a:prstGeom prst="ellipse">
              <a:avLst/>
            </a:prstGeom>
            <a:gradFill rotWithShape="0">
              <a:gsLst>
                <a:gs pos="0">
                  <a:srgbClr val="DDBCBC"/>
                </a:gs>
                <a:gs pos="100000">
                  <a:srgbClr val="800000"/>
                </a:gs>
              </a:gsLst>
              <a:lin ang="108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  <p:sp>
          <p:nvSpPr>
            <p:cNvPr id="240653" name="Oval 13"/>
            <p:cNvSpPr>
              <a:spLocks noChangeArrowheads="1"/>
            </p:cNvSpPr>
            <p:nvPr/>
          </p:nvSpPr>
          <p:spPr bwMode="auto">
            <a:xfrm flipH="1" flipV="1">
              <a:off x="1626" y="2242"/>
              <a:ext cx="7" cy="28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</p:grpSp>
      <p:sp>
        <p:nvSpPr>
          <p:cNvPr id="240654" name="Oval 14"/>
          <p:cNvSpPr>
            <a:spLocks noChangeArrowheads="1"/>
          </p:cNvSpPr>
          <p:nvPr/>
        </p:nvSpPr>
        <p:spPr bwMode="auto">
          <a:xfrm>
            <a:off x="8763000" y="1447800"/>
            <a:ext cx="190500" cy="190500"/>
          </a:xfrm>
          <a:prstGeom prst="ellipse">
            <a:avLst/>
          </a:prstGeom>
          <a:gradFill rotWithShape="0">
            <a:gsLst>
              <a:gs pos="0">
                <a:srgbClr val="FF3300"/>
              </a:gs>
              <a:gs pos="100000">
                <a:srgbClr val="751700"/>
              </a:gs>
            </a:gsLst>
            <a:lin ang="5400000" scaled="1"/>
          </a:gradFill>
          <a:ln w="9360" cap="sq">
            <a:solidFill>
              <a:srgbClr val="CC33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  <p:sp>
        <p:nvSpPr>
          <p:cNvPr id="240655" name="Freeform 15"/>
          <p:cNvSpPr>
            <a:spLocks noChangeArrowheads="1"/>
          </p:cNvSpPr>
          <p:nvPr/>
        </p:nvSpPr>
        <p:spPr bwMode="auto">
          <a:xfrm flipH="1" flipV="1">
            <a:off x="6138863" y="-1128713"/>
            <a:ext cx="5410200" cy="5530851"/>
          </a:xfrm>
          <a:custGeom>
            <a:avLst/>
            <a:gdLst>
              <a:gd name="G0" fmla="+- 1 0 0"/>
              <a:gd name="G1" fmla="+- 1 0 0"/>
              <a:gd name="G2" fmla="+- 1 0 0"/>
              <a:gd name="G3" fmla="+- 1 0 0"/>
              <a:gd name="G4" fmla="+- 1 0 0"/>
              <a:gd name="G5" fmla="+- 1 0 0"/>
              <a:gd name="G6" fmla="+- 1 0 0"/>
              <a:gd name="G7" fmla="+- 1 0 0"/>
              <a:gd name="G8" fmla="+- 4 0 0"/>
              <a:gd name="G9" fmla="+- 1 0 0"/>
              <a:gd name="G10" fmla="+- 16382 0 0"/>
              <a:gd name="G11" fmla="+- 1 0 0"/>
              <a:gd name="G12" fmla="+- 8 0 0"/>
              <a:gd name="G13" fmla="+- 1 0 0"/>
              <a:gd name="G14" fmla="+- 1 0 0"/>
              <a:gd name="G15" fmla="+- 1 0 0"/>
              <a:gd name="T0" fmla="*/ 0 w 21600"/>
              <a:gd name="T1" fmla="*/ 0 h 21600"/>
              <a:gd name="T2" fmla="*/ 0 w 21600"/>
              <a:gd name="T3" fmla="*/ 0 h 21600"/>
              <a:gd name="T4" fmla="*/ 0 w 21600"/>
              <a:gd name="T5" fmla="*/ 0 h 21600"/>
              <a:gd name="T6" fmla="*/ 0 w 21600"/>
              <a:gd name="T7" fmla="*/ 0 h 21600"/>
              <a:gd name="T8" fmla="*/ 0 w 21600"/>
              <a:gd name="T9" fmla="*/ 0 h 21600"/>
              <a:gd name="T10" fmla="*/ 0 w 21600"/>
              <a:gd name="T11" fmla="*/ 0 h 21600"/>
              <a:gd name="T12" fmla="*/ 10799 w 21600"/>
              <a:gd name="T13" fmla="*/ 4127 h 21600"/>
              <a:gd name="T14" fmla="*/ 21599 w 21600"/>
              <a:gd name="T15" fmla="*/ 11976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T12" t="T13" r="T14" b="T15"/>
            <a:pathLst>
              <a:path w="21600" h="21600" stroke="0">
                <a:moveTo>
                  <a:pt x="19234" y="4055"/>
                </a:moveTo>
                <a:cubicBezTo>
                  <a:pt x="20765" y="5969"/>
                  <a:pt x="21600" y="8348"/>
                  <a:pt x="21600" y="10800"/>
                </a:cubicBezTo>
                <a:cubicBezTo>
                  <a:pt x="21600" y="11228"/>
                  <a:pt x="21574" y="11657"/>
                  <a:pt x="21523" y="12083"/>
                </a:cubicBezTo>
                <a:lnTo>
                  <a:pt x="10800" y="10800"/>
                </a:lnTo>
                <a:lnTo>
                  <a:pt x="19234" y="4055"/>
                </a:lnTo>
                <a:close/>
              </a:path>
              <a:path w="21600" h="21600" fill="none">
                <a:moveTo>
                  <a:pt x="19234" y="4055"/>
                </a:moveTo>
                <a:cubicBezTo>
                  <a:pt x="20765" y="5969"/>
                  <a:pt x="21600" y="8348"/>
                  <a:pt x="21600" y="10800"/>
                </a:cubicBezTo>
                <a:cubicBezTo>
                  <a:pt x="21600" y="11228"/>
                  <a:pt x="21574" y="11657"/>
                  <a:pt x="21523" y="12083"/>
                </a:cubicBezTo>
              </a:path>
            </a:pathLst>
          </a:custGeom>
          <a:noFill/>
          <a:ln w="57240" cap="sq">
            <a:solidFill>
              <a:srgbClr val="FFFFCC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  <p:sp>
        <p:nvSpPr>
          <p:cNvPr id="240656" name="Freeform 16"/>
          <p:cNvSpPr>
            <a:spLocks noChangeArrowheads="1"/>
          </p:cNvSpPr>
          <p:nvPr/>
        </p:nvSpPr>
        <p:spPr bwMode="auto">
          <a:xfrm flipH="1" flipV="1">
            <a:off x="4840289" y="-2305050"/>
            <a:ext cx="7985125" cy="8077200"/>
          </a:xfrm>
          <a:custGeom>
            <a:avLst/>
            <a:gdLst>
              <a:gd name="G0" fmla="+- 1 0 0"/>
              <a:gd name="G1" fmla="+- 1 0 0"/>
              <a:gd name="G2" fmla="+- 1 0 0"/>
              <a:gd name="G3" fmla="+- 1 0 0"/>
              <a:gd name="G4" fmla="+- 1 0 0"/>
              <a:gd name="G5" fmla="+- 1 0 0"/>
              <a:gd name="G6" fmla="+- 1 0 0"/>
              <a:gd name="G7" fmla="+- 1 0 0"/>
              <a:gd name="G8" fmla="+- 4 0 0"/>
              <a:gd name="G9" fmla="+- 1 0 0"/>
              <a:gd name="G10" fmla="+- 16382 0 0"/>
              <a:gd name="G11" fmla="+- 1 0 0"/>
              <a:gd name="G12" fmla="+- 8 0 0"/>
              <a:gd name="G13" fmla="+- 1 0 0"/>
              <a:gd name="G14" fmla="+- 1 0 0"/>
              <a:gd name="G15" fmla="+- 1 0 0"/>
              <a:gd name="T0" fmla="*/ 0 w 21600"/>
              <a:gd name="T1" fmla="*/ 0 h 21600"/>
              <a:gd name="T2" fmla="*/ 0 w 21600"/>
              <a:gd name="T3" fmla="*/ 0 h 21600"/>
              <a:gd name="T4" fmla="*/ 0 w 21600"/>
              <a:gd name="T5" fmla="*/ 0 h 21600"/>
              <a:gd name="T6" fmla="*/ 0 w 21600"/>
              <a:gd name="T7" fmla="*/ 0 h 21600"/>
              <a:gd name="T8" fmla="*/ 0 w 21600"/>
              <a:gd name="T9" fmla="*/ 0 h 21600"/>
              <a:gd name="T10" fmla="*/ 0 w 21600"/>
              <a:gd name="T11" fmla="*/ 0 h 21600"/>
              <a:gd name="T12" fmla="*/ 10799 w 21600"/>
              <a:gd name="T13" fmla="*/ 4127 h 21600"/>
              <a:gd name="T14" fmla="*/ 21599 w 21600"/>
              <a:gd name="T15" fmla="*/ 12168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T12" t="T13" r="T14" b="T15"/>
            <a:pathLst>
              <a:path w="21600" h="21600" stroke="0">
                <a:moveTo>
                  <a:pt x="19208" y="4021"/>
                </a:moveTo>
                <a:cubicBezTo>
                  <a:pt x="20755" y="5941"/>
                  <a:pt x="21600" y="8333"/>
                  <a:pt x="21600" y="10800"/>
                </a:cubicBezTo>
                <a:cubicBezTo>
                  <a:pt x="21600" y="11256"/>
                  <a:pt x="21571" y="11712"/>
                  <a:pt x="21513" y="12165"/>
                </a:cubicBezTo>
                <a:lnTo>
                  <a:pt x="10800" y="10800"/>
                </a:lnTo>
                <a:lnTo>
                  <a:pt x="19208" y="4021"/>
                </a:lnTo>
                <a:close/>
              </a:path>
              <a:path w="21600" h="21600" fill="none">
                <a:moveTo>
                  <a:pt x="19208" y="4021"/>
                </a:moveTo>
                <a:cubicBezTo>
                  <a:pt x="20755" y="5941"/>
                  <a:pt x="21600" y="8333"/>
                  <a:pt x="21600" y="10800"/>
                </a:cubicBezTo>
                <a:cubicBezTo>
                  <a:pt x="21600" y="11256"/>
                  <a:pt x="21571" y="11712"/>
                  <a:pt x="21513" y="12165"/>
                </a:cubicBezTo>
              </a:path>
            </a:pathLst>
          </a:custGeom>
          <a:noFill/>
          <a:ln w="57240" cap="sq">
            <a:solidFill>
              <a:srgbClr val="FFFFCC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  <p:sp>
        <p:nvSpPr>
          <p:cNvPr id="240657" name="Freeform 17"/>
          <p:cNvSpPr>
            <a:spLocks noChangeArrowheads="1"/>
          </p:cNvSpPr>
          <p:nvPr/>
        </p:nvSpPr>
        <p:spPr bwMode="auto">
          <a:xfrm flipH="1" flipV="1">
            <a:off x="7435851" y="177801"/>
            <a:ext cx="2822575" cy="2847975"/>
          </a:xfrm>
          <a:custGeom>
            <a:avLst/>
            <a:gdLst>
              <a:gd name="G0" fmla="+- 1 0 0"/>
              <a:gd name="G1" fmla="+- 1 0 0"/>
              <a:gd name="G2" fmla="+- 1 0 0"/>
              <a:gd name="G3" fmla="+- 1 0 0"/>
              <a:gd name="G4" fmla="+- 1 0 0"/>
              <a:gd name="G5" fmla="+- 1 0 0"/>
              <a:gd name="G6" fmla="+- 1 0 0"/>
              <a:gd name="G7" fmla="+- 1 0 0"/>
              <a:gd name="G8" fmla="+- 4 0 0"/>
              <a:gd name="G9" fmla="+- 1 0 0"/>
              <a:gd name="G10" fmla="+- 16382 0 0"/>
              <a:gd name="G11" fmla="+- 1 0 0"/>
              <a:gd name="G12" fmla="+- 8 0 0"/>
              <a:gd name="G13" fmla="+- 1 0 0"/>
              <a:gd name="G14" fmla="+- 1 0 0"/>
              <a:gd name="G15" fmla="+- 1 0 0"/>
              <a:gd name="T0" fmla="*/ 0 w 21600"/>
              <a:gd name="T1" fmla="*/ 0 h 21600"/>
              <a:gd name="T2" fmla="*/ 0 w 21600"/>
              <a:gd name="T3" fmla="*/ 0 h 21600"/>
              <a:gd name="T4" fmla="*/ 0 w 21600"/>
              <a:gd name="T5" fmla="*/ 0 h 21600"/>
              <a:gd name="T6" fmla="*/ 0 w 21600"/>
              <a:gd name="T7" fmla="*/ 0 h 21600"/>
              <a:gd name="T8" fmla="*/ 0 w 21600"/>
              <a:gd name="T9" fmla="*/ 0 h 21600"/>
              <a:gd name="T10" fmla="*/ 0 w 21600"/>
              <a:gd name="T11" fmla="*/ 0 h 21600"/>
              <a:gd name="T12" fmla="*/ 10799 w 21600"/>
              <a:gd name="T13" fmla="*/ 4127 h 21600"/>
              <a:gd name="T14" fmla="*/ 21599 w 21600"/>
              <a:gd name="T15" fmla="*/ 12168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T12" t="T13" r="T14" b="T15"/>
            <a:pathLst>
              <a:path w="21600" h="21600" stroke="0">
                <a:moveTo>
                  <a:pt x="19268" y="4098"/>
                </a:moveTo>
                <a:cubicBezTo>
                  <a:pt x="20778" y="6005"/>
                  <a:pt x="21600" y="8367"/>
                  <a:pt x="21600" y="10800"/>
                </a:cubicBezTo>
                <a:cubicBezTo>
                  <a:pt x="21600" y="11274"/>
                  <a:pt x="21568" y="11747"/>
                  <a:pt x="21506" y="12218"/>
                </a:cubicBezTo>
                <a:lnTo>
                  <a:pt x="10800" y="10800"/>
                </a:lnTo>
                <a:lnTo>
                  <a:pt x="19268" y="4098"/>
                </a:lnTo>
                <a:close/>
              </a:path>
              <a:path w="21600" h="21600" fill="none">
                <a:moveTo>
                  <a:pt x="19268" y="4098"/>
                </a:moveTo>
                <a:cubicBezTo>
                  <a:pt x="20778" y="6005"/>
                  <a:pt x="21600" y="8367"/>
                  <a:pt x="21600" y="10800"/>
                </a:cubicBezTo>
                <a:cubicBezTo>
                  <a:pt x="21600" y="11274"/>
                  <a:pt x="21568" y="11747"/>
                  <a:pt x="21506" y="12218"/>
                </a:cubicBezTo>
              </a:path>
            </a:pathLst>
          </a:custGeom>
          <a:noFill/>
          <a:ln w="57240" cap="sq">
            <a:solidFill>
              <a:srgbClr val="FFFFCC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  <p:sp>
        <p:nvSpPr>
          <p:cNvPr id="240658" name="Freeform 18"/>
          <p:cNvSpPr>
            <a:spLocks noChangeArrowheads="1"/>
          </p:cNvSpPr>
          <p:nvPr/>
        </p:nvSpPr>
        <p:spPr bwMode="auto">
          <a:xfrm flipH="1" flipV="1">
            <a:off x="2206625" y="-4795838"/>
            <a:ext cx="13233400" cy="13342938"/>
          </a:xfrm>
          <a:custGeom>
            <a:avLst/>
            <a:gdLst>
              <a:gd name="G0" fmla="+- 4016 0 0"/>
              <a:gd name="G1" fmla="+- 1 0 0"/>
              <a:gd name="G2" fmla="+- 1 0 0"/>
              <a:gd name="G3" fmla="*/ 1 34233 33280"/>
              <a:gd name="G4" fmla="+- 4016 0 0"/>
              <a:gd name="G5" fmla="+- 1 0 0"/>
              <a:gd name="G6" fmla="+- 1 0 0"/>
              <a:gd name="G7" fmla="+- 1 0 0"/>
              <a:gd name="G8" fmla="+- 4 0 0"/>
              <a:gd name="G9" fmla="+- 1 0 0"/>
              <a:gd name="G10" fmla="+- 16382 0 0"/>
              <a:gd name="G11" fmla="+- 1 0 0"/>
              <a:gd name="G12" fmla="+- 8 0 0"/>
              <a:gd name="G13" fmla="+- 1 0 0"/>
              <a:gd name="G14" fmla="+- 1 0 0"/>
              <a:gd name="G15" fmla="+- 1 0 0"/>
              <a:gd name="T0" fmla="*/ 0 w 21600"/>
              <a:gd name="T1" fmla="*/ 0 h 21600"/>
              <a:gd name="T2" fmla="*/ 0 w 21600"/>
              <a:gd name="T3" fmla="*/ 0 h 21600"/>
              <a:gd name="T4" fmla="*/ 0 w 21600"/>
              <a:gd name="T5" fmla="*/ 0 h 21600"/>
              <a:gd name="T6" fmla="*/ 0 w 21600"/>
              <a:gd name="T7" fmla="*/ 0 h 21600"/>
              <a:gd name="T8" fmla="*/ 0 w 21600"/>
              <a:gd name="T9" fmla="*/ 0 h 21600"/>
              <a:gd name="T10" fmla="*/ 0 w 21600"/>
              <a:gd name="T11" fmla="*/ 0 h 21600"/>
              <a:gd name="T12" fmla="*/ 10799 w 21600"/>
              <a:gd name="T13" fmla="*/ 4127 h 21600"/>
              <a:gd name="T14" fmla="*/ 21599 w 21600"/>
              <a:gd name="T15" fmla="*/ 12168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T12" t="T13" r="T14" b="T15"/>
            <a:pathLst>
              <a:path w="21600" h="21600" stroke="0">
                <a:moveTo>
                  <a:pt x="19203" y="4016"/>
                </a:moveTo>
                <a:cubicBezTo>
                  <a:pt x="20754" y="5937"/>
                  <a:pt x="21600" y="8331"/>
                  <a:pt x="21600" y="10800"/>
                </a:cubicBezTo>
                <a:cubicBezTo>
                  <a:pt x="21600" y="11244"/>
                  <a:pt x="21572" y="11688"/>
                  <a:pt x="21517" y="12130"/>
                </a:cubicBezTo>
                <a:lnTo>
                  <a:pt x="10800" y="10800"/>
                </a:lnTo>
                <a:lnTo>
                  <a:pt x="19203" y="4016"/>
                </a:lnTo>
                <a:close/>
              </a:path>
              <a:path w="21600" h="21600" fill="none">
                <a:moveTo>
                  <a:pt x="19203" y="4016"/>
                </a:moveTo>
                <a:cubicBezTo>
                  <a:pt x="20754" y="5937"/>
                  <a:pt x="21600" y="8331"/>
                  <a:pt x="21600" y="10800"/>
                </a:cubicBezTo>
                <a:cubicBezTo>
                  <a:pt x="21600" y="11244"/>
                  <a:pt x="21572" y="11688"/>
                  <a:pt x="21517" y="12130"/>
                </a:cubicBezTo>
              </a:path>
            </a:pathLst>
          </a:custGeom>
          <a:noFill/>
          <a:ln w="57240" cap="sq">
            <a:solidFill>
              <a:srgbClr val="FFFFCC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  <p:sp>
        <p:nvSpPr>
          <p:cNvPr id="240659" name="Freeform 19"/>
          <p:cNvSpPr>
            <a:spLocks noChangeArrowheads="1"/>
          </p:cNvSpPr>
          <p:nvPr/>
        </p:nvSpPr>
        <p:spPr bwMode="auto">
          <a:xfrm flipH="1" flipV="1">
            <a:off x="3503613" y="-3567113"/>
            <a:ext cx="10648950" cy="10737851"/>
          </a:xfrm>
          <a:custGeom>
            <a:avLst/>
            <a:gdLst>
              <a:gd name="G0" fmla="+- 1 0 0"/>
              <a:gd name="G1" fmla="+- 1 0 0"/>
              <a:gd name="G2" fmla="+- 1 0 0"/>
              <a:gd name="G3" fmla="+- 1 0 0"/>
              <a:gd name="G4" fmla="+- 1 0 0"/>
              <a:gd name="G5" fmla="+- 1 0 0"/>
              <a:gd name="G6" fmla="+- 1 0 0"/>
              <a:gd name="G7" fmla="+- 1 0 0"/>
              <a:gd name="G8" fmla="+- 4 0 0"/>
              <a:gd name="G9" fmla="+- 1 0 0"/>
              <a:gd name="G10" fmla="+- 16382 0 0"/>
              <a:gd name="G11" fmla="+- 1 0 0"/>
              <a:gd name="G12" fmla="+- 8 0 0"/>
              <a:gd name="G13" fmla="+- 1 0 0"/>
              <a:gd name="G14" fmla="+- 1 0 0"/>
              <a:gd name="G15" fmla="+- 1 0 0"/>
              <a:gd name="T0" fmla="*/ 0 w 21600"/>
              <a:gd name="T1" fmla="*/ 0 h 21600"/>
              <a:gd name="T2" fmla="*/ 0 w 21600"/>
              <a:gd name="T3" fmla="*/ 0 h 21600"/>
              <a:gd name="T4" fmla="*/ 0 w 21600"/>
              <a:gd name="T5" fmla="*/ 0 h 21600"/>
              <a:gd name="T6" fmla="*/ 0 w 21600"/>
              <a:gd name="T7" fmla="*/ 0 h 21600"/>
              <a:gd name="T8" fmla="*/ 0 w 21600"/>
              <a:gd name="T9" fmla="*/ 0 h 21600"/>
              <a:gd name="T10" fmla="*/ 0 w 21600"/>
              <a:gd name="T11" fmla="*/ 0 h 21600"/>
              <a:gd name="T12" fmla="*/ 10799 w 21600"/>
              <a:gd name="T13" fmla="*/ 4127 h 21600"/>
              <a:gd name="T14" fmla="*/ 21599 w 21600"/>
              <a:gd name="T15" fmla="*/ 12168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T12" t="T13" r="T14" b="T15"/>
            <a:pathLst>
              <a:path w="21600" h="21600" stroke="0">
                <a:moveTo>
                  <a:pt x="19221" y="4039"/>
                </a:moveTo>
                <a:cubicBezTo>
                  <a:pt x="20761" y="5956"/>
                  <a:pt x="21600" y="8341"/>
                  <a:pt x="21600" y="10800"/>
                </a:cubicBezTo>
                <a:cubicBezTo>
                  <a:pt x="21600" y="11252"/>
                  <a:pt x="21571" y="11704"/>
                  <a:pt x="21514" y="12154"/>
                </a:cubicBezTo>
                <a:lnTo>
                  <a:pt x="10800" y="10800"/>
                </a:lnTo>
                <a:lnTo>
                  <a:pt x="19221" y="4039"/>
                </a:lnTo>
                <a:close/>
              </a:path>
              <a:path w="21600" h="21600" fill="none">
                <a:moveTo>
                  <a:pt x="19221" y="4039"/>
                </a:moveTo>
                <a:cubicBezTo>
                  <a:pt x="20761" y="5956"/>
                  <a:pt x="21600" y="8341"/>
                  <a:pt x="21600" y="10800"/>
                </a:cubicBezTo>
                <a:cubicBezTo>
                  <a:pt x="21600" y="11252"/>
                  <a:pt x="21571" y="11704"/>
                  <a:pt x="21514" y="12154"/>
                </a:cubicBezTo>
              </a:path>
            </a:pathLst>
          </a:custGeom>
          <a:noFill/>
          <a:ln w="57240" cap="sq">
            <a:solidFill>
              <a:srgbClr val="FFFFCC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  <p:sp>
        <p:nvSpPr>
          <p:cNvPr id="240660" name="Freeform 20"/>
          <p:cNvSpPr>
            <a:spLocks noChangeArrowheads="1"/>
          </p:cNvSpPr>
          <p:nvPr/>
        </p:nvSpPr>
        <p:spPr bwMode="auto">
          <a:xfrm flipH="1" flipV="1">
            <a:off x="6130925" y="-1166813"/>
            <a:ext cx="5410200" cy="5530851"/>
          </a:xfrm>
          <a:custGeom>
            <a:avLst/>
            <a:gdLst>
              <a:gd name="G0" fmla="+- 1 0 0"/>
              <a:gd name="G1" fmla="+- 1 0 0"/>
              <a:gd name="G2" fmla="+- 1 0 0"/>
              <a:gd name="G3" fmla="+- 1 0 0"/>
              <a:gd name="G4" fmla="+- 1 0 0"/>
              <a:gd name="G5" fmla="+- 1 0 0"/>
              <a:gd name="G6" fmla="+- 1 0 0"/>
              <a:gd name="G7" fmla="+- 1 0 0"/>
              <a:gd name="G8" fmla="+- 4 0 0"/>
              <a:gd name="G9" fmla="+- 1 0 0"/>
              <a:gd name="G10" fmla="+- 16382 0 0"/>
              <a:gd name="G11" fmla="+- 1 0 0"/>
              <a:gd name="G12" fmla="+- 8 0 0"/>
              <a:gd name="G13" fmla="+- 1 0 0"/>
              <a:gd name="G14" fmla="+- 1 0 0"/>
              <a:gd name="G15" fmla="+- 1 0 0"/>
              <a:gd name="T0" fmla="*/ 0 w 21600"/>
              <a:gd name="T1" fmla="*/ 0 h 21600"/>
              <a:gd name="T2" fmla="*/ 0 w 21600"/>
              <a:gd name="T3" fmla="*/ 0 h 21600"/>
              <a:gd name="T4" fmla="*/ 0 w 21600"/>
              <a:gd name="T5" fmla="*/ 0 h 21600"/>
              <a:gd name="T6" fmla="*/ 0 w 21600"/>
              <a:gd name="T7" fmla="*/ 0 h 21600"/>
              <a:gd name="T8" fmla="*/ 0 w 21600"/>
              <a:gd name="T9" fmla="*/ 0 h 21600"/>
              <a:gd name="T10" fmla="*/ 0 w 21600"/>
              <a:gd name="T11" fmla="*/ 0 h 21600"/>
              <a:gd name="T12" fmla="*/ 10799 w 21600"/>
              <a:gd name="T13" fmla="*/ 4127 h 21600"/>
              <a:gd name="T14" fmla="*/ 21599 w 21600"/>
              <a:gd name="T15" fmla="*/ 11976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T12" t="T13" r="T14" b="T15"/>
            <a:pathLst>
              <a:path w="21600" h="21600" stroke="0">
                <a:moveTo>
                  <a:pt x="19234" y="4055"/>
                </a:moveTo>
                <a:cubicBezTo>
                  <a:pt x="20765" y="5969"/>
                  <a:pt x="21600" y="8348"/>
                  <a:pt x="21600" y="10800"/>
                </a:cubicBezTo>
                <a:cubicBezTo>
                  <a:pt x="21600" y="11228"/>
                  <a:pt x="21574" y="11657"/>
                  <a:pt x="21523" y="12083"/>
                </a:cubicBezTo>
                <a:lnTo>
                  <a:pt x="10800" y="10800"/>
                </a:lnTo>
                <a:lnTo>
                  <a:pt x="19234" y="4055"/>
                </a:lnTo>
                <a:close/>
              </a:path>
              <a:path w="21600" h="21600" fill="none">
                <a:moveTo>
                  <a:pt x="19234" y="4055"/>
                </a:moveTo>
                <a:cubicBezTo>
                  <a:pt x="20765" y="5969"/>
                  <a:pt x="21600" y="8348"/>
                  <a:pt x="21600" y="10800"/>
                </a:cubicBezTo>
                <a:cubicBezTo>
                  <a:pt x="21600" y="11228"/>
                  <a:pt x="21574" y="11657"/>
                  <a:pt x="21523" y="12083"/>
                </a:cubicBezTo>
              </a:path>
            </a:pathLst>
          </a:custGeom>
          <a:noFill/>
          <a:ln w="57240" cap="sq">
            <a:solidFill>
              <a:srgbClr val="FFFFCC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  <p:sp>
        <p:nvSpPr>
          <p:cNvPr id="240661" name="Freeform 21"/>
          <p:cNvSpPr>
            <a:spLocks noChangeArrowheads="1"/>
          </p:cNvSpPr>
          <p:nvPr/>
        </p:nvSpPr>
        <p:spPr bwMode="auto">
          <a:xfrm flipH="1" flipV="1">
            <a:off x="4832351" y="-2344738"/>
            <a:ext cx="7985125" cy="8075613"/>
          </a:xfrm>
          <a:custGeom>
            <a:avLst/>
            <a:gdLst>
              <a:gd name="G0" fmla="+- 1 0 0"/>
              <a:gd name="G1" fmla="+- 1 0 0"/>
              <a:gd name="G2" fmla="+- 1 0 0"/>
              <a:gd name="G3" fmla="+- 1 0 0"/>
              <a:gd name="G4" fmla="+- 1 0 0"/>
              <a:gd name="G5" fmla="+- 1 0 0"/>
              <a:gd name="G6" fmla="+- 1 0 0"/>
              <a:gd name="G7" fmla="+- 1 0 0"/>
              <a:gd name="G8" fmla="+- 4 0 0"/>
              <a:gd name="G9" fmla="+- 1 0 0"/>
              <a:gd name="G10" fmla="+- 16382 0 0"/>
              <a:gd name="G11" fmla="+- 1 0 0"/>
              <a:gd name="G12" fmla="+- 8 0 0"/>
              <a:gd name="G13" fmla="+- 1 0 0"/>
              <a:gd name="G14" fmla="+- 1 0 0"/>
              <a:gd name="G15" fmla="+- 1 0 0"/>
              <a:gd name="T0" fmla="*/ 0 w 21600"/>
              <a:gd name="T1" fmla="*/ 0 h 21600"/>
              <a:gd name="T2" fmla="*/ 0 w 21600"/>
              <a:gd name="T3" fmla="*/ 0 h 21600"/>
              <a:gd name="T4" fmla="*/ 0 w 21600"/>
              <a:gd name="T5" fmla="*/ 0 h 21600"/>
              <a:gd name="T6" fmla="*/ 0 w 21600"/>
              <a:gd name="T7" fmla="*/ 0 h 21600"/>
              <a:gd name="T8" fmla="*/ 0 w 21600"/>
              <a:gd name="T9" fmla="*/ 0 h 21600"/>
              <a:gd name="T10" fmla="*/ 0 w 21600"/>
              <a:gd name="T11" fmla="*/ 0 h 21600"/>
              <a:gd name="T12" fmla="*/ 10799 w 21600"/>
              <a:gd name="T13" fmla="*/ 4127 h 21600"/>
              <a:gd name="T14" fmla="*/ 21599 w 21600"/>
              <a:gd name="T15" fmla="*/ 12168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T12" t="T13" r="T14" b="T15"/>
            <a:pathLst>
              <a:path w="21600" h="21600" stroke="0">
                <a:moveTo>
                  <a:pt x="19208" y="4021"/>
                </a:moveTo>
                <a:cubicBezTo>
                  <a:pt x="20755" y="5941"/>
                  <a:pt x="21600" y="8333"/>
                  <a:pt x="21600" y="10800"/>
                </a:cubicBezTo>
                <a:cubicBezTo>
                  <a:pt x="21600" y="11256"/>
                  <a:pt x="21571" y="11712"/>
                  <a:pt x="21513" y="12165"/>
                </a:cubicBezTo>
                <a:lnTo>
                  <a:pt x="10800" y="10800"/>
                </a:lnTo>
                <a:lnTo>
                  <a:pt x="19208" y="4021"/>
                </a:lnTo>
                <a:close/>
              </a:path>
              <a:path w="21600" h="21600" fill="none">
                <a:moveTo>
                  <a:pt x="19208" y="4021"/>
                </a:moveTo>
                <a:cubicBezTo>
                  <a:pt x="20755" y="5941"/>
                  <a:pt x="21600" y="8333"/>
                  <a:pt x="21600" y="10800"/>
                </a:cubicBezTo>
                <a:cubicBezTo>
                  <a:pt x="21600" y="11256"/>
                  <a:pt x="21571" y="11712"/>
                  <a:pt x="21513" y="12165"/>
                </a:cubicBezTo>
              </a:path>
            </a:pathLst>
          </a:custGeom>
          <a:noFill/>
          <a:ln w="57240" cap="sq">
            <a:solidFill>
              <a:srgbClr val="FFFFCC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  <p:sp>
        <p:nvSpPr>
          <p:cNvPr id="240662" name="Freeform 22"/>
          <p:cNvSpPr>
            <a:spLocks noChangeArrowheads="1"/>
          </p:cNvSpPr>
          <p:nvPr/>
        </p:nvSpPr>
        <p:spPr bwMode="auto">
          <a:xfrm flipH="1" flipV="1">
            <a:off x="7427914" y="139701"/>
            <a:ext cx="2822575" cy="2849563"/>
          </a:xfrm>
          <a:custGeom>
            <a:avLst/>
            <a:gdLst>
              <a:gd name="G0" fmla="+- 1 0 0"/>
              <a:gd name="G1" fmla="+- 1 0 0"/>
              <a:gd name="G2" fmla="+- 1 0 0"/>
              <a:gd name="G3" fmla="+- 1 0 0"/>
              <a:gd name="G4" fmla="+- 1 0 0"/>
              <a:gd name="G5" fmla="+- 1 0 0"/>
              <a:gd name="G6" fmla="+- 1 0 0"/>
              <a:gd name="G7" fmla="+- 1 0 0"/>
              <a:gd name="G8" fmla="+- 4 0 0"/>
              <a:gd name="G9" fmla="+- 1 0 0"/>
              <a:gd name="G10" fmla="+- 16382 0 0"/>
              <a:gd name="G11" fmla="+- 1 0 0"/>
              <a:gd name="G12" fmla="+- 8 0 0"/>
              <a:gd name="G13" fmla="+- 1 0 0"/>
              <a:gd name="G14" fmla="+- 1 0 0"/>
              <a:gd name="G15" fmla="+- 1 0 0"/>
              <a:gd name="T0" fmla="*/ 0 w 21600"/>
              <a:gd name="T1" fmla="*/ 0 h 21600"/>
              <a:gd name="T2" fmla="*/ 0 w 21600"/>
              <a:gd name="T3" fmla="*/ 0 h 21600"/>
              <a:gd name="T4" fmla="*/ 0 w 21600"/>
              <a:gd name="T5" fmla="*/ 0 h 21600"/>
              <a:gd name="T6" fmla="*/ 0 w 21600"/>
              <a:gd name="T7" fmla="*/ 0 h 21600"/>
              <a:gd name="T8" fmla="*/ 0 w 21600"/>
              <a:gd name="T9" fmla="*/ 0 h 21600"/>
              <a:gd name="T10" fmla="*/ 0 w 21600"/>
              <a:gd name="T11" fmla="*/ 0 h 21600"/>
              <a:gd name="T12" fmla="*/ 10799 w 21600"/>
              <a:gd name="T13" fmla="*/ 4127 h 21600"/>
              <a:gd name="T14" fmla="*/ 21599 w 21600"/>
              <a:gd name="T15" fmla="*/ 12168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T12" t="T13" r="T14" b="T15"/>
            <a:pathLst>
              <a:path w="21600" h="21600" stroke="0">
                <a:moveTo>
                  <a:pt x="19268" y="4098"/>
                </a:moveTo>
                <a:cubicBezTo>
                  <a:pt x="20778" y="6005"/>
                  <a:pt x="21600" y="8367"/>
                  <a:pt x="21600" y="10800"/>
                </a:cubicBezTo>
                <a:cubicBezTo>
                  <a:pt x="21600" y="11274"/>
                  <a:pt x="21568" y="11747"/>
                  <a:pt x="21506" y="12218"/>
                </a:cubicBezTo>
                <a:lnTo>
                  <a:pt x="10800" y="10800"/>
                </a:lnTo>
                <a:lnTo>
                  <a:pt x="19268" y="4098"/>
                </a:lnTo>
                <a:close/>
              </a:path>
              <a:path w="21600" h="21600" fill="none">
                <a:moveTo>
                  <a:pt x="19268" y="4098"/>
                </a:moveTo>
                <a:cubicBezTo>
                  <a:pt x="20778" y="6005"/>
                  <a:pt x="21600" y="8367"/>
                  <a:pt x="21600" y="10800"/>
                </a:cubicBezTo>
                <a:cubicBezTo>
                  <a:pt x="21600" y="11274"/>
                  <a:pt x="21568" y="11747"/>
                  <a:pt x="21506" y="12218"/>
                </a:cubicBezTo>
              </a:path>
            </a:pathLst>
          </a:custGeom>
          <a:noFill/>
          <a:ln w="57240" cap="sq">
            <a:solidFill>
              <a:srgbClr val="FFFFCC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  <p:sp>
        <p:nvSpPr>
          <p:cNvPr id="240663" name="Freeform 23"/>
          <p:cNvSpPr>
            <a:spLocks noChangeArrowheads="1"/>
          </p:cNvSpPr>
          <p:nvPr/>
        </p:nvSpPr>
        <p:spPr bwMode="auto">
          <a:xfrm flipH="1" flipV="1">
            <a:off x="2197100" y="-4835525"/>
            <a:ext cx="13233400" cy="13342938"/>
          </a:xfrm>
          <a:custGeom>
            <a:avLst/>
            <a:gdLst>
              <a:gd name="G0" fmla="+- 4016 0 0"/>
              <a:gd name="G1" fmla="+- 1 0 0"/>
              <a:gd name="G2" fmla="+- 1 0 0"/>
              <a:gd name="G3" fmla="*/ 1 34233 33280"/>
              <a:gd name="G4" fmla="+- 4016 0 0"/>
              <a:gd name="G5" fmla="+- 1 0 0"/>
              <a:gd name="G6" fmla="+- 1 0 0"/>
              <a:gd name="G7" fmla="+- 1 0 0"/>
              <a:gd name="G8" fmla="+- 4 0 0"/>
              <a:gd name="G9" fmla="+- 1 0 0"/>
              <a:gd name="G10" fmla="+- 16382 0 0"/>
              <a:gd name="G11" fmla="+- 1 0 0"/>
              <a:gd name="G12" fmla="+- 8 0 0"/>
              <a:gd name="G13" fmla="+- 1 0 0"/>
              <a:gd name="G14" fmla="+- 1 0 0"/>
              <a:gd name="G15" fmla="+- 1 0 0"/>
              <a:gd name="T0" fmla="*/ 0 w 21600"/>
              <a:gd name="T1" fmla="*/ 0 h 21600"/>
              <a:gd name="T2" fmla="*/ 0 w 21600"/>
              <a:gd name="T3" fmla="*/ 0 h 21600"/>
              <a:gd name="T4" fmla="*/ 0 w 21600"/>
              <a:gd name="T5" fmla="*/ 0 h 21600"/>
              <a:gd name="T6" fmla="*/ 0 w 21600"/>
              <a:gd name="T7" fmla="*/ 0 h 21600"/>
              <a:gd name="T8" fmla="*/ 0 w 21600"/>
              <a:gd name="T9" fmla="*/ 0 h 21600"/>
              <a:gd name="T10" fmla="*/ 0 w 21600"/>
              <a:gd name="T11" fmla="*/ 0 h 21600"/>
              <a:gd name="T12" fmla="*/ 10799 w 21600"/>
              <a:gd name="T13" fmla="*/ 4127 h 21600"/>
              <a:gd name="T14" fmla="*/ 21599 w 21600"/>
              <a:gd name="T15" fmla="*/ 12168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T12" t="T13" r="T14" b="T15"/>
            <a:pathLst>
              <a:path w="21600" h="21600" stroke="0">
                <a:moveTo>
                  <a:pt x="19203" y="4016"/>
                </a:moveTo>
                <a:cubicBezTo>
                  <a:pt x="20754" y="5937"/>
                  <a:pt x="21600" y="8331"/>
                  <a:pt x="21600" y="10800"/>
                </a:cubicBezTo>
                <a:cubicBezTo>
                  <a:pt x="21600" y="11244"/>
                  <a:pt x="21572" y="11688"/>
                  <a:pt x="21517" y="12130"/>
                </a:cubicBezTo>
                <a:lnTo>
                  <a:pt x="10800" y="10800"/>
                </a:lnTo>
                <a:lnTo>
                  <a:pt x="19203" y="4016"/>
                </a:lnTo>
                <a:close/>
              </a:path>
              <a:path w="21600" h="21600" fill="none">
                <a:moveTo>
                  <a:pt x="19203" y="4016"/>
                </a:moveTo>
                <a:cubicBezTo>
                  <a:pt x="20754" y="5937"/>
                  <a:pt x="21600" y="8331"/>
                  <a:pt x="21600" y="10800"/>
                </a:cubicBezTo>
                <a:cubicBezTo>
                  <a:pt x="21600" y="11244"/>
                  <a:pt x="21572" y="11688"/>
                  <a:pt x="21517" y="12130"/>
                </a:cubicBezTo>
              </a:path>
            </a:pathLst>
          </a:custGeom>
          <a:noFill/>
          <a:ln w="57240" cap="sq">
            <a:solidFill>
              <a:srgbClr val="FFFFCC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  <p:sp>
        <p:nvSpPr>
          <p:cNvPr id="240664" name="Freeform 24"/>
          <p:cNvSpPr>
            <a:spLocks noChangeArrowheads="1"/>
          </p:cNvSpPr>
          <p:nvPr/>
        </p:nvSpPr>
        <p:spPr bwMode="auto">
          <a:xfrm flipH="1" flipV="1">
            <a:off x="3495675" y="-3606800"/>
            <a:ext cx="10648950" cy="10737850"/>
          </a:xfrm>
          <a:custGeom>
            <a:avLst/>
            <a:gdLst>
              <a:gd name="G0" fmla="+- 1 0 0"/>
              <a:gd name="G1" fmla="+- 1 0 0"/>
              <a:gd name="G2" fmla="+- 1 0 0"/>
              <a:gd name="G3" fmla="+- 1 0 0"/>
              <a:gd name="G4" fmla="+- 1 0 0"/>
              <a:gd name="G5" fmla="+- 1 0 0"/>
              <a:gd name="G6" fmla="+- 1 0 0"/>
              <a:gd name="G7" fmla="+- 1 0 0"/>
              <a:gd name="G8" fmla="+- 4 0 0"/>
              <a:gd name="G9" fmla="+- 1 0 0"/>
              <a:gd name="G10" fmla="+- 16382 0 0"/>
              <a:gd name="G11" fmla="+- 1 0 0"/>
              <a:gd name="G12" fmla="+- 8 0 0"/>
              <a:gd name="G13" fmla="+- 1 0 0"/>
              <a:gd name="G14" fmla="+- 1 0 0"/>
              <a:gd name="G15" fmla="+- 1 0 0"/>
              <a:gd name="T0" fmla="*/ 0 w 21600"/>
              <a:gd name="T1" fmla="*/ 0 h 21600"/>
              <a:gd name="T2" fmla="*/ 0 w 21600"/>
              <a:gd name="T3" fmla="*/ 0 h 21600"/>
              <a:gd name="T4" fmla="*/ 0 w 21600"/>
              <a:gd name="T5" fmla="*/ 0 h 21600"/>
              <a:gd name="T6" fmla="*/ 0 w 21600"/>
              <a:gd name="T7" fmla="*/ 0 h 21600"/>
              <a:gd name="T8" fmla="*/ 0 w 21600"/>
              <a:gd name="T9" fmla="*/ 0 h 21600"/>
              <a:gd name="T10" fmla="*/ 0 w 21600"/>
              <a:gd name="T11" fmla="*/ 0 h 21600"/>
              <a:gd name="T12" fmla="*/ 10799 w 21600"/>
              <a:gd name="T13" fmla="*/ 4127 h 21600"/>
              <a:gd name="T14" fmla="*/ 21599 w 21600"/>
              <a:gd name="T15" fmla="*/ 12168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T12" t="T13" r="T14" b="T15"/>
            <a:pathLst>
              <a:path w="21600" h="21600" stroke="0">
                <a:moveTo>
                  <a:pt x="19221" y="4039"/>
                </a:moveTo>
                <a:cubicBezTo>
                  <a:pt x="20761" y="5956"/>
                  <a:pt x="21600" y="8341"/>
                  <a:pt x="21600" y="10800"/>
                </a:cubicBezTo>
                <a:cubicBezTo>
                  <a:pt x="21600" y="11252"/>
                  <a:pt x="21571" y="11704"/>
                  <a:pt x="21514" y="12154"/>
                </a:cubicBezTo>
                <a:lnTo>
                  <a:pt x="10800" y="10800"/>
                </a:lnTo>
                <a:lnTo>
                  <a:pt x="19221" y="4039"/>
                </a:lnTo>
                <a:close/>
              </a:path>
              <a:path w="21600" h="21600" fill="none">
                <a:moveTo>
                  <a:pt x="19221" y="4039"/>
                </a:moveTo>
                <a:cubicBezTo>
                  <a:pt x="20761" y="5956"/>
                  <a:pt x="21600" y="8341"/>
                  <a:pt x="21600" y="10800"/>
                </a:cubicBezTo>
                <a:cubicBezTo>
                  <a:pt x="21600" y="11252"/>
                  <a:pt x="21571" y="11704"/>
                  <a:pt x="21514" y="12154"/>
                </a:cubicBezTo>
              </a:path>
            </a:pathLst>
          </a:custGeom>
          <a:noFill/>
          <a:ln w="57240" cap="sq">
            <a:solidFill>
              <a:srgbClr val="FFFFCC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</p:spTree>
  </p:cSld>
  <p:clrMapOvr>
    <a:masterClrMapping/>
  </p:clrMapOvr>
  <p:transition>
    <p:dissolv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0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6" dur="1" fill="hold">
                                          <p:stCondLst>
                                            <p:cond evt="end" delay="0">
                                              <p:tn val="6"/>
                                            </p:cond>
                                          </p:stCondLst>
                                        </p:cTn>
                                        <p:tgtEl>
                                          <p:spTgt spid="2406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  <p:set>
                                      <p:cBhvr additive="repl"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406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9" presetID="1" presetClass="entr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10" dur="1" fill="hold">
                                          <p:stCondLst>
                                            <p:cond evt="end" delay="0">
                                              <p:tn val="10"/>
                                            </p:cond>
                                          </p:stCondLst>
                                        </p:cTn>
                                        <p:tgtEl>
                                          <p:spTgt spid="2406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  <p:set>
                                      <p:cBhvr additive="repl">
                                        <p:cTn id="1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406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3" presetID="1" presetClass="entr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14" dur="1" fill="hold">
                                          <p:stCondLst>
                                            <p:cond evt="end" delay="0">
                                              <p:tn val="14"/>
                                            </p:cond>
                                          </p:stCondLst>
                                        </p:cTn>
                                        <p:tgtEl>
                                          <p:spTgt spid="2406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  <p:set>
                                      <p:cBhvr additive="repl">
                                        <p:cTn id="1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406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17" presetID="1" presetClass="entr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18" dur="1" fill="hold">
                                          <p:stCondLst>
                                            <p:cond evt="end" delay="0">
                                              <p:tn val="18"/>
                                            </p:cond>
                                          </p:stCondLst>
                                        </p:cTn>
                                        <p:tgtEl>
                                          <p:spTgt spid="2406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  <p:set>
                                      <p:cBhvr additive="repl">
                                        <p:cTn id="1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406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21" presetID="1" presetClass="entr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22" dur="1" fill="hold">
                                          <p:stCondLst>
                                            <p:cond evt="end" delay="0">
                                              <p:tn val="22"/>
                                            </p:cond>
                                          </p:stCondLst>
                                        </p:cTn>
                                        <p:tgtEl>
                                          <p:spTgt spid="2406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  <p:set>
                                      <p:cBhvr additive="repl">
                                        <p:cTn id="2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406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 nodeType="afterGroup">
                            <p:stCondLst>
                              <p:cond delay="2500"/>
                            </p:stCondLst>
                            <p:childTnLst>
                              <p:par>
                                <p:cTn id="25" presetID="1" presetClass="entr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26" dur="1" fill="hold">
                                          <p:stCondLst>
                                            <p:cond evt="end" delay="0">
                                              <p:tn val="26"/>
                                            </p:cond>
                                          </p:stCondLst>
                                        </p:cTn>
                                        <p:tgtEl>
                                          <p:spTgt spid="2406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  <p:set>
                                      <p:cBhvr additive="repl">
                                        <p:cTn id="2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406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 nodeType="afterGroup">
                            <p:stCondLst>
                              <p:cond delay="3000"/>
                            </p:stCondLst>
                            <p:childTnLst>
                              <p:par>
                                <p:cTn id="29" presetID="1" presetClass="entr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30" dur="1" fill="hold">
                                          <p:stCondLst>
                                            <p:cond evt="end" delay="0">
                                              <p:tn val="30"/>
                                            </p:cond>
                                          </p:stCondLst>
                                        </p:cTn>
                                        <p:tgtEl>
                                          <p:spTgt spid="2406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  <p:set>
                                      <p:cBhvr additive="repl">
                                        <p:cTn id="3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406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 nodeType="afterGroup">
                            <p:stCondLst>
                              <p:cond delay="3500"/>
                            </p:stCondLst>
                            <p:childTnLst>
                              <p:par>
                                <p:cTn id="33" presetID="1" presetClass="entr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34" dur="1" fill="hold">
                                          <p:stCondLst>
                                            <p:cond evt="end" delay="0">
                                              <p:tn val="34"/>
                                            </p:cond>
                                          </p:stCondLst>
                                        </p:cTn>
                                        <p:tgtEl>
                                          <p:spTgt spid="2406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  <p:set>
                                      <p:cBhvr additive="repl">
                                        <p:cTn id="3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406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 nodeType="afterGroup">
                            <p:stCondLst>
                              <p:cond delay="4000"/>
                            </p:stCondLst>
                            <p:childTnLst>
                              <p:par>
                                <p:cTn id="37" presetID="1" presetClass="entr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38" dur="1" fill="hold">
                                          <p:stCondLst>
                                            <p:cond evt="end" delay="0">
                                              <p:tn val="38"/>
                                            </p:cond>
                                          </p:stCondLst>
                                        </p:cTn>
                                        <p:tgtEl>
                                          <p:spTgt spid="2406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  <p:set>
                                      <p:cBhvr additive="repl">
                                        <p:cTn id="3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406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 nodeType="afterGroup">
                            <p:stCondLst>
                              <p:cond delay="4500"/>
                            </p:stCondLst>
                            <p:childTnLst>
                              <p:par>
                                <p:cTn id="41" presetID="1" presetClass="entr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42" dur="1" fill="hold">
                                          <p:stCondLst>
                                            <p:cond evt="end" delay="0">
                                              <p:tn val="42"/>
                                            </p:cond>
                                          </p:stCondLst>
                                        </p:cTn>
                                        <p:tgtEl>
                                          <p:spTgt spid="2406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  <p:set>
                                      <p:cBhvr additive="repl">
                                        <p:cTn id="4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406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2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gradFill rotWithShape="0">
          <a:gsLst>
            <a:gs pos="0">
              <a:srgbClr val="000000"/>
            </a:gs>
            <a:gs pos="50000">
              <a:srgbClr val="003399"/>
            </a:gs>
            <a:gs pos="100000">
              <a:srgbClr val="000000"/>
            </a:gs>
          </a:gsLst>
          <a:lin ang="81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41665" name="Group 1"/>
          <p:cNvGrpSpPr>
            <a:grpSpLocks/>
          </p:cNvGrpSpPr>
          <p:nvPr/>
        </p:nvGrpSpPr>
        <p:grpSpPr bwMode="auto">
          <a:xfrm>
            <a:off x="2667000" y="2690814"/>
            <a:ext cx="1612900" cy="1411287"/>
            <a:chOff x="720" y="1695"/>
            <a:chExt cx="1016" cy="889"/>
          </a:xfrm>
        </p:grpSpPr>
        <p:sp>
          <p:nvSpPr>
            <p:cNvPr id="241666" name="Freeform 2"/>
            <p:cNvSpPr>
              <a:spLocks noChangeArrowheads="1"/>
            </p:cNvSpPr>
            <p:nvPr/>
          </p:nvSpPr>
          <p:spPr bwMode="auto">
            <a:xfrm flipV="1">
              <a:off x="1617" y="2140"/>
              <a:ext cx="119" cy="65"/>
            </a:xfrm>
            <a:custGeom>
              <a:avLst/>
              <a:gdLst>
                <a:gd name="G0" fmla="+- 109 0 0"/>
                <a:gd name="G1" fmla="+- 1 0 0"/>
                <a:gd name="G2" fmla="+- 1 0 0"/>
                <a:gd name="G3" fmla="+- 1 0 0"/>
                <a:gd name="G4" fmla="+- 1 0 0"/>
                <a:gd name="G5" fmla="*/ 1 16385 2"/>
                <a:gd name="G6" fmla="+- 1 0 0"/>
                <a:gd name="G7" fmla="*/ 1 36409 25408"/>
                <a:gd name="G8" fmla="*/ 1 0 0"/>
                <a:gd name="T0" fmla="*/ 0 w 178"/>
                <a:gd name="T1" fmla="*/ 66 h 112"/>
                <a:gd name="T2" fmla="*/ 18 w 178"/>
                <a:gd name="T3" fmla="*/ 18 h 112"/>
                <a:gd name="T4" fmla="*/ 43 w 178"/>
                <a:gd name="T5" fmla="*/ 0 h 112"/>
                <a:gd name="T6" fmla="*/ 59 w 178"/>
                <a:gd name="T7" fmla="*/ 12 h 112"/>
                <a:gd name="T8" fmla="*/ 73 w 178"/>
                <a:gd name="T9" fmla="*/ 25 h 112"/>
                <a:gd name="T10" fmla="*/ 97 w 178"/>
                <a:gd name="T11" fmla="*/ 37 h 112"/>
                <a:gd name="T12" fmla="*/ 115 w 178"/>
                <a:gd name="T13" fmla="*/ 48 h 112"/>
                <a:gd name="T14" fmla="*/ 119 w 178"/>
                <a:gd name="T15" fmla="*/ 58 h 112"/>
                <a:gd name="T16" fmla="*/ 120 w 178"/>
                <a:gd name="T17" fmla="*/ 65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8" h="112">
                  <a:moveTo>
                    <a:pt x="0" y="112"/>
                  </a:moveTo>
                  <a:lnTo>
                    <a:pt x="27" y="30"/>
                  </a:lnTo>
                  <a:lnTo>
                    <a:pt x="64" y="0"/>
                  </a:lnTo>
                  <a:lnTo>
                    <a:pt x="88" y="21"/>
                  </a:lnTo>
                  <a:lnTo>
                    <a:pt x="108" y="42"/>
                  </a:lnTo>
                  <a:lnTo>
                    <a:pt x="144" y="63"/>
                  </a:lnTo>
                  <a:lnTo>
                    <a:pt x="171" y="82"/>
                  </a:lnTo>
                  <a:lnTo>
                    <a:pt x="177" y="99"/>
                  </a:lnTo>
                  <a:lnTo>
                    <a:pt x="178" y="111"/>
                  </a:lnTo>
                </a:path>
              </a:pathLst>
            </a:custGeom>
            <a:gradFill rotWithShape="0">
              <a:gsLst>
                <a:gs pos="0">
                  <a:srgbClr val="FFCCCC"/>
                </a:gs>
                <a:gs pos="100000">
                  <a:srgbClr val="FFCC99"/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  <p:sp>
          <p:nvSpPr>
            <p:cNvPr id="241667" name="Freeform 3"/>
            <p:cNvSpPr>
              <a:spLocks noChangeArrowheads="1"/>
            </p:cNvSpPr>
            <p:nvPr/>
          </p:nvSpPr>
          <p:spPr bwMode="auto">
            <a:xfrm>
              <a:off x="1617" y="2075"/>
              <a:ext cx="119" cy="65"/>
            </a:xfrm>
            <a:custGeom>
              <a:avLst/>
              <a:gdLst>
                <a:gd name="G0" fmla="+- 109 0 0"/>
                <a:gd name="G1" fmla="+- 1 0 0"/>
                <a:gd name="G2" fmla="+- 1 0 0"/>
                <a:gd name="G3" fmla="+- 1 0 0"/>
                <a:gd name="G4" fmla="+- 1 0 0"/>
                <a:gd name="G5" fmla="*/ 1 16385 2"/>
                <a:gd name="G6" fmla="+- 1 0 0"/>
                <a:gd name="G7" fmla="*/ 1 36409 25408"/>
                <a:gd name="G8" fmla="*/ 1 0 0"/>
                <a:gd name="T0" fmla="*/ 0 w 178"/>
                <a:gd name="T1" fmla="*/ 66 h 112"/>
                <a:gd name="T2" fmla="*/ 18 w 178"/>
                <a:gd name="T3" fmla="*/ 18 h 112"/>
                <a:gd name="T4" fmla="*/ 43 w 178"/>
                <a:gd name="T5" fmla="*/ 0 h 112"/>
                <a:gd name="T6" fmla="*/ 59 w 178"/>
                <a:gd name="T7" fmla="*/ 12 h 112"/>
                <a:gd name="T8" fmla="*/ 73 w 178"/>
                <a:gd name="T9" fmla="*/ 25 h 112"/>
                <a:gd name="T10" fmla="*/ 97 w 178"/>
                <a:gd name="T11" fmla="*/ 37 h 112"/>
                <a:gd name="T12" fmla="*/ 115 w 178"/>
                <a:gd name="T13" fmla="*/ 48 h 112"/>
                <a:gd name="T14" fmla="*/ 119 w 178"/>
                <a:gd name="T15" fmla="*/ 58 h 112"/>
                <a:gd name="T16" fmla="*/ 120 w 178"/>
                <a:gd name="T17" fmla="*/ 65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8" h="112">
                  <a:moveTo>
                    <a:pt x="0" y="112"/>
                  </a:moveTo>
                  <a:lnTo>
                    <a:pt x="27" y="30"/>
                  </a:lnTo>
                  <a:lnTo>
                    <a:pt x="64" y="0"/>
                  </a:lnTo>
                  <a:lnTo>
                    <a:pt x="88" y="21"/>
                  </a:lnTo>
                  <a:lnTo>
                    <a:pt x="108" y="42"/>
                  </a:lnTo>
                  <a:lnTo>
                    <a:pt x="144" y="63"/>
                  </a:lnTo>
                  <a:lnTo>
                    <a:pt x="171" y="82"/>
                  </a:lnTo>
                  <a:lnTo>
                    <a:pt x="177" y="99"/>
                  </a:lnTo>
                  <a:lnTo>
                    <a:pt x="178" y="111"/>
                  </a:lnTo>
                </a:path>
              </a:pathLst>
            </a:custGeom>
            <a:gradFill rotWithShape="0">
              <a:gsLst>
                <a:gs pos="0">
                  <a:srgbClr val="FFCC99"/>
                </a:gs>
                <a:gs pos="100000">
                  <a:srgbClr val="FFCCCC"/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  <p:sp>
          <p:nvSpPr>
            <p:cNvPr id="241668" name="Freeform 4"/>
            <p:cNvSpPr>
              <a:spLocks noChangeArrowheads="1"/>
            </p:cNvSpPr>
            <p:nvPr/>
          </p:nvSpPr>
          <p:spPr bwMode="auto">
            <a:xfrm>
              <a:off x="1118" y="1695"/>
              <a:ext cx="253" cy="46"/>
            </a:xfrm>
            <a:custGeom>
              <a:avLst/>
              <a:gdLst>
                <a:gd name="G0" fmla="+- 1 0 0"/>
                <a:gd name="G1" fmla="+- 108 0 0"/>
                <a:gd name="G2" fmla="+- 1 0 0"/>
                <a:gd name="G3" fmla="*/ 1 44837 25216"/>
                <a:gd name="G4" fmla="*/ 1 20605 33280"/>
                <a:gd name="G5" fmla="*/ 1 35987 55552"/>
                <a:gd name="G6" fmla="*/ G5 1 180"/>
                <a:gd name="G7" fmla="*/ G4 1 G6"/>
                <a:gd name="G8" fmla="+- 1 0 0"/>
                <a:gd name="G9" fmla="+- 1 0 0"/>
                <a:gd name="G10" fmla="*/ 1 0 0"/>
                <a:gd name="G11" fmla="+- 1 0 0"/>
                <a:gd name="G12" fmla="+- 1 0 0"/>
                <a:gd name="G13" fmla="+- 1 0 0"/>
                <a:gd name="G14" fmla="+- 36864 0 0"/>
                <a:gd name="G15" fmla="*/ 1 0 0"/>
                <a:gd name="G16" fmla="*/ 1 35987 55552"/>
                <a:gd name="G17" fmla="*/ G16 1 180"/>
                <a:gd name="G18" fmla="*/ G15 1 G17"/>
                <a:gd name="G19" fmla="+- 65509 0 0"/>
                <a:gd name="T0" fmla="*/ 17 w 1452"/>
                <a:gd name="T1" fmla="*/ 45 h 318"/>
                <a:gd name="T2" fmla="*/ 0 w 1452"/>
                <a:gd name="T3" fmla="*/ 27 h 318"/>
                <a:gd name="T4" fmla="*/ 0 w 1452"/>
                <a:gd name="T5" fmla="*/ 12 h 318"/>
                <a:gd name="T6" fmla="*/ 8 w 1452"/>
                <a:gd name="T7" fmla="*/ 4 h 318"/>
                <a:gd name="T8" fmla="*/ 26 w 1452"/>
                <a:gd name="T9" fmla="*/ 0 h 318"/>
                <a:gd name="T10" fmla="*/ 51 w 1452"/>
                <a:gd name="T11" fmla="*/ 5 h 318"/>
                <a:gd name="T12" fmla="*/ 93 w 1452"/>
                <a:gd name="T13" fmla="*/ 12 h 318"/>
                <a:gd name="T14" fmla="*/ 115 w 1452"/>
                <a:gd name="T15" fmla="*/ 15 h 318"/>
                <a:gd name="T16" fmla="*/ 181 w 1452"/>
                <a:gd name="T17" fmla="*/ 8 h 318"/>
                <a:gd name="T18" fmla="*/ 224 w 1452"/>
                <a:gd name="T19" fmla="*/ 2 h 318"/>
                <a:gd name="T20" fmla="*/ 247 w 1452"/>
                <a:gd name="T21" fmla="*/ 6 h 318"/>
                <a:gd name="T22" fmla="*/ 254 w 1452"/>
                <a:gd name="T23" fmla="*/ 20 h 318"/>
                <a:gd name="T24" fmla="*/ 255 w 1452"/>
                <a:gd name="T25" fmla="*/ 35 h 318"/>
                <a:gd name="T26" fmla="*/ 236 w 1452"/>
                <a:gd name="T27" fmla="*/ 47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452" h="318">
                  <a:moveTo>
                    <a:pt x="96" y="306"/>
                  </a:moveTo>
                  <a:lnTo>
                    <a:pt x="0" y="180"/>
                  </a:lnTo>
                  <a:lnTo>
                    <a:pt x="0" y="84"/>
                  </a:lnTo>
                  <a:lnTo>
                    <a:pt x="48" y="24"/>
                  </a:lnTo>
                  <a:lnTo>
                    <a:pt x="150" y="0"/>
                  </a:lnTo>
                  <a:lnTo>
                    <a:pt x="288" y="36"/>
                  </a:lnTo>
                  <a:lnTo>
                    <a:pt x="528" y="84"/>
                  </a:lnTo>
                  <a:lnTo>
                    <a:pt x="654" y="102"/>
                  </a:lnTo>
                  <a:lnTo>
                    <a:pt x="1032" y="54"/>
                  </a:lnTo>
                  <a:lnTo>
                    <a:pt x="1278" y="12"/>
                  </a:lnTo>
                  <a:lnTo>
                    <a:pt x="1404" y="42"/>
                  </a:lnTo>
                  <a:lnTo>
                    <a:pt x="1446" y="138"/>
                  </a:lnTo>
                  <a:lnTo>
                    <a:pt x="1452" y="240"/>
                  </a:lnTo>
                  <a:lnTo>
                    <a:pt x="1344" y="318"/>
                  </a:lnTo>
                </a:path>
              </a:pathLst>
            </a:custGeom>
            <a:solidFill>
              <a:srgbClr val="FFCC9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  <p:sp>
          <p:nvSpPr>
            <p:cNvPr id="241669" name="Freeform 5"/>
            <p:cNvSpPr>
              <a:spLocks noChangeArrowheads="1"/>
            </p:cNvSpPr>
            <p:nvPr/>
          </p:nvSpPr>
          <p:spPr bwMode="auto">
            <a:xfrm flipV="1">
              <a:off x="1118" y="2538"/>
              <a:ext cx="253" cy="46"/>
            </a:xfrm>
            <a:custGeom>
              <a:avLst/>
              <a:gdLst>
                <a:gd name="G0" fmla="+- 1 0 0"/>
                <a:gd name="G1" fmla="+- 108 0 0"/>
                <a:gd name="G2" fmla="+- 1 0 0"/>
                <a:gd name="G3" fmla="*/ 1 44837 25216"/>
                <a:gd name="G4" fmla="*/ 1 20605 33280"/>
                <a:gd name="G5" fmla="*/ 1 35987 55552"/>
                <a:gd name="G6" fmla="*/ G5 1 180"/>
                <a:gd name="G7" fmla="*/ G4 1 G6"/>
                <a:gd name="G8" fmla="+- 1 0 0"/>
                <a:gd name="G9" fmla="+- 1 0 0"/>
                <a:gd name="G10" fmla="*/ 1 0 0"/>
                <a:gd name="G11" fmla="+- 1 0 0"/>
                <a:gd name="G12" fmla="+- 1 0 0"/>
                <a:gd name="G13" fmla="+- 1 0 0"/>
                <a:gd name="G14" fmla="+- 36864 0 0"/>
                <a:gd name="G15" fmla="*/ 1 0 0"/>
                <a:gd name="G16" fmla="*/ 1 35987 55552"/>
                <a:gd name="G17" fmla="*/ G16 1 180"/>
                <a:gd name="G18" fmla="*/ G15 1 G17"/>
                <a:gd name="G19" fmla="+- 65509 0 0"/>
                <a:gd name="T0" fmla="*/ 17 w 1452"/>
                <a:gd name="T1" fmla="*/ 45 h 318"/>
                <a:gd name="T2" fmla="*/ 0 w 1452"/>
                <a:gd name="T3" fmla="*/ 27 h 318"/>
                <a:gd name="T4" fmla="*/ 0 w 1452"/>
                <a:gd name="T5" fmla="*/ 12 h 318"/>
                <a:gd name="T6" fmla="*/ 8 w 1452"/>
                <a:gd name="T7" fmla="*/ 4 h 318"/>
                <a:gd name="T8" fmla="*/ 26 w 1452"/>
                <a:gd name="T9" fmla="*/ 0 h 318"/>
                <a:gd name="T10" fmla="*/ 51 w 1452"/>
                <a:gd name="T11" fmla="*/ 5 h 318"/>
                <a:gd name="T12" fmla="*/ 93 w 1452"/>
                <a:gd name="T13" fmla="*/ 12 h 318"/>
                <a:gd name="T14" fmla="*/ 115 w 1452"/>
                <a:gd name="T15" fmla="*/ 15 h 318"/>
                <a:gd name="T16" fmla="*/ 181 w 1452"/>
                <a:gd name="T17" fmla="*/ 8 h 318"/>
                <a:gd name="T18" fmla="*/ 224 w 1452"/>
                <a:gd name="T19" fmla="*/ 2 h 318"/>
                <a:gd name="T20" fmla="*/ 247 w 1452"/>
                <a:gd name="T21" fmla="*/ 6 h 318"/>
                <a:gd name="T22" fmla="*/ 254 w 1452"/>
                <a:gd name="T23" fmla="*/ 20 h 318"/>
                <a:gd name="T24" fmla="*/ 255 w 1452"/>
                <a:gd name="T25" fmla="*/ 35 h 318"/>
                <a:gd name="T26" fmla="*/ 236 w 1452"/>
                <a:gd name="T27" fmla="*/ 47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452" h="318">
                  <a:moveTo>
                    <a:pt x="96" y="306"/>
                  </a:moveTo>
                  <a:lnTo>
                    <a:pt x="0" y="180"/>
                  </a:lnTo>
                  <a:lnTo>
                    <a:pt x="0" y="84"/>
                  </a:lnTo>
                  <a:lnTo>
                    <a:pt x="48" y="24"/>
                  </a:lnTo>
                  <a:lnTo>
                    <a:pt x="150" y="0"/>
                  </a:lnTo>
                  <a:lnTo>
                    <a:pt x="288" y="36"/>
                  </a:lnTo>
                  <a:lnTo>
                    <a:pt x="528" y="84"/>
                  </a:lnTo>
                  <a:lnTo>
                    <a:pt x="654" y="102"/>
                  </a:lnTo>
                  <a:lnTo>
                    <a:pt x="1032" y="54"/>
                  </a:lnTo>
                  <a:lnTo>
                    <a:pt x="1278" y="12"/>
                  </a:lnTo>
                  <a:lnTo>
                    <a:pt x="1404" y="42"/>
                  </a:lnTo>
                  <a:lnTo>
                    <a:pt x="1446" y="138"/>
                  </a:lnTo>
                  <a:lnTo>
                    <a:pt x="1452" y="240"/>
                  </a:lnTo>
                  <a:lnTo>
                    <a:pt x="1344" y="318"/>
                  </a:lnTo>
                </a:path>
              </a:pathLst>
            </a:custGeom>
            <a:solidFill>
              <a:srgbClr val="FFCC9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  <p:sp>
          <p:nvSpPr>
            <p:cNvPr id="241670" name="Freeform 6"/>
            <p:cNvSpPr>
              <a:spLocks noChangeArrowheads="1"/>
            </p:cNvSpPr>
            <p:nvPr/>
          </p:nvSpPr>
          <p:spPr bwMode="auto">
            <a:xfrm>
              <a:off x="975" y="1751"/>
              <a:ext cx="690" cy="778"/>
            </a:xfrm>
            <a:custGeom>
              <a:avLst/>
              <a:gdLst>
                <a:gd name="G0" fmla="+- 1 0 0"/>
                <a:gd name="G1" fmla="+- 1 0 0"/>
                <a:gd name="G2" fmla="+- 1 0 0"/>
                <a:gd name="G3" fmla="+- 1 0 0"/>
                <a:gd name="G4" fmla="+- 1 0 0"/>
                <a:gd name="G5" fmla="+- 1 0 0"/>
                <a:gd name="G6" fmla="+- 1 0 0"/>
                <a:gd name="G7" fmla="+- 1 0 0"/>
                <a:gd name="G8" fmla="+- 4 0 0"/>
                <a:gd name="G9" fmla="+- 1 0 0"/>
                <a:gd name="G10" fmla="+- 16382 0 0"/>
                <a:gd name="G11" fmla="+- 1 0 0"/>
                <a:gd name="G12" fmla="+- 8 0 0"/>
                <a:gd name="G13" fmla="+- 1 0 0"/>
                <a:gd name="G14" fmla="+- 1 0 0"/>
                <a:gd name="G15" fmla="+- 1 0 0"/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w 21600"/>
                <a:gd name="T9" fmla="*/ 0 h 21600"/>
                <a:gd name="T10" fmla="*/ 0 w 21600"/>
                <a:gd name="T11" fmla="*/ 0 h 21600"/>
                <a:gd name="T12" fmla="*/ 10784 w 21600"/>
                <a:gd name="T13" fmla="*/ 1026 h 21600"/>
                <a:gd name="T14" fmla="*/ 21600 w 21600"/>
                <a:gd name="T15" fmla="*/ 20713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T12" t="T13" r="T14" b="T15"/>
              <a:pathLst>
                <a:path w="21600" h="21600" stroke="0">
                  <a:moveTo>
                    <a:pt x="15308" y="986"/>
                  </a:moveTo>
                  <a:cubicBezTo>
                    <a:pt x="19142" y="2747"/>
                    <a:pt x="21600" y="6580"/>
                    <a:pt x="21600" y="10800"/>
                  </a:cubicBezTo>
                  <a:cubicBezTo>
                    <a:pt x="21600" y="15138"/>
                    <a:pt x="19004" y="19055"/>
                    <a:pt x="15009" y="20745"/>
                  </a:cubicBezTo>
                  <a:lnTo>
                    <a:pt x="10800" y="10800"/>
                  </a:lnTo>
                  <a:lnTo>
                    <a:pt x="15308" y="986"/>
                  </a:lnTo>
                  <a:close/>
                </a:path>
                <a:path w="21600" h="21600" fill="none">
                  <a:moveTo>
                    <a:pt x="15308" y="986"/>
                  </a:moveTo>
                  <a:cubicBezTo>
                    <a:pt x="19142" y="2747"/>
                    <a:pt x="21600" y="6580"/>
                    <a:pt x="21600" y="10800"/>
                  </a:cubicBezTo>
                  <a:cubicBezTo>
                    <a:pt x="21600" y="15138"/>
                    <a:pt x="19004" y="19055"/>
                    <a:pt x="15009" y="20745"/>
                  </a:cubicBezTo>
                </a:path>
              </a:pathLst>
            </a:custGeom>
            <a:gradFill rotWithShape="0">
              <a:gsLst>
                <a:gs pos="0">
                  <a:srgbClr val="FFCC99"/>
                </a:gs>
                <a:gs pos="100000">
                  <a:srgbClr val="FFCCCC"/>
                </a:gs>
              </a:gsLst>
              <a:lin ang="108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  <p:sp>
          <p:nvSpPr>
            <p:cNvPr id="241671" name="Oval 7"/>
            <p:cNvSpPr>
              <a:spLocks noChangeArrowheads="1"/>
            </p:cNvSpPr>
            <p:nvPr/>
          </p:nvSpPr>
          <p:spPr bwMode="auto">
            <a:xfrm rot="5400000">
              <a:off x="1090" y="1802"/>
              <a:ext cx="474" cy="681"/>
            </a:xfrm>
            <a:prstGeom prst="ellipse">
              <a:avLst/>
            </a:prstGeom>
            <a:gradFill rotWithShape="0">
              <a:gsLst>
                <a:gs pos="0">
                  <a:srgbClr val="FFCCCC"/>
                </a:gs>
                <a:gs pos="100000">
                  <a:srgbClr val="FFCC99"/>
                </a:gs>
              </a:gsLst>
              <a:lin ang="108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  <p:sp>
          <p:nvSpPr>
            <p:cNvPr id="241672" name="Freeform 8"/>
            <p:cNvSpPr>
              <a:spLocks noChangeArrowheads="1"/>
            </p:cNvSpPr>
            <p:nvPr/>
          </p:nvSpPr>
          <p:spPr bwMode="auto">
            <a:xfrm>
              <a:off x="721" y="1725"/>
              <a:ext cx="877" cy="414"/>
            </a:xfrm>
            <a:custGeom>
              <a:avLst/>
              <a:gdLst>
                <a:gd name="G0" fmla="+- 120 0 0"/>
                <a:gd name="G1" fmla="+- 1 0 0"/>
                <a:gd name="G2" fmla="+- 1 0 0"/>
                <a:gd name="G3" fmla="+- 1 0 0"/>
                <a:gd name="G4" fmla="+- 1 0 0"/>
                <a:gd name="G5" fmla="+- 1 0 0"/>
                <a:gd name="G6" fmla="+- 1 0 0"/>
                <a:gd name="G7" fmla="+- 1 0 0"/>
                <a:gd name="G8" fmla="+- 1 0 0"/>
                <a:gd name="G9" fmla="+- 1 0 0"/>
                <a:gd name="G10" fmla="+- 1 0 0"/>
                <a:gd name="G11" fmla="+- 1 0 0"/>
                <a:gd name="G12" fmla="*/ 1 65535 32768"/>
                <a:gd name="G13" fmla="*/ 1 54367 49408"/>
                <a:gd name="G14" fmla="+- 405 0 0"/>
                <a:gd name="G15" fmla="+- 304 0 0"/>
                <a:gd name="T0" fmla="*/ 0 w 1266"/>
                <a:gd name="T1" fmla="*/ 415 h 672"/>
                <a:gd name="T2" fmla="*/ 10 w 1266"/>
                <a:gd name="T3" fmla="*/ 350 h 672"/>
                <a:gd name="T4" fmla="*/ 46 w 1266"/>
                <a:gd name="T5" fmla="*/ 237 h 672"/>
                <a:gd name="T6" fmla="*/ 129 w 1266"/>
                <a:gd name="T7" fmla="*/ 128 h 672"/>
                <a:gd name="T8" fmla="*/ 237 w 1266"/>
                <a:gd name="T9" fmla="*/ 57 h 672"/>
                <a:gd name="T10" fmla="*/ 367 w 1266"/>
                <a:gd name="T11" fmla="*/ 11 h 672"/>
                <a:gd name="T12" fmla="*/ 525 w 1266"/>
                <a:gd name="T13" fmla="*/ 0 h 672"/>
                <a:gd name="T14" fmla="*/ 692 w 1266"/>
                <a:gd name="T15" fmla="*/ 6 h 672"/>
                <a:gd name="T16" fmla="*/ 831 w 1266"/>
                <a:gd name="T17" fmla="*/ 50 h 672"/>
                <a:gd name="T18" fmla="*/ 862 w 1266"/>
                <a:gd name="T19" fmla="*/ 113 h 672"/>
                <a:gd name="T20" fmla="*/ 879 w 1266"/>
                <a:gd name="T21" fmla="*/ 202 h 672"/>
                <a:gd name="T22" fmla="*/ 864 w 1266"/>
                <a:gd name="T23" fmla="*/ 265 h 672"/>
                <a:gd name="T24" fmla="*/ 839 w 1266"/>
                <a:gd name="T25" fmla="*/ 328 h 672"/>
                <a:gd name="T26" fmla="*/ 829 w 1266"/>
                <a:gd name="T27" fmla="*/ 361 h 672"/>
                <a:gd name="T28" fmla="*/ 821 w 1266"/>
                <a:gd name="T29" fmla="*/ 396 h 672"/>
                <a:gd name="T30" fmla="*/ 817 w 1266"/>
                <a:gd name="T31" fmla="*/ 415 h 6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266" h="672">
                  <a:moveTo>
                    <a:pt x="0" y="672"/>
                  </a:moveTo>
                  <a:lnTo>
                    <a:pt x="15" y="567"/>
                  </a:lnTo>
                  <a:lnTo>
                    <a:pt x="66" y="384"/>
                  </a:lnTo>
                  <a:lnTo>
                    <a:pt x="186" y="207"/>
                  </a:lnTo>
                  <a:lnTo>
                    <a:pt x="342" y="93"/>
                  </a:lnTo>
                  <a:lnTo>
                    <a:pt x="528" y="18"/>
                  </a:lnTo>
                  <a:lnTo>
                    <a:pt x="756" y="0"/>
                  </a:lnTo>
                  <a:lnTo>
                    <a:pt x="996" y="9"/>
                  </a:lnTo>
                  <a:lnTo>
                    <a:pt x="1197" y="81"/>
                  </a:lnTo>
                  <a:lnTo>
                    <a:pt x="1242" y="183"/>
                  </a:lnTo>
                  <a:lnTo>
                    <a:pt x="1266" y="327"/>
                  </a:lnTo>
                  <a:lnTo>
                    <a:pt x="1245" y="429"/>
                  </a:lnTo>
                  <a:lnTo>
                    <a:pt x="1209" y="531"/>
                  </a:lnTo>
                  <a:lnTo>
                    <a:pt x="1194" y="585"/>
                  </a:lnTo>
                  <a:lnTo>
                    <a:pt x="1182" y="642"/>
                  </a:lnTo>
                  <a:lnTo>
                    <a:pt x="1176" y="672"/>
                  </a:lnTo>
                </a:path>
              </a:pathLst>
            </a:custGeom>
            <a:blipFill dpi="0" rotWithShape="0">
              <a:blip r:embed="rId3"/>
              <a:srcRect/>
              <a:stretch>
                <a:fillRect/>
              </a:stretch>
            </a:blip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  <p:sp>
          <p:nvSpPr>
            <p:cNvPr id="241673" name="Freeform 9"/>
            <p:cNvSpPr>
              <a:spLocks noChangeArrowheads="1"/>
            </p:cNvSpPr>
            <p:nvPr/>
          </p:nvSpPr>
          <p:spPr bwMode="auto">
            <a:xfrm rot="10800000" flipH="1">
              <a:off x="720" y="2154"/>
              <a:ext cx="877" cy="414"/>
            </a:xfrm>
            <a:custGeom>
              <a:avLst/>
              <a:gdLst>
                <a:gd name="G0" fmla="+- 120 0 0"/>
                <a:gd name="G1" fmla="+- 1 0 0"/>
                <a:gd name="G2" fmla="+- 1 0 0"/>
                <a:gd name="G3" fmla="+- 1 0 0"/>
                <a:gd name="G4" fmla="+- 1 0 0"/>
                <a:gd name="G5" fmla="+- 1 0 0"/>
                <a:gd name="G6" fmla="+- 1 0 0"/>
                <a:gd name="G7" fmla="+- 1 0 0"/>
                <a:gd name="G8" fmla="+- 1 0 0"/>
                <a:gd name="G9" fmla="+- 1 0 0"/>
                <a:gd name="G10" fmla="+- 1 0 0"/>
                <a:gd name="G11" fmla="+- 1 0 0"/>
                <a:gd name="G12" fmla="*/ 1 65535 32768"/>
                <a:gd name="G13" fmla="*/ 1 54367 49408"/>
                <a:gd name="G14" fmla="+- 405 0 0"/>
                <a:gd name="G15" fmla="+- 304 0 0"/>
                <a:gd name="T0" fmla="*/ 0 w 1266"/>
                <a:gd name="T1" fmla="*/ 415 h 672"/>
                <a:gd name="T2" fmla="*/ 10 w 1266"/>
                <a:gd name="T3" fmla="*/ 350 h 672"/>
                <a:gd name="T4" fmla="*/ 46 w 1266"/>
                <a:gd name="T5" fmla="*/ 237 h 672"/>
                <a:gd name="T6" fmla="*/ 129 w 1266"/>
                <a:gd name="T7" fmla="*/ 128 h 672"/>
                <a:gd name="T8" fmla="*/ 237 w 1266"/>
                <a:gd name="T9" fmla="*/ 57 h 672"/>
                <a:gd name="T10" fmla="*/ 367 w 1266"/>
                <a:gd name="T11" fmla="*/ 11 h 672"/>
                <a:gd name="T12" fmla="*/ 525 w 1266"/>
                <a:gd name="T13" fmla="*/ 0 h 672"/>
                <a:gd name="T14" fmla="*/ 692 w 1266"/>
                <a:gd name="T15" fmla="*/ 6 h 672"/>
                <a:gd name="T16" fmla="*/ 831 w 1266"/>
                <a:gd name="T17" fmla="*/ 50 h 672"/>
                <a:gd name="T18" fmla="*/ 862 w 1266"/>
                <a:gd name="T19" fmla="*/ 113 h 672"/>
                <a:gd name="T20" fmla="*/ 879 w 1266"/>
                <a:gd name="T21" fmla="*/ 202 h 672"/>
                <a:gd name="T22" fmla="*/ 864 w 1266"/>
                <a:gd name="T23" fmla="*/ 265 h 672"/>
                <a:gd name="T24" fmla="*/ 839 w 1266"/>
                <a:gd name="T25" fmla="*/ 328 h 672"/>
                <a:gd name="T26" fmla="*/ 829 w 1266"/>
                <a:gd name="T27" fmla="*/ 361 h 672"/>
                <a:gd name="T28" fmla="*/ 821 w 1266"/>
                <a:gd name="T29" fmla="*/ 396 h 672"/>
                <a:gd name="T30" fmla="*/ 817 w 1266"/>
                <a:gd name="T31" fmla="*/ 415 h 6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266" h="672">
                  <a:moveTo>
                    <a:pt x="0" y="672"/>
                  </a:moveTo>
                  <a:lnTo>
                    <a:pt x="15" y="567"/>
                  </a:lnTo>
                  <a:lnTo>
                    <a:pt x="66" y="384"/>
                  </a:lnTo>
                  <a:lnTo>
                    <a:pt x="186" y="207"/>
                  </a:lnTo>
                  <a:lnTo>
                    <a:pt x="342" y="93"/>
                  </a:lnTo>
                  <a:lnTo>
                    <a:pt x="528" y="18"/>
                  </a:lnTo>
                  <a:lnTo>
                    <a:pt x="756" y="0"/>
                  </a:lnTo>
                  <a:lnTo>
                    <a:pt x="996" y="9"/>
                  </a:lnTo>
                  <a:lnTo>
                    <a:pt x="1197" y="81"/>
                  </a:lnTo>
                  <a:lnTo>
                    <a:pt x="1242" y="183"/>
                  </a:lnTo>
                  <a:lnTo>
                    <a:pt x="1266" y="327"/>
                  </a:lnTo>
                  <a:lnTo>
                    <a:pt x="1245" y="429"/>
                  </a:lnTo>
                  <a:lnTo>
                    <a:pt x="1209" y="531"/>
                  </a:lnTo>
                  <a:lnTo>
                    <a:pt x="1194" y="585"/>
                  </a:lnTo>
                  <a:lnTo>
                    <a:pt x="1182" y="642"/>
                  </a:lnTo>
                  <a:lnTo>
                    <a:pt x="1176" y="672"/>
                  </a:lnTo>
                </a:path>
              </a:pathLst>
            </a:custGeom>
            <a:blipFill dpi="0" rotWithShape="0">
              <a:blip r:embed="rId3"/>
              <a:srcRect/>
              <a:stretch>
                <a:fillRect/>
              </a:stretch>
            </a:blip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  <p:sp>
          <p:nvSpPr>
            <p:cNvPr id="241674" name="Oval 10"/>
            <p:cNvSpPr>
              <a:spLocks noChangeArrowheads="1"/>
            </p:cNvSpPr>
            <p:nvPr/>
          </p:nvSpPr>
          <p:spPr bwMode="auto">
            <a:xfrm>
              <a:off x="1607" y="1973"/>
              <a:ext cx="28" cy="85"/>
            </a:xfrm>
            <a:prstGeom prst="ellipse">
              <a:avLst/>
            </a:prstGeom>
            <a:gradFill rotWithShape="0">
              <a:gsLst>
                <a:gs pos="0">
                  <a:srgbClr val="DDBCBC"/>
                </a:gs>
                <a:gs pos="100000">
                  <a:srgbClr val="800000"/>
                </a:gs>
              </a:gsLst>
              <a:lin ang="108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  <p:sp>
          <p:nvSpPr>
            <p:cNvPr id="241675" name="Oval 11"/>
            <p:cNvSpPr>
              <a:spLocks noChangeArrowheads="1"/>
            </p:cNvSpPr>
            <p:nvPr/>
          </p:nvSpPr>
          <p:spPr bwMode="auto">
            <a:xfrm flipH="1" flipV="1">
              <a:off x="1626" y="1986"/>
              <a:ext cx="7" cy="28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  <p:sp>
          <p:nvSpPr>
            <p:cNvPr id="241676" name="Oval 12"/>
            <p:cNvSpPr>
              <a:spLocks noChangeArrowheads="1"/>
            </p:cNvSpPr>
            <p:nvPr/>
          </p:nvSpPr>
          <p:spPr bwMode="auto">
            <a:xfrm>
              <a:off x="1607" y="2228"/>
              <a:ext cx="28" cy="85"/>
            </a:xfrm>
            <a:prstGeom prst="ellipse">
              <a:avLst/>
            </a:prstGeom>
            <a:gradFill rotWithShape="0">
              <a:gsLst>
                <a:gs pos="0">
                  <a:srgbClr val="DDBCBC"/>
                </a:gs>
                <a:gs pos="100000">
                  <a:srgbClr val="800000"/>
                </a:gs>
              </a:gsLst>
              <a:lin ang="108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  <p:sp>
          <p:nvSpPr>
            <p:cNvPr id="241677" name="Oval 13"/>
            <p:cNvSpPr>
              <a:spLocks noChangeArrowheads="1"/>
            </p:cNvSpPr>
            <p:nvPr/>
          </p:nvSpPr>
          <p:spPr bwMode="auto">
            <a:xfrm flipH="1" flipV="1">
              <a:off x="1626" y="2242"/>
              <a:ext cx="7" cy="28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</p:grpSp>
      <p:sp>
        <p:nvSpPr>
          <p:cNvPr id="241678" name="Oval 14"/>
          <p:cNvSpPr>
            <a:spLocks noChangeArrowheads="1"/>
          </p:cNvSpPr>
          <p:nvPr/>
        </p:nvSpPr>
        <p:spPr bwMode="auto">
          <a:xfrm>
            <a:off x="8763000" y="1447800"/>
            <a:ext cx="190500" cy="190500"/>
          </a:xfrm>
          <a:prstGeom prst="ellipse">
            <a:avLst/>
          </a:prstGeom>
          <a:gradFill rotWithShape="0">
            <a:gsLst>
              <a:gs pos="0">
                <a:srgbClr val="FF3300"/>
              </a:gs>
              <a:gs pos="100000">
                <a:srgbClr val="751700"/>
              </a:gs>
            </a:gsLst>
            <a:lin ang="5400000" scaled="1"/>
          </a:gradFill>
          <a:ln w="9360" cap="sq">
            <a:solidFill>
              <a:srgbClr val="CC33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  <p:sp>
        <p:nvSpPr>
          <p:cNvPr id="241679" name="Freeform 15"/>
          <p:cNvSpPr>
            <a:spLocks noChangeArrowheads="1"/>
          </p:cNvSpPr>
          <p:nvPr/>
        </p:nvSpPr>
        <p:spPr bwMode="auto">
          <a:xfrm flipH="1" flipV="1">
            <a:off x="6138863" y="-1128713"/>
            <a:ext cx="5410200" cy="5530851"/>
          </a:xfrm>
          <a:custGeom>
            <a:avLst/>
            <a:gdLst>
              <a:gd name="G0" fmla="+- 1 0 0"/>
              <a:gd name="G1" fmla="+- 1 0 0"/>
              <a:gd name="G2" fmla="+- 1 0 0"/>
              <a:gd name="G3" fmla="+- 1 0 0"/>
              <a:gd name="G4" fmla="+- 1 0 0"/>
              <a:gd name="G5" fmla="+- 1 0 0"/>
              <a:gd name="G6" fmla="+- 1 0 0"/>
              <a:gd name="G7" fmla="+- 1 0 0"/>
              <a:gd name="G8" fmla="+- 4 0 0"/>
              <a:gd name="G9" fmla="+- 1 0 0"/>
              <a:gd name="G10" fmla="+- 16382 0 0"/>
              <a:gd name="G11" fmla="+- 1 0 0"/>
              <a:gd name="G12" fmla="+- 8 0 0"/>
              <a:gd name="G13" fmla="+- 1 0 0"/>
              <a:gd name="G14" fmla="+- 1 0 0"/>
              <a:gd name="G15" fmla="+- 1 0 0"/>
              <a:gd name="T0" fmla="*/ 0 w 21600"/>
              <a:gd name="T1" fmla="*/ 0 h 21600"/>
              <a:gd name="T2" fmla="*/ 0 w 21600"/>
              <a:gd name="T3" fmla="*/ 0 h 21600"/>
              <a:gd name="T4" fmla="*/ 0 w 21600"/>
              <a:gd name="T5" fmla="*/ 0 h 21600"/>
              <a:gd name="T6" fmla="*/ 0 w 21600"/>
              <a:gd name="T7" fmla="*/ 0 h 21600"/>
              <a:gd name="T8" fmla="*/ 0 w 21600"/>
              <a:gd name="T9" fmla="*/ 0 h 21600"/>
              <a:gd name="T10" fmla="*/ 0 w 21600"/>
              <a:gd name="T11" fmla="*/ 0 h 21600"/>
              <a:gd name="T12" fmla="*/ 10799 w 21600"/>
              <a:gd name="T13" fmla="*/ 4127 h 21600"/>
              <a:gd name="T14" fmla="*/ 21599 w 21600"/>
              <a:gd name="T15" fmla="*/ 11976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T12" t="T13" r="T14" b="T15"/>
            <a:pathLst>
              <a:path w="21600" h="21600" stroke="0">
                <a:moveTo>
                  <a:pt x="19234" y="4055"/>
                </a:moveTo>
                <a:cubicBezTo>
                  <a:pt x="20765" y="5969"/>
                  <a:pt x="21600" y="8348"/>
                  <a:pt x="21600" y="10800"/>
                </a:cubicBezTo>
                <a:cubicBezTo>
                  <a:pt x="21600" y="11228"/>
                  <a:pt x="21574" y="11657"/>
                  <a:pt x="21523" y="12083"/>
                </a:cubicBezTo>
                <a:lnTo>
                  <a:pt x="10800" y="10800"/>
                </a:lnTo>
                <a:lnTo>
                  <a:pt x="19234" y="4055"/>
                </a:lnTo>
                <a:close/>
              </a:path>
              <a:path w="21600" h="21600" fill="none">
                <a:moveTo>
                  <a:pt x="19234" y="4055"/>
                </a:moveTo>
                <a:cubicBezTo>
                  <a:pt x="20765" y="5969"/>
                  <a:pt x="21600" y="8348"/>
                  <a:pt x="21600" y="10800"/>
                </a:cubicBezTo>
                <a:cubicBezTo>
                  <a:pt x="21600" y="11228"/>
                  <a:pt x="21574" y="11657"/>
                  <a:pt x="21523" y="12083"/>
                </a:cubicBezTo>
              </a:path>
            </a:pathLst>
          </a:custGeom>
          <a:noFill/>
          <a:ln w="57240" cap="sq">
            <a:solidFill>
              <a:srgbClr val="FFFFCC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  <p:sp>
        <p:nvSpPr>
          <p:cNvPr id="241680" name="Freeform 16"/>
          <p:cNvSpPr>
            <a:spLocks noChangeArrowheads="1"/>
          </p:cNvSpPr>
          <p:nvPr/>
        </p:nvSpPr>
        <p:spPr bwMode="auto">
          <a:xfrm flipH="1" flipV="1">
            <a:off x="4840289" y="-2305050"/>
            <a:ext cx="7985125" cy="8077200"/>
          </a:xfrm>
          <a:custGeom>
            <a:avLst/>
            <a:gdLst>
              <a:gd name="G0" fmla="+- 1 0 0"/>
              <a:gd name="G1" fmla="+- 1 0 0"/>
              <a:gd name="G2" fmla="+- 1 0 0"/>
              <a:gd name="G3" fmla="+- 1 0 0"/>
              <a:gd name="G4" fmla="+- 1 0 0"/>
              <a:gd name="G5" fmla="+- 1 0 0"/>
              <a:gd name="G6" fmla="+- 1 0 0"/>
              <a:gd name="G7" fmla="+- 1 0 0"/>
              <a:gd name="G8" fmla="+- 4 0 0"/>
              <a:gd name="G9" fmla="+- 1 0 0"/>
              <a:gd name="G10" fmla="+- 16382 0 0"/>
              <a:gd name="G11" fmla="+- 1 0 0"/>
              <a:gd name="G12" fmla="+- 8 0 0"/>
              <a:gd name="G13" fmla="+- 1 0 0"/>
              <a:gd name="G14" fmla="+- 1 0 0"/>
              <a:gd name="G15" fmla="+- 1 0 0"/>
              <a:gd name="T0" fmla="*/ 0 w 21600"/>
              <a:gd name="T1" fmla="*/ 0 h 21600"/>
              <a:gd name="T2" fmla="*/ 0 w 21600"/>
              <a:gd name="T3" fmla="*/ 0 h 21600"/>
              <a:gd name="T4" fmla="*/ 0 w 21600"/>
              <a:gd name="T5" fmla="*/ 0 h 21600"/>
              <a:gd name="T6" fmla="*/ 0 w 21600"/>
              <a:gd name="T7" fmla="*/ 0 h 21600"/>
              <a:gd name="T8" fmla="*/ 0 w 21600"/>
              <a:gd name="T9" fmla="*/ 0 h 21600"/>
              <a:gd name="T10" fmla="*/ 0 w 21600"/>
              <a:gd name="T11" fmla="*/ 0 h 21600"/>
              <a:gd name="T12" fmla="*/ 10799 w 21600"/>
              <a:gd name="T13" fmla="*/ 4127 h 21600"/>
              <a:gd name="T14" fmla="*/ 21599 w 21600"/>
              <a:gd name="T15" fmla="*/ 12168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T12" t="T13" r="T14" b="T15"/>
            <a:pathLst>
              <a:path w="21600" h="21600" stroke="0">
                <a:moveTo>
                  <a:pt x="19208" y="4021"/>
                </a:moveTo>
                <a:cubicBezTo>
                  <a:pt x="20755" y="5941"/>
                  <a:pt x="21600" y="8333"/>
                  <a:pt x="21600" y="10800"/>
                </a:cubicBezTo>
                <a:cubicBezTo>
                  <a:pt x="21600" y="11256"/>
                  <a:pt x="21571" y="11712"/>
                  <a:pt x="21513" y="12165"/>
                </a:cubicBezTo>
                <a:lnTo>
                  <a:pt x="10800" y="10800"/>
                </a:lnTo>
                <a:lnTo>
                  <a:pt x="19208" y="4021"/>
                </a:lnTo>
                <a:close/>
              </a:path>
              <a:path w="21600" h="21600" fill="none">
                <a:moveTo>
                  <a:pt x="19208" y="4021"/>
                </a:moveTo>
                <a:cubicBezTo>
                  <a:pt x="20755" y="5941"/>
                  <a:pt x="21600" y="8333"/>
                  <a:pt x="21600" y="10800"/>
                </a:cubicBezTo>
                <a:cubicBezTo>
                  <a:pt x="21600" y="11256"/>
                  <a:pt x="21571" y="11712"/>
                  <a:pt x="21513" y="12165"/>
                </a:cubicBezTo>
              </a:path>
            </a:pathLst>
          </a:custGeom>
          <a:noFill/>
          <a:ln w="57240" cap="sq">
            <a:solidFill>
              <a:srgbClr val="FFFFCC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  <p:sp>
        <p:nvSpPr>
          <p:cNvPr id="241681" name="Freeform 17"/>
          <p:cNvSpPr>
            <a:spLocks noChangeArrowheads="1"/>
          </p:cNvSpPr>
          <p:nvPr/>
        </p:nvSpPr>
        <p:spPr bwMode="auto">
          <a:xfrm flipH="1" flipV="1">
            <a:off x="7435851" y="177801"/>
            <a:ext cx="2822575" cy="2847975"/>
          </a:xfrm>
          <a:custGeom>
            <a:avLst/>
            <a:gdLst>
              <a:gd name="G0" fmla="+- 1 0 0"/>
              <a:gd name="G1" fmla="+- 1 0 0"/>
              <a:gd name="G2" fmla="+- 1 0 0"/>
              <a:gd name="G3" fmla="+- 1 0 0"/>
              <a:gd name="G4" fmla="+- 1 0 0"/>
              <a:gd name="G5" fmla="+- 1 0 0"/>
              <a:gd name="G6" fmla="+- 1 0 0"/>
              <a:gd name="G7" fmla="+- 1 0 0"/>
              <a:gd name="G8" fmla="+- 4 0 0"/>
              <a:gd name="G9" fmla="+- 1 0 0"/>
              <a:gd name="G10" fmla="+- 16382 0 0"/>
              <a:gd name="G11" fmla="+- 1 0 0"/>
              <a:gd name="G12" fmla="+- 8 0 0"/>
              <a:gd name="G13" fmla="+- 1 0 0"/>
              <a:gd name="G14" fmla="+- 1 0 0"/>
              <a:gd name="G15" fmla="+- 1 0 0"/>
              <a:gd name="T0" fmla="*/ 0 w 21600"/>
              <a:gd name="T1" fmla="*/ 0 h 21600"/>
              <a:gd name="T2" fmla="*/ 0 w 21600"/>
              <a:gd name="T3" fmla="*/ 0 h 21600"/>
              <a:gd name="T4" fmla="*/ 0 w 21600"/>
              <a:gd name="T5" fmla="*/ 0 h 21600"/>
              <a:gd name="T6" fmla="*/ 0 w 21600"/>
              <a:gd name="T7" fmla="*/ 0 h 21600"/>
              <a:gd name="T8" fmla="*/ 0 w 21600"/>
              <a:gd name="T9" fmla="*/ 0 h 21600"/>
              <a:gd name="T10" fmla="*/ 0 w 21600"/>
              <a:gd name="T11" fmla="*/ 0 h 21600"/>
              <a:gd name="T12" fmla="*/ 10799 w 21600"/>
              <a:gd name="T13" fmla="*/ 4127 h 21600"/>
              <a:gd name="T14" fmla="*/ 21599 w 21600"/>
              <a:gd name="T15" fmla="*/ 12168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T12" t="T13" r="T14" b="T15"/>
            <a:pathLst>
              <a:path w="21600" h="21600" stroke="0">
                <a:moveTo>
                  <a:pt x="19268" y="4098"/>
                </a:moveTo>
                <a:cubicBezTo>
                  <a:pt x="20778" y="6005"/>
                  <a:pt x="21600" y="8367"/>
                  <a:pt x="21600" y="10800"/>
                </a:cubicBezTo>
                <a:cubicBezTo>
                  <a:pt x="21600" y="11274"/>
                  <a:pt x="21568" y="11747"/>
                  <a:pt x="21506" y="12218"/>
                </a:cubicBezTo>
                <a:lnTo>
                  <a:pt x="10800" y="10800"/>
                </a:lnTo>
                <a:lnTo>
                  <a:pt x="19268" y="4098"/>
                </a:lnTo>
                <a:close/>
              </a:path>
              <a:path w="21600" h="21600" fill="none">
                <a:moveTo>
                  <a:pt x="19268" y="4098"/>
                </a:moveTo>
                <a:cubicBezTo>
                  <a:pt x="20778" y="6005"/>
                  <a:pt x="21600" y="8367"/>
                  <a:pt x="21600" y="10800"/>
                </a:cubicBezTo>
                <a:cubicBezTo>
                  <a:pt x="21600" y="11274"/>
                  <a:pt x="21568" y="11747"/>
                  <a:pt x="21506" y="12218"/>
                </a:cubicBezTo>
              </a:path>
            </a:pathLst>
          </a:custGeom>
          <a:noFill/>
          <a:ln w="57240" cap="sq">
            <a:solidFill>
              <a:srgbClr val="FFFFCC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  <p:sp>
        <p:nvSpPr>
          <p:cNvPr id="241682" name="Freeform 18"/>
          <p:cNvSpPr>
            <a:spLocks noChangeArrowheads="1"/>
          </p:cNvSpPr>
          <p:nvPr/>
        </p:nvSpPr>
        <p:spPr bwMode="auto">
          <a:xfrm flipH="1" flipV="1">
            <a:off x="2206625" y="-4795838"/>
            <a:ext cx="13233400" cy="13342938"/>
          </a:xfrm>
          <a:custGeom>
            <a:avLst/>
            <a:gdLst>
              <a:gd name="G0" fmla="+- 4016 0 0"/>
              <a:gd name="G1" fmla="+- 1 0 0"/>
              <a:gd name="G2" fmla="+- 1 0 0"/>
              <a:gd name="G3" fmla="*/ 1 34233 33280"/>
              <a:gd name="G4" fmla="+- 4016 0 0"/>
              <a:gd name="G5" fmla="+- 1 0 0"/>
              <a:gd name="G6" fmla="+- 1 0 0"/>
              <a:gd name="G7" fmla="+- 1 0 0"/>
              <a:gd name="G8" fmla="+- 4 0 0"/>
              <a:gd name="G9" fmla="+- 1 0 0"/>
              <a:gd name="G10" fmla="+- 16382 0 0"/>
              <a:gd name="G11" fmla="+- 1 0 0"/>
              <a:gd name="G12" fmla="+- 8 0 0"/>
              <a:gd name="G13" fmla="+- 1 0 0"/>
              <a:gd name="G14" fmla="+- 1 0 0"/>
              <a:gd name="G15" fmla="+- 1 0 0"/>
              <a:gd name="T0" fmla="*/ 0 w 21600"/>
              <a:gd name="T1" fmla="*/ 0 h 21600"/>
              <a:gd name="T2" fmla="*/ 0 w 21600"/>
              <a:gd name="T3" fmla="*/ 0 h 21600"/>
              <a:gd name="T4" fmla="*/ 0 w 21600"/>
              <a:gd name="T5" fmla="*/ 0 h 21600"/>
              <a:gd name="T6" fmla="*/ 0 w 21600"/>
              <a:gd name="T7" fmla="*/ 0 h 21600"/>
              <a:gd name="T8" fmla="*/ 0 w 21600"/>
              <a:gd name="T9" fmla="*/ 0 h 21600"/>
              <a:gd name="T10" fmla="*/ 0 w 21600"/>
              <a:gd name="T11" fmla="*/ 0 h 21600"/>
              <a:gd name="T12" fmla="*/ 10799 w 21600"/>
              <a:gd name="T13" fmla="*/ 4127 h 21600"/>
              <a:gd name="T14" fmla="*/ 21599 w 21600"/>
              <a:gd name="T15" fmla="*/ 12168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T12" t="T13" r="T14" b="T15"/>
            <a:pathLst>
              <a:path w="21600" h="21600" stroke="0">
                <a:moveTo>
                  <a:pt x="19203" y="4016"/>
                </a:moveTo>
                <a:cubicBezTo>
                  <a:pt x="20754" y="5937"/>
                  <a:pt x="21600" y="8331"/>
                  <a:pt x="21600" y="10800"/>
                </a:cubicBezTo>
                <a:cubicBezTo>
                  <a:pt x="21600" y="11244"/>
                  <a:pt x="21572" y="11688"/>
                  <a:pt x="21517" y="12130"/>
                </a:cubicBezTo>
                <a:lnTo>
                  <a:pt x="10800" y="10800"/>
                </a:lnTo>
                <a:lnTo>
                  <a:pt x="19203" y="4016"/>
                </a:lnTo>
                <a:close/>
              </a:path>
              <a:path w="21600" h="21600" fill="none">
                <a:moveTo>
                  <a:pt x="19203" y="4016"/>
                </a:moveTo>
                <a:cubicBezTo>
                  <a:pt x="20754" y="5937"/>
                  <a:pt x="21600" y="8331"/>
                  <a:pt x="21600" y="10800"/>
                </a:cubicBezTo>
                <a:cubicBezTo>
                  <a:pt x="21600" y="11244"/>
                  <a:pt x="21572" y="11688"/>
                  <a:pt x="21517" y="12130"/>
                </a:cubicBezTo>
              </a:path>
            </a:pathLst>
          </a:custGeom>
          <a:noFill/>
          <a:ln w="57240" cap="sq">
            <a:solidFill>
              <a:srgbClr val="FFFFCC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  <p:sp>
        <p:nvSpPr>
          <p:cNvPr id="241683" name="Freeform 19"/>
          <p:cNvSpPr>
            <a:spLocks noChangeArrowheads="1"/>
          </p:cNvSpPr>
          <p:nvPr/>
        </p:nvSpPr>
        <p:spPr bwMode="auto">
          <a:xfrm flipH="1" flipV="1">
            <a:off x="3503613" y="-3567113"/>
            <a:ext cx="10648950" cy="10737851"/>
          </a:xfrm>
          <a:custGeom>
            <a:avLst/>
            <a:gdLst>
              <a:gd name="G0" fmla="+- 1 0 0"/>
              <a:gd name="G1" fmla="+- 1 0 0"/>
              <a:gd name="G2" fmla="+- 1 0 0"/>
              <a:gd name="G3" fmla="+- 1 0 0"/>
              <a:gd name="G4" fmla="+- 1 0 0"/>
              <a:gd name="G5" fmla="+- 1 0 0"/>
              <a:gd name="G6" fmla="+- 1 0 0"/>
              <a:gd name="G7" fmla="+- 1 0 0"/>
              <a:gd name="G8" fmla="+- 4 0 0"/>
              <a:gd name="G9" fmla="+- 1 0 0"/>
              <a:gd name="G10" fmla="+- 16382 0 0"/>
              <a:gd name="G11" fmla="+- 1 0 0"/>
              <a:gd name="G12" fmla="+- 8 0 0"/>
              <a:gd name="G13" fmla="+- 1 0 0"/>
              <a:gd name="G14" fmla="+- 1 0 0"/>
              <a:gd name="G15" fmla="+- 1 0 0"/>
              <a:gd name="T0" fmla="*/ 0 w 21600"/>
              <a:gd name="T1" fmla="*/ 0 h 21600"/>
              <a:gd name="T2" fmla="*/ 0 w 21600"/>
              <a:gd name="T3" fmla="*/ 0 h 21600"/>
              <a:gd name="T4" fmla="*/ 0 w 21600"/>
              <a:gd name="T5" fmla="*/ 0 h 21600"/>
              <a:gd name="T6" fmla="*/ 0 w 21600"/>
              <a:gd name="T7" fmla="*/ 0 h 21600"/>
              <a:gd name="T8" fmla="*/ 0 w 21600"/>
              <a:gd name="T9" fmla="*/ 0 h 21600"/>
              <a:gd name="T10" fmla="*/ 0 w 21600"/>
              <a:gd name="T11" fmla="*/ 0 h 21600"/>
              <a:gd name="T12" fmla="*/ 10799 w 21600"/>
              <a:gd name="T13" fmla="*/ 4127 h 21600"/>
              <a:gd name="T14" fmla="*/ 21599 w 21600"/>
              <a:gd name="T15" fmla="*/ 12168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T12" t="T13" r="T14" b="T15"/>
            <a:pathLst>
              <a:path w="21600" h="21600" stroke="0">
                <a:moveTo>
                  <a:pt x="19221" y="4039"/>
                </a:moveTo>
                <a:cubicBezTo>
                  <a:pt x="20761" y="5956"/>
                  <a:pt x="21600" y="8341"/>
                  <a:pt x="21600" y="10800"/>
                </a:cubicBezTo>
                <a:cubicBezTo>
                  <a:pt x="21600" y="11252"/>
                  <a:pt x="21571" y="11704"/>
                  <a:pt x="21514" y="12154"/>
                </a:cubicBezTo>
                <a:lnTo>
                  <a:pt x="10800" y="10800"/>
                </a:lnTo>
                <a:lnTo>
                  <a:pt x="19221" y="4039"/>
                </a:lnTo>
                <a:close/>
              </a:path>
              <a:path w="21600" h="21600" fill="none">
                <a:moveTo>
                  <a:pt x="19221" y="4039"/>
                </a:moveTo>
                <a:cubicBezTo>
                  <a:pt x="20761" y="5956"/>
                  <a:pt x="21600" y="8341"/>
                  <a:pt x="21600" y="10800"/>
                </a:cubicBezTo>
                <a:cubicBezTo>
                  <a:pt x="21600" y="11252"/>
                  <a:pt x="21571" y="11704"/>
                  <a:pt x="21514" y="12154"/>
                </a:cubicBezTo>
              </a:path>
            </a:pathLst>
          </a:custGeom>
          <a:noFill/>
          <a:ln w="57240" cap="sq">
            <a:solidFill>
              <a:srgbClr val="FFFFCC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  <p:sp>
        <p:nvSpPr>
          <p:cNvPr id="241684" name="Freeform 20"/>
          <p:cNvSpPr>
            <a:spLocks noChangeArrowheads="1"/>
          </p:cNvSpPr>
          <p:nvPr/>
        </p:nvSpPr>
        <p:spPr bwMode="auto">
          <a:xfrm flipH="1" flipV="1">
            <a:off x="6130925" y="-1166813"/>
            <a:ext cx="5410200" cy="5530851"/>
          </a:xfrm>
          <a:custGeom>
            <a:avLst/>
            <a:gdLst>
              <a:gd name="G0" fmla="+- 1 0 0"/>
              <a:gd name="G1" fmla="+- 1 0 0"/>
              <a:gd name="G2" fmla="+- 1 0 0"/>
              <a:gd name="G3" fmla="+- 1 0 0"/>
              <a:gd name="G4" fmla="+- 1 0 0"/>
              <a:gd name="G5" fmla="+- 1 0 0"/>
              <a:gd name="G6" fmla="+- 1 0 0"/>
              <a:gd name="G7" fmla="+- 1 0 0"/>
              <a:gd name="G8" fmla="+- 4 0 0"/>
              <a:gd name="G9" fmla="+- 1 0 0"/>
              <a:gd name="G10" fmla="+- 16382 0 0"/>
              <a:gd name="G11" fmla="+- 1 0 0"/>
              <a:gd name="G12" fmla="+- 8 0 0"/>
              <a:gd name="G13" fmla="+- 1 0 0"/>
              <a:gd name="G14" fmla="+- 1 0 0"/>
              <a:gd name="G15" fmla="+- 1 0 0"/>
              <a:gd name="T0" fmla="*/ 0 w 21600"/>
              <a:gd name="T1" fmla="*/ 0 h 21600"/>
              <a:gd name="T2" fmla="*/ 0 w 21600"/>
              <a:gd name="T3" fmla="*/ 0 h 21600"/>
              <a:gd name="T4" fmla="*/ 0 w 21600"/>
              <a:gd name="T5" fmla="*/ 0 h 21600"/>
              <a:gd name="T6" fmla="*/ 0 w 21600"/>
              <a:gd name="T7" fmla="*/ 0 h 21600"/>
              <a:gd name="T8" fmla="*/ 0 w 21600"/>
              <a:gd name="T9" fmla="*/ 0 h 21600"/>
              <a:gd name="T10" fmla="*/ 0 w 21600"/>
              <a:gd name="T11" fmla="*/ 0 h 21600"/>
              <a:gd name="T12" fmla="*/ 10799 w 21600"/>
              <a:gd name="T13" fmla="*/ 4127 h 21600"/>
              <a:gd name="T14" fmla="*/ 21599 w 21600"/>
              <a:gd name="T15" fmla="*/ 11976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T12" t="T13" r="T14" b="T15"/>
            <a:pathLst>
              <a:path w="21600" h="21600" stroke="0">
                <a:moveTo>
                  <a:pt x="19234" y="4055"/>
                </a:moveTo>
                <a:cubicBezTo>
                  <a:pt x="20765" y="5969"/>
                  <a:pt x="21600" y="8348"/>
                  <a:pt x="21600" y="10800"/>
                </a:cubicBezTo>
                <a:cubicBezTo>
                  <a:pt x="21600" y="11228"/>
                  <a:pt x="21574" y="11657"/>
                  <a:pt x="21523" y="12083"/>
                </a:cubicBezTo>
                <a:lnTo>
                  <a:pt x="10800" y="10800"/>
                </a:lnTo>
                <a:lnTo>
                  <a:pt x="19234" y="4055"/>
                </a:lnTo>
                <a:close/>
              </a:path>
              <a:path w="21600" h="21600" fill="none">
                <a:moveTo>
                  <a:pt x="19234" y="4055"/>
                </a:moveTo>
                <a:cubicBezTo>
                  <a:pt x="20765" y="5969"/>
                  <a:pt x="21600" y="8348"/>
                  <a:pt x="21600" y="10800"/>
                </a:cubicBezTo>
                <a:cubicBezTo>
                  <a:pt x="21600" y="11228"/>
                  <a:pt x="21574" y="11657"/>
                  <a:pt x="21523" y="12083"/>
                </a:cubicBezTo>
              </a:path>
            </a:pathLst>
          </a:custGeom>
          <a:noFill/>
          <a:ln w="57240" cap="sq">
            <a:solidFill>
              <a:srgbClr val="FFFFCC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  <p:sp>
        <p:nvSpPr>
          <p:cNvPr id="241685" name="Freeform 21"/>
          <p:cNvSpPr>
            <a:spLocks noChangeArrowheads="1"/>
          </p:cNvSpPr>
          <p:nvPr/>
        </p:nvSpPr>
        <p:spPr bwMode="auto">
          <a:xfrm flipH="1" flipV="1">
            <a:off x="4832351" y="-2344738"/>
            <a:ext cx="7985125" cy="8075613"/>
          </a:xfrm>
          <a:custGeom>
            <a:avLst/>
            <a:gdLst>
              <a:gd name="G0" fmla="+- 1 0 0"/>
              <a:gd name="G1" fmla="+- 1 0 0"/>
              <a:gd name="G2" fmla="+- 1 0 0"/>
              <a:gd name="G3" fmla="+- 1 0 0"/>
              <a:gd name="G4" fmla="+- 1 0 0"/>
              <a:gd name="G5" fmla="+- 1 0 0"/>
              <a:gd name="G6" fmla="+- 1 0 0"/>
              <a:gd name="G7" fmla="+- 1 0 0"/>
              <a:gd name="G8" fmla="+- 4 0 0"/>
              <a:gd name="G9" fmla="+- 1 0 0"/>
              <a:gd name="G10" fmla="+- 16382 0 0"/>
              <a:gd name="G11" fmla="+- 1 0 0"/>
              <a:gd name="G12" fmla="+- 8 0 0"/>
              <a:gd name="G13" fmla="+- 1 0 0"/>
              <a:gd name="G14" fmla="+- 1 0 0"/>
              <a:gd name="G15" fmla="+- 1 0 0"/>
              <a:gd name="T0" fmla="*/ 0 w 21600"/>
              <a:gd name="T1" fmla="*/ 0 h 21600"/>
              <a:gd name="T2" fmla="*/ 0 w 21600"/>
              <a:gd name="T3" fmla="*/ 0 h 21600"/>
              <a:gd name="T4" fmla="*/ 0 w 21600"/>
              <a:gd name="T5" fmla="*/ 0 h 21600"/>
              <a:gd name="T6" fmla="*/ 0 w 21600"/>
              <a:gd name="T7" fmla="*/ 0 h 21600"/>
              <a:gd name="T8" fmla="*/ 0 w 21600"/>
              <a:gd name="T9" fmla="*/ 0 h 21600"/>
              <a:gd name="T10" fmla="*/ 0 w 21600"/>
              <a:gd name="T11" fmla="*/ 0 h 21600"/>
              <a:gd name="T12" fmla="*/ 10799 w 21600"/>
              <a:gd name="T13" fmla="*/ 4127 h 21600"/>
              <a:gd name="T14" fmla="*/ 21599 w 21600"/>
              <a:gd name="T15" fmla="*/ 12168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T12" t="T13" r="T14" b="T15"/>
            <a:pathLst>
              <a:path w="21600" h="21600" stroke="0">
                <a:moveTo>
                  <a:pt x="19208" y="4021"/>
                </a:moveTo>
                <a:cubicBezTo>
                  <a:pt x="20755" y="5941"/>
                  <a:pt x="21600" y="8333"/>
                  <a:pt x="21600" y="10800"/>
                </a:cubicBezTo>
                <a:cubicBezTo>
                  <a:pt x="21600" y="11256"/>
                  <a:pt x="21571" y="11712"/>
                  <a:pt x="21513" y="12165"/>
                </a:cubicBezTo>
                <a:lnTo>
                  <a:pt x="10800" y="10800"/>
                </a:lnTo>
                <a:lnTo>
                  <a:pt x="19208" y="4021"/>
                </a:lnTo>
                <a:close/>
              </a:path>
              <a:path w="21600" h="21600" fill="none">
                <a:moveTo>
                  <a:pt x="19208" y="4021"/>
                </a:moveTo>
                <a:cubicBezTo>
                  <a:pt x="20755" y="5941"/>
                  <a:pt x="21600" y="8333"/>
                  <a:pt x="21600" y="10800"/>
                </a:cubicBezTo>
                <a:cubicBezTo>
                  <a:pt x="21600" y="11256"/>
                  <a:pt x="21571" y="11712"/>
                  <a:pt x="21513" y="12165"/>
                </a:cubicBezTo>
              </a:path>
            </a:pathLst>
          </a:custGeom>
          <a:noFill/>
          <a:ln w="57240" cap="sq">
            <a:solidFill>
              <a:srgbClr val="FFFFCC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  <p:sp>
        <p:nvSpPr>
          <p:cNvPr id="241686" name="Freeform 22"/>
          <p:cNvSpPr>
            <a:spLocks noChangeArrowheads="1"/>
          </p:cNvSpPr>
          <p:nvPr/>
        </p:nvSpPr>
        <p:spPr bwMode="auto">
          <a:xfrm flipH="1" flipV="1">
            <a:off x="7427914" y="139701"/>
            <a:ext cx="2822575" cy="2849563"/>
          </a:xfrm>
          <a:custGeom>
            <a:avLst/>
            <a:gdLst>
              <a:gd name="G0" fmla="+- 1 0 0"/>
              <a:gd name="G1" fmla="+- 1 0 0"/>
              <a:gd name="G2" fmla="+- 1 0 0"/>
              <a:gd name="G3" fmla="+- 1 0 0"/>
              <a:gd name="G4" fmla="+- 1 0 0"/>
              <a:gd name="G5" fmla="+- 1 0 0"/>
              <a:gd name="G6" fmla="+- 1 0 0"/>
              <a:gd name="G7" fmla="+- 1 0 0"/>
              <a:gd name="G8" fmla="+- 4 0 0"/>
              <a:gd name="G9" fmla="+- 1 0 0"/>
              <a:gd name="G10" fmla="+- 16382 0 0"/>
              <a:gd name="G11" fmla="+- 1 0 0"/>
              <a:gd name="G12" fmla="+- 8 0 0"/>
              <a:gd name="G13" fmla="+- 1 0 0"/>
              <a:gd name="G14" fmla="+- 1 0 0"/>
              <a:gd name="G15" fmla="+- 1 0 0"/>
              <a:gd name="T0" fmla="*/ 0 w 21600"/>
              <a:gd name="T1" fmla="*/ 0 h 21600"/>
              <a:gd name="T2" fmla="*/ 0 w 21600"/>
              <a:gd name="T3" fmla="*/ 0 h 21600"/>
              <a:gd name="T4" fmla="*/ 0 w 21600"/>
              <a:gd name="T5" fmla="*/ 0 h 21600"/>
              <a:gd name="T6" fmla="*/ 0 w 21600"/>
              <a:gd name="T7" fmla="*/ 0 h 21600"/>
              <a:gd name="T8" fmla="*/ 0 w 21600"/>
              <a:gd name="T9" fmla="*/ 0 h 21600"/>
              <a:gd name="T10" fmla="*/ 0 w 21600"/>
              <a:gd name="T11" fmla="*/ 0 h 21600"/>
              <a:gd name="T12" fmla="*/ 10799 w 21600"/>
              <a:gd name="T13" fmla="*/ 4127 h 21600"/>
              <a:gd name="T14" fmla="*/ 21599 w 21600"/>
              <a:gd name="T15" fmla="*/ 12168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T12" t="T13" r="T14" b="T15"/>
            <a:pathLst>
              <a:path w="21600" h="21600" stroke="0">
                <a:moveTo>
                  <a:pt x="19268" y="4098"/>
                </a:moveTo>
                <a:cubicBezTo>
                  <a:pt x="20778" y="6005"/>
                  <a:pt x="21600" y="8367"/>
                  <a:pt x="21600" y="10800"/>
                </a:cubicBezTo>
                <a:cubicBezTo>
                  <a:pt x="21600" y="11274"/>
                  <a:pt x="21568" y="11747"/>
                  <a:pt x="21506" y="12218"/>
                </a:cubicBezTo>
                <a:lnTo>
                  <a:pt x="10800" y="10800"/>
                </a:lnTo>
                <a:lnTo>
                  <a:pt x="19268" y="4098"/>
                </a:lnTo>
                <a:close/>
              </a:path>
              <a:path w="21600" h="21600" fill="none">
                <a:moveTo>
                  <a:pt x="19268" y="4098"/>
                </a:moveTo>
                <a:cubicBezTo>
                  <a:pt x="20778" y="6005"/>
                  <a:pt x="21600" y="8367"/>
                  <a:pt x="21600" y="10800"/>
                </a:cubicBezTo>
                <a:cubicBezTo>
                  <a:pt x="21600" y="11274"/>
                  <a:pt x="21568" y="11747"/>
                  <a:pt x="21506" y="12218"/>
                </a:cubicBezTo>
              </a:path>
            </a:pathLst>
          </a:custGeom>
          <a:noFill/>
          <a:ln w="57240" cap="sq">
            <a:solidFill>
              <a:srgbClr val="FFFFCC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  <p:sp>
        <p:nvSpPr>
          <p:cNvPr id="241687" name="Freeform 23"/>
          <p:cNvSpPr>
            <a:spLocks noChangeArrowheads="1"/>
          </p:cNvSpPr>
          <p:nvPr/>
        </p:nvSpPr>
        <p:spPr bwMode="auto">
          <a:xfrm flipH="1" flipV="1">
            <a:off x="2197100" y="-4835525"/>
            <a:ext cx="13233400" cy="13342938"/>
          </a:xfrm>
          <a:custGeom>
            <a:avLst/>
            <a:gdLst>
              <a:gd name="G0" fmla="+- 4016 0 0"/>
              <a:gd name="G1" fmla="+- 1 0 0"/>
              <a:gd name="G2" fmla="+- 1 0 0"/>
              <a:gd name="G3" fmla="*/ 1 34233 33280"/>
              <a:gd name="G4" fmla="+- 4016 0 0"/>
              <a:gd name="G5" fmla="+- 1 0 0"/>
              <a:gd name="G6" fmla="+- 1 0 0"/>
              <a:gd name="G7" fmla="+- 1 0 0"/>
              <a:gd name="G8" fmla="+- 4 0 0"/>
              <a:gd name="G9" fmla="+- 1 0 0"/>
              <a:gd name="G10" fmla="+- 16382 0 0"/>
              <a:gd name="G11" fmla="+- 1 0 0"/>
              <a:gd name="G12" fmla="+- 8 0 0"/>
              <a:gd name="G13" fmla="+- 1 0 0"/>
              <a:gd name="G14" fmla="+- 1 0 0"/>
              <a:gd name="G15" fmla="+- 1 0 0"/>
              <a:gd name="T0" fmla="*/ 0 w 21600"/>
              <a:gd name="T1" fmla="*/ 0 h 21600"/>
              <a:gd name="T2" fmla="*/ 0 w 21600"/>
              <a:gd name="T3" fmla="*/ 0 h 21600"/>
              <a:gd name="T4" fmla="*/ 0 w 21600"/>
              <a:gd name="T5" fmla="*/ 0 h 21600"/>
              <a:gd name="T6" fmla="*/ 0 w 21600"/>
              <a:gd name="T7" fmla="*/ 0 h 21600"/>
              <a:gd name="T8" fmla="*/ 0 w 21600"/>
              <a:gd name="T9" fmla="*/ 0 h 21600"/>
              <a:gd name="T10" fmla="*/ 0 w 21600"/>
              <a:gd name="T11" fmla="*/ 0 h 21600"/>
              <a:gd name="T12" fmla="*/ 10799 w 21600"/>
              <a:gd name="T13" fmla="*/ 4127 h 21600"/>
              <a:gd name="T14" fmla="*/ 21599 w 21600"/>
              <a:gd name="T15" fmla="*/ 12168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T12" t="T13" r="T14" b="T15"/>
            <a:pathLst>
              <a:path w="21600" h="21600" stroke="0">
                <a:moveTo>
                  <a:pt x="19203" y="4016"/>
                </a:moveTo>
                <a:cubicBezTo>
                  <a:pt x="20754" y="5937"/>
                  <a:pt x="21600" y="8331"/>
                  <a:pt x="21600" y="10800"/>
                </a:cubicBezTo>
                <a:cubicBezTo>
                  <a:pt x="21600" y="11244"/>
                  <a:pt x="21572" y="11688"/>
                  <a:pt x="21517" y="12130"/>
                </a:cubicBezTo>
                <a:lnTo>
                  <a:pt x="10800" y="10800"/>
                </a:lnTo>
                <a:lnTo>
                  <a:pt x="19203" y="4016"/>
                </a:lnTo>
                <a:close/>
              </a:path>
              <a:path w="21600" h="21600" fill="none">
                <a:moveTo>
                  <a:pt x="19203" y="4016"/>
                </a:moveTo>
                <a:cubicBezTo>
                  <a:pt x="20754" y="5937"/>
                  <a:pt x="21600" y="8331"/>
                  <a:pt x="21600" y="10800"/>
                </a:cubicBezTo>
                <a:cubicBezTo>
                  <a:pt x="21600" y="11244"/>
                  <a:pt x="21572" y="11688"/>
                  <a:pt x="21517" y="12130"/>
                </a:cubicBezTo>
              </a:path>
            </a:pathLst>
          </a:custGeom>
          <a:noFill/>
          <a:ln w="57240" cap="sq">
            <a:solidFill>
              <a:srgbClr val="FFFFCC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  <p:sp>
        <p:nvSpPr>
          <p:cNvPr id="241688" name="Freeform 24"/>
          <p:cNvSpPr>
            <a:spLocks noChangeArrowheads="1"/>
          </p:cNvSpPr>
          <p:nvPr/>
        </p:nvSpPr>
        <p:spPr bwMode="auto">
          <a:xfrm flipH="1" flipV="1">
            <a:off x="3495675" y="-3606800"/>
            <a:ext cx="10648950" cy="10737850"/>
          </a:xfrm>
          <a:custGeom>
            <a:avLst/>
            <a:gdLst>
              <a:gd name="G0" fmla="+- 1 0 0"/>
              <a:gd name="G1" fmla="+- 1 0 0"/>
              <a:gd name="G2" fmla="+- 1 0 0"/>
              <a:gd name="G3" fmla="+- 1 0 0"/>
              <a:gd name="G4" fmla="+- 1 0 0"/>
              <a:gd name="G5" fmla="+- 1 0 0"/>
              <a:gd name="G6" fmla="+- 1 0 0"/>
              <a:gd name="G7" fmla="+- 1 0 0"/>
              <a:gd name="G8" fmla="+- 4 0 0"/>
              <a:gd name="G9" fmla="+- 1 0 0"/>
              <a:gd name="G10" fmla="+- 16382 0 0"/>
              <a:gd name="G11" fmla="+- 1 0 0"/>
              <a:gd name="G12" fmla="+- 8 0 0"/>
              <a:gd name="G13" fmla="+- 1 0 0"/>
              <a:gd name="G14" fmla="+- 1 0 0"/>
              <a:gd name="G15" fmla="+- 1 0 0"/>
              <a:gd name="T0" fmla="*/ 0 w 21600"/>
              <a:gd name="T1" fmla="*/ 0 h 21600"/>
              <a:gd name="T2" fmla="*/ 0 w 21600"/>
              <a:gd name="T3" fmla="*/ 0 h 21600"/>
              <a:gd name="T4" fmla="*/ 0 w 21600"/>
              <a:gd name="T5" fmla="*/ 0 h 21600"/>
              <a:gd name="T6" fmla="*/ 0 w 21600"/>
              <a:gd name="T7" fmla="*/ 0 h 21600"/>
              <a:gd name="T8" fmla="*/ 0 w 21600"/>
              <a:gd name="T9" fmla="*/ 0 h 21600"/>
              <a:gd name="T10" fmla="*/ 0 w 21600"/>
              <a:gd name="T11" fmla="*/ 0 h 21600"/>
              <a:gd name="T12" fmla="*/ 10799 w 21600"/>
              <a:gd name="T13" fmla="*/ 4127 h 21600"/>
              <a:gd name="T14" fmla="*/ 21599 w 21600"/>
              <a:gd name="T15" fmla="*/ 12168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T12" t="T13" r="T14" b="T15"/>
            <a:pathLst>
              <a:path w="21600" h="21600" stroke="0">
                <a:moveTo>
                  <a:pt x="19221" y="4039"/>
                </a:moveTo>
                <a:cubicBezTo>
                  <a:pt x="20761" y="5956"/>
                  <a:pt x="21600" y="8341"/>
                  <a:pt x="21600" y="10800"/>
                </a:cubicBezTo>
                <a:cubicBezTo>
                  <a:pt x="21600" y="11252"/>
                  <a:pt x="21571" y="11704"/>
                  <a:pt x="21514" y="12154"/>
                </a:cubicBezTo>
                <a:lnTo>
                  <a:pt x="10800" y="10800"/>
                </a:lnTo>
                <a:lnTo>
                  <a:pt x="19221" y="4039"/>
                </a:lnTo>
                <a:close/>
              </a:path>
              <a:path w="21600" h="21600" fill="none">
                <a:moveTo>
                  <a:pt x="19221" y="4039"/>
                </a:moveTo>
                <a:cubicBezTo>
                  <a:pt x="20761" y="5956"/>
                  <a:pt x="21600" y="8341"/>
                  <a:pt x="21600" y="10800"/>
                </a:cubicBezTo>
                <a:cubicBezTo>
                  <a:pt x="21600" y="11252"/>
                  <a:pt x="21571" y="11704"/>
                  <a:pt x="21514" y="12154"/>
                </a:cubicBezTo>
              </a:path>
            </a:pathLst>
          </a:custGeom>
          <a:noFill/>
          <a:ln w="57240" cap="sq">
            <a:solidFill>
              <a:srgbClr val="FFFFCC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0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6" dur="1" fill="hold">
                                          <p:stCondLst>
                                            <p:cond evt="end" delay="0">
                                              <p:tn val="6"/>
                                            </p:cond>
                                          </p:stCondLst>
                                        </p:cTn>
                                        <p:tgtEl>
                                          <p:spTgt spid="2416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  <p:set>
                                      <p:cBhvr additive="repl"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416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9" presetID="1" presetClass="entr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10" dur="1" fill="hold">
                                          <p:stCondLst>
                                            <p:cond evt="end" delay="0">
                                              <p:tn val="10"/>
                                            </p:cond>
                                          </p:stCondLst>
                                        </p:cTn>
                                        <p:tgtEl>
                                          <p:spTgt spid="2416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  <p:set>
                                      <p:cBhvr additive="repl">
                                        <p:cTn id="1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416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3" presetID="1" presetClass="entr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14" dur="1" fill="hold">
                                          <p:stCondLst>
                                            <p:cond evt="end" delay="0">
                                              <p:tn val="14"/>
                                            </p:cond>
                                          </p:stCondLst>
                                        </p:cTn>
                                        <p:tgtEl>
                                          <p:spTgt spid="2416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  <p:set>
                                      <p:cBhvr additive="repl">
                                        <p:cTn id="1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416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17" presetID="1" presetClass="entr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18" dur="1" fill="hold">
                                          <p:stCondLst>
                                            <p:cond evt="end" delay="0">
                                              <p:tn val="18"/>
                                            </p:cond>
                                          </p:stCondLst>
                                        </p:cTn>
                                        <p:tgtEl>
                                          <p:spTgt spid="2416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  <p:set>
                                      <p:cBhvr additive="repl">
                                        <p:cTn id="1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416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21" presetID="1" presetClass="entr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22" dur="1" fill="hold">
                                          <p:stCondLst>
                                            <p:cond evt="end" delay="0">
                                              <p:tn val="22"/>
                                            </p:cond>
                                          </p:stCondLst>
                                        </p:cTn>
                                        <p:tgtEl>
                                          <p:spTgt spid="2416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  <p:set>
                                      <p:cBhvr additive="repl">
                                        <p:cTn id="2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416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 nodeType="afterGroup">
                            <p:stCondLst>
                              <p:cond delay="2500"/>
                            </p:stCondLst>
                            <p:childTnLst>
                              <p:par>
                                <p:cTn id="25" presetID="1" presetClass="entr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26" dur="1" fill="hold">
                                          <p:stCondLst>
                                            <p:cond evt="end" delay="0">
                                              <p:tn val="26"/>
                                            </p:cond>
                                          </p:stCondLst>
                                        </p:cTn>
                                        <p:tgtEl>
                                          <p:spTgt spid="2416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  <p:set>
                                      <p:cBhvr additive="repl">
                                        <p:cTn id="2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416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 nodeType="afterGroup">
                            <p:stCondLst>
                              <p:cond delay="3000"/>
                            </p:stCondLst>
                            <p:childTnLst>
                              <p:par>
                                <p:cTn id="29" presetID="1" presetClass="entr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30" dur="1" fill="hold">
                                          <p:stCondLst>
                                            <p:cond evt="end" delay="0">
                                              <p:tn val="30"/>
                                            </p:cond>
                                          </p:stCondLst>
                                        </p:cTn>
                                        <p:tgtEl>
                                          <p:spTgt spid="2416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  <p:set>
                                      <p:cBhvr additive="repl">
                                        <p:cTn id="3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416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 nodeType="afterGroup">
                            <p:stCondLst>
                              <p:cond delay="3500"/>
                            </p:stCondLst>
                            <p:childTnLst>
                              <p:par>
                                <p:cTn id="33" presetID="1" presetClass="entr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34" dur="1" fill="hold">
                                          <p:stCondLst>
                                            <p:cond evt="end" delay="0">
                                              <p:tn val="34"/>
                                            </p:cond>
                                          </p:stCondLst>
                                        </p:cTn>
                                        <p:tgtEl>
                                          <p:spTgt spid="2416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  <p:set>
                                      <p:cBhvr additive="repl">
                                        <p:cTn id="3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416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 nodeType="afterGroup">
                            <p:stCondLst>
                              <p:cond delay="4000"/>
                            </p:stCondLst>
                            <p:childTnLst>
                              <p:par>
                                <p:cTn id="37" presetID="1" presetClass="entr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38" dur="1" fill="hold">
                                          <p:stCondLst>
                                            <p:cond evt="end" delay="0">
                                              <p:tn val="38"/>
                                            </p:cond>
                                          </p:stCondLst>
                                        </p:cTn>
                                        <p:tgtEl>
                                          <p:spTgt spid="2416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  <p:set>
                                      <p:cBhvr additive="repl">
                                        <p:cTn id="3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416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 nodeType="afterGroup">
                            <p:stCondLst>
                              <p:cond delay="4500"/>
                            </p:stCondLst>
                            <p:childTnLst>
                              <p:par>
                                <p:cTn id="41" presetID="1" presetClass="entr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42" dur="1" fill="hold">
                                          <p:stCondLst>
                                            <p:cond evt="end" delay="0">
                                              <p:tn val="42"/>
                                            </p:cond>
                                          </p:stCondLst>
                                        </p:cTn>
                                        <p:tgtEl>
                                          <p:spTgt spid="2416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  <p:set>
                                      <p:cBhvr additive="repl">
                                        <p:cTn id="4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416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2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gradFill rotWithShape="0">
          <a:gsLst>
            <a:gs pos="0">
              <a:srgbClr val="000000"/>
            </a:gs>
            <a:gs pos="50000">
              <a:srgbClr val="003399"/>
            </a:gs>
            <a:gs pos="100000">
              <a:srgbClr val="000000"/>
            </a:gs>
          </a:gsLst>
          <a:lin ang="81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42689" name="Group 1"/>
          <p:cNvGrpSpPr>
            <a:grpSpLocks/>
          </p:cNvGrpSpPr>
          <p:nvPr/>
        </p:nvGrpSpPr>
        <p:grpSpPr bwMode="auto">
          <a:xfrm>
            <a:off x="2667000" y="2690814"/>
            <a:ext cx="1612900" cy="1411287"/>
            <a:chOff x="720" y="1695"/>
            <a:chExt cx="1016" cy="889"/>
          </a:xfrm>
        </p:grpSpPr>
        <p:sp>
          <p:nvSpPr>
            <p:cNvPr id="242690" name="Freeform 2"/>
            <p:cNvSpPr>
              <a:spLocks noChangeArrowheads="1"/>
            </p:cNvSpPr>
            <p:nvPr/>
          </p:nvSpPr>
          <p:spPr bwMode="auto">
            <a:xfrm flipV="1">
              <a:off x="1617" y="2140"/>
              <a:ext cx="119" cy="65"/>
            </a:xfrm>
            <a:custGeom>
              <a:avLst/>
              <a:gdLst>
                <a:gd name="G0" fmla="+- 109 0 0"/>
                <a:gd name="G1" fmla="+- 1 0 0"/>
                <a:gd name="G2" fmla="+- 1 0 0"/>
                <a:gd name="G3" fmla="+- 1 0 0"/>
                <a:gd name="G4" fmla="+- 1 0 0"/>
                <a:gd name="G5" fmla="*/ 1 16385 2"/>
                <a:gd name="G6" fmla="+- 1 0 0"/>
                <a:gd name="G7" fmla="*/ 1 36409 25408"/>
                <a:gd name="G8" fmla="*/ 1 0 0"/>
                <a:gd name="T0" fmla="*/ 0 w 178"/>
                <a:gd name="T1" fmla="*/ 66 h 112"/>
                <a:gd name="T2" fmla="*/ 18 w 178"/>
                <a:gd name="T3" fmla="*/ 18 h 112"/>
                <a:gd name="T4" fmla="*/ 43 w 178"/>
                <a:gd name="T5" fmla="*/ 0 h 112"/>
                <a:gd name="T6" fmla="*/ 59 w 178"/>
                <a:gd name="T7" fmla="*/ 12 h 112"/>
                <a:gd name="T8" fmla="*/ 73 w 178"/>
                <a:gd name="T9" fmla="*/ 25 h 112"/>
                <a:gd name="T10" fmla="*/ 97 w 178"/>
                <a:gd name="T11" fmla="*/ 37 h 112"/>
                <a:gd name="T12" fmla="*/ 115 w 178"/>
                <a:gd name="T13" fmla="*/ 48 h 112"/>
                <a:gd name="T14" fmla="*/ 119 w 178"/>
                <a:gd name="T15" fmla="*/ 58 h 112"/>
                <a:gd name="T16" fmla="*/ 120 w 178"/>
                <a:gd name="T17" fmla="*/ 65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8" h="112">
                  <a:moveTo>
                    <a:pt x="0" y="112"/>
                  </a:moveTo>
                  <a:lnTo>
                    <a:pt x="27" y="30"/>
                  </a:lnTo>
                  <a:lnTo>
                    <a:pt x="64" y="0"/>
                  </a:lnTo>
                  <a:lnTo>
                    <a:pt x="88" y="21"/>
                  </a:lnTo>
                  <a:lnTo>
                    <a:pt x="108" y="42"/>
                  </a:lnTo>
                  <a:lnTo>
                    <a:pt x="144" y="63"/>
                  </a:lnTo>
                  <a:lnTo>
                    <a:pt x="171" y="82"/>
                  </a:lnTo>
                  <a:lnTo>
                    <a:pt x="177" y="99"/>
                  </a:lnTo>
                  <a:lnTo>
                    <a:pt x="178" y="111"/>
                  </a:lnTo>
                </a:path>
              </a:pathLst>
            </a:custGeom>
            <a:gradFill rotWithShape="0">
              <a:gsLst>
                <a:gs pos="0">
                  <a:srgbClr val="FFCCCC"/>
                </a:gs>
                <a:gs pos="100000">
                  <a:srgbClr val="FFCC99"/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  <p:sp>
          <p:nvSpPr>
            <p:cNvPr id="242691" name="Freeform 3"/>
            <p:cNvSpPr>
              <a:spLocks noChangeArrowheads="1"/>
            </p:cNvSpPr>
            <p:nvPr/>
          </p:nvSpPr>
          <p:spPr bwMode="auto">
            <a:xfrm>
              <a:off x="1617" y="2075"/>
              <a:ext cx="119" cy="65"/>
            </a:xfrm>
            <a:custGeom>
              <a:avLst/>
              <a:gdLst>
                <a:gd name="G0" fmla="+- 109 0 0"/>
                <a:gd name="G1" fmla="+- 1 0 0"/>
                <a:gd name="G2" fmla="+- 1 0 0"/>
                <a:gd name="G3" fmla="+- 1 0 0"/>
                <a:gd name="G4" fmla="+- 1 0 0"/>
                <a:gd name="G5" fmla="*/ 1 16385 2"/>
                <a:gd name="G6" fmla="+- 1 0 0"/>
                <a:gd name="G7" fmla="*/ 1 36409 25408"/>
                <a:gd name="G8" fmla="*/ 1 0 0"/>
                <a:gd name="T0" fmla="*/ 0 w 178"/>
                <a:gd name="T1" fmla="*/ 66 h 112"/>
                <a:gd name="T2" fmla="*/ 18 w 178"/>
                <a:gd name="T3" fmla="*/ 18 h 112"/>
                <a:gd name="T4" fmla="*/ 43 w 178"/>
                <a:gd name="T5" fmla="*/ 0 h 112"/>
                <a:gd name="T6" fmla="*/ 59 w 178"/>
                <a:gd name="T7" fmla="*/ 12 h 112"/>
                <a:gd name="T8" fmla="*/ 73 w 178"/>
                <a:gd name="T9" fmla="*/ 25 h 112"/>
                <a:gd name="T10" fmla="*/ 97 w 178"/>
                <a:gd name="T11" fmla="*/ 37 h 112"/>
                <a:gd name="T12" fmla="*/ 115 w 178"/>
                <a:gd name="T13" fmla="*/ 48 h 112"/>
                <a:gd name="T14" fmla="*/ 119 w 178"/>
                <a:gd name="T15" fmla="*/ 58 h 112"/>
                <a:gd name="T16" fmla="*/ 120 w 178"/>
                <a:gd name="T17" fmla="*/ 65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8" h="112">
                  <a:moveTo>
                    <a:pt x="0" y="112"/>
                  </a:moveTo>
                  <a:lnTo>
                    <a:pt x="27" y="30"/>
                  </a:lnTo>
                  <a:lnTo>
                    <a:pt x="64" y="0"/>
                  </a:lnTo>
                  <a:lnTo>
                    <a:pt x="88" y="21"/>
                  </a:lnTo>
                  <a:lnTo>
                    <a:pt x="108" y="42"/>
                  </a:lnTo>
                  <a:lnTo>
                    <a:pt x="144" y="63"/>
                  </a:lnTo>
                  <a:lnTo>
                    <a:pt x="171" y="82"/>
                  </a:lnTo>
                  <a:lnTo>
                    <a:pt x="177" y="99"/>
                  </a:lnTo>
                  <a:lnTo>
                    <a:pt x="178" y="111"/>
                  </a:lnTo>
                </a:path>
              </a:pathLst>
            </a:custGeom>
            <a:gradFill rotWithShape="0">
              <a:gsLst>
                <a:gs pos="0">
                  <a:srgbClr val="FFCC99"/>
                </a:gs>
                <a:gs pos="100000">
                  <a:srgbClr val="FFCCCC"/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  <p:sp>
          <p:nvSpPr>
            <p:cNvPr id="242692" name="Freeform 4"/>
            <p:cNvSpPr>
              <a:spLocks noChangeArrowheads="1"/>
            </p:cNvSpPr>
            <p:nvPr/>
          </p:nvSpPr>
          <p:spPr bwMode="auto">
            <a:xfrm>
              <a:off x="1118" y="1695"/>
              <a:ext cx="253" cy="46"/>
            </a:xfrm>
            <a:custGeom>
              <a:avLst/>
              <a:gdLst>
                <a:gd name="G0" fmla="+- 1 0 0"/>
                <a:gd name="G1" fmla="+- 108 0 0"/>
                <a:gd name="G2" fmla="+- 1 0 0"/>
                <a:gd name="G3" fmla="*/ 1 44837 25216"/>
                <a:gd name="G4" fmla="*/ 1 20605 33280"/>
                <a:gd name="G5" fmla="*/ 1 35987 55552"/>
                <a:gd name="G6" fmla="*/ G5 1 180"/>
                <a:gd name="G7" fmla="*/ G4 1 G6"/>
                <a:gd name="G8" fmla="+- 1 0 0"/>
                <a:gd name="G9" fmla="+- 1 0 0"/>
                <a:gd name="G10" fmla="*/ 1 0 0"/>
                <a:gd name="G11" fmla="+- 1 0 0"/>
                <a:gd name="G12" fmla="+- 1 0 0"/>
                <a:gd name="G13" fmla="+- 1 0 0"/>
                <a:gd name="G14" fmla="+- 36864 0 0"/>
                <a:gd name="G15" fmla="*/ 1 0 0"/>
                <a:gd name="G16" fmla="*/ 1 35987 55552"/>
                <a:gd name="G17" fmla="*/ G16 1 180"/>
                <a:gd name="G18" fmla="*/ G15 1 G17"/>
                <a:gd name="G19" fmla="+- 65509 0 0"/>
                <a:gd name="T0" fmla="*/ 17 w 1452"/>
                <a:gd name="T1" fmla="*/ 45 h 318"/>
                <a:gd name="T2" fmla="*/ 0 w 1452"/>
                <a:gd name="T3" fmla="*/ 27 h 318"/>
                <a:gd name="T4" fmla="*/ 0 w 1452"/>
                <a:gd name="T5" fmla="*/ 12 h 318"/>
                <a:gd name="T6" fmla="*/ 8 w 1452"/>
                <a:gd name="T7" fmla="*/ 4 h 318"/>
                <a:gd name="T8" fmla="*/ 26 w 1452"/>
                <a:gd name="T9" fmla="*/ 0 h 318"/>
                <a:gd name="T10" fmla="*/ 51 w 1452"/>
                <a:gd name="T11" fmla="*/ 5 h 318"/>
                <a:gd name="T12" fmla="*/ 93 w 1452"/>
                <a:gd name="T13" fmla="*/ 12 h 318"/>
                <a:gd name="T14" fmla="*/ 115 w 1452"/>
                <a:gd name="T15" fmla="*/ 15 h 318"/>
                <a:gd name="T16" fmla="*/ 181 w 1452"/>
                <a:gd name="T17" fmla="*/ 8 h 318"/>
                <a:gd name="T18" fmla="*/ 224 w 1452"/>
                <a:gd name="T19" fmla="*/ 2 h 318"/>
                <a:gd name="T20" fmla="*/ 247 w 1452"/>
                <a:gd name="T21" fmla="*/ 6 h 318"/>
                <a:gd name="T22" fmla="*/ 254 w 1452"/>
                <a:gd name="T23" fmla="*/ 20 h 318"/>
                <a:gd name="T24" fmla="*/ 255 w 1452"/>
                <a:gd name="T25" fmla="*/ 35 h 318"/>
                <a:gd name="T26" fmla="*/ 236 w 1452"/>
                <a:gd name="T27" fmla="*/ 47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452" h="318">
                  <a:moveTo>
                    <a:pt x="96" y="306"/>
                  </a:moveTo>
                  <a:lnTo>
                    <a:pt x="0" y="180"/>
                  </a:lnTo>
                  <a:lnTo>
                    <a:pt x="0" y="84"/>
                  </a:lnTo>
                  <a:lnTo>
                    <a:pt x="48" y="24"/>
                  </a:lnTo>
                  <a:lnTo>
                    <a:pt x="150" y="0"/>
                  </a:lnTo>
                  <a:lnTo>
                    <a:pt x="288" y="36"/>
                  </a:lnTo>
                  <a:lnTo>
                    <a:pt x="528" y="84"/>
                  </a:lnTo>
                  <a:lnTo>
                    <a:pt x="654" y="102"/>
                  </a:lnTo>
                  <a:lnTo>
                    <a:pt x="1032" y="54"/>
                  </a:lnTo>
                  <a:lnTo>
                    <a:pt x="1278" y="12"/>
                  </a:lnTo>
                  <a:lnTo>
                    <a:pt x="1404" y="42"/>
                  </a:lnTo>
                  <a:lnTo>
                    <a:pt x="1446" y="138"/>
                  </a:lnTo>
                  <a:lnTo>
                    <a:pt x="1452" y="240"/>
                  </a:lnTo>
                  <a:lnTo>
                    <a:pt x="1344" y="318"/>
                  </a:lnTo>
                </a:path>
              </a:pathLst>
            </a:custGeom>
            <a:solidFill>
              <a:srgbClr val="FFCC9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  <p:sp>
          <p:nvSpPr>
            <p:cNvPr id="242693" name="Freeform 5"/>
            <p:cNvSpPr>
              <a:spLocks noChangeArrowheads="1"/>
            </p:cNvSpPr>
            <p:nvPr/>
          </p:nvSpPr>
          <p:spPr bwMode="auto">
            <a:xfrm flipV="1">
              <a:off x="1118" y="2538"/>
              <a:ext cx="253" cy="46"/>
            </a:xfrm>
            <a:custGeom>
              <a:avLst/>
              <a:gdLst>
                <a:gd name="G0" fmla="+- 1 0 0"/>
                <a:gd name="G1" fmla="+- 108 0 0"/>
                <a:gd name="G2" fmla="+- 1 0 0"/>
                <a:gd name="G3" fmla="*/ 1 44837 25216"/>
                <a:gd name="G4" fmla="*/ 1 20605 33280"/>
                <a:gd name="G5" fmla="*/ 1 35987 55552"/>
                <a:gd name="G6" fmla="*/ G5 1 180"/>
                <a:gd name="G7" fmla="*/ G4 1 G6"/>
                <a:gd name="G8" fmla="+- 1 0 0"/>
                <a:gd name="G9" fmla="+- 1 0 0"/>
                <a:gd name="G10" fmla="*/ 1 0 0"/>
                <a:gd name="G11" fmla="+- 1 0 0"/>
                <a:gd name="G12" fmla="+- 1 0 0"/>
                <a:gd name="G13" fmla="+- 1 0 0"/>
                <a:gd name="G14" fmla="+- 36864 0 0"/>
                <a:gd name="G15" fmla="*/ 1 0 0"/>
                <a:gd name="G16" fmla="*/ 1 35987 55552"/>
                <a:gd name="G17" fmla="*/ G16 1 180"/>
                <a:gd name="G18" fmla="*/ G15 1 G17"/>
                <a:gd name="G19" fmla="+- 65509 0 0"/>
                <a:gd name="T0" fmla="*/ 17 w 1452"/>
                <a:gd name="T1" fmla="*/ 45 h 318"/>
                <a:gd name="T2" fmla="*/ 0 w 1452"/>
                <a:gd name="T3" fmla="*/ 27 h 318"/>
                <a:gd name="T4" fmla="*/ 0 w 1452"/>
                <a:gd name="T5" fmla="*/ 12 h 318"/>
                <a:gd name="T6" fmla="*/ 8 w 1452"/>
                <a:gd name="T7" fmla="*/ 4 h 318"/>
                <a:gd name="T8" fmla="*/ 26 w 1452"/>
                <a:gd name="T9" fmla="*/ 0 h 318"/>
                <a:gd name="T10" fmla="*/ 51 w 1452"/>
                <a:gd name="T11" fmla="*/ 5 h 318"/>
                <a:gd name="T12" fmla="*/ 93 w 1452"/>
                <a:gd name="T13" fmla="*/ 12 h 318"/>
                <a:gd name="T14" fmla="*/ 115 w 1452"/>
                <a:gd name="T15" fmla="*/ 15 h 318"/>
                <a:gd name="T16" fmla="*/ 181 w 1452"/>
                <a:gd name="T17" fmla="*/ 8 h 318"/>
                <a:gd name="T18" fmla="*/ 224 w 1452"/>
                <a:gd name="T19" fmla="*/ 2 h 318"/>
                <a:gd name="T20" fmla="*/ 247 w 1452"/>
                <a:gd name="T21" fmla="*/ 6 h 318"/>
                <a:gd name="T22" fmla="*/ 254 w 1452"/>
                <a:gd name="T23" fmla="*/ 20 h 318"/>
                <a:gd name="T24" fmla="*/ 255 w 1452"/>
                <a:gd name="T25" fmla="*/ 35 h 318"/>
                <a:gd name="T26" fmla="*/ 236 w 1452"/>
                <a:gd name="T27" fmla="*/ 47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452" h="318">
                  <a:moveTo>
                    <a:pt x="96" y="306"/>
                  </a:moveTo>
                  <a:lnTo>
                    <a:pt x="0" y="180"/>
                  </a:lnTo>
                  <a:lnTo>
                    <a:pt x="0" y="84"/>
                  </a:lnTo>
                  <a:lnTo>
                    <a:pt x="48" y="24"/>
                  </a:lnTo>
                  <a:lnTo>
                    <a:pt x="150" y="0"/>
                  </a:lnTo>
                  <a:lnTo>
                    <a:pt x="288" y="36"/>
                  </a:lnTo>
                  <a:lnTo>
                    <a:pt x="528" y="84"/>
                  </a:lnTo>
                  <a:lnTo>
                    <a:pt x="654" y="102"/>
                  </a:lnTo>
                  <a:lnTo>
                    <a:pt x="1032" y="54"/>
                  </a:lnTo>
                  <a:lnTo>
                    <a:pt x="1278" y="12"/>
                  </a:lnTo>
                  <a:lnTo>
                    <a:pt x="1404" y="42"/>
                  </a:lnTo>
                  <a:lnTo>
                    <a:pt x="1446" y="138"/>
                  </a:lnTo>
                  <a:lnTo>
                    <a:pt x="1452" y="240"/>
                  </a:lnTo>
                  <a:lnTo>
                    <a:pt x="1344" y="318"/>
                  </a:lnTo>
                </a:path>
              </a:pathLst>
            </a:custGeom>
            <a:solidFill>
              <a:srgbClr val="FFCC9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  <p:sp>
          <p:nvSpPr>
            <p:cNvPr id="242694" name="Freeform 6"/>
            <p:cNvSpPr>
              <a:spLocks noChangeArrowheads="1"/>
            </p:cNvSpPr>
            <p:nvPr/>
          </p:nvSpPr>
          <p:spPr bwMode="auto">
            <a:xfrm>
              <a:off x="975" y="1751"/>
              <a:ext cx="690" cy="778"/>
            </a:xfrm>
            <a:custGeom>
              <a:avLst/>
              <a:gdLst>
                <a:gd name="G0" fmla="+- 1 0 0"/>
                <a:gd name="G1" fmla="+- 1 0 0"/>
                <a:gd name="G2" fmla="+- 1 0 0"/>
                <a:gd name="G3" fmla="+- 1 0 0"/>
                <a:gd name="G4" fmla="+- 1 0 0"/>
                <a:gd name="G5" fmla="+- 1 0 0"/>
                <a:gd name="G6" fmla="+- 1 0 0"/>
                <a:gd name="G7" fmla="+- 1 0 0"/>
                <a:gd name="G8" fmla="+- 4 0 0"/>
                <a:gd name="G9" fmla="+- 1 0 0"/>
                <a:gd name="G10" fmla="+- 16382 0 0"/>
                <a:gd name="G11" fmla="+- 1 0 0"/>
                <a:gd name="G12" fmla="+- 8 0 0"/>
                <a:gd name="G13" fmla="+- 1 0 0"/>
                <a:gd name="G14" fmla="+- 1 0 0"/>
                <a:gd name="G15" fmla="+- 1 0 0"/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w 21600"/>
                <a:gd name="T9" fmla="*/ 0 h 21600"/>
                <a:gd name="T10" fmla="*/ 0 w 21600"/>
                <a:gd name="T11" fmla="*/ 0 h 21600"/>
                <a:gd name="T12" fmla="*/ 10784 w 21600"/>
                <a:gd name="T13" fmla="*/ 1026 h 21600"/>
                <a:gd name="T14" fmla="*/ 21600 w 21600"/>
                <a:gd name="T15" fmla="*/ 20713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T12" t="T13" r="T14" b="T15"/>
              <a:pathLst>
                <a:path w="21600" h="21600" stroke="0">
                  <a:moveTo>
                    <a:pt x="15308" y="986"/>
                  </a:moveTo>
                  <a:cubicBezTo>
                    <a:pt x="19142" y="2747"/>
                    <a:pt x="21600" y="6580"/>
                    <a:pt x="21600" y="10800"/>
                  </a:cubicBezTo>
                  <a:cubicBezTo>
                    <a:pt x="21600" y="15138"/>
                    <a:pt x="19004" y="19055"/>
                    <a:pt x="15009" y="20745"/>
                  </a:cubicBezTo>
                  <a:lnTo>
                    <a:pt x="10800" y="10800"/>
                  </a:lnTo>
                  <a:lnTo>
                    <a:pt x="15308" y="986"/>
                  </a:lnTo>
                  <a:close/>
                </a:path>
                <a:path w="21600" h="21600" fill="none">
                  <a:moveTo>
                    <a:pt x="15308" y="986"/>
                  </a:moveTo>
                  <a:cubicBezTo>
                    <a:pt x="19142" y="2747"/>
                    <a:pt x="21600" y="6580"/>
                    <a:pt x="21600" y="10800"/>
                  </a:cubicBezTo>
                  <a:cubicBezTo>
                    <a:pt x="21600" y="15138"/>
                    <a:pt x="19004" y="19055"/>
                    <a:pt x="15009" y="20745"/>
                  </a:cubicBezTo>
                </a:path>
              </a:pathLst>
            </a:custGeom>
            <a:gradFill rotWithShape="0">
              <a:gsLst>
                <a:gs pos="0">
                  <a:srgbClr val="FFCC99"/>
                </a:gs>
                <a:gs pos="100000">
                  <a:srgbClr val="FFCCCC"/>
                </a:gs>
              </a:gsLst>
              <a:lin ang="108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  <p:sp>
          <p:nvSpPr>
            <p:cNvPr id="242695" name="Oval 7"/>
            <p:cNvSpPr>
              <a:spLocks noChangeArrowheads="1"/>
            </p:cNvSpPr>
            <p:nvPr/>
          </p:nvSpPr>
          <p:spPr bwMode="auto">
            <a:xfrm rot="5400000">
              <a:off x="1090" y="1802"/>
              <a:ext cx="474" cy="681"/>
            </a:xfrm>
            <a:prstGeom prst="ellipse">
              <a:avLst/>
            </a:prstGeom>
            <a:gradFill rotWithShape="0">
              <a:gsLst>
                <a:gs pos="0">
                  <a:srgbClr val="FFCCCC"/>
                </a:gs>
                <a:gs pos="100000">
                  <a:srgbClr val="FFCC99"/>
                </a:gs>
              </a:gsLst>
              <a:lin ang="108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  <p:sp>
          <p:nvSpPr>
            <p:cNvPr id="242696" name="Freeform 8"/>
            <p:cNvSpPr>
              <a:spLocks noChangeArrowheads="1"/>
            </p:cNvSpPr>
            <p:nvPr/>
          </p:nvSpPr>
          <p:spPr bwMode="auto">
            <a:xfrm>
              <a:off x="721" y="1725"/>
              <a:ext cx="877" cy="414"/>
            </a:xfrm>
            <a:custGeom>
              <a:avLst/>
              <a:gdLst>
                <a:gd name="G0" fmla="+- 120 0 0"/>
                <a:gd name="G1" fmla="+- 1 0 0"/>
                <a:gd name="G2" fmla="+- 1 0 0"/>
                <a:gd name="G3" fmla="+- 1 0 0"/>
                <a:gd name="G4" fmla="+- 1 0 0"/>
                <a:gd name="G5" fmla="+- 1 0 0"/>
                <a:gd name="G6" fmla="+- 1 0 0"/>
                <a:gd name="G7" fmla="+- 1 0 0"/>
                <a:gd name="G8" fmla="+- 1 0 0"/>
                <a:gd name="G9" fmla="+- 1 0 0"/>
                <a:gd name="G10" fmla="+- 1 0 0"/>
                <a:gd name="G11" fmla="+- 1 0 0"/>
                <a:gd name="G12" fmla="*/ 1 65535 32768"/>
                <a:gd name="G13" fmla="*/ 1 54367 49408"/>
                <a:gd name="G14" fmla="+- 405 0 0"/>
                <a:gd name="G15" fmla="+- 304 0 0"/>
                <a:gd name="T0" fmla="*/ 0 w 1266"/>
                <a:gd name="T1" fmla="*/ 415 h 672"/>
                <a:gd name="T2" fmla="*/ 10 w 1266"/>
                <a:gd name="T3" fmla="*/ 350 h 672"/>
                <a:gd name="T4" fmla="*/ 46 w 1266"/>
                <a:gd name="T5" fmla="*/ 237 h 672"/>
                <a:gd name="T6" fmla="*/ 129 w 1266"/>
                <a:gd name="T7" fmla="*/ 128 h 672"/>
                <a:gd name="T8" fmla="*/ 237 w 1266"/>
                <a:gd name="T9" fmla="*/ 57 h 672"/>
                <a:gd name="T10" fmla="*/ 367 w 1266"/>
                <a:gd name="T11" fmla="*/ 11 h 672"/>
                <a:gd name="T12" fmla="*/ 525 w 1266"/>
                <a:gd name="T13" fmla="*/ 0 h 672"/>
                <a:gd name="T14" fmla="*/ 692 w 1266"/>
                <a:gd name="T15" fmla="*/ 6 h 672"/>
                <a:gd name="T16" fmla="*/ 831 w 1266"/>
                <a:gd name="T17" fmla="*/ 50 h 672"/>
                <a:gd name="T18" fmla="*/ 862 w 1266"/>
                <a:gd name="T19" fmla="*/ 113 h 672"/>
                <a:gd name="T20" fmla="*/ 879 w 1266"/>
                <a:gd name="T21" fmla="*/ 202 h 672"/>
                <a:gd name="T22" fmla="*/ 864 w 1266"/>
                <a:gd name="T23" fmla="*/ 265 h 672"/>
                <a:gd name="T24" fmla="*/ 839 w 1266"/>
                <a:gd name="T25" fmla="*/ 328 h 672"/>
                <a:gd name="T26" fmla="*/ 829 w 1266"/>
                <a:gd name="T27" fmla="*/ 361 h 672"/>
                <a:gd name="T28" fmla="*/ 821 w 1266"/>
                <a:gd name="T29" fmla="*/ 396 h 672"/>
                <a:gd name="T30" fmla="*/ 817 w 1266"/>
                <a:gd name="T31" fmla="*/ 415 h 6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266" h="672">
                  <a:moveTo>
                    <a:pt x="0" y="672"/>
                  </a:moveTo>
                  <a:lnTo>
                    <a:pt x="15" y="567"/>
                  </a:lnTo>
                  <a:lnTo>
                    <a:pt x="66" y="384"/>
                  </a:lnTo>
                  <a:lnTo>
                    <a:pt x="186" y="207"/>
                  </a:lnTo>
                  <a:lnTo>
                    <a:pt x="342" y="93"/>
                  </a:lnTo>
                  <a:lnTo>
                    <a:pt x="528" y="18"/>
                  </a:lnTo>
                  <a:lnTo>
                    <a:pt x="756" y="0"/>
                  </a:lnTo>
                  <a:lnTo>
                    <a:pt x="996" y="9"/>
                  </a:lnTo>
                  <a:lnTo>
                    <a:pt x="1197" y="81"/>
                  </a:lnTo>
                  <a:lnTo>
                    <a:pt x="1242" y="183"/>
                  </a:lnTo>
                  <a:lnTo>
                    <a:pt x="1266" y="327"/>
                  </a:lnTo>
                  <a:lnTo>
                    <a:pt x="1245" y="429"/>
                  </a:lnTo>
                  <a:lnTo>
                    <a:pt x="1209" y="531"/>
                  </a:lnTo>
                  <a:lnTo>
                    <a:pt x="1194" y="585"/>
                  </a:lnTo>
                  <a:lnTo>
                    <a:pt x="1182" y="642"/>
                  </a:lnTo>
                  <a:lnTo>
                    <a:pt x="1176" y="672"/>
                  </a:lnTo>
                </a:path>
              </a:pathLst>
            </a:custGeom>
            <a:blipFill dpi="0" rotWithShape="0">
              <a:blip r:embed="rId3"/>
              <a:srcRect/>
              <a:stretch>
                <a:fillRect/>
              </a:stretch>
            </a:blip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  <p:sp>
          <p:nvSpPr>
            <p:cNvPr id="242697" name="Freeform 9"/>
            <p:cNvSpPr>
              <a:spLocks noChangeArrowheads="1"/>
            </p:cNvSpPr>
            <p:nvPr/>
          </p:nvSpPr>
          <p:spPr bwMode="auto">
            <a:xfrm rot="10800000" flipH="1">
              <a:off x="720" y="2154"/>
              <a:ext cx="877" cy="414"/>
            </a:xfrm>
            <a:custGeom>
              <a:avLst/>
              <a:gdLst>
                <a:gd name="G0" fmla="+- 120 0 0"/>
                <a:gd name="G1" fmla="+- 1 0 0"/>
                <a:gd name="G2" fmla="+- 1 0 0"/>
                <a:gd name="G3" fmla="+- 1 0 0"/>
                <a:gd name="G4" fmla="+- 1 0 0"/>
                <a:gd name="G5" fmla="+- 1 0 0"/>
                <a:gd name="G6" fmla="+- 1 0 0"/>
                <a:gd name="G7" fmla="+- 1 0 0"/>
                <a:gd name="G8" fmla="+- 1 0 0"/>
                <a:gd name="G9" fmla="+- 1 0 0"/>
                <a:gd name="G10" fmla="+- 1 0 0"/>
                <a:gd name="G11" fmla="+- 1 0 0"/>
                <a:gd name="G12" fmla="*/ 1 65535 32768"/>
                <a:gd name="G13" fmla="*/ 1 54367 49408"/>
                <a:gd name="G14" fmla="+- 405 0 0"/>
                <a:gd name="G15" fmla="+- 304 0 0"/>
                <a:gd name="T0" fmla="*/ 0 w 1266"/>
                <a:gd name="T1" fmla="*/ 415 h 672"/>
                <a:gd name="T2" fmla="*/ 10 w 1266"/>
                <a:gd name="T3" fmla="*/ 350 h 672"/>
                <a:gd name="T4" fmla="*/ 46 w 1266"/>
                <a:gd name="T5" fmla="*/ 237 h 672"/>
                <a:gd name="T6" fmla="*/ 129 w 1266"/>
                <a:gd name="T7" fmla="*/ 128 h 672"/>
                <a:gd name="T8" fmla="*/ 237 w 1266"/>
                <a:gd name="T9" fmla="*/ 57 h 672"/>
                <a:gd name="T10" fmla="*/ 367 w 1266"/>
                <a:gd name="T11" fmla="*/ 11 h 672"/>
                <a:gd name="T12" fmla="*/ 525 w 1266"/>
                <a:gd name="T13" fmla="*/ 0 h 672"/>
                <a:gd name="T14" fmla="*/ 692 w 1266"/>
                <a:gd name="T15" fmla="*/ 6 h 672"/>
                <a:gd name="T16" fmla="*/ 831 w 1266"/>
                <a:gd name="T17" fmla="*/ 50 h 672"/>
                <a:gd name="T18" fmla="*/ 862 w 1266"/>
                <a:gd name="T19" fmla="*/ 113 h 672"/>
                <a:gd name="T20" fmla="*/ 879 w 1266"/>
                <a:gd name="T21" fmla="*/ 202 h 672"/>
                <a:gd name="T22" fmla="*/ 864 w 1266"/>
                <a:gd name="T23" fmla="*/ 265 h 672"/>
                <a:gd name="T24" fmla="*/ 839 w 1266"/>
                <a:gd name="T25" fmla="*/ 328 h 672"/>
                <a:gd name="T26" fmla="*/ 829 w 1266"/>
                <a:gd name="T27" fmla="*/ 361 h 672"/>
                <a:gd name="T28" fmla="*/ 821 w 1266"/>
                <a:gd name="T29" fmla="*/ 396 h 672"/>
                <a:gd name="T30" fmla="*/ 817 w 1266"/>
                <a:gd name="T31" fmla="*/ 415 h 6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266" h="672">
                  <a:moveTo>
                    <a:pt x="0" y="672"/>
                  </a:moveTo>
                  <a:lnTo>
                    <a:pt x="15" y="567"/>
                  </a:lnTo>
                  <a:lnTo>
                    <a:pt x="66" y="384"/>
                  </a:lnTo>
                  <a:lnTo>
                    <a:pt x="186" y="207"/>
                  </a:lnTo>
                  <a:lnTo>
                    <a:pt x="342" y="93"/>
                  </a:lnTo>
                  <a:lnTo>
                    <a:pt x="528" y="18"/>
                  </a:lnTo>
                  <a:lnTo>
                    <a:pt x="756" y="0"/>
                  </a:lnTo>
                  <a:lnTo>
                    <a:pt x="996" y="9"/>
                  </a:lnTo>
                  <a:lnTo>
                    <a:pt x="1197" y="81"/>
                  </a:lnTo>
                  <a:lnTo>
                    <a:pt x="1242" y="183"/>
                  </a:lnTo>
                  <a:lnTo>
                    <a:pt x="1266" y="327"/>
                  </a:lnTo>
                  <a:lnTo>
                    <a:pt x="1245" y="429"/>
                  </a:lnTo>
                  <a:lnTo>
                    <a:pt x="1209" y="531"/>
                  </a:lnTo>
                  <a:lnTo>
                    <a:pt x="1194" y="585"/>
                  </a:lnTo>
                  <a:lnTo>
                    <a:pt x="1182" y="642"/>
                  </a:lnTo>
                  <a:lnTo>
                    <a:pt x="1176" y="672"/>
                  </a:lnTo>
                </a:path>
              </a:pathLst>
            </a:custGeom>
            <a:blipFill dpi="0" rotWithShape="0">
              <a:blip r:embed="rId3"/>
              <a:srcRect/>
              <a:stretch>
                <a:fillRect/>
              </a:stretch>
            </a:blip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  <p:sp>
          <p:nvSpPr>
            <p:cNvPr id="242698" name="Oval 10"/>
            <p:cNvSpPr>
              <a:spLocks noChangeArrowheads="1"/>
            </p:cNvSpPr>
            <p:nvPr/>
          </p:nvSpPr>
          <p:spPr bwMode="auto">
            <a:xfrm>
              <a:off x="1607" y="1973"/>
              <a:ext cx="28" cy="85"/>
            </a:xfrm>
            <a:prstGeom prst="ellipse">
              <a:avLst/>
            </a:prstGeom>
            <a:gradFill rotWithShape="0">
              <a:gsLst>
                <a:gs pos="0">
                  <a:srgbClr val="DDBCBC"/>
                </a:gs>
                <a:gs pos="100000">
                  <a:srgbClr val="800000"/>
                </a:gs>
              </a:gsLst>
              <a:lin ang="108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  <p:sp>
          <p:nvSpPr>
            <p:cNvPr id="242699" name="Oval 11"/>
            <p:cNvSpPr>
              <a:spLocks noChangeArrowheads="1"/>
            </p:cNvSpPr>
            <p:nvPr/>
          </p:nvSpPr>
          <p:spPr bwMode="auto">
            <a:xfrm flipH="1" flipV="1">
              <a:off x="1626" y="1986"/>
              <a:ext cx="7" cy="28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  <p:sp>
          <p:nvSpPr>
            <p:cNvPr id="242700" name="Oval 12"/>
            <p:cNvSpPr>
              <a:spLocks noChangeArrowheads="1"/>
            </p:cNvSpPr>
            <p:nvPr/>
          </p:nvSpPr>
          <p:spPr bwMode="auto">
            <a:xfrm>
              <a:off x="1607" y="2228"/>
              <a:ext cx="28" cy="85"/>
            </a:xfrm>
            <a:prstGeom prst="ellipse">
              <a:avLst/>
            </a:prstGeom>
            <a:gradFill rotWithShape="0">
              <a:gsLst>
                <a:gs pos="0">
                  <a:srgbClr val="DDBCBC"/>
                </a:gs>
                <a:gs pos="100000">
                  <a:srgbClr val="800000"/>
                </a:gs>
              </a:gsLst>
              <a:lin ang="108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  <p:sp>
          <p:nvSpPr>
            <p:cNvPr id="242701" name="Oval 13"/>
            <p:cNvSpPr>
              <a:spLocks noChangeArrowheads="1"/>
            </p:cNvSpPr>
            <p:nvPr/>
          </p:nvSpPr>
          <p:spPr bwMode="auto">
            <a:xfrm flipH="1" flipV="1">
              <a:off x="1626" y="2242"/>
              <a:ext cx="7" cy="28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</p:grpSp>
      <p:sp>
        <p:nvSpPr>
          <p:cNvPr id="242702" name="Freeform 14"/>
          <p:cNvSpPr>
            <a:spLocks noChangeArrowheads="1"/>
          </p:cNvSpPr>
          <p:nvPr/>
        </p:nvSpPr>
        <p:spPr bwMode="auto">
          <a:xfrm flipH="1" flipV="1">
            <a:off x="6138863" y="-1128713"/>
            <a:ext cx="5410200" cy="5530851"/>
          </a:xfrm>
          <a:custGeom>
            <a:avLst/>
            <a:gdLst>
              <a:gd name="G0" fmla="+- 1 0 0"/>
              <a:gd name="G1" fmla="+- 1 0 0"/>
              <a:gd name="G2" fmla="+- 1 0 0"/>
              <a:gd name="G3" fmla="+- 1 0 0"/>
              <a:gd name="G4" fmla="+- 1 0 0"/>
              <a:gd name="G5" fmla="+- 1 0 0"/>
              <a:gd name="G6" fmla="+- 1 0 0"/>
              <a:gd name="G7" fmla="+- 1 0 0"/>
              <a:gd name="G8" fmla="+- 4 0 0"/>
              <a:gd name="G9" fmla="+- 1 0 0"/>
              <a:gd name="G10" fmla="+- 16382 0 0"/>
              <a:gd name="G11" fmla="+- 1 0 0"/>
              <a:gd name="G12" fmla="+- 8 0 0"/>
              <a:gd name="G13" fmla="+- 1 0 0"/>
              <a:gd name="G14" fmla="+- 1 0 0"/>
              <a:gd name="G15" fmla="+- 1 0 0"/>
              <a:gd name="T0" fmla="*/ 0 w 21600"/>
              <a:gd name="T1" fmla="*/ 0 h 21600"/>
              <a:gd name="T2" fmla="*/ 0 w 21600"/>
              <a:gd name="T3" fmla="*/ 0 h 21600"/>
              <a:gd name="T4" fmla="*/ 0 w 21600"/>
              <a:gd name="T5" fmla="*/ 0 h 21600"/>
              <a:gd name="T6" fmla="*/ 0 w 21600"/>
              <a:gd name="T7" fmla="*/ 0 h 21600"/>
              <a:gd name="T8" fmla="*/ 0 w 21600"/>
              <a:gd name="T9" fmla="*/ 0 h 21600"/>
              <a:gd name="T10" fmla="*/ 0 w 21600"/>
              <a:gd name="T11" fmla="*/ 0 h 21600"/>
              <a:gd name="T12" fmla="*/ 10799 w 21600"/>
              <a:gd name="T13" fmla="*/ 4127 h 21600"/>
              <a:gd name="T14" fmla="*/ 21599 w 21600"/>
              <a:gd name="T15" fmla="*/ 11976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T12" t="T13" r="T14" b="T15"/>
            <a:pathLst>
              <a:path w="21600" h="21600" stroke="0">
                <a:moveTo>
                  <a:pt x="19234" y="4055"/>
                </a:moveTo>
                <a:cubicBezTo>
                  <a:pt x="20765" y="5969"/>
                  <a:pt x="21600" y="8348"/>
                  <a:pt x="21600" y="10800"/>
                </a:cubicBezTo>
                <a:cubicBezTo>
                  <a:pt x="21600" y="11228"/>
                  <a:pt x="21574" y="11657"/>
                  <a:pt x="21523" y="12083"/>
                </a:cubicBezTo>
                <a:lnTo>
                  <a:pt x="10800" y="10800"/>
                </a:lnTo>
                <a:lnTo>
                  <a:pt x="19234" y="4055"/>
                </a:lnTo>
                <a:close/>
              </a:path>
              <a:path w="21600" h="21600" fill="none">
                <a:moveTo>
                  <a:pt x="19234" y="4055"/>
                </a:moveTo>
                <a:cubicBezTo>
                  <a:pt x="20765" y="5969"/>
                  <a:pt x="21600" y="8348"/>
                  <a:pt x="21600" y="10800"/>
                </a:cubicBezTo>
                <a:cubicBezTo>
                  <a:pt x="21600" y="11228"/>
                  <a:pt x="21574" y="11657"/>
                  <a:pt x="21523" y="12083"/>
                </a:cubicBezTo>
              </a:path>
            </a:pathLst>
          </a:custGeom>
          <a:noFill/>
          <a:ln w="57240" cap="sq">
            <a:solidFill>
              <a:srgbClr val="FFFFCC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  <p:sp>
        <p:nvSpPr>
          <p:cNvPr id="242703" name="Freeform 15"/>
          <p:cNvSpPr>
            <a:spLocks noChangeArrowheads="1"/>
          </p:cNvSpPr>
          <p:nvPr/>
        </p:nvSpPr>
        <p:spPr bwMode="auto">
          <a:xfrm flipH="1" flipV="1">
            <a:off x="4840289" y="-2305050"/>
            <a:ext cx="7985125" cy="8077200"/>
          </a:xfrm>
          <a:custGeom>
            <a:avLst/>
            <a:gdLst>
              <a:gd name="G0" fmla="+- 1 0 0"/>
              <a:gd name="G1" fmla="+- 1 0 0"/>
              <a:gd name="G2" fmla="+- 1 0 0"/>
              <a:gd name="G3" fmla="+- 1 0 0"/>
              <a:gd name="G4" fmla="+- 1 0 0"/>
              <a:gd name="G5" fmla="+- 1 0 0"/>
              <a:gd name="G6" fmla="+- 1 0 0"/>
              <a:gd name="G7" fmla="+- 1 0 0"/>
              <a:gd name="G8" fmla="+- 4 0 0"/>
              <a:gd name="G9" fmla="+- 1 0 0"/>
              <a:gd name="G10" fmla="+- 16382 0 0"/>
              <a:gd name="G11" fmla="+- 1 0 0"/>
              <a:gd name="G12" fmla="+- 8 0 0"/>
              <a:gd name="G13" fmla="+- 1 0 0"/>
              <a:gd name="G14" fmla="+- 1 0 0"/>
              <a:gd name="G15" fmla="+- 1 0 0"/>
              <a:gd name="T0" fmla="*/ 0 w 21600"/>
              <a:gd name="T1" fmla="*/ 0 h 21600"/>
              <a:gd name="T2" fmla="*/ 0 w 21600"/>
              <a:gd name="T3" fmla="*/ 0 h 21600"/>
              <a:gd name="T4" fmla="*/ 0 w 21600"/>
              <a:gd name="T5" fmla="*/ 0 h 21600"/>
              <a:gd name="T6" fmla="*/ 0 w 21600"/>
              <a:gd name="T7" fmla="*/ 0 h 21600"/>
              <a:gd name="T8" fmla="*/ 0 w 21600"/>
              <a:gd name="T9" fmla="*/ 0 h 21600"/>
              <a:gd name="T10" fmla="*/ 0 w 21600"/>
              <a:gd name="T11" fmla="*/ 0 h 21600"/>
              <a:gd name="T12" fmla="*/ 10799 w 21600"/>
              <a:gd name="T13" fmla="*/ 4127 h 21600"/>
              <a:gd name="T14" fmla="*/ 21599 w 21600"/>
              <a:gd name="T15" fmla="*/ 12168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T12" t="T13" r="T14" b="T15"/>
            <a:pathLst>
              <a:path w="21600" h="21600" stroke="0">
                <a:moveTo>
                  <a:pt x="19208" y="4021"/>
                </a:moveTo>
                <a:cubicBezTo>
                  <a:pt x="20755" y="5941"/>
                  <a:pt x="21600" y="8333"/>
                  <a:pt x="21600" y="10800"/>
                </a:cubicBezTo>
                <a:cubicBezTo>
                  <a:pt x="21600" y="11256"/>
                  <a:pt x="21571" y="11712"/>
                  <a:pt x="21513" y="12165"/>
                </a:cubicBezTo>
                <a:lnTo>
                  <a:pt x="10800" y="10800"/>
                </a:lnTo>
                <a:lnTo>
                  <a:pt x="19208" y="4021"/>
                </a:lnTo>
                <a:close/>
              </a:path>
              <a:path w="21600" h="21600" fill="none">
                <a:moveTo>
                  <a:pt x="19208" y="4021"/>
                </a:moveTo>
                <a:cubicBezTo>
                  <a:pt x="20755" y="5941"/>
                  <a:pt x="21600" y="8333"/>
                  <a:pt x="21600" y="10800"/>
                </a:cubicBezTo>
                <a:cubicBezTo>
                  <a:pt x="21600" y="11256"/>
                  <a:pt x="21571" y="11712"/>
                  <a:pt x="21513" y="12165"/>
                </a:cubicBezTo>
              </a:path>
            </a:pathLst>
          </a:custGeom>
          <a:noFill/>
          <a:ln w="57240" cap="sq">
            <a:solidFill>
              <a:srgbClr val="FFFFCC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  <p:sp>
        <p:nvSpPr>
          <p:cNvPr id="242704" name="Freeform 16"/>
          <p:cNvSpPr>
            <a:spLocks noChangeArrowheads="1"/>
          </p:cNvSpPr>
          <p:nvPr/>
        </p:nvSpPr>
        <p:spPr bwMode="auto">
          <a:xfrm flipH="1" flipV="1">
            <a:off x="7435851" y="177801"/>
            <a:ext cx="2822575" cy="2847975"/>
          </a:xfrm>
          <a:custGeom>
            <a:avLst/>
            <a:gdLst>
              <a:gd name="G0" fmla="+- 1 0 0"/>
              <a:gd name="G1" fmla="+- 1 0 0"/>
              <a:gd name="G2" fmla="+- 1 0 0"/>
              <a:gd name="G3" fmla="+- 1 0 0"/>
              <a:gd name="G4" fmla="+- 1 0 0"/>
              <a:gd name="G5" fmla="+- 1 0 0"/>
              <a:gd name="G6" fmla="+- 1 0 0"/>
              <a:gd name="G7" fmla="+- 1 0 0"/>
              <a:gd name="G8" fmla="+- 4 0 0"/>
              <a:gd name="G9" fmla="+- 1 0 0"/>
              <a:gd name="G10" fmla="+- 16382 0 0"/>
              <a:gd name="G11" fmla="+- 1 0 0"/>
              <a:gd name="G12" fmla="+- 8 0 0"/>
              <a:gd name="G13" fmla="+- 1 0 0"/>
              <a:gd name="G14" fmla="+- 1 0 0"/>
              <a:gd name="G15" fmla="+- 1 0 0"/>
              <a:gd name="T0" fmla="*/ 0 w 21600"/>
              <a:gd name="T1" fmla="*/ 0 h 21600"/>
              <a:gd name="T2" fmla="*/ 0 w 21600"/>
              <a:gd name="T3" fmla="*/ 0 h 21600"/>
              <a:gd name="T4" fmla="*/ 0 w 21600"/>
              <a:gd name="T5" fmla="*/ 0 h 21600"/>
              <a:gd name="T6" fmla="*/ 0 w 21600"/>
              <a:gd name="T7" fmla="*/ 0 h 21600"/>
              <a:gd name="T8" fmla="*/ 0 w 21600"/>
              <a:gd name="T9" fmla="*/ 0 h 21600"/>
              <a:gd name="T10" fmla="*/ 0 w 21600"/>
              <a:gd name="T11" fmla="*/ 0 h 21600"/>
              <a:gd name="T12" fmla="*/ 10799 w 21600"/>
              <a:gd name="T13" fmla="*/ 4127 h 21600"/>
              <a:gd name="T14" fmla="*/ 21599 w 21600"/>
              <a:gd name="T15" fmla="*/ 12168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T12" t="T13" r="T14" b="T15"/>
            <a:pathLst>
              <a:path w="21600" h="21600" stroke="0">
                <a:moveTo>
                  <a:pt x="19268" y="4098"/>
                </a:moveTo>
                <a:cubicBezTo>
                  <a:pt x="20778" y="6005"/>
                  <a:pt x="21600" y="8367"/>
                  <a:pt x="21600" y="10800"/>
                </a:cubicBezTo>
                <a:cubicBezTo>
                  <a:pt x="21600" y="11274"/>
                  <a:pt x="21568" y="11747"/>
                  <a:pt x="21506" y="12218"/>
                </a:cubicBezTo>
                <a:lnTo>
                  <a:pt x="10800" y="10800"/>
                </a:lnTo>
                <a:lnTo>
                  <a:pt x="19268" y="4098"/>
                </a:lnTo>
                <a:close/>
              </a:path>
              <a:path w="21600" h="21600" fill="none">
                <a:moveTo>
                  <a:pt x="19268" y="4098"/>
                </a:moveTo>
                <a:cubicBezTo>
                  <a:pt x="20778" y="6005"/>
                  <a:pt x="21600" y="8367"/>
                  <a:pt x="21600" y="10800"/>
                </a:cubicBezTo>
                <a:cubicBezTo>
                  <a:pt x="21600" y="11274"/>
                  <a:pt x="21568" y="11747"/>
                  <a:pt x="21506" y="12218"/>
                </a:cubicBezTo>
              </a:path>
            </a:pathLst>
          </a:custGeom>
          <a:noFill/>
          <a:ln w="57240" cap="sq">
            <a:solidFill>
              <a:srgbClr val="FFFFCC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  <p:sp>
        <p:nvSpPr>
          <p:cNvPr id="242705" name="Freeform 17"/>
          <p:cNvSpPr>
            <a:spLocks noChangeArrowheads="1"/>
          </p:cNvSpPr>
          <p:nvPr/>
        </p:nvSpPr>
        <p:spPr bwMode="auto">
          <a:xfrm flipH="1" flipV="1">
            <a:off x="2206625" y="-4795838"/>
            <a:ext cx="13233400" cy="13342938"/>
          </a:xfrm>
          <a:custGeom>
            <a:avLst/>
            <a:gdLst>
              <a:gd name="G0" fmla="+- 4016 0 0"/>
              <a:gd name="G1" fmla="+- 1 0 0"/>
              <a:gd name="G2" fmla="+- 1 0 0"/>
              <a:gd name="G3" fmla="*/ 1 34233 33280"/>
              <a:gd name="G4" fmla="+- 4016 0 0"/>
              <a:gd name="G5" fmla="+- 1 0 0"/>
              <a:gd name="G6" fmla="+- 1 0 0"/>
              <a:gd name="G7" fmla="+- 1 0 0"/>
              <a:gd name="G8" fmla="+- 4 0 0"/>
              <a:gd name="G9" fmla="+- 1 0 0"/>
              <a:gd name="G10" fmla="+- 16382 0 0"/>
              <a:gd name="G11" fmla="+- 1 0 0"/>
              <a:gd name="G12" fmla="+- 8 0 0"/>
              <a:gd name="G13" fmla="+- 1 0 0"/>
              <a:gd name="G14" fmla="+- 1 0 0"/>
              <a:gd name="G15" fmla="+- 1 0 0"/>
              <a:gd name="T0" fmla="*/ 0 w 21600"/>
              <a:gd name="T1" fmla="*/ 0 h 21600"/>
              <a:gd name="T2" fmla="*/ 0 w 21600"/>
              <a:gd name="T3" fmla="*/ 0 h 21600"/>
              <a:gd name="T4" fmla="*/ 0 w 21600"/>
              <a:gd name="T5" fmla="*/ 0 h 21600"/>
              <a:gd name="T6" fmla="*/ 0 w 21600"/>
              <a:gd name="T7" fmla="*/ 0 h 21600"/>
              <a:gd name="T8" fmla="*/ 0 w 21600"/>
              <a:gd name="T9" fmla="*/ 0 h 21600"/>
              <a:gd name="T10" fmla="*/ 0 w 21600"/>
              <a:gd name="T11" fmla="*/ 0 h 21600"/>
              <a:gd name="T12" fmla="*/ 10799 w 21600"/>
              <a:gd name="T13" fmla="*/ 4127 h 21600"/>
              <a:gd name="T14" fmla="*/ 21599 w 21600"/>
              <a:gd name="T15" fmla="*/ 12168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T12" t="T13" r="T14" b="T15"/>
            <a:pathLst>
              <a:path w="21600" h="21600" stroke="0">
                <a:moveTo>
                  <a:pt x="19203" y="4016"/>
                </a:moveTo>
                <a:cubicBezTo>
                  <a:pt x="20754" y="5937"/>
                  <a:pt x="21600" y="8331"/>
                  <a:pt x="21600" y="10800"/>
                </a:cubicBezTo>
                <a:cubicBezTo>
                  <a:pt x="21600" y="11244"/>
                  <a:pt x="21572" y="11688"/>
                  <a:pt x="21517" y="12130"/>
                </a:cubicBezTo>
                <a:lnTo>
                  <a:pt x="10800" y="10800"/>
                </a:lnTo>
                <a:lnTo>
                  <a:pt x="19203" y="4016"/>
                </a:lnTo>
                <a:close/>
              </a:path>
              <a:path w="21600" h="21600" fill="none">
                <a:moveTo>
                  <a:pt x="19203" y="4016"/>
                </a:moveTo>
                <a:cubicBezTo>
                  <a:pt x="20754" y="5937"/>
                  <a:pt x="21600" y="8331"/>
                  <a:pt x="21600" y="10800"/>
                </a:cubicBezTo>
                <a:cubicBezTo>
                  <a:pt x="21600" y="11244"/>
                  <a:pt x="21572" y="11688"/>
                  <a:pt x="21517" y="12130"/>
                </a:cubicBezTo>
              </a:path>
            </a:pathLst>
          </a:custGeom>
          <a:noFill/>
          <a:ln w="57240" cap="sq">
            <a:solidFill>
              <a:srgbClr val="FFFFCC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  <p:sp>
        <p:nvSpPr>
          <p:cNvPr id="242706" name="Freeform 18"/>
          <p:cNvSpPr>
            <a:spLocks noChangeArrowheads="1"/>
          </p:cNvSpPr>
          <p:nvPr/>
        </p:nvSpPr>
        <p:spPr bwMode="auto">
          <a:xfrm flipH="1" flipV="1">
            <a:off x="3503613" y="-3567113"/>
            <a:ext cx="10648950" cy="10737851"/>
          </a:xfrm>
          <a:custGeom>
            <a:avLst/>
            <a:gdLst>
              <a:gd name="G0" fmla="+- 1 0 0"/>
              <a:gd name="G1" fmla="+- 1 0 0"/>
              <a:gd name="G2" fmla="+- 1 0 0"/>
              <a:gd name="G3" fmla="+- 1 0 0"/>
              <a:gd name="G4" fmla="+- 1 0 0"/>
              <a:gd name="G5" fmla="+- 1 0 0"/>
              <a:gd name="G6" fmla="+- 1 0 0"/>
              <a:gd name="G7" fmla="+- 1 0 0"/>
              <a:gd name="G8" fmla="+- 4 0 0"/>
              <a:gd name="G9" fmla="+- 1 0 0"/>
              <a:gd name="G10" fmla="+- 16382 0 0"/>
              <a:gd name="G11" fmla="+- 1 0 0"/>
              <a:gd name="G12" fmla="+- 8 0 0"/>
              <a:gd name="G13" fmla="+- 1 0 0"/>
              <a:gd name="G14" fmla="+- 1 0 0"/>
              <a:gd name="G15" fmla="+- 1 0 0"/>
              <a:gd name="T0" fmla="*/ 0 w 21600"/>
              <a:gd name="T1" fmla="*/ 0 h 21600"/>
              <a:gd name="T2" fmla="*/ 0 w 21600"/>
              <a:gd name="T3" fmla="*/ 0 h 21600"/>
              <a:gd name="T4" fmla="*/ 0 w 21600"/>
              <a:gd name="T5" fmla="*/ 0 h 21600"/>
              <a:gd name="T6" fmla="*/ 0 w 21600"/>
              <a:gd name="T7" fmla="*/ 0 h 21600"/>
              <a:gd name="T8" fmla="*/ 0 w 21600"/>
              <a:gd name="T9" fmla="*/ 0 h 21600"/>
              <a:gd name="T10" fmla="*/ 0 w 21600"/>
              <a:gd name="T11" fmla="*/ 0 h 21600"/>
              <a:gd name="T12" fmla="*/ 10799 w 21600"/>
              <a:gd name="T13" fmla="*/ 4127 h 21600"/>
              <a:gd name="T14" fmla="*/ 21599 w 21600"/>
              <a:gd name="T15" fmla="*/ 12168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T12" t="T13" r="T14" b="T15"/>
            <a:pathLst>
              <a:path w="21600" h="21600" stroke="0">
                <a:moveTo>
                  <a:pt x="19221" y="4039"/>
                </a:moveTo>
                <a:cubicBezTo>
                  <a:pt x="20761" y="5956"/>
                  <a:pt x="21600" y="8341"/>
                  <a:pt x="21600" y="10800"/>
                </a:cubicBezTo>
                <a:cubicBezTo>
                  <a:pt x="21600" y="11252"/>
                  <a:pt x="21571" y="11704"/>
                  <a:pt x="21514" y="12154"/>
                </a:cubicBezTo>
                <a:lnTo>
                  <a:pt x="10800" y="10800"/>
                </a:lnTo>
                <a:lnTo>
                  <a:pt x="19221" y="4039"/>
                </a:lnTo>
                <a:close/>
              </a:path>
              <a:path w="21600" h="21600" fill="none">
                <a:moveTo>
                  <a:pt x="19221" y="4039"/>
                </a:moveTo>
                <a:cubicBezTo>
                  <a:pt x="20761" y="5956"/>
                  <a:pt x="21600" y="8341"/>
                  <a:pt x="21600" y="10800"/>
                </a:cubicBezTo>
                <a:cubicBezTo>
                  <a:pt x="21600" y="11252"/>
                  <a:pt x="21571" y="11704"/>
                  <a:pt x="21514" y="12154"/>
                </a:cubicBezTo>
              </a:path>
            </a:pathLst>
          </a:custGeom>
          <a:noFill/>
          <a:ln w="57240" cap="sq">
            <a:solidFill>
              <a:srgbClr val="FFFFCC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  <p:sp>
        <p:nvSpPr>
          <p:cNvPr id="242707" name="Freeform 19"/>
          <p:cNvSpPr>
            <a:spLocks noChangeArrowheads="1"/>
          </p:cNvSpPr>
          <p:nvPr/>
        </p:nvSpPr>
        <p:spPr bwMode="auto">
          <a:xfrm flipH="1" flipV="1">
            <a:off x="6130925" y="-1166813"/>
            <a:ext cx="5410200" cy="5530851"/>
          </a:xfrm>
          <a:custGeom>
            <a:avLst/>
            <a:gdLst>
              <a:gd name="G0" fmla="+- 1 0 0"/>
              <a:gd name="G1" fmla="+- 1 0 0"/>
              <a:gd name="G2" fmla="+- 1 0 0"/>
              <a:gd name="G3" fmla="+- 1 0 0"/>
              <a:gd name="G4" fmla="+- 1 0 0"/>
              <a:gd name="G5" fmla="+- 1 0 0"/>
              <a:gd name="G6" fmla="+- 1 0 0"/>
              <a:gd name="G7" fmla="+- 1 0 0"/>
              <a:gd name="G8" fmla="+- 4 0 0"/>
              <a:gd name="G9" fmla="+- 1 0 0"/>
              <a:gd name="G10" fmla="+- 16382 0 0"/>
              <a:gd name="G11" fmla="+- 1 0 0"/>
              <a:gd name="G12" fmla="+- 8 0 0"/>
              <a:gd name="G13" fmla="+- 1 0 0"/>
              <a:gd name="G14" fmla="+- 1 0 0"/>
              <a:gd name="G15" fmla="+- 1 0 0"/>
              <a:gd name="T0" fmla="*/ 0 w 21600"/>
              <a:gd name="T1" fmla="*/ 0 h 21600"/>
              <a:gd name="T2" fmla="*/ 0 w 21600"/>
              <a:gd name="T3" fmla="*/ 0 h 21600"/>
              <a:gd name="T4" fmla="*/ 0 w 21600"/>
              <a:gd name="T5" fmla="*/ 0 h 21600"/>
              <a:gd name="T6" fmla="*/ 0 w 21600"/>
              <a:gd name="T7" fmla="*/ 0 h 21600"/>
              <a:gd name="T8" fmla="*/ 0 w 21600"/>
              <a:gd name="T9" fmla="*/ 0 h 21600"/>
              <a:gd name="T10" fmla="*/ 0 w 21600"/>
              <a:gd name="T11" fmla="*/ 0 h 21600"/>
              <a:gd name="T12" fmla="*/ 10799 w 21600"/>
              <a:gd name="T13" fmla="*/ 4127 h 21600"/>
              <a:gd name="T14" fmla="*/ 21599 w 21600"/>
              <a:gd name="T15" fmla="*/ 11976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T12" t="T13" r="T14" b="T15"/>
            <a:pathLst>
              <a:path w="21600" h="21600" stroke="0">
                <a:moveTo>
                  <a:pt x="19234" y="4055"/>
                </a:moveTo>
                <a:cubicBezTo>
                  <a:pt x="20765" y="5969"/>
                  <a:pt x="21600" y="8348"/>
                  <a:pt x="21600" y="10800"/>
                </a:cubicBezTo>
                <a:cubicBezTo>
                  <a:pt x="21600" y="11228"/>
                  <a:pt x="21574" y="11657"/>
                  <a:pt x="21523" y="12083"/>
                </a:cubicBezTo>
                <a:lnTo>
                  <a:pt x="10800" y="10800"/>
                </a:lnTo>
                <a:lnTo>
                  <a:pt x="19234" y="4055"/>
                </a:lnTo>
                <a:close/>
              </a:path>
              <a:path w="21600" h="21600" fill="none">
                <a:moveTo>
                  <a:pt x="19234" y="4055"/>
                </a:moveTo>
                <a:cubicBezTo>
                  <a:pt x="20765" y="5969"/>
                  <a:pt x="21600" y="8348"/>
                  <a:pt x="21600" y="10800"/>
                </a:cubicBezTo>
                <a:cubicBezTo>
                  <a:pt x="21600" y="11228"/>
                  <a:pt x="21574" y="11657"/>
                  <a:pt x="21523" y="12083"/>
                </a:cubicBezTo>
              </a:path>
            </a:pathLst>
          </a:custGeom>
          <a:noFill/>
          <a:ln w="57240" cap="sq">
            <a:solidFill>
              <a:srgbClr val="FFFFCC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  <p:sp>
        <p:nvSpPr>
          <p:cNvPr id="242708" name="Freeform 20"/>
          <p:cNvSpPr>
            <a:spLocks noChangeArrowheads="1"/>
          </p:cNvSpPr>
          <p:nvPr/>
        </p:nvSpPr>
        <p:spPr bwMode="auto">
          <a:xfrm flipH="1" flipV="1">
            <a:off x="4832351" y="-2344738"/>
            <a:ext cx="7985125" cy="8075613"/>
          </a:xfrm>
          <a:custGeom>
            <a:avLst/>
            <a:gdLst>
              <a:gd name="G0" fmla="+- 1 0 0"/>
              <a:gd name="G1" fmla="+- 1 0 0"/>
              <a:gd name="G2" fmla="+- 1 0 0"/>
              <a:gd name="G3" fmla="+- 1 0 0"/>
              <a:gd name="G4" fmla="+- 1 0 0"/>
              <a:gd name="G5" fmla="+- 1 0 0"/>
              <a:gd name="G6" fmla="+- 1 0 0"/>
              <a:gd name="G7" fmla="+- 1 0 0"/>
              <a:gd name="G8" fmla="+- 4 0 0"/>
              <a:gd name="G9" fmla="+- 1 0 0"/>
              <a:gd name="G10" fmla="+- 16382 0 0"/>
              <a:gd name="G11" fmla="+- 1 0 0"/>
              <a:gd name="G12" fmla="+- 8 0 0"/>
              <a:gd name="G13" fmla="+- 1 0 0"/>
              <a:gd name="G14" fmla="+- 1 0 0"/>
              <a:gd name="G15" fmla="+- 1 0 0"/>
              <a:gd name="T0" fmla="*/ 0 w 21600"/>
              <a:gd name="T1" fmla="*/ 0 h 21600"/>
              <a:gd name="T2" fmla="*/ 0 w 21600"/>
              <a:gd name="T3" fmla="*/ 0 h 21600"/>
              <a:gd name="T4" fmla="*/ 0 w 21600"/>
              <a:gd name="T5" fmla="*/ 0 h 21600"/>
              <a:gd name="T6" fmla="*/ 0 w 21600"/>
              <a:gd name="T7" fmla="*/ 0 h 21600"/>
              <a:gd name="T8" fmla="*/ 0 w 21600"/>
              <a:gd name="T9" fmla="*/ 0 h 21600"/>
              <a:gd name="T10" fmla="*/ 0 w 21600"/>
              <a:gd name="T11" fmla="*/ 0 h 21600"/>
              <a:gd name="T12" fmla="*/ 10799 w 21600"/>
              <a:gd name="T13" fmla="*/ 4127 h 21600"/>
              <a:gd name="T14" fmla="*/ 21599 w 21600"/>
              <a:gd name="T15" fmla="*/ 12168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T12" t="T13" r="T14" b="T15"/>
            <a:pathLst>
              <a:path w="21600" h="21600" stroke="0">
                <a:moveTo>
                  <a:pt x="19208" y="4021"/>
                </a:moveTo>
                <a:cubicBezTo>
                  <a:pt x="20755" y="5941"/>
                  <a:pt x="21600" y="8333"/>
                  <a:pt x="21600" y="10800"/>
                </a:cubicBezTo>
                <a:cubicBezTo>
                  <a:pt x="21600" y="11256"/>
                  <a:pt x="21571" y="11712"/>
                  <a:pt x="21513" y="12165"/>
                </a:cubicBezTo>
                <a:lnTo>
                  <a:pt x="10800" y="10800"/>
                </a:lnTo>
                <a:lnTo>
                  <a:pt x="19208" y="4021"/>
                </a:lnTo>
                <a:close/>
              </a:path>
              <a:path w="21600" h="21600" fill="none">
                <a:moveTo>
                  <a:pt x="19208" y="4021"/>
                </a:moveTo>
                <a:cubicBezTo>
                  <a:pt x="20755" y="5941"/>
                  <a:pt x="21600" y="8333"/>
                  <a:pt x="21600" y="10800"/>
                </a:cubicBezTo>
                <a:cubicBezTo>
                  <a:pt x="21600" y="11256"/>
                  <a:pt x="21571" y="11712"/>
                  <a:pt x="21513" y="12165"/>
                </a:cubicBezTo>
              </a:path>
            </a:pathLst>
          </a:custGeom>
          <a:noFill/>
          <a:ln w="57240" cap="sq">
            <a:solidFill>
              <a:srgbClr val="FFFFCC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  <p:sp>
        <p:nvSpPr>
          <p:cNvPr id="242709" name="Freeform 21"/>
          <p:cNvSpPr>
            <a:spLocks noChangeArrowheads="1"/>
          </p:cNvSpPr>
          <p:nvPr/>
        </p:nvSpPr>
        <p:spPr bwMode="auto">
          <a:xfrm flipH="1" flipV="1">
            <a:off x="7427914" y="139701"/>
            <a:ext cx="2822575" cy="2849563"/>
          </a:xfrm>
          <a:custGeom>
            <a:avLst/>
            <a:gdLst>
              <a:gd name="G0" fmla="+- 1 0 0"/>
              <a:gd name="G1" fmla="+- 1 0 0"/>
              <a:gd name="G2" fmla="+- 1 0 0"/>
              <a:gd name="G3" fmla="+- 1 0 0"/>
              <a:gd name="G4" fmla="+- 1 0 0"/>
              <a:gd name="G5" fmla="+- 1 0 0"/>
              <a:gd name="G6" fmla="+- 1 0 0"/>
              <a:gd name="G7" fmla="+- 1 0 0"/>
              <a:gd name="G8" fmla="+- 4 0 0"/>
              <a:gd name="G9" fmla="+- 1 0 0"/>
              <a:gd name="G10" fmla="+- 16382 0 0"/>
              <a:gd name="G11" fmla="+- 1 0 0"/>
              <a:gd name="G12" fmla="+- 8 0 0"/>
              <a:gd name="G13" fmla="+- 1 0 0"/>
              <a:gd name="G14" fmla="+- 1 0 0"/>
              <a:gd name="G15" fmla="+- 1 0 0"/>
              <a:gd name="T0" fmla="*/ 0 w 21600"/>
              <a:gd name="T1" fmla="*/ 0 h 21600"/>
              <a:gd name="T2" fmla="*/ 0 w 21600"/>
              <a:gd name="T3" fmla="*/ 0 h 21600"/>
              <a:gd name="T4" fmla="*/ 0 w 21600"/>
              <a:gd name="T5" fmla="*/ 0 h 21600"/>
              <a:gd name="T6" fmla="*/ 0 w 21600"/>
              <a:gd name="T7" fmla="*/ 0 h 21600"/>
              <a:gd name="T8" fmla="*/ 0 w 21600"/>
              <a:gd name="T9" fmla="*/ 0 h 21600"/>
              <a:gd name="T10" fmla="*/ 0 w 21600"/>
              <a:gd name="T11" fmla="*/ 0 h 21600"/>
              <a:gd name="T12" fmla="*/ 10799 w 21600"/>
              <a:gd name="T13" fmla="*/ 4127 h 21600"/>
              <a:gd name="T14" fmla="*/ 21599 w 21600"/>
              <a:gd name="T15" fmla="*/ 12168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T12" t="T13" r="T14" b="T15"/>
            <a:pathLst>
              <a:path w="21600" h="21600" stroke="0">
                <a:moveTo>
                  <a:pt x="19268" y="4098"/>
                </a:moveTo>
                <a:cubicBezTo>
                  <a:pt x="20778" y="6005"/>
                  <a:pt x="21600" y="8367"/>
                  <a:pt x="21600" y="10800"/>
                </a:cubicBezTo>
                <a:cubicBezTo>
                  <a:pt x="21600" y="11274"/>
                  <a:pt x="21568" y="11747"/>
                  <a:pt x="21506" y="12218"/>
                </a:cubicBezTo>
                <a:lnTo>
                  <a:pt x="10800" y="10800"/>
                </a:lnTo>
                <a:lnTo>
                  <a:pt x="19268" y="4098"/>
                </a:lnTo>
                <a:close/>
              </a:path>
              <a:path w="21600" h="21600" fill="none">
                <a:moveTo>
                  <a:pt x="19268" y="4098"/>
                </a:moveTo>
                <a:cubicBezTo>
                  <a:pt x="20778" y="6005"/>
                  <a:pt x="21600" y="8367"/>
                  <a:pt x="21600" y="10800"/>
                </a:cubicBezTo>
                <a:cubicBezTo>
                  <a:pt x="21600" y="11274"/>
                  <a:pt x="21568" y="11747"/>
                  <a:pt x="21506" y="12218"/>
                </a:cubicBezTo>
              </a:path>
            </a:pathLst>
          </a:custGeom>
          <a:noFill/>
          <a:ln w="57240" cap="sq">
            <a:solidFill>
              <a:srgbClr val="FFFFCC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  <p:sp>
        <p:nvSpPr>
          <p:cNvPr id="242710" name="Freeform 22"/>
          <p:cNvSpPr>
            <a:spLocks noChangeArrowheads="1"/>
          </p:cNvSpPr>
          <p:nvPr/>
        </p:nvSpPr>
        <p:spPr bwMode="auto">
          <a:xfrm flipH="1" flipV="1">
            <a:off x="2197100" y="-4835525"/>
            <a:ext cx="13233400" cy="13342938"/>
          </a:xfrm>
          <a:custGeom>
            <a:avLst/>
            <a:gdLst>
              <a:gd name="G0" fmla="+- 4016 0 0"/>
              <a:gd name="G1" fmla="+- 1 0 0"/>
              <a:gd name="G2" fmla="+- 1 0 0"/>
              <a:gd name="G3" fmla="*/ 1 34233 33280"/>
              <a:gd name="G4" fmla="+- 4016 0 0"/>
              <a:gd name="G5" fmla="+- 1 0 0"/>
              <a:gd name="G6" fmla="+- 1 0 0"/>
              <a:gd name="G7" fmla="+- 1 0 0"/>
              <a:gd name="G8" fmla="+- 4 0 0"/>
              <a:gd name="G9" fmla="+- 1 0 0"/>
              <a:gd name="G10" fmla="+- 16382 0 0"/>
              <a:gd name="G11" fmla="+- 1 0 0"/>
              <a:gd name="G12" fmla="+- 8 0 0"/>
              <a:gd name="G13" fmla="+- 1 0 0"/>
              <a:gd name="G14" fmla="+- 1 0 0"/>
              <a:gd name="G15" fmla="+- 1 0 0"/>
              <a:gd name="T0" fmla="*/ 0 w 21600"/>
              <a:gd name="T1" fmla="*/ 0 h 21600"/>
              <a:gd name="T2" fmla="*/ 0 w 21600"/>
              <a:gd name="T3" fmla="*/ 0 h 21600"/>
              <a:gd name="T4" fmla="*/ 0 w 21600"/>
              <a:gd name="T5" fmla="*/ 0 h 21600"/>
              <a:gd name="T6" fmla="*/ 0 w 21600"/>
              <a:gd name="T7" fmla="*/ 0 h 21600"/>
              <a:gd name="T8" fmla="*/ 0 w 21600"/>
              <a:gd name="T9" fmla="*/ 0 h 21600"/>
              <a:gd name="T10" fmla="*/ 0 w 21600"/>
              <a:gd name="T11" fmla="*/ 0 h 21600"/>
              <a:gd name="T12" fmla="*/ 10799 w 21600"/>
              <a:gd name="T13" fmla="*/ 4127 h 21600"/>
              <a:gd name="T14" fmla="*/ 21599 w 21600"/>
              <a:gd name="T15" fmla="*/ 12168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T12" t="T13" r="T14" b="T15"/>
            <a:pathLst>
              <a:path w="21600" h="21600" stroke="0">
                <a:moveTo>
                  <a:pt x="19203" y="4016"/>
                </a:moveTo>
                <a:cubicBezTo>
                  <a:pt x="20754" y="5937"/>
                  <a:pt x="21600" y="8331"/>
                  <a:pt x="21600" y="10800"/>
                </a:cubicBezTo>
                <a:cubicBezTo>
                  <a:pt x="21600" y="11244"/>
                  <a:pt x="21572" y="11688"/>
                  <a:pt x="21517" y="12130"/>
                </a:cubicBezTo>
                <a:lnTo>
                  <a:pt x="10800" y="10800"/>
                </a:lnTo>
                <a:lnTo>
                  <a:pt x="19203" y="4016"/>
                </a:lnTo>
                <a:close/>
              </a:path>
              <a:path w="21600" h="21600" fill="none">
                <a:moveTo>
                  <a:pt x="19203" y="4016"/>
                </a:moveTo>
                <a:cubicBezTo>
                  <a:pt x="20754" y="5937"/>
                  <a:pt x="21600" y="8331"/>
                  <a:pt x="21600" y="10800"/>
                </a:cubicBezTo>
                <a:cubicBezTo>
                  <a:pt x="21600" y="11244"/>
                  <a:pt x="21572" y="11688"/>
                  <a:pt x="21517" y="12130"/>
                </a:cubicBezTo>
              </a:path>
            </a:pathLst>
          </a:custGeom>
          <a:noFill/>
          <a:ln w="57240" cap="sq">
            <a:solidFill>
              <a:srgbClr val="FFFFCC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  <p:sp>
        <p:nvSpPr>
          <p:cNvPr id="242711" name="Freeform 23"/>
          <p:cNvSpPr>
            <a:spLocks noChangeArrowheads="1"/>
          </p:cNvSpPr>
          <p:nvPr/>
        </p:nvSpPr>
        <p:spPr bwMode="auto">
          <a:xfrm flipH="1" flipV="1">
            <a:off x="3495675" y="-3606800"/>
            <a:ext cx="10648950" cy="10737850"/>
          </a:xfrm>
          <a:custGeom>
            <a:avLst/>
            <a:gdLst>
              <a:gd name="G0" fmla="+- 1 0 0"/>
              <a:gd name="G1" fmla="+- 1 0 0"/>
              <a:gd name="G2" fmla="+- 1 0 0"/>
              <a:gd name="G3" fmla="+- 1 0 0"/>
              <a:gd name="G4" fmla="+- 1 0 0"/>
              <a:gd name="G5" fmla="+- 1 0 0"/>
              <a:gd name="G6" fmla="+- 1 0 0"/>
              <a:gd name="G7" fmla="+- 1 0 0"/>
              <a:gd name="G8" fmla="+- 4 0 0"/>
              <a:gd name="G9" fmla="+- 1 0 0"/>
              <a:gd name="G10" fmla="+- 16382 0 0"/>
              <a:gd name="G11" fmla="+- 1 0 0"/>
              <a:gd name="G12" fmla="+- 8 0 0"/>
              <a:gd name="G13" fmla="+- 1 0 0"/>
              <a:gd name="G14" fmla="+- 1 0 0"/>
              <a:gd name="G15" fmla="+- 1 0 0"/>
              <a:gd name="T0" fmla="*/ 0 w 21600"/>
              <a:gd name="T1" fmla="*/ 0 h 21600"/>
              <a:gd name="T2" fmla="*/ 0 w 21600"/>
              <a:gd name="T3" fmla="*/ 0 h 21600"/>
              <a:gd name="T4" fmla="*/ 0 w 21600"/>
              <a:gd name="T5" fmla="*/ 0 h 21600"/>
              <a:gd name="T6" fmla="*/ 0 w 21600"/>
              <a:gd name="T7" fmla="*/ 0 h 21600"/>
              <a:gd name="T8" fmla="*/ 0 w 21600"/>
              <a:gd name="T9" fmla="*/ 0 h 21600"/>
              <a:gd name="T10" fmla="*/ 0 w 21600"/>
              <a:gd name="T11" fmla="*/ 0 h 21600"/>
              <a:gd name="T12" fmla="*/ 10799 w 21600"/>
              <a:gd name="T13" fmla="*/ 4127 h 21600"/>
              <a:gd name="T14" fmla="*/ 21599 w 21600"/>
              <a:gd name="T15" fmla="*/ 12168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T12" t="T13" r="T14" b="T15"/>
            <a:pathLst>
              <a:path w="21600" h="21600" stroke="0">
                <a:moveTo>
                  <a:pt x="19221" y="4039"/>
                </a:moveTo>
                <a:cubicBezTo>
                  <a:pt x="20761" y="5956"/>
                  <a:pt x="21600" y="8341"/>
                  <a:pt x="21600" y="10800"/>
                </a:cubicBezTo>
                <a:cubicBezTo>
                  <a:pt x="21600" y="11252"/>
                  <a:pt x="21571" y="11704"/>
                  <a:pt x="21514" y="12154"/>
                </a:cubicBezTo>
                <a:lnTo>
                  <a:pt x="10800" y="10800"/>
                </a:lnTo>
                <a:lnTo>
                  <a:pt x="19221" y="4039"/>
                </a:lnTo>
                <a:close/>
              </a:path>
              <a:path w="21600" h="21600" fill="none">
                <a:moveTo>
                  <a:pt x="19221" y="4039"/>
                </a:moveTo>
                <a:cubicBezTo>
                  <a:pt x="20761" y="5956"/>
                  <a:pt x="21600" y="8341"/>
                  <a:pt x="21600" y="10800"/>
                </a:cubicBezTo>
                <a:cubicBezTo>
                  <a:pt x="21600" y="11252"/>
                  <a:pt x="21571" y="11704"/>
                  <a:pt x="21514" y="12154"/>
                </a:cubicBezTo>
              </a:path>
            </a:pathLst>
          </a:custGeom>
          <a:noFill/>
          <a:ln w="57240" cap="sq">
            <a:solidFill>
              <a:srgbClr val="FFFFCC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  <p:grpSp>
        <p:nvGrpSpPr>
          <p:cNvPr id="242712" name="Group 24"/>
          <p:cNvGrpSpPr>
            <a:grpSpLocks/>
          </p:cNvGrpSpPr>
          <p:nvPr/>
        </p:nvGrpSpPr>
        <p:grpSpPr bwMode="auto">
          <a:xfrm>
            <a:off x="3495675" y="1543050"/>
            <a:ext cx="5354638" cy="2559050"/>
            <a:chOff x="1242" y="972"/>
            <a:chExt cx="3373" cy="1612"/>
          </a:xfrm>
        </p:grpSpPr>
        <p:sp>
          <p:nvSpPr>
            <p:cNvPr id="242713" name="Line 25"/>
            <p:cNvSpPr>
              <a:spLocks noChangeShapeType="1"/>
            </p:cNvSpPr>
            <p:nvPr/>
          </p:nvSpPr>
          <p:spPr bwMode="auto">
            <a:xfrm flipH="1">
              <a:off x="1246" y="972"/>
              <a:ext cx="3369" cy="703"/>
            </a:xfrm>
            <a:prstGeom prst="line">
              <a:avLst/>
            </a:prstGeom>
            <a:noFill/>
            <a:ln w="19080" cap="sq">
              <a:solidFill>
                <a:srgbClr val="FFFFCC"/>
              </a:solidFill>
              <a:prstDash val="dash"/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242714" name="Line 26"/>
            <p:cNvSpPr>
              <a:spLocks noChangeShapeType="1"/>
            </p:cNvSpPr>
            <p:nvPr/>
          </p:nvSpPr>
          <p:spPr bwMode="auto">
            <a:xfrm flipH="1">
              <a:off x="1241" y="978"/>
              <a:ext cx="3375" cy="1606"/>
            </a:xfrm>
            <a:prstGeom prst="line">
              <a:avLst/>
            </a:prstGeom>
            <a:noFill/>
            <a:ln w="19080" cap="sq">
              <a:solidFill>
                <a:srgbClr val="FFFFCC"/>
              </a:solidFill>
              <a:prstDash val="dash"/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</p:grpSp>
      <p:sp>
        <p:nvSpPr>
          <p:cNvPr id="242715" name="Oval 27"/>
          <p:cNvSpPr>
            <a:spLocks noChangeArrowheads="1"/>
          </p:cNvSpPr>
          <p:nvPr/>
        </p:nvSpPr>
        <p:spPr bwMode="auto">
          <a:xfrm>
            <a:off x="8763000" y="1447800"/>
            <a:ext cx="190500" cy="190500"/>
          </a:xfrm>
          <a:prstGeom prst="ellipse">
            <a:avLst/>
          </a:prstGeom>
          <a:gradFill rotWithShape="0">
            <a:gsLst>
              <a:gs pos="0">
                <a:srgbClr val="FF3300"/>
              </a:gs>
              <a:gs pos="100000">
                <a:srgbClr val="751700"/>
              </a:gs>
            </a:gsLst>
            <a:lin ang="5400000" scaled="1"/>
          </a:gradFill>
          <a:ln w="9360" cap="sq">
            <a:solidFill>
              <a:srgbClr val="CC33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  <p:sp>
        <p:nvSpPr>
          <p:cNvPr id="242716" name="Line 28"/>
          <p:cNvSpPr>
            <a:spLocks noChangeShapeType="1"/>
          </p:cNvSpPr>
          <p:nvPr/>
        </p:nvSpPr>
        <p:spPr bwMode="auto">
          <a:xfrm flipH="1">
            <a:off x="3836989" y="4495800"/>
            <a:ext cx="434975" cy="217488"/>
          </a:xfrm>
          <a:prstGeom prst="line">
            <a:avLst/>
          </a:prstGeom>
          <a:noFill/>
          <a:ln w="28440" cap="sq">
            <a:solidFill>
              <a:srgbClr val="73B9FF"/>
            </a:solidFill>
            <a:miter lim="800000"/>
            <a:headEnd type="triangle" w="med" len="med"/>
            <a:tailEnd type="triangle" w="med" len="med"/>
          </a:ln>
          <a:effectLst>
            <a:outerShdw dist="12600" dir="5400000" algn="ctr" rotWithShape="0">
              <a:srgbClr val="000000"/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s-CO"/>
          </a:p>
        </p:txBody>
      </p:sp>
      <p:grpSp>
        <p:nvGrpSpPr>
          <p:cNvPr id="242717" name="Group 29"/>
          <p:cNvGrpSpPr>
            <a:grpSpLocks/>
          </p:cNvGrpSpPr>
          <p:nvPr/>
        </p:nvGrpSpPr>
        <p:grpSpPr bwMode="auto">
          <a:xfrm>
            <a:off x="3490914" y="-3624263"/>
            <a:ext cx="10652125" cy="10728326"/>
            <a:chOff x="1239" y="-2283"/>
            <a:chExt cx="6710" cy="6758"/>
          </a:xfrm>
        </p:grpSpPr>
        <p:sp>
          <p:nvSpPr>
            <p:cNvPr id="242718" name="Freeform 30"/>
            <p:cNvSpPr>
              <a:spLocks noChangeArrowheads="1"/>
            </p:cNvSpPr>
            <p:nvPr/>
          </p:nvSpPr>
          <p:spPr bwMode="auto">
            <a:xfrm flipH="1" flipV="1">
              <a:off x="1239" y="-2283"/>
              <a:ext cx="6710" cy="6758"/>
            </a:xfrm>
            <a:custGeom>
              <a:avLst/>
              <a:gdLst>
                <a:gd name="G0" fmla="+- 1 0 0"/>
                <a:gd name="G1" fmla="+- 1 0 0"/>
                <a:gd name="G2" fmla="+- 1 0 0"/>
                <a:gd name="G3" fmla="+- 1 0 0"/>
                <a:gd name="G4" fmla="+- 1 0 0"/>
                <a:gd name="G5" fmla="*/ 1 27759 0"/>
                <a:gd name="G6" fmla="+- 1 0 0"/>
                <a:gd name="G7" fmla="+- 1 0 0"/>
                <a:gd name="G8" fmla="+- 1 0 0"/>
                <a:gd name="G9" fmla="*/ 1 0 0"/>
                <a:gd name="G10" fmla="*/ 1 35987 55552"/>
                <a:gd name="G11" fmla="*/ G10 1 180"/>
                <a:gd name="G12" fmla="*/ G9 1 G11"/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w 21600"/>
                <a:gd name="T9" fmla="*/ 0 h 21600"/>
                <a:gd name="T10" fmla="*/ 0 w 21600"/>
                <a:gd name="T11" fmla="*/ 0 h 21600"/>
                <a:gd name="T12" fmla="*/ 10798 w 21600"/>
                <a:gd name="T13" fmla="*/ 6510 h 21600"/>
                <a:gd name="T14" fmla="*/ 21388 w 21600"/>
                <a:gd name="T15" fmla="*/ 10798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T12" t="T13" r="T14" b="T15"/>
              <a:pathLst>
                <a:path w="21600" h="21600" stroke="0">
                  <a:moveTo>
                    <a:pt x="20693" y="6470"/>
                  </a:moveTo>
                  <a:cubicBezTo>
                    <a:pt x="21010" y="7193"/>
                    <a:pt x="21246" y="7949"/>
                    <a:pt x="21398" y="8724"/>
                  </a:cubicBezTo>
                  <a:lnTo>
                    <a:pt x="10800" y="10800"/>
                  </a:lnTo>
                  <a:lnTo>
                    <a:pt x="20693" y="6470"/>
                  </a:lnTo>
                  <a:close/>
                </a:path>
                <a:path w="21600" h="21600" fill="none">
                  <a:moveTo>
                    <a:pt x="20693" y="6470"/>
                  </a:moveTo>
                  <a:cubicBezTo>
                    <a:pt x="21010" y="7193"/>
                    <a:pt x="21246" y="7949"/>
                    <a:pt x="21398" y="8724"/>
                  </a:cubicBezTo>
                </a:path>
              </a:pathLst>
            </a:custGeom>
            <a:noFill/>
            <a:ln w="19080" cap="sq">
              <a:solidFill>
                <a:srgbClr val="73B9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  <p:sp>
          <p:nvSpPr>
            <p:cNvPr id="242719" name="Line 31"/>
            <p:cNvSpPr>
              <a:spLocks noChangeShapeType="1"/>
            </p:cNvSpPr>
            <p:nvPr/>
          </p:nvSpPr>
          <p:spPr bwMode="auto">
            <a:xfrm>
              <a:off x="1274" y="2628"/>
              <a:ext cx="203" cy="389"/>
            </a:xfrm>
            <a:prstGeom prst="line">
              <a:avLst/>
            </a:prstGeom>
            <a:noFill/>
            <a:ln w="19080" cap="sq">
              <a:solidFill>
                <a:srgbClr val="73B9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242720" name="Line 32"/>
            <p:cNvSpPr>
              <a:spLocks noChangeShapeType="1"/>
            </p:cNvSpPr>
            <p:nvPr/>
          </p:nvSpPr>
          <p:spPr bwMode="auto">
            <a:xfrm>
              <a:off x="1521" y="2439"/>
              <a:ext cx="229" cy="438"/>
            </a:xfrm>
            <a:prstGeom prst="line">
              <a:avLst/>
            </a:prstGeom>
            <a:noFill/>
            <a:ln w="19080" cap="sq">
              <a:solidFill>
                <a:srgbClr val="73B9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</p:grpSp>
      <p:sp>
        <p:nvSpPr>
          <p:cNvPr id="242721" name="Text Box 33"/>
          <p:cNvSpPr txBox="1">
            <a:spLocks noChangeArrowheads="1"/>
          </p:cNvSpPr>
          <p:nvPr/>
        </p:nvSpPr>
        <p:spPr bwMode="auto">
          <a:xfrm>
            <a:off x="3733800" y="4596023"/>
            <a:ext cx="914400" cy="58695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ctr">
            <a:spAutoFit/>
          </a:bodyPr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spcBef>
                <a:spcPts val="2000"/>
              </a:spcBef>
              <a:buClrTx/>
            </a:pPr>
            <a:r>
              <a:rPr lang="es-CO" altLang="es-CO" sz="3200" b="1">
                <a:solidFill>
                  <a:srgbClr val="73B9FF"/>
                </a:solidFill>
              </a:rPr>
              <a:t> </a:t>
            </a:r>
            <a:r>
              <a:rPr lang="es-CO" altLang="es-CO" sz="3200" b="1">
                <a:solidFill>
                  <a:srgbClr val="73B9FF"/>
                </a:solidFill>
                <a:latin typeface="Symbol" panose="05050102010706020507" pitchFamily="18" charset="2"/>
              </a:rPr>
              <a:t></a:t>
            </a:r>
            <a:r>
              <a:rPr lang="es-CO" altLang="es-CO" sz="3200" b="1" i="1">
                <a:solidFill>
                  <a:srgbClr val="73B9FF"/>
                </a:solidFill>
              </a:rPr>
              <a:t>x</a:t>
            </a:r>
            <a:r>
              <a:rPr lang="es-CO" altLang="es-CO" sz="3200" b="1">
                <a:solidFill>
                  <a:srgbClr val="73B9FF"/>
                </a:solidFill>
              </a:rPr>
              <a:t> </a:t>
            </a:r>
          </a:p>
        </p:txBody>
      </p:sp>
      <p:sp>
        <p:nvSpPr>
          <p:cNvPr id="242722" name="Text Box 34"/>
          <p:cNvSpPr txBox="1">
            <a:spLocks noChangeArrowheads="1"/>
          </p:cNvSpPr>
          <p:nvPr/>
        </p:nvSpPr>
        <p:spPr bwMode="auto">
          <a:xfrm>
            <a:off x="4343401" y="4596023"/>
            <a:ext cx="1865313" cy="58695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ctr">
            <a:spAutoFit/>
          </a:bodyPr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spcBef>
                <a:spcPts val="2000"/>
              </a:spcBef>
              <a:buClrTx/>
            </a:pPr>
            <a:r>
              <a:rPr lang="es-CO" altLang="es-CO" sz="3200" b="1">
                <a:solidFill>
                  <a:srgbClr val="73B9FF"/>
                </a:solidFill>
              </a:rPr>
              <a:t>  =   </a:t>
            </a:r>
            <a:r>
              <a:rPr lang="es-CO" altLang="es-CO" sz="3200" b="1" i="1">
                <a:solidFill>
                  <a:srgbClr val="73B9FF"/>
                </a:solidFill>
              </a:rPr>
              <a:t>c</a:t>
            </a:r>
            <a:r>
              <a:rPr lang="es-CO" altLang="es-CO" sz="3200" b="1">
                <a:solidFill>
                  <a:srgbClr val="73B9FF"/>
                </a:solidFill>
              </a:rPr>
              <a:t> </a:t>
            </a:r>
            <a:r>
              <a:rPr lang="es-CO" altLang="es-CO" sz="3200" b="1">
                <a:solidFill>
                  <a:srgbClr val="73B9FF"/>
                </a:solidFill>
                <a:latin typeface="Symbol" panose="05050102010706020507" pitchFamily="18" charset="2"/>
              </a:rPr>
              <a:t></a:t>
            </a:r>
            <a:r>
              <a:rPr lang="es-CO" altLang="es-CO" sz="3200" b="1" i="1">
                <a:solidFill>
                  <a:srgbClr val="73B9FF"/>
                </a:solidFill>
              </a:rPr>
              <a:t>t</a:t>
            </a:r>
            <a:r>
              <a:rPr lang="es-CO" altLang="es-CO" sz="3200" b="1">
                <a:solidFill>
                  <a:srgbClr val="73B9FF"/>
                </a:solidFill>
              </a:rPr>
              <a:t> 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0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6" dur="1" fill="hold">
                                          <p:stCondLst>
                                            <p:cond evt="end" delay="0">
                                              <p:tn val="6"/>
                                            </p:cond>
                                          </p:stCondLst>
                                        </p:cTn>
                                        <p:tgtEl>
                                          <p:spTgt spid="2427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  <p:set>
                                      <p:cBhvr additive="repl"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427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9" presetID="1" presetClass="entr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10" dur="1" fill="hold">
                                          <p:stCondLst>
                                            <p:cond evt="end" delay="0">
                                              <p:tn val="10"/>
                                            </p:cond>
                                          </p:stCondLst>
                                        </p:cTn>
                                        <p:tgtEl>
                                          <p:spTgt spid="2427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  <p:set>
                                      <p:cBhvr additive="repl">
                                        <p:cTn id="1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427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3" presetID="1" presetClass="entr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14" dur="1" fill="hold">
                                          <p:stCondLst>
                                            <p:cond evt="end" delay="0">
                                              <p:tn val="14"/>
                                            </p:cond>
                                          </p:stCondLst>
                                        </p:cTn>
                                        <p:tgtEl>
                                          <p:spTgt spid="2427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  <p:set>
                                      <p:cBhvr additive="repl">
                                        <p:cTn id="1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427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17" presetID="1" presetClass="entr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18" dur="1" fill="hold">
                                          <p:stCondLst>
                                            <p:cond evt="end" delay="0">
                                              <p:tn val="18"/>
                                            </p:cond>
                                          </p:stCondLst>
                                        </p:cTn>
                                        <p:tgtEl>
                                          <p:spTgt spid="2427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  <p:set>
                                      <p:cBhvr additive="repl">
                                        <p:cTn id="1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427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21" presetID="1" presetClass="entr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22" dur="1" fill="hold">
                                          <p:stCondLst>
                                            <p:cond evt="end" delay="0">
                                              <p:tn val="22"/>
                                            </p:cond>
                                          </p:stCondLst>
                                        </p:cTn>
                                        <p:tgtEl>
                                          <p:spTgt spid="2427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  <p:set>
                                      <p:cBhvr additive="repl">
                                        <p:cTn id="2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427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 nodeType="afterGroup">
                            <p:stCondLst>
                              <p:cond delay="2500"/>
                            </p:stCondLst>
                            <p:childTnLst>
                              <p:par>
                                <p:cTn id="25" presetID="1" presetClass="entr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26" dur="1" fill="hold">
                                          <p:stCondLst>
                                            <p:cond evt="end" delay="0">
                                              <p:tn val="26"/>
                                            </p:cond>
                                          </p:stCondLst>
                                        </p:cTn>
                                        <p:tgtEl>
                                          <p:spTgt spid="2427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  <p:set>
                                      <p:cBhvr additive="repl">
                                        <p:cTn id="2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427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 nodeType="afterGroup">
                            <p:stCondLst>
                              <p:cond delay="3000"/>
                            </p:stCondLst>
                            <p:childTnLst>
                              <p:par>
                                <p:cTn id="29" presetID="1" presetClass="entr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30" dur="1" fill="hold">
                                          <p:stCondLst>
                                            <p:cond evt="end" delay="0">
                                              <p:tn val="30"/>
                                            </p:cond>
                                          </p:stCondLst>
                                        </p:cTn>
                                        <p:tgtEl>
                                          <p:spTgt spid="2427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  <p:set>
                                      <p:cBhvr additive="repl">
                                        <p:cTn id="3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427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 nodeType="afterGroup">
                            <p:stCondLst>
                              <p:cond delay="3500"/>
                            </p:stCondLst>
                            <p:childTnLst>
                              <p:par>
                                <p:cTn id="33" presetID="1" presetClass="entr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34" dur="1" fill="hold">
                                          <p:stCondLst>
                                            <p:cond evt="end" delay="0">
                                              <p:tn val="34"/>
                                            </p:cond>
                                          </p:stCondLst>
                                        </p:cTn>
                                        <p:tgtEl>
                                          <p:spTgt spid="2427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  <p:set>
                                      <p:cBhvr additive="repl">
                                        <p:cTn id="3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427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 nodeType="afterGroup">
                            <p:stCondLst>
                              <p:cond delay="4000"/>
                            </p:stCondLst>
                            <p:childTnLst>
                              <p:par>
                                <p:cTn id="37" presetID="1" presetClass="entr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38" dur="1" fill="hold">
                                          <p:stCondLst>
                                            <p:cond evt="end" delay="0">
                                              <p:tn val="38"/>
                                            </p:cond>
                                          </p:stCondLst>
                                        </p:cTn>
                                        <p:tgtEl>
                                          <p:spTgt spid="2427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  <p:set>
                                      <p:cBhvr additive="repl">
                                        <p:cTn id="3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427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 nodeType="afterGroup">
                            <p:stCondLst>
                              <p:cond delay="4500"/>
                            </p:stCondLst>
                            <p:childTnLst>
                              <p:par>
                                <p:cTn id="41" presetID="1" presetClass="entr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42" dur="1" fill="hold">
                                          <p:stCondLst>
                                            <p:cond evt="end" delay="0">
                                              <p:tn val="42"/>
                                            </p:cond>
                                          </p:stCondLst>
                                        </p:cTn>
                                        <p:tgtEl>
                                          <p:spTgt spid="2427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  <p:set>
                                      <p:cBhvr additive="repl">
                                        <p:cTn id="4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427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 nodeType="afterGroup">
                            <p:stCondLst>
                              <p:cond delay="5000"/>
                            </p:stCondLst>
                            <p:childTnLst>
                              <p:par>
                                <p:cTn id="45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27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 additive="repl">
                                        <p:cTn id="47" dur="500"/>
                                        <p:tgtEl>
                                          <p:spTgt spid="2427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 nodeType="clickPar">
                      <p:stCondLst>
                        <p:cond delay="indefinite"/>
                      </p:stCondLst>
                      <p:childTnLst>
                        <p:par>
                          <p:cTn id="4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0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27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 additive="repl">
                                        <p:cTn id="52" dur="500"/>
                                        <p:tgtEl>
                                          <p:spTgt spid="2427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54" presetID="9" presetClass="entr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27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 additive="repl">
                                        <p:cTn id="56" dur="500"/>
                                        <p:tgtEl>
                                          <p:spTgt spid="2427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58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27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 additive="repl">
                                        <p:cTn id="60" dur="500"/>
                                        <p:tgtEl>
                                          <p:spTgt spid="2427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 nodeType="clickPar">
                      <p:stCondLst>
                        <p:cond delay="indefinite"/>
                      </p:stCondLst>
                      <p:childTnLst>
                        <p:par>
                          <p:cTn id="6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3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27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 additive="repl">
                                        <p:cTn id="65" dur="500"/>
                                        <p:tgtEl>
                                          <p:spTgt spid="2427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2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gradFill rotWithShape="0">
          <a:gsLst>
            <a:gs pos="0">
              <a:srgbClr val="000000"/>
            </a:gs>
            <a:gs pos="50000">
              <a:srgbClr val="003399"/>
            </a:gs>
            <a:gs pos="100000">
              <a:srgbClr val="000000"/>
            </a:gs>
          </a:gsLst>
          <a:lin ang="81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3713" name="Text Box 1"/>
          <p:cNvSpPr txBox="1">
            <a:spLocks noChangeArrowheads="1"/>
          </p:cNvSpPr>
          <p:nvPr/>
        </p:nvSpPr>
        <p:spPr bwMode="auto">
          <a:xfrm>
            <a:off x="2514600" y="858671"/>
            <a:ext cx="7162800" cy="483427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ctr">
            <a:spAutoFit/>
          </a:bodyPr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spcBef>
                <a:spcPts val="2750"/>
              </a:spcBef>
              <a:buClrTx/>
            </a:pPr>
            <a:r>
              <a:rPr lang="es-CO" altLang="es-CO" sz="4400" b="1">
                <a:solidFill>
                  <a:srgbClr val="FFFF99"/>
                </a:solidFill>
                <a:latin typeface="Arial" panose="020B0604020202020204" pitchFamily="34" charset="0"/>
              </a:rPr>
              <a:t>Los caminos entre la fuente y los oídos son de diferente longitud, por lo que se produce una </a:t>
            </a:r>
            <a:r>
              <a:rPr lang="es-CO" altLang="es-CO" sz="4400" b="1">
                <a:solidFill>
                  <a:srgbClr val="00FFFF"/>
                </a:solidFill>
                <a:latin typeface="Arial" panose="020B0604020202020204" pitchFamily="34" charset="0"/>
              </a:rPr>
              <a:t>diferencia de tiempo interaural</a:t>
            </a:r>
            <a:r>
              <a:rPr lang="es-CO" altLang="es-CO" sz="4400" b="1">
                <a:solidFill>
                  <a:srgbClr val="FFFF99"/>
                </a:solidFill>
                <a:latin typeface="Arial" panose="020B0604020202020204" pitchFamily="34" charset="0"/>
              </a:rPr>
              <a:t>, </a:t>
            </a:r>
            <a:r>
              <a:rPr lang="es-CO" altLang="es-CO" sz="4400" b="1">
                <a:solidFill>
                  <a:srgbClr val="00FFFF"/>
                </a:solidFill>
                <a:latin typeface="Symbol" panose="05050102010706020507" pitchFamily="18" charset="2"/>
              </a:rPr>
              <a:t></a:t>
            </a:r>
            <a:r>
              <a:rPr lang="es-CO" altLang="es-CO" sz="4400" b="1" i="1">
                <a:solidFill>
                  <a:srgbClr val="00FFFF"/>
                </a:solidFill>
              </a:rPr>
              <a:t>t</a:t>
            </a:r>
            <a:r>
              <a:rPr lang="es-CO" altLang="es-CO" sz="3200" b="1">
                <a:solidFill>
                  <a:srgbClr val="00FFFF"/>
                </a:solidFill>
              </a:rPr>
              <a:t> </a:t>
            </a:r>
            <a:r>
              <a:rPr lang="es-CO" altLang="es-CO" sz="4400" b="1">
                <a:solidFill>
                  <a:srgbClr val="FFFF99"/>
                </a:solidFill>
                <a:latin typeface="Arial" panose="020B0604020202020204" pitchFamily="34" charset="0"/>
              </a:rPr>
              <a:t>, abreviada </a:t>
            </a:r>
            <a:r>
              <a:rPr lang="es-CO" altLang="es-CO" sz="4400" b="1" i="1">
                <a:solidFill>
                  <a:srgbClr val="00FFFF"/>
                </a:solidFill>
              </a:rPr>
              <a:t>ITD</a:t>
            </a:r>
            <a:r>
              <a:rPr lang="es-CO" altLang="es-CO" sz="4400" b="1">
                <a:solidFill>
                  <a:srgbClr val="FFFF99"/>
                </a:solidFill>
                <a:latin typeface="Arial" panose="020B0604020202020204" pitchFamily="34" charset="0"/>
              </a:rPr>
              <a:t> </a:t>
            </a:r>
          </a:p>
        </p:txBody>
      </p:sp>
    </p:spTree>
  </p:cSld>
  <p:clrMapOvr>
    <a:masterClrMapping/>
  </p:clrMapOvr>
  <p:transition>
    <p:dissolve/>
  </p:transition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gradFill rotWithShape="0">
          <a:gsLst>
            <a:gs pos="0">
              <a:srgbClr val="000000"/>
            </a:gs>
            <a:gs pos="50000">
              <a:srgbClr val="003399"/>
            </a:gs>
            <a:gs pos="100000">
              <a:srgbClr val="000000"/>
            </a:gs>
          </a:gsLst>
          <a:lin ang="81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6625" name="Group 1"/>
          <p:cNvGrpSpPr>
            <a:grpSpLocks/>
          </p:cNvGrpSpPr>
          <p:nvPr/>
        </p:nvGrpSpPr>
        <p:grpSpPr bwMode="auto">
          <a:xfrm>
            <a:off x="4905376" y="1752600"/>
            <a:ext cx="2874963" cy="4152900"/>
            <a:chOff x="2130" y="1104"/>
            <a:chExt cx="1811" cy="2616"/>
          </a:xfrm>
        </p:grpSpPr>
        <p:sp>
          <p:nvSpPr>
            <p:cNvPr id="26626" name="Freeform 2"/>
            <p:cNvSpPr>
              <a:spLocks noChangeArrowheads="1"/>
            </p:cNvSpPr>
            <p:nvPr/>
          </p:nvSpPr>
          <p:spPr bwMode="auto">
            <a:xfrm rot="21060000">
              <a:off x="2794" y="1243"/>
              <a:ext cx="523" cy="1478"/>
            </a:xfrm>
            <a:custGeom>
              <a:avLst/>
              <a:gdLst>
                <a:gd name="G0" fmla="+- 1 0 0"/>
                <a:gd name="G1" fmla="+- 175 0 0"/>
                <a:gd name="G2" fmla="+- 1 0 0"/>
                <a:gd name="G3" fmla="+- 1 0 0"/>
                <a:gd name="G4" fmla="+- 1 0 0"/>
                <a:gd name="G5" fmla="+- 1 0 0"/>
                <a:gd name="G6" fmla="+- 1 0 0"/>
                <a:gd name="G7" fmla="+- 1 0 0"/>
                <a:gd name="G8" fmla="*/ 1 50163 25408"/>
                <a:gd name="G9" fmla="*/ 1 36197 61504"/>
                <a:gd name="G10" fmla="+- 1 0 0"/>
                <a:gd name="G11" fmla="+- 1 0 0"/>
                <a:gd name="G12" fmla="+- 1 0 0"/>
                <a:gd name="G13" fmla="+- 1 0 0"/>
                <a:gd name="G14" fmla="+- 1 0 0"/>
                <a:gd name="G15" fmla="+- 1 0 0"/>
                <a:gd name="G16" fmla="+- 1 0 0"/>
                <a:gd name="G17" fmla="+- 1 0 0"/>
                <a:gd name="G18" fmla="+- 1 0 0"/>
                <a:gd name="G19" fmla="*/ 1 16385 2"/>
                <a:gd name="G20" fmla="+- 1 0 0"/>
                <a:gd name="G21" fmla="+- 1 0 0"/>
                <a:gd name="G22" fmla="+- 1 0 0"/>
                <a:gd name="G23" fmla="+- 1 0 0"/>
                <a:gd name="G24" fmla="+- 1 0 0"/>
                <a:gd name="G25" fmla="+- 1 0 0"/>
                <a:gd name="G26" fmla="+- 1 0 0"/>
                <a:gd name="G27" fmla="+- 1 0 0"/>
                <a:gd name="G28" fmla="*/ 1 58451 15648"/>
                <a:gd name="G29" fmla="+- 1 0 0"/>
                <a:gd name="G30" fmla="+- 1 0 0"/>
                <a:gd name="G31" fmla="*/ 1 0 0"/>
                <a:gd name="G32" fmla="+- 1 0 0"/>
                <a:gd name="G33" fmla="+- 1 0 0"/>
                <a:gd name="G34" fmla="+- 1 0 0"/>
                <a:gd name="G35" fmla="+- 366 0 0"/>
                <a:gd name="G36" fmla="*/ 1 0 0"/>
                <a:gd name="T0" fmla="*/ 71 w 419"/>
                <a:gd name="T1" fmla="*/ 650 h 1066"/>
                <a:gd name="T2" fmla="*/ 11 w 419"/>
                <a:gd name="T3" fmla="*/ 515 h 1066"/>
                <a:gd name="T4" fmla="*/ 0 w 419"/>
                <a:gd name="T5" fmla="*/ 302 h 1066"/>
                <a:gd name="T6" fmla="*/ 88 w 419"/>
                <a:gd name="T7" fmla="*/ 160 h 1066"/>
                <a:gd name="T8" fmla="*/ 183 w 419"/>
                <a:gd name="T9" fmla="*/ 45 h 1066"/>
                <a:gd name="T10" fmla="*/ 274 w 419"/>
                <a:gd name="T11" fmla="*/ 0 h 1066"/>
                <a:gd name="T12" fmla="*/ 366 w 419"/>
                <a:gd name="T13" fmla="*/ 1 h 1066"/>
                <a:gd name="T14" fmla="*/ 438 w 419"/>
                <a:gd name="T15" fmla="*/ 81 h 1066"/>
                <a:gd name="T16" fmla="*/ 494 w 419"/>
                <a:gd name="T17" fmla="*/ 193 h 1066"/>
                <a:gd name="T18" fmla="*/ 513 w 419"/>
                <a:gd name="T19" fmla="*/ 277 h 1066"/>
                <a:gd name="T20" fmla="*/ 524 w 419"/>
                <a:gd name="T21" fmla="*/ 389 h 1066"/>
                <a:gd name="T22" fmla="*/ 499 w 419"/>
                <a:gd name="T23" fmla="*/ 494 h 1066"/>
                <a:gd name="T24" fmla="*/ 470 w 419"/>
                <a:gd name="T25" fmla="*/ 590 h 1066"/>
                <a:gd name="T26" fmla="*/ 423 w 419"/>
                <a:gd name="T27" fmla="*/ 685 h 1066"/>
                <a:gd name="T28" fmla="*/ 364 w 419"/>
                <a:gd name="T29" fmla="*/ 856 h 1066"/>
                <a:gd name="T30" fmla="*/ 340 w 419"/>
                <a:gd name="T31" fmla="*/ 989 h 1066"/>
                <a:gd name="T32" fmla="*/ 329 w 419"/>
                <a:gd name="T33" fmla="*/ 1118 h 1066"/>
                <a:gd name="T34" fmla="*/ 338 w 419"/>
                <a:gd name="T35" fmla="*/ 1270 h 1066"/>
                <a:gd name="T36" fmla="*/ 334 w 419"/>
                <a:gd name="T37" fmla="*/ 1370 h 1066"/>
                <a:gd name="T38" fmla="*/ 354 w 419"/>
                <a:gd name="T39" fmla="*/ 1365 h 1066"/>
                <a:gd name="T40" fmla="*/ 374 w 419"/>
                <a:gd name="T41" fmla="*/ 1374 h 1066"/>
                <a:gd name="T42" fmla="*/ 381 w 419"/>
                <a:gd name="T43" fmla="*/ 1381 h 1066"/>
                <a:gd name="T44" fmla="*/ 390 w 419"/>
                <a:gd name="T45" fmla="*/ 1419 h 1066"/>
                <a:gd name="T46" fmla="*/ 345 w 419"/>
                <a:gd name="T47" fmla="*/ 1446 h 1066"/>
                <a:gd name="T48" fmla="*/ 289 w 419"/>
                <a:gd name="T49" fmla="*/ 1446 h 1066"/>
                <a:gd name="T50" fmla="*/ 268 w 419"/>
                <a:gd name="T51" fmla="*/ 1422 h 1066"/>
                <a:gd name="T52" fmla="*/ 263 w 419"/>
                <a:gd name="T53" fmla="*/ 1385 h 1066"/>
                <a:gd name="T54" fmla="*/ 244 w 419"/>
                <a:gd name="T55" fmla="*/ 1279 h 1066"/>
                <a:gd name="T56" fmla="*/ 241 w 419"/>
                <a:gd name="T57" fmla="*/ 1186 h 1066"/>
                <a:gd name="T58" fmla="*/ 226 w 419"/>
                <a:gd name="T59" fmla="*/ 1100 h 1066"/>
                <a:gd name="T60" fmla="*/ 218 w 419"/>
                <a:gd name="T61" fmla="*/ 1016 h 1066"/>
                <a:gd name="T62" fmla="*/ 203 w 419"/>
                <a:gd name="T63" fmla="*/ 924 h 1066"/>
                <a:gd name="T64" fmla="*/ 175 w 419"/>
                <a:gd name="T65" fmla="*/ 853 h 1066"/>
                <a:gd name="T66" fmla="*/ 159 w 419"/>
                <a:gd name="T67" fmla="*/ 808 h 1066"/>
                <a:gd name="T68" fmla="*/ 119 w 419"/>
                <a:gd name="T69" fmla="*/ 741 h 1066"/>
                <a:gd name="T70" fmla="*/ 89 w 419"/>
                <a:gd name="T71" fmla="*/ 712 h 1066"/>
                <a:gd name="T72" fmla="*/ 69 w 419"/>
                <a:gd name="T73" fmla="*/ 669 h 10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419" h="1066">
                  <a:moveTo>
                    <a:pt x="57" y="479"/>
                  </a:moveTo>
                  <a:lnTo>
                    <a:pt x="9" y="380"/>
                  </a:lnTo>
                  <a:lnTo>
                    <a:pt x="0" y="223"/>
                  </a:lnTo>
                  <a:lnTo>
                    <a:pt x="70" y="118"/>
                  </a:lnTo>
                  <a:lnTo>
                    <a:pt x="146" y="33"/>
                  </a:lnTo>
                  <a:lnTo>
                    <a:pt x="219" y="0"/>
                  </a:lnTo>
                  <a:lnTo>
                    <a:pt x="293" y="1"/>
                  </a:lnTo>
                  <a:lnTo>
                    <a:pt x="350" y="60"/>
                  </a:lnTo>
                  <a:lnTo>
                    <a:pt x="395" y="142"/>
                  </a:lnTo>
                  <a:lnTo>
                    <a:pt x="410" y="204"/>
                  </a:lnTo>
                  <a:lnTo>
                    <a:pt x="419" y="287"/>
                  </a:lnTo>
                  <a:lnTo>
                    <a:pt x="399" y="364"/>
                  </a:lnTo>
                  <a:lnTo>
                    <a:pt x="376" y="435"/>
                  </a:lnTo>
                  <a:lnTo>
                    <a:pt x="338" y="505"/>
                  </a:lnTo>
                  <a:lnTo>
                    <a:pt x="291" y="631"/>
                  </a:lnTo>
                  <a:lnTo>
                    <a:pt x="272" y="729"/>
                  </a:lnTo>
                  <a:lnTo>
                    <a:pt x="263" y="824"/>
                  </a:lnTo>
                  <a:lnTo>
                    <a:pt x="270" y="936"/>
                  </a:lnTo>
                  <a:lnTo>
                    <a:pt x="267" y="1010"/>
                  </a:lnTo>
                  <a:lnTo>
                    <a:pt x="283" y="1006"/>
                  </a:lnTo>
                  <a:lnTo>
                    <a:pt x="299" y="1013"/>
                  </a:lnTo>
                  <a:lnTo>
                    <a:pt x="305" y="1018"/>
                  </a:lnTo>
                  <a:lnTo>
                    <a:pt x="312" y="1046"/>
                  </a:lnTo>
                  <a:lnTo>
                    <a:pt x="276" y="1066"/>
                  </a:lnTo>
                  <a:lnTo>
                    <a:pt x="231" y="1066"/>
                  </a:lnTo>
                  <a:lnTo>
                    <a:pt x="214" y="1048"/>
                  </a:lnTo>
                  <a:lnTo>
                    <a:pt x="210" y="1021"/>
                  </a:lnTo>
                  <a:lnTo>
                    <a:pt x="195" y="943"/>
                  </a:lnTo>
                  <a:lnTo>
                    <a:pt x="193" y="874"/>
                  </a:lnTo>
                  <a:lnTo>
                    <a:pt x="181" y="811"/>
                  </a:lnTo>
                  <a:lnTo>
                    <a:pt x="174" y="749"/>
                  </a:lnTo>
                  <a:lnTo>
                    <a:pt x="162" y="681"/>
                  </a:lnTo>
                  <a:lnTo>
                    <a:pt x="140" y="629"/>
                  </a:lnTo>
                  <a:lnTo>
                    <a:pt x="127" y="596"/>
                  </a:lnTo>
                  <a:lnTo>
                    <a:pt x="95" y="546"/>
                  </a:lnTo>
                  <a:lnTo>
                    <a:pt x="71" y="525"/>
                  </a:lnTo>
                  <a:lnTo>
                    <a:pt x="55" y="493"/>
                  </a:lnTo>
                </a:path>
              </a:pathLst>
            </a:custGeom>
            <a:gradFill rotWithShape="0">
              <a:gsLst>
                <a:gs pos="0">
                  <a:srgbClr val="FFF12B"/>
                </a:gs>
                <a:gs pos="100000">
                  <a:srgbClr val="FFFF9F"/>
                </a:gs>
              </a:gsLst>
              <a:lin ang="5400000" scaled="1"/>
            </a:gradFill>
            <a:ln w="28440" cap="flat">
              <a:solidFill>
                <a:srgbClr val="FF99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  <p:sp>
          <p:nvSpPr>
            <p:cNvPr id="26627" name="Freeform 3"/>
            <p:cNvSpPr>
              <a:spLocks noChangeArrowheads="1"/>
            </p:cNvSpPr>
            <p:nvPr/>
          </p:nvSpPr>
          <p:spPr bwMode="auto">
            <a:xfrm rot="21120000">
              <a:off x="2240" y="1162"/>
              <a:ext cx="928" cy="1619"/>
            </a:xfrm>
            <a:custGeom>
              <a:avLst/>
              <a:gdLst>
                <a:gd name="G0" fmla="+- 1 0 0"/>
                <a:gd name="G1" fmla="+- 72 0 0"/>
                <a:gd name="G2" fmla="+- 1 0 0"/>
                <a:gd name="G3" fmla="+- 1 0 0"/>
                <a:gd name="G4" fmla="+- 1 0 0"/>
                <a:gd name="G5" fmla="+- 1 0 0"/>
                <a:gd name="G6" fmla="+- 1 0 0"/>
                <a:gd name="G7" fmla="+- 1 0 0"/>
                <a:gd name="G8" fmla="+- 1 0 0"/>
                <a:gd name="G9" fmla="+- 1 0 0"/>
                <a:gd name="G10" fmla="+- 1 0 0"/>
                <a:gd name="G11" fmla="+- 1 0 0"/>
                <a:gd name="G12" fmla="+- 1 0 0"/>
                <a:gd name="G13" fmla="+- 1 0 0"/>
                <a:gd name="G14" fmla="+- 1 0 0"/>
                <a:gd name="G15" fmla="+- 1 0 0"/>
                <a:gd name="G16" fmla="+- 1 0 0"/>
                <a:gd name="G17" fmla="+- 1 0 0"/>
                <a:gd name="G18" fmla="+- 1 0 0"/>
                <a:gd name="G19" fmla="+- 1 0 0"/>
                <a:gd name="G20" fmla="+- 1 0 0"/>
                <a:gd name="G21" fmla="+- 1 0 0"/>
                <a:gd name="G22" fmla="*/ 1 16385 2"/>
                <a:gd name="G23" fmla="+- 1 0 0"/>
                <a:gd name="G24" fmla="+- 1 0 0"/>
                <a:gd name="G25" fmla="+- 1 0 0"/>
                <a:gd name="G26" fmla="+- 1 0 0"/>
                <a:gd name="G27" fmla="+- 1 0 0"/>
                <a:gd name="G28" fmla="+- 1 0 0"/>
                <a:gd name="G29" fmla="+- 1 0 0"/>
                <a:gd name="G30" fmla="+- 1 0 0"/>
                <a:gd name="G31" fmla="+- 1 0 0"/>
                <a:gd name="G32" fmla="+- 1 0 0"/>
                <a:gd name="G33" fmla="+- 1 0 0"/>
                <a:gd name="G34" fmla="+- 1 0 0"/>
                <a:gd name="G35" fmla="*/ 1 0 0"/>
                <a:gd name="G36" fmla="+- 972 0 0"/>
                <a:gd name="G37" fmla="+- 1 0 0"/>
                <a:gd name="G38" fmla="+- 1 0 0"/>
                <a:gd name="G39" fmla="+- 1 0 0"/>
                <a:gd name="G40" fmla="+- 1 0 0"/>
                <a:gd name="G41" fmla="+- 1 0 0"/>
                <a:gd name="G42" fmla="+- 1 0 0"/>
                <a:gd name="T0" fmla="*/ 244 w 739"/>
                <a:gd name="T1" fmla="*/ 1575 h 1168"/>
                <a:gd name="T2" fmla="*/ 3 w 739"/>
                <a:gd name="T3" fmla="*/ 1021 h 1168"/>
                <a:gd name="T4" fmla="*/ 0 w 739"/>
                <a:gd name="T5" fmla="*/ 972 h 1168"/>
                <a:gd name="T6" fmla="*/ 47 w 739"/>
                <a:gd name="T7" fmla="*/ 925 h 1168"/>
                <a:gd name="T8" fmla="*/ 89 w 739"/>
                <a:gd name="T9" fmla="*/ 966 h 1168"/>
                <a:gd name="T10" fmla="*/ 136 w 739"/>
                <a:gd name="T11" fmla="*/ 1036 h 1168"/>
                <a:gd name="T12" fmla="*/ 153 w 739"/>
                <a:gd name="T13" fmla="*/ 1119 h 1168"/>
                <a:gd name="T14" fmla="*/ 133 w 739"/>
                <a:gd name="T15" fmla="*/ 1006 h 1168"/>
                <a:gd name="T16" fmla="*/ 167 w 739"/>
                <a:gd name="T17" fmla="*/ 933 h 1168"/>
                <a:gd name="T18" fmla="*/ 184 w 739"/>
                <a:gd name="T19" fmla="*/ 856 h 1168"/>
                <a:gd name="T20" fmla="*/ 192 w 739"/>
                <a:gd name="T21" fmla="*/ 826 h 1168"/>
                <a:gd name="T22" fmla="*/ 207 w 739"/>
                <a:gd name="T23" fmla="*/ 754 h 1168"/>
                <a:gd name="T24" fmla="*/ 228 w 739"/>
                <a:gd name="T25" fmla="*/ 715 h 1168"/>
                <a:gd name="T26" fmla="*/ 264 w 739"/>
                <a:gd name="T27" fmla="*/ 647 h 1168"/>
                <a:gd name="T28" fmla="*/ 300 w 739"/>
                <a:gd name="T29" fmla="*/ 555 h 1168"/>
                <a:gd name="T30" fmla="*/ 323 w 739"/>
                <a:gd name="T31" fmla="*/ 476 h 1168"/>
                <a:gd name="T32" fmla="*/ 361 w 739"/>
                <a:gd name="T33" fmla="*/ 336 h 1168"/>
                <a:gd name="T34" fmla="*/ 395 w 739"/>
                <a:gd name="T35" fmla="*/ 252 h 1168"/>
                <a:gd name="T36" fmla="*/ 444 w 739"/>
                <a:gd name="T37" fmla="*/ 198 h 1168"/>
                <a:gd name="T38" fmla="*/ 504 w 739"/>
                <a:gd name="T39" fmla="*/ 160 h 1168"/>
                <a:gd name="T40" fmla="*/ 566 w 739"/>
                <a:gd name="T41" fmla="*/ 111 h 1168"/>
                <a:gd name="T42" fmla="*/ 626 w 739"/>
                <a:gd name="T43" fmla="*/ 30 h 1168"/>
                <a:gd name="T44" fmla="*/ 698 w 739"/>
                <a:gd name="T45" fmla="*/ 0 h 1168"/>
                <a:gd name="T46" fmla="*/ 771 w 739"/>
                <a:gd name="T47" fmla="*/ 8 h 1168"/>
                <a:gd name="T48" fmla="*/ 846 w 739"/>
                <a:gd name="T49" fmla="*/ 49 h 1168"/>
                <a:gd name="T50" fmla="*/ 898 w 739"/>
                <a:gd name="T51" fmla="*/ 127 h 1168"/>
                <a:gd name="T52" fmla="*/ 928 w 739"/>
                <a:gd name="T53" fmla="*/ 221 h 1168"/>
                <a:gd name="T54" fmla="*/ 929 w 739"/>
                <a:gd name="T55" fmla="*/ 355 h 1168"/>
                <a:gd name="T56" fmla="*/ 919 w 739"/>
                <a:gd name="T57" fmla="*/ 473 h 1168"/>
                <a:gd name="T58" fmla="*/ 874 w 739"/>
                <a:gd name="T59" fmla="*/ 586 h 1168"/>
                <a:gd name="T60" fmla="*/ 812 w 739"/>
                <a:gd name="T61" fmla="*/ 646 h 1168"/>
                <a:gd name="T62" fmla="*/ 715 w 739"/>
                <a:gd name="T63" fmla="*/ 685 h 1168"/>
                <a:gd name="T64" fmla="*/ 602 w 739"/>
                <a:gd name="T65" fmla="*/ 701 h 1168"/>
                <a:gd name="T66" fmla="*/ 500 w 739"/>
                <a:gd name="T67" fmla="*/ 732 h 1168"/>
                <a:gd name="T68" fmla="*/ 404 w 739"/>
                <a:gd name="T69" fmla="*/ 811 h 1168"/>
                <a:gd name="T70" fmla="*/ 341 w 739"/>
                <a:gd name="T71" fmla="*/ 900 h 1168"/>
                <a:gd name="T72" fmla="*/ 302 w 739"/>
                <a:gd name="T73" fmla="*/ 995 h 1168"/>
                <a:gd name="T74" fmla="*/ 287 w 739"/>
                <a:gd name="T75" fmla="*/ 1172 h 1168"/>
                <a:gd name="T76" fmla="*/ 294 w 739"/>
                <a:gd name="T77" fmla="*/ 1288 h 1168"/>
                <a:gd name="T78" fmla="*/ 297 w 739"/>
                <a:gd name="T79" fmla="*/ 1428 h 1168"/>
                <a:gd name="T80" fmla="*/ 313 w 739"/>
                <a:gd name="T81" fmla="*/ 1539 h 1168"/>
                <a:gd name="T82" fmla="*/ 284 w 739"/>
                <a:gd name="T83" fmla="*/ 1576 h 1168"/>
                <a:gd name="T84" fmla="*/ 240 w 739"/>
                <a:gd name="T85" fmla="*/ 1584 h 1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739" h="1168">
                  <a:moveTo>
                    <a:pt x="194" y="1161"/>
                  </a:moveTo>
                  <a:lnTo>
                    <a:pt x="2" y="753"/>
                  </a:lnTo>
                  <a:lnTo>
                    <a:pt x="0" y="717"/>
                  </a:lnTo>
                  <a:lnTo>
                    <a:pt x="37" y="682"/>
                  </a:lnTo>
                  <a:lnTo>
                    <a:pt x="71" y="712"/>
                  </a:lnTo>
                  <a:lnTo>
                    <a:pt x="108" y="764"/>
                  </a:lnTo>
                  <a:lnTo>
                    <a:pt x="122" y="825"/>
                  </a:lnTo>
                  <a:lnTo>
                    <a:pt x="106" y="742"/>
                  </a:lnTo>
                  <a:lnTo>
                    <a:pt x="133" y="688"/>
                  </a:lnTo>
                  <a:lnTo>
                    <a:pt x="146" y="631"/>
                  </a:lnTo>
                  <a:lnTo>
                    <a:pt x="153" y="609"/>
                  </a:lnTo>
                  <a:lnTo>
                    <a:pt x="165" y="556"/>
                  </a:lnTo>
                  <a:lnTo>
                    <a:pt x="181" y="527"/>
                  </a:lnTo>
                  <a:lnTo>
                    <a:pt x="210" y="477"/>
                  </a:lnTo>
                  <a:lnTo>
                    <a:pt x="239" y="409"/>
                  </a:lnTo>
                  <a:lnTo>
                    <a:pt x="257" y="351"/>
                  </a:lnTo>
                  <a:lnTo>
                    <a:pt x="287" y="248"/>
                  </a:lnTo>
                  <a:lnTo>
                    <a:pt x="314" y="186"/>
                  </a:lnTo>
                  <a:lnTo>
                    <a:pt x="353" y="146"/>
                  </a:lnTo>
                  <a:lnTo>
                    <a:pt x="401" y="118"/>
                  </a:lnTo>
                  <a:lnTo>
                    <a:pt x="450" y="82"/>
                  </a:lnTo>
                  <a:lnTo>
                    <a:pt x="498" y="22"/>
                  </a:lnTo>
                  <a:lnTo>
                    <a:pt x="555" y="0"/>
                  </a:lnTo>
                  <a:lnTo>
                    <a:pt x="613" y="6"/>
                  </a:lnTo>
                  <a:lnTo>
                    <a:pt x="673" y="36"/>
                  </a:lnTo>
                  <a:lnTo>
                    <a:pt x="714" y="94"/>
                  </a:lnTo>
                  <a:lnTo>
                    <a:pt x="738" y="163"/>
                  </a:lnTo>
                  <a:lnTo>
                    <a:pt x="739" y="262"/>
                  </a:lnTo>
                  <a:lnTo>
                    <a:pt x="731" y="349"/>
                  </a:lnTo>
                  <a:lnTo>
                    <a:pt x="695" y="432"/>
                  </a:lnTo>
                  <a:lnTo>
                    <a:pt x="646" y="476"/>
                  </a:lnTo>
                  <a:lnTo>
                    <a:pt x="569" y="505"/>
                  </a:lnTo>
                  <a:lnTo>
                    <a:pt x="479" y="517"/>
                  </a:lnTo>
                  <a:lnTo>
                    <a:pt x="398" y="540"/>
                  </a:lnTo>
                  <a:lnTo>
                    <a:pt x="321" y="598"/>
                  </a:lnTo>
                  <a:lnTo>
                    <a:pt x="271" y="664"/>
                  </a:lnTo>
                  <a:lnTo>
                    <a:pt x="240" y="734"/>
                  </a:lnTo>
                  <a:lnTo>
                    <a:pt x="228" y="864"/>
                  </a:lnTo>
                  <a:lnTo>
                    <a:pt x="234" y="950"/>
                  </a:lnTo>
                  <a:lnTo>
                    <a:pt x="236" y="1053"/>
                  </a:lnTo>
                  <a:lnTo>
                    <a:pt x="249" y="1135"/>
                  </a:lnTo>
                  <a:lnTo>
                    <a:pt x="226" y="1162"/>
                  </a:lnTo>
                  <a:lnTo>
                    <a:pt x="191" y="1168"/>
                  </a:lnTo>
                </a:path>
              </a:pathLst>
            </a:custGeom>
            <a:gradFill rotWithShape="0">
              <a:gsLst>
                <a:gs pos="0">
                  <a:srgbClr val="FFF12B"/>
                </a:gs>
                <a:gs pos="100000">
                  <a:srgbClr val="FFFF9F"/>
                </a:gs>
              </a:gsLst>
              <a:lin ang="5400000" scaled="1"/>
            </a:gradFill>
            <a:ln w="28440" cap="flat">
              <a:solidFill>
                <a:srgbClr val="FF99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  <p:sp>
          <p:nvSpPr>
            <p:cNvPr id="26628" name="Freeform 4"/>
            <p:cNvSpPr>
              <a:spLocks noChangeArrowheads="1"/>
            </p:cNvSpPr>
            <p:nvPr/>
          </p:nvSpPr>
          <p:spPr bwMode="auto">
            <a:xfrm>
              <a:off x="2130" y="2211"/>
              <a:ext cx="540" cy="1510"/>
            </a:xfrm>
            <a:custGeom>
              <a:avLst/>
              <a:gdLst>
                <a:gd name="G0" fmla="+- 1 0 0"/>
                <a:gd name="G1" fmla="+- 1 0 0"/>
                <a:gd name="G2" fmla="+- 65358 0 0"/>
                <a:gd name="G3" fmla="+- 1 0 0"/>
                <a:gd name="G4" fmla="+- 1 0 0"/>
                <a:gd name="G5" fmla="+- 1 0 0"/>
                <a:gd name="G6" fmla="*/ 1 16385 2"/>
                <a:gd name="G7" fmla="+- 1 0 0"/>
                <a:gd name="G8" fmla="+- 1 0 0"/>
                <a:gd name="G9" fmla="+- 1 0 0"/>
                <a:gd name="G10" fmla="+- 1 0 0"/>
                <a:gd name="T0" fmla="*/ 107 w 546"/>
                <a:gd name="T1" fmla="*/ 0 h 1380"/>
                <a:gd name="T2" fmla="*/ 54 w 546"/>
                <a:gd name="T3" fmla="*/ 205 h 1380"/>
                <a:gd name="T4" fmla="*/ 22 w 546"/>
                <a:gd name="T5" fmla="*/ 363 h 1380"/>
                <a:gd name="T6" fmla="*/ 8 w 546"/>
                <a:gd name="T7" fmla="*/ 533 h 1380"/>
                <a:gd name="T8" fmla="*/ 0 w 546"/>
                <a:gd name="T9" fmla="*/ 706 h 1380"/>
                <a:gd name="T10" fmla="*/ 12 w 546"/>
                <a:gd name="T11" fmla="*/ 910 h 1380"/>
                <a:gd name="T12" fmla="*/ 60 w 546"/>
                <a:gd name="T13" fmla="*/ 1151 h 1380"/>
                <a:gd name="T14" fmla="*/ 125 w 546"/>
                <a:gd name="T15" fmla="*/ 1323 h 1380"/>
                <a:gd name="T16" fmla="*/ 221 w 546"/>
                <a:gd name="T17" fmla="*/ 1477 h 1380"/>
                <a:gd name="T18" fmla="*/ 541 w 546"/>
                <a:gd name="T19" fmla="*/ 719 h 1380"/>
                <a:gd name="T20" fmla="*/ 107 w 546"/>
                <a:gd name="T21" fmla="*/ 6 h 13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46" h="1380">
                  <a:moveTo>
                    <a:pt x="108" y="0"/>
                  </a:moveTo>
                  <a:lnTo>
                    <a:pt x="54" y="192"/>
                  </a:lnTo>
                  <a:lnTo>
                    <a:pt x="22" y="339"/>
                  </a:lnTo>
                  <a:lnTo>
                    <a:pt x="8" y="498"/>
                  </a:lnTo>
                  <a:lnTo>
                    <a:pt x="0" y="660"/>
                  </a:lnTo>
                  <a:lnTo>
                    <a:pt x="12" y="850"/>
                  </a:lnTo>
                  <a:lnTo>
                    <a:pt x="61" y="1075"/>
                  </a:lnTo>
                  <a:lnTo>
                    <a:pt x="126" y="1236"/>
                  </a:lnTo>
                  <a:lnTo>
                    <a:pt x="223" y="1380"/>
                  </a:lnTo>
                  <a:lnTo>
                    <a:pt x="546" y="672"/>
                  </a:lnTo>
                  <a:lnTo>
                    <a:pt x="108" y="6"/>
                  </a:lnTo>
                </a:path>
              </a:pathLst>
            </a:custGeom>
            <a:gradFill rotWithShape="0">
              <a:gsLst>
                <a:gs pos="0">
                  <a:srgbClr val="BCA690"/>
                </a:gs>
                <a:gs pos="100000">
                  <a:srgbClr val="F7E88D"/>
                </a:gs>
              </a:gsLst>
              <a:lin ang="8100000" scaled="1"/>
            </a:gradFill>
            <a:ln w="28440" cap="flat">
              <a:solidFill>
                <a:srgbClr val="B49C84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  <p:grpSp>
          <p:nvGrpSpPr>
            <p:cNvPr id="26629" name="Group 5"/>
            <p:cNvGrpSpPr>
              <a:grpSpLocks/>
            </p:cNvGrpSpPr>
            <p:nvPr/>
          </p:nvGrpSpPr>
          <p:grpSpPr bwMode="auto">
            <a:xfrm>
              <a:off x="3211" y="2326"/>
              <a:ext cx="730" cy="686"/>
              <a:chOff x="3211" y="2326"/>
              <a:chExt cx="730" cy="686"/>
            </a:xfrm>
          </p:grpSpPr>
          <p:sp>
            <p:nvSpPr>
              <p:cNvPr id="26630" name="Freeform 6"/>
              <p:cNvSpPr>
                <a:spLocks noChangeArrowheads="1"/>
              </p:cNvSpPr>
              <p:nvPr/>
            </p:nvSpPr>
            <p:spPr bwMode="auto">
              <a:xfrm rot="780000">
                <a:off x="3784" y="2356"/>
                <a:ext cx="86" cy="654"/>
              </a:xfrm>
              <a:custGeom>
                <a:avLst/>
                <a:gdLst>
                  <a:gd name="G0" fmla="*/ 1 0 0"/>
                  <a:gd name="G1" fmla="+- 2 0 0"/>
                  <a:gd name="G2" fmla="+- 1 0 0"/>
                  <a:gd name="G3" fmla="+- 1 0 0"/>
                  <a:gd name="G4" fmla="+- 11 0 0"/>
                  <a:gd name="G5" fmla="*/ 1 16385 2"/>
                  <a:gd name="G6" fmla="+- 1 0 0"/>
                  <a:gd name="G7" fmla="*/ 1 7011 51200"/>
                  <a:gd name="T0" fmla="*/ 8 256 1"/>
                  <a:gd name="T1" fmla="*/ 0 256 1"/>
                  <a:gd name="G8" fmla="+- 0 T0 T1"/>
                  <a:gd name="G9" fmla="sin 12 G8"/>
                  <a:gd name="T2" fmla="*/ 8 w 54"/>
                  <a:gd name="T3" fmla="*/ 5 h 587"/>
                  <a:gd name="T4" fmla="*/ 0 w 54"/>
                  <a:gd name="T5" fmla="*/ 16 h 587"/>
                  <a:gd name="T6" fmla="*/ 0 w 54"/>
                  <a:gd name="T7" fmla="*/ 605 h 587"/>
                  <a:gd name="T8" fmla="*/ 15 w 54"/>
                  <a:gd name="T9" fmla="*/ 614 h 587"/>
                  <a:gd name="T10" fmla="*/ 34 w 54"/>
                  <a:gd name="T11" fmla="*/ 615 h 587"/>
                  <a:gd name="T12" fmla="*/ 76 w 54"/>
                  <a:gd name="T13" fmla="*/ 614 h 587"/>
                  <a:gd name="T14" fmla="*/ 76 w 54"/>
                  <a:gd name="T15" fmla="*/ 3 h 587"/>
                  <a:gd name="T16" fmla="*/ 37 w 54"/>
                  <a:gd name="T17" fmla="*/ 0 h 587"/>
                  <a:gd name="T18" fmla="*/ 8 w 54"/>
                  <a:gd name="T19" fmla="*/ 5 h 587"/>
                </a:gdLst>
                <a:ahLst/>
                <a:cxnLst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4" h="587">
                    <a:moveTo>
                      <a:pt x="6" y="5"/>
                    </a:moveTo>
                    <a:lnTo>
                      <a:pt x="0" y="15"/>
                    </a:lnTo>
                    <a:lnTo>
                      <a:pt x="0" y="577"/>
                    </a:lnTo>
                    <a:lnTo>
                      <a:pt x="11" y="586"/>
                    </a:lnTo>
                    <a:lnTo>
                      <a:pt x="24" y="587"/>
                    </a:lnTo>
                    <a:lnTo>
                      <a:pt x="54" y="586"/>
                    </a:lnTo>
                    <a:lnTo>
                      <a:pt x="54" y="3"/>
                    </a:lnTo>
                    <a:lnTo>
                      <a:pt x="26" y="0"/>
                    </a:lnTo>
                    <a:lnTo>
                      <a:pt x="6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CC00"/>
                  </a:gs>
                  <a:gs pos="100000">
                    <a:srgbClr val="FFFF99"/>
                  </a:gs>
                </a:gsLst>
                <a:lin ang="10800000" scaled="1"/>
              </a:gradFill>
              <a:ln w="19080" cap="flat">
                <a:solidFill>
                  <a:srgbClr val="FF99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CO"/>
              </a:p>
            </p:txBody>
          </p:sp>
          <p:sp>
            <p:nvSpPr>
              <p:cNvPr id="26631" name="Freeform 7"/>
              <p:cNvSpPr>
                <a:spLocks noChangeArrowheads="1"/>
              </p:cNvSpPr>
              <p:nvPr/>
            </p:nvSpPr>
            <p:spPr bwMode="auto">
              <a:xfrm rot="780000">
                <a:off x="3333" y="2368"/>
                <a:ext cx="446" cy="565"/>
              </a:xfrm>
              <a:custGeom>
                <a:avLst/>
                <a:gdLst>
                  <a:gd name="G0" fmla="*/ 1 40187 57472"/>
                  <a:gd name="G1" fmla="+- 1 0 0"/>
                  <a:gd name="G2" fmla="+- 1 0 0"/>
                  <a:gd name="G3" fmla="+- 1 0 0"/>
                  <a:gd name="G4" fmla="+- 65486 0 0"/>
                  <a:gd name="G5" fmla="+- 65530 0 0"/>
                  <a:gd name="G6" fmla="+- 1 0 0"/>
                  <a:gd name="G7" fmla="+- 1 0 0"/>
                  <a:gd name="G8" fmla="+- 263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*/ 1 29653 63520"/>
                  <a:gd name="G17" fmla="*/ 1 16385 2"/>
                  <a:gd name="G18" fmla="+- 1 0 0"/>
                  <a:gd name="G19" fmla="+- 1 0 0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*/ 1 7011 51200"/>
                  <a:gd name="G26" fmla="+- 1 0 0"/>
                  <a:gd name="G27" fmla="+- 65220 0 0"/>
                  <a:gd name="G28" fmla="+- 65288 0 0"/>
                  <a:gd name="G29" fmla="+- 65368 0 0"/>
                  <a:gd name="G30" fmla="+- 65445 0 0"/>
                  <a:gd name="G31" fmla="+- 65520 0 0"/>
                  <a:gd name="G32" fmla="+- 59 0 0"/>
                  <a:gd name="T0" fmla="*/ 390 w 263"/>
                  <a:gd name="T1" fmla="*/ 0 h 508"/>
                  <a:gd name="T2" fmla="*/ 316 w 263"/>
                  <a:gd name="T3" fmla="*/ 4 h 508"/>
                  <a:gd name="T4" fmla="*/ 252 w 263"/>
                  <a:gd name="T5" fmla="*/ 14 h 508"/>
                  <a:gd name="T6" fmla="*/ 182 w 263"/>
                  <a:gd name="T7" fmla="*/ 32 h 508"/>
                  <a:gd name="T8" fmla="*/ 123 w 263"/>
                  <a:gd name="T9" fmla="*/ 64 h 508"/>
                  <a:gd name="T10" fmla="*/ 80 w 263"/>
                  <a:gd name="T11" fmla="*/ 103 h 508"/>
                  <a:gd name="T12" fmla="*/ 44 w 263"/>
                  <a:gd name="T13" fmla="*/ 142 h 508"/>
                  <a:gd name="T14" fmla="*/ 12 w 263"/>
                  <a:gd name="T15" fmla="*/ 195 h 508"/>
                  <a:gd name="T16" fmla="*/ 0 w 263"/>
                  <a:gd name="T17" fmla="*/ 249 h 508"/>
                  <a:gd name="T18" fmla="*/ 6 w 263"/>
                  <a:gd name="T19" fmla="*/ 305 h 508"/>
                  <a:gd name="T20" fmla="*/ 21 w 263"/>
                  <a:gd name="T21" fmla="*/ 352 h 508"/>
                  <a:gd name="T22" fmla="*/ 55 w 263"/>
                  <a:gd name="T23" fmla="*/ 397 h 508"/>
                  <a:gd name="T24" fmla="*/ 102 w 263"/>
                  <a:gd name="T25" fmla="*/ 443 h 508"/>
                  <a:gd name="T26" fmla="*/ 190 w 263"/>
                  <a:gd name="T27" fmla="*/ 495 h 508"/>
                  <a:gd name="T28" fmla="*/ 257 w 263"/>
                  <a:gd name="T29" fmla="*/ 515 h 508"/>
                  <a:gd name="T30" fmla="*/ 332 w 263"/>
                  <a:gd name="T31" fmla="*/ 530 h 508"/>
                  <a:gd name="T32" fmla="*/ 389 w 263"/>
                  <a:gd name="T33" fmla="*/ 531 h 508"/>
                  <a:gd name="T34" fmla="*/ 390 w 263"/>
                  <a:gd name="T35" fmla="*/ 467 h 508"/>
                  <a:gd name="T36" fmla="*/ 332 w 263"/>
                  <a:gd name="T37" fmla="*/ 464 h 508"/>
                  <a:gd name="T38" fmla="*/ 274 w 263"/>
                  <a:gd name="T39" fmla="*/ 453 h 508"/>
                  <a:gd name="T40" fmla="*/ 222 w 263"/>
                  <a:gd name="T41" fmla="*/ 430 h 508"/>
                  <a:gd name="T42" fmla="*/ 165 w 263"/>
                  <a:gd name="T43" fmla="*/ 384 h 508"/>
                  <a:gd name="T44" fmla="*/ 120 w 263"/>
                  <a:gd name="T45" fmla="*/ 327 h 508"/>
                  <a:gd name="T46" fmla="*/ 111 w 263"/>
                  <a:gd name="T47" fmla="*/ 286 h 508"/>
                  <a:gd name="T48" fmla="*/ 111 w 263"/>
                  <a:gd name="T49" fmla="*/ 258 h 508"/>
                  <a:gd name="T50" fmla="*/ 114 w 263"/>
                  <a:gd name="T51" fmla="*/ 224 h 508"/>
                  <a:gd name="T52" fmla="*/ 132 w 263"/>
                  <a:gd name="T53" fmla="*/ 183 h 508"/>
                  <a:gd name="T54" fmla="*/ 176 w 263"/>
                  <a:gd name="T55" fmla="*/ 129 h 508"/>
                  <a:gd name="T56" fmla="*/ 225 w 263"/>
                  <a:gd name="T57" fmla="*/ 92 h 508"/>
                  <a:gd name="T58" fmla="*/ 270 w 263"/>
                  <a:gd name="T59" fmla="*/ 73 h 508"/>
                  <a:gd name="T60" fmla="*/ 323 w 263"/>
                  <a:gd name="T61" fmla="*/ 63 h 508"/>
                  <a:gd name="T62" fmla="*/ 390 w 263"/>
                  <a:gd name="T63" fmla="*/ 61 h 508"/>
                  <a:gd name="T64" fmla="*/ 390 w 263"/>
                  <a:gd name="T65" fmla="*/ 0 h 5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63" h="508">
                    <a:moveTo>
                      <a:pt x="263" y="0"/>
                    </a:moveTo>
                    <a:lnTo>
                      <a:pt x="213" y="4"/>
                    </a:lnTo>
                    <a:lnTo>
                      <a:pt x="170" y="13"/>
                    </a:lnTo>
                    <a:lnTo>
                      <a:pt x="123" y="31"/>
                    </a:lnTo>
                    <a:lnTo>
                      <a:pt x="83" y="61"/>
                    </a:lnTo>
                    <a:lnTo>
                      <a:pt x="54" y="99"/>
                    </a:lnTo>
                    <a:lnTo>
                      <a:pt x="30" y="136"/>
                    </a:lnTo>
                    <a:lnTo>
                      <a:pt x="8" y="187"/>
                    </a:lnTo>
                    <a:lnTo>
                      <a:pt x="0" y="238"/>
                    </a:lnTo>
                    <a:lnTo>
                      <a:pt x="4" y="292"/>
                    </a:lnTo>
                    <a:lnTo>
                      <a:pt x="14" y="337"/>
                    </a:lnTo>
                    <a:lnTo>
                      <a:pt x="37" y="380"/>
                    </a:lnTo>
                    <a:lnTo>
                      <a:pt x="69" y="424"/>
                    </a:lnTo>
                    <a:lnTo>
                      <a:pt x="128" y="474"/>
                    </a:lnTo>
                    <a:lnTo>
                      <a:pt x="173" y="493"/>
                    </a:lnTo>
                    <a:lnTo>
                      <a:pt x="224" y="507"/>
                    </a:lnTo>
                    <a:lnTo>
                      <a:pt x="262" y="508"/>
                    </a:lnTo>
                    <a:lnTo>
                      <a:pt x="263" y="447"/>
                    </a:lnTo>
                    <a:lnTo>
                      <a:pt x="224" y="444"/>
                    </a:lnTo>
                    <a:lnTo>
                      <a:pt x="185" y="433"/>
                    </a:lnTo>
                    <a:lnTo>
                      <a:pt x="150" y="411"/>
                    </a:lnTo>
                    <a:lnTo>
                      <a:pt x="111" y="367"/>
                    </a:lnTo>
                    <a:lnTo>
                      <a:pt x="81" y="313"/>
                    </a:lnTo>
                    <a:lnTo>
                      <a:pt x="75" y="274"/>
                    </a:lnTo>
                    <a:lnTo>
                      <a:pt x="75" y="247"/>
                    </a:lnTo>
                    <a:lnTo>
                      <a:pt x="77" y="214"/>
                    </a:lnTo>
                    <a:lnTo>
                      <a:pt x="89" y="175"/>
                    </a:lnTo>
                    <a:lnTo>
                      <a:pt x="119" y="123"/>
                    </a:lnTo>
                    <a:lnTo>
                      <a:pt x="152" y="88"/>
                    </a:lnTo>
                    <a:lnTo>
                      <a:pt x="182" y="70"/>
                    </a:lnTo>
                    <a:lnTo>
                      <a:pt x="218" y="60"/>
                    </a:lnTo>
                    <a:lnTo>
                      <a:pt x="263" y="58"/>
                    </a:lnTo>
                    <a:lnTo>
                      <a:pt x="263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CC00"/>
                  </a:gs>
                  <a:gs pos="100000">
                    <a:srgbClr val="FFFF99"/>
                  </a:gs>
                </a:gsLst>
                <a:lin ang="10800000" scaled="1"/>
              </a:gradFill>
              <a:ln w="19080" cap="flat">
                <a:solidFill>
                  <a:srgbClr val="FF99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CO"/>
              </a:p>
            </p:txBody>
          </p:sp>
          <p:sp>
            <p:nvSpPr>
              <p:cNvPr id="26632" name="Freeform 8"/>
              <p:cNvSpPr>
                <a:spLocks noChangeArrowheads="1"/>
              </p:cNvSpPr>
              <p:nvPr/>
            </p:nvSpPr>
            <p:spPr bwMode="auto">
              <a:xfrm rot="780000">
                <a:off x="3226" y="2529"/>
                <a:ext cx="131" cy="147"/>
              </a:xfrm>
              <a:custGeom>
                <a:avLst/>
                <a:gdLst>
                  <a:gd name="G0" fmla="*/ 1 35183 35328"/>
                  <a:gd name="G1" fmla="+- 65510 0 0"/>
                  <a:gd name="G2" fmla="*/ 1 59471 61504"/>
                  <a:gd name="G3" fmla="+- 1 0 0"/>
                  <a:gd name="G4" fmla="+- 1 0 0"/>
                  <a:gd name="G5" fmla="+- 1 0 0"/>
                  <a:gd name="G6" fmla="+- 1 0 0"/>
                  <a:gd name="G7" fmla="*/ 1 6005 25216"/>
                  <a:gd name="G8" fmla="+- 1 0 0"/>
                  <a:gd name="G9" fmla="+- 1 0 0"/>
                  <a:gd name="G10" fmla="+- 1 0 0"/>
                  <a:gd name="G11" fmla="+- 16384 0 0"/>
                  <a:gd name="G12" fmla="*/ 1 49693 49408"/>
                  <a:gd name="G13" fmla="+- 4 0 0"/>
                  <a:gd name="T0" fmla="*/ 23 w 81"/>
                  <a:gd name="T1" fmla="*/ 14 h 135"/>
                  <a:gd name="T2" fmla="*/ 4 w 81"/>
                  <a:gd name="T3" fmla="*/ 42 h 135"/>
                  <a:gd name="T4" fmla="*/ 0 w 81"/>
                  <a:gd name="T5" fmla="*/ 71 h 135"/>
                  <a:gd name="T6" fmla="*/ 6 w 81"/>
                  <a:gd name="T7" fmla="*/ 102 h 135"/>
                  <a:gd name="T8" fmla="*/ 23 w 81"/>
                  <a:gd name="T9" fmla="*/ 127 h 135"/>
                  <a:gd name="T10" fmla="*/ 55 w 81"/>
                  <a:gd name="T11" fmla="*/ 139 h 135"/>
                  <a:gd name="T12" fmla="*/ 99 w 81"/>
                  <a:gd name="T13" fmla="*/ 138 h 135"/>
                  <a:gd name="T14" fmla="*/ 111 w 81"/>
                  <a:gd name="T15" fmla="*/ 107 h 135"/>
                  <a:gd name="T16" fmla="*/ 115 w 81"/>
                  <a:gd name="T17" fmla="*/ 71 h 135"/>
                  <a:gd name="T18" fmla="*/ 115 w 81"/>
                  <a:gd name="T19" fmla="*/ 39 h 135"/>
                  <a:gd name="T20" fmla="*/ 112 w 81"/>
                  <a:gd name="T21" fmla="*/ 11 h 135"/>
                  <a:gd name="T22" fmla="*/ 104 w 81"/>
                  <a:gd name="T23" fmla="*/ 0 h 135"/>
                  <a:gd name="T24" fmla="*/ 55 w 81"/>
                  <a:gd name="T25" fmla="*/ 5 h 135"/>
                  <a:gd name="T26" fmla="*/ 23 w 81"/>
                  <a:gd name="T27" fmla="*/ 14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81" h="135">
                    <a:moveTo>
                      <a:pt x="16" y="14"/>
                    </a:moveTo>
                    <a:lnTo>
                      <a:pt x="3" y="41"/>
                    </a:lnTo>
                    <a:lnTo>
                      <a:pt x="0" y="69"/>
                    </a:lnTo>
                    <a:lnTo>
                      <a:pt x="4" y="99"/>
                    </a:lnTo>
                    <a:lnTo>
                      <a:pt x="16" y="123"/>
                    </a:lnTo>
                    <a:lnTo>
                      <a:pt x="39" y="135"/>
                    </a:lnTo>
                    <a:lnTo>
                      <a:pt x="70" y="134"/>
                    </a:lnTo>
                    <a:lnTo>
                      <a:pt x="78" y="104"/>
                    </a:lnTo>
                    <a:lnTo>
                      <a:pt x="81" y="69"/>
                    </a:lnTo>
                    <a:lnTo>
                      <a:pt x="81" y="38"/>
                    </a:lnTo>
                    <a:lnTo>
                      <a:pt x="79" y="11"/>
                    </a:lnTo>
                    <a:lnTo>
                      <a:pt x="73" y="0"/>
                    </a:lnTo>
                    <a:lnTo>
                      <a:pt x="39" y="5"/>
                    </a:lnTo>
                    <a:lnTo>
                      <a:pt x="16" y="1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CC00"/>
                  </a:gs>
                  <a:gs pos="100000">
                    <a:srgbClr val="FFFF99"/>
                  </a:gs>
                </a:gsLst>
                <a:lin ang="10800000" scaled="1"/>
              </a:gradFill>
              <a:ln w="19080" cap="flat">
                <a:solidFill>
                  <a:srgbClr val="FF99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CO"/>
              </a:p>
            </p:txBody>
          </p:sp>
        </p:grpSp>
      </p:grpSp>
      <p:sp>
        <p:nvSpPr>
          <p:cNvPr id="26633" name="Text Box 9"/>
          <p:cNvSpPr txBox="1">
            <a:spLocks noChangeArrowheads="1"/>
          </p:cNvSpPr>
          <p:nvPr/>
        </p:nvSpPr>
        <p:spPr bwMode="auto">
          <a:xfrm>
            <a:off x="2324100" y="935248"/>
            <a:ext cx="7543800" cy="58695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ctr">
            <a:spAutoFit/>
          </a:bodyPr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spcBef>
                <a:spcPts val="2000"/>
              </a:spcBef>
              <a:buClrTx/>
            </a:pPr>
            <a:r>
              <a:rPr lang="es-CO" altLang="es-CO" sz="3200" b="1">
                <a:solidFill>
                  <a:srgbClr val="FDEA9B"/>
                </a:solidFill>
              </a:rPr>
              <a:t>Oído medio: mecánica de los huesecillos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3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gradFill rotWithShape="0">
          <a:gsLst>
            <a:gs pos="0">
              <a:srgbClr val="000000"/>
            </a:gs>
            <a:gs pos="50000">
              <a:srgbClr val="003399"/>
            </a:gs>
            <a:gs pos="100000">
              <a:srgbClr val="000000"/>
            </a:gs>
          </a:gsLst>
          <a:lin ang="81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4737" name="Text Box 1"/>
          <p:cNvSpPr txBox="1">
            <a:spLocks noChangeArrowheads="1"/>
          </p:cNvSpPr>
          <p:nvPr/>
        </p:nvSpPr>
        <p:spPr bwMode="auto">
          <a:xfrm>
            <a:off x="2514600" y="858671"/>
            <a:ext cx="7162800" cy="483427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ctr">
            <a:spAutoFit/>
          </a:bodyPr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spcBef>
                <a:spcPts val="2750"/>
              </a:spcBef>
              <a:buClrTx/>
            </a:pPr>
            <a:r>
              <a:rPr lang="es-CO" altLang="es-CO" sz="4400" b="1">
                <a:solidFill>
                  <a:srgbClr val="FFFF99"/>
                </a:solidFill>
                <a:latin typeface="Arial" panose="020B0604020202020204" pitchFamily="34" charset="0"/>
              </a:rPr>
              <a:t>También hay una </a:t>
            </a:r>
            <a:r>
              <a:rPr lang="es-CO" altLang="es-CO" sz="4400" b="1">
                <a:solidFill>
                  <a:srgbClr val="00FFFF"/>
                </a:solidFill>
                <a:latin typeface="Arial" panose="020B0604020202020204" pitchFamily="34" charset="0"/>
              </a:rPr>
              <a:t>diferencia de intensidad interaural</a:t>
            </a:r>
            <a:r>
              <a:rPr lang="es-CO" altLang="es-CO" sz="4400" b="1">
                <a:solidFill>
                  <a:srgbClr val="FFFF99"/>
                </a:solidFill>
                <a:latin typeface="Arial" panose="020B0604020202020204" pitchFamily="34" charset="0"/>
              </a:rPr>
              <a:t>, </a:t>
            </a:r>
            <a:r>
              <a:rPr lang="es-CO" altLang="es-CO" sz="4400" b="1" i="1">
                <a:solidFill>
                  <a:srgbClr val="00FFFF"/>
                </a:solidFill>
              </a:rPr>
              <a:t>IID</a:t>
            </a:r>
            <a:r>
              <a:rPr lang="es-CO" altLang="es-CO" sz="4400" b="1">
                <a:solidFill>
                  <a:srgbClr val="FFFF99"/>
                </a:solidFill>
                <a:latin typeface="Arial" panose="020B0604020202020204" pitchFamily="34" charset="0"/>
              </a:rPr>
              <a:t>, que obedece a dos factores: la diferencia de distancia y la atenuación de la propia cabeza. </a:t>
            </a:r>
          </a:p>
        </p:txBody>
      </p:sp>
    </p:spTree>
  </p:cSld>
  <p:clrMapOvr>
    <a:masterClrMapping/>
  </p:clrMapOvr>
  <p:transition>
    <p:dissolve/>
  </p:transition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3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gradFill rotWithShape="0">
          <a:gsLst>
            <a:gs pos="0">
              <a:srgbClr val="000000"/>
            </a:gs>
            <a:gs pos="50000">
              <a:srgbClr val="003399"/>
            </a:gs>
            <a:gs pos="100000">
              <a:srgbClr val="000000"/>
            </a:gs>
          </a:gsLst>
          <a:lin ang="81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761" name="Text Box 1"/>
          <p:cNvSpPr txBox="1">
            <a:spLocks noChangeArrowheads="1"/>
          </p:cNvSpPr>
          <p:nvPr/>
        </p:nvSpPr>
        <p:spPr bwMode="auto">
          <a:xfrm>
            <a:off x="2209800" y="1873539"/>
            <a:ext cx="7772400" cy="280294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ctr">
            <a:spAutoFit/>
          </a:bodyPr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spcBef>
                <a:spcPts val="2750"/>
              </a:spcBef>
              <a:buClrTx/>
            </a:pPr>
            <a:r>
              <a:rPr lang="es-CO" altLang="es-CO" sz="4400" b="1">
                <a:solidFill>
                  <a:srgbClr val="FFFF99"/>
                </a:solidFill>
                <a:latin typeface="Arial" panose="020B0604020202020204" pitchFamily="34" charset="0"/>
              </a:rPr>
              <a:t>La atenuación de la cabeza se debe al </a:t>
            </a:r>
            <a:r>
              <a:rPr lang="es-CO" altLang="es-CO" sz="4400" b="1">
                <a:solidFill>
                  <a:srgbClr val="00FFFF"/>
                </a:solidFill>
                <a:latin typeface="Arial" panose="020B0604020202020204" pitchFamily="34" charset="0"/>
              </a:rPr>
              <a:t>efecto pantalla</a:t>
            </a:r>
            <a:r>
              <a:rPr lang="es-CO" altLang="es-CO" sz="4400" b="1">
                <a:solidFill>
                  <a:srgbClr val="FFFF99"/>
                </a:solidFill>
                <a:latin typeface="Arial" panose="020B0604020202020204" pitchFamily="34" charset="0"/>
              </a:rPr>
              <a:t> que la misma causa en el oído menos expuesto. </a:t>
            </a:r>
          </a:p>
        </p:txBody>
      </p:sp>
    </p:spTree>
  </p:cSld>
  <p:clrMapOvr>
    <a:masterClrMapping/>
  </p:clrMapOvr>
  <p:transition>
    <p:dissolve/>
  </p:transition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3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gradFill rotWithShape="0">
          <a:gsLst>
            <a:gs pos="0">
              <a:srgbClr val="000000"/>
            </a:gs>
            <a:gs pos="50000">
              <a:srgbClr val="003399"/>
            </a:gs>
            <a:gs pos="100000">
              <a:srgbClr val="000000"/>
            </a:gs>
          </a:gsLst>
          <a:lin ang="81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6785" name="Text Box 1"/>
          <p:cNvSpPr txBox="1">
            <a:spLocks noChangeArrowheads="1"/>
          </p:cNvSpPr>
          <p:nvPr/>
        </p:nvSpPr>
        <p:spPr bwMode="auto">
          <a:xfrm>
            <a:off x="2209800" y="1534985"/>
            <a:ext cx="7772400" cy="348005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ctr">
            <a:spAutoFit/>
          </a:bodyPr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spcBef>
                <a:spcPts val="2750"/>
              </a:spcBef>
              <a:buClrTx/>
            </a:pPr>
            <a:r>
              <a:rPr lang="es-CO" altLang="es-CO" sz="4400" b="1">
                <a:solidFill>
                  <a:srgbClr val="FFFF99"/>
                </a:solidFill>
                <a:latin typeface="Arial" panose="020B0604020202020204" pitchFamily="34" charset="0"/>
              </a:rPr>
              <a:t>Pero a causa de la </a:t>
            </a:r>
            <a:r>
              <a:rPr lang="es-CO" altLang="es-CO" sz="4400" b="1">
                <a:solidFill>
                  <a:srgbClr val="00FFFF"/>
                </a:solidFill>
                <a:latin typeface="Arial" panose="020B0604020202020204" pitchFamily="34" charset="0"/>
              </a:rPr>
              <a:t>difracción</a:t>
            </a:r>
            <a:r>
              <a:rPr lang="es-CO" altLang="es-CO" sz="4400" b="1">
                <a:solidFill>
                  <a:srgbClr val="FFFF99"/>
                </a:solidFill>
                <a:latin typeface="Arial" panose="020B0604020202020204" pitchFamily="34" charset="0"/>
              </a:rPr>
              <a:t> se producen variaciones del sonido percibido en un mismo oído. </a:t>
            </a:r>
          </a:p>
        </p:txBody>
      </p:sp>
    </p:spTree>
  </p:cSld>
  <p:clrMapOvr>
    <a:masterClrMapping/>
  </p:clrMapOvr>
  <p:transition>
    <p:dissolve/>
  </p:transition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3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gradFill rotWithShape="0">
          <a:gsLst>
            <a:gs pos="0">
              <a:srgbClr val="000000"/>
            </a:gs>
            <a:gs pos="50000">
              <a:srgbClr val="003399"/>
            </a:gs>
            <a:gs pos="100000">
              <a:srgbClr val="000000"/>
            </a:gs>
          </a:gsLst>
          <a:lin ang="81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7809" name="Text Box 1"/>
          <p:cNvSpPr txBox="1">
            <a:spLocks noChangeArrowheads="1"/>
          </p:cNvSpPr>
          <p:nvPr/>
        </p:nvSpPr>
        <p:spPr bwMode="auto">
          <a:xfrm>
            <a:off x="2362200" y="1873539"/>
            <a:ext cx="7467600" cy="280294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ctr">
            <a:spAutoFit/>
          </a:bodyPr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spcBef>
                <a:spcPts val="2750"/>
              </a:spcBef>
              <a:buClrTx/>
            </a:pPr>
            <a:r>
              <a:rPr lang="es-CO" altLang="es-CO" sz="4400" b="1">
                <a:solidFill>
                  <a:srgbClr val="FFFF99"/>
                </a:solidFill>
                <a:latin typeface="Arial" panose="020B0604020202020204" pitchFamily="34" charset="0"/>
              </a:rPr>
              <a:t>Esto se evalúa mediante la </a:t>
            </a:r>
            <a:r>
              <a:rPr lang="es-CO" altLang="es-CO" sz="4400" b="1">
                <a:solidFill>
                  <a:srgbClr val="00FFFF"/>
                </a:solidFill>
                <a:latin typeface="Arial" panose="020B0604020202020204" pitchFamily="34" charset="0"/>
              </a:rPr>
              <a:t>función de transferencia de la cabeza</a:t>
            </a:r>
            <a:r>
              <a:rPr lang="es-CO" altLang="es-CO" sz="4400" b="1">
                <a:solidFill>
                  <a:srgbClr val="FFFFCC"/>
                </a:solidFill>
                <a:latin typeface="Arial" panose="020B0604020202020204" pitchFamily="34" charset="0"/>
              </a:rPr>
              <a:t>,</a:t>
            </a:r>
            <a:r>
              <a:rPr lang="es-CO" altLang="es-CO" sz="4400" b="1">
                <a:solidFill>
                  <a:srgbClr val="00FFFF"/>
                </a:solidFill>
                <a:latin typeface="Arial" panose="020B0604020202020204" pitchFamily="34" charset="0"/>
              </a:rPr>
              <a:t> HRTF </a:t>
            </a:r>
            <a:r>
              <a:rPr lang="es-CO" altLang="es-CO" sz="4400" b="1">
                <a:solidFill>
                  <a:srgbClr val="FFFF99"/>
                </a:solidFill>
                <a:latin typeface="Arial" panose="020B0604020202020204" pitchFamily="34" charset="0"/>
              </a:rPr>
              <a:t>(head related transfer function). </a:t>
            </a:r>
          </a:p>
        </p:txBody>
      </p:sp>
    </p:spTree>
  </p:cSld>
  <p:clrMapOvr>
    <a:masterClrMapping/>
  </p:clrMapOvr>
  <p:transition>
    <p:dissolve/>
  </p:transition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3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gradFill rotWithShape="0">
          <a:gsLst>
            <a:gs pos="0">
              <a:srgbClr val="000000"/>
            </a:gs>
            <a:gs pos="50000">
              <a:srgbClr val="003399"/>
            </a:gs>
            <a:gs pos="100000">
              <a:srgbClr val="000000"/>
            </a:gs>
          </a:gsLst>
          <a:lin ang="81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8833" name="Text Box 1"/>
          <p:cNvSpPr txBox="1">
            <a:spLocks noChangeArrowheads="1"/>
          </p:cNvSpPr>
          <p:nvPr/>
        </p:nvSpPr>
        <p:spPr bwMode="auto">
          <a:xfrm>
            <a:off x="2362200" y="673807"/>
            <a:ext cx="7467600" cy="212583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ctr">
            <a:spAutoFit/>
          </a:bodyPr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spcBef>
                <a:spcPts val="2750"/>
              </a:spcBef>
              <a:buClrTx/>
            </a:pPr>
            <a:r>
              <a:rPr lang="es-CO" altLang="es-CO" sz="4400" b="1">
                <a:solidFill>
                  <a:srgbClr val="FFFF99"/>
                </a:solidFill>
                <a:latin typeface="Arial" panose="020B0604020202020204" pitchFamily="34" charset="0"/>
              </a:rPr>
              <a:t>La</a:t>
            </a:r>
            <a:r>
              <a:rPr lang="es-CO" altLang="es-CO" sz="4400" b="1">
                <a:solidFill>
                  <a:srgbClr val="00FFFF"/>
                </a:solidFill>
                <a:latin typeface="Arial" panose="020B0604020202020204" pitchFamily="34" charset="0"/>
              </a:rPr>
              <a:t> HRTF </a:t>
            </a:r>
            <a:r>
              <a:rPr lang="es-CO" altLang="es-CO" sz="4400" b="1">
                <a:solidFill>
                  <a:srgbClr val="FFFF99"/>
                </a:solidFill>
                <a:latin typeface="Arial" panose="020B0604020202020204" pitchFamily="34" charset="0"/>
              </a:rPr>
              <a:t>expresa la atenuación para diferentes ángulos y frecuencias. </a:t>
            </a:r>
          </a:p>
        </p:txBody>
      </p:sp>
      <p:grpSp>
        <p:nvGrpSpPr>
          <p:cNvPr id="248834" name="Group 2"/>
          <p:cNvGrpSpPr>
            <a:grpSpLocks/>
          </p:cNvGrpSpPr>
          <p:nvPr/>
        </p:nvGrpSpPr>
        <p:grpSpPr bwMode="auto">
          <a:xfrm>
            <a:off x="4089400" y="4859339"/>
            <a:ext cx="1062038" cy="930275"/>
            <a:chOff x="1616" y="3061"/>
            <a:chExt cx="669" cy="586"/>
          </a:xfrm>
        </p:grpSpPr>
        <p:sp>
          <p:nvSpPr>
            <p:cNvPr id="248835" name="Freeform 3"/>
            <p:cNvSpPr>
              <a:spLocks noChangeArrowheads="1"/>
            </p:cNvSpPr>
            <p:nvPr/>
          </p:nvSpPr>
          <p:spPr bwMode="auto">
            <a:xfrm flipV="1">
              <a:off x="2208" y="3355"/>
              <a:ext cx="77" cy="41"/>
            </a:xfrm>
            <a:custGeom>
              <a:avLst/>
              <a:gdLst>
                <a:gd name="G0" fmla="+- 109 0 0"/>
                <a:gd name="G1" fmla="+- 1 0 0"/>
                <a:gd name="G2" fmla="+- 1 0 0"/>
                <a:gd name="G3" fmla="+- 1 0 0"/>
                <a:gd name="G4" fmla="+- 1 0 0"/>
                <a:gd name="G5" fmla="*/ 1 16385 2"/>
                <a:gd name="G6" fmla="+- 1 0 0"/>
                <a:gd name="G7" fmla="*/ 1 36409 25408"/>
                <a:gd name="G8" fmla="*/ 1 0 0"/>
                <a:gd name="T0" fmla="*/ 0 w 178"/>
                <a:gd name="T1" fmla="*/ 42 h 112"/>
                <a:gd name="T2" fmla="*/ 12 w 178"/>
                <a:gd name="T3" fmla="*/ 11 h 112"/>
                <a:gd name="T4" fmla="*/ 28 w 178"/>
                <a:gd name="T5" fmla="*/ 0 h 112"/>
                <a:gd name="T6" fmla="*/ 39 w 178"/>
                <a:gd name="T7" fmla="*/ 8 h 112"/>
                <a:gd name="T8" fmla="*/ 47 w 178"/>
                <a:gd name="T9" fmla="*/ 16 h 112"/>
                <a:gd name="T10" fmla="*/ 63 w 178"/>
                <a:gd name="T11" fmla="*/ 24 h 112"/>
                <a:gd name="T12" fmla="*/ 75 w 178"/>
                <a:gd name="T13" fmla="*/ 31 h 112"/>
                <a:gd name="T14" fmla="*/ 78 w 178"/>
                <a:gd name="T15" fmla="*/ 37 h 112"/>
                <a:gd name="T16" fmla="*/ 78 w 178"/>
                <a:gd name="T17" fmla="*/ 4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8" h="112">
                  <a:moveTo>
                    <a:pt x="0" y="112"/>
                  </a:moveTo>
                  <a:lnTo>
                    <a:pt x="27" y="30"/>
                  </a:lnTo>
                  <a:lnTo>
                    <a:pt x="64" y="0"/>
                  </a:lnTo>
                  <a:lnTo>
                    <a:pt x="88" y="21"/>
                  </a:lnTo>
                  <a:lnTo>
                    <a:pt x="108" y="42"/>
                  </a:lnTo>
                  <a:lnTo>
                    <a:pt x="144" y="63"/>
                  </a:lnTo>
                  <a:lnTo>
                    <a:pt x="171" y="82"/>
                  </a:lnTo>
                  <a:lnTo>
                    <a:pt x="177" y="99"/>
                  </a:lnTo>
                  <a:lnTo>
                    <a:pt x="178" y="111"/>
                  </a:lnTo>
                </a:path>
              </a:pathLst>
            </a:custGeom>
            <a:gradFill rotWithShape="0">
              <a:gsLst>
                <a:gs pos="0">
                  <a:srgbClr val="FFCCCC"/>
                </a:gs>
                <a:gs pos="100000">
                  <a:srgbClr val="FFCC99"/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  <p:sp>
          <p:nvSpPr>
            <p:cNvPr id="248836" name="Freeform 4"/>
            <p:cNvSpPr>
              <a:spLocks noChangeArrowheads="1"/>
            </p:cNvSpPr>
            <p:nvPr/>
          </p:nvSpPr>
          <p:spPr bwMode="auto">
            <a:xfrm>
              <a:off x="2208" y="3312"/>
              <a:ext cx="77" cy="41"/>
            </a:xfrm>
            <a:custGeom>
              <a:avLst/>
              <a:gdLst>
                <a:gd name="G0" fmla="+- 109 0 0"/>
                <a:gd name="G1" fmla="+- 1 0 0"/>
                <a:gd name="G2" fmla="+- 1 0 0"/>
                <a:gd name="G3" fmla="+- 1 0 0"/>
                <a:gd name="G4" fmla="+- 1 0 0"/>
                <a:gd name="G5" fmla="*/ 1 16385 2"/>
                <a:gd name="G6" fmla="+- 1 0 0"/>
                <a:gd name="G7" fmla="*/ 1 36409 25408"/>
                <a:gd name="G8" fmla="*/ 1 0 0"/>
                <a:gd name="T0" fmla="*/ 0 w 178"/>
                <a:gd name="T1" fmla="*/ 42 h 112"/>
                <a:gd name="T2" fmla="*/ 12 w 178"/>
                <a:gd name="T3" fmla="*/ 11 h 112"/>
                <a:gd name="T4" fmla="*/ 28 w 178"/>
                <a:gd name="T5" fmla="*/ 0 h 112"/>
                <a:gd name="T6" fmla="*/ 39 w 178"/>
                <a:gd name="T7" fmla="*/ 8 h 112"/>
                <a:gd name="T8" fmla="*/ 47 w 178"/>
                <a:gd name="T9" fmla="*/ 16 h 112"/>
                <a:gd name="T10" fmla="*/ 63 w 178"/>
                <a:gd name="T11" fmla="*/ 24 h 112"/>
                <a:gd name="T12" fmla="*/ 75 w 178"/>
                <a:gd name="T13" fmla="*/ 31 h 112"/>
                <a:gd name="T14" fmla="*/ 78 w 178"/>
                <a:gd name="T15" fmla="*/ 37 h 112"/>
                <a:gd name="T16" fmla="*/ 78 w 178"/>
                <a:gd name="T17" fmla="*/ 4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8" h="112">
                  <a:moveTo>
                    <a:pt x="0" y="112"/>
                  </a:moveTo>
                  <a:lnTo>
                    <a:pt x="27" y="30"/>
                  </a:lnTo>
                  <a:lnTo>
                    <a:pt x="64" y="0"/>
                  </a:lnTo>
                  <a:lnTo>
                    <a:pt x="88" y="21"/>
                  </a:lnTo>
                  <a:lnTo>
                    <a:pt x="108" y="42"/>
                  </a:lnTo>
                  <a:lnTo>
                    <a:pt x="144" y="63"/>
                  </a:lnTo>
                  <a:lnTo>
                    <a:pt x="171" y="82"/>
                  </a:lnTo>
                  <a:lnTo>
                    <a:pt x="177" y="99"/>
                  </a:lnTo>
                  <a:lnTo>
                    <a:pt x="178" y="111"/>
                  </a:lnTo>
                </a:path>
              </a:pathLst>
            </a:custGeom>
            <a:gradFill rotWithShape="0">
              <a:gsLst>
                <a:gs pos="0">
                  <a:srgbClr val="FFCC99"/>
                </a:gs>
                <a:gs pos="100000">
                  <a:srgbClr val="FFCCCC"/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  <p:sp>
          <p:nvSpPr>
            <p:cNvPr id="248837" name="Freeform 5"/>
            <p:cNvSpPr>
              <a:spLocks noChangeArrowheads="1"/>
            </p:cNvSpPr>
            <p:nvPr/>
          </p:nvSpPr>
          <p:spPr bwMode="auto">
            <a:xfrm>
              <a:off x="1878" y="3061"/>
              <a:ext cx="166" cy="29"/>
            </a:xfrm>
            <a:custGeom>
              <a:avLst/>
              <a:gdLst>
                <a:gd name="G0" fmla="+- 1 0 0"/>
                <a:gd name="G1" fmla="+- 108 0 0"/>
                <a:gd name="G2" fmla="+- 1 0 0"/>
                <a:gd name="G3" fmla="*/ 1 44837 25216"/>
                <a:gd name="G4" fmla="*/ 1 20605 33280"/>
                <a:gd name="G5" fmla="*/ 1 35987 55552"/>
                <a:gd name="G6" fmla="*/ G5 1 180"/>
                <a:gd name="G7" fmla="*/ G4 1 G6"/>
                <a:gd name="G8" fmla="+- 1 0 0"/>
                <a:gd name="G9" fmla="+- 1 0 0"/>
                <a:gd name="G10" fmla="*/ 1 0 0"/>
                <a:gd name="G11" fmla="+- 1 0 0"/>
                <a:gd name="G12" fmla="+- 1 0 0"/>
                <a:gd name="G13" fmla="+- 1 0 0"/>
                <a:gd name="G14" fmla="+- 36864 0 0"/>
                <a:gd name="G15" fmla="*/ 1 0 0"/>
                <a:gd name="G16" fmla="*/ 1 35987 55552"/>
                <a:gd name="G17" fmla="*/ G16 1 180"/>
                <a:gd name="G18" fmla="*/ G15 1 G17"/>
                <a:gd name="G19" fmla="+- 65519 0 0"/>
                <a:gd name="T0" fmla="*/ 11 w 1452"/>
                <a:gd name="T1" fmla="*/ 29 h 318"/>
                <a:gd name="T2" fmla="*/ 0 w 1452"/>
                <a:gd name="T3" fmla="*/ 17 h 318"/>
                <a:gd name="T4" fmla="*/ 0 w 1452"/>
                <a:gd name="T5" fmla="*/ 8 h 318"/>
                <a:gd name="T6" fmla="*/ 6 w 1452"/>
                <a:gd name="T7" fmla="*/ 2 h 318"/>
                <a:gd name="T8" fmla="*/ 17 w 1452"/>
                <a:gd name="T9" fmla="*/ 0 h 318"/>
                <a:gd name="T10" fmla="*/ 33 w 1452"/>
                <a:gd name="T11" fmla="*/ 3 h 318"/>
                <a:gd name="T12" fmla="*/ 61 w 1452"/>
                <a:gd name="T13" fmla="*/ 8 h 318"/>
                <a:gd name="T14" fmla="*/ 75 w 1452"/>
                <a:gd name="T15" fmla="*/ 10 h 318"/>
                <a:gd name="T16" fmla="*/ 119 w 1452"/>
                <a:gd name="T17" fmla="*/ 5 h 318"/>
                <a:gd name="T18" fmla="*/ 147 w 1452"/>
                <a:gd name="T19" fmla="*/ 1 h 318"/>
                <a:gd name="T20" fmla="*/ 161 w 1452"/>
                <a:gd name="T21" fmla="*/ 4 h 318"/>
                <a:gd name="T22" fmla="*/ 166 w 1452"/>
                <a:gd name="T23" fmla="*/ 13 h 318"/>
                <a:gd name="T24" fmla="*/ 167 w 1452"/>
                <a:gd name="T25" fmla="*/ 23 h 318"/>
                <a:gd name="T26" fmla="*/ 155 w 1452"/>
                <a:gd name="T27" fmla="*/ 30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452" h="318">
                  <a:moveTo>
                    <a:pt x="96" y="306"/>
                  </a:moveTo>
                  <a:lnTo>
                    <a:pt x="0" y="180"/>
                  </a:lnTo>
                  <a:lnTo>
                    <a:pt x="0" y="84"/>
                  </a:lnTo>
                  <a:lnTo>
                    <a:pt x="48" y="24"/>
                  </a:lnTo>
                  <a:lnTo>
                    <a:pt x="150" y="0"/>
                  </a:lnTo>
                  <a:lnTo>
                    <a:pt x="288" y="36"/>
                  </a:lnTo>
                  <a:lnTo>
                    <a:pt x="528" y="84"/>
                  </a:lnTo>
                  <a:lnTo>
                    <a:pt x="654" y="102"/>
                  </a:lnTo>
                  <a:lnTo>
                    <a:pt x="1032" y="54"/>
                  </a:lnTo>
                  <a:lnTo>
                    <a:pt x="1278" y="12"/>
                  </a:lnTo>
                  <a:lnTo>
                    <a:pt x="1404" y="42"/>
                  </a:lnTo>
                  <a:lnTo>
                    <a:pt x="1446" y="138"/>
                  </a:lnTo>
                  <a:lnTo>
                    <a:pt x="1452" y="240"/>
                  </a:lnTo>
                  <a:lnTo>
                    <a:pt x="1344" y="318"/>
                  </a:lnTo>
                </a:path>
              </a:pathLst>
            </a:custGeom>
            <a:solidFill>
              <a:srgbClr val="FFCC9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  <p:sp>
          <p:nvSpPr>
            <p:cNvPr id="248838" name="Freeform 6"/>
            <p:cNvSpPr>
              <a:spLocks noChangeArrowheads="1"/>
            </p:cNvSpPr>
            <p:nvPr/>
          </p:nvSpPr>
          <p:spPr bwMode="auto">
            <a:xfrm flipV="1">
              <a:off x="1878" y="3618"/>
              <a:ext cx="166" cy="29"/>
            </a:xfrm>
            <a:custGeom>
              <a:avLst/>
              <a:gdLst>
                <a:gd name="G0" fmla="+- 1 0 0"/>
                <a:gd name="G1" fmla="+- 108 0 0"/>
                <a:gd name="G2" fmla="+- 1 0 0"/>
                <a:gd name="G3" fmla="*/ 1 44837 25216"/>
                <a:gd name="G4" fmla="*/ 1 20605 33280"/>
                <a:gd name="G5" fmla="*/ 1 35987 55552"/>
                <a:gd name="G6" fmla="*/ G5 1 180"/>
                <a:gd name="G7" fmla="*/ G4 1 G6"/>
                <a:gd name="G8" fmla="+- 1 0 0"/>
                <a:gd name="G9" fmla="+- 1 0 0"/>
                <a:gd name="G10" fmla="*/ 1 0 0"/>
                <a:gd name="G11" fmla="+- 1 0 0"/>
                <a:gd name="G12" fmla="+- 1 0 0"/>
                <a:gd name="G13" fmla="+- 1 0 0"/>
                <a:gd name="G14" fmla="+- 36864 0 0"/>
                <a:gd name="G15" fmla="*/ 1 0 0"/>
                <a:gd name="G16" fmla="*/ 1 35987 55552"/>
                <a:gd name="G17" fmla="*/ G16 1 180"/>
                <a:gd name="G18" fmla="*/ G15 1 G17"/>
                <a:gd name="G19" fmla="+- 65519 0 0"/>
                <a:gd name="T0" fmla="*/ 11 w 1452"/>
                <a:gd name="T1" fmla="*/ 29 h 318"/>
                <a:gd name="T2" fmla="*/ 0 w 1452"/>
                <a:gd name="T3" fmla="*/ 17 h 318"/>
                <a:gd name="T4" fmla="*/ 0 w 1452"/>
                <a:gd name="T5" fmla="*/ 8 h 318"/>
                <a:gd name="T6" fmla="*/ 6 w 1452"/>
                <a:gd name="T7" fmla="*/ 2 h 318"/>
                <a:gd name="T8" fmla="*/ 17 w 1452"/>
                <a:gd name="T9" fmla="*/ 0 h 318"/>
                <a:gd name="T10" fmla="*/ 33 w 1452"/>
                <a:gd name="T11" fmla="*/ 3 h 318"/>
                <a:gd name="T12" fmla="*/ 61 w 1452"/>
                <a:gd name="T13" fmla="*/ 8 h 318"/>
                <a:gd name="T14" fmla="*/ 75 w 1452"/>
                <a:gd name="T15" fmla="*/ 10 h 318"/>
                <a:gd name="T16" fmla="*/ 119 w 1452"/>
                <a:gd name="T17" fmla="*/ 5 h 318"/>
                <a:gd name="T18" fmla="*/ 147 w 1452"/>
                <a:gd name="T19" fmla="*/ 1 h 318"/>
                <a:gd name="T20" fmla="*/ 161 w 1452"/>
                <a:gd name="T21" fmla="*/ 4 h 318"/>
                <a:gd name="T22" fmla="*/ 166 w 1452"/>
                <a:gd name="T23" fmla="*/ 13 h 318"/>
                <a:gd name="T24" fmla="*/ 167 w 1452"/>
                <a:gd name="T25" fmla="*/ 23 h 318"/>
                <a:gd name="T26" fmla="*/ 155 w 1452"/>
                <a:gd name="T27" fmla="*/ 30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452" h="318">
                  <a:moveTo>
                    <a:pt x="96" y="306"/>
                  </a:moveTo>
                  <a:lnTo>
                    <a:pt x="0" y="180"/>
                  </a:lnTo>
                  <a:lnTo>
                    <a:pt x="0" y="84"/>
                  </a:lnTo>
                  <a:lnTo>
                    <a:pt x="48" y="24"/>
                  </a:lnTo>
                  <a:lnTo>
                    <a:pt x="150" y="0"/>
                  </a:lnTo>
                  <a:lnTo>
                    <a:pt x="288" y="36"/>
                  </a:lnTo>
                  <a:lnTo>
                    <a:pt x="528" y="84"/>
                  </a:lnTo>
                  <a:lnTo>
                    <a:pt x="654" y="102"/>
                  </a:lnTo>
                  <a:lnTo>
                    <a:pt x="1032" y="54"/>
                  </a:lnTo>
                  <a:lnTo>
                    <a:pt x="1278" y="12"/>
                  </a:lnTo>
                  <a:lnTo>
                    <a:pt x="1404" y="42"/>
                  </a:lnTo>
                  <a:lnTo>
                    <a:pt x="1446" y="138"/>
                  </a:lnTo>
                  <a:lnTo>
                    <a:pt x="1452" y="240"/>
                  </a:lnTo>
                  <a:lnTo>
                    <a:pt x="1344" y="318"/>
                  </a:lnTo>
                </a:path>
              </a:pathLst>
            </a:custGeom>
            <a:solidFill>
              <a:srgbClr val="FFCC9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  <p:sp>
          <p:nvSpPr>
            <p:cNvPr id="248839" name="Freeform 7"/>
            <p:cNvSpPr>
              <a:spLocks noChangeArrowheads="1"/>
            </p:cNvSpPr>
            <p:nvPr/>
          </p:nvSpPr>
          <p:spPr bwMode="auto">
            <a:xfrm>
              <a:off x="1784" y="3098"/>
              <a:ext cx="454" cy="512"/>
            </a:xfrm>
            <a:custGeom>
              <a:avLst/>
              <a:gdLst>
                <a:gd name="G0" fmla="+- 1 0 0"/>
                <a:gd name="G1" fmla="+- 1 0 0"/>
                <a:gd name="G2" fmla="+- 1 0 0"/>
                <a:gd name="G3" fmla="+- 1 0 0"/>
                <a:gd name="G4" fmla="+- 1 0 0"/>
                <a:gd name="G5" fmla="+- 1 0 0"/>
                <a:gd name="G6" fmla="+- 1 0 0"/>
                <a:gd name="G7" fmla="+- 1 0 0"/>
                <a:gd name="G8" fmla="+- 4 0 0"/>
                <a:gd name="G9" fmla="+- 1 0 0"/>
                <a:gd name="G10" fmla="+- 16382 0 0"/>
                <a:gd name="G11" fmla="+- 1 0 0"/>
                <a:gd name="G12" fmla="+- 8 0 0"/>
                <a:gd name="G13" fmla="+- 1 0 0"/>
                <a:gd name="G14" fmla="+- 1 0 0"/>
                <a:gd name="G15" fmla="+- 1 0 0"/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w 21600"/>
                <a:gd name="T9" fmla="*/ 0 h 21600"/>
                <a:gd name="T10" fmla="*/ 0 w 21600"/>
                <a:gd name="T11" fmla="*/ 0 h 21600"/>
                <a:gd name="T12" fmla="*/ 10776 w 21600"/>
                <a:gd name="T13" fmla="*/ 1055 h 21600"/>
                <a:gd name="T14" fmla="*/ 21600 w 21600"/>
                <a:gd name="T15" fmla="*/ 20714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T12" t="T13" r="T14" b="T15"/>
              <a:pathLst>
                <a:path w="21600" h="21600" stroke="0">
                  <a:moveTo>
                    <a:pt x="15308" y="986"/>
                  </a:moveTo>
                  <a:cubicBezTo>
                    <a:pt x="19142" y="2747"/>
                    <a:pt x="21600" y="6580"/>
                    <a:pt x="21600" y="10800"/>
                  </a:cubicBezTo>
                  <a:cubicBezTo>
                    <a:pt x="21600" y="15138"/>
                    <a:pt x="19004" y="19055"/>
                    <a:pt x="15009" y="20745"/>
                  </a:cubicBezTo>
                  <a:lnTo>
                    <a:pt x="10800" y="10800"/>
                  </a:lnTo>
                  <a:lnTo>
                    <a:pt x="15308" y="986"/>
                  </a:lnTo>
                  <a:close/>
                </a:path>
                <a:path w="21600" h="21600" fill="none">
                  <a:moveTo>
                    <a:pt x="15308" y="986"/>
                  </a:moveTo>
                  <a:cubicBezTo>
                    <a:pt x="19142" y="2747"/>
                    <a:pt x="21600" y="6580"/>
                    <a:pt x="21600" y="10800"/>
                  </a:cubicBezTo>
                  <a:cubicBezTo>
                    <a:pt x="21600" y="15138"/>
                    <a:pt x="19004" y="19055"/>
                    <a:pt x="15009" y="20745"/>
                  </a:cubicBezTo>
                </a:path>
              </a:pathLst>
            </a:custGeom>
            <a:gradFill rotWithShape="0">
              <a:gsLst>
                <a:gs pos="0">
                  <a:srgbClr val="FFCC99"/>
                </a:gs>
                <a:gs pos="100000">
                  <a:srgbClr val="FFCCCC"/>
                </a:gs>
              </a:gsLst>
              <a:lin ang="108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  <p:sp>
          <p:nvSpPr>
            <p:cNvPr id="248840" name="Oval 8"/>
            <p:cNvSpPr>
              <a:spLocks noChangeArrowheads="1"/>
            </p:cNvSpPr>
            <p:nvPr/>
          </p:nvSpPr>
          <p:spPr bwMode="auto">
            <a:xfrm rot="5400000">
              <a:off x="1865" y="3135"/>
              <a:ext cx="313" cy="448"/>
            </a:xfrm>
            <a:prstGeom prst="ellipse">
              <a:avLst/>
            </a:prstGeom>
            <a:gradFill rotWithShape="0">
              <a:gsLst>
                <a:gs pos="0">
                  <a:srgbClr val="FFCCCC"/>
                </a:gs>
                <a:gs pos="100000">
                  <a:srgbClr val="FFCC99"/>
                </a:gs>
              </a:gsLst>
              <a:lin ang="108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  <p:sp>
          <p:nvSpPr>
            <p:cNvPr id="248841" name="Freeform 9"/>
            <p:cNvSpPr>
              <a:spLocks noChangeArrowheads="1"/>
            </p:cNvSpPr>
            <p:nvPr/>
          </p:nvSpPr>
          <p:spPr bwMode="auto">
            <a:xfrm>
              <a:off x="1616" y="3081"/>
              <a:ext cx="578" cy="272"/>
            </a:xfrm>
            <a:custGeom>
              <a:avLst/>
              <a:gdLst>
                <a:gd name="G0" fmla="+- 120 0 0"/>
                <a:gd name="G1" fmla="+- 1 0 0"/>
                <a:gd name="G2" fmla="+- 1 0 0"/>
                <a:gd name="G3" fmla="+- 1 0 0"/>
                <a:gd name="G4" fmla="+- 1 0 0"/>
                <a:gd name="G5" fmla="+- 1 0 0"/>
                <a:gd name="G6" fmla="+- 1 0 0"/>
                <a:gd name="G7" fmla="+- 1 0 0"/>
                <a:gd name="G8" fmla="+- 1 0 0"/>
                <a:gd name="G9" fmla="+- 1 0 0"/>
                <a:gd name="G10" fmla="+- 1 0 0"/>
                <a:gd name="G11" fmla="+- 1 0 0"/>
                <a:gd name="G12" fmla="*/ 1 65535 32768"/>
                <a:gd name="G13" fmla="*/ 1 54367 49408"/>
                <a:gd name="G14" fmla="+- 266 0 0"/>
                <a:gd name="G15" fmla="+- 200 0 0"/>
                <a:gd name="T0" fmla="*/ 0 w 1266"/>
                <a:gd name="T1" fmla="*/ 273 h 672"/>
                <a:gd name="T2" fmla="*/ 7 w 1266"/>
                <a:gd name="T3" fmla="*/ 230 h 672"/>
                <a:gd name="T4" fmla="*/ 30 w 1266"/>
                <a:gd name="T5" fmla="*/ 156 h 672"/>
                <a:gd name="T6" fmla="*/ 85 w 1266"/>
                <a:gd name="T7" fmla="*/ 84 h 672"/>
                <a:gd name="T8" fmla="*/ 156 w 1266"/>
                <a:gd name="T9" fmla="*/ 38 h 672"/>
                <a:gd name="T10" fmla="*/ 241 w 1266"/>
                <a:gd name="T11" fmla="*/ 7 h 672"/>
                <a:gd name="T12" fmla="*/ 346 w 1266"/>
                <a:gd name="T13" fmla="*/ 0 h 672"/>
                <a:gd name="T14" fmla="*/ 456 w 1266"/>
                <a:gd name="T15" fmla="*/ 4 h 672"/>
                <a:gd name="T16" fmla="*/ 547 w 1266"/>
                <a:gd name="T17" fmla="*/ 33 h 672"/>
                <a:gd name="T18" fmla="*/ 568 w 1266"/>
                <a:gd name="T19" fmla="*/ 74 h 672"/>
                <a:gd name="T20" fmla="*/ 579 w 1266"/>
                <a:gd name="T21" fmla="*/ 133 h 672"/>
                <a:gd name="T22" fmla="*/ 569 w 1266"/>
                <a:gd name="T23" fmla="*/ 174 h 672"/>
                <a:gd name="T24" fmla="*/ 553 w 1266"/>
                <a:gd name="T25" fmla="*/ 216 h 672"/>
                <a:gd name="T26" fmla="*/ 546 w 1266"/>
                <a:gd name="T27" fmla="*/ 238 h 672"/>
                <a:gd name="T28" fmla="*/ 541 w 1266"/>
                <a:gd name="T29" fmla="*/ 261 h 672"/>
                <a:gd name="T30" fmla="*/ 538 w 1266"/>
                <a:gd name="T31" fmla="*/ 273 h 6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266" h="672">
                  <a:moveTo>
                    <a:pt x="0" y="672"/>
                  </a:moveTo>
                  <a:lnTo>
                    <a:pt x="15" y="567"/>
                  </a:lnTo>
                  <a:lnTo>
                    <a:pt x="66" y="384"/>
                  </a:lnTo>
                  <a:lnTo>
                    <a:pt x="186" y="207"/>
                  </a:lnTo>
                  <a:lnTo>
                    <a:pt x="342" y="93"/>
                  </a:lnTo>
                  <a:lnTo>
                    <a:pt x="528" y="18"/>
                  </a:lnTo>
                  <a:lnTo>
                    <a:pt x="756" y="0"/>
                  </a:lnTo>
                  <a:lnTo>
                    <a:pt x="996" y="9"/>
                  </a:lnTo>
                  <a:lnTo>
                    <a:pt x="1197" y="81"/>
                  </a:lnTo>
                  <a:lnTo>
                    <a:pt x="1242" y="183"/>
                  </a:lnTo>
                  <a:lnTo>
                    <a:pt x="1266" y="327"/>
                  </a:lnTo>
                  <a:lnTo>
                    <a:pt x="1245" y="429"/>
                  </a:lnTo>
                  <a:lnTo>
                    <a:pt x="1209" y="531"/>
                  </a:lnTo>
                  <a:lnTo>
                    <a:pt x="1194" y="585"/>
                  </a:lnTo>
                  <a:lnTo>
                    <a:pt x="1182" y="642"/>
                  </a:lnTo>
                  <a:lnTo>
                    <a:pt x="1176" y="672"/>
                  </a:lnTo>
                </a:path>
              </a:pathLst>
            </a:custGeom>
            <a:blipFill dpi="0" rotWithShape="0">
              <a:blip r:embed="rId3"/>
              <a:srcRect/>
              <a:stretch>
                <a:fillRect/>
              </a:stretch>
            </a:blip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  <p:sp>
          <p:nvSpPr>
            <p:cNvPr id="248842" name="Freeform 10"/>
            <p:cNvSpPr>
              <a:spLocks noChangeArrowheads="1"/>
            </p:cNvSpPr>
            <p:nvPr/>
          </p:nvSpPr>
          <p:spPr bwMode="auto">
            <a:xfrm rot="10800000" flipH="1">
              <a:off x="1618" y="3367"/>
              <a:ext cx="578" cy="272"/>
            </a:xfrm>
            <a:custGeom>
              <a:avLst/>
              <a:gdLst>
                <a:gd name="G0" fmla="+- 120 0 0"/>
                <a:gd name="G1" fmla="+- 1 0 0"/>
                <a:gd name="G2" fmla="+- 1 0 0"/>
                <a:gd name="G3" fmla="+- 1 0 0"/>
                <a:gd name="G4" fmla="+- 1 0 0"/>
                <a:gd name="G5" fmla="+- 1 0 0"/>
                <a:gd name="G6" fmla="+- 1 0 0"/>
                <a:gd name="G7" fmla="+- 1 0 0"/>
                <a:gd name="G8" fmla="+- 1 0 0"/>
                <a:gd name="G9" fmla="+- 1 0 0"/>
                <a:gd name="G10" fmla="+- 1 0 0"/>
                <a:gd name="G11" fmla="+- 1 0 0"/>
                <a:gd name="G12" fmla="*/ 1 65535 32768"/>
                <a:gd name="G13" fmla="*/ 1 54367 49408"/>
                <a:gd name="G14" fmla="+- 266 0 0"/>
                <a:gd name="G15" fmla="+- 200 0 0"/>
                <a:gd name="T0" fmla="*/ 0 w 1266"/>
                <a:gd name="T1" fmla="*/ 273 h 672"/>
                <a:gd name="T2" fmla="*/ 7 w 1266"/>
                <a:gd name="T3" fmla="*/ 230 h 672"/>
                <a:gd name="T4" fmla="*/ 30 w 1266"/>
                <a:gd name="T5" fmla="*/ 156 h 672"/>
                <a:gd name="T6" fmla="*/ 85 w 1266"/>
                <a:gd name="T7" fmla="*/ 84 h 672"/>
                <a:gd name="T8" fmla="*/ 156 w 1266"/>
                <a:gd name="T9" fmla="*/ 38 h 672"/>
                <a:gd name="T10" fmla="*/ 241 w 1266"/>
                <a:gd name="T11" fmla="*/ 7 h 672"/>
                <a:gd name="T12" fmla="*/ 346 w 1266"/>
                <a:gd name="T13" fmla="*/ 0 h 672"/>
                <a:gd name="T14" fmla="*/ 456 w 1266"/>
                <a:gd name="T15" fmla="*/ 4 h 672"/>
                <a:gd name="T16" fmla="*/ 547 w 1266"/>
                <a:gd name="T17" fmla="*/ 33 h 672"/>
                <a:gd name="T18" fmla="*/ 568 w 1266"/>
                <a:gd name="T19" fmla="*/ 74 h 672"/>
                <a:gd name="T20" fmla="*/ 579 w 1266"/>
                <a:gd name="T21" fmla="*/ 133 h 672"/>
                <a:gd name="T22" fmla="*/ 569 w 1266"/>
                <a:gd name="T23" fmla="*/ 174 h 672"/>
                <a:gd name="T24" fmla="*/ 553 w 1266"/>
                <a:gd name="T25" fmla="*/ 216 h 672"/>
                <a:gd name="T26" fmla="*/ 546 w 1266"/>
                <a:gd name="T27" fmla="*/ 238 h 672"/>
                <a:gd name="T28" fmla="*/ 541 w 1266"/>
                <a:gd name="T29" fmla="*/ 261 h 672"/>
                <a:gd name="T30" fmla="*/ 538 w 1266"/>
                <a:gd name="T31" fmla="*/ 273 h 6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266" h="672">
                  <a:moveTo>
                    <a:pt x="0" y="672"/>
                  </a:moveTo>
                  <a:lnTo>
                    <a:pt x="15" y="567"/>
                  </a:lnTo>
                  <a:lnTo>
                    <a:pt x="66" y="384"/>
                  </a:lnTo>
                  <a:lnTo>
                    <a:pt x="186" y="207"/>
                  </a:lnTo>
                  <a:lnTo>
                    <a:pt x="342" y="93"/>
                  </a:lnTo>
                  <a:lnTo>
                    <a:pt x="528" y="18"/>
                  </a:lnTo>
                  <a:lnTo>
                    <a:pt x="756" y="0"/>
                  </a:lnTo>
                  <a:lnTo>
                    <a:pt x="996" y="9"/>
                  </a:lnTo>
                  <a:lnTo>
                    <a:pt x="1197" y="81"/>
                  </a:lnTo>
                  <a:lnTo>
                    <a:pt x="1242" y="183"/>
                  </a:lnTo>
                  <a:lnTo>
                    <a:pt x="1266" y="327"/>
                  </a:lnTo>
                  <a:lnTo>
                    <a:pt x="1245" y="429"/>
                  </a:lnTo>
                  <a:lnTo>
                    <a:pt x="1209" y="531"/>
                  </a:lnTo>
                  <a:lnTo>
                    <a:pt x="1194" y="585"/>
                  </a:lnTo>
                  <a:lnTo>
                    <a:pt x="1182" y="642"/>
                  </a:lnTo>
                  <a:lnTo>
                    <a:pt x="1176" y="672"/>
                  </a:lnTo>
                </a:path>
              </a:pathLst>
            </a:custGeom>
            <a:blipFill dpi="0" rotWithShape="0">
              <a:blip r:embed="rId3"/>
              <a:srcRect/>
              <a:stretch>
                <a:fillRect/>
              </a:stretch>
            </a:blip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  <p:sp>
          <p:nvSpPr>
            <p:cNvPr id="248843" name="Oval 11"/>
            <p:cNvSpPr>
              <a:spLocks noChangeArrowheads="1"/>
            </p:cNvSpPr>
            <p:nvPr/>
          </p:nvSpPr>
          <p:spPr bwMode="auto">
            <a:xfrm>
              <a:off x="2201" y="3245"/>
              <a:ext cx="17" cy="54"/>
            </a:xfrm>
            <a:prstGeom prst="ellipse">
              <a:avLst/>
            </a:prstGeom>
            <a:gradFill rotWithShape="0">
              <a:gsLst>
                <a:gs pos="0">
                  <a:srgbClr val="DDBCBC"/>
                </a:gs>
                <a:gs pos="100000">
                  <a:srgbClr val="800000"/>
                </a:gs>
              </a:gsLst>
              <a:lin ang="108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  <p:sp>
          <p:nvSpPr>
            <p:cNvPr id="248844" name="Oval 12"/>
            <p:cNvSpPr>
              <a:spLocks noChangeArrowheads="1"/>
            </p:cNvSpPr>
            <p:nvPr/>
          </p:nvSpPr>
          <p:spPr bwMode="auto">
            <a:xfrm flipH="1" flipV="1">
              <a:off x="2214" y="3253"/>
              <a:ext cx="3" cy="17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  <p:sp>
          <p:nvSpPr>
            <p:cNvPr id="248845" name="Oval 13"/>
            <p:cNvSpPr>
              <a:spLocks noChangeArrowheads="1"/>
            </p:cNvSpPr>
            <p:nvPr/>
          </p:nvSpPr>
          <p:spPr bwMode="auto">
            <a:xfrm>
              <a:off x="2201" y="3414"/>
              <a:ext cx="17" cy="54"/>
            </a:xfrm>
            <a:prstGeom prst="ellipse">
              <a:avLst/>
            </a:prstGeom>
            <a:gradFill rotWithShape="0">
              <a:gsLst>
                <a:gs pos="0">
                  <a:srgbClr val="DDBCBC"/>
                </a:gs>
                <a:gs pos="100000">
                  <a:srgbClr val="800000"/>
                </a:gs>
              </a:gsLst>
              <a:lin ang="108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  <p:sp>
          <p:nvSpPr>
            <p:cNvPr id="248846" name="Oval 14"/>
            <p:cNvSpPr>
              <a:spLocks noChangeArrowheads="1"/>
            </p:cNvSpPr>
            <p:nvPr/>
          </p:nvSpPr>
          <p:spPr bwMode="auto">
            <a:xfrm flipH="1" flipV="1">
              <a:off x="2214" y="3422"/>
              <a:ext cx="3" cy="17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</p:grpSp>
      <p:sp>
        <p:nvSpPr>
          <p:cNvPr id="248847" name="Oval 15"/>
          <p:cNvSpPr>
            <a:spLocks noChangeArrowheads="1"/>
          </p:cNvSpPr>
          <p:nvPr/>
        </p:nvSpPr>
        <p:spPr bwMode="auto">
          <a:xfrm>
            <a:off x="8097838" y="3810001"/>
            <a:ext cx="125412" cy="125413"/>
          </a:xfrm>
          <a:prstGeom prst="ellipse">
            <a:avLst/>
          </a:prstGeom>
          <a:gradFill rotWithShape="0">
            <a:gsLst>
              <a:gs pos="0">
                <a:srgbClr val="FF3300"/>
              </a:gs>
              <a:gs pos="100000">
                <a:srgbClr val="751700"/>
              </a:gs>
            </a:gsLst>
            <a:lin ang="5400000" scaled="1"/>
          </a:gradFill>
          <a:ln w="9360" cap="sq">
            <a:solidFill>
              <a:srgbClr val="CC33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  <p:sp>
        <p:nvSpPr>
          <p:cNvPr id="248848" name="Line 16"/>
          <p:cNvSpPr>
            <a:spLocks noChangeShapeType="1"/>
          </p:cNvSpPr>
          <p:nvPr/>
        </p:nvSpPr>
        <p:spPr bwMode="auto">
          <a:xfrm flipV="1">
            <a:off x="4641850" y="3878264"/>
            <a:ext cx="3524250" cy="1455737"/>
          </a:xfrm>
          <a:prstGeom prst="line">
            <a:avLst/>
          </a:prstGeom>
          <a:noFill/>
          <a:ln w="9360" cap="sq">
            <a:solidFill>
              <a:srgbClr val="FFFFCC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CO"/>
          </a:p>
        </p:txBody>
      </p:sp>
      <p:sp>
        <p:nvSpPr>
          <p:cNvPr id="248849" name="Line 17"/>
          <p:cNvSpPr>
            <a:spLocks noChangeShapeType="1"/>
          </p:cNvSpPr>
          <p:nvPr/>
        </p:nvSpPr>
        <p:spPr bwMode="auto">
          <a:xfrm>
            <a:off x="3733800" y="5330825"/>
            <a:ext cx="3263900" cy="1588"/>
          </a:xfrm>
          <a:prstGeom prst="line">
            <a:avLst/>
          </a:prstGeom>
          <a:noFill/>
          <a:ln w="9360" cap="sq">
            <a:solidFill>
              <a:srgbClr val="FFFFCC"/>
            </a:solidFill>
            <a:prstDash val="lgDashDot"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CO"/>
          </a:p>
        </p:txBody>
      </p:sp>
      <p:sp>
        <p:nvSpPr>
          <p:cNvPr id="248850" name="Line 18"/>
          <p:cNvSpPr>
            <a:spLocks noChangeShapeType="1"/>
          </p:cNvSpPr>
          <p:nvPr/>
        </p:nvSpPr>
        <p:spPr bwMode="auto">
          <a:xfrm>
            <a:off x="4641850" y="4495800"/>
            <a:ext cx="1588" cy="1676400"/>
          </a:xfrm>
          <a:prstGeom prst="line">
            <a:avLst/>
          </a:prstGeom>
          <a:noFill/>
          <a:ln w="9360" cap="sq">
            <a:solidFill>
              <a:srgbClr val="FFFFCC"/>
            </a:solidFill>
            <a:prstDash val="lgDashDot"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CO"/>
          </a:p>
        </p:txBody>
      </p:sp>
      <p:sp>
        <p:nvSpPr>
          <p:cNvPr id="248851" name="Text Box 19"/>
          <p:cNvSpPr txBox="1">
            <a:spLocks noChangeArrowheads="1"/>
          </p:cNvSpPr>
          <p:nvPr/>
        </p:nvSpPr>
        <p:spPr bwMode="auto">
          <a:xfrm>
            <a:off x="5873750" y="4708735"/>
            <a:ext cx="1212850" cy="58695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ctr">
            <a:spAutoFit/>
          </a:bodyPr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spcBef>
                <a:spcPts val="2000"/>
              </a:spcBef>
              <a:buClrTx/>
            </a:pPr>
            <a:r>
              <a:rPr lang="es-CO" altLang="es-CO" sz="2000" b="1" i="1">
                <a:solidFill>
                  <a:srgbClr val="FFFFCC"/>
                </a:solidFill>
              </a:rPr>
              <a:t>Azimut</a:t>
            </a:r>
            <a:r>
              <a:rPr lang="es-CO" altLang="es-CO" sz="3200" b="1">
                <a:solidFill>
                  <a:srgbClr val="FFFFCC"/>
                </a:solidFill>
              </a:rPr>
              <a:t> </a:t>
            </a:r>
          </a:p>
        </p:txBody>
      </p:sp>
      <p:sp>
        <p:nvSpPr>
          <p:cNvPr id="248852" name="Freeform 20"/>
          <p:cNvSpPr>
            <a:spLocks noChangeArrowheads="1"/>
          </p:cNvSpPr>
          <p:nvPr/>
        </p:nvSpPr>
        <p:spPr bwMode="auto">
          <a:xfrm>
            <a:off x="3327400" y="4029075"/>
            <a:ext cx="2616200" cy="2609850"/>
          </a:xfrm>
          <a:custGeom>
            <a:avLst/>
            <a:gdLst>
              <a:gd name="G0" fmla="+- 1 0 0"/>
              <a:gd name="G1" fmla="+- 1 0 0"/>
              <a:gd name="G2" fmla="+- 1 0 0"/>
              <a:gd name="G3" fmla="+- 1 0 0"/>
              <a:gd name="G4" fmla="+- 1 0 0"/>
              <a:gd name="G5" fmla="*/ 1 27759 0"/>
              <a:gd name="G6" fmla="+- 1 0 0"/>
              <a:gd name="G7" fmla="+- 1 0 0"/>
              <a:gd name="G8" fmla="+- 1 0 0"/>
              <a:gd name="G9" fmla="*/ 1 0 0"/>
              <a:gd name="G10" fmla="*/ 1 35987 55552"/>
              <a:gd name="G11" fmla="*/ G10 1 180"/>
              <a:gd name="G12" fmla="*/ G9 1 G11"/>
              <a:gd name="T0" fmla="*/ 0 w 21600"/>
              <a:gd name="T1" fmla="*/ 0 h 21600"/>
              <a:gd name="T2" fmla="*/ 0 w 21600"/>
              <a:gd name="T3" fmla="*/ 0 h 21600"/>
              <a:gd name="T4" fmla="*/ 0 w 21600"/>
              <a:gd name="T5" fmla="*/ 0 h 21600"/>
              <a:gd name="T6" fmla="*/ 0 w 21600"/>
              <a:gd name="T7" fmla="*/ 0 h 21600"/>
              <a:gd name="T8" fmla="*/ 0 w 21600"/>
              <a:gd name="T9" fmla="*/ 0 h 21600"/>
              <a:gd name="T10" fmla="*/ 0 w 21600"/>
              <a:gd name="T11" fmla="*/ 0 h 21600"/>
              <a:gd name="T12" fmla="*/ 10799 w 21600"/>
              <a:gd name="T13" fmla="*/ 6682 h 21600"/>
              <a:gd name="T14" fmla="*/ 21599 w 21600"/>
              <a:gd name="T15" fmla="*/ 10799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T12" t="T13" r="T14" b="T15"/>
            <a:pathLst>
              <a:path w="21600" h="21600" stroke="0">
                <a:moveTo>
                  <a:pt x="20792" y="6701"/>
                </a:moveTo>
                <a:cubicBezTo>
                  <a:pt x="21325" y="8002"/>
                  <a:pt x="21600" y="9394"/>
                  <a:pt x="21600" y="10800"/>
                </a:cubicBezTo>
                <a:lnTo>
                  <a:pt x="10800" y="10800"/>
                </a:lnTo>
                <a:lnTo>
                  <a:pt x="20792" y="6701"/>
                </a:lnTo>
                <a:close/>
              </a:path>
              <a:path w="21600" h="21600" fill="none">
                <a:moveTo>
                  <a:pt x="20792" y="6701"/>
                </a:moveTo>
                <a:cubicBezTo>
                  <a:pt x="21325" y="8002"/>
                  <a:pt x="21600" y="9394"/>
                  <a:pt x="21600" y="10800"/>
                </a:cubicBezTo>
              </a:path>
            </a:pathLst>
          </a:custGeom>
          <a:noFill/>
          <a:ln w="9360" cap="sq">
            <a:solidFill>
              <a:srgbClr val="FFFFCC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  <p:sp>
        <p:nvSpPr>
          <p:cNvPr id="248853" name="Text Box 21"/>
          <p:cNvSpPr txBox="1">
            <a:spLocks noChangeArrowheads="1"/>
          </p:cNvSpPr>
          <p:nvPr/>
        </p:nvSpPr>
        <p:spPr bwMode="auto">
          <a:xfrm>
            <a:off x="6997700" y="5008773"/>
            <a:ext cx="1612900" cy="58695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ctr">
            <a:spAutoFit/>
          </a:bodyPr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spcBef>
                <a:spcPts val="2000"/>
              </a:spcBef>
              <a:buClrTx/>
            </a:pPr>
            <a:r>
              <a:rPr lang="es-CO" altLang="es-CO" sz="1800" b="1">
                <a:solidFill>
                  <a:srgbClr val="FFFFCC"/>
                </a:solidFill>
                <a:latin typeface="Arial" panose="020B0604020202020204" pitchFamily="34" charset="0"/>
              </a:rPr>
              <a:t>Plano medial</a:t>
            </a:r>
            <a:r>
              <a:rPr lang="es-CO" altLang="es-CO" sz="3200" b="1">
                <a:solidFill>
                  <a:srgbClr val="FFFFCC"/>
                </a:solidFill>
              </a:rPr>
              <a:t> </a:t>
            </a:r>
          </a:p>
        </p:txBody>
      </p:sp>
      <p:sp>
        <p:nvSpPr>
          <p:cNvPr id="248854" name="Text Box 22"/>
          <p:cNvSpPr txBox="1">
            <a:spLocks noChangeArrowheads="1"/>
          </p:cNvSpPr>
          <p:nvPr/>
        </p:nvSpPr>
        <p:spPr bwMode="auto">
          <a:xfrm>
            <a:off x="3971926" y="3733801"/>
            <a:ext cx="1431925" cy="8556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ctr">
            <a:spAutoFit/>
          </a:bodyPr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spcBef>
                <a:spcPts val="2000"/>
              </a:spcBef>
              <a:buClrTx/>
            </a:pPr>
            <a:r>
              <a:rPr lang="es-CO" altLang="es-CO" sz="1800" b="1">
                <a:solidFill>
                  <a:srgbClr val="FFFFCC"/>
                </a:solidFill>
                <a:latin typeface="Arial" panose="020B0604020202020204" pitchFamily="34" charset="0"/>
              </a:rPr>
              <a:t>Eje interaural</a:t>
            </a:r>
            <a:r>
              <a:rPr lang="es-CO" altLang="es-CO" sz="3200" b="1">
                <a:solidFill>
                  <a:srgbClr val="FFFFCC"/>
                </a:solidFill>
                <a:latin typeface="Arial" panose="020B0604020202020204" pitchFamily="34" charset="0"/>
              </a:rPr>
              <a:t> </a:t>
            </a:r>
          </a:p>
        </p:txBody>
      </p:sp>
    </p:spTree>
  </p:cSld>
  <p:clrMapOvr>
    <a:masterClrMapping/>
  </p:clrMapOvr>
  <p:transition>
    <p:dissolv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0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88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 additive="repl">
                                        <p:cTn id="7" dur="500"/>
                                        <p:tgtEl>
                                          <p:spTgt spid="2488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88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 additive="repl">
                                        <p:cTn id="11" dur="500"/>
                                        <p:tgtEl>
                                          <p:spTgt spid="2488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 nodeType="clickPar">
                      <p:stCondLst>
                        <p:cond delay="indefinite"/>
                      </p:stCondLst>
                      <p:childTnLst>
                        <p:par>
                          <p:cTn id="1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4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88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 additive="repl">
                                        <p:cTn id="16" dur="500"/>
                                        <p:tgtEl>
                                          <p:spTgt spid="2488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8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88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 additive="repl">
                                        <p:cTn id="20" dur="500"/>
                                        <p:tgtEl>
                                          <p:spTgt spid="2488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88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 additive="repl">
                                        <p:cTn id="25" dur="500"/>
                                        <p:tgtEl>
                                          <p:spTgt spid="2488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 nodeType="clickPar">
                      <p:stCondLst>
                        <p:cond delay="indefinite"/>
                      </p:stCondLst>
                      <p:childTnLst>
                        <p:par>
                          <p:cTn id="2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8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88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 additive="repl">
                                        <p:cTn id="30" dur="500"/>
                                        <p:tgtEl>
                                          <p:spTgt spid="2488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32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88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 additive="repl">
                                        <p:cTn id="34" dur="500"/>
                                        <p:tgtEl>
                                          <p:spTgt spid="2488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3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gradFill rotWithShape="0">
          <a:gsLst>
            <a:gs pos="0">
              <a:srgbClr val="000000"/>
            </a:gs>
            <a:gs pos="50000">
              <a:srgbClr val="003399"/>
            </a:gs>
            <a:gs pos="100000">
              <a:srgbClr val="000000"/>
            </a:gs>
          </a:gsLst>
          <a:lin ang="81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49857" name="Object 1"/>
          <p:cNvGraphicFramePr>
            <a:graphicFrameLocks noChangeAspect="1"/>
          </p:cNvGraphicFramePr>
          <p:nvPr/>
        </p:nvGraphicFramePr>
        <p:xfrm>
          <a:off x="4448176" y="1019176"/>
          <a:ext cx="4048125" cy="40481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49897" r:id="rId4" imgW="4048690" imgH="4048690" progId="">
                  <p:embed/>
                </p:oleObj>
              </mc:Choice>
              <mc:Fallback>
                <p:oleObj r:id="rId4" imgW="4048690" imgH="4048690" progId="">
                  <p:embed/>
                  <p:pic>
                    <p:nvPicPr>
                      <p:cNvPr id="0" name="Object 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448176" y="1019176"/>
                        <a:ext cx="4048125" cy="4048125"/>
                      </a:xfrm>
                      <a:prstGeom prst="rect">
                        <a:avLst/>
                      </a:prstGeom>
                      <a:noFill/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blipFill dpi="0" rotWithShape="0">
                              <a:blip/>
                              <a:srcRect/>
                              <a:stretch>
                                <a:fillRect/>
                              </a:stretch>
                            </a:blip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249858" name="Group 2"/>
          <p:cNvGrpSpPr>
            <a:grpSpLocks/>
          </p:cNvGrpSpPr>
          <p:nvPr/>
        </p:nvGrpSpPr>
        <p:grpSpPr bwMode="auto">
          <a:xfrm>
            <a:off x="4427538" y="5067300"/>
            <a:ext cx="4081462" cy="177800"/>
            <a:chOff x="1829" y="3192"/>
            <a:chExt cx="2571" cy="112"/>
          </a:xfrm>
        </p:grpSpPr>
        <p:sp>
          <p:nvSpPr>
            <p:cNvPr id="249859" name="Line 3"/>
            <p:cNvSpPr>
              <a:spLocks noChangeShapeType="1"/>
            </p:cNvSpPr>
            <p:nvPr/>
          </p:nvSpPr>
          <p:spPr bwMode="auto">
            <a:xfrm>
              <a:off x="1829" y="3192"/>
              <a:ext cx="0" cy="112"/>
            </a:xfrm>
            <a:prstGeom prst="line">
              <a:avLst/>
            </a:prstGeom>
            <a:noFill/>
            <a:ln w="19080" cap="sq">
              <a:solidFill>
                <a:srgbClr val="FFFF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249860" name="Line 4"/>
            <p:cNvSpPr>
              <a:spLocks noChangeShapeType="1"/>
            </p:cNvSpPr>
            <p:nvPr/>
          </p:nvSpPr>
          <p:spPr bwMode="auto">
            <a:xfrm>
              <a:off x="4401" y="3192"/>
              <a:ext cx="0" cy="112"/>
            </a:xfrm>
            <a:prstGeom prst="line">
              <a:avLst/>
            </a:prstGeom>
            <a:noFill/>
            <a:ln w="19080" cap="sq">
              <a:solidFill>
                <a:srgbClr val="FFFF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249861" name="Line 5"/>
            <p:cNvSpPr>
              <a:spLocks noChangeShapeType="1"/>
            </p:cNvSpPr>
            <p:nvPr/>
          </p:nvSpPr>
          <p:spPr bwMode="auto">
            <a:xfrm>
              <a:off x="3115" y="3192"/>
              <a:ext cx="0" cy="112"/>
            </a:xfrm>
            <a:prstGeom prst="line">
              <a:avLst/>
            </a:prstGeom>
            <a:noFill/>
            <a:ln w="19080" cap="sq">
              <a:solidFill>
                <a:srgbClr val="FFFF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249862" name="Line 6"/>
            <p:cNvSpPr>
              <a:spLocks noChangeShapeType="1"/>
            </p:cNvSpPr>
            <p:nvPr/>
          </p:nvSpPr>
          <p:spPr bwMode="auto">
            <a:xfrm>
              <a:off x="2472" y="3192"/>
              <a:ext cx="0" cy="112"/>
            </a:xfrm>
            <a:prstGeom prst="line">
              <a:avLst/>
            </a:prstGeom>
            <a:noFill/>
            <a:ln w="19080" cap="sq">
              <a:solidFill>
                <a:srgbClr val="FFFF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249863" name="Line 7"/>
            <p:cNvSpPr>
              <a:spLocks noChangeShapeType="1"/>
            </p:cNvSpPr>
            <p:nvPr/>
          </p:nvSpPr>
          <p:spPr bwMode="auto">
            <a:xfrm>
              <a:off x="3750" y="3192"/>
              <a:ext cx="0" cy="112"/>
            </a:xfrm>
            <a:prstGeom prst="line">
              <a:avLst/>
            </a:prstGeom>
            <a:noFill/>
            <a:ln w="19080" cap="sq">
              <a:solidFill>
                <a:srgbClr val="FFFF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</p:grpSp>
      <p:grpSp>
        <p:nvGrpSpPr>
          <p:cNvPr id="249864" name="Group 8"/>
          <p:cNvGrpSpPr>
            <a:grpSpLocks/>
          </p:cNvGrpSpPr>
          <p:nvPr/>
        </p:nvGrpSpPr>
        <p:grpSpPr bwMode="auto">
          <a:xfrm>
            <a:off x="4249738" y="996951"/>
            <a:ext cx="177800" cy="4081463"/>
            <a:chOff x="1717" y="628"/>
            <a:chExt cx="112" cy="2571"/>
          </a:xfrm>
        </p:grpSpPr>
        <p:sp>
          <p:nvSpPr>
            <p:cNvPr id="249865" name="Line 9"/>
            <p:cNvSpPr>
              <a:spLocks noChangeShapeType="1"/>
            </p:cNvSpPr>
            <p:nvPr/>
          </p:nvSpPr>
          <p:spPr bwMode="auto">
            <a:xfrm flipH="1">
              <a:off x="1716" y="628"/>
              <a:ext cx="114" cy="0"/>
            </a:xfrm>
            <a:prstGeom prst="line">
              <a:avLst/>
            </a:prstGeom>
            <a:noFill/>
            <a:ln w="19080" cap="sq">
              <a:solidFill>
                <a:srgbClr val="FFFF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249866" name="Line 10"/>
            <p:cNvSpPr>
              <a:spLocks noChangeShapeType="1"/>
            </p:cNvSpPr>
            <p:nvPr/>
          </p:nvSpPr>
          <p:spPr bwMode="auto">
            <a:xfrm flipH="1">
              <a:off x="1716" y="3200"/>
              <a:ext cx="114" cy="0"/>
            </a:xfrm>
            <a:prstGeom prst="line">
              <a:avLst/>
            </a:prstGeom>
            <a:noFill/>
            <a:ln w="19080" cap="sq">
              <a:solidFill>
                <a:srgbClr val="FFFF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249867" name="Line 11"/>
            <p:cNvSpPr>
              <a:spLocks noChangeShapeType="1"/>
            </p:cNvSpPr>
            <p:nvPr/>
          </p:nvSpPr>
          <p:spPr bwMode="auto">
            <a:xfrm flipH="1">
              <a:off x="1716" y="1914"/>
              <a:ext cx="114" cy="0"/>
            </a:xfrm>
            <a:prstGeom prst="line">
              <a:avLst/>
            </a:prstGeom>
            <a:noFill/>
            <a:ln w="19080" cap="sq">
              <a:solidFill>
                <a:srgbClr val="FFFF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249868" name="Line 12"/>
            <p:cNvSpPr>
              <a:spLocks noChangeShapeType="1"/>
            </p:cNvSpPr>
            <p:nvPr/>
          </p:nvSpPr>
          <p:spPr bwMode="auto">
            <a:xfrm flipH="1">
              <a:off x="1716" y="1272"/>
              <a:ext cx="114" cy="0"/>
            </a:xfrm>
            <a:prstGeom prst="line">
              <a:avLst/>
            </a:prstGeom>
            <a:noFill/>
            <a:ln w="19080" cap="sq">
              <a:solidFill>
                <a:srgbClr val="FFFF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249869" name="Line 13"/>
            <p:cNvSpPr>
              <a:spLocks noChangeShapeType="1"/>
            </p:cNvSpPr>
            <p:nvPr/>
          </p:nvSpPr>
          <p:spPr bwMode="auto">
            <a:xfrm flipH="1">
              <a:off x="1716" y="2549"/>
              <a:ext cx="114" cy="0"/>
            </a:xfrm>
            <a:prstGeom prst="line">
              <a:avLst/>
            </a:prstGeom>
            <a:noFill/>
            <a:ln w="19080" cap="sq">
              <a:solidFill>
                <a:srgbClr val="FFFF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</p:grpSp>
      <p:sp>
        <p:nvSpPr>
          <p:cNvPr id="249870" name="Text Box 14"/>
          <p:cNvSpPr txBox="1">
            <a:spLocks noChangeArrowheads="1"/>
          </p:cNvSpPr>
          <p:nvPr/>
        </p:nvSpPr>
        <p:spPr bwMode="auto">
          <a:xfrm>
            <a:off x="4081463" y="5205413"/>
            <a:ext cx="762000" cy="3984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ctr">
            <a:spAutoFit/>
          </a:bodyPr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spcBef>
                <a:spcPts val="1250"/>
              </a:spcBef>
              <a:buClrTx/>
            </a:pPr>
            <a:r>
              <a:rPr lang="es-CO" altLang="es-CO" sz="2000" b="1">
                <a:solidFill>
                  <a:srgbClr val="FFFF00"/>
                </a:solidFill>
              </a:rPr>
              <a:t>0 </a:t>
            </a:r>
          </a:p>
        </p:txBody>
      </p:sp>
      <p:sp>
        <p:nvSpPr>
          <p:cNvPr id="249871" name="Text Box 15"/>
          <p:cNvSpPr txBox="1">
            <a:spLocks noChangeArrowheads="1"/>
          </p:cNvSpPr>
          <p:nvPr/>
        </p:nvSpPr>
        <p:spPr bwMode="auto">
          <a:xfrm>
            <a:off x="5081588" y="5205413"/>
            <a:ext cx="762000" cy="3984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ctr">
            <a:spAutoFit/>
          </a:bodyPr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spcBef>
                <a:spcPts val="1250"/>
              </a:spcBef>
              <a:buClrTx/>
            </a:pPr>
            <a:r>
              <a:rPr lang="es-CO" altLang="es-CO" sz="2000" b="1">
                <a:solidFill>
                  <a:srgbClr val="FFFF00"/>
                </a:solidFill>
              </a:rPr>
              <a:t>45 </a:t>
            </a:r>
          </a:p>
        </p:txBody>
      </p:sp>
      <p:sp>
        <p:nvSpPr>
          <p:cNvPr id="249872" name="Text Box 16"/>
          <p:cNvSpPr txBox="1">
            <a:spLocks noChangeArrowheads="1"/>
          </p:cNvSpPr>
          <p:nvPr/>
        </p:nvSpPr>
        <p:spPr bwMode="auto">
          <a:xfrm>
            <a:off x="6072188" y="5205413"/>
            <a:ext cx="762000" cy="3984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ctr">
            <a:spAutoFit/>
          </a:bodyPr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spcBef>
                <a:spcPts val="1250"/>
              </a:spcBef>
              <a:buClrTx/>
            </a:pPr>
            <a:r>
              <a:rPr lang="es-CO" altLang="es-CO" sz="2000" b="1">
                <a:solidFill>
                  <a:srgbClr val="FFFF00"/>
                </a:solidFill>
              </a:rPr>
              <a:t>90 </a:t>
            </a:r>
          </a:p>
        </p:txBody>
      </p:sp>
      <p:sp>
        <p:nvSpPr>
          <p:cNvPr id="249873" name="Text Box 17"/>
          <p:cNvSpPr txBox="1">
            <a:spLocks noChangeArrowheads="1"/>
          </p:cNvSpPr>
          <p:nvPr/>
        </p:nvSpPr>
        <p:spPr bwMode="auto">
          <a:xfrm>
            <a:off x="7124700" y="5205413"/>
            <a:ext cx="762000" cy="3984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ctr">
            <a:spAutoFit/>
          </a:bodyPr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spcBef>
                <a:spcPts val="1250"/>
              </a:spcBef>
              <a:buClrTx/>
            </a:pPr>
            <a:r>
              <a:rPr lang="es-CO" altLang="es-CO" sz="2000" b="1">
                <a:solidFill>
                  <a:srgbClr val="FFFF00"/>
                </a:solidFill>
              </a:rPr>
              <a:t>135 </a:t>
            </a:r>
          </a:p>
        </p:txBody>
      </p:sp>
      <p:sp>
        <p:nvSpPr>
          <p:cNvPr id="249874" name="Text Box 18"/>
          <p:cNvSpPr txBox="1">
            <a:spLocks noChangeArrowheads="1"/>
          </p:cNvSpPr>
          <p:nvPr/>
        </p:nvSpPr>
        <p:spPr bwMode="auto">
          <a:xfrm>
            <a:off x="8158163" y="5205413"/>
            <a:ext cx="762000" cy="3984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ctr">
            <a:spAutoFit/>
          </a:bodyPr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spcBef>
                <a:spcPts val="1250"/>
              </a:spcBef>
              <a:buClrTx/>
            </a:pPr>
            <a:r>
              <a:rPr lang="es-CO" altLang="es-CO" sz="2000" b="1">
                <a:solidFill>
                  <a:srgbClr val="FFFF00"/>
                </a:solidFill>
              </a:rPr>
              <a:t>180 </a:t>
            </a:r>
          </a:p>
        </p:txBody>
      </p:sp>
      <p:sp>
        <p:nvSpPr>
          <p:cNvPr id="249875" name="Text Box 19"/>
          <p:cNvSpPr txBox="1">
            <a:spLocks noChangeArrowheads="1"/>
          </p:cNvSpPr>
          <p:nvPr/>
        </p:nvSpPr>
        <p:spPr bwMode="auto">
          <a:xfrm>
            <a:off x="3738564" y="4816476"/>
            <a:ext cx="504825" cy="3984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ctr">
            <a:spAutoFit/>
          </a:bodyPr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spcBef>
                <a:spcPts val="1250"/>
              </a:spcBef>
              <a:buClrTx/>
            </a:pPr>
            <a:r>
              <a:rPr lang="es-CO" altLang="es-CO" sz="2000" b="1">
                <a:solidFill>
                  <a:srgbClr val="FFFF00"/>
                </a:solidFill>
              </a:rPr>
              <a:t>0 </a:t>
            </a:r>
          </a:p>
        </p:txBody>
      </p:sp>
      <p:sp>
        <p:nvSpPr>
          <p:cNvPr id="249876" name="Text Box 20"/>
          <p:cNvSpPr txBox="1">
            <a:spLocks noChangeArrowheads="1"/>
          </p:cNvSpPr>
          <p:nvPr/>
        </p:nvSpPr>
        <p:spPr bwMode="auto">
          <a:xfrm>
            <a:off x="3738564" y="3852863"/>
            <a:ext cx="504825" cy="3984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ctr">
            <a:spAutoFit/>
          </a:bodyPr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spcBef>
                <a:spcPts val="1250"/>
              </a:spcBef>
              <a:buClrTx/>
            </a:pPr>
            <a:r>
              <a:rPr lang="es-CO" altLang="es-CO" sz="2000" b="1">
                <a:solidFill>
                  <a:srgbClr val="FFFF00"/>
                </a:solidFill>
              </a:rPr>
              <a:t>5 </a:t>
            </a:r>
          </a:p>
        </p:txBody>
      </p:sp>
      <p:sp>
        <p:nvSpPr>
          <p:cNvPr id="249877" name="Text Box 21"/>
          <p:cNvSpPr txBox="1">
            <a:spLocks noChangeArrowheads="1"/>
          </p:cNvSpPr>
          <p:nvPr/>
        </p:nvSpPr>
        <p:spPr bwMode="auto">
          <a:xfrm>
            <a:off x="3738564" y="2852738"/>
            <a:ext cx="504825" cy="3984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ctr">
            <a:spAutoFit/>
          </a:bodyPr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spcBef>
                <a:spcPts val="1250"/>
              </a:spcBef>
              <a:buClrTx/>
            </a:pPr>
            <a:r>
              <a:rPr lang="es-CO" altLang="es-CO" sz="2000" b="1">
                <a:solidFill>
                  <a:srgbClr val="FFFF00"/>
                </a:solidFill>
              </a:rPr>
              <a:t>10 </a:t>
            </a:r>
          </a:p>
        </p:txBody>
      </p:sp>
      <p:sp>
        <p:nvSpPr>
          <p:cNvPr id="249878" name="Text Box 22"/>
          <p:cNvSpPr txBox="1">
            <a:spLocks noChangeArrowheads="1"/>
          </p:cNvSpPr>
          <p:nvPr/>
        </p:nvSpPr>
        <p:spPr bwMode="auto">
          <a:xfrm>
            <a:off x="3738564" y="1785938"/>
            <a:ext cx="504825" cy="3984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ctr">
            <a:spAutoFit/>
          </a:bodyPr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spcBef>
                <a:spcPts val="1250"/>
              </a:spcBef>
              <a:buClrTx/>
            </a:pPr>
            <a:r>
              <a:rPr lang="es-CO" altLang="es-CO" sz="2000" b="1">
                <a:solidFill>
                  <a:srgbClr val="FFFF00"/>
                </a:solidFill>
              </a:rPr>
              <a:t>15 </a:t>
            </a:r>
          </a:p>
        </p:txBody>
      </p:sp>
      <p:sp>
        <p:nvSpPr>
          <p:cNvPr id="249879" name="Text Box 23"/>
          <p:cNvSpPr txBox="1">
            <a:spLocks noChangeArrowheads="1"/>
          </p:cNvSpPr>
          <p:nvPr/>
        </p:nvSpPr>
        <p:spPr bwMode="auto">
          <a:xfrm>
            <a:off x="3738564" y="795338"/>
            <a:ext cx="504825" cy="3984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ctr">
            <a:spAutoFit/>
          </a:bodyPr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r">
              <a:spcBef>
                <a:spcPts val="1250"/>
              </a:spcBef>
              <a:buClrTx/>
            </a:pPr>
            <a:r>
              <a:rPr lang="es-CO" altLang="es-CO" sz="2000" b="1">
                <a:solidFill>
                  <a:srgbClr val="FFFF00"/>
                </a:solidFill>
              </a:rPr>
              <a:t>20 </a:t>
            </a:r>
          </a:p>
        </p:txBody>
      </p:sp>
      <p:sp>
        <p:nvSpPr>
          <p:cNvPr id="249880" name="Text Box 24"/>
          <p:cNvSpPr txBox="1">
            <a:spLocks noChangeArrowheads="1"/>
          </p:cNvSpPr>
          <p:nvPr/>
        </p:nvSpPr>
        <p:spPr bwMode="auto">
          <a:xfrm>
            <a:off x="4924426" y="5632451"/>
            <a:ext cx="3095625" cy="460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ctr">
            <a:spAutoFit/>
          </a:bodyPr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spcBef>
                <a:spcPts val="1500"/>
              </a:spcBef>
              <a:buClrTx/>
            </a:pPr>
            <a:r>
              <a:rPr lang="es-CO" altLang="es-CO" b="1" i="1">
                <a:solidFill>
                  <a:srgbClr val="FFFF00"/>
                </a:solidFill>
              </a:rPr>
              <a:t>Azimut</a:t>
            </a:r>
            <a:r>
              <a:rPr lang="es-CO" altLang="es-CO" b="1">
                <a:solidFill>
                  <a:srgbClr val="FFFF00"/>
                </a:solidFill>
              </a:rPr>
              <a:t> [º]</a:t>
            </a:r>
          </a:p>
        </p:txBody>
      </p:sp>
      <p:sp>
        <p:nvSpPr>
          <p:cNvPr id="249881" name="Text Box 25"/>
          <p:cNvSpPr txBox="1">
            <a:spLocks noChangeArrowheads="1"/>
          </p:cNvSpPr>
          <p:nvPr/>
        </p:nvSpPr>
        <p:spPr bwMode="auto">
          <a:xfrm>
            <a:off x="2724150" y="2605088"/>
            <a:ext cx="1162050" cy="8255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ctr">
            <a:spAutoFit/>
          </a:bodyPr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spcBef>
                <a:spcPts val="1500"/>
              </a:spcBef>
              <a:buClrTx/>
            </a:pPr>
            <a:r>
              <a:rPr lang="es-CO" altLang="es-CO" b="1" i="1">
                <a:solidFill>
                  <a:srgbClr val="FFFF00"/>
                </a:solidFill>
              </a:rPr>
              <a:t>f </a:t>
            </a:r>
            <a:r>
              <a:rPr lang="es-CO" altLang="es-CO" b="1">
                <a:solidFill>
                  <a:srgbClr val="FFFF00"/>
                </a:solidFill>
              </a:rPr>
              <a:t>  </a:t>
            </a:r>
            <a:br>
              <a:rPr lang="es-CO" altLang="es-CO" b="1">
                <a:solidFill>
                  <a:srgbClr val="FFFF00"/>
                </a:solidFill>
              </a:rPr>
            </a:br>
            <a:r>
              <a:rPr lang="es-CO" altLang="es-CO" b="1">
                <a:solidFill>
                  <a:srgbClr val="FFFF00"/>
                </a:solidFill>
              </a:rPr>
              <a:t>[kHz]</a:t>
            </a:r>
          </a:p>
        </p:txBody>
      </p:sp>
    </p:spTree>
  </p:cSld>
  <p:clrMapOvr>
    <a:masterClrMapping/>
  </p:clrMapOvr>
  <p:transition>
    <p:dissolve/>
  </p:transition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3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gradFill rotWithShape="0">
          <a:gsLst>
            <a:gs pos="0">
              <a:srgbClr val="000000"/>
            </a:gs>
            <a:gs pos="50000">
              <a:srgbClr val="003399"/>
            </a:gs>
            <a:gs pos="100000">
              <a:srgbClr val="000000"/>
            </a:gs>
          </a:gsLst>
          <a:lin ang="81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0881" name="Oval 1"/>
          <p:cNvSpPr>
            <a:spLocks noChangeArrowheads="1"/>
          </p:cNvSpPr>
          <p:nvPr/>
        </p:nvSpPr>
        <p:spPr bwMode="auto">
          <a:xfrm>
            <a:off x="5591175" y="981075"/>
            <a:ext cx="1511300" cy="1511300"/>
          </a:xfrm>
          <a:prstGeom prst="ellipse">
            <a:avLst/>
          </a:prstGeom>
          <a:noFill/>
          <a:ln w="38160" cap="sq">
            <a:solidFill>
              <a:srgbClr val="FFFFFF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  <p:sp>
        <p:nvSpPr>
          <p:cNvPr id="250882" name="Oval 2"/>
          <p:cNvSpPr>
            <a:spLocks noChangeArrowheads="1"/>
          </p:cNvSpPr>
          <p:nvPr/>
        </p:nvSpPr>
        <p:spPr bwMode="auto">
          <a:xfrm>
            <a:off x="7464425" y="3716338"/>
            <a:ext cx="1511300" cy="1511300"/>
          </a:xfrm>
          <a:prstGeom prst="ellipse">
            <a:avLst/>
          </a:prstGeom>
          <a:noFill/>
          <a:ln w="38160" cap="sq">
            <a:solidFill>
              <a:srgbClr val="FFFFFF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  <p:sp>
        <p:nvSpPr>
          <p:cNvPr id="250883" name="Oval 3"/>
          <p:cNvSpPr>
            <a:spLocks noChangeArrowheads="1"/>
          </p:cNvSpPr>
          <p:nvPr/>
        </p:nvSpPr>
        <p:spPr bwMode="auto">
          <a:xfrm>
            <a:off x="8545513" y="981075"/>
            <a:ext cx="1511300" cy="1511300"/>
          </a:xfrm>
          <a:prstGeom prst="ellipse">
            <a:avLst/>
          </a:prstGeom>
          <a:noFill/>
          <a:ln w="38160" cap="sq">
            <a:solidFill>
              <a:srgbClr val="FFFFFF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  <p:sp>
        <p:nvSpPr>
          <p:cNvPr id="250884" name="Oval 4"/>
          <p:cNvSpPr>
            <a:spLocks noChangeArrowheads="1"/>
          </p:cNvSpPr>
          <p:nvPr/>
        </p:nvSpPr>
        <p:spPr bwMode="auto">
          <a:xfrm>
            <a:off x="4079875" y="3716338"/>
            <a:ext cx="1511300" cy="1511300"/>
          </a:xfrm>
          <a:prstGeom prst="ellipse">
            <a:avLst/>
          </a:prstGeom>
          <a:noFill/>
          <a:ln w="38160" cap="sq">
            <a:solidFill>
              <a:srgbClr val="FFFFFF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  <p:sp>
        <p:nvSpPr>
          <p:cNvPr id="250885" name="Oval 5"/>
          <p:cNvSpPr>
            <a:spLocks noChangeArrowheads="1"/>
          </p:cNvSpPr>
          <p:nvPr/>
        </p:nvSpPr>
        <p:spPr bwMode="auto">
          <a:xfrm>
            <a:off x="2855913" y="981075"/>
            <a:ext cx="1511300" cy="1511300"/>
          </a:xfrm>
          <a:prstGeom prst="ellipse">
            <a:avLst/>
          </a:prstGeom>
          <a:noFill/>
          <a:ln w="38160" cap="sq">
            <a:solidFill>
              <a:srgbClr val="FFFFFF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  <p:sp>
        <p:nvSpPr>
          <p:cNvPr id="250886" name="Oval 6"/>
          <p:cNvSpPr>
            <a:spLocks noChangeArrowheads="1"/>
          </p:cNvSpPr>
          <p:nvPr/>
        </p:nvSpPr>
        <p:spPr bwMode="auto">
          <a:xfrm>
            <a:off x="3536951" y="1685926"/>
            <a:ext cx="144463" cy="144463"/>
          </a:xfrm>
          <a:prstGeom prst="ellipse">
            <a:avLst/>
          </a:prstGeom>
          <a:solidFill>
            <a:srgbClr val="FFFFFF"/>
          </a:solidFill>
          <a:ln w="9360" cap="sq">
            <a:solidFill>
              <a:srgbClr val="FFFFFF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  <p:sp>
        <p:nvSpPr>
          <p:cNvPr id="250887" name="Oval 7"/>
          <p:cNvSpPr>
            <a:spLocks noChangeArrowheads="1"/>
          </p:cNvSpPr>
          <p:nvPr/>
        </p:nvSpPr>
        <p:spPr bwMode="auto">
          <a:xfrm>
            <a:off x="5951538" y="1628776"/>
            <a:ext cx="144462" cy="144463"/>
          </a:xfrm>
          <a:prstGeom prst="ellipse">
            <a:avLst/>
          </a:prstGeom>
          <a:solidFill>
            <a:srgbClr val="FFFFFF"/>
          </a:solidFill>
          <a:ln w="9360" cap="sq">
            <a:solidFill>
              <a:srgbClr val="FFFFFF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  <p:sp>
        <p:nvSpPr>
          <p:cNvPr id="250888" name="Oval 8"/>
          <p:cNvSpPr>
            <a:spLocks noChangeArrowheads="1"/>
          </p:cNvSpPr>
          <p:nvPr/>
        </p:nvSpPr>
        <p:spPr bwMode="auto">
          <a:xfrm>
            <a:off x="8543926" y="1628776"/>
            <a:ext cx="144463" cy="144463"/>
          </a:xfrm>
          <a:prstGeom prst="ellipse">
            <a:avLst/>
          </a:prstGeom>
          <a:solidFill>
            <a:srgbClr val="FFFFFF"/>
          </a:solidFill>
          <a:ln w="9360" cap="sq">
            <a:solidFill>
              <a:srgbClr val="FFFFFF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  <p:sp>
        <p:nvSpPr>
          <p:cNvPr id="250889" name="Oval 9"/>
          <p:cNvSpPr>
            <a:spLocks noChangeArrowheads="1"/>
          </p:cNvSpPr>
          <p:nvPr/>
        </p:nvSpPr>
        <p:spPr bwMode="auto">
          <a:xfrm>
            <a:off x="4079875" y="4292601"/>
            <a:ext cx="361950" cy="360363"/>
          </a:xfrm>
          <a:prstGeom prst="ellipse">
            <a:avLst/>
          </a:prstGeom>
          <a:solidFill>
            <a:srgbClr val="FFFFFF"/>
          </a:solidFill>
          <a:ln w="9360" cap="sq">
            <a:solidFill>
              <a:srgbClr val="FFFFFF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  <p:sp>
        <p:nvSpPr>
          <p:cNvPr id="250890" name="Oval 10"/>
          <p:cNvSpPr>
            <a:spLocks noChangeArrowheads="1"/>
          </p:cNvSpPr>
          <p:nvPr/>
        </p:nvSpPr>
        <p:spPr bwMode="auto">
          <a:xfrm>
            <a:off x="7464426" y="4437063"/>
            <a:ext cx="144463" cy="144462"/>
          </a:xfrm>
          <a:prstGeom prst="ellipse">
            <a:avLst/>
          </a:prstGeom>
          <a:solidFill>
            <a:srgbClr val="FFFFFF"/>
          </a:solidFill>
          <a:ln w="9360" cap="sq">
            <a:solidFill>
              <a:srgbClr val="FFFFFF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  <p:sp>
        <p:nvSpPr>
          <p:cNvPr id="250891" name="Oval 11"/>
          <p:cNvSpPr>
            <a:spLocks noChangeArrowheads="1"/>
          </p:cNvSpPr>
          <p:nvPr/>
        </p:nvSpPr>
        <p:spPr bwMode="auto">
          <a:xfrm>
            <a:off x="8831263" y="4437063"/>
            <a:ext cx="144462" cy="144462"/>
          </a:xfrm>
          <a:prstGeom prst="ellipse">
            <a:avLst/>
          </a:prstGeom>
          <a:solidFill>
            <a:srgbClr val="FFFFFF"/>
          </a:solidFill>
          <a:ln w="9360" cap="sq">
            <a:solidFill>
              <a:srgbClr val="FFFFFF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  <p:sp>
        <p:nvSpPr>
          <p:cNvPr id="250892" name="Text Box 12"/>
          <p:cNvSpPr txBox="1">
            <a:spLocks noChangeArrowheads="1"/>
          </p:cNvSpPr>
          <p:nvPr/>
        </p:nvSpPr>
        <p:spPr bwMode="auto">
          <a:xfrm>
            <a:off x="2887663" y="2708275"/>
            <a:ext cx="1585912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  <p:sp>
        <p:nvSpPr>
          <p:cNvPr id="250893" name="Text Box 13"/>
          <p:cNvSpPr txBox="1">
            <a:spLocks noChangeArrowheads="1"/>
          </p:cNvSpPr>
          <p:nvPr/>
        </p:nvSpPr>
        <p:spPr bwMode="auto">
          <a:xfrm>
            <a:off x="2424113" y="2708276"/>
            <a:ext cx="1943100" cy="58695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spcBef>
                <a:spcPts val="2000"/>
              </a:spcBef>
              <a:buClrTx/>
            </a:pPr>
            <a:r>
              <a:rPr lang="es-CO" altLang="es-CO" sz="3200"/>
              <a:t>0 ms</a:t>
            </a:r>
          </a:p>
        </p:txBody>
      </p:sp>
      <p:sp>
        <p:nvSpPr>
          <p:cNvPr id="250894" name="Text Box 14"/>
          <p:cNvSpPr txBox="1">
            <a:spLocks noChangeArrowheads="1"/>
          </p:cNvSpPr>
          <p:nvPr/>
        </p:nvSpPr>
        <p:spPr bwMode="auto">
          <a:xfrm>
            <a:off x="5159375" y="2708276"/>
            <a:ext cx="1943100" cy="58695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spcBef>
                <a:spcPts val="2000"/>
              </a:spcBef>
              <a:buClrTx/>
            </a:pPr>
            <a:r>
              <a:rPr lang="es-CO" altLang="es-CO" sz="3200"/>
              <a:t>0.3 ms</a:t>
            </a:r>
          </a:p>
        </p:txBody>
      </p:sp>
      <p:sp>
        <p:nvSpPr>
          <p:cNvPr id="250895" name="Text Box 15"/>
          <p:cNvSpPr txBox="1">
            <a:spLocks noChangeArrowheads="1"/>
          </p:cNvSpPr>
          <p:nvPr/>
        </p:nvSpPr>
        <p:spPr bwMode="auto">
          <a:xfrm>
            <a:off x="8543925" y="2708276"/>
            <a:ext cx="1943100" cy="58695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spcBef>
                <a:spcPts val="2000"/>
              </a:spcBef>
              <a:buClrTx/>
            </a:pPr>
            <a:r>
              <a:rPr lang="es-CO" altLang="es-CO" sz="3200"/>
              <a:t>0.6 ms</a:t>
            </a:r>
          </a:p>
        </p:txBody>
      </p:sp>
      <p:sp>
        <p:nvSpPr>
          <p:cNvPr id="250896" name="Text Box 16"/>
          <p:cNvSpPr txBox="1">
            <a:spLocks noChangeArrowheads="1"/>
          </p:cNvSpPr>
          <p:nvPr/>
        </p:nvSpPr>
        <p:spPr bwMode="auto">
          <a:xfrm>
            <a:off x="4008438" y="5445126"/>
            <a:ext cx="1943100" cy="58695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spcBef>
                <a:spcPts val="2000"/>
              </a:spcBef>
              <a:buClrTx/>
            </a:pPr>
            <a:r>
              <a:rPr lang="es-CO" altLang="es-CO" sz="3200"/>
              <a:t>20 ms</a:t>
            </a:r>
          </a:p>
        </p:txBody>
      </p:sp>
      <p:sp>
        <p:nvSpPr>
          <p:cNvPr id="250897" name="Text Box 17"/>
          <p:cNvSpPr txBox="1">
            <a:spLocks noChangeArrowheads="1"/>
          </p:cNvSpPr>
          <p:nvPr/>
        </p:nvSpPr>
        <p:spPr bwMode="auto">
          <a:xfrm>
            <a:off x="7102475" y="5445126"/>
            <a:ext cx="1943100" cy="58695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spcBef>
                <a:spcPts val="2000"/>
              </a:spcBef>
              <a:buClrTx/>
            </a:pPr>
            <a:r>
              <a:rPr lang="es-CO" altLang="es-CO" sz="3200"/>
              <a:t>35 ms</a:t>
            </a:r>
          </a:p>
        </p:txBody>
      </p:sp>
    </p:spTree>
  </p:cSld>
  <p:clrMapOvr>
    <a:masterClrMapping/>
  </p:clrMapOvr>
  <p:transition>
    <p:dissolve/>
  </p:transition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3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gradFill rotWithShape="0">
          <a:gsLst>
            <a:gs pos="0">
              <a:srgbClr val="000000"/>
            </a:gs>
            <a:gs pos="50000">
              <a:srgbClr val="003399"/>
            </a:gs>
            <a:gs pos="100000">
              <a:srgbClr val="000000"/>
            </a:gs>
          </a:gsLst>
          <a:lin ang="81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1905" name="Text Box 1"/>
          <p:cNvSpPr txBox="1">
            <a:spLocks noChangeArrowheads="1"/>
          </p:cNvSpPr>
          <p:nvPr/>
        </p:nvSpPr>
        <p:spPr bwMode="auto">
          <a:xfrm>
            <a:off x="2057400" y="592138"/>
            <a:ext cx="8077200" cy="25320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ctr">
            <a:spAutoFit/>
          </a:bodyPr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spcBef>
                <a:spcPts val="2500"/>
              </a:spcBef>
              <a:buClrTx/>
            </a:pPr>
            <a:r>
              <a:rPr lang="es-CO" altLang="es-CO" sz="4000" b="1">
                <a:solidFill>
                  <a:srgbClr val="FFFF99"/>
                </a:solidFill>
                <a:latin typeface="Arial" panose="020B0604020202020204" pitchFamily="34" charset="0"/>
              </a:rPr>
              <a:t>La</a:t>
            </a:r>
            <a:r>
              <a:rPr lang="es-CO" altLang="es-CO" sz="4000" b="1">
                <a:solidFill>
                  <a:srgbClr val="00FFFF"/>
                </a:solidFill>
                <a:latin typeface="Arial" panose="020B0604020202020204" pitchFamily="34" charset="0"/>
              </a:rPr>
              <a:t> HRTF </a:t>
            </a:r>
            <a:r>
              <a:rPr lang="es-CO" altLang="es-CO" sz="4000" b="1">
                <a:solidFill>
                  <a:srgbClr val="FFFF99"/>
                </a:solidFill>
                <a:latin typeface="Arial" panose="020B0604020202020204" pitchFamily="34" charset="0"/>
              </a:rPr>
              <a:t>se puede medir mediante la construcción de maniquís que representen una persona promedio. </a:t>
            </a:r>
          </a:p>
        </p:txBody>
      </p:sp>
      <p:sp>
        <p:nvSpPr>
          <p:cNvPr id="251906" name="Text Box 2"/>
          <p:cNvSpPr txBox="1">
            <a:spLocks noChangeArrowheads="1"/>
          </p:cNvSpPr>
          <p:nvPr/>
        </p:nvSpPr>
        <p:spPr bwMode="auto">
          <a:xfrm>
            <a:off x="2362200" y="3717926"/>
            <a:ext cx="7467600" cy="25320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ctr">
            <a:spAutoFit/>
          </a:bodyPr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spcBef>
                <a:spcPts val="2500"/>
              </a:spcBef>
              <a:buClrTx/>
            </a:pPr>
            <a:r>
              <a:rPr lang="es-CO" altLang="es-CO" sz="4000" b="1">
                <a:solidFill>
                  <a:srgbClr val="FFFF99"/>
                </a:solidFill>
                <a:latin typeface="Arial" panose="020B0604020202020204" pitchFamily="34" charset="0"/>
              </a:rPr>
              <a:t>Actualmente se utilizan en los sistemas de </a:t>
            </a:r>
            <a:r>
              <a:rPr lang="es-CO" altLang="es-CO" sz="4000" b="1">
                <a:solidFill>
                  <a:srgbClr val="00FFFF"/>
                </a:solidFill>
                <a:latin typeface="Arial" panose="020B0604020202020204" pitchFamily="34" charset="0"/>
              </a:rPr>
              <a:t>realidad virtual</a:t>
            </a:r>
            <a:r>
              <a:rPr lang="es-CO" altLang="es-CO" sz="4000" b="1">
                <a:solidFill>
                  <a:srgbClr val="FFFF99"/>
                </a:solidFill>
                <a:latin typeface="Arial" panose="020B0604020202020204" pitchFamily="34" charset="0"/>
              </a:rPr>
              <a:t> para simular la ubicación espacial de una fuente. </a:t>
            </a:r>
          </a:p>
        </p:txBody>
      </p:sp>
    </p:spTree>
  </p:cSld>
  <p:clrMapOvr>
    <a:masterClrMapping/>
  </p:clrMapOvr>
  <p:transition>
    <p:dissolv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19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 additive="repl">
                                        <p:cTn id="7" dur="500"/>
                                        <p:tgtEl>
                                          <p:spTgt spid="2519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3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gradFill rotWithShape="0">
          <a:gsLst>
            <a:gs pos="0">
              <a:srgbClr val="000000"/>
            </a:gs>
            <a:gs pos="50000">
              <a:srgbClr val="003399"/>
            </a:gs>
            <a:gs pos="100000">
              <a:srgbClr val="000000"/>
            </a:gs>
          </a:gsLst>
          <a:lin ang="81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2929" name="Text Box 1"/>
          <p:cNvSpPr txBox="1">
            <a:spLocks noChangeArrowheads="1"/>
          </p:cNvSpPr>
          <p:nvPr/>
        </p:nvSpPr>
        <p:spPr bwMode="auto">
          <a:xfrm>
            <a:off x="2466975" y="2840039"/>
            <a:ext cx="7258050" cy="9175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ctr">
            <a:spAutoFit/>
          </a:bodyPr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spcBef>
                <a:spcPts val="3375"/>
              </a:spcBef>
              <a:buClrTx/>
            </a:pPr>
            <a:r>
              <a:rPr lang="es-CO" altLang="es-CO" sz="5400" b="1">
                <a:solidFill>
                  <a:srgbClr val="FFFF00"/>
                </a:solidFill>
                <a:latin typeface="Arial" panose="020B0604020202020204" pitchFamily="34" charset="0"/>
              </a:rPr>
              <a:t>Espacialidad</a:t>
            </a:r>
          </a:p>
        </p:txBody>
      </p:sp>
    </p:spTree>
  </p:cSld>
  <p:clrMapOvr>
    <a:masterClrMapping/>
  </p:clrMapOvr>
  <p:transition>
    <p:dissolve/>
  </p:transition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3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gradFill rotWithShape="0">
          <a:gsLst>
            <a:gs pos="0">
              <a:srgbClr val="000000"/>
            </a:gs>
            <a:gs pos="50000">
              <a:srgbClr val="003399"/>
            </a:gs>
            <a:gs pos="100000">
              <a:srgbClr val="000000"/>
            </a:gs>
          </a:gsLst>
          <a:lin ang="81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3953" name="Text Box 1"/>
          <p:cNvSpPr txBox="1">
            <a:spLocks noChangeArrowheads="1"/>
          </p:cNvSpPr>
          <p:nvPr/>
        </p:nvSpPr>
        <p:spPr bwMode="auto">
          <a:xfrm>
            <a:off x="2057400" y="1508126"/>
            <a:ext cx="8077200" cy="31416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ctr">
            <a:spAutoFit/>
          </a:bodyPr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spcBef>
                <a:spcPts val="2500"/>
              </a:spcBef>
              <a:buClrTx/>
            </a:pPr>
            <a:r>
              <a:rPr lang="es-CO" altLang="es-CO" sz="4000" b="1">
                <a:solidFill>
                  <a:srgbClr val="FFFF99"/>
                </a:solidFill>
                <a:latin typeface="Arial" panose="020B0604020202020204" pitchFamily="34" charset="0"/>
              </a:rPr>
              <a:t>El oído no sólo permite determinar la procedencia del sonido sino obtener una </a:t>
            </a:r>
            <a:r>
              <a:rPr lang="es-CO" altLang="es-CO" sz="4000" b="1">
                <a:solidFill>
                  <a:srgbClr val="00FFFF"/>
                </a:solidFill>
                <a:latin typeface="Arial" panose="020B0604020202020204" pitchFamily="34" charset="0"/>
              </a:rPr>
              <a:t>imagen</a:t>
            </a:r>
            <a:r>
              <a:rPr lang="es-CO" altLang="es-CO" sz="4000" b="1">
                <a:solidFill>
                  <a:srgbClr val="FFFF99"/>
                </a:solidFill>
                <a:latin typeface="Arial" panose="020B0604020202020204" pitchFamily="34" charset="0"/>
              </a:rPr>
              <a:t> sorprendentemente precisa del </a:t>
            </a:r>
            <a:r>
              <a:rPr lang="es-CO" altLang="es-CO" sz="4000" b="1">
                <a:solidFill>
                  <a:srgbClr val="00FFFF"/>
                </a:solidFill>
                <a:latin typeface="Arial" panose="020B0604020202020204" pitchFamily="34" charset="0"/>
              </a:rPr>
              <a:t>entorno acústico</a:t>
            </a:r>
            <a:r>
              <a:rPr lang="es-CO" altLang="es-CO" sz="4000" b="1">
                <a:solidFill>
                  <a:srgbClr val="FFFF99"/>
                </a:solidFill>
                <a:latin typeface="Arial" panose="020B0604020202020204" pitchFamily="34" charset="0"/>
              </a:rPr>
              <a:t>. </a:t>
            </a:r>
          </a:p>
        </p:txBody>
      </p:sp>
    </p:spTree>
  </p:cSld>
  <p:clrMapOvr>
    <a:masterClrMapping/>
  </p:clrMapOvr>
  <p:transition>
    <p:dissolve/>
  </p:transition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gradFill rotWithShape="0">
          <a:gsLst>
            <a:gs pos="0">
              <a:srgbClr val="000000"/>
            </a:gs>
            <a:gs pos="50000">
              <a:srgbClr val="003399"/>
            </a:gs>
            <a:gs pos="100000">
              <a:srgbClr val="000000"/>
            </a:gs>
          </a:gsLst>
          <a:lin ang="81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7649" name="Group 1"/>
          <p:cNvGrpSpPr>
            <a:grpSpLocks/>
          </p:cNvGrpSpPr>
          <p:nvPr/>
        </p:nvGrpSpPr>
        <p:grpSpPr bwMode="auto">
          <a:xfrm>
            <a:off x="4905376" y="2281239"/>
            <a:ext cx="2233613" cy="3627437"/>
            <a:chOff x="2130" y="1437"/>
            <a:chExt cx="1407" cy="2285"/>
          </a:xfrm>
        </p:grpSpPr>
        <p:sp>
          <p:nvSpPr>
            <p:cNvPr id="27650" name="Freeform 2"/>
            <p:cNvSpPr>
              <a:spLocks noChangeArrowheads="1"/>
            </p:cNvSpPr>
            <p:nvPr/>
          </p:nvSpPr>
          <p:spPr bwMode="auto">
            <a:xfrm>
              <a:off x="2798" y="1462"/>
              <a:ext cx="525" cy="1346"/>
            </a:xfrm>
            <a:custGeom>
              <a:avLst/>
              <a:gdLst>
                <a:gd name="G0" fmla="+- 1 0 0"/>
                <a:gd name="G1" fmla="+- 175 0 0"/>
                <a:gd name="G2" fmla="+- 1 0 0"/>
                <a:gd name="G3" fmla="+- 1 0 0"/>
                <a:gd name="G4" fmla="+- 1 0 0"/>
                <a:gd name="G5" fmla="+- 1 0 0"/>
                <a:gd name="G6" fmla="+- 1 0 0"/>
                <a:gd name="G7" fmla="+- 1 0 0"/>
                <a:gd name="G8" fmla="*/ 1 50163 25408"/>
                <a:gd name="G9" fmla="*/ 1 36197 61504"/>
                <a:gd name="G10" fmla="+- 1 0 0"/>
                <a:gd name="G11" fmla="+- 1 0 0"/>
                <a:gd name="G12" fmla="+- 1 0 0"/>
                <a:gd name="G13" fmla="+- 1 0 0"/>
                <a:gd name="G14" fmla="+- 1 0 0"/>
                <a:gd name="G15" fmla="+- 1 0 0"/>
                <a:gd name="G16" fmla="+- 1 0 0"/>
                <a:gd name="G17" fmla="+- 1 0 0"/>
                <a:gd name="G18" fmla="+- 1 0 0"/>
                <a:gd name="G19" fmla="*/ 1 16385 2"/>
                <a:gd name="G20" fmla="+- 1 0 0"/>
                <a:gd name="G21" fmla="+- 1 0 0"/>
                <a:gd name="G22" fmla="+- 1 0 0"/>
                <a:gd name="G23" fmla="+- 1 0 0"/>
                <a:gd name="G24" fmla="+- 1 0 0"/>
                <a:gd name="G25" fmla="+- 1 0 0"/>
                <a:gd name="G26" fmla="+- 1 0 0"/>
                <a:gd name="G27" fmla="+- 1 0 0"/>
                <a:gd name="G28" fmla="*/ 1 58451 15648"/>
                <a:gd name="G29" fmla="+- 1 0 0"/>
                <a:gd name="G30" fmla="+- 1 0 0"/>
                <a:gd name="G31" fmla="+- 1 0 0"/>
                <a:gd name="G32" fmla="+- 1 0 0"/>
                <a:gd name="G33" fmla="+- 1 0 0"/>
                <a:gd name="G34" fmla="+- 1 0 0"/>
                <a:gd name="G35" fmla="+- 368 0 0"/>
                <a:gd name="G36" fmla="*/ 1 0 0"/>
                <a:gd name="T0" fmla="*/ 72 w 419"/>
                <a:gd name="T1" fmla="*/ 605 h 1066"/>
                <a:gd name="T2" fmla="*/ 11 w 419"/>
                <a:gd name="T3" fmla="*/ 480 h 1066"/>
                <a:gd name="T4" fmla="*/ 0 w 419"/>
                <a:gd name="T5" fmla="*/ 282 h 1066"/>
                <a:gd name="T6" fmla="*/ 88 w 419"/>
                <a:gd name="T7" fmla="*/ 149 h 1066"/>
                <a:gd name="T8" fmla="*/ 183 w 419"/>
                <a:gd name="T9" fmla="*/ 42 h 1066"/>
                <a:gd name="T10" fmla="*/ 275 w 419"/>
                <a:gd name="T11" fmla="*/ 0 h 1066"/>
                <a:gd name="T12" fmla="*/ 368 w 419"/>
                <a:gd name="T13" fmla="*/ 1 h 1066"/>
                <a:gd name="T14" fmla="*/ 439 w 419"/>
                <a:gd name="T15" fmla="*/ 76 h 1066"/>
                <a:gd name="T16" fmla="*/ 496 w 419"/>
                <a:gd name="T17" fmla="*/ 179 h 1066"/>
                <a:gd name="T18" fmla="*/ 515 w 419"/>
                <a:gd name="T19" fmla="*/ 258 h 1066"/>
                <a:gd name="T20" fmla="*/ 526 w 419"/>
                <a:gd name="T21" fmla="*/ 363 h 1066"/>
                <a:gd name="T22" fmla="*/ 501 w 419"/>
                <a:gd name="T23" fmla="*/ 460 h 1066"/>
                <a:gd name="T24" fmla="*/ 472 w 419"/>
                <a:gd name="T25" fmla="*/ 550 h 1066"/>
                <a:gd name="T26" fmla="*/ 424 w 419"/>
                <a:gd name="T27" fmla="*/ 638 h 1066"/>
                <a:gd name="T28" fmla="*/ 365 w 419"/>
                <a:gd name="T29" fmla="*/ 797 h 1066"/>
                <a:gd name="T30" fmla="*/ 341 w 419"/>
                <a:gd name="T31" fmla="*/ 921 h 1066"/>
                <a:gd name="T32" fmla="*/ 330 w 419"/>
                <a:gd name="T33" fmla="*/ 1041 h 1066"/>
                <a:gd name="T34" fmla="*/ 339 w 419"/>
                <a:gd name="T35" fmla="*/ 1183 h 1066"/>
                <a:gd name="T36" fmla="*/ 335 w 419"/>
                <a:gd name="T37" fmla="*/ 1276 h 1066"/>
                <a:gd name="T38" fmla="*/ 355 w 419"/>
                <a:gd name="T39" fmla="*/ 1271 h 1066"/>
                <a:gd name="T40" fmla="*/ 375 w 419"/>
                <a:gd name="T41" fmla="*/ 1280 h 1066"/>
                <a:gd name="T42" fmla="*/ 383 w 419"/>
                <a:gd name="T43" fmla="*/ 1286 h 1066"/>
                <a:gd name="T44" fmla="*/ 392 w 419"/>
                <a:gd name="T45" fmla="*/ 1322 h 1066"/>
                <a:gd name="T46" fmla="*/ 346 w 419"/>
                <a:gd name="T47" fmla="*/ 1347 h 1066"/>
                <a:gd name="T48" fmla="*/ 290 w 419"/>
                <a:gd name="T49" fmla="*/ 1347 h 1066"/>
                <a:gd name="T50" fmla="*/ 269 w 419"/>
                <a:gd name="T51" fmla="*/ 1324 h 1066"/>
                <a:gd name="T52" fmla="*/ 264 w 419"/>
                <a:gd name="T53" fmla="*/ 1290 h 1066"/>
                <a:gd name="T54" fmla="*/ 245 w 419"/>
                <a:gd name="T55" fmla="*/ 1192 h 1066"/>
                <a:gd name="T56" fmla="*/ 242 w 419"/>
                <a:gd name="T57" fmla="*/ 1104 h 1066"/>
                <a:gd name="T58" fmla="*/ 227 w 419"/>
                <a:gd name="T59" fmla="*/ 1025 h 1066"/>
                <a:gd name="T60" fmla="*/ 218 w 419"/>
                <a:gd name="T61" fmla="*/ 946 h 1066"/>
                <a:gd name="T62" fmla="*/ 203 w 419"/>
                <a:gd name="T63" fmla="*/ 861 h 1066"/>
                <a:gd name="T64" fmla="*/ 176 w 419"/>
                <a:gd name="T65" fmla="*/ 795 h 1066"/>
                <a:gd name="T66" fmla="*/ 159 w 419"/>
                <a:gd name="T67" fmla="*/ 753 h 1066"/>
                <a:gd name="T68" fmla="*/ 119 w 419"/>
                <a:gd name="T69" fmla="*/ 690 h 1066"/>
                <a:gd name="T70" fmla="*/ 89 w 419"/>
                <a:gd name="T71" fmla="*/ 663 h 1066"/>
                <a:gd name="T72" fmla="*/ 69 w 419"/>
                <a:gd name="T73" fmla="*/ 623 h 10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419" h="1066">
                  <a:moveTo>
                    <a:pt x="57" y="479"/>
                  </a:moveTo>
                  <a:lnTo>
                    <a:pt x="9" y="380"/>
                  </a:lnTo>
                  <a:lnTo>
                    <a:pt x="0" y="223"/>
                  </a:lnTo>
                  <a:lnTo>
                    <a:pt x="70" y="118"/>
                  </a:lnTo>
                  <a:lnTo>
                    <a:pt x="146" y="33"/>
                  </a:lnTo>
                  <a:lnTo>
                    <a:pt x="219" y="0"/>
                  </a:lnTo>
                  <a:lnTo>
                    <a:pt x="293" y="1"/>
                  </a:lnTo>
                  <a:lnTo>
                    <a:pt x="350" y="60"/>
                  </a:lnTo>
                  <a:lnTo>
                    <a:pt x="395" y="142"/>
                  </a:lnTo>
                  <a:lnTo>
                    <a:pt x="410" y="204"/>
                  </a:lnTo>
                  <a:lnTo>
                    <a:pt x="419" y="287"/>
                  </a:lnTo>
                  <a:lnTo>
                    <a:pt x="399" y="364"/>
                  </a:lnTo>
                  <a:lnTo>
                    <a:pt x="376" y="435"/>
                  </a:lnTo>
                  <a:lnTo>
                    <a:pt x="338" y="505"/>
                  </a:lnTo>
                  <a:lnTo>
                    <a:pt x="291" y="631"/>
                  </a:lnTo>
                  <a:lnTo>
                    <a:pt x="272" y="729"/>
                  </a:lnTo>
                  <a:lnTo>
                    <a:pt x="263" y="824"/>
                  </a:lnTo>
                  <a:lnTo>
                    <a:pt x="270" y="936"/>
                  </a:lnTo>
                  <a:lnTo>
                    <a:pt x="267" y="1010"/>
                  </a:lnTo>
                  <a:lnTo>
                    <a:pt x="283" y="1006"/>
                  </a:lnTo>
                  <a:lnTo>
                    <a:pt x="299" y="1013"/>
                  </a:lnTo>
                  <a:lnTo>
                    <a:pt x="305" y="1018"/>
                  </a:lnTo>
                  <a:lnTo>
                    <a:pt x="312" y="1046"/>
                  </a:lnTo>
                  <a:lnTo>
                    <a:pt x="276" y="1066"/>
                  </a:lnTo>
                  <a:lnTo>
                    <a:pt x="231" y="1066"/>
                  </a:lnTo>
                  <a:lnTo>
                    <a:pt x="214" y="1048"/>
                  </a:lnTo>
                  <a:lnTo>
                    <a:pt x="210" y="1021"/>
                  </a:lnTo>
                  <a:lnTo>
                    <a:pt x="195" y="943"/>
                  </a:lnTo>
                  <a:lnTo>
                    <a:pt x="193" y="874"/>
                  </a:lnTo>
                  <a:lnTo>
                    <a:pt x="181" y="811"/>
                  </a:lnTo>
                  <a:lnTo>
                    <a:pt x="174" y="749"/>
                  </a:lnTo>
                  <a:lnTo>
                    <a:pt x="162" y="681"/>
                  </a:lnTo>
                  <a:lnTo>
                    <a:pt x="140" y="629"/>
                  </a:lnTo>
                  <a:lnTo>
                    <a:pt x="127" y="596"/>
                  </a:lnTo>
                  <a:lnTo>
                    <a:pt x="95" y="546"/>
                  </a:lnTo>
                  <a:lnTo>
                    <a:pt x="71" y="525"/>
                  </a:lnTo>
                  <a:lnTo>
                    <a:pt x="55" y="493"/>
                  </a:lnTo>
                </a:path>
              </a:pathLst>
            </a:custGeom>
            <a:gradFill rotWithShape="0">
              <a:gsLst>
                <a:gs pos="0">
                  <a:srgbClr val="FFF12B"/>
                </a:gs>
                <a:gs pos="100000">
                  <a:srgbClr val="FFFF9F"/>
                </a:gs>
              </a:gsLst>
              <a:lin ang="5400000" scaled="1"/>
            </a:gradFill>
            <a:ln w="28440" cap="flat">
              <a:solidFill>
                <a:srgbClr val="FF99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  <p:sp>
          <p:nvSpPr>
            <p:cNvPr id="27651" name="Freeform 3"/>
            <p:cNvSpPr>
              <a:spLocks noChangeArrowheads="1"/>
            </p:cNvSpPr>
            <p:nvPr/>
          </p:nvSpPr>
          <p:spPr bwMode="auto">
            <a:xfrm>
              <a:off x="2272" y="1437"/>
              <a:ext cx="930" cy="1474"/>
            </a:xfrm>
            <a:custGeom>
              <a:avLst/>
              <a:gdLst>
                <a:gd name="G0" fmla="+- 1 0 0"/>
                <a:gd name="G1" fmla="+- 72 0 0"/>
                <a:gd name="G2" fmla="+- 1 0 0"/>
                <a:gd name="G3" fmla="+- 1 0 0"/>
                <a:gd name="G4" fmla="+- 1 0 0"/>
                <a:gd name="G5" fmla="+- 1 0 0"/>
                <a:gd name="G6" fmla="+- 1 0 0"/>
                <a:gd name="G7" fmla="+- 1 0 0"/>
                <a:gd name="G8" fmla="+- 1 0 0"/>
                <a:gd name="G9" fmla="+- 1 0 0"/>
                <a:gd name="G10" fmla="+- 1 0 0"/>
                <a:gd name="G11" fmla="+- 1 0 0"/>
                <a:gd name="G12" fmla="+- 1 0 0"/>
                <a:gd name="G13" fmla="+- 1 0 0"/>
                <a:gd name="G14" fmla="+- 1 0 0"/>
                <a:gd name="G15" fmla="+- 1 0 0"/>
                <a:gd name="G16" fmla="+- 1 0 0"/>
                <a:gd name="G17" fmla="+- 1 0 0"/>
                <a:gd name="G18" fmla="+- 1 0 0"/>
                <a:gd name="G19" fmla="+- 1 0 0"/>
                <a:gd name="G20" fmla="+- 1 0 0"/>
                <a:gd name="G21" fmla="+- 1 0 0"/>
                <a:gd name="G22" fmla="*/ 1 16385 2"/>
                <a:gd name="G23" fmla="+- 1 0 0"/>
                <a:gd name="G24" fmla="+- 1 0 0"/>
                <a:gd name="G25" fmla="+- 1 0 0"/>
                <a:gd name="G26" fmla="+- 1 0 0"/>
                <a:gd name="G27" fmla="+- 1 0 0"/>
                <a:gd name="G28" fmla="+- 1 0 0"/>
                <a:gd name="G29" fmla="+- 1 0 0"/>
                <a:gd name="G30" fmla="+- 1 0 0"/>
                <a:gd name="G31" fmla="+- 1 0 0"/>
                <a:gd name="G32" fmla="+- 1 0 0"/>
                <a:gd name="G33" fmla="+- 1 0 0"/>
                <a:gd name="G34" fmla="+- 1 0 0"/>
                <a:gd name="G35" fmla="*/ 1 0 0"/>
                <a:gd name="G36" fmla="+- 905 0 0"/>
                <a:gd name="G37" fmla="+- 1 0 0"/>
                <a:gd name="G38" fmla="+- 1 0 0"/>
                <a:gd name="G39" fmla="+- 1 0 0"/>
                <a:gd name="G40" fmla="+- 1 0 0"/>
                <a:gd name="G41" fmla="+- 1 0 0"/>
                <a:gd name="G42" fmla="+- 1 0 0"/>
                <a:gd name="T0" fmla="*/ 244 w 739"/>
                <a:gd name="T1" fmla="*/ 1466 h 1168"/>
                <a:gd name="T2" fmla="*/ 3 w 739"/>
                <a:gd name="T3" fmla="*/ 951 h 1168"/>
                <a:gd name="T4" fmla="*/ 0 w 739"/>
                <a:gd name="T5" fmla="*/ 905 h 1168"/>
                <a:gd name="T6" fmla="*/ 47 w 739"/>
                <a:gd name="T7" fmla="*/ 861 h 1168"/>
                <a:gd name="T8" fmla="*/ 89 w 739"/>
                <a:gd name="T9" fmla="*/ 899 h 1168"/>
                <a:gd name="T10" fmla="*/ 136 w 739"/>
                <a:gd name="T11" fmla="*/ 965 h 1168"/>
                <a:gd name="T12" fmla="*/ 154 w 739"/>
                <a:gd name="T13" fmla="*/ 1042 h 1168"/>
                <a:gd name="T14" fmla="*/ 134 w 739"/>
                <a:gd name="T15" fmla="*/ 937 h 1168"/>
                <a:gd name="T16" fmla="*/ 168 w 739"/>
                <a:gd name="T17" fmla="*/ 869 h 1168"/>
                <a:gd name="T18" fmla="*/ 184 w 739"/>
                <a:gd name="T19" fmla="*/ 797 h 1168"/>
                <a:gd name="T20" fmla="*/ 193 w 739"/>
                <a:gd name="T21" fmla="*/ 769 h 1168"/>
                <a:gd name="T22" fmla="*/ 208 w 739"/>
                <a:gd name="T23" fmla="*/ 702 h 1168"/>
                <a:gd name="T24" fmla="*/ 228 w 739"/>
                <a:gd name="T25" fmla="*/ 666 h 1168"/>
                <a:gd name="T26" fmla="*/ 265 w 739"/>
                <a:gd name="T27" fmla="*/ 602 h 1168"/>
                <a:gd name="T28" fmla="*/ 301 w 739"/>
                <a:gd name="T29" fmla="*/ 517 h 1168"/>
                <a:gd name="T30" fmla="*/ 324 w 739"/>
                <a:gd name="T31" fmla="*/ 443 h 1168"/>
                <a:gd name="T32" fmla="*/ 362 w 739"/>
                <a:gd name="T33" fmla="*/ 313 h 1168"/>
                <a:gd name="T34" fmla="*/ 396 w 739"/>
                <a:gd name="T35" fmla="*/ 235 h 1168"/>
                <a:gd name="T36" fmla="*/ 445 w 739"/>
                <a:gd name="T37" fmla="*/ 184 h 1168"/>
                <a:gd name="T38" fmla="*/ 505 w 739"/>
                <a:gd name="T39" fmla="*/ 149 h 1168"/>
                <a:gd name="T40" fmla="*/ 567 w 739"/>
                <a:gd name="T41" fmla="*/ 104 h 1168"/>
                <a:gd name="T42" fmla="*/ 627 w 739"/>
                <a:gd name="T43" fmla="*/ 28 h 1168"/>
                <a:gd name="T44" fmla="*/ 699 w 739"/>
                <a:gd name="T45" fmla="*/ 0 h 1168"/>
                <a:gd name="T46" fmla="*/ 772 w 739"/>
                <a:gd name="T47" fmla="*/ 8 h 1168"/>
                <a:gd name="T48" fmla="*/ 848 w 739"/>
                <a:gd name="T49" fmla="*/ 45 h 1168"/>
                <a:gd name="T50" fmla="*/ 900 w 739"/>
                <a:gd name="T51" fmla="*/ 119 h 1168"/>
                <a:gd name="T52" fmla="*/ 930 w 739"/>
                <a:gd name="T53" fmla="*/ 206 h 1168"/>
                <a:gd name="T54" fmla="*/ 931 w 739"/>
                <a:gd name="T55" fmla="*/ 331 h 1168"/>
                <a:gd name="T56" fmla="*/ 921 w 739"/>
                <a:gd name="T57" fmla="*/ 441 h 1168"/>
                <a:gd name="T58" fmla="*/ 876 w 739"/>
                <a:gd name="T59" fmla="*/ 546 h 1168"/>
                <a:gd name="T60" fmla="*/ 814 w 739"/>
                <a:gd name="T61" fmla="*/ 601 h 1168"/>
                <a:gd name="T62" fmla="*/ 717 w 739"/>
                <a:gd name="T63" fmla="*/ 638 h 1168"/>
                <a:gd name="T64" fmla="*/ 603 w 739"/>
                <a:gd name="T65" fmla="*/ 653 h 1168"/>
                <a:gd name="T66" fmla="*/ 501 w 739"/>
                <a:gd name="T67" fmla="*/ 682 h 1168"/>
                <a:gd name="T68" fmla="*/ 404 w 739"/>
                <a:gd name="T69" fmla="*/ 755 h 1168"/>
                <a:gd name="T70" fmla="*/ 341 w 739"/>
                <a:gd name="T71" fmla="*/ 839 h 1168"/>
                <a:gd name="T72" fmla="*/ 302 w 739"/>
                <a:gd name="T73" fmla="*/ 927 h 1168"/>
                <a:gd name="T74" fmla="*/ 287 w 739"/>
                <a:gd name="T75" fmla="*/ 1091 h 1168"/>
                <a:gd name="T76" fmla="*/ 295 w 739"/>
                <a:gd name="T77" fmla="*/ 1200 h 1168"/>
                <a:gd name="T78" fmla="*/ 297 w 739"/>
                <a:gd name="T79" fmla="*/ 1330 h 1168"/>
                <a:gd name="T80" fmla="*/ 314 w 739"/>
                <a:gd name="T81" fmla="*/ 1433 h 1168"/>
                <a:gd name="T82" fmla="*/ 285 w 739"/>
                <a:gd name="T83" fmla="*/ 1467 h 1168"/>
                <a:gd name="T84" fmla="*/ 241 w 739"/>
                <a:gd name="T85" fmla="*/ 1475 h 1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739" h="1168">
                  <a:moveTo>
                    <a:pt x="194" y="1161"/>
                  </a:moveTo>
                  <a:lnTo>
                    <a:pt x="2" y="753"/>
                  </a:lnTo>
                  <a:lnTo>
                    <a:pt x="0" y="717"/>
                  </a:lnTo>
                  <a:lnTo>
                    <a:pt x="37" y="682"/>
                  </a:lnTo>
                  <a:lnTo>
                    <a:pt x="71" y="712"/>
                  </a:lnTo>
                  <a:lnTo>
                    <a:pt x="108" y="764"/>
                  </a:lnTo>
                  <a:lnTo>
                    <a:pt x="122" y="825"/>
                  </a:lnTo>
                  <a:lnTo>
                    <a:pt x="106" y="742"/>
                  </a:lnTo>
                  <a:lnTo>
                    <a:pt x="133" y="688"/>
                  </a:lnTo>
                  <a:lnTo>
                    <a:pt x="146" y="631"/>
                  </a:lnTo>
                  <a:lnTo>
                    <a:pt x="153" y="609"/>
                  </a:lnTo>
                  <a:lnTo>
                    <a:pt x="165" y="556"/>
                  </a:lnTo>
                  <a:lnTo>
                    <a:pt x="181" y="527"/>
                  </a:lnTo>
                  <a:lnTo>
                    <a:pt x="210" y="477"/>
                  </a:lnTo>
                  <a:lnTo>
                    <a:pt x="239" y="409"/>
                  </a:lnTo>
                  <a:lnTo>
                    <a:pt x="257" y="351"/>
                  </a:lnTo>
                  <a:lnTo>
                    <a:pt x="287" y="248"/>
                  </a:lnTo>
                  <a:lnTo>
                    <a:pt x="314" y="186"/>
                  </a:lnTo>
                  <a:lnTo>
                    <a:pt x="353" y="146"/>
                  </a:lnTo>
                  <a:lnTo>
                    <a:pt x="401" y="118"/>
                  </a:lnTo>
                  <a:lnTo>
                    <a:pt x="450" y="82"/>
                  </a:lnTo>
                  <a:lnTo>
                    <a:pt x="498" y="22"/>
                  </a:lnTo>
                  <a:lnTo>
                    <a:pt x="555" y="0"/>
                  </a:lnTo>
                  <a:lnTo>
                    <a:pt x="613" y="6"/>
                  </a:lnTo>
                  <a:lnTo>
                    <a:pt x="673" y="36"/>
                  </a:lnTo>
                  <a:lnTo>
                    <a:pt x="714" y="94"/>
                  </a:lnTo>
                  <a:lnTo>
                    <a:pt x="738" y="163"/>
                  </a:lnTo>
                  <a:lnTo>
                    <a:pt x="739" y="262"/>
                  </a:lnTo>
                  <a:lnTo>
                    <a:pt x="731" y="349"/>
                  </a:lnTo>
                  <a:lnTo>
                    <a:pt x="695" y="432"/>
                  </a:lnTo>
                  <a:lnTo>
                    <a:pt x="646" y="476"/>
                  </a:lnTo>
                  <a:lnTo>
                    <a:pt x="569" y="505"/>
                  </a:lnTo>
                  <a:lnTo>
                    <a:pt x="479" y="517"/>
                  </a:lnTo>
                  <a:lnTo>
                    <a:pt x="398" y="540"/>
                  </a:lnTo>
                  <a:lnTo>
                    <a:pt x="321" y="598"/>
                  </a:lnTo>
                  <a:lnTo>
                    <a:pt x="271" y="664"/>
                  </a:lnTo>
                  <a:lnTo>
                    <a:pt x="240" y="734"/>
                  </a:lnTo>
                  <a:lnTo>
                    <a:pt x="228" y="864"/>
                  </a:lnTo>
                  <a:lnTo>
                    <a:pt x="234" y="950"/>
                  </a:lnTo>
                  <a:lnTo>
                    <a:pt x="236" y="1053"/>
                  </a:lnTo>
                  <a:lnTo>
                    <a:pt x="249" y="1135"/>
                  </a:lnTo>
                  <a:lnTo>
                    <a:pt x="226" y="1162"/>
                  </a:lnTo>
                  <a:lnTo>
                    <a:pt x="191" y="1168"/>
                  </a:lnTo>
                </a:path>
              </a:pathLst>
            </a:custGeom>
            <a:gradFill rotWithShape="0">
              <a:gsLst>
                <a:gs pos="0">
                  <a:srgbClr val="FFF12B"/>
                </a:gs>
                <a:gs pos="100000">
                  <a:srgbClr val="FFFF9F"/>
                </a:gs>
              </a:gsLst>
              <a:lin ang="5400000" scaled="1"/>
            </a:gradFill>
            <a:ln w="28440" cap="flat">
              <a:solidFill>
                <a:srgbClr val="FF99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  <p:sp>
          <p:nvSpPr>
            <p:cNvPr id="27652" name="Freeform 4"/>
            <p:cNvSpPr>
              <a:spLocks noChangeArrowheads="1"/>
            </p:cNvSpPr>
            <p:nvPr/>
          </p:nvSpPr>
          <p:spPr bwMode="auto">
            <a:xfrm>
              <a:off x="2130" y="2347"/>
              <a:ext cx="451" cy="1375"/>
            </a:xfrm>
            <a:custGeom>
              <a:avLst/>
              <a:gdLst>
                <a:gd name="G0" fmla="+- 1 0 0"/>
                <a:gd name="G1" fmla="+- 1 0 0"/>
                <a:gd name="G2" fmla="+- 65358 0 0"/>
                <a:gd name="G3" fmla="+- 1 0 0"/>
                <a:gd name="G4" fmla="+- 1 0 0"/>
                <a:gd name="G5" fmla="+- 1 0 0"/>
                <a:gd name="G6" fmla="*/ 1 16385 2"/>
                <a:gd name="G7" fmla="+- 1 0 0"/>
                <a:gd name="G8" fmla="+- 1 0 0"/>
                <a:gd name="G9" fmla="+- 1 0 0"/>
                <a:gd name="G10" fmla="+- 1 0 0"/>
                <a:gd name="T0" fmla="*/ 107 w 456"/>
                <a:gd name="T1" fmla="*/ 0 h 1380"/>
                <a:gd name="T2" fmla="*/ 54 w 456"/>
                <a:gd name="T3" fmla="*/ 191 h 1380"/>
                <a:gd name="T4" fmla="*/ 22 w 456"/>
                <a:gd name="T5" fmla="*/ 338 h 1380"/>
                <a:gd name="T6" fmla="*/ 8 w 456"/>
                <a:gd name="T7" fmla="*/ 497 h 1380"/>
                <a:gd name="T8" fmla="*/ 0 w 456"/>
                <a:gd name="T9" fmla="*/ 658 h 1380"/>
                <a:gd name="T10" fmla="*/ 12 w 456"/>
                <a:gd name="T11" fmla="*/ 848 h 1380"/>
                <a:gd name="T12" fmla="*/ 60 w 456"/>
                <a:gd name="T13" fmla="*/ 1072 h 1380"/>
                <a:gd name="T14" fmla="*/ 125 w 456"/>
                <a:gd name="T15" fmla="*/ 1232 h 1380"/>
                <a:gd name="T16" fmla="*/ 221 w 456"/>
                <a:gd name="T17" fmla="*/ 1376 h 1380"/>
                <a:gd name="T18" fmla="*/ 452 w 456"/>
                <a:gd name="T19" fmla="*/ 700 h 1380"/>
                <a:gd name="T20" fmla="*/ 107 w 456"/>
                <a:gd name="T21" fmla="*/ 6 h 13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56" h="1380">
                  <a:moveTo>
                    <a:pt x="108" y="0"/>
                  </a:moveTo>
                  <a:lnTo>
                    <a:pt x="54" y="192"/>
                  </a:lnTo>
                  <a:lnTo>
                    <a:pt x="22" y="339"/>
                  </a:lnTo>
                  <a:lnTo>
                    <a:pt x="8" y="498"/>
                  </a:lnTo>
                  <a:lnTo>
                    <a:pt x="0" y="660"/>
                  </a:lnTo>
                  <a:lnTo>
                    <a:pt x="12" y="850"/>
                  </a:lnTo>
                  <a:lnTo>
                    <a:pt x="61" y="1075"/>
                  </a:lnTo>
                  <a:lnTo>
                    <a:pt x="126" y="1236"/>
                  </a:lnTo>
                  <a:lnTo>
                    <a:pt x="223" y="1380"/>
                  </a:lnTo>
                  <a:lnTo>
                    <a:pt x="456" y="702"/>
                  </a:lnTo>
                  <a:lnTo>
                    <a:pt x="108" y="6"/>
                  </a:lnTo>
                </a:path>
              </a:pathLst>
            </a:custGeom>
            <a:gradFill rotWithShape="0">
              <a:gsLst>
                <a:gs pos="0">
                  <a:srgbClr val="BCA690"/>
                </a:gs>
                <a:gs pos="100000">
                  <a:srgbClr val="F7E88D"/>
                </a:gs>
              </a:gsLst>
              <a:lin ang="8100000" scaled="1"/>
            </a:gradFill>
            <a:ln w="28440" cap="flat">
              <a:solidFill>
                <a:srgbClr val="B49C84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  <p:grpSp>
          <p:nvGrpSpPr>
            <p:cNvPr id="27653" name="Group 5"/>
            <p:cNvGrpSpPr>
              <a:grpSpLocks/>
            </p:cNvGrpSpPr>
            <p:nvPr/>
          </p:nvGrpSpPr>
          <p:grpSpPr bwMode="auto">
            <a:xfrm>
              <a:off x="3193" y="2512"/>
              <a:ext cx="344" cy="532"/>
              <a:chOff x="3193" y="2512"/>
              <a:chExt cx="344" cy="532"/>
            </a:xfrm>
          </p:grpSpPr>
          <p:sp>
            <p:nvSpPr>
              <p:cNvPr id="27654" name="Freeform 6"/>
              <p:cNvSpPr>
                <a:spLocks noChangeArrowheads="1"/>
              </p:cNvSpPr>
              <p:nvPr/>
            </p:nvSpPr>
            <p:spPr bwMode="auto">
              <a:xfrm>
                <a:off x="3493" y="2512"/>
                <a:ext cx="44" cy="532"/>
              </a:xfrm>
              <a:custGeom>
                <a:avLst/>
                <a:gdLst>
                  <a:gd name="G0" fmla="*/ 1 0 0"/>
                  <a:gd name="G1" fmla="+- 2 0 0"/>
                  <a:gd name="G2" fmla="+- 1 0 0"/>
                  <a:gd name="G3" fmla="+- 1 0 0"/>
                  <a:gd name="G4" fmla="+- 11 0 0"/>
                  <a:gd name="G5" fmla="*/ 1 16385 2"/>
                  <a:gd name="G6" fmla="+- 1 0 0"/>
                  <a:gd name="G7" fmla="*/ 1 7011 51200"/>
                  <a:gd name="T0" fmla="*/ 8 256 1"/>
                  <a:gd name="T1" fmla="*/ 0 256 1"/>
                  <a:gd name="G8" fmla="+- 0 T0 T1"/>
                  <a:gd name="G9" fmla="sin 12 G8"/>
                  <a:gd name="T2" fmla="*/ 5 w 54"/>
                  <a:gd name="T3" fmla="*/ 5 h 587"/>
                  <a:gd name="T4" fmla="*/ 0 w 54"/>
                  <a:gd name="T5" fmla="*/ 14 h 587"/>
                  <a:gd name="T6" fmla="*/ 0 w 54"/>
                  <a:gd name="T7" fmla="*/ 524 h 587"/>
                  <a:gd name="T8" fmla="*/ 9 w 54"/>
                  <a:gd name="T9" fmla="*/ 532 h 587"/>
                  <a:gd name="T10" fmla="*/ 20 w 54"/>
                  <a:gd name="T11" fmla="*/ 533 h 587"/>
                  <a:gd name="T12" fmla="*/ 45 w 54"/>
                  <a:gd name="T13" fmla="*/ 532 h 587"/>
                  <a:gd name="T14" fmla="*/ 45 w 54"/>
                  <a:gd name="T15" fmla="*/ 3 h 587"/>
                  <a:gd name="T16" fmla="*/ 22 w 54"/>
                  <a:gd name="T17" fmla="*/ 0 h 587"/>
                  <a:gd name="T18" fmla="*/ 5 w 54"/>
                  <a:gd name="T19" fmla="*/ 5 h 587"/>
                </a:gdLst>
                <a:ahLst/>
                <a:cxnLst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4" h="587">
                    <a:moveTo>
                      <a:pt x="6" y="5"/>
                    </a:moveTo>
                    <a:lnTo>
                      <a:pt x="0" y="15"/>
                    </a:lnTo>
                    <a:lnTo>
                      <a:pt x="0" y="577"/>
                    </a:lnTo>
                    <a:lnTo>
                      <a:pt x="11" y="586"/>
                    </a:lnTo>
                    <a:lnTo>
                      <a:pt x="24" y="587"/>
                    </a:lnTo>
                    <a:lnTo>
                      <a:pt x="54" y="586"/>
                    </a:lnTo>
                    <a:lnTo>
                      <a:pt x="54" y="3"/>
                    </a:lnTo>
                    <a:lnTo>
                      <a:pt x="26" y="0"/>
                    </a:lnTo>
                    <a:lnTo>
                      <a:pt x="6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CC00"/>
                  </a:gs>
                  <a:gs pos="100000">
                    <a:srgbClr val="FFFF99"/>
                  </a:gs>
                </a:gsLst>
                <a:lin ang="10800000" scaled="1"/>
              </a:gradFill>
              <a:ln w="19080" cap="flat">
                <a:solidFill>
                  <a:srgbClr val="FF99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CO"/>
              </a:p>
            </p:txBody>
          </p:sp>
          <p:sp>
            <p:nvSpPr>
              <p:cNvPr id="27655" name="Freeform 7"/>
              <p:cNvSpPr>
                <a:spLocks noChangeArrowheads="1"/>
              </p:cNvSpPr>
              <p:nvPr/>
            </p:nvSpPr>
            <p:spPr bwMode="auto">
              <a:xfrm>
                <a:off x="3254" y="2556"/>
                <a:ext cx="233" cy="460"/>
              </a:xfrm>
              <a:custGeom>
                <a:avLst/>
                <a:gdLst>
                  <a:gd name="G0" fmla="*/ 1 40187 57472"/>
                  <a:gd name="G1" fmla="+- 1 0 0"/>
                  <a:gd name="G2" fmla="+- 1 0 0"/>
                  <a:gd name="G3" fmla="+- 1 0 0"/>
                  <a:gd name="G4" fmla="+- 65486 0 0"/>
                  <a:gd name="G5" fmla="+- 65530 0 0"/>
                  <a:gd name="G6" fmla="+- 1 0 0"/>
                  <a:gd name="G7" fmla="+- 1 0 0"/>
                  <a:gd name="G8" fmla="+- 263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*/ 1 29653 63520"/>
                  <a:gd name="G17" fmla="*/ 1 16385 2"/>
                  <a:gd name="G18" fmla="+- 1 0 0"/>
                  <a:gd name="G19" fmla="+- 1 0 0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*/ 1 7011 51200"/>
                  <a:gd name="G26" fmla="+- 1 0 0"/>
                  <a:gd name="G27" fmla="+- 65346 0 0"/>
                  <a:gd name="G28" fmla="+- 65389 0 0"/>
                  <a:gd name="G29" fmla="+- 65439 0 0"/>
                  <a:gd name="G30" fmla="+- 65490 0 0"/>
                  <a:gd name="G31" fmla="+- 7 0 0"/>
                  <a:gd name="G32" fmla="+- 63 0 0"/>
                  <a:gd name="T0" fmla="*/ 234 w 263"/>
                  <a:gd name="T1" fmla="*/ 0 h 508"/>
                  <a:gd name="T2" fmla="*/ 190 w 263"/>
                  <a:gd name="T3" fmla="*/ 4 h 508"/>
                  <a:gd name="T4" fmla="*/ 151 w 263"/>
                  <a:gd name="T5" fmla="*/ 12 h 508"/>
                  <a:gd name="T6" fmla="*/ 109 w 263"/>
                  <a:gd name="T7" fmla="*/ 28 h 508"/>
                  <a:gd name="T8" fmla="*/ 74 w 263"/>
                  <a:gd name="T9" fmla="*/ 55 h 508"/>
                  <a:gd name="T10" fmla="*/ 48 w 263"/>
                  <a:gd name="T11" fmla="*/ 90 h 508"/>
                  <a:gd name="T12" fmla="*/ 27 w 263"/>
                  <a:gd name="T13" fmla="*/ 123 h 508"/>
                  <a:gd name="T14" fmla="*/ 7 w 263"/>
                  <a:gd name="T15" fmla="*/ 170 h 508"/>
                  <a:gd name="T16" fmla="*/ 0 w 263"/>
                  <a:gd name="T17" fmla="*/ 216 h 508"/>
                  <a:gd name="T18" fmla="*/ 4 w 263"/>
                  <a:gd name="T19" fmla="*/ 265 h 508"/>
                  <a:gd name="T20" fmla="*/ 12 w 263"/>
                  <a:gd name="T21" fmla="*/ 306 h 508"/>
                  <a:gd name="T22" fmla="*/ 33 w 263"/>
                  <a:gd name="T23" fmla="*/ 345 h 508"/>
                  <a:gd name="T24" fmla="*/ 61 w 263"/>
                  <a:gd name="T25" fmla="*/ 385 h 508"/>
                  <a:gd name="T26" fmla="*/ 114 w 263"/>
                  <a:gd name="T27" fmla="*/ 430 h 508"/>
                  <a:gd name="T28" fmla="*/ 154 w 263"/>
                  <a:gd name="T29" fmla="*/ 447 h 508"/>
                  <a:gd name="T30" fmla="*/ 199 w 263"/>
                  <a:gd name="T31" fmla="*/ 460 h 508"/>
                  <a:gd name="T32" fmla="*/ 233 w 263"/>
                  <a:gd name="T33" fmla="*/ 461 h 508"/>
                  <a:gd name="T34" fmla="*/ 234 w 263"/>
                  <a:gd name="T35" fmla="*/ 406 h 508"/>
                  <a:gd name="T36" fmla="*/ 199 w 263"/>
                  <a:gd name="T37" fmla="*/ 403 h 508"/>
                  <a:gd name="T38" fmla="*/ 165 w 263"/>
                  <a:gd name="T39" fmla="*/ 393 h 508"/>
                  <a:gd name="T40" fmla="*/ 133 w 263"/>
                  <a:gd name="T41" fmla="*/ 373 h 508"/>
                  <a:gd name="T42" fmla="*/ 99 w 263"/>
                  <a:gd name="T43" fmla="*/ 333 h 508"/>
                  <a:gd name="T44" fmla="*/ 72 w 263"/>
                  <a:gd name="T45" fmla="*/ 284 h 508"/>
                  <a:gd name="T46" fmla="*/ 67 w 263"/>
                  <a:gd name="T47" fmla="*/ 249 h 508"/>
                  <a:gd name="T48" fmla="*/ 67 w 263"/>
                  <a:gd name="T49" fmla="*/ 224 h 508"/>
                  <a:gd name="T50" fmla="*/ 69 w 263"/>
                  <a:gd name="T51" fmla="*/ 194 h 508"/>
                  <a:gd name="T52" fmla="*/ 79 w 263"/>
                  <a:gd name="T53" fmla="*/ 159 h 508"/>
                  <a:gd name="T54" fmla="*/ 106 w 263"/>
                  <a:gd name="T55" fmla="*/ 112 h 508"/>
                  <a:gd name="T56" fmla="*/ 135 w 263"/>
                  <a:gd name="T57" fmla="*/ 80 h 508"/>
                  <a:gd name="T58" fmla="*/ 162 w 263"/>
                  <a:gd name="T59" fmla="*/ 64 h 508"/>
                  <a:gd name="T60" fmla="*/ 194 w 263"/>
                  <a:gd name="T61" fmla="*/ 54 h 508"/>
                  <a:gd name="T62" fmla="*/ 234 w 263"/>
                  <a:gd name="T63" fmla="*/ 53 h 508"/>
                  <a:gd name="T64" fmla="*/ 234 w 263"/>
                  <a:gd name="T65" fmla="*/ 0 h 5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63" h="508">
                    <a:moveTo>
                      <a:pt x="263" y="0"/>
                    </a:moveTo>
                    <a:lnTo>
                      <a:pt x="213" y="4"/>
                    </a:lnTo>
                    <a:lnTo>
                      <a:pt x="170" y="13"/>
                    </a:lnTo>
                    <a:lnTo>
                      <a:pt x="123" y="31"/>
                    </a:lnTo>
                    <a:lnTo>
                      <a:pt x="83" y="61"/>
                    </a:lnTo>
                    <a:lnTo>
                      <a:pt x="54" y="99"/>
                    </a:lnTo>
                    <a:lnTo>
                      <a:pt x="30" y="136"/>
                    </a:lnTo>
                    <a:lnTo>
                      <a:pt x="8" y="187"/>
                    </a:lnTo>
                    <a:lnTo>
                      <a:pt x="0" y="238"/>
                    </a:lnTo>
                    <a:lnTo>
                      <a:pt x="4" y="292"/>
                    </a:lnTo>
                    <a:lnTo>
                      <a:pt x="14" y="337"/>
                    </a:lnTo>
                    <a:lnTo>
                      <a:pt x="37" y="380"/>
                    </a:lnTo>
                    <a:lnTo>
                      <a:pt x="69" y="424"/>
                    </a:lnTo>
                    <a:lnTo>
                      <a:pt x="128" y="474"/>
                    </a:lnTo>
                    <a:lnTo>
                      <a:pt x="173" y="493"/>
                    </a:lnTo>
                    <a:lnTo>
                      <a:pt x="224" y="507"/>
                    </a:lnTo>
                    <a:lnTo>
                      <a:pt x="262" y="508"/>
                    </a:lnTo>
                    <a:lnTo>
                      <a:pt x="263" y="447"/>
                    </a:lnTo>
                    <a:lnTo>
                      <a:pt x="224" y="444"/>
                    </a:lnTo>
                    <a:lnTo>
                      <a:pt x="185" y="433"/>
                    </a:lnTo>
                    <a:lnTo>
                      <a:pt x="150" y="411"/>
                    </a:lnTo>
                    <a:lnTo>
                      <a:pt x="111" y="367"/>
                    </a:lnTo>
                    <a:lnTo>
                      <a:pt x="81" y="313"/>
                    </a:lnTo>
                    <a:lnTo>
                      <a:pt x="75" y="274"/>
                    </a:lnTo>
                    <a:lnTo>
                      <a:pt x="75" y="247"/>
                    </a:lnTo>
                    <a:lnTo>
                      <a:pt x="77" y="214"/>
                    </a:lnTo>
                    <a:lnTo>
                      <a:pt x="89" y="175"/>
                    </a:lnTo>
                    <a:lnTo>
                      <a:pt x="119" y="123"/>
                    </a:lnTo>
                    <a:lnTo>
                      <a:pt x="152" y="88"/>
                    </a:lnTo>
                    <a:lnTo>
                      <a:pt x="182" y="70"/>
                    </a:lnTo>
                    <a:lnTo>
                      <a:pt x="218" y="60"/>
                    </a:lnTo>
                    <a:lnTo>
                      <a:pt x="263" y="58"/>
                    </a:lnTo>
                    <a:lnTo>
                      <a:pt x="263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CC00"/>
                  </a:gs>
                  <a:gs pos="100000">
                    <a:srgbClr val="FFFF99"/>
                  </a:gs>
                </a:gsLst>
                <a:lin ang="10800000" scaled="1"/>
              </a:gradFill>
              <a:ln w="19080" cap="flat">
                <a:solidFill>
                  <a:srgbClr val="FF99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CO"/>
              </a:p>
            </p:txBody>
          </p:sp>
          <p:sp>
            <p:nvSpPr>
              <p:cNvPr id="27656" name="Freeform 8"/>
              <p:cNvSpPr>
                <a:spLocks noChangeArrowheads="1"/>
              </p:cNvSpPr>
              <p:nvPr/>
            </p:nvSpPr>
            <p:spPr bwMode="auto">
              <a:xfrm>
                <a:off x="3193" y="2719"/>
                <a:ext cx="68" cy="119"/>
              </a:xfrm>
              <a:custGeom>
                <a:avLst/>
                <a:gdLst>
                  <a:gd name="G0" fmla="*/ 1 35183 35328"/>
                  <a:gd name="G1" fmla="+- 65510 0 0"/>
                  <a:gd name="G2" fmla="*/ 1 59471 61504"/>
                  <a:gd name="G3" fmla="+- 1 0 0"/>
                  <a:gd name="G4" fmla="+- 1 0 0"/>
                  <a:gd name="G5" fmla="+- 1 0 0"/>
                  <a:gd name="G6" fmla="+- 1 0 0"/>
                  <a:gd name="G7" fmla="*/ 1 6005 25216"/>
                  <a:gd name="G8" fmla="+- 1 0 0"/>
                  <a:gd name="G9" fmla="+- 1 0 0"/>
                  <a:gd name="G10" fmla="+- 1 0 0"/>
                  <a:gd name="G11" fmla="+- 16384 0 0"/>
                  <a:gd name="G12" fmla="*/ 1 64065 45376"/>
                  <a:gd name="G13" fmla="*/ 1 0 0"/>
                  <a:gd name="T0" fmla="*/ 14 w 81"/>
                  <a:gd name="T1" fmla="*/ 12 h 135"/>
                  <a:gd name="T2" fmla="*/ 3 w 81"/>
                  <a:gd name="T3" fmla="*/ 36 h 135"/>
                  <a:gd name="T4" fmla="*/ 0 w 81"/>
                  <a:gd name="T5" fmla="*/ 61 h 135"/>
                  <a:gd name="T6" fmla="*/ 3 w 81"/>
                  <a:gd name="T7" fmla="*/ 88 h 135"/>
                  <a:gd name="T8" fmla="*/ 14 w 81"/>
                  <a:gd name="T9" fmla="*/ 109 h 135"/>
                  <a:gd name="T10" fmla="*/ 33 w 81"/>
                  <a:gd name="T11" fmla="*/ 120 h 135"/>
                  <a:gd name="T12" fmla="*/ 60 w 81"/>
                  <a:gd name="T13" fmla="*/ 119 h 135"/>
                  <a:gd name="T14" fmla="*/ 66 w 81"/>
                  <a:gd name="T15" fmla="*/ 92 h 135"/>
                  <a:gd name="T16" fmla="*/ 69 w 81"/>
                  <a:gd name="T17" fmla="*/ 61 h 135"/>
                  <a:gd name="T18" fmla="*/ 69 w 81"/>
                  <a:gd name="T19" fmla="*/ 34 h 135"/>
                  <a:gd name="T20" fmla="*/ 67 w 81"/>
                  <a:gd name="T21" fmla="*/ 10 h 135"/>
                  <a:gd name="T22" fmla="*/ 62 w 81"/>
                  <a:gd name="T23" fmla="*/ 0 h 135"/>
                  <a:gd name="T24" fmla="*/ 33 w 81"/>
                  <a:gd name="T25" fmla="*/ 4 h 135"/>
                  <a:gd name="T26" fmla="*/ 14 w 81"/>
                  <a:gd name="T27" fmla="*/ 12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81" h="135">
                    <a:moveTo>
                      <a:pt x="16" y="14"/>
                    </a:moveTo>
                    <a:lnTo>
                      <a:pt x="3" y="41"/>
                    </a:lnTo>
                    <a:lnTo>
                      <a:pt x="0" y="69"/>
                    </a:lnTo>
                    <a:lnTo>
                      <a:pt x="4" y="99"/>
                    </a:lnTo>
                    <a:lnTo>
                      <a:pt x="16" y="123"/>
                    </a:lnTo>
                    <a:lnTo>
                      <a:pt x="39" y="135"/>
                    </a:lnTo>
                    <a:lnTo>
                      <a:pt x="70" y="134"/>
                    </a:lnTo>
                    <a:lnTo>
                      <a:pt x="78" y="104"/>
                    </a:lnTo>
                    <a:lnTo>
                      <a:pt x="81" y="69"/>
                    </a:lnTo>
                    <a:lnTo>
                      <a:pt x="81" y="38"/>
                    </a:lnTo>
                    <a:lnTo>
                      <a:pt x="79" y="11"/>
                    </a:lnTo>
                    <a:lnTo>
                      <a:pt x="73" y="0"/>
                    </a:lnTo>
                    <a:lnTo>
                      <a:pt x="39" y="5"/>
                    </a:lnTo>
                    <a:lnTo>
                      <a:pt x="16" y="1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CC00"/>
                  </a:gs>
                  <a:gs pos="100000">
                    <a:srgbClr val="FFFF99"/>
                  </a:gs>
                </a:gsLst>
                <a:lin ang="10800000" scaled="1"/>
              </a:gradFill>
              <a:ln w="19080" cap="flat">
                <a:solidFill>
                  <a:srgbClr val="FF99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CO"/>
              </a:p>
            </p:txBody>
          </p:sp>
        </p:grpSp>
      </p:grpSp>
      <p:sp>
        <p:nvSpPr>
          <p:cNvPr id="27657" name="Text Box 9"/>
          <p:cNvSpPr txBox="1">
            <a:spLocks noChangeArrowheads="1"/>
          </p:cNvSpPr>
          <p:nvPr/>
        </p:nvSpPr>
        <p:spPr bwMode="auto">
          <a:xfrm>
            <a:off x="2324100" y="935248"/>
            <a:ext cx="7543800" cy="58695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ctr">
            <a:spAutoFit/>
          </a:bodyPr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spcBef>
                <a:spcPts val="2000"/>
              </a:spcBef>
              <a:buClrTx/>
            </a:pPr>
            <a:r>
              <a:rPr lang="es-CO" altLang="es-CO" sz="3200" b="1">
                <a:solidFill>
                  <a:srgbClr val="FDEA9B"/>
                </a:solidFill>
              </a:rPr>
              <a:t>Oído medio: mecánica de los huesecillos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4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gradFill rotWithShape="0">
          <a:gsLst>
            <a:gs pos="0">
              <a:srgbClr val="000000"/>
            </a:gs>
            <a:gs pos="50000">
              <a:srgbClr val="003399"/>
            </a:gs>
            <a:gs pos="100000">
              <a:srgbClr val="000000"/>
            </a:gs>
          </a:gsLst>
          <a:lin ang="81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4977" name="Text Box 1"/>
          <p:cNvSpPr txBox="1">
            <a:spLocks noChangeArrowheads="1"/>
          </p:cNvSpPr>
          <p:nvPr/>
        </p:nvSpPr>
        <p:spPr bwMode="auto">
          <a:xfrm>
            <a:off x="2057400" y="76201"/>
            <a:ext cx="8077200" cy="31416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ctr">
            <a:spAutoFit/>
          </a:bodyPr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spcBef>
                <a:spcPts val="2500"/>
              </a:spcBef>
              <a:buClrTx/>
            </a:pPr>
            <a:r>
              <a:rPr lang="es-CO" altLang="es-CO" sz="4000" b="1">
                <a:solidFill>
                  <a:srgbClr val="FFFF99"/>
                </a:solidFill>
                <a:latin typeface="Arial" panose="020B0604020202020204" pitchFamily="34" charset="0"/>
              </a:rPr>
              <a:t>Las personas con vista normal no prestan en general demasiada atención a la </a:t>
            </a:r>
            <a:r>
              <a:rPr lang="es-CO" altLang="es-CO" sz="4000" b="1">
                <a:solidFill>
                  <a:srgbClr val="00FFFF"/>
                </a:solidFill>
                <a:latin typeface="Arial" panose="020B0604020202020204" pitchFamily="34" charset="0"/>
              </a:rPr>
              <a:t>información espacial</a:t>
            </a:r>
            <a:r>
              <a:rPr lang="es-CO" altLang="es-CO" sz="4000" b="1">
                <a:solidFill>
                  <a:srgbClr val="FFFF99"/>
                </a:solidFill>
                <a:latin typeface="Arial" panose="020B0604020202020204" pitchFamily="34" charset="0"/>
              </a:rPr>
              <a:t> provista por el sonido. </a:t>
            </a:r>
          </a:p>
        </p:txBody>
      </p:sp>
      <p:sp>
        <p:nvSpPr>
          <p:cNvPr id="254978" name="Text Box 2"/>
          <p:cNvSpPr txBox="1">
            <a:spLocks noChangeArrowheads="1"/>
          </p:cNvSpPr>
          <p:nvPr/>
        </p:nvSpPr>
        <p:spPr bwMode="auto">
          <a:xfrm>
            <a:off x="2057400" y="3657601"/>
            <a:ext cx="8077200" cy="25320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ctr">
            <a:spAutoFit/>
          </a:bodyPr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spcBef>
                <a:spcPts val="2500"/>
              </a:spcBef>
              <a:buClrTx/>
            </a:pPr>
            <a:r>
              <a:rPr lang="es-CO" altLang="es-CO" sz="4000" b="1">
                <a:solidFill>
                  <a:srgbClr val="FFFF99"/>
                </a:solidFill>
                <a:latin typeface="Arial" panose="020B0604020202020204" pitchFamily="34" charset="0"/>
              </a:rPr>
              <a:t>Los ciegos, en cambio. al faltarles la información visual, aprovechan muy bien esta capacidad. </a:t>
            </a:r>
          </a:p>
        </p:txBody>
      </p:sp>
    </p:spTree>
  </p:cSld>
  <p:clrMapOvr>
    <a:masterClrMapping/>
  </p:clrMapOvr>
  <p:transition>
    <p:dissolve/>
  </p:transition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4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gradFill rotWithShape="0">
          <a:gsLst>
            <a:gs pos="0">
              <a:srgbClr val="000000"/>
            </a:gs>
            <a:gs pos="50000">
              <a:srgbClr val="003399"/>
            </a:gs>
            <a:gs pos="100000">
              <a:srgbClr val="000000"/>
            </a:gs>
          </a:gsLst>
          <a:lin ang="81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6001" name="Text Box 1"/>
          <p:cNvSpPr txBox="1">
            <a:spLocks noChangeArrowheads="1"/>
          </p:cNvSpPr>
          <p:nvPr/>
        </p:nvSpPr>
        <p:spPr bwMode="auto">
          <a:xfrm>
            <a:off x="2057400" y="1828801"/>
            <a:ext cx="8077200" cy="25320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ctr">
            <a:spAutoFit/>
          </a:bodyPr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spcBef>
                <a:spcPts val="2500"/>
              </a:spcBef>
              <a:buClrTx/>
            </a:pPr>
            <a:r>
              <a:rPr lang="es-CO" altLang="es-CO" sz="4000" b="1">
                <a:solidFill>
                  <a:srgbClr val="FFFF99"/>
                </a:solidFill>
                <a:latin typeface="Arial" panose="020B0604020202020204" pitchFamily="34" charset="0"/>
              </a:rPr>
              <a:t>La percepción espacial del sonido está determinada fundamentalmente por el </a:t>
            </a:r>
            <a:r>
              <a:rPr lang="es-CO" altLang="es-CO" sz="4000" b="1">
                <a:solidFill>
                  <a:srgbClr val="00FFFF"/>
                </a:solidFill>
                <a:latin typeface="Arial" panose="020B0604020202020204" pitchFamily="34" charset="0"/>
              </a:rPr>
              <a:t>patrón de reflexiones del sonido</a:t>
            </a:r>
            <a:r>
              <a:rPr lang="es-CO" altLang="es-CO" sz="4000" b="1">
                <a:solidFill>
                  <a:srgbClr val="FFFF99"/>
                </a:solidFill>
                <a:latin typeface="Arial" panose="020B0604020202020204" pitchFamily="34" charset="0"/>
              </a:rPr>
              <a:t>.</a:t>
            </a:r>
          </a:p>
        </p:txBody>
      </p:sp>
    </p:spTree>
  </p:cSld>
  <p:clrMapOvr>
    <a:masterClrMapping/>
  </p:clrMapOvr>
  <p:transition>
    <p:dissolve/>
  </p:transition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4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gradFill rotWithShape="0">
          <a:gsLst>
            <a:gs pos="0">
              <a:srgbClr val="000000"/>
            </a:gs>
            <a:gs pos="50000">
              <a:srgbClr val="003399"/>
            </a:gs>
            <a:gs pos="100000">
              <a:srgbClr val="000000"/>
            </a:gs>
          </a:gsLst>
          <a:lin ang="81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7025" name="Rectangle 1"/>
          <p:cNvSpPr>
            <a:spLocks noChangeArrowheads="1"/>
          </p:cNvSpPr>
          <p:nvPr/>
        </p:nvSpPr>
        <p:spPr bwMode="auto">
          <a:xfrm>
            <a:off x="3240088" y="1757363"/>
            <a:ext cx="5715000" cy="3352800"/>
          </a:xfrm>
          <a:prstGeom prst="rect">
            <a:avLst/>
          </a:prstGeom>
          <a:noFill/>
          <a:ln w="38160" cap="sq">
            <a:solidFill>
              <a:srgbClr val="FFFFCC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  <p:sp>
        <p:nvSpPr>
          <p:cNvPr id="257026" name="Freeform 2"/>
          <p:cNvSpPr>
            <a:spLocks noChangeArrowheads="1"/>
          </p:cNvSpPr>
          <p:nvPr/>
        </p:nvSpPr>
        <p:spPr bwMode="auto">
          <a:xfrm>
            <a:off x="4495800" y="2590801"/>
            <a:ext cx="2819400" cy="2505075"/>
          </a:xfrm>
          <a:custGeom>
            <a:avLst/>
            <a:gdLst>
              <a:gd name="G0" fmla="+- 65302 0 0"/>
              <a:gd name="G1" fmla="+- 1 0 0"/>
              <a:gd name="G2" fmla="*/ 1 16385 2"/>
              <a:gd name="T0" fmla="*/ 0 w 1776"/>
              <a:gd name="T1" fmla="*/ 1143000 h 1578"/>
              <a:gd name="T2" fmla="*/ 990600 w 1776"/>
              <a:gd name="T3" fmla="*/ 2505075 h 1578"/>
              <a:gd name="T4" fmla="*/ 2819400 w 1776"/>
              <a:gd name="T5" fmla="*/ 0 h 15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776" h="1578">
                <a:moveTo>
                  <a:pt x="0" y="720"/>
                </a:moveTo>
                <a:lnTo>
                  <a:pt x="624" y="1578"/>
                </a:lnTo>
                <a:lnTo>
                  <a:pt x="1776" y="0"/>
                </a:lnTo>
              </a:path>
            </a:pathLst>
          </a:custGeom>
          <a:noFill/>
          <a:ln w="9360" cap="flat">
            <a:solidFill>
              <a:srgbClr val="73B9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  <p:sp>
        <p:nvSpPr>
          <p:cNvPr id="257027" name="Freeform 3"/>
          <p:cNvSpPr>
            <a:spLocks noChangeArrowheads="1"/>
          </p:cNvSpPr>
          <p:nvPr/>
        </p:nvSpPr>
        <p:spPr bwMode="auto">
          <a:xfrm>
            <a:off x="4495800" y="1790700"/>
            <a:ext cx="2819400" cy="1943100"/>
          </a:xfrm>
          <a:custGeom>
            <a:avLst/>
            <a:gdLst>
              <a:gd name="G0" fmla="+- 2472 0 0"/>
              <a:gd name="G1" fmla="+- 1 0 0"/>
              <a:gd name="G2" fmla="*/ 1 16385 2"/>
              <a:gd name="T0" fmla="*/ 0 w 1776"/>
              <a:gd name="T1" fmla="*/ 1943100 h 1224"/>
              <a:gd name="T2" fmla="*/ 1981200 w 1776"/>
              <a:gd name="T3" fmla="*/ 0 h 1224"/>
              <a:gd name="T4" fmla="*/ 2819400 w 1776"/>
              <a:gd name="T5" fmla="*/ 809625 h 12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776" h="1224">
                <a:moveTo>
                  <a:pt x="0" y="1224"/>
                </a:moveTo>
                <a:lnTo>
                  <a:pt x="1248" y="0"/>
                </a:lnTo>
                <a:lnTo>
                  <a:pt x="1776" y="510"/>
                </a:lnTo>
              </a:path>
            </a:pathLst>
          </a:custGeom>
          <a:noFill/>
          <a:ln w="9360" cap="flat">
            <a:solidFill>
              <a:srgbClr val="00FFCC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  <p:sp>
        <p:nvSpPr>
          <p:cNvPr id="257028" name="Line 4"/>
          <p:cNvSpPr>
            <a:spLocks noChangeShapeType="1"/>
          </p:cNvSpPr>
          <p:nvPr/>
        </p:nvSpPr>
        <p:spPr bwMode="auto">
          <a:xfrm flipV="1">
            <a:off x="4495800" y="2582864"/>
            <a:ext cx="2819400" cy="1158875"/>
          </a:xfrm>
          <a:prstGeom prst="line">
            <a:avLst/>
          </a:prstGeom>
          <a:noFill/>
          <a:ln w="9360" cap="sq">
            <a:solidFill>
              <a:srgbClr val="FFFF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CO"/>
          </a:p>
        </p:txBody>
      </p:sp>
      <p:sp>
        <p:nvSpPr>
          <p:cNvPr id="257029" name="Freeform 5"/>
          <p:cNvSpPr>
            <a:spLocks noChangeArrowheads="1"/>
          </p:cNvSpPr>
          <p:nvPr/>
        </p:nvSpPr>
        <p:spPr bwMode="auto">
          <a:xfrm>
            <a:off x="4495801" y="2600326"/>
            <a:ext cx="4410075" cy="1133475"/>
          </a:xfrm>
          <a:custGeom>
            <a:avLst/>
            <a:gdLst>
              <a:gd name="G0" fmla="+- 3300 0 0"/>
              <a:gd name="G1" fmla="+- 1 0 0"/>
              <a:gd name="G2" fmla="*/ 1 16385 2"/>
              <a:gd name="T0" fmla="*/ 0 w 2778"/>
              <a:gd name="T1" fmla="*/ 1133475 h 714"/>
              <a:gd name="T2" fmla="*/ 4410075 w 2778"/>
              <a:gd name="T3" fmla="*/ 304800 h 714"/>
              <a:gd name="T4" fmla="*/ 2819400 w 2778"/>
              <a:gd name="T5" fmla="*/ 0 h 7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778" h="714">
                <a:moveTo>
                  <a:pt x="0" y="714"/>
                </a:moveTo>
                <a:lnTo>
                  <a:pt x="2778" y="192"/>
                </a:lnTo>
                <a:lnTo>
                  <a:pt x="1776" y="0"/>
                </a:lnTo>
              </a:path>
            </a:pathLst>
          </a:custGeom>
          <a:noFill/>
          <a:ln w="9360" cap="flat">
            <a:solidFill>
              <a:srgbClr val="FFCC99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  <p:sp>
        <p:nvSpPr>
          <p:cNvPr id="257030" name="Freeform 6"/>
          <p:cNvSpPr>
            <a:spLocks noChangeArrowheads="1"/>
          </p:cNvSpPr>
          <p:nvPr/>
        </p:nvSpPr>
        <p:spPr bwMode="auto">
          <a:xfrm>
            <a:off x="3257550" y="2600326"/>
            <a:ext cx="4057650" cy="1133475"/>
          </a:xfrm>
          <a:custGeom>
            <a:avLst/>
            <a:gdLst>
              <a:gd name="G0" fmla="+- 714 0 0"/>
              <a:gd name="G1" fmla="+- 1 0 0"/>
              <a:gd name="G2" fmla="*/ 1 16385 2"/>
              <a:gd name="T0" fmla="*/ 1238250 w 2556"/>
              <a:gd name="T1" fmla="*/ 1133475 h 714"/>
              <a:gd name="T2" fmla="*/ 0 w 2556"/>
              <a:gd name="T3" fmla="*/ 866775 h 714"/>
              <a:gd name="T4" fmla="*/ 4057650 w 2556"/>
              <a:gd name="T5" fmla="*/ 0 h 7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556" h="714">
                <a:moveTo>
                  <a:pt x="780" y="714"/>
                </a:moveTo>
                <a:lnTo>
                  <a:pt x="0" y="546"/>
                </a:lnTo>
                <a:lnTo>
                  <a:pt x="2556" y="0"/>
                </a:lnTo>
              </a:path>
            </a:pathLst>
          </a:custGeom>
          <a:noFill/>
          <a:ln w="9360" cap="flat">
            <a:solidFill>
              <a:srgbClr val="CC66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  <p:sp>
        <p:nvSpPr>
          <p:cNvPr id="257031" name="Oval 7"/>
          <p:cNvSpPr>
            <a:spLocks noChangeArrowheads="1"/>
          </p:cNvSpPr>
          <p:nvPr/>
        </p:nvSpPr>
        <p:spPr bwMode="auto">
          <a:xfrm>
            <a:off x="4419600" y="3657600"/>
            <a:ext cx="152400" cy="152400"/>
          </a:xfrm>
          <a:prstGeom prst="ellipse">
            <a:avLst/>
          </a:prstGeom>
          <a:gradFill rotWithShape="0">
            <a:gsLst>
              <a:gs pos="0">
                <a:srgbClr val="FF3300"/>
              </a:gs>
              <a:gs pos="100000">
                <a:srgbClr val="751700"/>
              </a:gs>
            </a:gsLst>
            <a:lin ang="5400000" scaled="1"/>
          </a:gradFill>
          <a:ln w="9360" cap="sq">
            <a:solidFill>
              <a:srgbClr val="CC66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  <p:sp>
        <p:nvSpPr>
          <p:cNvPr id="257032" name="Oval 8"/>
          <p:cNvSpPr>
            <a:spLocks noChangeArrowheads="1"/>
          </p:cNvSpPr>
          <p:nvPr/>
        </p:nvSpPr>
        <p:spPr bwMode="auto">
          <a:xfrm>
            <a:off x="7239000" y="2514600"/>
            <a:ext cx="152400" cy="152400"/>
          </a:xfrm>
          <a:prstGeom prst="ellipse">
            <a:avLst/>
          </a:prstGeom>
          <a:gradFill rotWithShape="0">
            <a:gsLst>
              <a:gs pos="0">
                <a:srgbClr val="33CC33"/>
              </a:gs>
              <a:gs pos="100000">
                <a:srgbClr val="175E17"/>
              </a:gs>
            </a:gsLst>
            <a:lin ang="5400000" scaled="1"/>
          </a:gradFill>
          <a:ln w="9360" cap="sq">
            <a:solidFill>
              <a:srgbClr val="00CC99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  <p:sp>
        <p:nvSpPr>
          <p:cNvPr id="257033" name="Text Box 9"/>
          <p:cNvSpPr txBox="1">
            <a:spLocks noChangeArrowheads="1"/>
          </p:cNvSpPr>
          <p:nvPr/>
        </p:nvSpPr>
        <p:spPr bwMode="auto">
          <a:xfrm>
            <a:off x="3200400" y="3699085"/>
            <a:ext cx="1612900" cy="58695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ctr">
            <a:spAutoFit/>
          </a:bodyPr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spcBef>
                <a:spcPts val="2000"/>
              </a:spcBef>
              <a:buClrTx/>
            </a:pPr>
            <a:r>
              <a:rPr lang="es-CO" altLang="es-CO" sz="1800" b="1">
                <a:solidFill>
                  <a:srgbClr val="FFFFCC"/>
                </a:solidFill>
                <a:latin typeface="Arial" panose="020B0604020202020204" pitchFamily="34" charset="0"/>
              </a:rPr>
              <a:t>Fuente</a:t>
            </a:r>
            <a:r>
              <a:rPr lang="es-CO" altLang="es-CO" sz="3200" b="1">
                <a:solidFill>
                  <a:srgbClr val="FFFFCC"/>
                </a:solidFill>
              </a:rPr>
              <a:t> </a:t>
            </a:r>
          </a:p>
        </p:txBody>
      </p:sp>
      <p:sp>
        <p:nvSpPr>
          <p:cNvPr id="257034" name="Text Box 10"/>
          <p:cNvSpPr txBox="1">
            <a:spLocks noChangeArrowheads="1"/>
          </p:cNvSpPr>
          <p:nvPr/>
        </p:nvSpPr>
        <p:spPr bwMode="auto">
          <a:xfrm>
            <a:off x="7162800" y="2133600"/>
            <a:ext cx="1612900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ctr">
            <a:spAutoFit/>
          </a:bodyPr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spcBef>
                <a:spcPts val="1125"/>
              </a:spcBef>
              <a:buClrTx/>
            </a:pPr>
            <a:r>
              <a:rPr lang="es-CO" altLang="es-CO" sz="1800" b="1">
                <a:solidFill>
                  <a:srgbClr val="FFFFCC"/>
                </a:solidFill>
                <a:latin typeface="Arial" panose="020B0604020202020204" pitchFamily="34" charset="0"/>
              </a:rPr>
              <a:t>Receptor</a:t>
            </a:r>
          </a:p>
        </p:txBody>
      </p:sp>
    </p:spTree>
  </p:cSld>
  <p:clrMapOvr>
    <a:masterClrMapping/>
  </p:clrMapOvr>
  <p:transition>
    <p:dissolv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0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70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 additive="repl">
                                        <p:cTn id="7" dur="500"/>
                                        <p:tgtEl>
                                          <p:spTgt spid="2570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70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 additive="repl">
                                        <p:cTn id="11" dur="500"/>
                                        <p:tgtEl>
                                          <p:spTgt spid="2570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 nodeType="clickPar">
                      <p:stCondLst>
                        <p:cond delay="indefinite"/>
                      </p:stCondLst>
                      <p:childTnLst>
                        <p:par>
                          <p:cTn id="1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4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70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 additive="repl">
                                        <p:cTn id="16" dur="500"/>
                                        <p:tgtEl>
                                          <p:spTgt spid="2570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 nodeType="clickPar">
                      <p:stCondLst>
                        <p:cond delay="indefinite"/>
                      </p:stCondLst>
                      <p:childTnLst>
                        <p:par>
                          <p:cTn id="1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9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70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 additive="repl">
                                        <p:cTn id="21" dur="500"/>
                                        <p:tgtEl>
                                          <p:spTgt spid="2570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23" presetID="22" presetClass="entr" presetSubtype="8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 additive="repl"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70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 additive="repl">
                                        <p:cTn id="25" dur="500"/>
                                        <p:tgtEl>
                                          <p:spTgt spid="2570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2" presetClass="entr" presetSubtype="4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 additive="repl"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70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 additive="repl">
                                        <p:cTn id="29" dur="500"/>
                                        <p:tgtEl>
                                          <p:spTgt spid="2570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 nodeType="afterGroup">
                            <p:stCondLst>
                              <p:cond delay="2500"/>
                            </p:stCondLst>
                            <p:childTnLst>
                              <p:par>
                                <p:cTn id="31" presetID="22" presetClass="entr" presetSubtype="4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 additive="repl"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70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 additive="repl">
                                        <p:cTn id="33" dur="500"/>
                                        <p:tgtEl>
                                          <p:spTgt spid="2570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4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gradFill rotWithShape="0">
          <a:gsLst>
            <a:gs pos="0">
              <a:srgbClr val="000000"/>
            </a:gs>
            <a:gs pos="50000">
              <a:srgbClr val="003399"/>
            </a:gs>
            <a:gs pos="100000">
              <a:srgbClr val="000000"/>
            </a:gs>
          </a:gsLst>
          <a:lin ang="81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8049" name="Text Box 1"/>
          <p:cNvSpPr txBox="1">
            <a:spLocks noChangeArrowheads="1"/>
          </p:cNvSpPr>
          <p:nvPr/>
        </p:nvSpPr>
        <p:spPr bwMode="auto">
          <a:xfrm>
            <a:off x="2057400" y="1355726"/>
            <a:ext cx="8077200" cy="37512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ctr">
            <a:spAutoFit/>
          </a:bodyPr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spcBef>
                <a:spcPts val="2500"/>
              </a:spcBef>
              <a:buClrTx/>
            </a:pPr>
            <a:r>
              <a:rPr lang="es-CO" altLang="es-CO" sz="4000" b="1">
                <a:solidFill>
                  <a:srgbClr val="FFFF99"/>
                </a:solidFill>
                <a:latin typeface="Arial" panose="020B0604020202020204" pitchFamily="34" charset="0"/>
              </a:rPr>
              <a:t>El camino más corto es siempre el directo. Esto da origen al </a:t>
            </a:r>
            <a:r>
              <a:rPr lang="es-CO" altLang="es-CO" sz="4000" b="1">
                <a:solidFill>
                  <a:srgbClr val="00FFFF"/>
                </a:solidFill>
                <a:latin typeface="Arial" panose="020B0604020202020204" pitchFamily="34" charset="0"/>
              </a:rPr>
              <a:t>efecto de precedencia</a:t>
            </a:r>
            <a:r>
              <a:rPr lang="es-CO" altLang="es-CO" sz="4000" b="1">
                <a:solidFill>
                  <a:srgbClr val="FFFF99"/>
                </a:solidFill>
                <a:latin typeface="Arial" panose="020B0604020202020204" pitchFamily="34" charset="0"/>
              </a:rPr>
              <a:t>, por el cual la dirección percibida corresponde a la del primer frente de onda recibido.</a:t>
            </a:r>
          </a:p>
        </p:txBody>
      </p:sp>
    </p:spTree>
  </p:cSld>
  <p:clrMapOvr>
    <a:masterClrMapping/>
  </p:clrMapOvr>
  <p:transition>
    <p:dissolve/>
  </p:transition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4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gradFill rotWithShape="0">
          <a:gsLst>
            <a:gs pos="0">
              <a:srgbClr val="000000"/>
            </a:gs>
            <a:gs pos="50000">
              <a:srgbClr val="003399"/>
            </a:gs>
            <a:gs pos="100000">
              <a:srgbClr val="000000"/>
            </a:gs>
          </a:gsLst>
          <a:lin ang="81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9073" name="Text Box 1"/>
          <p:cNvSpPr txBox="1">
            <a:spLocks noChangeArrowheads="1"/>
          </p:cNvSpPr>
          <p:nvPr/>
        </p:nvSpPr>
        <p:spPr bwMode="auto">
          <a:xfrm>
            <a:off x="2286000" y="746126"/>
            <a:ext cx="7620000" cy="49704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ctr">
            <a:spAutoFit/>
          </a:bodyPr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spcBef>
                <a:spcPts val="2500"/>
              </a:spcBef>
              <a:buClrTx/>
            </a:pPr>
            <a:r>
              <a:rPr lang="es-CO" altLang="es-CO" sz="4000" b="1">
                <a:solidFill>
                  <a:srgbClr val="FFFF99"/>
                </a:solidFill>
                <a:latin typeface="Arial" panose="020B0604020202020204" pitchFamily="34" charset="0"/>
              </a:rPr>
              <a:t>El </a:t>
            </a:r>
            <a:r>
              <a:rPr lang="es-CO" altLang="es-CO" sz="4000" b="1">
                <a:solidFill>
                  <a:srgbClr val="00FFFF"/>
                </a:solidFill>
                <a:latin typeface="Arial" panose="020B0604020202020204" pitchFamily="34" charset="0"/>
              </a:rPr>
              <a:t>efecto de precedencia</a:t>
            </a:r>
            <a:r>
              <a:rPr lang="es-CO" altLang="es-CO" sz="4000" b="1">
                <a:solidFill>
                  <a:srgbClr val="FFFF99"/>
                </a:solidFill>
                <a:latin typeface="Arial" panose="020B0604020202020204" pitchFamily="34" charset="0"/>
              </a:rPr>
              <a:t>, tambíen llamado </a:t>
            </a:r>
            <a:r>
              <a:rPr lang="es-CO" altLang="es-CO" sz="4000" b="1">
                <a:solidFill>
                  <a:srgbClr val="00FFFF"/>
                </a:solidFill>
                <a:latin typeface="Arial" panose="020B0604020202020204" pitchFamily="34" charset="0"/>
              </a:rPr>
              <a:t>efecto Haas</a:t>
            </a:r>
            <a:r>
              <a:rPr lang="es-CO" altLang="es-CO" sz="4000" b="1">
                <a:solidFill>
                  <a:srgbClr val="FFFF99"/>
                </a:solidFill>
                <a:latin typeface="Arial" panose="020B0604020202020204" pitchFamily="34" charset="0"/>
              </a:rPr>
              <a:t>,</a:t>
            </a:r>
            <a:r>
              <a:rPr lang="es-CO" altLang="es-CO" sz="4000" b="1">
                <a:solidFill>
                  <a:srgbClr val="00FFFF"/>
                </a:solidFill>
                <a:latin typeface="Arial" panose="020B0604020202020204" pitchFamily="34" charset="0"/>
              </a:rPr>
              <a:t> </a:t>
            </a:r>
            <a:r>
              <a:rPr lang="es-CO" altLang="es-CO" sz="4000" b="1">
                <a:solidFill>
                  <a:srgbClr val="FFFF99"/>
                </a:solidFill>
                <a:latin typeface="Arial" panose="020B0604020202020204" pitchFamily="34" charset="0"/>
              </a:rPr>
              <a:t>explica por qué en un ambiente reverberante la ubicación de la fuente en general se percibe correctamente, pese a las múltiples reflexiones.</a:t>
            </a:r>
          </a:p>
        </p:txBody>
      </p:sp>
    </p:spTree>
  </p:cSld>
  <p:clrMapOvr>
    <a:masterClrMapping/>
  </p:clrMapOvr>
  <p:transition>
    <p:dissolve/>
  </p:transition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EABB52"/>
            </a:gs>
            <a:gs pos="50000">
              <a:srgbClr val="F6E48A"/>
            </a:gs>
            <a:gs pos="100000">
              <a:srgbClr val="EABB52"/>
            </a:gs>
          </a:gsLst>
          <a:lin ang="81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0097" name="Text Box 1"/>
          <p:cNvSpPr txBox="1">
            <a:spLocks noChangeArrowheads="1"/>
          </p:cNvSpPr>
          <p:nvPr/>
        </p:nvSpPr>
        <p:spPr bwMode="auto">
          <a:xfrm>
            <a:off x="3771900" y="401638"/>
            <a:ext cx="4857750" cy="7032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ctr">
            <a:spAutoFit/>
          </a:bodyPr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spcBef>
                <a:spcPts val="2500"/>
              </a:spcBef>
              <a:buClrTx/>
            </a:pPr>
            <a:r>
              <a:rPr lang="es-CO" altLang="es-CO" sz="4000" b="1">
                <a:solidFill>
                  <a:srgbClr val="02C1EE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BIBLIOGRAFÍA</a:t>
            </a:r>
          </a:p>
        </p:txBody>
      </p:sp>
      <p:sp>
        <p:nvSpPr>
          <p:cNvPr id="260098" name="Text Box 2"/>
          <p:cNvSpPr txBox="1">
            <a:spLocks noChangeArrowheads="1"/>
          </p:cNvSpPr>
          <p:nvPr/>
        </p:nvSpPr>
        <p:spPr bwMode="auto">
          <a:xfrm>
            <a:off x="2171700" y="1566735"/>
            <a:ext cx="7848600" cy="430079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ctr">
            <a:spAutoFit/>
          </a:bodyPr>
          <a:lstStyle>
            <a:lvl1pPr marL="381000" indent="-373063">
              <a:tabLst>
                <a:tab pos="381000" algn="l"/>
                <a:tab pos="828675" algn="l"/>
                <a:tab pos="1277938" algn="l"/>
                <a:tab pos="1727200" algn="l"/>
                <a:tab pos="2176463" algn="l"/>
                <a:tab pos="2625725" algn="l"/>
                <a:tab pos="3074988" algn="l"/>
                <a:tab pos="3524250" algn="l"/>
                <a:tab pos="3973513" algn="l"/>
                <a:tab pos="4422775" algn="l"/>
                <a:tab pos="4872038" algn="l"/>
                <a:tab pos="5321300" algn="l"/>
                <a:tab pos="5770563" algn="l"/>
                <a:tab pos="6219825" algn="l"/>
                <a:tab pos="6669088" algn="l"/>
                <a:tab pos="7118350" algn="l"/>
                <a:tab pos="7567613" algn="l"/>
                <a:tab pos="8016875" algn="l"/>
                <a:tab pos="8466138" algn="l"/>
                <a:tab pos="8915400" algn="l"/>
                <a:tab pos="9364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381000" algn="l"/>
                <a:tab pos="828675" algn="l"/>
                <a:tab pos="1277938" algn="l"/>
                <a:tab pos="1727200" algn="l"/>
                <a:tab pos="2176463" algn="l"/>
                <a:tab pos="2625725" algn="l"/>
                <a:tab pos="3074988" algn="l"/>
                <a:tab pos="3524250" algn="l"/>
                <a:tab pos="3973513" algn="l"/>
                <a:tab pos="4422775" algn="l"/>
                <a:tab pos="4872038" algn="l"/>
                <a:tab pos="5321300" algn="l"/>
                <a:tab pos="5770563" algn="l"/>
                <a:tab pos="6219825" algn="l"/>
                <a:tab pos="6669088" algn="l"/>
                <a:tab pos="7118350" algn="l"/>
                <a:tab pos="7567613" algn="l"/>
                <a:tab pos="8016875" algn="l"/>
                <a:tab pos="8466138" algn="l"/>
                <a:tab pos="8915400" algn="l"/>
                <a:tab pos="9364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381000" algn="l"/>
                <a:tab pos="828675" algn="l"/>
                <a:tab pos="1277938" algn="l"/>
                <a:tab pos="1727200" algn="l"/>
                <a:tab pos="2176463" algn="l"/>
                <a:tab pos="2625725" algn="l"/>
                <a:tab pos="3074988" algn="l"/>
                <a:tab pos="3524250" algn="l"/>
                <a:tab pos="3973513" algn="l"/>
                <a:tab pos="4422775" algn="l"/>
                <a:tab pos="4872038" algn="l"/>
                <a:tab pos="5321300" algn="l"/>
                <a:tab pos="5770563" algn="l"/>
                <a:tab pos="6219825" algn="l"/>
                <a:tab pos="6669088" algn="l"/>
                <a:tab pos="7118350" algn="l"/>
                <a:tab pos="7567613" algn="l"/>
                <a:tab pos="8016875" algn="l"/>
                <a:tab pos="8466138" algn="l"/>
                <a:tab pos="8915400" algn="l"/>
                <a:tab pos="9364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381000" algn="l"/>
                <a:tab pos="828675" algn="l"/>
                <a:tab pos="1277938" algn="l"/>
                <a:tab pos="1727200" algn="l"/>
                <a:tab pos="2176463" algn="l"/>
                <a:tab pos="2625725" algn="l"/>
                <a:tab pos="3074988" algn="l"/>
                <a:tab pos="3524250" algn="l"/>
                <a:tab pos="3973513" algn="l"/>
                <a:tab pos="4422775" algn="l"/>
                <a:tab pos="4872038" algn="l"/>
                <a:tab pos="5321300" algn="l"/>
                <a:tab pos="5770563" algn="l"/>
                <a:tab pos="6219825" algn="l"/>
                <a:tab pos="6669088" algn="l"/>
                <a:tab pos="7118350" algn="l"/>
                <a:tab pos="7567613" algn="l"/>
                <a:tab pos="8016875" algn="l"/>
                <a:tab pos="8466138" algn="l"/>
                <a:tab pos="8915400" algn="l"/>
                <a:tab pos="9364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381000" algn="l"/>
                <a:tab pos="828675" algn="l"/>
                <a:tab pos="1277938" algn="l"/>
                <a:tab pos="1727200" algn="l"/>
                <a:tab pos="2176463" algn="l"/>
                <a:tab pos="2625725" algn="l"/>
                <a:tab pos="3074988" algn="l"/>
                <a:tab pos="3524250" algn="l"/>
                <a:tab pos="3973513" algn="l"/>
                <a:tab pos="4422775" algn="l"/>
                <a:tab pos="4872038" algn="l"/>
                <a:tab pos="5321300" algn="l"/>
                <a:tab pos="5770563" algn="l"/>
                <a:tab pos="6219825" algn="l"/>
                <a:tab pos="6669088" algn="l"/>
                <a:tab pos="7118350" algn="l"/>
                <a:tab pos="7567613" algn="l"/>
                <a:tab pos="8016875" algn="l"/>
                <a:tab pos="8466138" algn="l"/>
                <a:tab pos="8915400" algn="l"/>
                <a:tab pos="9364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81000" algn="l"/>
                <a:tab pos="828675" algn="l"/>
                <a:tab pos="1277938" algn="l"/>
                <a:tab pos="1727200" algn="l"/>
                <a:tab pos="2176463" algn="l"/>
                <a:tab pos="2625725" algn="l"/>
                <a:tab pos="3074988" algn="l"/>
                <a:tab pos="3524250" algn="l"/>
                <a:tab pos="3973513" algn="l"/>
                <a:tab pos="4422775" algn="l"/>
                <a:tab pos="4872038" algn="l"/>
                <a:tab pos="5321300" algn="l"/>
                <a:tab pos="5770563" algn="l"/>
                <a:tab pos="6219825" algn="l"/>
                <a:tab pos="6669088" algn="l"/>
                <a:tab pos="7118350" algn="l"/>
                <a:tab pos="7567613" algn="l"/>
                <a:tab pos="8016875" algn="l"/>
                <a:tab pos="8466138" algn="l"/>
                <a:tab pos="8915400" algn="l"/>
                <a:tab pos="9364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81000" algn="l"/>
                <a:tab pos="828675" algn="l"/>
                <a:tab pos="1277938" algn="l"/>
                <a:tab pos="1727200" algn="l"/>
                <a:tab pos="2176463" algn="l"/>
                <a:tab pos="2625725" algn="l"/>
                <a:tab pos="3074988" algn="l"/>
                <a:tab pos="3524250" algn="l"/>
                <a:tab pos="3973513" algn="l"/>
                <a:tab pos="4422775" algn="l"/>
                <a:tab pos="4872038" algn="l"/>
                <a:tab pos="5321300" algn="l"/>
                <a:tab pos="5770563" algn="l"/>
                <a:tab pos="6219825" algn="l"/>
                <a:tab pos="6669088" algn="l"/>
                <a:tab pos="7118350" algn="l"/>
                <a:tab pos="7567613" algn="l"/>
                <a:tab pos="8016875" algn="l"/>
                <a:tab pos="8466138" algn="l"/>
                <a:tab pos="8915400" algn="l"/>
                <a:tab pos="9364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81000" algn="l"/>
                <a:tab pos="828675" algn="l"/>
                <a:tab pos="1277938" algn="l"/>
                <a:tab pos="1727200" algn="l"/>
                <a:tab pos="2176463" algn="l"/>
                <a:tab pos="2625725" algn="l"/>
                <a:tab pos="3074988" algn="l"/>
                <a:tab pos="3524250" algn="l"/>
                <a:tab pos="3973513" algn="l"/>
                <a:tab pos="4422775" algn="l"/>
                <a:tab pos="4872038" algn="l"/>
                <a:tab pos="5321300" algn="l"/>
                <a:tab pos="5770563" algn="l"/>
                <a:tab pos="6219825" algn="l"/>
                <a:tab pos="6669088" algn="l"/>
                <a:tab pos="7118350" algn="l"/>
                <a:tab pos="7567613" algn="l"/>
                <a:tab pos="8016875" algn="l"/>
                <a:tab pos="8466138" algn="l"/>
                <a:tab pos="8915400" algn="l"/>
                <a:tab pos="9364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81000" algn="l"/>
                <a:tab pos="828675" algn="l"/>
                <a:tab pos="1277938" algn="l"/>
                <a:tab pos="1727200" algn="l"/>
                <a:tab pos="2176463" algn="l"/>
                <a:tab pos="2625725" algn="l"/>
                <a:tab pos="3074988" algn="l"/>
                <a:tab pos="3524250" algn="l"/>
                <a:tab pos="3973513" algn="l"/>
                <a:tab pos="4422775" algn="l"/>
                <a:tab pos="4872038" algn="l"/>
                <a:tab pos="5321300" algn="l"/>
                <a:tab pos="5770563" algn="l"/>
                <a:tab pos="6219825" algn="l"/>
                <a:tab pos="6669088" algn="l"/>
                <a:tab pos="7118350" algn="l"/>
                <a:tab pos="7567613" algn="l"/>
                <a:tab pos="8016875" algn="l"/>
                <a:tab pos="8466138" algn="l"/>
                <a:tab pos="8915400" algn="l"/>
                <a:tab pos="9364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>
              <a:spcBef>
                <a:spcPts val="750"/>
              </a:spcBef>
              <a:buClrTx/>
            </a:pPr>
            <a:r>
              <a:rPr lang="es-CO" altLang="es-CO" sz="2000" b="1">
                <a:solidFill>
                  <a:srgbClr val="FF3300"/>
                </a:solidFill>
              </a:rPr>
              <a:t>Miyara, Federico:</a:t>
            </a:r>
            <a:r>
              <a:rPr lang="es-CO" altLang="es-CO" sz="2000" b="1">
                <a:solidFill>
                  <a:srgbClr val="800080"/>
                </a:solidFill>
              </a:rPr>
              <a:t> “Control de Ruido”. Publicación electrónica en CD. Editorial ASOLOFAL, Rosario, 2000.</a:t>
            </a:r>
          </a:p>
          <a:p>
            <a:pPr>
              <a:spcBef>
                <a:spcPts val="750"/>
              </a:spcBef>
              <a:buClrTx/>
            </a:pPr>
            <a:r>
              <a:rPr lang="es-CO" altLang="es-CO" sz="2000" b="1">
                <a:solidFill>
                  <a:srgbClr val="FF3300"/>
                </a:solidFill>
              </a:rPr>
              <a:t>Beranek, Leo L.:</a:t>
            </a:r>
            <a:r>
              <a:rPr lang="es-CO" altLang="es-CO" sz="2000" b="1">
                <a:solidFill>
                  <a:srgbClr val="800080"/>
                </a:solidFill>
              </a:rPr>
              <a:t> “Acústica”. Editorial Hispanoamericana S. A. Buenos Aires (Arg.),  1961.</a:t>
            </a:r>
          </a:p>
          <a:p>
            <a:pPr>
              <a:spcBef>
                <a:spcPts val="750"/>
              </a:spcBef>
              <a:buClrTx/>
            </a:pPr>
            <a:r>
              <a:rPr lang="es-CO" altLang="es-CO" sz="2000" b="1">
                <a:solidFill>
                  <a:srgbClr val="FF3300"/>
                </a:solidFill>
              </a:rPr>
              <a:t>Beranek, Leo L., Vér, István (eds.):</a:t>
            </a:r>
            <a:r>
              <a:rPr lang="es-CO" altLang="es-CO" sz="2000" b="1">
                <a:solidFill>
                  <a:srgbClr val="800080"/>
                </a:solidFill>
              </a:rPr>
              <a:t> “Noise and Vibration Control Engineering”. John Wiley.  New York  (USA),  1992. </a:t>
            </a:r>
          </a:p>
          <a:p>
            <a:pPr>
              <a:spcBef>
                <a:spcPts val="750"/>
              </a:spcBef>
              <a:buClrTx/>
            </a:pPr>
            <a:r>
              <a:rPr lang="es-CO" altLang="es-CO" sz="2000" b="1">
                <a:solidFill>
                  <a:srgbClr val="FF3300"/>
                </a:solidFill>
              </a:rPr>
              <a:t>Miyara, Federico:</a:t>
            </a:r>
            <a:r>
              <a:rPr lang="es-CO" altLang="es-CO" sz="2000" b="1">
                <a:solidFill>
                  <a:srgbClr val="800080"/>
                </a:solidFill>
              </a:rPr>
              <a:t> “Acústica y Sistemas de Sonido”. UNR Editora. Rosario (Arg.), 1999. </a:t>
            </a:r>
          </a:p>
          <a:p>
            <a:pPr>
              <a:spcBef>
                <a:spcPts val="750"/>
              </a:spcBef>
              <a:buClrTx/>
            </a:pPr>
            <a:r>
              <a:rPr lang="es-CO" altLang="es-CO" sz="2000" b="1">
                <a:solidFill>
                  <a:srgbClr val="FF3300"/>
                </a:solidFill>
              </a:rPr>
              <a:t>Harris, Cyril M.:</a:t>
            </a:r>
            <a:r>
              <a:rPr lang="es-CO" altLang="es-CO" sz="2000" b="1">
                <a:solidFill>
                  <a:srgbClr val="800080"/>
                </a:solidFill>
              </a:rPr>
              <a:t> “Handbook of Acoustical Measurements and Noise Control”. Acoustical Society of America.  Woodbury (USA), 1998.</a:t>
            </a:r>
          </a:p>
          <a:p>
            <a:pPr>
              <a:spcBef>
                <a:spcPts val="750"/>
              </a:spcBef>
              <a:buClrTx/>
            </a:pPr>
            <a:r>
              <a:rPr lang="es-CO" altLang="es-CO" sz="2000" b="1">
                <a:solidFill>
                  <a:srgbClr val="FF3300"/>
                </a:solidFill>
              </a:rPr>
              <a:t>Makrinenko, Leonid:</a:t>
            </a:r>
            <a:r>
              <a:rPr lang="es-CO" altLang="es-CO" sz="2000" b="1">
                <a:solidFill>
                  <a:srgbClr val="800080"/>
                </a:solidFill>
              </a:rPr>
              <a:t> “Acoustics of Auditoriums in Public Buildings”. Acoustical Society of America, Woodbury (USA), 1994. </a:t>
            </a:r>
          </a:p>
        </p:txBody>
      </p:sp>
    </p:spTree>
  </p:cSld>
  <p:clrMapOvr>
    <a:masterClrMapping/>
  </p:clrMapOvr>
  <p:transition>
    <p:dissolve/>
  </p:transition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EABB52"/>
            </a:gs>
            <a:gs pos="50000">
              <a:srgbClr val="F6E48A"/>
            </a:gs>
            <a:gs pos="100000">
              <a:srgbClr val="EABB52"/>
            </a:gs>
          </a:gsLst>
          <a:lin ang="81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1121" name="Text Box 1"/>
          <p:cNvSpPr txBox="1">
            <a:spLocks noChangeArrowheads="1"/>
          </p:cNvSpPr>
          <p:nvPr/>
        </p:nvSpPr>
        <p:spPr bwMode="auto">
          <a:xfrm>
            <a:off x="3771900" y="401638"/>
            <a:ext cx="4857750" cy="7032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ctr">
            <a:spAutoFit/>
          </a:bodyPr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spcBef>
                <a:spcPts val="2500"/>
              </a:spcBef>
              <a:buClrTx/>
            </a:pPr>
            <a:r>
              <a:rPr lang="es-CO" altLang="es-CO" sz="4000" b="1">
                <a:solidFill>
                  <a:srgbClr val="02C1EE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BIBLIOGRAFÍA</a:t>
            </a:r>
          </a:p>
        </p:txBody>
      </p:sp>
      <p:sp>
        <p:nvSpPr>
          <p:cNvPr id="261122" name="Text Box 2"/>
          <p:cNvSpPr txBox="1">
            <a:spLocks noChangeArrowheads="1"/>
          </p:cNvSpPr>
          <p:nvPr/>
        </p:nvSpPr>
        <p:spPr bwMode="auto">
          <a:xfrm>
            <a:off x="2438400" y="1144441"/>
            <a:ext cx="7658100" cy="538827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ctr">
            <a:spAutoFit/>
          </a:bodyPr>
          <a:lstStyle>
            <a:lvl1pPr marL="381000" indent="-373063">
              <a:tabLst>
                <a:tab pos="381000" algn="l"/>
                <a:tab pos="828675" algn="l"/>
                <a:tab pos="1277938" algn="l"/>
                <a:tab pos="1727200" algn="l"/>
                <a:tab pos="2176463" algn="l"/>
                <a:tab pos="2625725" algn="l"/>
                <a:tab pos="3074988" algn="l"/>
                <a:tab pos="3524250" algn="l"/>
                <a:tab pos="3973513" algn="l"/>
                <a:tab pos="4422775" algn="l"/>
                <a:tab pos="4872038" algn="l"/>
                <a:tab pos="5321300" algn="l"/>
                <a:tab pos="5770563" algn="l"/>
                <a:tab pos="6219825" algn="l"/>
                <a:tab pos="6669088" algn="l"/>
                <a:tab pos="7118350" algn="l"/>
                <a:tab pos="7567613" algn="l"/>
                <a:tab pos="8016875" algn="l"/>
                <a:tab pos="8466138" algn="l"/>
                <a:tab pos="8915400" algn="l"/>
                <a:tab pos="9364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381000" algn="l"/>
                <a:tab pos="828675" algn="l"/>
                <a:tab pos="1277938" algn="l"/>
                <a:tab pos="1727200" algn="l"/>
                <a:tab pos="2176463" algn="l"/>
                <a:tab pos="2625725" algn="l"/>
                <a:tab pos="3074988" algn="l"/>
                <a:tab pos="3524250" algn="l"/>
                <a:tab pos="3973513" algn="l"/>
                <a:tab pos="4422775" algn="l"/>
                <a:tab pos="4872038" algn="l"/>
                <a:tab pos="5321300" algn="l"/>
                <a:tab pos="5770563" algn="l"/>
                <a:tab pos="6219825" algn="l"/>
                <a:tab pos="6669088" algn="l"/>
                <a:tab pos="7118350" algn="l"/>
                <a:tab pos="7567613" algn="l"/>
                <a:tab pos="8016875" algn="l"/>
                <a:tab pos="8466138" algn="l"/>
                <a:tab pos="8915400" algn="l"/>
                <a:tab pos="9364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381000" algn="l"/>
                <a:tab pos="828675" algn="l"/>
                <a:tab pos="1277938" algn="l"/>
                <a:tab pos="1727200" algn="l"/>
                <a:tab pos="2176463" algn="l"/>
                <a:tab pos="2625725" algn="l"/>
                <a:tab pos="3074988" algn="l"/>
                <a:tab pos="3524250" algn="l"/>
                <a:tab pos="3973513" algn="l"/>
                <a:tab pos="4422775" algn="l"/>
                <a:tab pos="4872038" algn="l"/>
                <a:tab pos="5321300" algn="l"/>
                <a:tab pos="5770563" algn="l"/>
                <a:tab pos="6219825" algn="l"/>
                <a:tab pos="6669088" algn="l"/>
                <a:tab pos="7118350" algn="l"/>
                <a:tab pos="7567613" algn="l"/>
                <a:tab pos="8016875" algn="l"/>
                <a:tab pos="8466138" algn="l"/>
                <a:tab pos="8915400" algn="l"/>
                <a:tab pos="9364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381000" algn="l"/>
                <a:tab pos="828675" algn="l"/>
                <a:tab pos="1277938" algn="l"/>
                <a:tab pos="1727200" algn="l"/>
                <a:tab pos="2176463" algn="l"/>
                <a:tab pos="2625725" algn="l"/>
                <a:tab pos="3074988" algn="l"/>
                <a:tab pos="3524250" algn="l"/>
                <a:tab pos="3973513" algn="l"/>
                <a:tab pos="4422775" algn="l"/>
                <a:tab pos="4872038" algn="l"/>
                <a:tab pos="5321300" algn="l"/>
                <a:tab pos="5770563" algn="l"/>
                <a:tab pos="6219825" algn="l"/>
                <a:tab pos="6669088" algn="l"/>
                <a:tab pos="7118350" algn="l"/>
                <a:tab pos="7567613" algn="l"/>
                <a:tab pos="8016875" algn="l"/>
                <a:tab pos="8466138" algn="l"/>
                <a:tab pos="8915400" algn="l"/>
                <a:tab pos="9364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381000" algn="l"/>
                <a:tab pos="828675" algn="l"/>
                <a:tab pos="1277938" algn="l"/>
                <a:tab pos="1727200" algn="l"/>
                <a:tab pos="2176463" algn="l"/>
                <a:tab pos="2625725" algn="l"/>
                <a:tab pos="3074988" algn="l"/>
                <a:tab pos="3524250" algn="l"/>
                <a:tab pos="3973513" algn="l"/>
                <a:tab pos="4422775" algn="l"/>
                <a:tab pos="4872038" algn="l"/>
                <a:tab pos="5321300" algn="l"/>
                <a:tab pos="5770563" algn="l"/>
                <a:tab pos="6219825" algn="l"/>
                <a:tab pos="6669088" algn="l"/>
                <a:tab pos="7118350" algn="l"/>
                <a:tab pos="7567613" algn="l"/>
                <a:tab pos="8016875" algn="l"/>
                <a:tab pos="8466138" algn="l"/>
                <a:tab pos="8915400" algn="l"/>
                <a:tab pos="9364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81000" algn="l"/>
                <a:tab pos="828675" algn="l"/>
                <a:tab pos="1277938" algn="l"/>
                <a:tab pos="1727200" algn="l"/>
                <a:tab pos="2176463" algn="l"/>
                <a:tab pos="2625725" algn="l"/>
                <a:tab pos="3074988" algn="l"/>
                <a:tab pos="3524250" algn="l"/>
                <a:tab pos="3973513" algn="l"/>
                <a:tab pos="4422775" algn="l"/>
                <a:tab pos="4872038" algn="l"/>
                <a:tab pos="5321300" algn="l"/>
                <a:tab pos="5770563" algn="l"/>
                <a:tab pos="6219825" algn="l"/>
                <a:tab pos="6669088" algn="l"/>
                <a:tab pos="7118350" algn="l"/>
                <a:tab pos="7567613" algn="l"/>
                <a:tab pos="8016875" algn="l"/>
                <a:tab pos="8466138" algn="l"/>
                <a:tab pos="8915400" algn="l"/>
                <a:tab pos="9364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81000" algn="l"/>
                <a:tab pos="828675" algn="l"/>
                <a:tab pos="1277938" algn="l"/>
                <a:tab pos="1727200" algn="l"/>
                <a:tab pos="2176463" algn="l"/>
                <a:tab pos="2625725" algn="l"/>
                <a:tab pos="3074988" algn="l"/>
                <a:tab pos="3524250" algn="l"/>
                <a:tab pos="3973513" algn="l"/>
                <a:tab pos="4422775" algn="l"/>
                <a:tab pos="4872038" algn="l"/>
                <a:tab pos="5321300" algn="l"/>
                <a:tab pos="5770563" algn="l"/>
                <a:tab pos="6219825" algn="l"/>
                <a:tab pos="6669088" algn="l"/>
                <a:tab pos="7118350" algn="l"/>
                <a:tab pos="7567613" algn="l"/>
                <a:tab pos="8016875" algn="l"/>
                <a:tab pos="8466138" algn="l"/>
                <a:tab pos="8915400" algn="l"/>
                <a:tab pos="9364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81000" algn="l"/>
                <a:tab pos="828675" algn="l"/>
                <a:tab pos="1277938" algn="l"/>
                <a:tab pos="1727200" algn="l"/>
                <a:tab pos="2176463" algn="l"/>
                <a:tab pos="2625725" algn="l"/>
                <a:tab pos="3074988" algn="l"/>
                <a:tab pos="3524250" algn="l"/>
                <a:tab pos="3973513" algn="l"/>
                <a:tab pos="4422775" algn="l"/>
                <a:tab pos="4872038" algn="l"/>
                <a:tab pos="5321300" algn="l"/>
                <a:tab pos="5770563" algn="l"/>
                <a:tab pos="6219825" algn="l"/>
                <a:tab pos="6669088" algn="l"/>
                <a:tab pos="7118350" algn="l"/>
                <a:tab pos="7567613" algn="l"/>
                <a:tab pos="8016875" algn="l"/>
                <a:tab pos="8466138" algn="l"/>
                <a:tab pos="8915400" algn="l"/>
                <a:tab pos="9364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81000" algn="l"/>
                <a:tab pos="828675" algn="l"/>
                <a:tab pos="1277938" algn="l"/>
                <a:tab pos="1727200" algn="l"/>
                <a:tab pos="2176463" algn="l"/>
                <a:tab pos="2625725" algn="l"/>
                <a:tab pos="3074988" algn="l"/>
                <a:tab pos="3524250" algn="l"/>
                <a:tab pos="3973513" algn="l"/>
                <a:tab pos="4422775" algn="l"/>
                <a:tab pos="4872038" algn="l"/>
                <a:tab pos="5321300" algn="l"/>
                <a:tab pos="5770563" algn="l"/>
                <a:tab pos="6219825" algn="l"/>
                <a:tab pos="6669088" algn="l"/>
                <a:tab pos="7118350" algn="l"/>
                <a:tab pos="7567613" algn="l"/>
                <a:tab pos="8016875" algn="l"/>
                <a:tab pos="8466138" algn="l"/>
                <a:tab pos="8915400" algn="l"/>
                <a:tab pos="9364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>
              <a:spcBef>
                <a:spcPts val="750"/>
              </a:spcBef>
              <a:buClrTx/>
            </a:pPr>
            <a:r>
              <a:rPr lang="es-CO" altLang="es-CO" sz="2000" b="1">
                <a:solidFill>
                  <a:srgbClr val="FF3300"/>
                </a:solidFill>
              </a:rPr>
              <a:t>Barron, Michael:</a:t>
            </a:r>
            <a:r>
              <a:rPr lang="es-CO" altLang="es-CO" sz="2000" b="1">
                <a:solidFill>
                  <a:srgbClr val="800080"/>
                </a:solidFill>
              </a:rPr>
              <a:t> “Auditorium Acoustics and Architectural Design”. E &amp; FN Spon. Londres (UK), 1993.</a:t>
            </a:r>
          </a:p>
          <a:p>
            <a:pPr>
              <a:spcBef>
                <a:spcPts val="750"/>
              </a:spcBef>
              <a:buClrTx/>
            </a:pPr>
            <a:r>
              <a:rPr lang="es-CO" altLang="es-CO" sz="2000" b="1">
                <a:solidFill>
                  <a:srgbClr val="FF3300"/>
                </a:solidFill>
              </a:rPr>
              <a:t>Beranek, Leo L.:</a:t>
            </a:r>
            <a:r>
              <a:rPr lang="es-CO" altLang="es-CO" sz="2000" b="1">
                <a:solidFill>
                  <a:srgbClr val="800080"/>
                </a:solidFill>
              </a:rPr>
              <a:t> “Concert Opera Halls: How they Sound”. Acoustical Society of America.  New York  (USA),  1996.</a:t>
            </a:r>
          </a:p>
          <a:p>
            <a:pPr>
              <a:spcBef>
                <a:spcPts val="750"/>
              </a:spcBef>
              <a:buClrTx/>
            </a:pPr>
            <a:r>
              <a:rPr lang="es-CO" altLang="es-CO" sz="2000" b="1">
                <a:solidFill>
                  <a:srgbClr val="FF3300"/>
                </a:solidFill>
              </a:rPr>
              <a:t>Davis, Don; Davis, Carolyn:</a:t>
            </a:r>
            <a:r>
              <a:rPr lang="es-CO" altLang="es-CO" sz="2000" b="1">
                <a:solidFill>
                  <a:srgbClr val="800080"/>
                </a:solidFill>
              </a:rPr>
              <a:t> “Sound System Engineering”. SAMS (Prentice Hall Computer Publishing). Carmel, Indiana (USA), 1994.</a:t>
            </a:r>
          </a:p>
          <a:p>
            <a:pPr>
              <a:spcBef>
                <a:spcPts val="750"/>
              </a:spcBef>
              <a:buClrTx/>
            </a:pPr>
            <a:r>
              <a:rPr lang="es-CO" altLang="es-CO" sz="2000" b="1">
                <a:solidFill>
                  <a:srgbClr val="FF3300"/>
                </a:solidFill>
              </a:rPr>
              <a:t>Everest, F. Alton:</a:t>
            </a:r>
            <a:r>
              <a:rPr lang="es-CO" altLang="es-CO" sz="2000" b="1">
                <a:solidFill>
                  <a:srgbClr val="800080"/>
                </a:solidFill>
              </a:rPr>
              <a:t>  “The Master Handbook of  Acoustics”. McGraw-Hill. Blue Ridge Summit (USA) 1989.</a:t>
            </a:r>
          </a:p>
          <a:p>
            <a:pPr algn="just">
              <a:spcBef>
                <a:spcPts val="750"/>
              </a:spcBef>
              <a:buClrTx/>
            </a:pPr>
            <a:r>
              <a:rPr lang="es-CO" altLang="es-CO" sz="2000" b="1">
                <a:solidFill>
                  <a:srgbClr val="FF3300"/>
                </a:solidFill>
                <a:cs typeface="Times New Roman" panose="02020603050405020304" pitchFamily="18" charset="0"/>
              </a:rPr>
              <a:t>Haas, Helmut: </a:t>
            </a:r>
            <a:r>
              <a:rPr lang="es-CO" altLang="es-CO" sz="2000" b="1">
                <a:solidFill>
                  <a:srgbClr val="800080"/>
                </a:solidFill>
              </a:rPr>
              <a:t>“The influence of a single echo on the audibility of speech”. Journal of the Audio Engineering Society, Vol 20, No 2, March 1972, pp 146-159.</a:t>
            </a:r>
          </a:p>
          <a:p>
            <a:pPr>
              <a:spcBef>
                <a:spcPts val="750"/>
              </a:spcBef>
              <a:buClrTx/>
            </a:pPr>
            <a:r>
              <a:rPr lang="es-CO" altLang="es-CO" sz="2000" b="1">
                <a:solidFill>
                  <a:srgbClr val="FF3300"/>
                </a:solidFill>
              </a:rPr>
              <a:t>IRAM 4070:1986</a:t>
            </a:r>
            <a:r>
              <a:rPr lang="es-CO" altLang="es-CO">
                <a:solidFill>
                  <a:srgbClr val="000000"/>
                </a:solidFill>
              </a:rPr>
              <a:t> </a:t>
            </a:r>
            <a:r>
              <a:rPr lang="es-CO" altLang="es-CO" sz="2000" b="1">
                <a:solidFill>
                  <a:srgbClr val="800080"/>
                </a:solidFill>
              </a:rPr>
              <a:t>“Ruidos. Procedimiento para su evaluación utilizando las curvas ‘NR’” </a:t>
            </a:r>
          </a:p>
          <a:p>
            <a:pPr>
              <a:spcBef>
                <a:spcPts val="750"/>
              </a:spcBef>
              <a:buClrTx/>
            </a:pPr>
            <a:r>
              <a:rPr lang="es-CO" altLang="es-CO" sz="2000" b="1">
                <a:solidFill>
                  <a:srgbClr val="800080"/>
                </a:solidFill>
              </a:rPr>
              <a:t> </a:t>
            </a:r>
          </a:p>
        </p:txBody>
      </p:sp>
    </p:spTree>
  </p:cSld>
  <p:clrMapOvr>
    <a:masterClrMapping/>
  </p:clrMapOvr>
  <p:transition>
    <p:dissolve/>
  </p:transition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FF8200"/>
            </a:gs>
            <a:gs pos="50000">
              <a:srgbClr val="000082"/>
            </a:gs>
            <a:gs pos="100000">
              <a:srgbClr val="FF8200"/>
            </a:gs>
          </a:gsLst>
          <a:lin ang="81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2145" name="Text Box 1"/>
          <p:cNvSpPr txBox="1">
            <a:spLocks noChangeArrowheads="1"/>
          </p:cNvSpPr>
          <p:nvPr/>
        </p:nvSpPr>
        <p:spPr bwMode="auto">
          <a:xfrm>
            <a:off x="2219325" y="4348373"/>
            <a:ext cx="7753350" cy="58695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ctr">
            <a:spAutoFit/>
          </a:bodyPr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spcBef>
                <a:spcPts val="2000"/>
              </a:spcBef>
              <a:buClrTx/>
            </a:pPr>
            <a:r>
              <a:rPr lang="es-CO" altLang="es-CO" sz="3200" b="1" i="1">
                <a:solidFill>
                  <a:srgbClr val="FFCC99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Universidad de la República</a:t>
            </a:r>
          </a:p>
        </p:txBody>
      </p:sp>
      <p:sp>
        <p:nvSpPr>
          <p:cNvPr id="262146" name="Text Box 2"/>
          <p:cNvSpPr txBox="1">
            <a:spLocks noChangeArrowheads="1"/>
          </p:cNvSpPr>
          <p:nvPr/>
        </p:nvSpPr>
        <p:spPr bwMode="auto">
          <a:xfrm>
            <a:off x="2657475" y="3554623"/>
            <a:ext cx="6877050" cy="58695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ctr">
            <a:spAutoFit/>
          </a:bodyPr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spcBef>
                <a:spcPts val="2000"/>
              </a:spcBef>
              <a:buClrTx/>
            </a:pPr>
            <a:r>
              <a:rPr lang="es-CO" altLang="es-CO" sz="3200" b="1" i="1">
                <a:solidFill>
                  <a:srgbClr val="FFCC99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Elizabeth González</a:t>
            </a:r>
          </a:p>
        </p:txBody>
      </p:sp>
      <p:sp>
        <p:nvSpPr>
          <p:cNvPr id="262147" name="Text Box 3"/>
          <p:cNvSpPr txBox="1">
            <a:spLocks noChangeArrowheads="1"/>
          </p:cNvSpPr>
          <p:nvPr/>
        </p:nvSpPr>
        <p:spPr bwMode="auto">
          <a:xfrm>
            <a:off x="2657475" y="3554623"/>
            <a:ext cx="6877050" cy="58695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ctr">
            <a:spAutoFit/>
          </a:bodyPr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spcBef>
                <a:spcPts val="2000"/>
              </a:spcBef>
              <a:buClrTx/>
            </a:pPr>
            <a:r>
              <a:rPr lang="es-CO" altLang="es-CO" sz="3200" b="1" i="1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Elizabeth González</a:t>
            </a:r>
          </a:p>
        </p:txBody>
      </p:sp>
      <p:sp>
        <p:nvSpPr>
          <p:cNvPr id="262148" name="Text Box 4"/>
          <p:cNvSpPr txBox="1">
            <a:spLocks noChangeArrowheads="1"/>
          </p:cNvSpPr>
          <p:nvPr/>
        </p:nvSpPr>
        <p:spPr bwMode="auto">
          <a:xfrm>
            <a:off x="2219325" y="4348373"/>
            <a:ext cx="7753350" cy="58695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ctr">
            <a:spAutoFit/>
          </a:bodyPr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spcBef>
                <a:spcPts val="2000"/>
              </a:spcBef>
              <a:buClrTx/>
            </a:pPr>
            <a:r>
              <a:rPr lang="es-CO" altLang="es-CO" sz="3200" b="1" i="1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Universidad de la República</a:t>
            </a:r>
          </a:p>
        </p:txBody>
      </p:sp>
      <p:sp>
        <p:nvSpPr>
          <p:cNvPr id="262149" name="Text Box 5"/>
          <p:cNvSpPr txBox="1">
            <a:spLocks noChangeArrowheads="1"/>
          </p:cNvSpPr>
          <p:nvPr/>
        </p:nvSpPr>
        <p:spPr bwMode="auto">
          <a:xfrm>
            <a:off x="1847850" y="237581"/>
            <a:ext cx="8496300" cy="169495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ctr">
            <a:spAutoFit/>
          </a:bodyPr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spcBef>
                <a:spcPts val="2750"/>
              </a:spcBef>
              <a:buClrTx/>
            </a:pPr>
            <a:r>
              <a:rPr lang="es-CO" altLang="es-CO" sz="6000" b="1">
                <a:solidFill>
                  <a:srgbClr val="FFFFCC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Agradecimientos</a:t>
            </a:r>
            <a:br>
              <a:rPr lang="es-CO" altLang="es-CO" sz="4400" b="1">
                <a:solidFill>
                  <a:srgbClr val="FFFFCC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</a:br>
            <a:r>
              <a:rPr lang="es-CO" altLang="es-CO" sz="4400" b="1">
                <a:solidFill>
                  <a:srgbClr val="FFFFCC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--oOo--</a:t>
            </a:r>
          </a:p>
        </p:txBody>
      </p:sp>
      <p:sp>
        <p:nvSpPr>
          <p:cNvPr id="262150" name="Text Box 6"/>
          <p:cNvSpPr txBox="1">
            <a:spLocks noChangeArrowheads="1"/>
          </p:cNvSpPr>
          <p:nvPr/>
        </p:nvSpPr>
        <p:spPr bwMode="auto">
          <a:xfrm>
            <a:off x="2657475" y="2029035"/>
            <a:ext cx="6877050" cy="58695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ctr">
            <a:spAutoFit/>
          </a:bodyPr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spcBef>
                <a:spcPts val="2000"/>
              </a:spcBef>
              <a:buClrTx/>
            </a:pPr>
            <a:r>
              <a:rPr lang="es-CO" altLang="es-CO" sz="3200" b="1" i="1">
                <a:solidFill>
                  <a:srgbClr val="FFCC99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María Victoria Gómez</a:t>
            </a:r>
          </a:p>
        </p:txBody>
      </p:sp>
      <p:sp>
        <p:nvSpPr>
          <p:cNvPr id="262151" name="Text Box 7"/>
          <p:cNvSpPr txBox="1">
            <a:spLocks noChangeArrowheads="1"/>
          </p:cNvSpPr>
          <p:nvPr/>
        </p:nvSpPr>
        <p:spPr bwMode="auto">
          <a:xfrm>
            <a:off x="2219325" y="5091323"/>
            <a:ext cx="7753350" cy="58695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ctr">
            <a:spAutoFit/>
          </a:bodyPr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spcBef>
                <a:spcPts val="2000"/>
              </a:spcBef>
              <a:buClrTx/>
            </a:pPr>
            <a:r>
              <a:rPr lang="es-CO" altLang="es-CO" sz="3200" b="1" i="1">
                <a:solidFill>
                  <a:srgbClr val="FFCC99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Universidad Nacional de Rosario</a:t>
            </a:r>
          </a:p>
        </p:txBody>
      </p:sp>
      <p:sp>
        <p:nvSpPr>
          <p:cNvPr id="262152" name="Text Box 8"/>
          <p:cNvSpPr txBox="1">
            <a:spLocks noChangeArrowheads="1"/>
          </p:cNvSpPr>
          <p:nvPr/>
        </p:nvSpPr>
        <p:spPr bwMode="auto">
          <a:xfrm>
            <a:off x="2143125" y="2752935"/>
            <a:ext cx="7905750" cy="58695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ctr">
            <a:spAutoFit/>
          </a:bodyPr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spcBef>
                <a:spcPts val="2000"/>
              </a:spcBef>
              <a:buClrTx/>
            </a:pPr>
            <a:r>
              <a:rPr lang="es-CO" altLang="es-CO" sz="3200" b="1" i="1">
                <a:solidFill>
                  <a:srgbClr val="FFCC99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Francisco y Andrés Miyara</a:t>
            </a:r>
          </a:p>
        </p:txBody>
      </p:sp>
      <p:sp>
        <p:nvSpPr>
          <p:cNvPr id="262153" name="Text Box 9"/>
          <p:cNvSpPr txBox="1">
            <a:spLocks noChangeArrowheads="1"/>
          </p:cNvSpPr>
          <p:nvPr/>
        </p:nvSpPr>
        <p:spPr bwMode="auto">
          <a:xfrm>
            <a:off x="2657475" y="2029035"/>
            <a:ext cx="6877050" cy="58695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ctr">
            <a:spAutoFit/>
          </a:bodyPr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spcBef>
                <a:spcPts val="2000"/>
              </a:spcBef>
              <a:buClrTx/>
            </a:pPr>
            <a:r>
              <a:rPr lang="es-CO" altLang="es-CO" sz="3200" b="1" i="1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María Victoria Gómez</a:t>
            </a:r>
          </a:p>
        </p:txBody>
      </p:sp>
      <p:sp>
        <p:nvSpPr>
          <p:cNvPr id="262154" name="Text Box 10"/>
          <p:cNvSpPr txBox="1">
            <a:spLocks noChangeArrowheads="1"/>
          </p:cNvSpPr>
          <p:nvPr/>
        </p:nvSpPr>
        <p:spPr bwMode="auto">
          <a:xfrm>
            <a:off x="2219325" y="5091323"/>
            <a:ext cx="7753350" cy="58695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ctr">
            <a:spAutoFit/>
          </a:bodyPr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spcBef>
                <a:spcPts val="2000"/>
              </a:spcBef>
              <a:buClrTx/>
            </a:pPr>
            <a:r>
              <a:rPr lang="es-CO" altLang="es-CO" sz="3200" b="1" i="1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Universidad Nacional de Rosario</a:t>
            </a:r>
          </a:p>
        </p:txBody>
      </p:sp>
      <p:sp>
        <p:nvSpPr>
          <p:cNvPr id="262155" name="Text Box 11"/>
          <p:cNvSpPr txBox="1">
            <a:spLocks noChangeArrowheads="1"/>
          </p:cNvSpPr>
          <p:nvPr/>
        </p:nvSpPr>
        <p:spPr bwMode="auto">
          <a:xfrm>
            <a:off x="2143125" y="2752935"/>
            <a:ext cx="7905750" cy="58695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ctr">
            <a:spAutoFit/>
          </a:bodyPr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spcBef>
                <a:spcPts val="2000"/>
              </a:spcBef>
              <a:buClrTx/>
            </a:pPr>
            <a:r>
              <a:rPr lang="es-CO" altLang="es-CO" sz="3200" b="1" i="1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Francisco y Andrés Miyara</a:t>
            </a:r>
          </a:p>
        </p:txBody>
      </p:sp>
    </p:spTree>
  </p:cSld>
  <p:clrMapOvr>
    <a:masterClrMapping/>
  </p:clrMapOvr>
  <p:transition>
    <p:dissolv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0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2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repl">
                                        <p:cTn id="7" dur="500" fill="hold"/>
                                        <p:tgtEl>
                                          <p:spTgt spid="2621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>
                                          <p:val>
                                            <p:strVal val="#ppt_x"/>
                                          </p:val>
                                        </p:tav>
                                        <p:tav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repl">
                                        <p:cTn id="8" dur="500" fill="hold"/>
                                        <p:tgtEl>
                                          <p:spTgt spid="2621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>
                                          <p:val>
                                            <p:strVal val="1+#ppt_h/2"/>
                                          </p:val>
                                        </p:tav>
                                        <p:tav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0" presetID="11" presetClass="entr" fill="hold" nodeType="after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 additive="repl">
                                        <p:cTn id="11" dur="7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2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 nodeType="clickPar">
                      <p:stCondLst>
                        <p:cond delay="indefinite"/>
                      </p:stCondLst>
                      <p:childTnLst>
                        <p:par>
                          <p:cTn id="1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4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21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repl">
                                        <p:cTn id="16" dur="500" fill="hold"/>
                                        <p:tgtEl>
                                          <p:spTgt spid="2621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>
                                          <p:val>
                                            <p:strVal val="#ppt_x"/>
                                          </p:val>
                                        </p:tav>
                                        <p:tav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repl">
                                        <p:cTn id="17" dur="500" fill="hold"/>
                                        <p:tgtEl>
                                          <p:spTgt spid="2621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>
                                          <p:val>
                                            <p:strVal val="1+#ppt_h/2"/>
                                          </p:val>
                                        </p:tav>
                                        <p:tav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9" presetID="11" presetClass="entr" fill="hold" nodeType="after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 additive="repl">
                                        <p:cTn id="20" dur="7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21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2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repl">
                                        <p:cTn id="25" dur="500" fill="hold"/>
                                        <p:tgtEl>
                                          <p:spTgt spid="2621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>
                                          <p:val>
                                            <p:strVal val="#ppt_x"/>
                                          </p:val>
                                        </p:tav>
                                        <p:tav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repl">
                                        <p:cTn id="26" dur="500" fill="hold"/>
                                        <p:tgtEl>
                                          <p:spTgt spid="2621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>
                                          <p:val>
                                            <p:strVal val="1+#ppt_h/2"/>
                                          </p:val>
                                        </p:tav>
                                        <p:tav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28" presetID="11" presetClass="entr" fill="hold" nodeType="after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 additive="repl">
                                        <p:cTn id="29" dur="7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2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 nodeType="clickPar">
                      <p:stCondLst>
                        <p:cond delay="indefinite"/>
                      </p:stCondLst>
                      <p:childTnLst>
                        <p:par>
                          <p:cTn id="3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2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2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repl">
                                        <p:cTn id="34" dur="500" fill="hold"/>
                                        <p:tgtEl>
                                          <p:spTgt spid="2621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>
                                          <p:val>
                                            <p:strVal val="#ppt_x"/>
                                          </p:val>
                                        </p:tav>
                                        <p:tav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repl">
                                        <p:cTn id="35" dur="500" fill="hold"/>
                                        <p:tgtEl>
                                          <p:spTgt spid="2621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>
                                          <p:val>
                                            <p:strVal val="1+#ppt_h/2"/>
                                          </p:val>
                                        </p:tav>
                                        <p:tav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37" presetID="11" presetClass="entr" fill="hold" nodeType="after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 additive="repl">
                                        <p:cTn id="38" dur="7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21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 nodeType="clickPar">
                      <p:stCondLst>
                        <p:cond delay="indefinite"/>
                      </p:stCondLst>
                      <p:childTnLst>
                        <p:par>
                          <p:cTn id="4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21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repl">
                                        <p:cTn id="43" dur="500" fill="hold"/>
                                        <p:tgtEl>
                                          <p:spTgt spid="2621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>
                                          <p:val>
                                            <p:strVal val="#ppt_x"/>
                                          </p:val>
                                        </p:tav>
                                        <p:tav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repl">
                                        <p:cTn id="44" dur="500" fill="hold"/>
                                        <p:tgtEl>
                                          <p:spTgt spid="2621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>
                                          <p:val>
                                            <p:strVal val="1+#ppt_h/2"/>
                                          </p:val>
                                        </p:tav>
                                        <p:tav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46" presetID="11" presetClass="entr" fill="hold" nodeType="after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 additive="repl">
                                        <p:cTn id="47" dur="7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21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gradFill rotWithShape="0">
          <a:gsLst>
            <a:gs pos="0">
              <a:srgbClr val="000000"/>
            </a:gs>
            <a:gs pos="50000">
              <a:srgbClr val="003399"/>
            </a:gs>
            <a:gs pos="100000">
              <a:srgbClr val="000000"/>
            </a:gs>
          </a:gsLst>
          <a:lin ang="81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8673" name="Group 1"/>
          <p:cNvGrpSpPr>
            <a:grpSpLocks/>
          </p:cNvGrpSpPr>
          <p:nvPr/>
        </p:nvGrpSpPr>
        <p:grpSpPr bwMode="auto">
          <a:xfrm>
            <a:off x="4905376" y="2041526"/>
            <a:ext cx="2481263" cy="3865563"/>
            <a:chOff x="2130" y="1286"/>
            <a:chExt cx="1563" cy="2435"/>
          </a:xfrm>
        </p:grpSpPr>
        <p:sp>
          <p:nvSpPr>
            <p:cNvPr id="28674" name="Freeform 2"/>
            <p:cNvSpPr>
              <a:spLocks noChangeArrowheads="1"/>
            </p:cNvSpPr>
            <p:nvPr/>
          </p:nvSpPr>
          <p:spPr bwMode="auto">
            <a:xfrm rot="600000">
              <a:off x="2800" y="1320"/>
              <a:ext cx="524" cy="1429"/>
            </a:xfrm>
            <a:custGeom>
              <a:avLst/>
              <a:gdLst>
                <a:gd name="G0" fmla="+- 1 0 0"/>
                <a:gd name="G1" fmla="+- 175 0 0"/>
                <a:gd name="G2" fmla="+- 1 0 0"/>
                <a:gd name="G3" fmla="+- 1 0 0"/>
                <a:gd name="G4" fmla="+- 1 0 0"/>
                <a:gd name="G5" fmla="+- 1 0 0"/>
                <a:gd name="G6" fmla="+- 1 0 0"/>
                <a:gd name="G7" fmla="+- 1 0 0"/>
                <a:gd name="G8" fmla="*/ 1 50163 25408"/>
                <a:gd name="G9" fmla="*/ 1 36197 61504"/>
                <a:gd name="G10" fmla="+- 1 0 0"/>
                <a:gd name="G11" fmla="+- 1 0 0"/>
                <a:gd name="G12" fmla="+- 1 0 0"/>
                <a:gd name="G13" fmla="+- 1 0 0"/>
                <a:gd name="G14" fmla="+- 1 0 0"/>
                <a:gd name="G15" fmla="+- 1 0 0"/>
                <a:gd name="G16" fmla="+- 1 0 0"/>
                <a:gd name="G17" fmla="+- 1 0 0"/>
                <a:gd name="G18" fmla="+- 1 0 0"/>
                <a:gd name="G19" fmla="*/ 1 16385 2"/>
                <a:gd name="G20" fmla="+- 1 0 0"/>
                <a:gd name="G21" fmla="+- 1 0 0"/>
                <a:gd name="G22" fmla="+- 1 0 0"/>
                <a:gd name="G23" fmla="+- 1 0 0"/>
                <a:gd name="G24" fmla="+- 1 0 0"/>
                <a:gd name="G25" fmla="+- 1 0 0"/>
                <a:gd name="G26" fmla="+- 1 0 0"/>
                <a:gd name="G27" fmla="+- 1 0 0"/>
                <a:gd name="G28" fmla="*/ 1 58451 15648"/>
                <a:gd name="G29" fmla="+- 1 0 0"/>
                <a:gd name="G30" fmla="+- 1 0 0"/>
                <a:gd name="G31" fmla="+- 1 0 0"/>
                <a:gd name="G32" fmla="+- 1 0 0"/>
                <a:gd name="G33" fmla="+- 1 0 0"/>
                <a:gd name="G34" fmla="+- 1 0 0"/>
                <a:gd name="G35" fmla="+- 367 0 0"/>
                <a:gd name="G36" fmla="*/ 1 0 0"/>
                <a:gd name="T0" fmla="*/ 71 w 419"/>
                <a:gd name="T1" fmla="*/ 634 h 1066"/>
                <a:gd name="T2" fmla="*/ 11 w 419"/>
                <a:gd name="T3" fmla="*/ 503 h 1066"/>
                <a:gd name="T4" fmla="*/ 0 w 419"/>
                <a:gd name="T5" fmla="*/ 295 h 1066"/>
                <a:gd name="T6" fmla="*/ 88 w 419"/>
                <a:gd name="T7" fmla="*/ 156 h 1066"/>
                <a:gd name="T8" fmla="*/ 183 w 419"/>
                <a:gd name="T9" fmla="*/ 44 h 1066"/>
                <a:gd name="T10" fmla="*/ 274 w 419"/>
                <a:gd name="T11" fmla="*/ 0 h 1066"/>
                <a:gd name="T12" fmla="*/ 367 w 419"/>
                <a:gd name="T13" fmla="*/ 1 h 1066"/>
                <a:gd name="T14" fmla="*/ 439 w 419"/>
                <a:gd name="T15" fmla="*/ 79 h 1066"/>
                <a:gd name="T16" fmla="*/ 495 w 419"/>
                <a:gd name="T17" fmla="*/ 188 h 1066"/>
                <a:gd name="T18" fmla="*/ 514 w 419"/>
                <a:gd name="T19" fmla="*/ 270 h 1066"/>
                <a:gd name="T20" fmla="*/ 525 w 419"/>
                <a:gd name="T21" fmla="*/ 380 h 1066"/>
                <a:gd name="T22" fmla="*/ 500 w 419"/>
                <a:gd name="T23" fmla="*/ 481 h 1066"/>
                <a:gd name="T24" fmla="*/ 471 w 419"/>
                <a:gd name="T25" fmla="*/ 575 h 1066"/>
                <a:gd name="T26" fmla="*/ 424 w 419"/>
                <a:gd name="T27" fmla="*/ 668 h 1066"/>
                <a:gd name="T28" fmla="*/ 365 w 419"/>
                <a:gd name="T29" fmla="*/ 835 h 1066"/>
                <a:gd name="T30" fmla="*/ 341 w 419"/>
                <a:gd name="T31" fmla="*/ 964 h 1066"/>
                <a:gd name="T32" fmla="*/ 330 w 419"/>
                <a:gd name="T33" fmla="*/ 1090 h 1066"/>
                <a:gd name="T34" fmla="*/ 338 w 419"/>
                <a:gd name="T35" fmla="*/ 1238 h 1066"/>
                <a:gd name="T36" fmla="*/ 335 w 419"/>
                <a:gd name="T37" fmla="*/ 1336 h 1066"/>
                <a:gd name="T38" fmla="*/ 355 w 419"/>
                <a:gd name="T39" fmla="*/ 1331 h 1066"/>
                <a:gd name="T40" fmla="*/ 375 w 419"/>
                <a:gd name="T41" fmla="*/ 1340 h 1066"/>
                <a:gd name="T42" fmla="*/ 382 w 419"/>
                <a:gd name="T43" fmla="*/ 1347 h 1066"/>
                <a:gd name="T44" fmla="*/ 391 w 419"/>
                <a:gd name="T45" fmla="*/ 1384 h 1066"/>
                <a:gd name="T46" fmla="*/ 346 w 419"/>
                <a:gd name="T47" fmla="*/ 1410 h 1066"/>
                <a:gd name="T48" fmla="*/ 289 w 419"/>
                <a:gd name="T49" fmla="*/ 1410 h 1066"/>
                <a:gd name="T50" fmla="*/ 268 w 419"/>
                <a:gd name="T51" fmla="*/ 1386 h 1066"/>
                <a:gd name="T52" fmla="*/ 263 w 419"/>
                <a:gd name="T53" fmla="*/ 1350 h 1066"/>
                <a:gd name="T54" fmla="*/ 244 w 419"/>
                <a:gd name="T55" fmla="*/ 1247 h 1066"/>
                <a:gd name="T56" fmla="*/ 242 w 419"/>
                <a:gd name="T57" fmla="*/ 1156 h 1066"/>
                <a:gd name="T58" fmla="*/ 227 w 419"/>
                <a:gd name="T59" fmla="*/ 1073 h 1066"/>
                <a:gd name="T60" fmla="*/ 218 w 419"/>
                <a:gd name="T61" fmla="*/ 991 h 1066"/>
                <a:gd name="T62" fmla="*/ 203 w 419"/>
                <a:gd name="T63" fmla="*/ 901 h 1066"/>
                <a:gd name="T64" fmla="*/ 175 w 419"/>
                <a:gd name="T65" fmla="*/ 832 h 1066"/>
                <a:gd name="T66" fmla="*/ 159 w 419"/>
                <a:gd name="T67" fmla="*/ 788 h 1066"/>
                <a:gd name="T68" fmla="*/ 119 w 419"/>
                <a:gd name="T69" fmla="*/ 722 h 1066"/>
                <a:gd name="T70" fmla="*/ 89 w 419"/>
                <a:gd name="T71" fmla="*/ 694 h 1066"/>
                <a:gd name="T72" fmla="*/ 69 w 419"/>
                <a:gd name="T73" fmla="*/ 652 h 10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419" h="1066">
                  <a:moveTo>
                    <a:pt x="57" y="479"/>
                  </a:moveTo>
                  <a:lnTo>
                    <a:pt x="9" y="380"/>
                  </a:lnTo>
                  <a:lnTo>
                    <a:pt x="0" y="223"/>
                  </a:lnTo>
                  <a:lnTo>
                    <a:pt x="70" y="118"/>
                  </a:lnTo>
                  <a:lnTo>
                    <a:pt x="146" y="33"/>
                  </a:lnTo>
                  <a:lnTo>
                    <a:pt x="219" y="0"/>
                  </a:lnTo>
                  <a:lnTo>
                    <a:pt x="293" y="1"/>
                  </a:lnTo>
                  <a:lnTo>
                    <a:pt x="350" y="60"/>
                  </a:lnTo>
                  <a:lnTo>
                    <a:pt x="395" y="142"/>
                  </a:lnTo>
                  <a:lnTo>
                    <a:pt x="410" y="204"/>
                  </a:lnTo>
                  <a:lnTo>
                    <a:pt x="419" y="287"/>
                  </a:lnTo>
                  <a:lnTo>
                    <a:pt x="399" y="364"/>
                  </a:lnTo>
                  <a:lnTo>
                    <a:pt x="376" y="435"/>
                  </a:lnTo>
                  <a:lnTo>
                    <a:pt x="338" y="505"/>
                  </a:lnTo>
                  <a:lnTo>
                    <a:pt x="291" y="631"/>
                  </a:lnTo>
                  <a:lnTo>
                    <a:pt x="272" y="729"/>
                  </a:lnTo>
                  <a:lnTo>
                    <a:pt x="263" y="824"/>
                  </a:lnTo>
                  <a:lnTo>
                    <a:pt x="270" y="936"/>
                  </a:lnTo>
                  <a:lnTo>
                    <a:pt x="267" y="1010"/>
                  </a:lnTo>
                  <a:lnTo>
                    <a:pt x="283" y="1006"/>
                  </a:lnTo>
                  <a:lnTo>
                    <a:pt x="299" y="1013"/>
                  </a:lnTo>
                  <a:lnTo>
                    <a:pt x="305" y="1018"/>
                  </a:lnTo>
                  <a:lnTo>
                    <a:pt x="312" y="1046"/>
                  </a:lnTo>
                  <a:lnTo>
                    <a:pt x="276" y="1066"/>
                  </a:lnTo>
                  <a:lnTo>
                    <a:pt x="231" y="1066"/>
                  </a:lnTo>
                  <a:lnTo>
                    <a:pt x="214" y="1048"/>
                  </a:lnTo>
                  <a:lnTo>
                    <a:pt x="210" y="1021"/>
                  </a:lnTo>
                  <a:lnTo>
                    <a:pt x="195" y="943"/>
                  </a:lnTo>
                  <a:lnTo>
                    <a:pt x="193" y="874"/>
                  </a:lnTo>
                  <a:lnTo>
                    <a:pt x="181" y="811"/>
                  </a:lnTo>
                  <a:lnTo>
                    <a:pt x="174" y="749"/>
                  </a:lnTo>
                  <a:lnTo>
                    <a:pt x="162" y="681"/>
                  </a:lnTo>
                  <a:lnTo>
                    <a:pt x="140" y="629"/>
                  </a:lnTo>
                  <a:lnTo>
                    <a:pt x="127" y="596"/>
                  </a:lnTo>
                  <a:lnTo>
                    <a:pt x="95" y="546"/>
                  </a:lnTo>
                  <a:lnTo>
                    <a:pt x="71" y="525"/>
                  </a:lnTo>
                  <a:lnTo>
                    <a:pt x="55" y="493"/>
                  </a:lnTo>
                </a:path>
              </a:pathLst>
            </a:custGeom>
            <a:gradFill rotWithShape="0">
              <a:gsLst>
                <a:gs pos="0">
                  <a:srgbClr val="FFF12B"/>
                </a:gs>
                <a:gs pos="100000">
                  <a:srgbClr val="FFFF9F"/>
                </a:gs>
              </a:gsLst>
              <a:lin ang="5400000" scaled="1"/>
            </a:gradFill>
            <a:ln w="28440" cap="flat">
              <a:solidFill>
                <a:srgbClr val="FF99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  <p:sp>
          <p:nvSpPr>
            <p:cNvPr id="28675" name="Freeform 3"/>
            <p:cNvSpPr>
              <a:spLocks noChangeArrowheads="1"/>
            </p:cNvSpPr>
            <p:nvPr/>
          </p:nvSpPr>
          <p:spPr bwMode="auto">
            <a:xfrm rot="360000">
              <a:off x="2280" y="1348"/>
              <a:ext cx="928" cy="1565"/>
            </a:xfrm>
            <a:custGeom>
              <a:avLst/>
              <a:gdLst>
                <a:gd name="G0" fmla="+- 1 0 0"/>
                <a:gd name="G1" fmla="+- 72 0 0"/>
                <a:gd name="G2" fmla="+- 1 0 0"/>
                <a:gd name="G3" fmla="+- 1 0 0"/>
                <a:gd name="G4" fmla="+- 1 0 0"/>
                <a:gd name="G5" fmla="+- 1 0 0"/>
                <a:gd name="G6" fmla="+- 1 0 0"/>
                <a:gd name="G7" fmla="+- 1 0 0"/>
                <a:gd name="G8" fmla="+- 1 0 0"/>
                <a:gd name="G9" fmla="+- 1 0 0"/>
                <a:gd name="G10" fmla="+- 1 0 0"/>
                <a:gd name="G11" fmla="+- 1 0 0"/>
                <a:gd name="G12" fmla="+- 1 0 0"/>
                <a:gd name="G13" fmla="+- 1 0 0"/>
                <a:gd name="G14" fmla="+- 1 0 0"/>
                <a:gd name="G15" fmla="+- 1 0 0"/>
                <a:gd name="G16" fmla="+- 1 0 0"/>
                <a:gd name="G17" fmla="+- 1 0 0"/>
                <a:gd name="G18" fmla="+- 1 0 0"/>
                <a:gd name="G19" fmla="+- 1 0 0"/>
                <a:gd name="G20" fmla="+- 1 0 0"/>
                <a:gd name="G21" fmla="+- 1 0 0"/>
                <a:gd name="G22" fmla="*/ 1 16385 2"/>
                <a:gd name="G23" fmla="+- 1 0 0"/>
                <a:gd name="G24" fmla="+- 1 0 0"/>
                <a:gd name="G25" fmla="+- 1 0 0"/>
                <a:gd name="G26" fmla="+- 1 0 0"/>
                <a:gd name="G27" fmla="+- 1 0 0"/>
                <a:gd name="G28" fmla="+- 1 0 0"/>
                <a:gd name="G29" fmla="+- 1 0 0"/>
                <a:gd name="G30" fmla="+- 1 0 0"/>
                <a:gd name="G31" fmla="+- 1 0 0"/>
                <a:gd name="G32" fmla="+- 1 0 0"/>
                <a:gd name="G33" fmla="+- 1 0 0"/>
                <a:gd name="G34" fmla="+- 1 0 0"/>
                <a:gd name="G35" fmla="*/ 1 0 0"/>
                <a:gd name="G36" fmla="+- 948 0 0"/>
                <a:gd name="G37" fmla="+- 1 0 0"/>
                <a:gd name="G38" fmla="+- 1 0 0"/>
                <a:gd name="G39" fmla="+- 1 0 0"/>
                <a:gd name="G40" fmla="+- 1 0 0"/>
                <a:gd name="G41" fmla="+- 1 0 0"/>
                <a:gd name="G42" fmla="+- 1 0 0"/>
                <a:gd name="T0" fmla="*/ 244 w 739"/>
                <a:gd name="T1" fmla="*/ 1535 h 1168"/>
                <a:gd name="T2" fmla="*/ 3 w 739"/>
                <a:gd name="T3" fmla="*/ 995 h 1168"/>
                <a:gd name="T4" fmla="*/ 0 w 739"/>
                <a:gd name="T5" fmla="*/ 948 h 1168"/>
                <a:gd name="T6" fmla="*/ 47 w 739"/>
                <a:gd name="T7" fmla="*/ 902 h 1168"/>
                <a:gd name="T8" fmla="*/ 89 w 739"/>
                <a:gd name="T9" fmla="*/ 941 h 1168"/>
                <a:gd name="T10" fmla="*/ 136 w 739"/>
                <a:gd name="T11" fmla="*/ 1010 h 1168"/>
                <a:gd name="T12" fmla="*/ 153 w 739"/>
                <a:gd name="T13" fmla="*/ 1091 h 1168"/>
                <a:gd name="T14" fmla="*/ 133 w 739"/>
                <a:gd name="T15" fmla="*/ 981 h 1168"/>
                <a:gd name="T16" fmla="*/ 167 w 739"/>
                <a:gd name="T17" fmla="*/ 909 h 1168"/>
                <a:gd name="T18" fmla="*/ 184 w 739"/>
                <a:gd name="T19" fmla="*/ 834 h 1168"/>
                <a:gd name="T20" fmla="*/ 192 w 739"/>
                <a:gd name="T21" fmla="*/ 805 h 1168"/>
                <a:gd name="T22" fmla="*/ 207 w 739"/>
                <a:gd name="T23" fmla="*/ 735 h 1168"/>
                <a:gd name="T24" fmla="*/ 228 w 739"/>
                <a:gd name="T25" fmla="*/ 697 h 1168"/>
                <a:gd name="T26" fmla="*/ 264 w 739"/>
                <a:gd name="T27" fmla="*/ 631 h 1168"/>
                <a:gd name="T28" fmla="*/ 300 w 739"/>
                <a:gd name="T29" fmla="*/ 541 h 1168"/>
                <a:gd name="T30" fmla="*/ 323 w 739"/>
                <a:gd name="T31" fmla="*/ 464 h 1168"/>
                <a:gd name="T32" fmla="*/ 361 w 739"/>
                <a:gd name="T33" fmla="*/ 328 h 1168"/>
                <a:gd name="T34" fmla="*/ 395 w 739"/>
                <a:gd name="T35" fmla="*/ 246 h 1168"/>
                <a:gd name="T36" fmla="*/ 444 w 739"/>
                <a:gd name="T37" fmla="*/ 193 h 1168"/>
                <a:gd name="T38" fmla="*/ 504 w 739"/>
                <a:gd name="T39" fmla="*/ 156 h 1168"/>
                <a:gd name="T40" fmla="*/ 566 w 739"/>
                <a:gd name="T41" fmla="*/ 108 h 1168"/>
                <a:gd name="T42" fmla="*/ 626 w 739"/>
                <a:gd name="T43" fmla="*/ 29 h 1168"/>
                <a:gd name="T44" fmla="*/ 698 w 739"/>
                <a:gd name="T45" fmla="*/ 0 h 1168"/>
                <a:gd name="T46" fmla="*/ 771 w 739"/>
                <a:gd name="T47" fmla="*/ 8 h 1168"/>
                <a:gd name="T48" fmla="*/ 846 w 739"/>
                <a:gd name="T49" fmla="*/ 48 h 1168"/>
                <a:gd name="T50" fmla="*/ 898 w 739"/>
                <a:gd name="T51" fmla="*/ 124 h 1168"/>
                <a:gd name="T52" fmla="*/ 928 w 739"/>
                <a:gd name="T53" fmla="*/ 215 h 1168"/>
                <a:gd name="T54" fmla="*/ 929 w 739"/>
                <a:gd name="T55" fmla="*/ 346 h 1168"/>
                <a:gd name="T56" fmla="*/ 919 w 739"/>
                <a:gd name="T57" fmla="*/ 461 h 1168"/>
                <a:gd name="T58" fmla="*/ 874 w 739"/>
                <a:gd name="T59" fmla="*/ 571 h 1168"/>
                <a:gd name="T60" fmla="*/ 812 w 739"/>
                <a:gd name="T61" fmla="*/ 629 h 1168"/>
                <a:gd name="T62" fmla="*/ 715 w 739"/>
                <a:gd name="T63" fmla="*/ 668 h 1168"/>
                <a:gd name="T64" fmla="*/ 602 w 739"/>
                <a:gd name="T65" fmla="*/ 683 h 1168"/>
                <a:gd name="T66" fmla="*/ 500 w 739"/>
                <a:gd name="T67" fmla="*/ 714 h 1168"/>
                <a:gd name="T68" fmla="*/ 404 w 739"/>
                <a:gd name="T69" fmla="*/ 791 h 1168"/>
                <a:gd name="T70" fmla="*/ 341 w 739"/>
                <a:gd name="T71" fmla="*/ 878 h 1168"/>
                <a:gd name="T72" fmla="*/ 302 w 739"/>
                <a:gd name="T73" fmla="*/ 970 h 1168"/>
                <a:gd name="T74" fmla="*/ 287 w 739"/>
                <a:gd name="T75" fmla="*/ 1142 h 1168"/>
                <a:gd name="T76" fmla="*/ 294 w 739"/>
                <a:gd name="T77" fmla="*/ 1256 h 1168"/>
                <a:gd name="T78" fmla="*/ 297 w 739"/>
                <a:gd name="T79" fmla="*/ 1392 h 1168"/>
                <a:gd name="T80" fmla="*/ 313 w 739"/>
                <a:gd name="T81" fmla="*/ 1500 h 1168"/>
                <a:gd name="T82" fmla="*/ 284 w 739"/>
                <a:gd name="T83" fmla="*/ 1536 h 1168"/>
                <a:gd name="T84" fmla="*/ 240 w 739"/>
                <a:gd name="T85" fmla="*/ 1544 h 1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739" h="1168">
                  <a:moveTo>
                    <a:pt x="194" y="1161"/>
                  </a:moveTo>
                  <a:lnTo>
                    <a:pt x="2" y="753"/>
                  </a:lnTo>
                  <a:lnTo>
                    <a:pt x="0" y="717"/>
                  </a:lnTo>
                  <a:lnTo>
                    <a:pt x="37" y="682"/>
                  </a:lnTo>
                  <a:lnTo>
                    <a:pt x="71" y="712"/>
                  </a:lnTo>
                  <a:lnTo>
                    <a:pt x="108" y="764"/>
                  </a:lnTo>
                  <a:lnTo>
                    <a:pt x="122" y="825"/>
                  </a:lnTo>
                  <a:lnTo>
                    <a:pt x="106" y="742"/>
                  </a:lnTo>
                  <a:lnTo>
                    <a:pt x="133" y="688"/>
                  </a:lnTo>
                  <a:lnTo>
                    <a:pt x="146" y="631"/>
                  </a:lnTo>
                  <a:lnTo>
                    <a:pt x="153" y="609"/>
                  </a:lnTo>
                  <a:lnTo>
                    <a:pt x="165" y="556"/>
                  </a:lnTo>
                  <a:lnTo>
                    <a:pt x="181" y="527"/>
                  </a:lnTo>
                  <a:lnTo>
                    <a:pt x="210" y="477"/>
                  </a:lnTo>
                  <a:lnTo>
                    <a:pt x="239" y="409"/>
                  </a:lnTo>
                  <a:lnTo>
                    <a:pt x="257" y="351"/>
                  </a:lnTo>
                  <a:lnTo>
                    <a:pt x="287" y="248"/>
                  </a:lnTo>
                  <a:lnTo>
                    <a:pt x="314" y="186"/>
                  </a:lnTo>
                  <a:lnTo>
                    <a:pt x="353" y="146"/>
                  </a:lnTo>
                  <a:lnTo>
                    <a:pt x="401" y="118"/>
                  </a:lnTo>
                  <a:lnTo>
                    <a:pt x="450" y="82"/>
                  </a:lnTo>
                  <a:lnTo>
                    <a:pt x="498" y="22"/>
                  </a:lnTo>
                  <a:lnTo>
                    <a:pt x="555" y="0"/>
                  </a:lnTo>
                  <a:lnTo>
                    <a:pt x="613" y="6"/>
                  </a:lnTo>
                  <a:lnTo>
                    <a:pt x="673" y="36"/>
                  </a:lnTo>
                  <a:lnTo>
                    <a:pt x="714" y="94"/>
                  </a:lnTo>
                  <a:lnTo>
                    <a:pt x="738" y="163"/>
                  </a:lnTo>
                  <a:lnTo>
                    <a:pt x="739" y="262"/>
                  </a:lnTo>
                  <a:lnTo>
                    <a:pt x="731" y="349"/>
                  </a:lnTo>
                  <a:lnTo>
                    <a:pt x="695" y="432"/>
                  </a:lnTo>
                  <a:lnTo>
                    <a:pt x="646" y="476"/>
                  </a:lnTo>
                  <a:lnTo>
                    <a:pt x="569" y="505"/>
                  </a:lnTo>
                  <a:lnTo>
                    <a:pt x="479" y="517"/>
                  </a:lnTo>
                  <a:lnTo>
                    <a:pt x="398" y="540"/>
                  </a:lnTo>
                  <a:lnTo>
                    <a:pt x="321" y="598"/>
                  </a:lnTo>
                  <a:lnTo>
                    <a:pt x="271" y="664"/>
                  </a:lnTo>
                  <a:lnTo>
                    <a:pt x="240" y="734"/>
                  </a:lnTo>
                  <a:lnTo>
                    <a:pt x="228" y="864"/>
                  </a:lnTo>
                  <a:lnTo>
                    <a:pt x="234" y="950"/>
                  </a:lnTo>
                  <a:lnTo>
                    <a:pt x="236" y="1053"/>
                  </a:lnTo>
                  <a:lnTo>
                    <a:pt x="249" y="1135"/>
                  </a:lnTo>
                  <a:lnTo>
                    <a:pt x="226" y="1162"/>
                  </a:lnTo>
                  <a:lnTo>
                    <a:pt x="191" y="1168"/>
                  </a:lnTo>
                </a:path>
              </a:pathLst>
            </a:custGeom>
            <a:gradFill rotWithShape="0">
              <a:gsLst>
                <a:gs pos="0">
                  <a:srgbClr val="FFF12B"/>
                </a:gs>
                <a:gs pos="100000">
                  <a:srgbClr val="FFFF9F"/>
                </a:gs>
              </a:gsLst>
              <a:lin ang="5400000" scaled="1"/>
            </a:gradFill>
            <a:ln w="28440" cap="flat">
              <a:solidFill>
                <a:srgbClr val="FF99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  <p:sp>
          <p:nvSpPr>
            <p:cNvPr id="28676" name="Freeform 4"/>
            <p:cNvSpPr>
              <a:spLocks noChangeArrowheads="1"/>
            </p:cNvSpPr>
            <p:nvPr/>
          </p:nvSpPr>
          <p:spPr bwMode="auto">
            <a:xfrm>
              <a:off x="2130" y="2263"/>
              <a:ext cx="344" cy="1459"/>
            </a:xfrm>
            <a:custGeom>
              <a:avLst/>
              <a:gdLst>
                <a:gd name="G0" fmla="+- 1 0 0"/>
                <a:gd name="G1" fmla="+- 1 0 0"/>
                <a:gd name="G2" fmla="+- 65358 0 0"/>
                <a:gd name="G3" fmla="+- 1 0 0"/>
                <a:gd name="G4" fmla="+- 1 0 0"/>
                <a:gd name="G5" fmla="+- 1 0 0"/>
                <a:gd name="G6" fmla="*/ 1 16385 2"/>
                <a:gd name="G7" fmla="+- 1 0 0"/>
                <a:gd name="G8" fmla="+- 1 0 0"/>
                <a:gd name="G9" fmla="+- 1 0 0"/>
                <a:gd name="G10" fmla="+- 1 0 0"/>
                <a:gd name="T0" fmla="*/ 106 w 351"/>
                <a:gd name="T1" fmla="*/ 0 h 1380"/>
                <a:gd name="T2" fmla="*/ 53 w 351"/>
                <a:gd name="T3" fmla="*/ 200 h 1380"/>
                <a:gd name="T4" fmla="*/ 22 w 351"/>
                <a:gd name="T5" fmla="*/ 353 h 1380"/>
                <a:gd name="T6" fmla="*/ 8 w 351"/>
                <a:gd name="T7" fmla="*/ 519 h 1380"/>
                <a:gd name="T8" fmla="*/ 0 w 351"/>
                <a:gd name="T9" fmla="*/ 688 h 1380"/>
                <a:gd name="T10" fmla="*/ 12 w 351"/>
                <a:gd name="T11" fmla="*/ 886 h 1380"/>
                <a:gd name="T12" fmla="*/ 60 w 351"/>
                <a:gd name="T13" fmla="*/ 1121 h 1380"/>
                <a:gd name="T14" fmla="*/ 124 w 351"/>
                <a:gd name="T15" fmla="*/ 1289 h 1380"/>
                <a:gd name="T16" fmla="*/ 219 w 351"/>
                <a:gd name="T17" fmla="*/ 1439 h 1380"/>
                <a:gd name="T18" fmla="*/ 345 w 351"/>
                <a:gd name="T19" fmla="*/ 763 h 1380"/>
                <a:gd name="T20" fmla="*/ 106 w 351"/>
                <a:gd name="T21" fmla="*/ 6 h 13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51" h="1380">
                  <a:moveTo>
                    <a:pt x="108" y="0"/>
                  </a:moveTo>
                  <a:lnTo>
                    <a:pt x="54" y="192"/>
                  </a:lnTo>
                  <a:lnTo>
                    <a:pt x="22" y="339"/>
                  </a:lnTo>
                  <a:lnTo>
                    <a:pt x="8" y="498"/>
                  </a:lnTo>
                  <a:lnTo>
                    <a:pt x="0" y="660"/>
                  </a:lnTo>
                  <a:lnTo>
                    <a:pt x="12" y="850"/>
                  </a:lnTo>
                  <a:lnTo>
                    <a:pt x="61" y="1075"/>
                  </a:lnTo>
                  <a:lnTo>
                    <a:pt x="126" y="1236"/>
                  </a:lnTo>
                  <a:lnTo>
                    <a:pt x="223" y="1380"/>
                  </a:lnTo>
                  <a:lnTo>
                    <a:pt x="351" y="732"/>
                  </a:lnTo>
                  <a:lnTo>
                    <a:pt x="108" y="6"/>
                  </a:lnTo>
                </a:path>
              </a:pathLst>
            </a:custGeom>
            <a:gradFill rotWithShape="0">
              <a:gsLst>
                <a:gs pos="0">
                  <a:srgbClr val="BCA690"/>
                </a:gs>
                <a:gs pos="100000">
                  <a:srgbClr val="F7E88D"/>
                </a:gs>
              </a:gsLst>
              <a:lin ang="8100000" scaled="1"/>
            </a:gradFill>
            <a:ln w="28440" cap="flat">
              <a:solidFill>
                <a:srgbClr val="B49C84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  <p:grpSp>
          <p:nvGrpSpPr>
            <p:cNvPr id="28677" name="Group 5"/>
            <p:cNvGrpSpPr>
              <a:grpSpLocks/>
            </p:cNvGrpSpPr>
            <p:nvPr/>
          </p:nvGrpSpPr>
          <p:grpSpPr bwMode="auto">
            <a:xfrm>
              <a:off x="3021" y="2404"/>
              <a:ext cx="673" cy="686"/>
              <a:chOff x="3021" y="2404"/>
              <a:chExt cx="673" cy="686"/>
            </a:xfrm>
          </p:grpSpPr>
          <p:sp>
            <p:nvSpPr>
              <p:cNvPr id="28678" name="Freeform 6"/>
              <p:cNvSpPr>
                <a:spLocks noChangeArrowheads="1"/>
              </p:cNvSpPr>
              <p:nvPr/>
            </p:nvSpPr>
            <p:spPr bwMode="auto">
              <a:xfrm rot="20940000">
                <a:off x="3552" y="2407"/>
                <a:ext cx="79" cy="652"/>
              </a:xfrm>
              <a:custGeom>
                <a:avLst/>
                <a:gdLst>
                  <a:gd name="G0" fmla="*/ 1 0 0"/>
                  <a:gd name="G1" fmla="+- 2 0 0"/>
                  <a:gd name="G2" fmla="+- 1 0 0"/>
                  <a:gd name="G3" fmla="+- 1 0 0"/>
                  <a:gd name="G4" fmla="+- 11 0 0"/>
                  <a:gd name="G5" fmla="*/ 1 16385 2"/>
                  <a:gd name="G6" fmla="+- 1 0 0"/>
                  <a:gd name="G7" fmla="*/ 1 7011 51200"/>
                  <a:gd name="T0" fmla="*/ 8 256 1"/>
                  <a:gd name="T1" fmla="*/ 0 256 1"/>
                  <a:gd name="G8" fmla="+- 0 T0 T1"/>
                  <a:gd name="G9" fmla="sin 12 G8"/>
                  <a:gd name="T2" fmla="*/ 8 w 54"/>
                  <a:gd name="T3" fmla="*/ 5 h 587"/>
                  <a:gd name="T4" fmla="*/ 0 w 54"/>
                  <a:gd name="T5" fmla="*/ 16 h 587"/>
                  <a:gd name="T6" fmla="*/ 0 w 54"/>
                  <a:gd name="T7" fmla="*/ 606 h 587"/>
                  <a:gd name="T8" fmla="*/ 14 w 54"/>
                  <a:gd name="T9" fmla="*/ 615 h 587"/>
                  <a:gd name="T10" fmla="*/ 32 w 54"/>
                  <a:gd name="T11" fmla="*/ 616 h 587"/>
                  <a:gd name="T12" fmla="*/ 71 w 54"/>
                  <a:gd name="T13" fmla="*/ 615 h 587"/>
                  <a:gd name="T14" fmla="*/ 71 w 54"/>
                  <a:gd name="T15" fmla="*/ 3 h 587"/>
                  <a:gd name="T16" fmla="*/ 34 w 54"/>
                  <a:gd name="T17" fmla="*/ 0 h 587"/>
                  <a:gd name="T18" fmla="*/ 8 w 54"/>
                  <a:gd name="T19" fmla="*/ 5 h 587"/>
                </a:gdLst>
                <a:ahLst/>
                <a:cxnLst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4" h="587">
                    <a:moveTo>
                      <a:pt x="6" y="5"/>
                    </a:moveTo>
                    <a:lnTo>
                      <a:pt x="0" y="15"/>
                    </a:lnTo>
                    <a:lnTo>
                      <a:pt x="0" y="577"/>
                    </a:lnTo>
                    <a:lnTo>
                      <a:pt x="11" y="586"/>
                    </a:lnTo>
                    <a:lnTo>
                      <a:pt x="24" y="587"/>
                    </a:lnTo>
                    <a:lnTo>
                      <a:pt x="54" y="586"/>
                    </a:lnTo>
                    <a:lnTo>
                      <a:pt x="54" y="3"/>
                    </a:lnTo>
                    <a:lnTo>
                      <a:pt x="26" y="0"/>
                    </a:lnTo>
                    <a:lnTo>
                      <a:pt x="6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CC00"/>
                  </a:gs>
                  <a:gs pos="100000">
                    <a:srgbClr val="FFFF99"/>
                  </a:gs>
                </a:gsLst>
                <a:lin ang="10800000" scaled="1"/>
              </a:gradFill>
              <a:ln w="19080" cap="flat">
                <a:solidFill>
                  <a:srgbClr val="FF99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CO"/>
              </a:p>
            </p:txBody>
          </p:sp>
          <p:sp>
            <p:nvSpPr>
              <p:cNvPr id="28679" name="Freeform 7"/>
              <p:cNvSpPr>
                <a:spLocks noChangeArrowheads="1"/>
              </p:cNvSpPr>
              <p:nvPr/>
            </p:nvSpPr>
            <p:spPr bwMode="auto">
              <a:xfrm rot="20940000">
                <a:off x="3138" y="2492"/>
                <a:ext cx="410" cy="565"/>
              </a:xfrm>
              <a:custGeom>
                <a:avLst/>
                <a:gdLst>
                  <a:gd name="G0" fmla="*/ 1 40187 57472"/>
                  <a:gd name="G1" fmla="+- 1 0 0"/>
                  <a:gd name="G2" fmla="+- 1 0 0"/>
                  <a:gd name="G3" fmla="+- 1 0 0"/>
                  <a:gd name="G4" fmla="+- 65486 0 0"/>
                  <a:gd name="G5" fmla="+- 65530 0 0"/>
                  <a:gd name="G6" fmla="+- 1 0 0"/>
                  <a:gd name="G7" fmla="+- 1 0 0"/>
                  <a:gd name="G8" fmla="+- 263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*/ 1 29653 63520"/>
                  <a:gd name="G17" fmla="*/ 1 16385 2"/>
                  <a:gd name="G18" fmla="+- 1 0 0"/>
                  <a:gd name="G19" fmla="+- 1 0 0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*/ 1 7011 51200"/>
                  <a:gd name="G26" fmla="+- 1 0 0"/>
                  <a:gd name="G27" fmla="+- 65242 0 0"/>
                  <a:gd name="G28" fmla="+- 65305 0 0"/>
                  <a:gd name="G29" fmla="+- 65380 0 0"/>
                  <a:gd name="G30" fmla="+- 65454 0 0"/>
                  <a:gd name="G31" fmla="+- 65525 0 0"/>
                  <a:gd name="G32" fmla="+- 63 0 0"/>
                  <a:gd name="T0" fmla="*/ 363 w 263"/>
                  <a:gd name="T1" fmla="*/ 0 h 508"/>
                  <a:gd name="T2" fmla="*/ 294 w 263"/>
                  <a:gd name="T3" fmla="*/ 4 h 508"/>
                  <a:gd name="T4" fmla="*/ 235 w 263"/>
                  <a:gd name="T5" fmla="*/ 14 h 508"/>
                  <a:gd name="T6" fmla="*/ 170 w 263"/>
                  <a:gd name="T7" fmla="*/ 33 h 508"/>
                  <a:gd name="T8" fmla="*/ 115 w 263"/>
                  <a:gd name="T9" fmla="*/ 64 h 508"/>
                  <a:gd name="T10" fmla="*/ 75 w 263"/>
                  <a:gd name="T11" fmla="*/ 104 h 508"/>
                  <a:gd name="T12" fmla="*/ 41 w 263"/>
                  <a:gd name="T13" fmla="*/ 143 h 508"/>
                  <a:gd name="T14" fmla="*/ 11 w 263"/>
                  <a:gd name="T15" fmla="*/ 197 h 508"/>
                  <a:gd name="T16" fmla="*/ 0 w 263"/>
                  <a:gd name="T17" fmla="*/ 250 h 508"/>
                  <a:gd name="T18" fmla="*/ 6 w 263"/>
                  <a:gd name="T19" fmla="*/ 307 h 508"/>
                  <a:gd name="T20" fmla="*/ 19 w 263"/>
                  <a:gd name="T21" fmla="*/ 354 h 508"/>
                  <a:gd name="T22" fmla="*/ 51 w 263"/>
                  <a:gd name="T23" fmla="*/ 399 h 508"/>
                  <a:gd name="T24" fmla="*/ 95 w 263"/>
                  <a:gd name="T25" fmla="*/ 446 h 508"/>
                  <a:gd name="T26" fmla="*/ 177 w 263"/>
                  <a:gd name="T27" fmla="*/ 498 h 508"/>
                  <a:gd name="T28" fmla="*/ 239 w 263"/>
                  <a:gd name="T29" fmla="*/ 518 h 508"/>
                  <a:gd name="T30" fmla="*/ 309 w 263"/>
                  <a:gd name="T31" fmla="*/ 533 h 508"/>
                  <a:gd name="T32" fmla="*/ 362 w 263"/>
                  <a:gd name="T33" fmla="*/ 534 h 508"/>
                  <a:gd name="T34" fmla="*/ 363 w 263"/>
                  <a:gd name="T35" fmla="*/ 470 h 508"/>
                  <a:gd name="T36" fmla="*/ 309 w 263"/>
                  <a:gd name="T37" fmla="*/ 467 h 508"/>
                  <a:gd name="T38" fmla="*/ 255 w 263"/>
                  <a:gd name="T39" fmla="*/ 455 h 508"/>
                  <a:gd name="T40" fmla="*/ 207 w 263"/>
                  <a:gd name="T41" fmla="*/ 432 h 508"/>
                  <a:gd name="T42" fmla="*/ 153 w 263"/>
                  <a:gd name="T43" fmla="*/ 386 h 508"/>
                  <a:gd name="T44" fmla="*/ 112 w 263"/>
                  <a:gd name="T45" fmla="*/ 329 h 508"/>
                  <a:gd name="T46" fmla="*/ 104 w 263"/>
                  <a:gd name="T47" fmla="*/ 288 h 508"/>
                  <a:gd name="T48" fmla="*/ 104 w 263"/>
                  <a:gd name="T49" fmla="*/ 260 h 508"/>
                  <a:gd name="T50" fmla="*/ 106 w 263"/>
                  <a:gd name="T51" fmla="*/ 225 h 508"/>
                  <a:gd name="T52" fmla="*/ 123 w 263"/>
                  <a:gd name="T53" fmla="*/ 184 h 508"/>
                  <a:gd name="T54" fmla="*/ 164 w 263"/>
                  <a:gd name="T55" fmla="*/ 129 h 508"/>
                  <a:gd name="T56" fmla="*/ 210 w 263"/>
                  <a:gd name="T57" fmla="*/ 93 h 508"/>
                  <a:gd name="T58" fmla="*/ 251 w 263"/>
                  <a:gd name="T59" fmla="*/ 74 h 508"/>
                  <a:gd name="T60" fmla="*/ 301 w 263"/>
                  <a:gd name="T61" fmla="*/ 63 h 508"/>
                  <a:gd name="T62" fmla="*/ 363 w 263"/>
                  <a:gd name="T63" fmla="*/ 61 h 508"/>
                  <a:gd name="T64" fmla="*/ 363 w 263"/>
                  <a:gd name="T65" fmla="*/ 0 h 5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63" h="508">
                    <a:moveTo>
                      <a:pt x="263" y="0"/>
                    </a:moveTo>
                    <a:lnTo>
                      <a:pt x="213" y="4"/>
                    </a:lnTo>
                    <a:lnTo>
                      <a:pt x="170" y="13"/>
                    </a:lnTo>
                    <a:lnTo>
                      <a:pt x="123" y="31"/>
                    </a:lnTo>
                    <a:lnTo>
                      <a:pt x="83" y="61"/>
                    </a:lnTo>
                    <a:lnTo>
                      <a:pt x="54" y="99"/>
                    </a:lnTo>
                    <a:lnTo>
                      <a:pt x="30" y="136"/>
                    </a:lnTo>
                    <a:lnTo>
                      <a:pt x="8" y="187"/>
                    </a:lnTo>
                    <a:lnTo>
                      <a:pt x="0" y="238"/>
                    </a:lnTo>
                    <a:lnTo>
                      <a:pt x="4" y="292"/>
                    </a:lnTo>
                    <a:lnTo>
                      <a:pt x="14" y="337"/>
                    </a:lnTo>
                    <a:lnTo>
                      <a:pt x="37" y="380"/>
                    </a:lnTo>
                    <a:lnTo>
                      <a:pt x="69" y="424"/>
                    </a:lnTo>
                    <a:lnTo>
                      <a:pt x="128" y="474"/>
                    </a:lnTo>
                    <a:lnTo>
                      <a:pt x="173" y="493"/>
                    </a:lnTo>
                    <a:lnTo>
                      <a:pt x="224" y="507"/>
                    </a:lnTo>
                    <a:lnTo>
                      <a:pt x="262" y="508"/>
                    </a:lnTo>
                    <a:lnTo>
                      <a:pt x="263" y="447"/>
                    </a:lnTo>
                    <a:lnTo>
                      <a:pt x="224" y="444"/>
                    </a:lnTo>
                    <a:lnTo>
                      <a:pt x="185" y="433"/>
                    </a:lnTo>
                    <a:lnTo>
                      <a:pt x="150" y="411"/>
                    </a:lnTo>
                    <a:lnTo>
                      <a:pt x="111" y="367"/>
                    </a:lnTo>
                    <a:lnTo>
                      <a:pt x="81" y="313"/>
                    </a:lnTo>
                    <a:lnTo>
                      <a:pt x="75" y="274"/>
                    </a:lnTo>
                    <a:lnTo>
                      <a:pt x="75" y="247"/>
                    </a:lnTo>
                    <a:lnTo>
                      <a:pt x="77" y="214"/>
                    </a:lnTo>
                    <a:lnTo>
                      <a:pt x="89" y="175"/>
                    </a:lnTo>
                    <a:lnTo>
                      <a:pt x="119" y="123"/>
                    </a:lnTo>
                    <a:lnTo>
                      <a:pt x="152" y="88"/>
                    </a:lnTo>
                    <a:lnTo>
                      <a:pt x="182" y="70"/>
                    </a:lnTo>
                    <a:lnTo>
                      <a:pt x="218" y="60"/>
                    </a:lnTo>
                    <a:lnTo>
                      <a:pt x="263" y="58"/>
                    </a:lnTo>
                    <a:lnTo>
                      <a:pt x="263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CC00"/>
                  </a:gs>
                  <a:gs pos="100000">
                    <a:srgbClr val="FFFF99"/>
                  </a:gs>
                </a:gsLst>
                <a:lin ang="10800000" scaled="1"/>
              </a:gradFill>
              <a:ln w="19080" cap="flat">
                <a:solidFill>
                  <a:srgbClr val="FF99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CO"/>
              </a:p>
            </p:txBody>
          </p:sp>
          <p:sp>
            <p:nvSpPr>
              <p:cNvPr id="28680" name="Freeform 8"/>
              <p:cNvSpPr>
                <a:spLocks noChangeArrowheads="1"/>
              </p:cNvSpPr>
              <p:nvPr/>
            </p:nvSpPr>
            <p:spPr bwMode="auto">
              <a:xfrm rot="20940000">
                <a:off x="3033" y="2723"/>
                <a:ext cx="120" cy="145"/>
              </a:xfrm>
              <a:custGeom>
                <a:avLst/>
                <a:gdLst>
                  <a:gd name="G0" fmla="*/ 1 35183 35328"/>
                  <a:gd name="G1" fmla="+- 65510 0 0"/>
                  <a:gd name="G2" fmla="*/ 1 59471 61504"/>
                  <a:gd name="G3" fmla="+- 1 0 0"/>
                  <a:gd name="G4" fmla="+- 1 0 0"/>
                  <a:gd name="G5" fmla="+- 1 0 0"/>
                  <a:gd name="G6" fmla="+- 1 0 0"/>
                  <a:gd name="G7" fmla="*/ 1 6005 25216"/>
                  <a:gd name="G8" fmla="+- 1 0 0"/>
                  <a:gd name="G9" fmla="+- 1 0 0"/>
                  <a:gd name="G10" fmla="+- 1 0 0"/>
                  <a:gd name="G11" fmla="+- 16384 0 0"/>
                  <a:gd name="G12" fmla="*/ 1 7551 50432"/>
                  <a:gd name="G13" fmla="+- 4 0 0"/>
                  <a:gd name="T0" fmla="*/ 21 w 81"/>
                  <a:gd name="T1" fmla="*/ 14 h 135"/>
                  <a:gd name="T2" fmla="*/ 4 w 81"/>
                  <a:gd name="T3" fmla="*/ 42 h 135"/>
                  <a:gd name="T4" fmla="*/ 0 w 81"/>
                  <a:gd name="T5" fmla="*/ 71 h 135"/>
                  <a:gd name="T6" fmla="*/ 5 w 81"/>
                  <a:gd name="T7" fmla="*/ 101 h 135"/>
                  <a:gd name="T8" fmla="*/ 21 w 81"/>
                  <a:gd name="T9" fmla="*/ 126 h 135"/>
                  <a:gd name="T10" fmla="*/ 52 w 81"/>
                  <a:gd name="T11" fmla="*/ 138 h 135"/>
                  <a:gd name="T12" fmla="*/ 92 w 81"/>
                  <a:gd name="T13" fmla="*/ 137 h 135"/>
                  <a:gd name="T14" fmla="*/ 103 w 81"/>
                  <a:gd name="T15" fmla="*/ 106 h 135"/>
                  <a:gd name="T16" fmla="*/ 107 w 81"/>
                  <a:gd name="T17" fmla="*/ 71 h 135"/>
                  <a:gd name="T18" fmla="*/ 107 w 81"/>
                  <a:gd name="T19" fmla="*/ 39 h 135"/>
                  <a:gd name="T20" fmla="*/ 104 w 81"/>
                  <a:gd name="T21" fmla="*/ 11 h 135"/>
                  <a:gd name="T22" fmla="*/ 96 w 81"/>
                  <a:gd name="T23" fmla="*/ 0 h 135"/>
                  <a:gd name="T24" fmla="*/ 52 w 81"/>
                  <a:gd name="T25" fmla="*/ 5 h 135"/>
                  <a:gd name="T26" fmla="*/ 21 w 81"/>
                  <a:gd name="T27" fmla="*/ 14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81" h="135">
                    <a:moveTo>
                      <a:pt x="16" y="14"/>
                    </a:moveTo>
                    <a:lnTo>
                      <a:pt x="3" y="41"/>
                    </a:lnTo>
                    <a:lnTo>
                      <a:pt x="0" y="69"/>
                    </a:lnTo>
                    <a:lnTo>
                      <a:pt x="4" y="99"/>
                    </a:lnTo>
                    <a:lnTo>
                      <a:pt x="16" y="123"/>
                    </a:lnTo>
                    <a:lnTo>
                      <a:pt x="39" y="135"/>
                    </a:lnTo>
                    <a:lnTo>
                      <a:pt x="70" y="134"/>
                    </a:lnTo>
                    <a:lnTo>
                      <a:pt x="78" y="104"/>
                    </a:lnTo>
                    <a:lnTo>
                      <a:pt x="81" y="69"/>
                    </a:lnTo>
                    <a:lnTo>
                      <a:pt x="81" y="38"/>
                    </a:lnTo>
                    <a:lnTo>
                      <a:pt x="79" y="11"/>
                    </a:lnTo>
                    <a:lnTo>
                      <a:pt x="73" y="0"/>
                    </a:lnTo>
                    <a:lnTo>
                      <a:pt x="39" y="5"/>
                    </a:lnTo>
                    <a:lnTo>
                      <a:pt x="16" y="1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CC00"/>
                  </a:gs>
                  <a:gs pos="100000">
                    <a:srgbClr val="FFFF99"/>
                  </a:gs>
                </a:gsLst>
                <a:lin ang="10800000" scaled="1"/>
              </a:gradFill>
              <a:ln w="19080" cap="flat">
                <a:solidFill>
                  <a:srgbClr val="FF99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CO"/>
              </a:p>
            </p:txBody>
          </p:sp>
        </p:grpSp>
      </p:grpSp>
      <p:sp>
        <p:nvSpPr>
          <p:cNvPr id="28681" name="Text Box 9"/>
          <p:cNvSpPr txBox="1">
            <a:spLocks noChangeArrowheads="1"/>
          </p:cNvSpPr>
          <p:nvPr/>
        </p:nvSpPr>
        <p:spPr bwMode="auto">
          <a:xfrm>
            <a:off x="2324100" y="935248"/>
            <a:ext cx="7543800" cy="58695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ctr">
            <a:spAutoFit/>
          </a:bodyPr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spcBef>
                <a:spcPts val="2000"/>
              </a:spcBef>
              <a:buClrTx/>
            </a:pPr>
            <a:r>
              <a:rPr lang="es-CO" altLang="es-CO" sz="3200" b="1">
                <a:solidFill>
                  <a:srgbClr val="FDEA9B"/>
                </a:solidFill>
              </a:rPr>
              <a:t>Oído medio: mecánica de los huesecillos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gradFill rotWithShape="0">
          <a:gsLst>
            <a:gs pos="0">
              <a:srgbClr val="000000"/>
            </a:gs>
            <a:gs pos="50000">
              <a:srgbClr val="003399"/>
            </a:gs>
            <a:gs pos="100000">
              <a:srgbClr val="000000"/>
            </a:gs>
          </a:gsLst>
          <a:lin ang="81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9697" name="Group 1"/>
          <p:cNvGrpSpPr>
            <a:grpSpLocks/>
          </p:cNvGrpSpPr>
          <p:nvPr/>
        </p:nvGrpSpPr>
        <p:grpSpPr bwMode="auto">
          <a:xfrm>
            <a:off x="4905376" y="2281239"/>
            <a:ext cx="2233613" cy="3627437"/>
            <a:chOff x="2130" y="1437"/>
            <a:chExt cx="1407" cy="2285"/>
          </a:xfrm>
        </p:grpSpPr>
        <p:sp>
          <p:nvSpPr>
            <p:cNvPr id="29698" name="Freeform 2"/>
            <p:cNvSpPr>
              <a:spLocks noChangeArrowheads="1"/>
            </p:cNvSpPr>
            <p:nvPr/>
          </p:nvSpPr>
          <p:spPr bwMode="auto">
            <a:xfrm>
              <a:off x="2798" y="1462"/>
              <a:ext cx="525" cy="1346"/>
            </a:xfrm>
            <a:custGeom>
              <a:avLst/>
              <a:gdLst>
                <a:gd name="G0" fmla="+- 1 0 0"/>
                <a:gd name="G1" fmla="+- 175 0 0"/>
                <a:gd name="G2" fmla="+- 1 0 0"/>
                <a:gd name="G3" fmla="+- 1 0 0"/>
                <a:gd name="G4" fmla="+- 1 0 0"/>
                <a:gd name="G5" fmla="+- 1 0 0"/>
                <a:gd name="G6" fmla="+- 1 0 0"/>
                <a:gd name="G7" fmla="+- 1 0 0"/>
                <a:gd name="G8" fmla="*/ 1 50163 25408"/>
                <a:gd name="G9" fmla="*/ 1 36197 61504"/>
                <a:gd name="G10" fmla="+- 1 0 0"/>
                <a:gd name="G11" fmla="+- 1 0 0"/>
                <a:gd name="G12" fmla="+- 1 0 0"/>
                <a:gd name="G13" fmla="+- 1 0 0"/>
                <a:gd name="G14" fmla="+- 1 0 0"/>
                <a:gd name="G15" fmla="+- 1 0 0"/>
                <a:gd name="G16" fmla="+- 1 0 0"/>
                <a:gd name="G17" fmla="+- 1 0 0"/>
                <a:gd name="G18" fmla="+- 1 0 0"/>
                <a:gd name="G19" fmla="*/ 1 16385 2"/>
                <a:gd name="G20" fmla="+- 1 0 0"/>
                <a:gd name="G21" fmla="+- 1 0 0"/>
                <a:gd name="G22" fmla="+- 1 0 0"/>
                <a:gd name="G23" fmla="+- 1 0 0"/>
                <a:gd name="G24" fmla="+- 1 0 0"/>
                <a:gd name="G25" fmla="+- 1 0 0"/>
                <a:gd name="G26" fmla="+- 1 0 0"/>
                <a:gd name="G27" fmla="+- 1 0 0"/>
                <a:gd name="G28" fmla="*/ 1 58451 15648"/>
                <a:gd name="G29" fmla="+- 1 0 0"/>
                <a:gd name="G30" fmla="+- 1 0 0"/>
                <a:gd name="G31" fmla="+- 1 0 0"/>
                <a:gd name="G32" fmla="+- 1 0 0"/>
                <a:gd name="G33" fmla="+- 1 0 0"/>
                <a:gd name="G34" fmla="+- 1 0 0"/>
                <a:gd name="G35" fmla="+- 368 0 0"/>
                <a:gd name="G36" fmla="*/ 1 0 0"/>
                <a:gd name="T0" fmla="*/ 72 w 419"/>
                <a:gd name="T1" fmla="*/ 605 h 1066"/>
                <a:gd name="T2" fmla="*/ 11 w 419"/>
                <a:gd name="T3" fmla="*/ 480 h 1066"/>
                <a:gd name="T4" fmla="*/ 0 w 419"/>
                <a:gd name="T5" fmla="*/ 282 h 1066"/>
                <a:gd name="T6" fmla="*/ 88 w 419"/>
                <a:gd name="T7" fmla="*/ 149 h 1066"/>
                <a:gd name="T8" fmla="*/ 183 w 419"/>
                <a:gd name="T9" fmla="*/ 42 h 1066"/>
                <a:gd name="T10" fmla="*/ 275 w 419"/>
                <a:gd name="T11" fmla="*/ 0 h 1066"/>
                <a:gd name="T12" fmla="*/ 368 w 419"/>
                <a:gd name="T13" fmla="*/ 1 h 1066"/>
                <a:gd name="T14" fmla="*/ 439 w 419"/>
                <a:gd name="T15" fmla="*/ 76 h 1066"/>
                <a:gd name="T16" fmla="*/ 496 w 419"/>
                <a:gd name="T17" fmla="*/ 179 h 1066"/>
                <a:gd name="T18" fmla="*/ 515 w 419"/>
                <a:gd name="T19" fmla="*/ 258 h 1066"/>
                <a:gd name="T20" fmla="*/ 526 w 419"/>
                <a:gd name="T21" fmla="*/ 363 h 1066"/>
                <a:gd name="T22" fmla="*/ 501 w 419"/>
                <a:gd name="T23" fmla="*/ 460 h 1066"/>
                <a:gd name="T24" fmla="*/ 472 w 419"/>
                <a:gd name="T25" fmla="*/ 550 h 1066"/>
                <a:gd name="T26" fmla="*/ 424 w 419"/>
                <a:gd name="T27" fmla="*/ 638 h 1066"/>
                <a:gd name="T28" fmla="*/ 365 w 419"/>
                <a:gd name="T29" fmla="*/ 797 h 1066"/>
                <a:gd name="T30" fmla="*/ 341 w 419"/>
                <a:gd name="T31" fmla="*/ 921 h 1066"/>
                <a:gd name="T32" fmla="*/ 330 w 419"/>
                <a:gd name="T33" fmla="*/ 1041 h 1066"/>
                <a:gd name="T34" fmla="*/ 339 w 419"/>
                <a:gd name="T35" fmla="*/ 1183 h 1066"/>
                <a:gd name="T36" fmla="*/ 335 w 419"/>
                <a:gd name="T37" fmla="*/ 1276 h 1066"/>
                <a:gd name="T38" fmla="*/ 355 w 419"/>
                <a:gd name="T39" fmla="*/ 1271 h 1066"/>
                <a:gd name="T40" fmla="*/ 375 w 419"/>
                <a:gd name="T41" fmla="*/ 1280 h 1066"/>
                <a:gd name="T42" fmla="*/ 383 w 419"/>
                <a:gd name="T43" fmla="*/ 1286 h 1066"/>
                <a:gd name="T44" fmla="*/ 392 w 419"/>
                <a:gd name="T45" fmla="*/ 1322 h 1066"/>
                <a:gd name="T46" fmla="*/ 346 w 419"/>
                <a:gd name="T47" fmla="*/ 1347 h 1066"/>
                <a:gd name="T48" fmla="*/ 290 w 419"/>
                <a:gd name="T49" fmla="*/ 1347 h 1066"/>
                <a:gd name="T50" fmla="*/ 269 w 419"/>
                <a:gd name="T51" fmla="*/ 1324 h 1066"/>
                <a:gd name="T52" fmla="*/ 264 w 419"/>
                <a:gd name="T53" fmla="*/ 1290 h 1066"/>
                <a:gd name="T54" fmla="*/ 245 w 419"/>
                <a:gd name="T55" fmla="*/ 1192 h 1066"/>
                <a:gd name="T56" fmla="*/ 242 w 419"/>
                <a:gd name="T57" fmla="*/ 1104 h 1066"/>
                <a:gd name="T58" fmla="*/ 227 w 419"/>
                <a:gd name="T59" fmla="*/ 1025 h 1066"/>
                <a:gd name="T60" fmla="*/ 218 w 419"/>
                <a:gd name="T61" fmla="*/ 946 h 1066"/>
                <a:gd name="T62" fmla="*/ 203 w 419"/>
                <a:gd name="T63" fmla="*/ 861 h 1066"/>
                <a:gd name="T64" fmla="*/ 176 w 419"/>
                <a:gd name="T65" fmla="*/ 795 h 1066"/>
                <a:gd name="T66" fmla="*/ 159 w 419"/>
                <a:gd name="T67" fmla="*/ 753 h 1066"/>
                <a:gd name="T68" fmla="*/ 119 w 419"/>
                <a:gd name="T69" fmla="*/ 690 h 1066"/>
                <a:gd name="T70" fmla="*/ 89 w 419"/>
                <a:gd name="T71" fmla="*/ 663 h 1066"/>
                <a:gd name="T72" fmla="*/ 69 w 419"/>
                <a:gd name="T73" fmla="*/ 623 h 10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419" h="1066">
                  <a:moveTo>
                    <a:pt x="57" y="479"/>
                  </a:moveTo>
                  <a:lnTo>
                    <a:pt x="9" y="380"/>
                  </a:lnTo>
                  <a:lnTo>
                    <a:pt x="0" y="223"/>
                  </a:lnTo>
                  <a:lnTo>
                    <a:pt x="70" y="118"/>
                  </a:lnTo>
                  <a:lnTo>
                    <a:pt x="146" y="33"/>
                  </a:lnTo>
                  <a:lnTo>
                    <a:pt x="219" y="0"/>
                  </a:lnTo>
                  <a:lnTo>
                    <a:pt x="293" y="1"/>
                  </a:lnTo>
                  <a:lnTo>
                    <a:pt x="350" y="60"/>
                  </a:lnTo>
                  <a:lnTo>
                    <a:pt x="395" y="142"/>
                  </a:lnTo>
                  <a:lnTo>
                    <a:pt x="410" y="204"/>
                  </a:lnTo>
                  <a:lnTo>
                    <a:pt x="419" y="287"/>
                  </a:lnTo>
                  <a:lnTo>
                    <a:pt x="399" y="364"/>
                  </a:lnTo>
                  <a:lnTo>
                    <a:pt x="376" y="435"/>
                  </a:lnTo>
                  <a:lnTo>
                    <a:pt x="338" y="505"/>
                  </a:lnTo>
                  <a:lnTo>
                    <a:pt x="291" y="631"/>
                  </a:lnTo>
                  <a:lnTo>
                    <a:pt x="272" y="729"/>
                  </a:lnTo>
                  <a:lnTo>
                    <a:pt x="263" y="824"/>
                  </a:lnTo>
                  <a:lnTo>
                    <a:pt x="270" y="936"/>
                  </a:lnTo>
                  <a:lnTo>
                    <a:pt x="267" y="1010"/>
                  </a:lnTo>
                  <a:lnTo>
                    <a:pt x="283" y="1006"/>
                  </a:lnTo>
                  <a:lnTo>
                    <a:pt x="299" y="1013"/>
                  </a:lnTo>
                  <a:lnTo>
                    <a:pt x="305" y="1018"/>
                  </a:lnTo>
                  <a:lnTo>
                    <a:pt x="312" y="1046"/>
                  </a:lnTo>
                  <a:lnTo>
                    <a:pt x="276" y="1066"/>
                  </a:lnTo>
                  <a:lnTo>
                    <a:pt x="231" y="1066"/>
                  </a:lnTo>
                  <a:lnTo>
                    <a:pt x="214" y="1048"/>
                  </a:lnTo>
                  <a:lnTo>
                    <a:pt x="210" y="1021"/>
                  </a:lnTo>
                  <a:lnTo>
                    <a:pt x="195" y="943"/>
                  </a:lnTo>
                  <a:lnTo>
                    <a:pt x="193" y="874"/>
                  </a:lnTo>
                  <a:lnTo>
                    <a:pt x="181" y="811"/>
                  </a:lnTo>
                  <a:lnTo>
                    <a:pt x="174" y="749"/>
                  </a:lnTo>
                  <a:lnTo>
                    <a:pt x="162" y="681"/>
                  </a:lnTo>
                  <a:lnTo>
                    <a:pt x="140" y="629"/>
                  </a:lnTo>
                  <a:lnTo>
                    <a:pt x="127" y="596"/>
                  </a:lnTo>
                  <a:lnTo>
                    <a:pt x="95" y="546"/>
                  </a:lnTo>
                  <a:lnTo>
                    <a:pt x="71" y="525"/>
                  </a:lnTo>
                  <a:lnTo>
                    <a:pt x="55" y="493"/>
                  </a:lnTo>
                </a:path>
              </a:pathLst>
            </a:custGeom>
            <a:gradFill rotWithShape="0">
              <a:gsLst>
                <a:gs pos="0">
                  <a:srgbClr val="FFF12B"/>
                </a:gs>
                <a:gs pos="100000">
                  <a:srgbClr val="FFFF9F"/>
                </a:gs>
              </a:gsLst>
              <a:lin ang="5400000" scaled="1"/>
            </a:gradFill>
            <a:ln w="28440" cap="flat">
              <a:solidFill>
                <a:srgbClr val="FF99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  <p:sp>
          <p:nvSpPr>
            <p:cNvPr id="29699" name="Freeform 3"/>
            <p:cNvSpPr>
              <a:spLocks noChangeArrowheads="1"/>
            </p:cNvSpPr>
            <p:nvPr/>
          </p:nvSpPr>
          <p:spPr bwMode="auto">
            <a:xfrm>
              <a:off x="2272" y="1437"/>
              <a:ext cx="930" cy="1474"/>
            </a:xfrm>
            <a:custGeom>
              <a:avLst/>
              <a:gdLst>
                <a:gd name="G0" fmla="+- 1 0 0"/>
                <a:gd name="G1" fmla="+- 72 0 0"/>
                <a:gd name="G2" fmla="+- 1 0 0"/>
                <a:gd name="G3" fmla="+- 1 0 0"/>
                <a:gd name="G4" fmla="+- 1 0 0"/>
                <a:gd name="G5" fmla="+- 1 0 0"/>
                <a:gd name="G6" fmla="+- 1 0 0"/>
                <a:gd name="G7" fmla="+- 1 0 0"/>
                <a:gd name="G8" fmla="+- 1 0 0"/>
                <a:gd name="G9" fmla="+- 1 0 0"/>
                <a:gd name="G10" fmla="+- 1 0 0"/>
                <a:gd name="G11" fmla="+- 1 0 0"/>
                <a:gd name="G12" fmla="+- 1 0 0"/>
                <a:gd name="G13" fmla="+- 1 0 0"/>
                <a:gd name="G14" fmla="+- 1 0 0"/>
                <a:gd name="G15" fmla="+- 1 0 0"/>
                <a:gd name="G16" fmla="+- 1 0 0"/>
                <a:gd name="G17" fmla="+- 1 0 0"/>
                <a:gd name="G18" fmla="+- 1 0 0"/>
                <a:gd name="G19" fmla="+- 1 0 0"/>
                <a:gd name="G20" fmla="+- 1 0 0"/>
                <a:gd name="G21" fmla="+- 1 0 0"/>
                <a:gd name="G22" fmla="*/ 1 16385 2"/>
                <a:gd name="G23" fmla="+- 1 0 0"/>
                <a:gd name="G24" fmla="+- 1 0 0"/>
                <a:gd name="G25" fmla="+- 1 0 0"/>
                <a:gd name="G26" fmla="+- 1 0 0"/>
                <a:gd name="G27" fmla="+- 1 0 0"/>
                <a:gd name="G28" fmla="+- 1 0 0"/>
                <a:gd name="G29" fmla="+- 1 0 0"/>
                <a:gd name="G30" fmla="+- 1 0 0"/>
                <a:gd name="G31" fmla="+- 1 0 0"/>
                <a:gd name="G32" fmla="+- 1 0 0"/>
                <a:gd name="G33" fmla="+- 1 0 0"/>
                <a:gd name="G34" fmla="+- 1 0 0"/>
                <a:gd name="G35" fmla="*/ 1 0 0"/>
                <a:gd name="G36" fmla="+- 905 0 0"/>
                <a:gd name="G37" fmla="+- 1 0 0"/>
                <a:gd name="G38" fmla="+- 1 0 0"/>
                <a:gd name="G39" fmla="+- 1 0 0"/>
                <a:gd name="G40" fmla="+- 1 0 0"/>
                <a:gd name="G41" fmla="+- 1 0 0"/>
                <a:gd name="G42" fmla="+- 1 0 0"/>
                <a:gd name="T0" fmla="*/ 244 w 739"/>
                <a:gd name="T1" fmla="*/ 1466 h 1168"/>
                <a:gd name="T2" fmla="*/ 3 w 739"/>
                <a:gd name="T3" fmla="*/ 951 h 1168"/>
                <a:gd name="T4" fmla="*/ 0 w 739"/>
                <a:gd name="T5" fmla="*/ 905 h 1168"/>
                <a:gd name="T6" fmla="*/ 47 w 739"/>
                <a:gd name="T7" fmla="*/ 861 h 1168"/>
                <a:gd name="T8" fmla="*/ 89 w 739"/>
                <a:gd name="T9" fmla="*/ 899 h 1168"/>
                <a:gd name="T10" fmla="*/ 136 w 739"/>
                <a:gd name="T11" fmla="*/ 965 h 1168"/>
                <a:gd name="T12" fmla="*/ 154 w 739"/>
                <a:gd name="T13" fmla="*/ 1042 h 1168"/>
                <a:gd name="T14" fmla="*/ 134 w 739"/>
                <a:gd name="T15" fmla="*/ 937 h 1168"/>
                <a:gd name="T16" fmla="*/ 168 w 739"/>
                <a:gd name="T17" fmla="*/ 869 h 1168"/>
                <a:gd name="T18" fmla="*/ 184 w 739"/>
                <a:gd name="T19" fmla="*/ 797 h 1168"/>
                <a:gd name="T20" fmla="*/ 193 w 739"/>
                <a:gd name="T21" fmla="*/ 769 h 1168"/>
                <a:gd name="T22" fmla="*/ 208 w 739"/>
                <a:gd name="T23" fmla="*/ 702 h 1168"/>
                <a:gd name="T24" fmla="*/ 228 w 739"/>
                <a:gd name="T25" fmla="*/ 666 h 1168"/>
                <a:gd name="T26" fmla="*/ 265 w 739"/>
                <a:gd name="T27" fmla="*/ 602 h 1168"/>
                <a:gd name="T28" fmla="*/ 301 w 739"/>
                <a:gd name="T29" fmla="*/ 517 h 1168"/>
                <a:gd name="T30" fmla="*/ 324 w 739"/>
                <a:gd name="T31" fmla="*/ 443 h 1168"/>
                <a:gd name="T32" fmla="*/ 362 w 739"/>
                <a:gd name="T33" fmla="*/ 313 h 1168"/>
                <a:gd name="T34" fmla="*/ 396 w 739"/>
                <a:gd name="T35" fmla="*/ 235 h 1168"/>
                <a:gd name="T36" fmla="*/ 445 w 739"/>
                <a:gd name="T37" fmla="*/ 184 h 1168"/>
                <a:gd name="T38" fmla="*/ 505 w 739"/>
                <a:gd name="T39" fmla="*/ 149 h 1168"/>
                <a:gd name="T40" fmla="*/ 567 w 739"/>
                <a:gd name="T41" fmla="*/ 104 h 1168"/>
                <a:gd name="T42" fmla="*/ 627 w 739"/>
                <a:gd name="T43" fmla="*/ 28 h 1168"/>
                <a:gd name="T44" fmla="*/ 699 w 739"/>
                <a:gd name="T45" fmla="*/ 0 h 1168"/>
                <a:gd name="T46" fmla="*/ 772 w 739"/>
                <a:gd name="T47" fmla="*/ 8 h 1168"/>
                <a:gd name="T48" fmla="*/ 848 w 739"/>
                <a:gd name="T49" fmla="*/ 45 h 1168"/>
                <a:gd name="T50" fmla="*/ 900 w 739"/>
                <a:gd name="T51" fmla="*/ 119 h 1168"/>
                <a:gd name="T52" fmla="*/ 930 w 739"/>
                <a:gd name="T53" fmla="*/ 206 h 1168"/>
                <a:gd name="T54" fmla="*/ 931 w 739"/>
                <a:gd name="T55" fmla="*/ 331 h 1168"/>
                <a:gd name="T56" fmla="*/ 921 w 739"/>
                <a:gd name="T57" fmla="*/ 441 h 1168"/>
                <a:gd name="T58" fmla="*/ 876 w 739"/>
                <a:gd name="T59" fmla="*/ 546 h 1168"/>
                <a:gd name="T60" fmla="*/ 814 w 739"/>
                <a:gd name="T61" fmla="*/ 601 h 1168"/>
                <a:gd name="T62" fmla="*/ 717 w 739"/>
                <a:gd name="T63" fmla="*/ 638 h 1168"/>
                <a:gd name="T64" fmla="*/ 603 w 739"/>
                <a:gd name="T65" fmla="*/ 653 h 1168"/>
                <a:gd name="T66" fmla="*/ 501 w 739"/>
                <a:gd name="T67" fmla="*/ 682 h 1168"/>
                <a:gd name="T68" fmla="*/ 404 w 739"/>
                <a:gd name="T69" fmla="*/ 755 h 1168"/>
                <a:gd name="T70" fmla="*/ 341 w 739"/>
                <a:gd name="T71" fmla="*/ 839 h 1168"/>
                <a:gd name="T72" fmla="*/ 302 w 739"/>
                <a:gd name="T73" fmla="*/ 927 h 1168"/>
                <a:gd name="T74" fmla="*/ 287 w 739"/>
                <a:gd name="T75" fmla="*/ 1091 h 1168"/>
                <a:gd name="T76" fmla="*/ 295 w 739"/>
                <a:gd name="T77" fmla="*/ 1200 h 1168"/>
                <a:gd name="T78" fmla="*/ 297 w 739"/>
                <a:gd name="T79" fmla="*/ 1330 h 1168"/>
                <a:gd name="T80" fmla="*/ 314 w 739"/>
                <a:gd name="T81" fmla="*/ 1433 h 1168"/>
                <a:gd name="T82" fmla="*/ 285 w 739"/>
                <a:gd name="T83" fmla="*/ 1467 h 1168"/>
                <a:gd name="T84" fmla="*/ 241 w 739"/>
                <a:gd name="T85" fmla="*/ 1475 h 1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739" h="1168">
                  <a:moveTo>
                    <a:pt x="194" y="1161"/>
                  </a:moveTo>
                  <a:lnTo>
                    <a:pt x="2" y="753"/>
                  </a:lnTo>
                  <a:lnTo>
                    <a:pt x="0" y="717"/>
                  </a:lnTo>
                  <a:lnTo>
                    <a:pt x="37" y="682"/>
                  </a:lnTo>
                  <a:lnTo>
                    <a:pt x="71" y="712"/>
                  </a:lnTo>
                  <a:lnTo>
                    <a:pt x="108" y="764"/>
                  </a:lnTo>
                  <a:lnTo>
                    <a:pt x="122" y="825"/>
                  </a:lnTo>
                  <a:lnTo>
                    <a:pt x="106" y="742"/>
                  </a:lnTo>
                  <a:lnTo>
                    <a:pt x="133" y="688"/>
                  </a:lnTo>
                  <a:lnTo>
                    <a:pt x="146" y="631"/>
                  </a:lnTo>
                  <a:lnTo>
                    <a:pt x="153" y="609"/>
                  </a:lnTo>
                  <a:lnTo>
                    <a:pt x="165" y="556"/>
                  </a:lnTo>
                  <a:lnTo>
                    <a:pt x="181" y="527"/>
                  </a:lnTo>
                  <a:lnTo>
                    <a:pt x="210" y="477"/>
                  </a:lnTo>
                  <a:lnTo>
                    <a:pt x="239" y="409"/>
                  </a:lnTo>
                  <a:lnTo>
                    <a:pt x="257" y="351"/>
                  </a:lnTo>
                  <a:lnTo>
                    <a:pt x="287" y="248"/>
                  </a:lnTo>
                  <a:lnTo>
                    <a:pt x="314" y="186"/>
                  </a:lnTo>
                  <a:lnTo>
                    <a:pt x="353" y="146"/>
                  </a:lnTo>
                  <a:lnTo>
                    <a:pt x="401" y="118"/>
                  </a:lnTo>
                  <a:lnTo>
                    <a:pt x="450" y="82"/>
                  </a:lnTo>
                  <a:lnTo>
                    <a:pt x="498" y="22"/>
                  </a:lnTo>
                  <a:lnTo>
                    <a:pt x="555" y="0"/>
                  </a:lnTo>
                  <a:lnTo>
                    <a:pt x="613" y="6"/>
                  </a:lnTo>
                  <a:lnTo>
                    <a:pt x="673" y="36"/>
                  </a:lnTo>
                  <a:lnTo>
                    <a:pt x="714" y="94"/>
                  </a:lnTo>
                  <a:lnTo>
                    <a:pt x="738" y="163"/>
                  </a:lnTo>
                  <a:lnTo>
                    <a:pt x="739" y="262"/>
                  </a:lnTo>
                  <a:lnTo>
                    <a:pt x="731" y="349"/>
                  </a:lnTo>
                  <a:lnTo>
                    <a:pt x="695" y="432"/>
                  </a:lnTo>
                  <a:lnTo>
                    <a:pt x="646" y="476"/>
                  </a:lnTo>
                  <a:lnTo>
                    <a:pt x="569" y="505"/>
                  </a:lnTo>
                  <a:lnTo>
                    <a:pt x="479" y="517"/>
                  </a:lnTo>
                  <a:lnTo>
                    <a:pt x="398" y="540"/>
                  </a:lnTo>
                  <a:lnTo>
                    <a:pt x="321" y="598"/>
                  </a:lnTo>
                  <a:lnTo>
                    <a:pt x="271" y="664"/>
                  </a:lnTo>
                  <a:lnTo>
                    <a:pt x="240" y="734"/>
                  </a:lnTo>
                  <a:lnTo>
                    <a:pt x="228" y="864"/>
                  </a:lnTo>
                  <a:lnTo>
                    <a:pt x="234" y="950"/>
                  </a:lnTo>
                  <a:lnTo>
                    <a:pt x="236" y="1053"/>
                  </a:lnTo>
                  <a:lnTo>
                    <a:pt x="249" y="1135"/>
                  </a:lnTo>
                  <a:lnTo>
                    <a:pt x="226" y="1162"/>
                  </a:lnTo>
                  <a:lnTo>
                    <a:pt x="191" y="1168"/>
                  </a:lnTo>
                </a:path>
              </a:pathLst>
            </a:custGeom>
            <a:gradFill rotWithShape="0">
              <a:gsLst>
                <a:gs pos="0">
                  <a:srgbClr val="FFF12B"/>
                </a:gs>
                <a:gs pos="100000">
                  <a:srgbClr val="FFFF9F"/>
                </a:gs>
              </a:gsLst>
              <a:lin ang="5400000" scaled="1"/>
            </a:gradFill>
            <a:ln w="28440" cap="flat">
              <a:solidFill>
                <a:srgbClr val="FF99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  <p:sp>
          <p:nvSpPr>
            <p:cNvPr id="29700" name="Freeform 4"/>
            <p:cNvSpPr>
              <a:spLocks noChangeArrowheads="1"/>
            </p:cNvSpPr>
            <p:nvPr/>
          </p:nvSpPr>
          <p:spPr bwMode="auto">
            <a:xfrm>
              <a:off x="2130" y="2347"/>
              <a:ext cx="451" cy="1375"/>
            </a:xfrm>
            <a:custGeom>
              <a:avLst/>
              <a:gdLst>
                <a:gd name="G0" fmla="+- 1 0 0"/>
                <a:gd name="G1" fmla="+- 1 0 0"/>
                <a:gd name="G2" fmla="+- 65358 0 0"/>
                <a:gd name="G3" fmla="+- 1 0 0"/>
                <a:gd name="G4" fmla="+- 1 0 0"/>
                <a:gd name="G5" fmla="+- 1 0 0"/>
                <a:gd name="G6" fmla="*/ 1 16385 2"/>
                <a:gd name="G7" fmla="+- 1 0 0"/>
                <a:gd name="G8" fmla="+- 1 0 0"/>
                <a:gd name="G9" fmla="+- 1 0 0"/>
                <a:gd name="G10" fmla="+- 1 0 0"/>
                <a:gd name="T0" fmla="*/ 107 w 456"/>
                <a:gd name="T1" fmla="*/ 0 h 1380"/>
                <a:gd name="T2" fmla="*/ 54 w 456"/>
                <a:gd name="T3" fmla="*/ 191 h 1380"/>
                <a:gd name="T4" fmla="*/ 22 w 456"/>
                <a:gd name="T5" fmla="*/ 338 h 1380"/>
                <a:gd name="T6" fmla="*/ 8 w 456"/>
                <a:gd name="T7" fmla="*/ 497 h 1380"/>
                <a:gd name="T8" fmla="*/ 0 w 456"/>
                <a:gd name="T9" fmla="*/ 658 h 1380"/>
                <a:gd name="T10" fmla="*/ 12 w 456"/>
                <a:gd name="T11" fmla="*/ 848 h 1380"/>
                <a:gd name="T12" fmla="*/ 60 w 456"/>
                <a:gd name="T13" fmla="*/ 1072 h 1380"/>
                <a:gd name="T14" fmla="*/ 125 w 456"/>
                <a:gd name="T15" fmla="*/ 1232 h 1380"/>
                <a:gd name="T16" fmla="*/ 221 w 456"/>
                <a:gd name="T17" fmla="*/ 1376 h 1380"/>
                <a:gd name="T18" fmla="*/ 452 w 456"/>
                <a:gd name="T19" fmla="*/ 700 h 1380"/>
                <a:gd name="T20" fmla="*/ 107 w 456"/>
                <a:gd name="T21" fmla="*/ 6 h 13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56" h="1380">
                  <a:moveTo>
                    <a:pt x="108" y="0"/>
                  </a:moveTo>
                  <a:lnTo>
                    <a:pt x="54" y="192"/>
                  </a:lnTo>
                  <a:lnTo>
                    <a:pt x="22" y="339"/>
                  </a:lnTo>
                  <a:lnTo>
                    <a:pt x="8" y="498"/>
                  </a:lnTo>
                  <a:lnTo>
                    <a:pt x="0" y="660"/>
                  </a:lnTo>
                  <a:lnTo>
                    <a:pt x="12" y="850"/>
                  </a:lnTo>
                  <a:lnTo>
                    <a:pt x="61" y="1075"/>
                  </a:lnTo>
                  <a:lnTo>
                    <a:pt x="126" y="1236"/>
                  </a:lnTo>
                  <a:lnTo>
                    <a:pt x="223" y="1380"/>
                  </a:lnTo>
                  <a:lnTo>
                    <a:pt x="456" y="702"/>
                  </a:lnTo>
                  <a:lnTo>
                    <a:pt x="108" y="6"/>
                  </a:lnTo>
                </a:path>
              </a:pathLst>
            </a:custGeom>
            <a:gradFill rotWithShape="0">
              <a:gsLst>
                <a:gs pos="0">
                  <a:srgbClr val="BCA690"/>
                </a:gs>
                <a:gs pos="100000">
                  <a:srgbClr val="F7E88D"/>
                </a:gs>
              </a:gsLst>
              <a:lin ang="8100000" scaled="1"/>
            </a:gradFill>
            <a:ln w="28440" cap="flat">
              <a:solidFill>
                <a:srgbClr val="B49C84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  <p:grpSp>
          <p:nvGrpSpPr>
            <p:cNvPr id="29701" name="Group 5"/>
            <p:cNvGrpSpPr>
              <a:grpSpLocks/>
            </p:cNvGrpSpPr>
            <p:nvPr/>
          </p:nvGrpSpPr>
          <p:grpSpPr bwMode="auto">
            <a:xfrm>
              <a:off x="3193" y="2512"/>
              <a:ext cx="344" cy="532"/>
              <a:chOff x="3193" y="2512"/>
              <a:chExt cx="344" cy="532"/>
            </a:xfrm>
          </p:grpSpPr>
          <p:sp>
            <p:nvSpPr>
              <p:cNvPr id="29702" name="Freeform 6"/>
              <p:cNvSpPr>
                <a:spLocks noChangeArrowheads="1"/>
              </p:cNvSpPr>
              <p:nvPr/>
            </p:nvSpPr>
            <p:spPr bwMode="auto">
              <a:xfrm>
                <a:off x="3493" y="2512"/>
                <a:ext cx="44" cy="532"/>
              </a:xfrm>
              <a:custGeom>
                <a:avLst/>
                <a:gdLst>
                  <a:gd name="G0" fmla="*/ 1 0 0"/>
                  <a:gd name="G1" fmla="+- 2 0 0"/>
                  <a:gd name="G2" fmla="+- 1 0 0"/>
                  <a:gd name="G3" fmla="+- 1 0 0"/>
                  <a:gd name="G4" fmla="+- 11 0 0"/>
                  <a:gd name="G5" fmla="*/ 1 16385 2"/>
                  <a:gd name="G6" fmla="+- 1 0 0"/>
                  <a:gd name="G7" fmla="*/ 1 7011 51200"/>
                  <a:gd name="T0" fmla="*/ 8 256 1"/>
                  <a:gd name="T1" fmla="*/ 0 256 1"/>
                  <a:gd name="G8" fmla="+- 0 T0 T1"/>
                  <a:gd name="G9" fmla="sin 12 G8"/>
                  <a:gd name="T2" fmla="*/ 5 w 54"/>
                  <a:gd name="T3" fmla="*/ 5 h 587"/>
                  <a:gd name="T4" fmla="*/ 0 w 54"/>
                  <a:gd name="T5" fmla="*/ 14 h 587"/>
                  <a:gd name="T6" fmla="*/ 0 w 54"/>
                  <a:gd name="T7" fmla="*/ 524 h 587"/>
                  <a:gd name="T8" fmla="*/ 9 w 54"/>
                  <a:gd name="T9" fmla="*/ 532 h 587"/>
                  <a:gd name="T10" fmla="*/ 20 w 54"/>
                  <a:gd name="T11" fmla="*/ 533 h 587"/>
                  <a:gd name="T12" fmla="*/ 45 w 54"/>
                  <a:gd name="T13" fmla="*/ 532 h 587"/>
                  <a:gd name="T14" fmla="*/ 45 w 54"/>
                  <a:gd name="T15" fmla="*/ 3 h 587"/>
                  <a:gd name="T16" fmla="*/ 22 w 54"/>
                  <a:gd name="T17" fmla="*/ 0 h 587"/>
                  <a:gd name="T18" fmla="*/ 5 w 54"/>
                  <a:gd name="T19" fmla="*/ 5 h 587"/>
                </a:gdLst>
                <a:ahLst/>
                <a:cxnLst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4" h="587">
                    <a:moveTo>
                      <a:pt x="6" y="5"/>
                    </a:moveTo>
                    <a:lnTo>
                      <a:pt x="0" y="15"/>
                    </a:lnTo>
                    <a:lnTo>
                      <a:pt x="0" y="577"/>
                    </a:lnTo>
                    <a:lnTo>
                      <a:pt x="11" y="586"/>
                    </a:lnTo>
                    <a:lnTo>
                      <a:pt x="24" y="587"/>
                    </a:lnTo>
                    <a:lnTo>
                      <a:pt x="54" y="586"/>
                    </a:lnTo>
                    <a:lnTo>
                      <a:pt x="54" y="3"/>
                    </a:lnTo>
                    <a:lnTo>
                      <a:pt x="26" y="0"/>
                    </a:lnTo>
                    <a:lnTo>
                      <a:pt x="6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CC00"/>
                  </a:gs>
                  <a:gs pos="100000">
                    <a:srgbClr val="FFFF99"/>
                  </a:gs>
                </a:gsLst>
                <a:lin ang="10800000" scaled="1"/>
              </a:gradFill>
              <a:ln w="19080" cap="flat">
                <a:solidFill>
                  <a:srgbClr val="FF99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CO"/>
              </a:p>
            </p:txBody>
          </p:sp>
          <p:sp>
            <p:nvSpPr>
              <p:cNvPr id="29703" name="Freeform 7"/>
              <p:cNvSpPr>
                <a:spLocks noChangeArrowheads="1"/>
              </p:cNvSpPr>
              <p:nvPr/>
            </p:nvSpPr>
            <p:spPr bwMode="auto">
              <a:xfrm>
                <a:off x="3254" y="2556"/>
                <a:ext cx="233" cy="460"/>
              </a:xfrm>
              <a:custGeom>
                <a:avLst/>
                <a:gdLst>
                  <a:gd name="G0" fmla="*/ 1 40187 57472"/>
                  <a:gd name="G1" fmla="+- 1 0 0"/>
                  <a:gd name="G2" fmla="+- 1 0 0"/>
                  <a:gd name="G3" fmla="+- 1 0 0"/>
                  <a:gd name="G4" fmla="+- 65486 0 0"/>
                  <a:gd name="G5" fmla="+- 65530 0 0"/>
                  <a:gd name="G6" fmla="+- 1 0 0"/>
                  <a:gd name="G7" fmla="+- 1 0 0"/>
                  <a:gd name="G8" fmla="+- 263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*/ 1 29653 63520"/>
                  <a:gd name="G17" fmla="*/ 1 16385 2"/>
                  <a:gd name="G18" fmla="+- 1 0 0"/>
                  <a:gd name="G19" fmla="+- 1 0 0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*/ 1 7011 51200"/>
                  <a:gd name="G26" fmla="+- 1 0 0"/>
                  <a:gd name="G27" fmla="+- 65346 0 0"/>
                  <a:gd name="G28" fmla="+- 65389 0 0"/>
                  <a:gd name="G29" fmla="+- 65439 0 0"/>
                  <a:gd name="G30" fmla="+- 65490 0 0"/>
                  <a:gd name="G31" fmla="+- 7 0 0"/>
                  <a:gd name="G32" fmla="+- 63 0 0"/>
                  <a:gd name="T0" fmla="*/ 234 w 263"/>
                  <a:gd name="T1" fmla="*/ 0 h 508"/>
                  <a:gd name="T2" fmla="*/ 190 w 263"/>
                  <a:gd name="T3" fmla="*/ 4 h 508"/>
                  <a:gd name="T4" fmla="*/ 151 w 263"/>
                  <a:gd name="T5" fmla="*/ 12 h 508"/>
                  <a:gd name="T6" fmla="*/ 109 w 263"/>
                  <a:gd name="T7" fmla="*/ 28 h 508"/>
                  <a:gd name="T8" fmla="*/ 74 w 263"/>
                  <a:gd name="T9" fmla="*/ 55 h 508"/>
                  <a:gd name="T10" fmla="*/ 48 w 263"/>
                  <a:gd name="T11" fmla="*/ 90 h 508"/>
                  <a:gd name="T12" fmla="*/ 27 w 263"/>
                  <a:gd name="T13" fmla="*/ 123 h 508"/>
                  <a:gd name="T14" fmla="*/ 7 w 263"/>
                  <a:gd name="T15" fmla="*/ 170 h 508"/>
                  <a:gd name="T16" fmla="*/ 0 w 263"/>
                  <a:gd name="T17" fmla="*/ 216 h 508"/>
                  <a:gd name="T18" fmla="*/ 4 w 263"/>
                  <a:gd name="T19" fmla="*/ 265 h 508"/>
                  <a:gd name="T20" fmla="*/ 12 w 263"/>
                  <a:gd name="T21" fmla="*/ 306 h 508"/>
                  <a:gd name="T22" fmla="*/ 33 w 263"/>
                  <a:gd name="T23" fmla="*/ 345 h 508"/>
                  <a:gd name="T24" fmla="*/ 61 w 263"/>
                  <a:gd name="T25" fmla="*/ 385 h 508"/>
                  <a:gd name="T26" fmla="*/ 114 w 263"/>
                  <a:gd name="T27" fmla="*/ 430 h 508"/>
                  <a:gd name="T28" fmla="*/ 154 w 263"/>
                  <a:gd name="T29" fmla="*/ 447 h 508"/>
                  <a:gd name="T30" fmla="*/ 199 w 263"/>
                  <a:gd name="T31" fmla="*/ 460 h 508"/>
                  <a:gd name="T32" fmla="*/ 233 w 263"/>
                  <a:gd name="T33" fmla="*/ 461 h 508"/>
                  <a:gd name="T34" fmla="*/ 234 w 263"/>
                  <a:gd name="T35" fmla="*/ 406 h 508"/>
                  <a:gd name="T36" fmla="*/ 199 w 263"/>
                  <a:gd name="T37" fmla="*/ 403 h 508"/>
                  <a:gd name="T38" fmla="*/ 165 w 263"/>
                  <a:gd name="T39" fmla="*/ 393 h 508"/>
                  <a:gd name="T40" fmla="*/ 133 w 263"/>
                  <a:gd name="T41" fmla="*/ 373 h 508"/>
                  <a:gd name="T42" fmla="*/ 99 w 263"/>
                  <a:gd name="T43" fmla="*/ 333 h 508"/>
                  <a:gd name="T44" fmla="*/ 72 w 263"/>
                  <a:gd name="T45" fmla="*/ 284 h 508"/>
                  <a:gd name="T46" fmla="*/ 67 w 263"/>
                  <a:gd name="T47" fmla="*/ 249 h 508"/>
                  <a:gd name="T48" fmla="*/ 67 w 263"/>
                  <a:gd name="T49" fmla="*/ 224 h 508"/>
                  <a:gd name="T50" fmla="*/ 69 w 263"/>
                  <a:gd name="T51" fmla="*/ 194 h 508"/>
                  <a:gd name="T52" fmla="*/ 79 w 263"/>
                  <a:gd name="T53" fmla="*/ 159 h 508"/>
                  <a:gd name="T54" fmla="*/ 106 w 263"/>
                  <a:gd name="T55" fmla="*/ 112 h 508"/>
                  <a:gd name="T56" fmla="*/ 135 w 263"/>
                  <a:gd name="T57" fmla="*/ 80 h 508"/>
                  <a:gd name="T58" fmla="*/ 162 w 263"/>
                  <a:gd name="T59" fmla="*/ 64 h 508"/>
                  <a:gd name="T60" fmla="*/ 194 w 263"/>
                  <a:gd name="T61" fmla="*/ 54 h 508"/>
                  <a:gd name="T62" fmla="*/ 234 w 263"/>
                  <a:gd name="T63" fmla="*/ 53 h 508"/>
                  <a:gd name="T64" fmla="*/ 234 w 263"/>
                  <a:gd name="T65" fmla="*/ 0 h 5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63" h="508">
                    <a:moveTo>
                      <a:pt x="263" y="0"/>
                    </a:moveTo>
                    <a:lnTo>
                      <a:pt x="213" y="4"/>
                    </a:lnTo>
                    <a:lnTo>
                      <a:pt x="170" y="13"/>
                    </a:lnTo>
                    <a:lnTo>
                      <a:pt x="123" y="31"/>
                    </a:lnTo>
                    <a:lnTo>
                      <a:pt x="83" y="61"/>
                    </a:lnTo>
                    <a:lnTo>
                      <a:pt x="54" y="99"/>
                    </a:lnTo>
                    <a:lnTo>
                      <a:pt x="30" y="136"/>
                    </a:lnTo>
                    <a:lnTo>
                      <a:pt x="8" y="187"/>
                    </a:lnTo>
                    <a:lnTo>
                      <a:pt x="0" y="238"/>
                    </a:lnTo>
                    <a:lnTo>
                      <a:pt x="4" y="292"/>
                    </a:lnTo>
                    <a:lnTo>
                      <a:pt x="14" y="337"/>
                    </a:lnTo>
                    <a:lnTo>
                      <a:pt x="37" y="380"/>
                    </a:lnTo>
                    <a:lnTo>
                      <a:pt x="69" y="424"/>
                    </a:lnTo>
                    <a:lnTo>
                      <a:pt x="128" y="474"/>
                    </a:lnTo>
                    <a:lnTo>
                      <a:pt x="173" y="493"/>
                    </a:lnTo>
                    <a:lnTo>
                      <a:pt x="224" y="507"/>
                    </a:lnTo>
                    <a:lnTo>
                      <a:pt x="262" y="508"/>
                    </a:lnTo>
                    <a:lnTo>
                      <a:pt x="263" y="447"/>
                    </a:lnTo>
                    <a:lnTo>
                      <a:pt x="224" y="444"/>
                    </a:lnTo>
                    <a:lnTo>
                      <a:pt x="185" y="433"/>
                    </a:lnTo>
                    <a:lnTo>
                      <a:pt x="150" y="411"/>
                    </a:lnTo>
                    <a:lnTo>
                      <a:pt x="111" y="367"/>
                    </a:lnTo>
                    <a:lnTo>
                      <a:pt x="81" y="313"/>
                    </a:lnTo>
                    <a:lnTo>
                      <a:pt x="75" y="274"/>
                    </a:lnTo>
                    <a:lnTo>
                      <a:pt x="75" y="247"/>
                    </a:lnTo>
                    <a:lnTo>
                      <a:pt x="77" y="214"/>
                    </a:lnTo>
                    <a:lnTo>
                      <a:pt x="89" y="175"/>
                    </a:lnTo>
                    <a:lnTo>
                      <a:pt x="119" y="123"/>
                    </a:lnTo>
                    <a:lnTo>
                      <a:pt x="152" y="88"/>
                    </a:lnTo>
                    <a:lnTo>
                      <a:pt x="182" y="70"/>
                    </a:lnTo>
                    <a:lnTo>
                      <a:pt x="218" y="60"/>
                    </a:lnTo>
                    <a:lnTo>
                      <a:pt x="263" y="58"/>
                    </a:lnTo>
                    <a:lnTo>
                      <a:pt x="263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CC00"/>
                  </a:gs>
                  <a:gs pos="100000">
                    <a:srgbClr val="FFFF99"/>
                  </a:gs>
                </a:gsLst>
                <a:lin ang="10800000" scaled="1"/>
              </a:gradFill>
              <a:ln w="19080" cap="flat">
                <a:solidFill>
                  <a:srgbClr val="FF99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CO"/>
              </a:p>
            </p:txBody>
          </p:sp>
          <p:sp>
            <p:nvSpPr>
              <p:cNvPr id="29704" name="Freeform 8"/>
              <p:cNvSpPr>
                <a:spLocks noChangeArrowheads="1"/>
              </p:cNvSpPr>
              <p:nvPr/>
            </p:nvSpPr>
            <p:spPr bwMode="auto">
              <a:xfrm>
                <a:off x="3193" y="2719"/>
                <a:ext cx="68" cy="119"/>
              </a:xfrm>
              <a:custGeom>
                <a:avLst/>
                <a:gdLst>
                  <a:gd name="G0" fmla="*/ 1 35183 35328"/>
                  <a:gd name="G1" fmla="+- 65510 0 0"/>
                  <a:gd name="G2" fmla="*/ 1 59471 61504"/>
                  <a:gd name="G3" fmla="+- 1 0 0"/>
                  <a:gd name="G4" fmla="+- 1 0 0"/>
                  <a:gd name="G5" fmla="+- 1 0 0"/>
                  <a:gd name="G6" fmla="+- 1 0 0"/>
                  <a:gd name="G7" fmla="*/ 1 6005 25216"/>
                  <a:gd name="G8" fmla="+- 1 0 0"/>
                  <a:gd name="G9" fmla="+- 1 0 0"/>
                  <a:gd name="G10" fmla="+- 1 0 0"/>
                  <a:gd name="G11" fmla="+- 16384 0 0"/>
                  <a:gd name="G12" fmla="*/ 1 64065 45376"/>
                  <a:gd name="G13" fmla="*/ 1 0 0"/>
                  <a:gd name="T0" fmla="*/ 14 w 81"/>
                  <a:gd name="T1" fmla="*/ 12 h 135"/>
                  <a:gd name="T2" fmla="*/ 3 w 81"/>
                  <a:gd name="T3" fmla="*/ 36 h 135"/>
                  <a:gd name="T4" fmla="*/ 0 w 81"/>
                  <a:gd name="T5" fmla="*/ 61 h 135"/>
                  <a:gd name="T6" fmla="*/ 3 w 81"/>
                  <a:gd name="T7" fmla="*/ 88 h 135"/>
                  <a:gd name="T8" fmla="*/ 14 w 81"/>
                  <a:gd name="T9" fmla="*/ 109 h 135"/>
                  <a:gd name="T10" fmla="*/ 33 w 81"/>
                  <a:gd name="T11" fmla="*/ 120 h 135"/>
                  <a:gd name="T12" fmla="*/ 60 w 81"/>
                  <a:gd name="T13" fmla="*/ 119 h 135"/>
                  <a:gd name="T14" fmla="*/ 66 w 81"/>
                  <a:gd name="T15" fmla="*/ 92 h 135"/>
                  <a:gd name="T16" fmla="*/ 69 w 81"/>
                  <a:gd name="T17" fmla="*/ 61 h 135"/>
                  <a:gd name="T18" fmla="*/ 69 w 81"/>
                  <a:gd name="T19" fmla="*/ 34 h 135"/>
                  <a:gd name="T20" fmla="*/ 67 w 81"/>
                  <a:gd name="T21" fmla="*/ 10 h 135"/>
                  <a:gd name="T22" fmla="*/ 62 w 81"/>
                  <a:gd name="T23" fmla="*/ 0 h 135"/>
                  <a:gd name="T24" fmla="*/ 33 w 81"/>
                  <a:gd name="T25" fmla="*/ 4 h 135"/>
                  <a:gd name="T26" fmla="*/ 14 w 81"/>
                  <a:gd name="T27" fmla="*/ 12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81" h="135">
                    <a:moveTo>
                      <a:pt x="16" y="14"/>
                    </a:moveTo>
                    <a:lnTo>
                      <a:pt x="3" y="41"/>
                    </a:lnTo>
                    <a:lnTo>
                      <a:pt x="0" y="69"/>
                    </a:lnTo>
                    <a:lnTo>
                      <a:pt x="4" y="99"/>
                    </a:lnTo>
                    <a:lnTo>
                      <a:pt x="16" y="123"/>
                    </a:lnTo>
                    <a:lnTo>
                      <a:pt x="39" y="135"/>
                    </a:lnTo>
                    <a:lnTo>
                      <a:pt x="70" y="134"/>
                    </a:lnTo>
                    <a:lnTo>
                      <a:pt x="78" y="104"/>
                    </a:lnTo>
                    <a:lnTo>
                      <a:pt x="81" y="69"/>
                    </a:lnTo>
                    <a:lnTo>
                      <a:pt x="81" y="38"/>
                    </a:lnTo>
                    <a:lnTo>
                      <a:pt x="79" y="11"/>
                    </a:lnTo>
                    <a:lnTo>
                      <a:pt x="73" y="0"/>
                    </a:lnTo>
                    <a:lnTo>
                      <a:pt x="39" y="5"/>
                    </a:lnTo>
                    <a:lnTo>
                      <a:pt x="16" y="1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CC00"/>
                  </a:gs>
                  <a:gs pos="100000">
                    <a:srgbClr val="FFFF99"/>
                  </a:gs>
                </a:gsLst>
                <a:lin ang="10800000" scaled="1"/>
              </a:gradFill>
              <a:ln w="19080" cap="flat">
                <a:solidFill>
                  <a:srgbClr val="FF99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CO"/>
              </a:p>
            </p:txBody>
          </p:sp>
        </p:grpSp>
      </p:grpSp>
      <p:sp>
        <p:nvSpPr>
          <p:cNvPr id="29705" name="Text Box 9"/>
          <p:cNvSpPr txBox="1">
            <a:spLocks noChangeArrowheads="1"/>
          </p:cNvSpPr>
          <p:nvPr/>
        </p:nvSpPr>
        <p:spPr bwMode="auto">
          <a:xfrm>
            <a:off x="2324100" y="935248"/>
            <a:ext cx="7543800" cy="58695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ctr">
            <a:spAutoFit/>
          </a:bodyPr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spcBef>
                <a:spcPts val="2000"/>
              </a:spcBef>
              <a:buClrTx/>
            </a:pPr>
            <a:r>
              <a:rPr lang="es-CO" altLang="es-CO" sz="3200" b="1">
                <a:solidFill>
                  <a:srgbClr val="FDEA9B"/>
                </a:solidFill>
              </a:rPr>
              <a:t>Oído medio: mecánica de los huesecillos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gradFill rotWithShape="0">
          <a:gsLst>
            <a:gs pos="0">
              <a:srgbClr val="000000"/>
            </a:gs>
            <a:gs pos="50000">
              <a:srgbClr val="003399"/>
            </a:gs>
            <a:gs pos="100000">
              <a:srgbClr val="000000"/>
            </a:gs>
          </a:gsLst>
          <a:lin ang="81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0721" name="Group 1"/>
          <p:cNvGrpSpPr>
            <a:grpSpLocks/>
          </p:cNvGrpSpPr>
          <p:nvPr/>
        </p:nvGrpSpPr>
        <p:grpSpPr bwMode="auto">
          <a:xfrm>
            <a:off x="4905376" y="1752600"/>
            <a:ext cx="2874963" cy="4152900"/>
            <a:chOff x="2130" y="1104"/>
            <a:chExt cx="1811" cy="2616"/>
          </a:xfrm>
        </p:grpSpPr>
        <p:sp>
          <p:nvSpPr>
            <p:cNvPr id="30722" name="Freeform 2"/>
            <p:cNvSpPr>
              <a:spLocks noChangeArrowheads="1"/>
            </p:cNvSpPr>
            <p:nvPr/>
          </p:nvSpPr>
          <p:spPr bwMode="auto">
            <a:xfrm rot="21060000">
              <a:off x="2794" y="1243"/>
              <a:ext cx="523" cy="1478"/>
            </a:xfrm>
            <a:custGeom>
              <a:avLst/>
              <a:gdLst>
                <a:gd name="G0" fmla="+- 1 0 0"/>
                <a:gd name="G1" fmla="+- 175 0 0"/>
                <a:gd name="G2" fmla="+- 1 0 0"/>
                <a:gd name="G3" fmla="+- 1 0 0"/>
                <a:gd name="G4" fmla="+- 1 0 0"/>
                <a:gd name="G5" fmla="+- 1 0 0"/>
                <a:gd name="G6" fmla="+- 1 0 0"/>
                <a:gd name="G7" fmla="+- 1 0 0"/>
                <a:gd name="G8" fmla="*/ 1 50163 25408"/>
                <a:gd name="G9" fmla="*/ 1 36197 61504"/>
                <a:gd name="G10" fmla="+- 1 0 0"/>
                <a:gd name="G11" fmla="+- 1 0 0"/>
                <a:gd name="G12" fmla="+- 1 0 0"/>
                <a:gd name="G13" fmla="+- 1 0 0"/>
                <a:gd name="G14" fmla="+- 1 0 0"/>
                <a:gd name="G15" fmla="+- 1 0 0"/>
                <a:gd name="G16" fmla="+- 1 0 0"/>
                <a:gd name="G17" fmla="+- 1 0 0"/>
                <a:gd name="G18" fmla="+- 1 0 0"/>
                <a:gd name="G19" fmla="*/ 1 16385 2"/>
                <a:gd name="G20" fmla="+- 1 0 0"/>
                <a:gd name="G21" fmla="+- 1 0 0"/>
                <a:gd name="G22" fmla="+- 1 0 0"/>
                <a:gd name="G23" fmla="+- 1 0 0"/>
                <a:gd name="G24" fmla="+- 1 0 0"/>
                <a:gd name="G25" fmla="+- 1 0 0"/>
                <a:gd name="G26" fmla="+- 1 0 0"/>
                <a:gd name="G27" fmla="+- 1 0 0"/>
                <a:gd name="G28" fmla="*/ 1 58451 15648"/>
                <a:gd name="G29" fmla="+- 1 0 0"/>
                <a:gd name="G30" fmla="+- 1 0 0"/>
                <a:gd name="G31" fmla="*/ 1 0 0"/>
                <a:gd name="G32" fmla="+- 1 0 0"/>
                <a:gd name="G33" fmla="+- 1 0 0"/>
                <a:gd name="G34" fmla="+- 1 0 0"/>
                <a:gd name="G35" fmla="+- 366 0 0"/>
                <a:gd name="G36" fmla="*/ 1 0 0"/>
                <a:gd name="T0" fmla="*/ 71 w 419"/>
                <a:gd name="T1" fmla="*/ 650 h 1066"/>
                <a:gd name="T2" fmla="*/ 11 w 419"/>
                <a:gd name="T3" fmla="*/ 515 h 1066"/>
                <a:gd name="T4" fmla="*/ 0 w 419"/>
                <a:gd name="T5" fmla="*/ 302 h 1066"/>
                <a:gd name="T6" fmla="*/ 88 w 419"/>
                <a:gd name="T7" fmla="*/ 160 h 1066"/>
                <a:gd name="T8" fmla="*/ 183 w 419"/>
                <a:gd name="T9" fmla="*/ 45 h 1066"/>
                <a:gd name="T10" fmla="*/ 274 w 419"/>
                <a:gd name="T11" fmla="*/ 0 h 1066"/>
                <a:gd name="T12" fmla="*/ 366 w 419"/>
                <a:gd name="T13" fmla="*/ 1 h 1066"/>
                <a:gd name="T14" fmla="*/ 438 w 419"/>
                <a:gd name="T15" fmla="*/ 81 h 1066"/>
                <a:gd name="T16" fmla="*/ 494 w 419"/>
                <a:gd name="T17" fmla="*/ 193 h 1066"/>
                <a:gd name="T18" fmla="*/ 513 w 419"/>
                <a:gd name="T19" fmla="*/ 277 h 1066"/>
                <a:gd name="T20" fmla="*/ 524 w 419"/>
                <a:gd name="T21" fmla="*/ 389 h 1066"/>
                <a:gd name="T22" fmla="*/ 499 w 419"/>
                <a:gd name="T23" fmla="*/ 494 h 1066"/>
                <a:gd name="T24" fmla="*/ 470 w 419"/>
                <a:gd name="T25" fmla="*/ 590 h 1066"/>
                <a:gd name="T26" fmla="*/ 423 w 419"/>
                <a:gd name="T27" fmla="*/ 685 h 1066"/>
                <a:gd name="T28" fmla="*/ 364 w 419"/>
                <a:gd name="T29" fmla="*/ 856 h 1066"/>
                <a:gd name="T30" fmla="*/ 340 w 419"/>
                <a:gd name="T31" fmla="*/ 989 h 1066"/>
                <a:gd name="T32" fmla="*/ 329 w 419"/>
                <a:gd name="T33" fmla="*/ 1118 h 1066"/>
                <a:gd name="T34" fmla="*/ 338 w 419"/>
                <a:gd name="T35" fmla="*/ 1270 h 1066"/>
                <a:gd name="T36" fmla="*/ 334 w 419"/>
                <a:gd name="T37" fmla="*/ 1370 h 1066"/>
                <a:gd name="T38" fmla="*/ 354 w 419"/>
                <a:gd name="T39" fmla="*/ 1365 h 1066"/>
                <a:gd name="T40" fmla="*/ 374 w 419"/>
                <a:gd name="T41" fmla="*/ 1374 h 1066"/>
                <a:gd name="T42" fmla="*/ 381 w 419"/>
                <a:gd name="T43" fmla="*/ 1381 h 1066"/>
                <a:gd name="T44" fmla="*/ 390 w 419"/>
                <a:gd name="T45" fmla="*/ 1419 h 1066"/>
                <a:gd name="T46" fmla="*/ 345 w 419"/>
                <a:gd name="T47" fmla="*/ 1446 h 1066"/>
                <a:gd name="T48" fmla="*/ 289 w 419"/>
                <a:gd name="T49" fmla="*/ 1446 h 1066"/>
                <a:gd name="T50" fmla="*/ 268 w 419"/>
                <a:gd name="T51" fmla="*/ 1422 h 1066"/>
                <a:gd name="T52" fmla="*/ 263 w 419"/>
                <a:gd name="T53" fmla="*/ 1385 h 1066"/>
                <a:gd name="T54" fmla="*/ 244 w 419"/>
                <a:gd name="T55" fmla="*/ 1279 h 1066"/>
                <a:gd name="T56" fmla="*/ 241 w 419"/>
                <a:gd name="T57" fmla="*/ 1186 h 1066"/>
                <a:gd name="T58" fmla="*/ 226 w 419"/>
                <a:gd name="T59" fmla="*/ 1100 h 1066"/>
                <a:gd name="T60" fmla="*/ 218 w 419"/>
                <a:gd name="T61" fmla="*/ 1016 h 1066"/>
                <a:gd name="T62" fmla="*/ 203 w 419"/>
                <a:gd name="T63" fmla="*/ 924 h 1066"/>
                <a:gd name="T64" fmla="*/ 175 w 419"/>
                <a:gd name="T65" fmla="*/ 853 h 1066"/>
                <a:gd name="T66" fmla="*/ 159 w 419"/>
                <a:gd name="T67" fmla="*/ 808 h 1066"/>
                <a:gd name="T68" fmla="*/ 119 w 419"/>
                <a:gd name="T69" fmla="*/ 741 h 1066"/>
                <a:gd name="T70" fmla="*/ 89 w 419"/>
                <a:gd name="T71" fmla="*/ 712 h 1066"/>
                <a:gd name="T72" fmla="*/ 69 w 419"/>
                <a:gd name="T73" fmla="*/ 669 h 10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419" h="1066">
                  <a:moveTo>
                    <a:pt x="57" y="479"/>
                  </a:moveTo>
                  <a:lnTo>
                    <a:pt x="9" y="380"/>
                  </a:lnTo>
                  <a:lnTo>
                    <a:pt x="0" y="223"/>
                  </a:lnTo>
                  <a:lnTo>
                    <a:pt x="70" y="118"/>
                  </a:lnTo>
                  <a:lnTo>
                    <a:pt x="146" y="33"/>
                  </a:lnTo>
                  <a:lnTo>
                    <a:pt x="219" y="0"/>
                  </a:lnTo>
                  <a:lnTo>
                    <a:pt x="293" y="1"/>
                  </a:lnTo>
                  <a:lnTo>
                    <a:pt x="350" y="60"/>
                  </a:lnTo>
                  <a:lnTo>
                    <a:pt x="395" y="142"/>
                  </a:lnTo>
                  <a:lnTo>
                    <a:pt x="410" y="204"/>
                  </a:lnTo>
                  <a:lnTo>
                    <a:pt x="419" y="287"/>
                  </a:lnTo>
                  <a:lnTo>
                    <a:pt x="399" y="364"/>
                  </a:lnTo>
                  <a:lnTo>
                    <a:pt x="376" y="435"/>
                  </a:lnTo>
                  <a:lnTo>
                    <a:pt x="338" y="505"/>
                  </a:lnTo>
                  <a:lnTo>
                    <a:pt x="291" y="631"/>
                  </a:lnTo>
                  <a:lnTo>
                    <a:pt x="272" y="729"/>
                  </a:lnTo>
                  <a:lnTo>
                    <a:pt x="263" y="824"/>
                  </a:lnTo>
                  <a:lnTo>
                    <a:pt x="270" y="936"/>
                  </a:lnTo>
                  <a:lnTo>
                    <a:pt x="267" y="1010"/>
                  </a:lnTo>
                  <a:lnTo>
                    <a:pt x="283" y="1006"/>
                  </a:lnTo>
                  <a:lnTo>
                    <a:pt x="299" y="1013"/>
                  </a:lnTo>
                  <a:lnTo>
                    <a:pt x="305" y="1018"/>
                  </a:lnTo>
                  <a:lnTo>
                    <a:pt x="312" y="1046"/>
                  </a:lnTo>
                  <a:lnTo>
                    <a:pt x="276" y="1066"/>
                  </a:lnTo>
                  <a:lnTo>
                    <a:pt x="231" y="1066"/>
                  </a:lnTo>
                  <a:lnTo>
                    <a:pt x="214" y="1048"/>
                  </a:lnTo>
                  <a:lnTo>
                    <a:pt x="210" y="1021"/>
                  </a:lnTo>
                  <a:lnTo>
                    <a:pt x="195" y="943"/>
                  </a:lnTo>
                  <a:lnTo>
                    <a:pt x="193" y="874"/>
                  </a:lnTo>
                  <a:lnTo>
                    <a:pt x="181" y="811"/>
                  </a:lnTo>
                  <a:lnTo>
                    <a:pt x="174" y="749"/>
                  </a:lnTo>
                  <a:lnTo>
                    <a:pt x="162" y="681"/>
                  </a:lnTo>
                  <a:lnTo>
                    <a:pt x="140" y="629"/>
                  </a:lnTo>
                  <a:lnTo>
                    <a:pt x="127" y="596"/>
                  </a:lnTo>
                  <a:lnTo>
                    <a:pt x="95" y="546"/>
                  </a:lnTo>
                  <a:lnTo>
                    <a:pt x="71" y="525"/>
                  </a:lnTo>
                  <a:lnTo>
                    <a:pt x="55" y="493"/>
                  </a:lnTo>
                </a:path>
              </a:pathLst>
            </a:custGeom>
            <a:gradFill rotWithShape="0">
              <a:gsLst>
                <a:gs pos="0">
                  <a:srgbClr val="FFF12B"/>
                </a:gs>
                <a:gs pos="100000">
                  <a:srgbClr val="FFFF9F"/>
                </a:gs>
              </a:gsLst>
              <a:lin ang="5400000" scaled="1"/>
            </a:gradFill>
            <a:ln w="28440" cap="flat">
              <a:solidFill>
                <a:srgbClr val="FF99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  <p:sp>
          <p:nvSpPr>
            <p:cNvPr id="30723" name="Freeform 3"/>
            <p:cNvSpPr>
              <a:spLocks noChangeArrowheads="1"/>
            </p:cNvSpPr>
            <p:nvPr/>
          </p:nvSpPr>
          <p:spPr bwMode="auto">
            <a:xfrm rot="21120000">
              <a:off x="2240" y="1162"/>
              <a:ext cx="928" cy="1619"/>
            </a:xfrm>
            <a:custGeom>
              <a:avLst/>
              <a:gdLst>
                <a:gd name="G0" fmla="+- 1 0 0"/>
                <a:gd name="G1" fmla="+- 72 0 0"/>
                <a:gd name="G2" fmla="+- 1 0 0"/>
                <a:gd name="G3" fmla="+- 1 0 0"/>
                <a:gd name="G4" fmla="+- 1 0 0"/>
                <a:gd name="G5" fmla="+- 1 0 0"/>
                <a:gd name="G6" fmla="+- 1 0 0"/>
                <a:gd name="G7" fmla="+- 1 0 0"/>
                <a:gd name="G8" fmla="+- 1 0 0"/>
                <a:gd name="G9" fmla="+- 1 0 0"/>
                <a:gd name="G10" fmla="+- 1 0 0"/>
                <a:gd name="G11" fmla="+- 1 0 0"/>
                <a:gd name="G12" fmla="+- 1 0 0"/>
                <a:gd name="G13" fmla="+- 1 0 0"/>
                <a:gd name="G14" fmla="+- 1 0 0"/>
                <a:gd name="G15" fmla="+- 1 0 0"/>
                <a:gd name="G16" fmla="+- 1 0 0"/>
                <a:gd name="G17" fmla="+- 1 0 0"/>
                <a:gd name="G18" fmla="+- 1 0 0"/>
                <a:gd name="G19" fmla="+- 1 0 0"/>
                <a:gd name="G20" fmla="+- 1 0 0"/>
                <a:gd name="G21" fmla="+- 1 0 0"/>
                <a:gd name="G22" fmla="*/ 1 16385 2"/>
                <a:gd name="G23" fmla="+- 1 0 0"/>
                <a:gd name="G24" fmla="+- 1 0 0"/>
                <a:gd name="G25" fmla="+- 1 0 0"/>
                <a:gd name="G26" fmla="+- 1 0 0"/>
                <a:gd name="G27" fmla="+- 1 0 0"/>
                <a:gd name="G28" fmla="+- 1 0 0"/>
                <a:gd name="G29" fmla="+- 1 0 0"/>
                <a:gd name="G30" fmla="+- 1 0 0"/>
                <a:gd name="G31" fmla="+- 1 0 0"/>
                <a:gd name="G32" fmla="+- 1 0 0"/>
                <a:gd name="G33" fmla="+- 1 0 0"/>
                <a:gd name="G34" fmla="+- 1 0 0"/>
                <a:gd name="G35" fmla="*/ 1 0 0"/>
                <a:gd name="G36" fmla="+- 972 0 0"/>
                <a:gd name="G37" fmla="+- 1 0 0"/>
                <a:gd name="G38" fmla="+- 1 0 0"/>
                <a:gd name="G39" fmla="+- 1 0 0"/>
                <a:gd name="G40" fmla="+- 1 0 0"/>
                <a:gd name="G41" fmla="+- 1 0 0"/>
                <a:gd name="G42" fmla="+- 1 0 0"/>
                <a:gd name="T0" fmla="*/ 244 w 739"/>
                <a:gd name="T1" fmla="*/ 1575 h 1168"/>
                <a:gd name="T2" fmla="*/ 3 w 739"/>
                <a:gd name="T3" fmla="*/ 1021 h 1168"/>
                <a:gd name="T4" fmla="*/ 0 w 739"/>
                <a:gd name="T5" fmla="*/ 972 h 1168"/>
                <a:gd name="T6" fmla="*/ 47 w 739"/>
                <a:gd name="T7" fmla="*/ 925 h 1168"/>
                <a:gd name="T8" fmla="*/ 89 w 739"/>
                <a:gd name="T9" fmla="*/ 966 h 1168"/>
                <a:gd name="T10" fmla="*/ 136 w 739"/>
                <a:gd name="T11" fmla="*/ 1036 h 1168"/>
                <a:gd name="T12" fmla="*/ 153 w 739"/>
                <a:gd name="T13" fmla="*/ 1119 h 1168"/>
                <a:gd name="T14" fmla="*/ 133 w 739"/>
                <a:gd name="T15" fmla="*/ 1006 h 1168"/>
                <a:gd name="T16" fmla="*/ 167 w 739"/>
                <a:gd name="T17" fmla="*/ 933 h 1168"/>
                <a:gd name="T18" fmla="*/ 184 w 739"/>
                <a:gd name="T19" fmla="*/ 856 h 1168"/>
                <a:gd name="T20" fmla="*/ 192 w 739"/>
                <a:gd name="T21" fmla="*/ 826 h 1168"/>
                <a:gd name="T22" fmla="*/ 207 w 739"/>
                <a:gd name="T23" fmla="*/ 754 h 1168"/>
                <a:gd name="T24" fmla="*/ 228 w 739"/>
                <a:gd name="T25" fmla="*/ 715 h 1168"/>
                <a:gd name="T26" fmla="*/ 264 w 739"/>
                <a:gd name="T27" fmla="*/ 647 h 1168"/>
                <a:gd name="T28" fmla="*/ 300 w 739"/>
                <a:gd name="T29" fmla="*/ 555 h 1168"/>
                <a:gd name="T30" fmla="*/ 323 w 739"/>
                <a:gd name="T31" fmla="*/ 476 h 1168"/>
                <a:gd name="T32" fmla="*/ 361 w 739"/>
                <a:gd name="T33" fmla="*/ 336 h 1168"/>
                <a:gd name="T34" fmla="*/ 395 w 739"/>
                <a:gd name="T35" fmla="*/ 252 h 1168"/>
                <a:gd name="T36" fmla="*/ 444 w 739"/>
                <a:gd name="T37" fmla="*/ 198 h 1168"/>
                <a:gd name="T38" fmla="*/ 504 w 739"/>
                <a:gd name="T39" fmla="*/ 160 h 1168"/>
                <a:gd name="T40" fmla="*/ 566 w 739"/>
                <a:gd name="T41" fmla="*/ 111 h 1168"/>
                <a:gd name="T42" fmla="*/ 626 w 739"/>
                <a:gd name="T43" fmla="*/ 30 h 1168"/>
                <a:gd name="T44" fmla="*/ 698 w 739"/>
                <a:gd name="T45" fmla="*/ 0 h 1168"/>
                <a:gd name="T46" fmla="*/ 771 w 739"/>
                <a:gd name="T47" fmla="*/ 8 h 1168"/>
                <a:gd name="T48" fmla="*/ 846 w 739"/>
                <a:gd name="T49" fmla="*/ 49 h 1168"/>
                <a:gd name="T50" fmla="*/ 898 w 739"/>
                <a:gd name="T51" fmla="*/ 127 h 1168"/>
                <a:gd name="T52" fmla="*/ 928 w 739"/>
                <a:gd name="T53" fmla="*/ 221 h 1168"/>
                <a:gd name="T54" fmla="*/ 929 w 739"/>
                <a:gd name="T55" fmla="*/ 355 h 1168"/>
                <a:gd name="T56" fmla="*/ 919 w 739"/>
                <a:gd name="T57" fmla="*/ 473 h 1168"/>
                <a:gd name="T58" fmla="*/ 874 w 739"/>
                <a:gd name="T59" fmla="*/ 586 h 1168"/>
                <a:gd name="T60" fmla="*/ 812 w 739"/>
                <a:gd name="T61" fmla="*/ 646 h 1168"/>
                <a:gd name="T62" fmla="*/ 715 w 739"/>
                <a:gd name="T63" fmla="*/ 685 h 1168"/>
                <a:gd name="T64" fmla="*/ 602 w 739"/>
                <a:gd name="T65" fmla="*/ 701 h 1168"/>
                <a:gd name="T66" fmla="*/ 500 w 739"/>
                <a:gd name="T67" fmla="*/ 732 h 1168"/>
                <a:gd name="T68" fmla="*/ 404 w 739"/>
                <a:gd name="T69" fmla="*/ 811 h 1168"/>
                <a:gd name="T70" fmla="*/ 341 w 739"/>
                <a:gd name="T71" fmla="*/ 900 h 1168"/>
                <a:gd name="T72" fmla="*/ 302 w 739"/>
                <a:gd name="T73" fmla="*/ 995 h 1168"/>
                <a:gd name="T74" fmla="*/ 287 w 739"/>
                <a:gd name="T75" fmla="*/ 1172 h 1168"/>
                <a:gd name="T76" fmla="*/ 294 w 739"/>
                <a:gd name="T77" fmla="*/ 1288 h 1168"/>
                <a:gd name="T78" fmla="*/ 297 w 739"/>
                <a:gd name="T79" fmla="*/ 1428 h 1168"/>
                <a:gd name="T80" fmla="*/ 313 w 739"/>
                <a:gd name="T81" fmla="*/ 1539 h 1168"/>
                <a:gd name="T82" fmla="*/ 284 w 739"/>
                <a:gd name="T83" fmla="*/ 1576 h 1168"/>
                <a:gd name="T84" fmla="*/ 240 w 739"/>
                <a:gd name="T85" fmla="*/ 1584 h 1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739" h="1168">
                  <a:moveTo>
                    <a:pt x="194" y="1161"/>
                  </a:moveTo>
                  <a:lnTo>
                    <a:pt x="2" y="753"/>
                  </a:lnTo>
                  <a:lnTo>
                    <a:pt x="0" y="717"/>
                  </a:lnTo>
                  <a:lnTo>
                    <a:pt x="37" y="682"/>
                  </a:lnTo>
                  <a:lnTo>
                    <a:pt x="71" y="712"/>
                  </a:lnTo>
                  <a:lnTo>
                    <a:pt x="108" y="764"/>
                  </a:lnTo>
                  <a:lnTo>
                    <a:pt x="122" y="825"/>
                  </a:lnTo>
                  <a:lnTo>
                    <a:pt x="106" y="742"/>
                  </a:lnTo>
                  <a:lnTo>
                    <a:pt x="133" y="688"/>
                  </a:lnTo>
                  <a:lnTo>
                    <a:pt x="146" y="631"/>
                  </a:lnTo>
                  <a:lnTo>
                    <a:pt x="153" y="609"/>
                  </a:lnTo>
                  <a:lnTo>
                    <a:pt x="165" y="556"/>
                  </a:lnTo>
                  <a:lnTo>
                    <a:pt x="181" y="527"/>
                  </a:lnTo>
                  <a:lnTo>
                    <a:pt x="210" y="477"/>
                  </a:lnTo>
                  <a:lnTo>
                    <a:pt x="239" y="409"/>
                  </a:lnTo>
                  <a:lnTo>
                    <a:pt x="257" y="351"/>
                  </a:lnTo>
                  <a:lnTo>
                    <a:pt x="287" y="248"/>
                  </a:lnTo>
                  <a:lnTo>
                    <a:pt x="314" y="186"/>
                  </a:lnTo>
                  <a:lnTo>
                    <a:pt x="353" y="146"/>
                  </a:lnTo>
                  <a:lnTo>
                    <a:pt x="401" y="118"/>
                  </a:lnTo>
                  <a:lnTo>
                    <a:pt x="450" y="82"/>
                  </a:lnTo>
                  <a:lnTo>
                    <a:pt x="498" y="22"/>
                  </a:lnTo>
                  <a:lnTo>
                    <a:pt x="555" y="0"/>
                  </a:lnTo>
                  <a:lnTo>
                    <a:pt x="613" y="6"/>
                  </a:lnTo>
                  <a:lnTo>
                    <a:pt x="673" y="36"/>
                  </a:lnTo>
                  <a:lnTo>
                    <a:pt x="714" y="94"/>
                  </a:lnTo>
                  <a:lnTo>
                    <a:pt x="738" y="163"/>
                  </a:lnTo>
                  <a:lnTo>
                    <a:pt x="739" y="262"/>
                  </a:lnTo>
                  <a:lnTo>
                    <a:pt x="731" y="349"/>
                  </a:lnTo>
                  <a:lnTo>
                    <a:pt x="695" y="432"/>
                  </a:lnTo>
                  <a:lnTo>
                    <a:pt x="646" y="476"/>
                  </a:lnTo>
                  <a:lnTo>
                    <a:pt x="569" y="505"/>
                  </a:lnTo>
                  <a:lnTo>
                    <a:pt x="479" y="517"/>
                  </a:lnTo>
                  <a:lnTo>
                    <a:pt x="398" y="540"/>
                  </a:lnTo>
                  <a:lnTo>
                    <a:pt x="321" y="598"/>
                  </a:lnTo>
                  <a:lnTo>
                    <a:pt x="271" y="664"/>
                  </a:lnTo>
                  <a:lnTo>
                    <a:pt x="240" y="734"/>
                  </a:lnTo>
                  <a:lnTo>
                    <a:pt x="228" y="864"/>
                  </a:lnTo>
                  <a:lnTo>
                    <a:pt x="234" y="950"/>
                  </a:lnTo>
                  <a:lnTo>
                    <a:pt x="236" y="1053"/>
                  </a:lnTo>
                  <a:lnTo>
                    <a:pt x="249" y="1135"/>
                  </a:lnTo>
                  <a:lnTo>
                    <a:pt x="226" y="1162"/>
                  </a:lnTo>
                  <a:lnTo>
                    <a:pt x="191" y="1168"/>
                  </a:lnTo>
                </a:path>
              </a:pathLst>
            </a:custGeom>
            <a:gradFill rotWithShape="0">
              <a:gsLst>
                <a:gs pos="0">
                  <a:srgbClr val="FFF12B"/>
                </a:gs>
                <a:gs pos="100000">
                  <a:srgbClr val="FFFF9F"/>
                </a:gs>
              </a:gsLst>
              <a:lin ang="5400000" scaled="1"/>
            </a:gradFill>
            <a:ln w="28440" cap="flat">
              <a:solidFill>
                <a:srgbClr val="FF99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  <p:sp>
          <p:nvSpPr>
            <p:cNvPr id="30724" name="Freeform 4"/>
            <p:cNvSpPr>
              <a:spLocks noChangeArrowheads="1"/>
            </p:cNvSpPr>
            <p:nvPr/>
          </p:nvSpPr>
          <p:spPr bwMode="auto">
            <a:xfrm>
              <a:off x="2130" y="2211"/>
              <a:ext cx="540" cy="1510"/>
            </a:xfrm>
            <a:custGeom>
              <a:avLst/>
              <a:gdLst>
                <a:gd name="G0" fmla="+- 1 0 0"/>
                <a:gd name="G1" fmla="+- 1 0 0"/>
                <a:gd name="G2" fmla="+- 65358 0 0"/>
                <a:gd name="G3" fmla="+- 1 0 0"/>
                <a:gd name="G4" fmla="+- 1 0 0"/>
                <a:gd name="G5" fmla="+- 1 0 0"/>
                <a:gd name="G6" fmla="*/ 1 16385 2"/>
                <a:gd name="G7" fmla="+- 1 0 0"/>
                <a:gd name="G8" fmla="+- 1 0 0"/>
                <a:gd name="G9" fmla="+- 1 0 0"/>
                <a:gd name="G10" fmla="+- 1 0 0"/>
                <a:gd name="T0" fmla="*/ 107 w 546"/>
                <a:gd name="T1" fmla="*/ 0 h 1380"/>
                <a:gd name="T2" fmla="*/ 54 w 546"/>
                <a:gd name="T3" fmla="*/ 205 h 1380"/>
                <a:gd name="T4" fmla="*/ 22 w 546"/>
                <a:gd name="T5" fmla="*/ 363 h 1380"/>
                <a:gd name="T6" fmla="*/ 8 w 546"/>
                <a:gd name="T7" fmla="*/ 533 h 1380"/>
                <a:gd name="T8" fmla="*/ 0 w 546"/>
                <a:gd name="T9" fmla="*/ 706 h 1380"/>
                <a:gd name="T10" fmla="*/ 12 w 546"/>
                <a:gd name="T11" fmla="*/ 910 h 1380"/>
                <a:gd name="T12" fmla="*/ 60 w 546"/>
                <a:gd name="T13" fmla="*/ 1151 h 1380"/>
                <a:gd name="T14" fmla="*/ 125 w 546"/>
                <a:gd name="T15" fmla="*/ 1323 h 1380"/>
                <a:gd name="T16" fmla="*/ 221 w 546"/>
                <a:gd name="T17" fmla="*/ 1477 h 1380"/>
                <a:gd name="T18" fmla="*/ 541 w 546"/>
                <a:gd name="T19" fmla="*/ 719 h 1380"/>
                <a:gd name="T20" fmla="*/ 107 w 546"/>
                <a:gd name="T21" fmla="*/ 6 h 13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46" h="1380">
                  <a:moveTo>
                    <a:pt x="108" y="0"/>
                  </a:moveTo>
                  <a:lnTo>
                    <a:pt x="54" y="192"/>
                  </a:lnTo>
                  <a:lnTo>
                    <a:pt x="22" y="339"/>
                  </a:lnTo>
                  <a:lnTo>
                    <a:pt x="8" y="498"/>
                  </a:lnTo>
                  <a:lnTo>
                    <a:pt x="0" y="660"/>
                  </a:lnTo>
                  <a:lnTo>
                    <a:pt x="12" y="850"/>
                  </a:lnTo>
                  <a:lnTo>
                    <a:pt x="61" y="1075"/>
                  </a:lnTo>
                  <a:lnTo>
                    <a:pt x="126" y="1236"/>
                  </a:lnTo>
                  <a:lnTo>
                    <a:pt x="223" y="1380"/>
                  </a:lnTo>
                  <a:lnTo>
                    <a:pt x="546" y="672"/>
                  </a:lnTo>
                  <a:lnTo>
                    <a:pt x="108" y="6"/>
                  </a:lnTo>
                </a:path>
              </a:pathLst>
            </a:custGeom>
            <a:gradFill rotWithShape="0">
              <a:gsLst>
                <a:gs pos="0">
                  <a:srgbClr val="BCA690"/>
                </a:gs>
                <a:gs pos="100000">
                  <a:srgbClr val="F7E88D"/>
                </a:gs>
              </a:gsLst>
              <a:lin ang="8100000" scaled="1"/>
            </a:gradFill>
            <a:ln w="28440" cap="flat">
              <a:solidFill>
                <a:srgbClr val="B49C84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  <p:grpSp>
          <p:nvGrpSpPr>
            <p:cNvPr id="30725" name="Group 5"/>
            <p:cNvGrpSpPr>
              <a:grpSpLocks/>
            </p:cNvGrpSpPr>
            <p:nvPr/>
          </p:nvGrpSpPr>
          <p:grpSpPr bwMode="auto">
            <a:xfrm>
              <a:off x="3211" y="2326"/>
              <a:ext cx="730" cy="686"/>
              <a:chOff x="3211" y="2326"/>
              <a:chExt cx="730" cy="686"/>
            </a:xfrm>
          </p:grpSpPr>
          <p:sp>
            <p:nvSpPr>
              <p:cNvPr id="30726" name="Freeform 6"/>
              <p:cNvSpPr>
                <a:spLocks noChangeArrowheads="1"/>
              </p:cNvSpPr>
              <p:nvPr/>
            </p:nvSpPr>
            <p:spPr bwMode="auto">
              <a:xfrm rot="780000">
                <a:off x="3784" y="2356"/>
                <a:ext cx="86" cy="654"/>
              </a:xfrm>
              <a:custGeom>
                <a:avLst/>
                <a:gdLst>
                  <a:gd name="G0" fmla="*/ 1 0 0"/>
                  <a:gd name="G1" fmla="+- 2 0 0"/>
                  <a:gd name="G2" fmla="+- 1 0 0"/>
                  <a:gd name="G3" fmla="+- 1 0 0"/>
                  <a:gd name="G4" fmla="+- 11 0 0"/>
                  <a:gd name="G5" fmla="*/ 1 16385 2"/>
                  <a:gd name="G6" fmla="+- 1 0 0"/>
                  <a:gd name="G7" fmla="*/ 1 7011 51200"/>
                  <a:gd name="T0" fmla="*/ 8 256 1"/>
                  <a:gd name="T1" fmla="*/ 0 256 1"/>
                  <a:gd name="G8" fmla="+- 0 T0 T1"/>
                  <a:gd name="G9" fmla="sin 12 G8"/>
                  <a:gd name="T2" fmla="*/ 8 w 54"/>
                  <a:gd name="T3" fmla="*/ 5 h 587"/>
                  <a:gd name="T4" fmla="*/ 0 w 54"/>
                  <a:gd name="T5" fmla="*/ 16 h 587"/>
                  <a:gd name="T6" fmla="*/ 0 w 54"/>
                  <a:gd name="T7" fmla="*/ 605 h 587"/>
                  <a:gd name="T8" fmla="*/ 15 w 54"/>
                  <a:gd name="T9" fmla="*/ 614 h 587"/>
                  <a:gd name="T10" fmla="*/ 34 w 54"/>
                  <a:gd name="T11" fmla="*/ 615 h 587"/>
                  <a:gd name="T12" fmla="*/ 76 w 54"/>
                  <a:gd name="T13" fmla="*/ 614 h 587"/>
                  <a:gd name="T14" fmla="*/ 76 w 54"/>
                  <a:gd name="T15" fmla="*/ 3 h 587"/>
                  <a:gd name="T16" fmla="*/ 37 w 54"/>
                  <a:gd name="T17" fmla="*/ 0 h 587"/>
                  <a:gd name="T18" fmla="*/ 8 w 54"/>
                  <a:gd name="T19" fmla="*/ 5 h 587"/>
                </a:gdLst>
                <a:ahLst/>
                <a:cxnLst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4" h="587">
                    <a:moveTo>
                      <a:pt x="6" y="5"/>
                    </a:moveTo>
                    <a:lnTo>
                      <a:pt x="0" y="15"/>
                    </a:lnTo>
                    <a:lnTo>
                      <a:pt x="0" y="577"/>
                    </a:lnTo>
                    <a:lnTo>
                      <a:pt x="11" y="586"/>
                    </a:lnTo>
                    <a:lnTo>
                      <a:pt x="24" y="587"/>
                    </a:lnTo>
                    <a:lnTo>
                      <a:pt x="54" y="586"/>
                    </a:lnTo>
                    <a:lnTo>
                      <a:pt x="54" y="3"/>
                    </a:lnTo>
                    <a:lnTo>
                      <a:pt x="26" y="0"/>
                    </a:lnTo>
                    <a:lnTo>
                      <a:pt x="6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CC00"/>
                  </a:gs>
                  <a:gs pos="100000">
                    <a:srgbClr val="FFFF99"/>
                  </a:gs>
                </a:gsLst>
                <a:lin ang="10800000" scaled="1"/>
              </a:gradFill>
              <a:ln w="19080" cap="flat">
                <a:solidFill>
                  <a:srgbClr val="FF99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CO"/>
              </a:p>
            </p:txBody>
          </p:sp>
          <p:sp>
            <p:nvSpPr>
              <p:cNvPr id="30727" name="Freeform 7"/>
              <p:cNvSpPr>
                <a:spLocks noChangeArrowheads="1"/>
              </p:cNvSpPr>
              <p:nvPr/>
            </p:nvSpPr>
            <p:spPr bwMode="auto">
              <a:xfrm rot="780000">
                <a:off x="3333" y="2368"/>
                <a:ext cx="446" cy="565"/>
              </a:xfrm>
              <a:custGeom>
                <a:avLst/>
                <a:gdLst>
                  <a:gd name="G0" fmla="*/ 1 40187 57472"/>
                  <a:gd name="G1" fmla="+- 1 0 0"/>
                  <a:gd name="G2" fmla="+- 1 0 0"/>
                  <a:gd name="G3" fmla="+- 1 0 0"/>
                  <a:gd name="G4" fmla="+- 65486 0 0"/>
                  <a:gd name="G5" fmla="+- 65530 0 0"/>
                  <a:gd name="G6" fmla="+- 1 0 0"/>
                  <a:gd name="G7" fmla="+- 1 0 0"/>
                  <a:gd name="G8" fmla="+- 263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*/ 1 29653 63520"/>
                  <a:gd name="G17" fmla="*/ 1 16385 2"/>
                  <a:gd name="G18" fmla="+- 1 0 0"/>
                  <a:gd name="G19" fmla="+- 1 0 0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*/ 1 7011 51200"/>
                  <a:gd name="G26" fmla="+- 1 0 0"/>
                  <a:gd name="G27" fmla="+- 65220 0 0"/>
                  <a:gd name="G28" fmla="+- 65288 0 0"/>
                  <a:gd name="G29" fmla="+- 65368 0 0"/>
                  <a:gd name="G30" fmla="+- 65445 0 0"/>
                  <a:gd name="G31" fmla="+- 65520 0 0"/>
                  <a:gd name="G32" fmla="+- 59 0 0"/>
                  <a:gd name="T0" fmla="*/ 390 w 263"/>
                  <a:gd name="T1" fmla="*/ 0 h 508"/>
                  <a:gd name="T2" fmla="*/ 316 w 263"/>
                  <a:gd name="T3" fmla="*/ 4 h 508"/>
                  <a:gd name="T4" fmla="*/ 252 w 263"/>
                  <a:gd name="T5" fmla="*/ 14 h 508"/>
                  <a:gd name="T6" fmla="*/ 182 w 263"/>
                  <a:gd name="T7" fmla="*/ 32 h 508"/>
                  <a:gd name="T8" fmla="*/ 123 w 263"/>
                  <a:gd name="T9" fmla="*/ 64 h 508"/>
                  <a:gd name="T10" fmla="*/ 80 w 263"/>
                  <a:gd name="T11" fmla="*/ 103 h 508"/>
                  <a:gd name="T12" fmla="*/ 44 w 263"/>
                  <a:gd name="T13" fmla="*/ 142 h 508"/>
                  <a:gd name="T14" fmla="*/ 12 w 263"/>
                  <a:gd name="T15" fmla="*/ 195 h 508"/>
                  <a:gd name="T16" fmla="*/ 0 w 263"/>
                  <a:gd name="T17" fmla="*/ 249 h 508"/>
                  <a:gd name="T18" fmla="*/ 6 w 263"/>
                  <a:gd name="T19" fmla="*/ 305 h 508"/>
                  <a:gd name="T20" fmla="*/ 21 w 263"/>
                  <a:gd name="T21" fmla="*/ 352 h 508"/>
                  <a:gd name="T22" fmla="*/ 55 w 263"/>
                  <a:gd name="T23" fmla="*/ 397 h 508"/>
                  <a:gd name="T24" fmla="*/ 102 w 263"/>
                  <a:gd name="T25" fmla="*/ 443 h 508"/>
                  <a:gd name="T26" fmla="*/ 190 w 263"/>
                  <a:gd name="T27" fmla="*/ 495 h 508"/>
                  <a:gd name="T28" fmla="*/ 257 w 263"/>
                  <a:gd name="T29" fmla="*/ 515 h 508"/>
                  <a:gd name="T30" fmla="*/ 332 w 263"/>
                  <a:gd name="T31" fmla="*/ 530 h 508"/>
                  <a:gd name="T32" fmla="*/ 389 w 263"/>
                  <a:gd name="T33" fmla="*/ 531 h 508"/>
                  <a:gd name="T34" fmla="*/ 390 w 263"/>
                  <a:gd name="T35" fmla="*/ 467 h 508"/>
                  <a:gd name="T36" fmla="*/ 332 w 263"/>
                  <a:gd name="T37" fmla="*/ 464 h 508"/>
                  <a:gd name="T38" fmla="*/ 274 w 263"/>
                  <a:gd name="T39" fmla="*/ 453 h 508"/>
                  <a:gd name="T40" fmla="*/ 222 w 263"/>
                  <a:gd name="T41" fmla="*/ 430 h 508"/>
                  <a:gd name="T42" fmla="*/ 165 w 263"/>
                  <a:gd name="T43" fmla="*/ 384 h 508"/>
                  <a:gd name="T44" fmla="*/ 120 w 263"/>
                  <a:gd name="T45" fmla="*/ 327 h 508"/>
                  <a:gd name="T46" fmla="*/ 111 w 263"/>
                  <a:gd name="T47" fmla="*/ 286 h 508"/>
                  <a:gd name="T48" fmla="*/ 111 w 263"/>
                  <a:gd name="T49" fmla="*/ 258 h 508"/>
                  <a:gd name="T50" fmla="*/ 114 w 263"/>
                  <a:gd name="T51" fmla="*/ 224 h 508"/>
                  <a:gd name="T52" fmla="*/ 132 w 263"/>
                  <a:gd name="T53" fmla="*/ 183 h 508"/>
                  <a:gd name="T54" fmla="*/ 176 w 263"/>
                  <a:gd name="T55" fmla="*/ 129 h 508"/>
                  <a:gd name="T56" fmla="*/ 225 w 263"/>
                  <a:gd name="T57" fmla="*/ 92 h 508"/>
                  <a:gd name="T58" fmla="*/ 270 w 263"/>
                  <a:gd name="T59" fmla="*/ 73 h 508"/>
                  <a:gd name="T60" fmla="*/ 323 w 263"/>
                  <a:gd name="T61" fmla="*/ 63 h 508"/>
                  <a:gd name="T62" fmla="*/ 390 w 263"/>
                  <a:gd name="T63" fmla="*/ 61 h 508"/>
                  <a:gd name="T64" fmla="*/ 390 w 263"/>
                  <a:gd name="T65" fmla="*/ 0 h 5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63" h="508">
                    <a:moveTo>
                      <a:pt x="263" y="0"/>
                    </a:moveTo>
                    <a:lnTo>
                      <a:pt x="213" y="4"/>
                    </a:lnTo>
                    <a:lnTo>
                      <a:pt x="170" y="13"/>
                    </a:lnTo>
                    <a:lnTo>
                      <a:pt x="123" y="31"/>
                    </a:lnTo>
                    <a:lnTo>
                      <a:pt x="83" y="61"/>
                    </a:lnTo>
                    <a:lnTo>
                      <a:pt x="54" y="99"/>
                    </a:lnTo>
                    <a:lnTo>
                      <a:pt x="30" y="136"/>
                    </a:lnTo>
                    <a:lnTo>
                      <a:pt x="8" y="187"/>
                    </a:lnTo>
                    <a:lnTo>
                      <a:pt x="0" y="238"/>
                    </a:lnTo>
                    <a:lnTo>
                      <a:pt x="4" y="292"/>
                    </a:lnTo>
                    <a:lnTo>
                      <a:pt x="14" y="337"/>
                    </a:lnTo>
                    <a:lnTo>
                      <a:pt x="37" y="380"/>
                    </a:lnTo>
                    <a:lnTo>
                      <a:pt x="69" y="424"/>
                    </a:lnTo>
                    <a:lnTo>
                      <a:pt x="128" y="474"/>
                    </a:lnTo>
                    <a:lnTo>
                      <a:pt x="173" y="493"/>
                    </a:lnTo>
                    <a:lnTo>
                      <a:pt x="224" y="507"/>
                    </a:lnTo>
                    <a:lnTo>
                      <a:pt x="262" y="508"/>
                    </a:lnTo>
                    <a:lnTo>
                      <a:pt x="263" y="447"/>
                    </a:lnTo>
                    <a:lnTo>
                      <a:pt x="224" y="444"/>
                    </a:lnTo>
                    <a:lnTo>
                      <a:pt x="185" y="433"/>
                    </a:lnTo>
                    <a:lnTo>
                      <a:pt x="150" y="411"/>
                    </a:lnTo>
                    <a:lnTo>
                      <a:pt x="111" y="367"/>
                    </a:lnTo>
                    <a:lnTo>
                      <a:pt x="81" y="313"/>
                    </a:lnTo>
                    <a:lnTo>
                      <a:pt x="75" y="274"/>
                    </a:lnTo>
                    <a:lnTo>
                      <a:pt x="75" y="247"/>
                    </a:lnTo>
                    <a:lnTo>
                      <a:pt x="77" y="214"/>
                    </a:lnTo>
                    <a:lnTo>
                      <a:pt x="89" y="175"/>
                    </a:lnTo>
                    <a:lnTo>
                      <a:pt x="119" y="123"/>
                    </a:lnTo>
                    <a:lnTo>
                      <a:pt x="152" y="88"/>
                    </a:lnTo>
                    <a:lnTo>
                      <a:pt x="182" y="70"/>
                    </a:lnTo>
                    <a:lnTo>
                      <a:pt x="218" y="60"/>
                    </a:lnTo>
                    <a:lnTo>
                      <a:pt x="263" y="58"/>
                    </a:lnTo>
                    <a:lnTo>
                      <a:pt x="263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CC00"/>
                  </a:gs>
                  <a:gs pos="100000">
                    <a:srgbClr val="FFFF99"/>
                  </a:gs>
                </a:gsLst>
                <a:lin ang="10800000" scaled="1"/>
              </a:gradFill>
              <a:ln w="19080" cap="flat">
                <a:solidFill>
                  <a:srgbClr val="FF99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CO"/>
              </a:p>
            </p:txBody>
          </p:sp>
          <p:sp>
            <p:nvSpPr>
              <p:cNvPr id="30728" name="Freeform 8"/>
              <p:cNvSpPr>
                <a:spLocks noChangeArrowheads="1"/>
              </p:cNvSpPr>
              <p:nvPr/>
            </p:nvSpPr>
            <p:spPr bwMode="auto">
              <a:xfrm rot="780000">
                <a:off x="3226" y="2529"/>
                <a:ext cx="131" cy="147"/>
              </a:xfrm>
              <a:custGeom>
                <a:avLst/>
                <a:gdLst>
                  <a:gd name="G0" fmla="*/ 1 35183 35328"/>
                  <a:gd name="G1" fmla="+- 65510 0 0"/>
                  <a:gd name="G2" fmla="*/ 1 59471 61504"/>
                  <a:gd name="G3" fmla="+- 1 0 0"/>
                  <a:gd name="G4" fmla="+- 1 0 0"/>
                  <a:gd name="G5" fmla="+- 1 0 0"/>
                  <a:gd name="G6" fmla="+- 1 0 0"/>
                  <a:gd name="G7" fmla="*/ 1 6005 25216"/>
                  <a:gd name="G8" fmla="+- 1 0 0"/>
                  <a:gd name="G9" fmla="+- 1 0 0"/>
                  <a:gd name="G10" fmla="+- 1 0 0"/>
                  <a:gd name="G11" fmla="+- 16384 0 0"/>
                  <a:gd name="G12" fmla="*/ 1 49693 49408"/>
                  <a:gd name="G13" fmla="+- 4 0 0"/>
                  <a:gd name="T0" fmla="*/ 23 w 81"/>
                  <a:gd name="T1" fmla="*/ 14 h 135"/>
                  <a:gd name="T2" fmla="*/ 4 w 81"/>
                  <a:gd name="T3" fmla="*/ 42 h 135"/>
                  <a:gd name="T4" fmla="*/ 0 w 81"/>
                  <a:gd name="T5" fmla="*/ 71 h 135"/>
                  <a:gd name="T6" fmla="*/ 6 w 81"/>
                  <a:gd name="T7" fmla="*/ 102 h 135"/>
                  <a:gd name="T8" fmla="*/ 23 w 81"/>
                  <a:gd name="T9" fmla="*/ 127 h 135"/>
                  <a:gd name="T10" fmla="*/ 55 w 81"/>
                  <a:gd name="T11" fmla="*/ 139 h 135"/>
                  <a:gd name="T12" fmla="*/ 99 w 81"/>
                  <a:gd name="T13" fmla="*/ 138 h 135"/>
                  <a:gd name="T14" fmla="*/ 111 w 81"/>
                  <a:gd name="T15" fmla="*/ 107 h 135"/>
                  <a:gd name="T16" fmla="*/ 115 w 81"/>
                  <a:gd name="T17" fmla="*/ 71 h 135"/>
                  <a:gd name="T18" fmla="*/ 115 w 81"/>
                  <a:gd name="T19" fmla="*/ 39 h 135"/>
                  <a:gd name="T20" fmla="*/ 112 w 81"/>
                  <a:gd name="T21" fmla="*/ 11 h 135"/>
                  <a:gd name="T22" fmla="*/ 104 w 81"/>
                  <a:gd name="T23" fmla="*/ 0 h 135"/>
                  <a:gd name="T24" fmla="*/ 55 w 81"/>
                  <a:gd name="T25" fmla="*/ 5 h 135"/>
                  <a:gd name="T26" fmla="*/ 23 w 81"/>
                  <a:gd name="T27" fmla="*/ 14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81" h="135">
                    <a:moveTo>
                      <a:pt x="16" y="14"/>
                    </a:moveTo>
                    <a:lnTo>
                      <a:pt x="3" y="41"/>
                    </a:lnTo>
                    <a:lnTo>
                      <a:pt x="0" y="69"/>
                    </a:lnTo>
                    <a:lnTo>
                      <a:pt x="4" y="99"/>
                    </a:lnTo>
                    <a:lnTo>
                      <a:pt x="16" y="123"/>
                    </a:lnTo>
                    <a:lnTo>
                      <a:pt x="39" y="135"/>
                    </a:lnTo>
                    <a:lnTo>
                      <a:pt x="70" y="134"/>
                    </a:lnTo>
                    <a:lnTo>
                      <a:pt x="78" y="104"/>
                    </a:lnTo>
                    <a:lnTo>
                      <a:pt x="81" y="69"/>
                    </a:lnTo>
                    <a:lnTo>
                      <a:pt x="81" y="38"/>
                    </a:lnTo>
                    <a:lnTo>
                      <a:pt x="79" y="11"/>
                    </a:lnTo>
                    <a:lnTo>
                      <a:pt x="73" y="0"/>
                    </a:lnTo>
                    <a:lnTo>
                      <a:pt x="39" y="5"/>
                    </a:lnTo>
                    <a:lnTo>
                      <a:pt x="16" y="1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CC00"/>
                  </a:gs>
                  <a:gs pos="100000">
                    <a:srgbClr val="FFFF99"/>
                  </a:gs>
                </a:gsLst>
                <a:lin ang="10800000" scaled="1"/>
              </a:gradFill>
              <a:ln w="19080" cap="flat">
                <a:solidFill>
                  <a:srgbClr val="FF99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CO"/>
              </a:p>
            </p:txBody>
          </p:sp>
        </p:grpSp>
      </p:grpSp>
      <p:sp>
        <p:nvSpPr>
          <p:cNvPr id="30729" name="Text Box 9"/>
          <p:cNvSpPr txBox="1">
            <a:spLocks noChangeArrowheads="1"/>
          </p:cNvSpPr>
          <p:nvPr/>
        </p:nvSpPr>
        <p:spPr bwMode="auto">
          <a:xfrm>
            <a:off x="2324100" y="935248"/>
            <a:ext cx="7543800" cy="58695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ctr">
            <a:spAutoFit/>
          </a:bodyPr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spcBef>
                <a:spcPts val="2000"/>
              </a:spcBef>
              <a:buClrTx/>
            </a:pPr>
            <a:r>
              <a:rPr lang="es-CO" altLang="es-CO" sz="3200" b="1">
                <a:solidFill>
                  <a:srgbClr val="FDEA9B"/>
                </a:solidFill>
              </a:rPr>
              <a:t>Oído medio: mecánica de los huesecillos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gradFill rotWithShape="0">
          <a:gsLst>
            <a:gs pos="0">
              <a:srgbClr val="000000"/>
            </a:gs>
            <a:gs pos="50000">
              <a:srgbClr val="003399"/>
            </a:gs>
            <a:gs pos="100000">
              <a:srgbClr val="000000"/>
            </a:gs>
          </a:gsLst>
          <a:lin ang="81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1745" name="Group 1"/>
          <p:cNvGrpSpPr>
            <a:grpSpLocks/>
          </p:cNvGrpSpPr>
          <p:nvPr/>
        </p:nvGrpSpPr>
        <p:grpSpPr bwMode="auto">
          <a:xfrm>
            <a:off x="4905376" y="2281239"/>
            <a:ext cx="2233613" cy="3627437"/>
            <a:chOff x="2130" y="1437"/>
            <a:chExt cx="1407" cy="2285"/>
          </a:xfrm>
        </p:grpSpPr>
        <p:sp>
          <p:nvSpPr>
            <p:cNvPr id="31746" name="Freeform 2"/>
            <p:cNvSpPr>
              <a:spLocks noChangeArrowheads="1"/>
            </p:cNvSpPr>
            <p:nvPr/>
          </p:nvSpPr>
          <p:spPr bwMode="auto">
            <a:xfrm>
              <a:off x="2798" y="1462"/>
              <a:ext cx="525" cy="1346"/>
            </a:xfrm>
            <a:custGeom>
              <a:avLst/>
              <a:gdLst>
                <a:gd name="G0" fmla="+- 1 0 0"/>
                <a:gd name="G1" fmla="+- 175 0 0"/>
                <a:gd name="G2" fmla="+- 1 0 0"/>
                <a:gd name="G3" fmla="+- 1 0 0"/>
                <a:gd name="G4" fmla="+- 1 0 0"/>
                <a:gd name="G5" fmla="+- 1 0 0"/>
                <a:gd name="G6" fmla="+- 1 0 0"/>
                <a:gd name="G7" fmla="+- 1 0 0"/>
                <a:gd name="G8" fmla="*/ 1 50163 25408"/>
                <a:gd name="G9" fmla="*/ 1 36197 61504"/>
                <a:gd name="G10" fmla="+- 1 0 0"/>
                <a:gd name="G11" fmla="+- 1 0 0"/>
                <a:gd name="G12" fmla="+- 1 0 0"/>
                <a:gd name="G13" fmla="+- 1 0 0"/>
                <a:gd name="G14" fmla="+- 1 0 0"/>
                <a:gd name="G15" fmla="+- 1 0 0"/>
                <a:gd name="G16" fmla="+- 1 0 0"/>
                <a:gd name="G17" fmla="+- 1 0 0"/>
                <a:gd name="G18" fmla="+- 1 0 0"/>
                <a:gd name="G19" fmla="*/ 1 16385 2"/>
                <a:gd name="G20" fmla="+- 1 0 0"/>
                <a:gd name="G21" fmla="+- 1 0 0"/>
                <a:gd name="G22" fmla="+- 1 0 0"/>
                <a:gd name="G23" fmla="+- 1 0 0"/>
                <a:gd name="G24" fmla="+- 1 0 0"/>
                <a:gd name="G25" fmla="+- 1 0 0"/>
                <a:gd name="G26" fmla="+- 1 0 0"/>
                <a:gd name="G27" fmla="+- 1 0 0"/>
                <a:gd name="G28" fmla="*/ 1 58451 15648"/>
                <a:gd name="G29" fmla="+- 1 0 0"/>
                <a:gd name="G30" fmla="+- 1 0 0"/>
                <a:gd name="G31" fmla="+- 1 0 0"/>
                <a:gd name="G32" fmla="+- 1 0 0"/>
                <a:gd name="G33" fmla="+- 1 0 0"/>
                <a:gd name="G34" fmla="+- 1 0 0"/>
                <a:gd name="G35" fmla="+- 368 0 0"/>
                <a:gd name="G36" fmla="*/ 1 0 0"/>
                <a:gd name="T0" fmla="*/ 72 w 419"/>
                <a:gd name="T1" fmla="*/ 605 h 1066"/>
                <a:gd name="T2" fmla="*/ 11 w 419"/>
                <a:gd name="T3" fmla="*/ 480 h 1066"/>
                <a:gd name="T4" fmla="*/ 0 w 419"/>
                <a:gd name="T5" fmla="*/ 282 h 1066"/>
                <a:gd name="T6" fmla="*/ 88 w 419"/>
                <a:gd name="T7" fmla="*/ 149 h 1066"/>
                <a:gd name="T8" fmla="*/ 183 w 419"/>
                <a:gd name="T9" fmla="*/ 42 h 1066"/>
                <a:gd name="T10" fmla="*/ 275 w 419"/>
                <a:gd name="T11" fmla="*/ 0 h 1066"/>
                <a:gd name="T12" fmla="*/ 368 w 419"/>
                <a:gd name="T13" fmla="*/ 1 h 1066"/>
                <a:gd name="T14" fmla="*/ 439 w 419"/>
                <a:gd name="T15" fmla="*/ 76 h 1066"/>
                <a:gd name="T16" fmla="*/ 496 w 419"/>
                <a:gd name="T17" fmla="*/ 179 h 1066"/>
                <a:gd name="T18" fmla="*/ 515 w 419"/>
                <a:gd name="T19" fmla="*/ 258 h 1066"/>
                <a:gd name="T20" fmla="*/ 526 w 419"/>
                <a:gd name="T21" fmla="*/ 363 h 1066"/>
                <a:gd name="T22" fmla="*/ 501 w 419"/>
                <a:gd name="T23" fmla="*/ 460 h 1066"/>
                <a:gd name="T24" fmla="*/ 472 w 419"/>
                <a:gd name="T25" fmla="*/ 550 h 1066"/>
                <a:gd name="T26" fmla="*/ 424 w 419"/>
                <a:gd name="T27" fmla="*/ 638 h 1066"/>
                <a:gd name="T28" fmla="*/ 365 w 419"/>
                <a:gd name="T29" fmla="*/ 797 h 1066"/>
                <a:gd name="T30" fmla="*/ 341 w 419"/>
                <a:gd name="T31" fmla="*/ 921 h 1066"/>
                <a:gd name="T32" fmla="*/ 330 w 419"/>
                <a:gd name="T33" fmla="*/ 1041 h 1066"/>
                <a:gd name="T34" fmla="*/ 339 w 419"/>
                <a:gd name="T35" fmla="*/ 1183 h 1066"/>
                <a:gd name="T36" fmla="*/ 335 w 419"/>
                <a:gd name="T37" fmla="*/ 1276 h 1066"/>
                <a:gd name="T38" fmla="*/ 355 w 419"/>
                <a:gd name="T39" fmla="*/ 1271 h 1066"/>
                <a:gd name="T40" fmla="*/ 375 w 419"/>
                <a:gd name="T41" fmla="*/ 1280 h 1066"/>
                <a:gd name="T42" fmla="*/ 383 w 419"/>
                <a:gd name="T43" fmla="*/ 1286 h 1066"/>
                <a:gd name="T44" fmla="*/ 392 w 419"/>
                <a:gd name="T45" fmla="*/ 1322 h 1066"/>
                <a:gd name="T46" fmla="*/ 346 w 419"/>
                <a:gd name="T47" fmla="*/ 1347 h 1066"/>
                <a:gd name="T48" fmla="*/ 290 w 419"/>
                <a:gd name="T49" fmla="*/ 1347 h 1066"/>
                <a:gd name="T50" fmla="*/ 269 w 419"/>
                <a:gd name="T51" fmla="*/ 1324 h 1066"/>
                <a:gd name="T52" fmla="*/ 264 w 419"/>
                <a:gd name="T53" fmla="*/ 1290 h 1066"/>
                <a:gd name="T54" fmla="*/ 245 w 419"/>
                <a:gd name="T55" fmla="*/ 1192 h 1066"/>
                <a:gd name="T56" fmla="*/ 242 w 419"/>
                <a:gd name="T57" fmla="*/ 1104 h 1066"/>
                <a:gd name="T58" fmla="*/ 227 w 419"/>
                <a:gd name="T59" fmla="*/ 1025 h 1066"/>
                <a:gd name="T60" fmla="*/ 218 w 419"/>
                <a:gd name="T61" fmla="*/ 946 h 1066"/>
                <a:gd name="T62" fmla="*/ 203 w 419"/>
                <a:gd name="T63" fmla="*/ 861 h 1066"/>
                <a:gd name="T64" fmla="*/ 176 w 419"/>
                <a:gd name="T65" fmla="*/ 795 h 1066"/>
                <a:gd name="T66" fmla="*/ 159 w 419"/>
                <a:gd name="T67" fmla="*/ 753 h 1066"/>
                <a:gd name="T68" fmla="*/ 119 w 419"/>
                <a:gd name="T69" fmla="*/ 690 h 1066"/>
                <a:gd name="T70" fmla="*/ 89 w 419"/>
                <a:gd name="T71" fmla="*/ 663 h 1066"/>
                <a:gd name="T72" fmla="*/ 69 w 419"/>
                <a:gd name="T73" fmla="*/ 623 h 10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419" h="1066">
                  <a:moveTo>
                    <a:pt x="57" y="479"/>
                  </a:moveTo>
                  <a:lnTo>
                    <a:pt x="9" y="380"/>
                  </a:lnTo>
                  <a:lnTo>
                    <a:pt x="0" y="223"/>
                  </a:lnTo>
                  <a:lnTo>
                    <a:pt x="70" y="118"/>
                  </a:lnTo>
                  <a:lnTo>
                    <a:pt x="146" y="33"/>
                  </a:lnTo>
                  <a:lnTo>
                    <a:pt x="219" y="0"/>
                  </a:lnTo>
                  <a:lnTo>
                    <a:pt x="293" y="1"/>
                  </a:lnTo>
                  <a:lnTo>
                    <a:pt x="350" y="60"/>
                  </a:lnTo>
                  <a:lnTo>
                    <a:pt x="395" y="142"/>
                  </a:lnTo>
                  <a:lnTo>
                    <a:pt x="410" y="204"/>
                  </a:lnTo>
                  <a:lnTo>
                    <a:pt x="419" y="287"/>
                  </a:lnTo>
                  <a:lnTo>
                    <a:pt x="399" y="364"/>
                  </a:lnTo>
                  <a:lnTo>
                    <a:pt x="376" y="435"/>
                  </a:lnTo>
                  <a:lnTo>
                    <a:pt x="338" y="505"/>
                  </a:lnTo>
                  <a:lnTo>
                    <a:pt x="291" y="631"/>
                  </a:lnTo>
                  <a:lnTo>
                    <a:pt x="272" y="729"/>
                  </a:lnTo>
                  <a:lnTo>
                    <a:pt x="263" y="824"/>
                  </a:lnTo>
                  <a:lnTo>
                    <a:pt x="270" y="936"/>
                  </a:lnTo>
                  <a:lnTo>
                    <a:pt x="267" y="1010"/>
                  </a:lnTo>
                  <a:lnTo>
                    <a:pt x="283" y="1006"/>
                  </a:lnTo>
                  <a:lnTo>
                    <a:pt x="299" y="1013"/>
                  </a:lnTo>
                  <a:lnTo>
                    <a:pt x="305" y="1018"/>
                  </a:lnTo>
                  <a:lnTo>
                    <a:pt x="312" y="1046"/>
                  </a:lnTo>
                  <a:lnTo>
                    <a:pt x="276" y="1066"/>
                  </a:lnTo>
                  <a:lnTo>
                    <a:pt x="231" y="1066"/>
                  </a:lnTo>
                  <a:lnTo>
                    <a:pt x="214" y="1048"/>
                  </a:lnTo>
                  <a:lnTo>
                    <a:pt x="210" y="1021"/>
                  </a:lnTo>
                  <a:lnTo>
                    <a:pt x="195" y="943"/>
                  </a:lnTo>
                  <a:lnTo>
                    <a:pt x="193" y="874"/>
                  </a:lnTo>
                  <a:lnTo>
                    <a:pt x="181" y="811"/>
                  </a:lnTo>
                  <a:lnTo>
                    <a:pt x="174" y="749"/>
                  </a:lnTo>
                  <a:lnTo>
                    <a:pt x="162" y="681"/>
                  </a:lnTo>
                  <a:lnTo>
                    <a:pt x="140" y="629"/>
                  </a:lnTo>
                  <a:lnTo>
                    <a:pt x="127" y="596"/>
                  </a:lnTo>
                  <a:lnTo>
                    <a:pt x="95" y="546"/>
                  </a:lnTo>
                  <a:lnTo>
                    <a:pt x="71" y="525"/>
                  </a:lnTo>
                  <a:lnTo>
                    <a:pt x="55" y="493"/>
                  </a:lnTo>
                </a:path>
              </a:pathLst>
            </a:custGeom>
            <a:gradFill rotWithShape="0">
              <a:gsLst>
                <a:gs pos="0">
                  <a:srgbClr val="FFF12B"/>
                </a:gs>
                <a:gs pos="100000">
                  <a:srgbClr val="FFFF9F"/>
                </a:gs>
              </a:gsLst>
              <a:lin ang="5400000" scaled="1"/>
            </a:gradFill>
            <a:ln w="28440" cap="flat">
              <a:solidFill>
                <a:srgbClr val="FF99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  <p:sp>
          <p:nvSpPr>
            <p:cNvPr id="31747" name="Freeform 3"/>
            <p:cNvSpPr>
              <a:spLocks noChangeArrowheads="1"/>
            </p:cNvSpPr>
            <p:nvPr/>
          </p:nvSpPr>
          <p:spPr bwMode="auto">
            <a:xfrm>
              <a:off x="2272" y="1437"/>
              <a:ext cx="930" cy="1474"/>
            </a:xfrm>
            <a:custGeom>
              <a:avLst/>
              <a:gdLst>
                <a:gd name="G0" fmla="+- 1 0 0"/>
                <a:gd name="G1" fmla="+- 72 0 0"/>
                <a:gd name="G2" fmla="+- 1 0 0"/>
                <a:gd name="G3" fmla="+- 1 0 0"/>
                <a:gd name="G4" fmla="+- 1 0 0"/>
                <a:gd name="G5" fmla="+- 1 0 0"/>
                <a:gd name="G6" fmla="+- 1 0 0"/>
                <a:gd name="G7" fmla="+- 1 0 0"/>
                <a:gd name="G8" fmla="+- 1 0 0"/>
                <a:gd name="G9" fmla="+- 1 0 0"/>
                <a:gd name="G10" fmla="+- 1 0 0"/>
                <a:gd name="G11" fmla="+- 1 0 0"/>
                <a:gd name="G12" fmla="+- 1 0 0"/>
                <a:gd name="G13" fmla="+- 1 0 0"/>
                <a:gd name="G14" fmla="+- 1 0 0"/>
                <a:gd name="G15" fmla="+- 1 0 0"/>
                <a:gd name="G16" fmla="+- 1 0 0"/>
                <a:gd name="G17" fmla="+- 1 0 0"/>
                <a:gd name="G18" fmla="+- 1 0 0"/>
                <a:gd name="G19" fmla="+- 1 0 0"/>
                <a:gd name="G20" fmla="+- 1 0 0"/>
                <a:gd name="G21" fmla="+- 1 0 0"/>
                <a:gd name="G22" fmla="*/ 1 16385 2"/>
                <a:gd name="G23" fmla="+- 1 0 0"/>
                <a:gd name="G24" fmla="+- 1 0 0"/>
                <a:gd name="G25" fmla="+- 1 0 0"/>
                <a:gd name="G26" fmla="+- 1 0 0"/>
                <a:gd name="G27" fmla="+- 1 0 0"/>
                <a:gd name="G28" fmla="+- 1 0 0"/>
                <a:gd name="G29" fmla="+- 1 0 0"/>
                <a:gd name="G30" fmla="+- 1 0 0"/>
                <a:gd name="G31" fmla="+- 1 0 0"/>
                <a:gd name="G32" fmla="+- 1 0 0"/>
                <a:gd name="G33" fmla="+- 1 0 0"/>
                <a:gd name="G34" fmla="+- 1 0 0"/>
                <a:gd name="G35" fmla="*/ 1 0 0"/>
                <a:gd name="G36" fmla="+- 905 0 0"/>
                <a:gd name="G37" fmla="+- 1 0 0"/>
                <a:gd name="G38" fmla="+- 1 0 0"/>
                <a:gd name="G39" fmla="+- 1 0 0"/>
                <a:gd name="G40" fmla="+- 1 0 0"/>
                <a:gd name="G41" fmla="+- 1 0 0"/>
                <a:gd name="G42" fmla="+- 1 0 0"/>
                <a:gd name="T0" fmla="*/ 244 w 739"/>
                <a:gd name="T1" fmla="*/ 1466 h 1168"/>
                <a:gd name="T2" fmla="*/ 3 w 739"/>
                <a:gd name="T3" fmla="*/ 951 h 1168"/>
                <a:gd name="T4" fmla="*/ 0 w 739"/>
                <a:gd name="T5" fmla="*/ 905 h 1168"/>
                <a:gd name="T6" fmla="*/ 47 w 739"/>
                <a:gd name="T7" fmla="*/ 861 h 1168"/>
                <a:gd name="T8" fmla="*/ 89 w 739"/>
                <a:gd name="T9" fmla="*/ 899 h 1168"/>
                <a:gd name="T10" fmla="*/ 136 w 739"/>
                <a:gd name="T11" fmla="*/ 965 h 1168"/>
                <a:gd name="T12" fmla="*/ 154 w 739"/>
                <a:gd name="T13" fmla="*/ 1042 h 1168"/>
                <a:gd name="T14" fmla="*/ 134 w 739"/>
                <a:gd name="T15" fmla="*/ 937 h 1168"/>
                <a:gd name="T16" fmla="*/ 168 w 739"/>
                <a:gd name="T17" fmla="*/ 869 h 1168"/>
                <a:gd name="T18" fmla="*/ 184 w 739"/>
                <a:gd name="T19" fmla="*/ 797 h 1168"/>
                <a:gd name="T20" fmla="*/ 193 w 739"/>
                <a:gd name="T21" fmla="*/ 769 h 1168"/>
                <a:gd name="T22" fmla="*/ 208 w 739"/>
                <a:gd name="T23" fmla="*/ 702 h 1168"/>
                <a:gd name="T24" fmla="*/ 228 w 739"/>
                <a:gd name="T25" fmla="*/ 666 h 1168"/>
                <a:gd name="T26" fmla="*/ 265 w 739"/>
                <a:gd name="T27" fmla="*/ 602 h 1168"/>
                <a:gd name="T28" fmla="*/ 301 w 739"/>
                <a:gd name="T29" fmla="*/ 517 h 1168"/>
                <a:gd name="T30" fmla="*/ 324 w 739"/>
                <a:gd name="T31" fmla="*/ 443 h 1168"/>
                <a:gd name="T32" fmla="*/ 362 w 739"/>
                <a:gd name="T33" fmla="*/ 313 h 1168"/>
                <a:gd name="T34" fmla="*/ 396 w 739"/>
                <a:gd name="T35" fmla="*/ 235 h 1168"/>
                <a:gd name="T36" fmla="*/ 445 w 739"/>
                <a:gd name="T37" fmla="*/ 184 h 1168"/>
                <a:gd name="T38" fmla="*/ 505 w 739"/>
                <a:gd name="T39" fmla="*/ 149 h 1168"/>
                <a:gd name="T40" fmla="*/ 567 w 739"/>
                <a:gd name="T41" fmla="*/ 104 h 1168"/>
                <a:gd name="T42" fmla="*/ 627 w 739"/>
                <a:gd name="T43" fmla="*/ 28 h 1168"/>
                <a:gd name="T44" fmla="*/ 699 w 739"/>
                <a:gd name="T45" fmla="*/ 0 h 1168"/>
                <a:gd name="T46" fmla="*/ 772 w 739"/>
                <a:gd name="T47" fmla="*/ 8 h 1168"/>
                <a:gd name="T48" fmla="*/ 848 w 739"/>
                <a:gd name="T49" fmla="*/ 45 h 1168"/>
                <a:gd name="T50" fmla="*/ 900 w 739"/>
                <a:gd name="T51" fmla="*/ 119 h 1168"/>
                <a:gd name="T52" fmla="*/ 930 w 739"/>
                <a:gd name="T53" fmla="*/ 206 h 1168"/>
                <a:gd name="T54" fmla="*/ 931 w 739"/>
                <a:gd name="T55" fmla="*/ 331 h 1168"/>
                <a:gd name="T56" fmla="*/ 921 w 739"/>
                <a:gd name="T57" fmla="*/ 441 h 1168"/>
                <a:gd name="T58" fmla="*/ 876 w 739"/>
                <a:gd name="T59" fmla="*/ 546 h 1168"/>
                <a:gd name="T60" fmla="*/ 814 w 739"/>
                <a:gd name="T61" fmla="*/ 601 h 1168"/>
                <a:gd name="T62" fmla="*/ 717 w 739"/>
                <a:gd name="T63" fmla="*/ 638 h 1168"/>
                <a:gd name="T64" fmla="*/ 603 w 739"/>
                <a:gd name="T65" fmla="*/ 653 h 1168"/>
                <a:gd name="T66" fmla="*/ 501 w 739"/>
                <a:gd name="T67" fmla="*/ 682 h 1168"/>
                <a:gd name="T68" fmla="*/ 404 w 739"/>
                <a:gd name="T69" fmla="*/ 755 h 1168"/>
                <a:gd name="T70" fmla="*/ 341 w 739"/>
                <a:gd name="T71" fmla="*/ 839 h 1168"/>
                <a:gd name="T72" fmla="*/ 302 w 739"/>
                <a:gd name="T73" fmla="*/ 927 h 1168"/>
                <a:gd name="T74" fmla="*/ 287 w 739"/>
                <a:gd name="T75" fmla="*/ 1091 h 1168"/>
                <a:gd name="T76" fmla="*/ 295 w 739"/>
                <a:gd name="T77" fmla="*/ 1200 h 1168"/>
                <a:gd name="T78" fmla="*/ 297 w 739"/>
                <a:gd name="T79" fmla="*/ 1330 h 1168"/>
                <a:gd name="T80" fmla="*/ 314 w 739"/>
                <a:gd name="T81" fmla="*/ 1433 h 1168"/>
                <a:gd name="T82" fmla="*/ 285 w 739"/>
                <a:gd name="T83" fmla="*/ 1467 h 1168"/>
                <a:gd name="T84" fmla="*/ 241 w 739"/>
                <a:gd name="T85" fmla="*/ 1475 h 1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739" h="1168">
                  <a:moveTo>
                    <a:pt x="194" y="1161"/>
                  </a:moveTo>
                  <a:lnTo>
                    <a:pt x="2" y="753"/>
                  </a:lnTo>
                  <a:lnTo>
                    <a:pt x="0" y="717"/>
                  </a:lnTo>
                  <a:lnTo>
                    <a:pt x="37" y="682"/>
                  </a:lnTo>
                  <a:lnTo>
                    <a:pt x="71" y="712"/>
                  </a:lnTo>
                  <a:lnTo>
                    <a:pt x="108" y="764"/>
                  </a:lnTo>
                  <a:lnTo>
                    <a:pt x="122" y="825"/>
                  </a:lnTo>
                  <a:lnTo>
                    <a:pt x="106" y="742"/>
                  </a:lnTo>
                  <a:lnTo>
                    <a:pt x="133" y="688"/>
                  </a:lnTo>
                  <a:lnTo>
                    <a:pt x="146" y="631"/>
                  </a:lnTo>
                  <a:lnTo>
                    <a:pt x="153" y="609"/>
                  </a:lnTo>
                  <a:lnTo>
                    <a:pt x="165" y="556"/>
                  </a:lnTo>
                  <a:lnTo>
                    <a:pt x="181" y="527"/>
                  </a:lnTo>
                  <a:lnTo>
                    <a:pt x="210" y="477"/>
                  </a:lnTo>
                  <a:lnTo>
                    <a:pt x="239" y="409"/>
                  </a:lnTo>
                  <a:lnTo>
                    <a:pt x="257" y="351"/>
                  </a:lnTo>
                  <a:lnTo>
                    <a:pt x="287" y="248"/>
                  </a:lnTo>
                  <a:lnTo>
                    <a:pt x="314" y="186"/>
                  </a:lnTo>
                  <a:lnTo>
                    <a:pt x="353" y="146"/>
                  </a:lnTo>
                  <a:lnTo>
                    <a:pt x="401" y="118"/>
                  </a:lnTo>
                  <a:lnTo>
                    <a:pt x="450" y="82"/>
                  </a:lnTo>
                  <a:lnTo>
                    <a:pt x="498" y="22"/>
                  </a:lnTo>
                  <a:lnTo>
                    <a:pt x="555" y="0"/>
                  </a:lnTo>
                  <a:lnTo>
                    <a:pt x="613" y="6"/>
                  </a:lnTo>
                  <a:lnTo>
                    <a:pt x="673" y="36"/>
                  </a:lnTo>
                  <a:lnTo>
                    <a:pt x="714" y="94"/>
                  </a:lnTo>
                  <a:lnTo>
                    <a:pt x="738" y="163"/>
                  </a:lnTo>
                  <a:lnTo>
                    <a:pt x="739" y="262"/>
                  </a:lnTo>
                  <a:lnTo>
                    <a:pt x="731" y="349"/>
                  </a:lnTo>
                  <a:lnTo>
                    <a:pt x="695" y="432"/>
                  </a:lnTo>
                  <a:lnTo>
                    <a:pt x="646" y="476"/>
                  </a:lnTo>
                  <a:lnTo>
                    <a:pt x="569" y="505"/>
                  </a:lnTo>
                  <a:lnTo>
                    <a:pt x="479" y="517"/>
                  </a:lnTo>
                  <a:lnTo>
                    <a:pt x="398" y="540"/>
                  </a:lnTo>
                  <a:lnTo>
                    <a:pt x="321" y="598"/>
                  </a:lnTo>
                  <a:lnTo>
                    <a:pt x="271" y="664"/>
                  </a:lnTo>
                  <a:lnTo>
                    <a:pt x="240" y="734"/>
                  </a:lnTo>
                  <a:lnTo>
                    <a:pt x="228" y="864"/>
                  </a:lnTo>
                  <a:lnTo>
                    <a:pt x="234" y="950"/>
                  </a:lnTo>
                  <a:lnTo>
                    <a:pt x="236" y="1053"/>
                  </a:lnTo>
                  <a:lnTo>
                    <a:pt x="249" y="1135"/>
                  </a:lnTo>
                  <a:lnTo>
                    <a:pt x="226" y="1162"/>
                  </a:lnTo>
                  <a:lnTo>
                    <a:pt x="191" y="1168"/>
                  </a:lnTo>
                </a:path>
              </a:pathLst>
            </a:custGeom>
            <a:gradFill rotWithShape="0">
              <a:gsLst>
                <a:gs pos="0">
                  <a:srgbClr val="FFF12B"/>
                </a:gs>
                <a:gs pos="100000">
                  <a:srgbClr val="FFFF9F"/>
                </a:gs>
              </a:gsLst>
              <a:lin ang="5400000" scaled="1"/>
            </a:gradFill>
            <a:ln w="28440" cap="flat">
              <a:solidFill>
                <a:srgbClr val="FF99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  <p:sp>
          <p:nvSpPr>
            <p:cNvPr id="31748" name="Freeform 4"/>
            <p:cNvSpPr>
              <a:spLocks noChangeArrowheads="1"/>
            </p:cNvSpPr>
            <p:nvPr/>
          </p:nvSpPr>
          <p:spPr bwMode="auto">
            <a:xfrm>
              <a:off x="2130" y="2347"/>
              <a:ext cx="451" cy="1375"/>
            </a:xfrm>
            <a:custGeom>
              <a:avLst/>
              <a:gdLst>
                <a:gd name="G0" fmla="+- 1 0 0"/>
                <a:gd name="G1" fmla="+- 1 0 0"/>
                <a:gd name="G2" fmla="+- 65358 0 0"/>
                <a:gd name="G3" fmla="+- 1 0 0"/>
                <a:gd name="G4" fmla="+- 1 0 0"/>
                <a:gd name="G5" fmla="+- 1 0 0"/>
                <a:gd name="G6" fmla="*/ 1 16385 2"/>
                <a:gd name="G7" fmla="+- 1 0 0"/>
                <a:gd name="G8" fmla="+- 1 0 0"/>
                <a:gd name="G9" fmla="+- 1 0 0"/>
                <a:gd name="G10" fmla="+- 1 0 0"/>
                <a:gd name="T0" fmla="*/ 107 w 456"/>
                <a:gd name="T1" fmla="*/ 0 h 1380"/>
                <a:gd name="T2" fmla="*/ 54 w 456"/>
                <a:gd name="T3" fmla="*/ 191 h 1380"/>
                <a:gd name="T4" fmla="*/ 22 w 456"/>
                <a:gd name="T5" fmla="*/ 338 h 1380"/>
                <a:gd name="T6" fmla="*/ 8 w 456"/>
                <a:gd name="T7" fmla="*/ 497 h 1380"/>
                <a:gd name="T8" fmla="*/ 0 w 456"/>
                <a:gd name="T9" fmla="*/ 658 h 1380"/>
                <a:gd name="T10" fmla="*/ 12 w 456"/>
                <a:gd name="T11" fmla="*/ 848 h 1380"/>
                <a:gd name="T12" fmla="*/ 60 w 456"/>
                <a:gd name="T13" fmla="*/ 1072 h 1380"/>
                <a:gd name="T14" fmla="*/ 125 w 456"/>
                <a:gd name="T15" fmla="*/ 1232 h 1380"/>
                <a:gd name="T16" fmla="*/ 221 w 456"/>
                <a:gd name="T17" fmla="*/ 1376 h 1380"/>
                <a:gd name="T18" fmla="*/ 452 w 456"/>
                <a:gd name="T19" fmla="*/ 700 h 1380"/>
                <a:gd name="T20" fmla="*/ 107 w 456"/>
                <a:gd name="T21" fmla="*/ 6 h 13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56" h="1380">
                  <a:moveTo>
                    <a:pt x="108" y="0"/>
                  </a:moveTo>
                  <a:lnTo>
                    <a:pt x="54" y="192"/>
                  </a:lnTo>
                  <a:lnTo>
                    <a:pt x="22" y="339"/>
                  </a:lnTo>
                  <a:lnTo>
                    <a:pt x="8" y="498"/>
                  </a:lnTo>
                  <a:lnTo>
                    <a:pt x="0" y="660"/>
                  </a:lnTo>
                  <a:lnTo>
                    <a:pt x="12" y="850"/>
                  </a:lnTo>
                  <a:lnTo>
                    <a:pt x="61" y="1075"/>
                  </a:lnTo>
                  <a:lnTo>
                    <a:pt x="126" y="1236"/>
                  </a:lnTo>
                  <a:lnTo>
                    <a:pt x="223" y="1380"/>
                  </a:lnTo>
                  <a:lnTo>
                    <a:pt x="456" y="702"/>
                  </a:lnTo>
                  <a:lnTo>
                    <a:pt x="108" y="6"/>
                  </a:lnTo>
                </a:path>
              </a:pathLst>
            </a:custGeom>
            <a:gradFill rotWithShape="0">
              <a:gsLst>
                <a:gs pos="0">
                  <a:srgbClr val="BCA690"/>
                </a:gs>
                <a:gs pos="100000">
                  <a:srgbClr val="F7E88D"/>
                </a:gs>
              </a:gsLst>
              <a:lin ang="8100000" scaled="1"/>
            </a:gradFill>
            <a:ln w="28440" cap="flat">
              <a:solidFill>
                <a:srgbClr val="B49C84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  <p:grpSp>
          <p:nvGrpSpPr>
            <p:cNvPr id="31749" name="Group 5"/>
            <p:cNvGrpSpPr>
              <a:grpSpLocks/>
            </p:cNvGrpSpPr>
            <p:nvPr/>
          </p:nvGrpSpPr>
          <p:grpSpPr bwMode="auto">
            <a:xfrm>
              <a:off x="3193" y="2512"/>
              <a:ext cx="344" cy="532"/>
              <a:chOff x="3193" y="2512"/>
              <a:chExt cx="344" cy="532"/>
            </a:xfrm>
          </p:grpSpPr>
          <p:sp>
            <p:nvSpPr>
              <p:cNvPr id="31750" name="Freeform 6"/>
              <p:cNvSpPr>
                <a:spLocks noChangeArrowheads="1"/>
              </p:cNvSpPr>
              <p:nvPr/>
            </p:nvSpPr>
            <p:spPr bwMode="auto">
              <a:xfrm>
                <a:off x="3493" y="2512"/>
                <a:ext cx="44" cy="532"/>
              </a:xfrm>
              <a:custGeom>
                <a:avLst/>
                <a:gdLst>
                  <a:gd name="G0" fmla="*/ 1 0 0"/>
                  <a:gd name="G1" fmla="+- 2 0 0"/>
                  <a:gd name="G2" fmla="+- 1 0 0"/>
                  <a:gd name="G3" fmla="+- 1 0 0"/>
                  <a:gd name="G4" fmla="+- 11 0 0"/>
                  <a:gd name="G5" fmla="*/ 1 16385 2"/>
                  <a:gd name="G6" fmla="+- 1 0 0"/>
                  <a:gd name="G7" fmla="*/ 1 7011 51200"/>
                  <a:gd name="T0" fmla="*/ 8 256 1"/>
                  <a:gd name="T1" fmla="*/ 0 256 1"/>
                  <a:gd name="G8" fmla="+- 0 T0 T1"/>
                  <a:gd name="G9" fmla="sin 12 G8"/>
                  <a:gd name="T2" fmla="*/ 5 w 54"/>
                  <a:gd name="T3" fmla="*/ 5 h 587"/>
                  <a:gd name="T4" fmla="*/ 0 w 54"/>
                  <a:gd name="T5" fmla="*/ 14 h 587"/>
                  <a:gd name="T6" fmla="*/ 0 w 54"/>
                  <a:gd name="T7" fmla="*/ 524 h 587"/>
                  <a:gd name="T8" fmla="*/ 9 w 54"/>
                  <a:gd name="T9" fmla="*/ 532 h 587"/>
                  <a:gd name="T10" fmla="*/ 20 w 54"/>
                  <a:gd name="T11" fmla="*/ 533 h 587"/>
                  <a:gd name="T12" fmla="*/ 45 w 54"/>
                  <a:gd name="T13" fmla="*/ 532 h 587"/>
                  <a:gd name="T14" fmla="*/ 45 w 54"/>
                  <a:gd name="T15" fmla="*/ 3 h 587"/>
                  <a:gd name="T16" fmla="*/ 22 w 54"/>
                  <a:gd name="T17" fmla="*/ 0 h 587"/>
                  <a:gd name="T18" fmla="*/ 5 w 54"/>
                  <a:gd name="T19" fmla="*/ 5 h 587"/>
                </a:gdLst>
                <a:ahLst/>
                <a:cxnLst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4" h="587">
                    <a:moveTo>
                      <a:pt x="6" y="5"/>
                    </a:moveTo>
                    <a:lnTo>
                      <a:pt x="0" y="15"/>
                    </a:lnTo>
                    <a:lnTo>
                      <a:pt x="0" y="577"/>
                    </a:lnTo>
                    <a:lnTo>
                      <a:pt x="11" y="586"/>
                    </a:lnTo>
                    <a:lnTo>
                      <a:pt x="24" y="587"/>
                    </a:lnTo>
                    <a:lnTo>
                      <a:pt x="54" y="586"/>
                    </a:lnTo>
                    <a:lnTo>
                      <a:pt x="54" y="3"/>
                    </a:lnTo>
                    <a:lnTo>
                      <a:pt x="26" y="0"/>
                    </a:lnTo>
                    <a:lnTo>
                      <a:pt x="6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CC00"/>
                  </a:gs>
                  <a:gs pos="100000">
                    <a:srgbClr val="FFFF99"/>
                  </a:gs>
                </a:gsLst>
                <a:lin ang="10800000" scaled="1"/>
              </a:gradFill>
              <a:ln w="19080" cap="flat">
                <a:solidFill>
                  <a:srgbClr val="FF99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CO"/>
              </a:p>
            </p:txBody>
          </p:sp>
          <p:sp>
            <p:nvSpPr>
              <p:cNvPr id="31751" name="Freeform 7"/>
              <p:cNvSpPr>
                <a:spLocks noChangeArrowheads="1"/>
              </p:cNvSpPr>
              <p:nvPr/>
            </p:nvSpPr>
            <p:spPr bwMode="auto">
              <a:xfrm>
                <a:off x="3254" y="2556"/>
                <a:ext cx="233" cy="460"/>
              </a:xfrm>
              <a:custGeom>
                <a:avLst/>
                <a:gdLst>
                  <a:gd name="G0" fmla="*/ 1 40187 57472"/>
                  <a:gd name="G1" fmla="+- 1 0 0"/>
                  <a:gd name="G2" fmla="+- 1 0 0"/>
                  <a:gd name="G3" fmla="+- 1 0 0"/>
                  <a:gd name="G4" fmla="+- 65486 0 0"/>
                  <a:gd name="G5" fmla="+- 65530 0 0"/>
                  <a:gd name="G6" fmla="+- 1 0 0"/>
                  <a:gd name="G7" fmla="+- 1 0 0"/>
                  <a:gd name="G8" fmla="+- 263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*/ 1 29653 63520"/>
                  <a:gd name="G17" fmla="*/ 1 16385 2"/>
                  <a:gd name="G18" fmla="+- 1 0 0"/>
                  <a:gd name="G19" fmla="+- 1 0 0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*/ 1 7011 51200"/>
                  <a:gd name="G26" fmla="+- 1 0 0"/>
                  <a:gd name="G27" fmla="+- 65346 0 0"/>
                  <a:gd name="G28" fmla="+- 65389 0 0"/>
                  <a:gd name="G29" fmla="+- 65439 0 0"/>
                  <a:gd name="G30" fmla="+- 65490 0 0"/>
                  <a:gd name="G31" fmla="+- 7 0 0"/>
                  <a:gd name="G32" fmla="+- 63 0 0"/>
                  <a:gd name="T0" fmla="*/ 234 w 263"/>
                  <a:gd name="T1" fmla="*/ 0 h 508"/>
                  <a:gd name="T2" fmla="*/ 190 w 263"/>
                  <a:gd name="T3" fmla="*/ 4 h 508"/>
                  <a:gd name="T4" fmla="*/ 151 w 263"/>
                  <a:gd name="T5" fmla="*/ 12 h 508"/>
                  <a:gd name="T6" fmla="*/ 109 w 263"/>
                  <a:gd name="T7" fmla="*/ 28 h 508"/>
                  <a:gd name="T8" fmla="*/ 74 w 263"/>
                  <a:gd name="T9" fmla="*/ 55 h 508"/>
                  <a:gd name="T10" fmla="*/ 48 w 263"/>
                  <a:gd name="T11" fmla="*/ 90 h 508"/>
                  <a:gd name="T12" fmla="*/ 27 w 263"/>
                  <a:gd name="T13" fmla="*/ 123 h 508"/>
                  <a:gd name="T14" fmla="*/ 7 w 263"/>
                  <a:gd name="T15" fmla="*/ 170 h 508"/>
                  <a:gd name="T16" fmla="*/ 0 w 263"/>
                  <a:gd name="T17" fmla="*/ 216 h 508"/>
                  <a:gd name="T18" fmla="*/ 4 w 263"/>
                  <a:gd name="T19" fmla="*/ 265 h 508"/>
                  <a:gd name="T20" fmla="*/ 12 w 263"/>
                  <a:gd name="T21" fmla="*/ 306 h 508"/>
                  <a:gd name="T22" fmla="*/ 33 w 263"/>
                  <a:gd name="T23" fmla="*/ 345 h 508"/>
                  <a:gd name="T24" fmla="*/ 61 w 263"/>
                  <a:gd name="T25" fmla="*/ 385 h 508"/>
                  <a:gd name="T26" fmla="*/ 114 w 263"/>
                  <a:gd name="T27" fmla="*/ 430 h 508"/>
                  <a:gd name="T28" fmla="*/ 154 w 263"/>
                  <a:gd name="T29" fmla="*/ 447 h 508"/>
                  <a:gd name="T30" fmla="*/ 199 w 263"/>
                  <a:gd name="T31" fmla="*/ 460 h 508"/>
                  <a:gd name="T32" fmla="*/ 233 w 263"/>
                  <a:gd name="T33" fmla="*/ 461 h 508"/>
                  <a:gd name="T34" fmla="*/ 234 w 263"/>
                  <a:gd name="T35" fmla="*/ 406 h 508"/>
                  <a:gd name="T36" fmla="*/ 199 w 263"/>
                  <a:gd name="T37" fmla="*/ 403 h 508"/>
                  <a:gd name="T38" fmla="*/ 165 w 263"/>
                  <a:gd name="T39" fmla="*/ 393 h 508"/>
                  <a:gd name="T40" fmla="*/ 133 w 263"/>
                  <a:gd name="T41" fmla="*/ 373 h 508"/>
                  <a:gd name="T42" fmla="*/ 99 w 263"/>
                  <a:gd name="T43" fmla="*/ 333 h 508"/>
                  <a:gd name="T44" fmla="*/ 72 w 263"/>
                  <a:gd name="T45" fmla="*/ 284 h 508"/>
                  <a:gd name="T46" fmla="*/ 67 w 263"/>
                  <a:gd name="T47" fmla="*/ 249 h 508"/>
                  <a:gd name="T48" fmla="*/ 67 w 263"/>
                  <a:gd name="T49" fmla="*/ 224 h 508"/>
                  <a:gd name="T50" fmla="*/ 69 w 263"/>
                  <a:gd name="T51" fmla="*/ 194 h 508"/>
                  <a:gd name="T52" fmla="*/ 79 w 263"/>
                  <a:gd name="T53" fmla="*/ 159 h 508"/>
                  <a:gd name="T54" fmla="*/ 106 w 263"/>
                  <a:gd name="T55" fmla="*/ 112 h 508"/>
                  <a:gd name="T56" fmla="*/ 135 w 263"/>
                  <a:gd name="T57" fmla="*/ 80 h 508"/>
                  <a:gd name="T58" fmla="*/ 162 w 263"/>
                  <a:gd name="T59" fmla="*/ 64 h 508"/>
                  <a:gd name="T60" fmla="*/ 194 w 263"/>
                  <a:gd name="T61" fmla="*/ 54 h 508"/>
                  <a:gd name="T62" fmla="*/ 234 w 263"/>
                  <a:gd name="T63" fmla="*/ 53 h 508"/>
                  <a:gd name="T64" fmla="*/ 234 w 263"/>
                  <a:gd name="T65" fmla="*/ 0 h 5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63" h="508">
                    <a:moveTo>
                      <a:pt x="263" y="0"/>
                    </a:moveTo>
                    <a:lnTo>
                      <a:pt x="213" y="4"/>
                    </a:lnTo>
                    <a:lnTo>
                      <a:pt x="170" y="13"/>
                    </a:lnTo>
                    <a:lnTo>
                      <a:pt x="123" y="31"/>
                    </a:lnTo>
                    <a:lnTo>
                      <a:pt x="83" y="61"/>
                    </a:lnTo>
                    <a:lnTo>
                      <a:pt x="54" y="99"/>
                    </a:lnTo>
                    <a:lnTo>
                      <a:pt x="30" y="136"/>
                    </a:lnTo>
                    <a:lnTo>
                      <a:pt x="8" y="187"/>
                    </a:lnTo>
                    <a:lnTo>
                      <a:pt x="0" y="238"/>
                    </a:lnTo>
                    <a:lnTo>
                      <a:pt x="4" y="292"/>
                    </a:lnTo>
                    <a:lnTo>
                      <a:pt x="14" y="337"/>
                    </a:lnTo>
                    <a:lnTo>
                      <a:pt x="37" y="380"/>
                    </a:lnTo>
                    <a:lnTo>
                      <a:pt x="69" y="424"/>
                    </a:lnTo>
                    <a:lnTo>
                      <a:pt x="128" y="474"/>
                    </a:lnTo>
                    <a:lnTo>
                      <a:pt x="173" y="493"/>
                    </a:lnTo>
                    <a:lnTo>
                      <a:pt x="224" y="507"/>
                    </a:lnTo>
                    <a:lnTo>
                      <a:pt x="262" y="508"/>
                    </a:lnTo>
                    <a:lnTo>
                      <a:pt x="263" y="447"/>
                    </a:lnTo>
                    <a:lnTo>
                      <a:pt x="224" y="444"/>
                    </a:lnTo>
                    <a:lnTo>
                      <a:pt x="185" y="433"/>
                    </a:lnTo>
                    <a:lnTo>
                      <a:pt x="150" y="411"/>
                    </a:lnTo>
                    <a:lnTo>
                      <a:pt x="111" y="367"/>
                    </a:lnTo>
                    <a:lnTo>
                      <a:pt x="81" y="313"/>
                    </a:lnTo>
                    <a:lnTo>
                      <a:pt x="75" y="274"/>
                    </a:lnTo>
                    <a:lnTo>
                      <a:pt x="75" y="247"/>
                    </a:lnTo>
                    <a:lnTo>
                      <a:pt x="77" y="214"/>
                    </a:lnTo>
                    <a:lnTo>
                      <a:pt x="89" y="175"/>
                    </a:lnTo>
                    <a:lnTo>
                      <a:pt x="119" y="123"/>
                    </a:lnTo>
                    <a:lnTo>
                      <a:pt x="152" y="88"/>
                    </a:lnTo>
                    <a:lnTo>
                      <a:pt x="182" y="70"/>
                    </a:lnTo>
                    <a:lnTo>
                      <a:pt x="218" y="60"/>
                    </a:lnTo>
                    <a:lnTo>
                      <a:pt x="263" y="58"/>
                    </a:lnTo>
                    <a:lnTo>
                      <a:pt x="263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CC00"/>
                  </a:gs>
                  <a:gs pos="100000">
                    <a:srgbClr val="FFFF99"/>
                  </a:gs>
                </a:gsLst>
                <a:lin ang="10800000" scaled="1"/>
              </a:gradFill>
              <a:ln w="19080" cap="flat">
                <a:solidFill>
                  <a:srgbClr val="FF99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CO"/>
              </a:p>
            </p:txBody>
          </p:sp>
          <p:sp>
            <p:nvSpPr>
              <p:cNvPr id="31752" name="Freeform 8"/>
              <p:cNvSpPr>
                <a:spLocks noChangeArrowheads="1"/>
              </p:cNvSpPr>
              <p:nvPr/>
            </p:nvSpPr>
            <p:spPr bwMode="auto">
              <a:xfrm>
                <a:off x="3193" y="2719"/>
                <a:ext cx="68" cy="119"/>
              </a:xfrm>
              <a:custGeom>
                <a:avLst/>
                <a:gdLst>
                  <a:gd name="G0" fmla="*/ 1 35183 35328"/>
                  <a:gd name="G1" fmla="+- 65510 0 0"/>
                  <a:gd name="G2" fmla="*/ 1 59471 61504"/>
                  <a:gd name="G3" fmla="+- 1 0 0"/>
                  <a:gd name="G4" fmla="+- 1 0 0"/>
                  <a:gd name="G5" fmla="+- 1 0 0"/>
                  <a:gd name="G6" fmla="+- 1 0 0"/>
                  <a:gd name="G7" fmla="*/ 1 6005 25216"/>
                  <a:gd name="G8" fmla="+- 1 0 0"/>
                  <a:gd name="G9" fmla="+- 1 0 0"/>
                  <a:gd name="G10" fmla="+- 1 0 0"/>
                  <a:gd name="G11" fmla="+- 16384 0 0"/>
                  <a:gd name="G12" fmla="*/ 1 64065 45376"/>
                  <a:gd name="G13" fmla="*/ 1 0 0"/>
                  <a:gd name="T0" fmla="*/ 14 w 81"/>
                  <a:gd name="T1" fmla="*/ 12 h 135"/>
                  <a:gd name="T2" fmla="*/ 3 w 81"/>
                  <a:gd name="T3" fmla="*/ 36 h 135"/>
                  <a:gd name="T4" fmla="*/ 0 w 81"/>
                  <a:gd name="T5" fmla="*/ 61 h 135"/>
                  <a:gd name="T6" fmla="*/ 3 w 81"/>
                  <a:gd name="T7" fmla="*/ 88 h 135"/>
                  <a:gd name="T8" fmla="*/ 14 w 81"/>
                  <a:gd name="T9" fmla="*/ 109 h 135"/>
                  <a:gd name="T10" fmla="*/ 33 w 81"/>
                  <a:gd name="T11" fmla="*/ 120 h 135"/>
                  <a:gd name="T12" fmla="*/ 60 w 81"/>
                  <a:gd name="T13" fmla="*/ 119 h 135"/>
                  <a:gd name="T14" fmla="*/ 66 w 81"/>
                  <a:gd name="T15" fmla="*/ 92 h 135"/>
                  <a:gd name="T16" fmla="*/ 69 w 81"/>
                  <a:gd name="T17" fmla="*/ 61 h 135"/>
                  <a:gd name="T18" fmla="*/ 69 w 81"/>
                  <a:gd name="T19" fmla="*/ 34 h 135"/>
                  <a:gd name="T20" fmla="*/ 67 w 81"/>
                  <a:gd name="T21" fmla="*/ 10 h 135"/>
                  <a:gd name="T22" fmla="*/ 62 w 81"/>
                  <a:gd name="T23" fmla="*/ 0 h 135"/>
                  <a:gd name="T24" fmla="*/ 33 w 81"/>
                  <a:gd name="T25" fmla="*/ 4 h 135"/>
                  <a:gd name="T26" fmla="*/ 14 w 81"/>
                  <a:gd name="T27" fmla="*/ 12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81" h="135">
                    <a:moveTo>
                      <a:pt x="16" y="14"/>
                    </a:moveTo>
                    <a:lnTo>
                      <a:pt x="3" y="41"/>
                    </a:lnTo>
                    <a:lnTo>
                      <a:pt x="0" y="69"/>
                    </a:lnTo>
                    <a:lnTo>
                      <a:pt x="4" y="99"/>
                    </a:lnTo>
                    <a:lnTo>
                      <a:pt x="16" y="123"/>
                    </a:lnTo>
                    <a:lnTo>
                      <a:pt x="39" y="135"/>
                    </a:lnTo>
                    <a:lnTo>
                      <a:pt x="70" y="134"/>
                    </a:lnTo>
                    <a:lnTo>
                      <a:pt x="78" y="104"/>
                    </a:lnTo>
                    <a:lnTo>
                      <a:pt x="81" y="69"/>
                    </a:lnTo>
                    <a:lnTo>
                      <a:pt x="81" y="38"/>
                    </a:lnTo>
                    <a:lnTo>
                      <a:pt x="79" y="11"/>
                    </a:lnTo>
                    <a:lnTo>
                      <a:pt x="73" y="0"/>
                    </a:lnTo>
                    <a:lnTo>
                      <a:pt x="39" y="5"/>
                    </a:lnTo>
                    <a:lnTo>
                      <a:pt x="16" y="1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CC00"/>
                  </a:gs>
                  <a:gs pos="100000">
                    <a:srgbClr val="FFFF99"/>
                  </a:gs>
                </a:gsLst>
                <a:lin ang="10800000" scaled="1"/>
              </a:gradFill>
              <a:ln w="19080" cap="flat">
                <a:solidFill>
                  <a:srgbClr val="FF99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CO"/>
              </a:p>
            </p:txBody>
          </p:sp>
        </p:grpSp>
      </p:grpSp>
      <p:sp>
        <p:nvSpPr>
          <p:cNvPr id="31753" name="Text Box 9"/>
          <p:cNvSpPr txBox="1">
            <a:spLocks noChangeArrowheads="1"/>
          </p:cNvSpPr>
          <p:nvPr/>
        </p:nvSpPr>
        <p:spPr bwMode="auto">
          <a:xfrm>
            <a:off x="2324100" y="935248"/>
            <a:ext cx="7543800" cy="58695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ctr">
            <a:spAutoFit/>
          </a:bodyPr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spcBef>
                <a:spcPts val="2000"/>
              </a:spcBef>
              <a:buClrTx/>
            </a:pPr>
            <a:r>
              <a:rPr lang="es-CO" altLang="es-CO" sz="3200" b="1">
                <a:solidFill>
                  <a:srgbClr val="FDEA9B"/>
                </a:solidFill>
              </a:rPr>
              <a:t>Oído medio: mecánica de los huesecillos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gradFill rotWithShape="0">
          <a:gsLst>
            <a:gs pos="0">
              <a:srgbClr val="000000"/>
            </a:gs>
            <a:gs pos="50000">
              <a:srgbClr val="003399"/>
            </a:gs>
            <a:gs pos="100000">
              <a:srgbClr val="000000"/>
            </a:gs>
          </a:gsLst>
          <a:lin ang="81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2769" name="Group 1"/>
          <p:cNvGrpSpPr>
            <a:grpSpLocks/>
          </p:cNvGrpSpPr>
          <p:nvPr/>
        </p:nvGrpSpPr>
        <p:grpSpPr bwMode="auto">
          <a:xfrm>
            <a:off x="4905376" y="2041526"/>
            <a:ext cx="2481263" cy="3865563"/>
            <a:chOff x="2130" y="1286"/>
            <a:chExt cx="1563" cy="2435"/>
          </a:xfrm>
        </p:grpSpPr>
        <p:sp>
          <p:nvSpPr>
            <p:cNvPr id="32770" name="Freeform 2"/>
            <p:cNvSpPr>
              <a:spLocks noChangeArrowheads="1"/>
            </p:cNvSpPr>
            <p:nvPr/>
          </p:nvSpPr>
          <p:spPr bwMode="auto">
            <a:xfrm rot="600000">
              <a:off x="2800" y="1320"/>
              <a:ext cx="524" cy="1429"/>
            </a:xfrm>
            <a:custGeom>
              <a:avLst/>
              <a:gdLst>
                <a:gd name="G0" fmla="+- 1 0 0"/>
                <a:gd name="G1" fmla="+- 175 0 0"/>
                <a:gd name="G2" fmla="+- 1 0 0"/>
                <a:gd name="G3" fmla="+- 1 0 0"/>
                <a:gd name="G4" fmla="+- 1 0 0"/>
                <a:gd name="G5" fmla="+- 1 0 0"/>
                <a:gd name="G6" fmla="+- 1 0 0"/>
                <a:gd name="G7" fmla="+- 1 0 0"/>
                <a:gd name="G8" fmla="*/ 1 50163 25408"/>
                <a:gd name="G9" fmla="*/ 1 36197 61504"/>
                <a:gd name="G10" fmla="+- 1 0 0"/>
                <a:gd name="G11" fmla="+- 1 0 0"/>
                <a:gd name="G12" fmla="+- 1 0 0"/>
                <a:gd name="G13" fmla="+- 1 0 0"/>
                <a:gd name="G14" fmla="+- 1 0 0"/>
                <a:gd name="G15" fmla="+- 1 0 0"/>
                <a:gd name="G16" fmla="+- 1 0 0"/>
                <a:gd name="G17" fmla="+- 1 0 0"/>
                <a:gd name="G18" fmla="+- 1 0 0"/>
                <a:gd name="G19" fmla="*/ 1 16385 2"/>
                <a:gd name="G20" fmla="+- 1 0 0"/>
                <a:gd name="G21" fmla="+- 1 0 0"/>
                <a:gd name="G22" fmla="+- 1 0 0"/>
                <a:gd name="G23" fmla="+- 1 0 0"/>
                <a:gd name="G24" fmla="+- 1 0 0"/>
                <a:gd name="G25" fmla="+- 1 0 0"/>
                <a:gd name="G26" fmla="+- 1 0 0"/>
                <a:gd name="G27" fmla="+- 1 0 0"/>
                <a:gd name="G28" fmla="*/ 1 58451 15648"/>
                <a:gd name="G29" fmla="+- 1 0 0"/>
                <a:gd name="G30" fmla="+- 1 0 0"/>
                <a:gd name="G31" fmla="+- 1 0 0"/>
                <a:gd name="G32" fmla="+- 1 0 0"/>
                <a:gd name="G33" fmla="+- 1 0 0"/>
                <a:gd name="G34" fmla="+- 1 0 0"/>
                <a:gd name="G35" fmla="+- 367 0 0"/>
                <a:gd name="G36" fmla="*/ 1 0 0"/>
                <a:gd name="T0" fmla="*/ 71 w 419"/>
                <a:gd name="T1" fmla="*/ 634 h 1066"/>
                <a:gd name="T2" fmla="*/ 11 w 419"/>
                <a:gd name="T3" fmla="*/ 503 h 1066"/>
                <a:gd name="T4" fmla="*/ 0 w 419"/>
                <a:gd name="T5" fmla="*/ 295 h 1066"/>
                <a:gd name="T6" fmla="*/ 88 w 419"/>
                <a:gd name="T7" fmla="*/ 156 h 1066"/>
                <a:gd name="T8" fmla="*/ 183 w 419"/>
                <a:gd name="T9" fmla="*/ 44 h 1066"/>
                <a:gd name="T10" fmla="*/ 274 w 419"/>
                <a:gd name="T11" fmla="*/ 0 h 1066"/>
                <a:gd name="T12" fmla="*/ 367 w 419"/>
                <a:gd name="T13" fmla="*/ 1 h 1066"/>
                <a:gd name="T14" fmla="*/ 439 w 419"/>
                <a:gd name="T15" fmla="*/ 79 h 1066"/>
                <a:gd name="T16" fmla="*/ 495 w 419"/>
                <a:gd name="T17" fmla="*/ 188 h 1066"/>
                <a:gd name="T18" fmla="*/ 514 w 419"/>
                <a:gd name="T19" fmla="*/ 270 h 1066"/>
                <a:gd name="T20" fmla="*/ 525 w 419"/>
                <a:gd name="T21" fmla="*/ 380 h 1066"/>
                <a:gd name="T22" fmla="*/ 500 w 419"/>
                <a:gd name="T23" fmla="*/ 481 h 1066"/>
                <a:gd name="T24" fmla="*/ 471 w 419"/>
                <a:gd name="T25" fmla="*/ 575 h 1066"/>
                <a:gd name="T26" fmla="*/ 424 w 419"/>
                <a:gd name="T27" fmla="*/ 668 h 1066"/>
                <a:gd name="T28" fmla="*/ 365 w 419"/>
                <a:gd name="T29" fmla="*/ 835 h 1066"/>
                <a:gd name="T30" fmla="*/ 341 w 419"/>
                <a:gd name="T31" fmla="*/ 964 h 1066"/>
                <a:gd name="T32" fmla="*/ 330 w 419"/>
                <a:gd name="T33" fmla="*/ 1090 h 1066"/>
                <a:gd name="T34" fmla="*/ 338 w 419"/>
                <a:gd name="T35" fmla="*/ 1238 h 1066"/>
                <a:gd name="T36" fmla="*/ 335 w 419"/>
                <a:gd name="T37" fmla="*/ 1336 h 1066"/>
                <a:gd name="T38" fmla="*/ 355 w 419"/>
                <a:gd name="T39" fmla="*/ 1331 h 1066"/>
                <a:gd name="T40" fmla="*/ 375 w 419"/>
                <a:gd name="T41" fmla="*/ 1340 h 1066"/>
                <a:gd name="T42" fmla="*/ 382 w 419"/>
                <a:gd name="T43" fmla="*/ 1347 h 1066"/>
                <a:gd name="T44" fmla="*/ 391 w 419"/>
                <a:gd name="T45" fmla="*/ 1384 h 1066"/>
                <a:gd name="T46" fmla="*/ 346 w 419"/>
                <a:gd name="T47" fmla="*/ 1410 h 1066"/>
                <a:gd name="T48" fmla="*/ 289 w 419"/>
                <a:gd name="T49" fmla="*/ 1410 h 1066"/>
                <a:gd name="T50" fmla="*/ 268 w 419"/>
                <a:gd name="T51" fmla="*/ 1386 h 1066"/>
                <a:gd name="T52" fmla="*/ 263 w 419"/>
                <a:gd name="T53" fmla="*/ 1350 h 1066"/>
                <a:gd name="T54" fmla="*/ 244 w 419"/>
                <a:gd name="T55" fmla="*/ 1247 h 1066"/>
                <a:gd name="T56" fmla="*/ 242 w 419"/>
                <a:gd name="T57" fmla="*/ 1156 h 1066"/>
                <a:gd name="T58" fmla="*/ 227 w 419"/>
                <a:gd name="T59" fmla="*/ 1073 h 1066"/>
                <a:gd name="T60" fmla="*/ 218 w 419"/>
                <a:gd name="T61" fmla="*/ 991 h 1066"/>
                <a:gd name="T62" fmla="*/ 203 w 419"/>
                <a:gd name="T63" fmla="*/ 901 h 1066"/>
                <a:gd name="T64" fmla="*/ 175 w 419"/>
                <a:gd name="T65" fmla="*/ 832 h 1066"/>
                <a:gd name="T66" fmla="*/ 159 w 419"/>
                <a:gd name="T67" fmla="*/ 788 h 1066"/>
                <a:gd name="T68" fmla="*/ 119 w 419"/>
                <a:gd name="T69" fmla="*/ 722 h 1066"/>
                <a:gd name="T70" fmla="*/ 89 w 419"/>
                <a:gd name="T71" fmla="*/ 694 h 1066"/>
                <a:gd name="T72" fmla="*/ 69 w 419"/>
                <a:gd name="T73" fmla="*/ 652 h 10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419" h="1066">
                  <a:moveTo>
                    <a:pt x="57" y="479"/>
                  </a:moveTo>
                  <a:lnTo>
                    <a:pt x="9" y="380"/>
                  </a:lnTo>
                  <a:lnTo>
                    <a:pt x="0" y="223"/>
                  </a:lnTo>
                  <a:lnTo>
                    <a:pt x="70" y="118"/>
                  </a:lnTo>
                  <a:lnTo>
                    <a:pt x="146" y="33"/>
                  </a:lnTo>
                  <a:lnTo>
                    <a:pt x="219" y="0"/>
                  </a:lnTo>
                  <a:lnTo>
                    <a:pt x="293" y="1"/>
                  </a:lnTo>
                  <a:lnTo>
                    <a:pt x="350" y="60"/>
                  </a:lnTo>
                  <a:lnTo>
                    <a:pt x="395" y="142"/>
                  </a:lnTo>
                  <a:lnTo>
                    <a:pt x="410" y="204"/>
                  </a:lnTo>
                  <a:lnTo>
                    <a:pt x="419" y="287"/>
                  </a:lnTo>
                  <a:lnTo>
                    <a:pt x="399" y="364"/>
                  </a:lnTo>
                  <a:lnTo>
                    <a:pt x="376" y="435"/>
                  </a:lnTo>
                  <a:lnTo>
                    <a:pt x="338" y="505"/>
                  </a:lnTo>
                  <a:lnTo>
                    <a:pt x="291" y="631"/>
                  </a:lnTo>
                  <a:lnTo>
                    <a:pt x="272" y="729"/>
                  </a:lnTo>
                  <a:lnTo>
                    <a:pt x="263" y="824"/>
                  </a:lnTo>
                  <a:lnTo>
                    <a:pt x="270" y="936"/>
                  </a:lnTo>
                  <a:lnTo>
                    <a:pt x="267" y="1010"/>
                  </a:lnTo>
                  <a:lnTo>
                    <a:pt x="283" y="1006"/>
                  </a:lnTo>
                  <a:lnTo>
                    <a:pt x="299" y="1013"/>
                  </a:lnTo>
                  <a:lnTo>
                    <a:pt x="305" y="1018"/>
                  </a:lnTo>
                  <a:lnTo>
                    <a:pt x="312" y="1046"/>
                  </a:lnTo>
                  <a:lnTo>
                    <a:pt x="276" y="1066"/>
                  </a:lnTo>
                  <a:lnTo>
                    <a:pt x="231" y="1066"/>
                  </a:lnTo>
                  <a:lnTo>
                    <a:pt x="214" y="1048"/>
                  </a:lnTo>
                  <a:lnTo>
                    <a:pt x="210" y="1021"/>
                  </a:lnTo>
                  <a:lnTo>
                    <a:pt x="195" y="943"/>
                  </a:lnTo>
                  <a:lnTo>
                    <a:pt x="193" y="874"/>
                  </a:lnTo>
                  <a:lnTo>
                    <a:pt x="181" y="811"/>
                  </a:lnTo>
                  <a:lnTo>
                    <a:pt x="174" y="749"/>
                  </a:lnTo>
                  <a:lnTo>
                    <a:pt x="162" y="681"/>
                  </a:lnTo>
                  <a:lnTo>
                    <a:pt x="140" y="629"/>
                  </a:lnTo>
                  <a:lnTo>
                    <a:pt x="127" y="596"/>
                  </a:lnTo>
                  <a:lnTo>
                    <a:pt x="95" y="546"/>
                  </a:lnTo>
                  <a:lnTo>
                    <a:pt x="71" y="525"/>
                  </a:lnTo>
                  <a:lnTo>
                    <a:pt x="55" y="493"/>
                  </a:lnTo>
                </a:path>
              </a:pathLst>
            </a:custGeom>
            <a:gradFill rotWithShape="0">
              <a:gsLst>
                <a:gs pos="0">
                  <a:srgbClr val="FFF12B"/>
                </a:gs>
                <a:gs pos="100000">
                  <a:srgbClr val="FFFF9F"/>
                </a:gs>
              </a:gsLst>
              <a:lin ang="5400000" scaled="1"/>
            </a:gradFill>
            <a:ln w="28440" cap="flat">
              <a:solidFill>
                <a:srgbClr val="FF99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  <p:sp>
          <p:nvSpPr>
            <p:cNvPr id="32771" name="Freeform 3"/>
            <p:cNvSpPr>
              <a:spLocks noChangeArrowheads="1"/>
            </p:cNvSpPr>
            <p:nvPr/>
          </p:nvSpPr>
          <p:spPr bwMode="auto">
            <a:xfrm rot="360000">
              <a:off x="2280" y="1348"/>
              <a:ext cx="928" cy="1565"/>
            </a:xfrm>
            <a:custGeom>
              <a:avLst/>
              <a:gdLst>
                <a:gd name="G0" fmla="+- 1 0 0"/>
                <a:gd name="G1" fmla="+- 72 0 0"/>
                <a:gd name="G2" fmla="+- 1 0 0"/>
                <a:gd name="G3" fmla="+- 1 0 0"/>
                <a:gd name="G4" fmla="+- 1 0 0"/>
                <a:gd name="G5" fmla="+- 1 0 0"/>
                <a:gd name="G6" fmla="+- 1 0 0"/>
                <a:gd name="G7" fmla="+- 1 0 0"/>
                <a:gd name="G8" fmla="+- 1 0 0"/>
                <a:gd name="G9" fmla="+- 1 0 0"/>
                <a:gd name="G10" fmla="+- 1 0 0"/>
                <a:gd name="G11" fmla="+- 1 0 0"/>
                <a:gd name="G12" fmla="+- 1 0 0"/>
                <a:gd name="G13" fmla="+- 1 0 0"/>
                <a:gd name="G14" fmla="+- 1 0 0"/>
                <a:gd name="G15" fmla="+- 1 0 0"/>
                <a:gd name="G16" fmla="+- 1 0 0"/>
                <a:gd name="G17" fmla="+- 1 0 0"/>
                <a:gd name="G18" fmla="+- 1 0 0"/>
                <a:gd name="G19" fmla="+- 1 0 0"/>
                <a:gd name="G20" fmla="+- 1 0 0"/>
                <a:gd name="G21" fmla="+- 1 0 0"/>
                <a:gd name="G22" fmla="*/ 1 16385 2"/>
                <a:gd name="G23" fmla="+- 1 0 0"/>
                <a:gd name="G24" fmla="+- 1 0 0"/>
                <a:gd name="G25" fmla="+- 1 0 0"/>
                <a:gd name="G26" fmla="+- 1 0 0"/>
                <a:gd name="G27" fmla="+- 1 0 0"/>
                <a:gd name="G28" fmla="+- 1 0 0"/>
                <a:gd name="G29" fmla="+- 1 0 0"/>
                <a:gd name="G30" fmla="+- 1 0 0"/>
                <a:gd name="G31" fmla="+- 1 0 0"/>
                <a:gd name="G32" fmla="+- 1 0 0"/>
                <a:gd name="G33" fmla="+- 1 0 0"/>
                <a:gd name="G34" fmla="+- 1 0 0"/>
                <a:gd name="G35" fmla="*/ 1 0 0"/>
                <a:gd name="G36" fmla="+- 948 0 0"/>
                <a:gd name="G37" fmla="+- 1 0 0"/>
                <a:gd name="G38" fmla="+- 1 0 0"/>
                <a:gd name="G39" fmla="+- 1 0 0"/>
                <a:gd name="G40" fmla="+- 1 0 0"/>
                <a:gd name="G41" fmla="+- 1 0 0"/>
                <a:gd name="G42" fmla="+- 1 0 0"/>
                <a:gd name="T0" fmla="*/ 244 w 739"/>
                <a:gd name="T1" fmla="*/ 1535 h 1168"/>
                <a:gd name="T2" fmla="*/ 3 w 739"/>
                <a:gd name="T3" fmla="*/ 995 h 1168"/>
                <a:gd name="T4" fmla="*/ 0 w 739"/>
                <a:gd name="T5" fmla="*/ 948 h 1168"/>
                <a:gd name="T6" fmla="*/ 47 w 739"/>
                <a:gd name="T7" fmla="*/ 902 h 1168"/>
                <a:gd name="T8" fmla="*/ 89 w 739"/>
                <a:gd name="T9" fmla="*/ 941 h 1168"/>
                <a:gd name="T10" fmla="*/ 136 w 739"/>
                <a:gd name="T11" fmla="*/ 1010 h 1168"/>
                <a:gd name="T12" fmla="*/ 153 w 739"/>
                <a:gd name="T13" fmla="*/ 1091 h 1168"/>
                <a:gd name="T14" fmla="*/ 133 w 739"/>
                <a:gd name="T15" fmla="*/ 981 h 1168"/>
                <a:gd name="T16" fmla="*/ 167 w 739"/>
                <a:gd name="T17" fmla="*/ 909 h 1168"/>
                <a:gd name="T18" fmla="*/ 184 w 739"/>
                <a:gd name="T19" fmla="*/ 834 h 1168"/>
                <a:gd name="T20" fmla="*/ 192 w 739"/>
                <a:gd name="T21" fmla="*/ 805 h 1168"/>
                <a:gd name="T22" fmla="*/ 207 w 739"/>
                <a:gd name="T23" fmla="*/ 735 h 1168"/>
                <a:gd name="T24" fmla="*/ 228 w 739"/>
                <a:gd name="T25" fmla="*/ 697 h 1168"/>
                <a:gd name="T26" fmla="*/ 264 w 739"/>
                <a:gd name="T27" fmla="*/ 631 h 1168"/>
                <a:gd name="T28" fmla="*/ 300 w 739"/>
                <a:gd name="T29" fmla="*/ 541 h 1168"/>
                <a:gd name="T30" fmla="*/ 323 w 739"/>
                <a:gd name="T31" fmla="*/ 464 h 1168"/>
                <a:gd name="T32" fmla="*/ 361 w 739"/>
                <a:gd name="T33" fmla="*/ 328 h 1168"/>
                <a:gd name="T34" fmla="*/ 395 w 739"/>
                <a:gd name="T35" fmla="*/ 246 h 1168"/>
                <a:gd name="T36" fmla="*/ 444 w 739"/>
                <a:gd name="T37" fmla="*/ 193 h 1168"/>
                <a:gd name="T38" fmla="*/ 504 w 739"/>
                <a:gd name="T39" fmla="*/ 156 h 1168"/>
                <a:gd name="T40" fmla="*/ 566 w 739"/>
                <a:gd name="T41" fmla="*/ 108 h 1168"/>
                <a:gd name="T42" fmla="*/ 626 w 739"/>
                <a:gd name="T43" fmla="*/ 29 h 1168"/>
                <a:gd name="T44" fmla="*/ 698 w 739"/>
                <a:gd name="T45" fmla="*/ 0 h 1168"/>
                <a:gd name="T46" fmla="*/ 771 w 739"/>
                <a:gd name="T47" fmla="*/ 8 h 1168"/>
                <a:gd name="T48" fmla="*/ 846 w 739"/>
                <a:gd name="T49" fmla="*/ 48 h 1168"/>
                <a:gd name="T50" fmla="*/ 898 w 739"/>
                <a:gd name="T51" fmla="*/ 124 h 1168"/>
                <a:gd name="T52" fmla="*/ 928 w 739"/>
                <a:gd name="T53" fmla="*/ 215 h 1168"/>
                <a:gd name="T54" fmla="*/ 929 w 739"/>
                <a:gd name="T55" fmla="*/ 346 h 1168"/>
                <a:gd name="T56" fmla="*/ 919 w 739"/>
                <a:gd name="T57" fmla="*/ 461 h 1168"/>
                <a:gd name="T58" fmla="*/ 874 w 739"/>
                <a:gd name="T59" fmla="*/ 571 h 1168"/>
                <a:gd name="T60" fmla="*/ 812 w 739"/>
                <a:gd name="T61" fmla="*/ 629 h 1168"/>
                <a:gd name="T62" fmla="*/ 715 w 739"/>
                <a:gd name="T63" fmla="*/ 668 h 1168"/>
                <a:gd name="T64" fmla="*/ 602 w 739"/>
                <a:gd name="T65" fmla="*/ 683 h 1168"/>
                <a:gd name="T66" fmla="*/ 500 w 739"/>
                <a:gd name="T67" fmla="*/ 714 h 1168"/>
                <a:gd name="T68" fmla="*/ 404 w 739"/>
                <a:gd name="T69" fmla="*/ 791 h 1168"/>
                <a:gd name="T70" fmla="*/ 341 w 739"/>
                <a:gd name="T71" fmla="*/ 878 h 1168"/>
                <a:gd name="T72" fmla="*/ 302 w 739"/>
                <a:gd name="T73" fmla="*/ 970 h 1168"/>
                <a:gd name="T74" fmla="*/ 287 w 739"/>
                <a:gd name="T75" fmla="*/ 1142 h 1168"/>
                <a:gd name="T76" fmla="*/ 294 w 739"/>
                <a:gd name="T77" fmla="*/ 1256 h 1168"/>
                <a:gd name="T78" fmla="*/ 297 w 739"/>
                <a:gd name="T79" fmla="*/ 1392 h 1168"/>
                <a:gd name="T80" fmla="*/ 313 w 739"/>
                <a:gd name="T81" fmla="*/ 1500 h 1168"/>
                <a:gd name="T82" fmla="*/ 284 w 739"/>
                <a:gd name="T83" fmla="*/ 1536 h 1168"/>
                <a:gd name="T84" fmla="*/ 240 w 739"/>
                <a:gd name="T85" fmla="*/ 1544 h 1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739" h="1168">
                  <a:moveTo>
                    <a:pt x="194" y="1161"/>
                  </a:moveTo>
                  <a:lnTo>
                    <a:pt x="2" y="753"/>
                  </a:lnTo>
                  <a:lnTo>
                    <a:pt x="0" y="717"/>
                  </a:lnTo>
                  <a:lnTo>
                    <a:pt x="37" y="682"/>
                  </a:lnTo>
                  <a:lnTo>
                    <a:pt x="71" y="712"/>
                  </a:lnTo>
                  <a:lnTo>
                    <a:pt x="108" y="764"/>
                  </a:lnTo>
                  <a:lnTo>
                    <a:pt x="122" y="825"/>
                  </a:lnTo>
                  <a:lnTo>
                    <a:pt x="106" y="742"/>
                  </a:lnTo>
                  <a:lnTo>
                    <a:pt x="133" y="688"/>
                  </a:lnTo>
                  <a:lnTo>
                    <a:pt x="146" y="631"/>
                  </a:lnTo>
                  <a:lnTo>
                    <a:pt x="153" y="609"/>
                  </a:lnTo>
                  <a:lnTo>
                    <a:pt x="165" y="556"/>
                  </a:lnTo>
                  <a:lnTo>
                    <a:pt x="181" y="527"/>
                  </a:lnTo>
                  <a:lnTo>
                    <a:pt x="210" y="477"/>
                  </a:lnTo>
                  <a:lnTo>
                    <a:pt x="239" y="409"/>
                  </a:lnTo>
                  <a:lnTo>
                    <a:pt x="257" y="351"/>
                  </a:lnTo>
                  <a:lnTo>
                    <a:pt x="287" y="248"/>
                  </a:lnTo>
                  <a:lnTo>
                    <a:pt x="314" y="186"/>
                  </a:lnTo>
                  <a:lnTo>
                    <a:pt x="353" y="146"/>
                  </a:lnTo>
                  <a:lnTo>
                    <a:pt x="401" y="118"/>
                  </a:lnTo>
                  <a:lnTo>
                    <a:pt x="450" y="82"/>
                  </a:lnTo>
                  <a:lnTo>
                    <a:pt x="498" y="22"/>
                  </a:lnTo>
                  <a:lnTo>
                    <a:pt x="555" y="0"/>
                  </a:lnTo>
                  <a:lnTo>
                    <a:pt x="613" y="6"/>
                  </a:lnTo>
                  <a:lnTo>
                    <a:pt x="673" y="36"/>
                  </a:lnTo>
                  <a:lnTo>
                    <a:pt x="714" y="94"/>
                  </a:lnTo>
                  <a:lnTo>
                    <a:pt x="738" y="163"/>
                  </a:lnTo>
                  <a:lnTo>
                    <a:pt x="739" y="262"/>
                  </a:lnTo>
                  <a:lnTo>
                    <a:pt x="731" y="349"/>
                  </a:lnTo>
                  <a:lnTo>
                    <a:pt x="695" y="432"/>
                  </a:lnTo>
                  <a:lnTo>
                    <a:pt x="646" y="476"/>
                  </a:lnTo>
                  <a:lnTo>
                    <a:pt x="569" y="505"/>
                  </a:lnTo>
                  <a:lnTo>
                    <a:pt x="479" y="517"/>
                  </a:lnTo>
                  <a:lnTo>
                    <a:pt x="398" y="540"/>
                  </a:lnTo>
                  <a:lnTo>
                    <a:pt x="321" y="598"/>
                  </a:lnTo>
                  <a:lnTo>
                    <a:pt x="271" y="664"/>
                  </a:lnTo>
                  <a:lnTo>
                    <a:pt x="240" y="734"/>
                  </a:lnTo>
                  <a:lnTo>
                    <a:pt x="228" y="864"/>
                  </a:lnTo>
                  <a:lnTo>
                    <a:pt x="234" y="950"/>
                  </a:lnTo>
                  <a:lnTo>
                    <a:pt x="236" y="1053"/>
                  </a:lnTo>
                  <a:lnTo>
                    <a:pt x="249" y="1135"/>
                  </a:lnTo>
                  <a:lnTo>
                    <a:pt x="226" y="1162"/>
                  </a:lnTo>
                  <a:lnTo>
                    <a:pt x="191" y="1168"/>
                  </a:lnTo>
                </a:path>
              </a:pathLst>
            </a:custGeom>
            <a:gradFill rotWithShape="0">
              <a:gsLst>
                <a:gs pos="0">
                  <a:srgbClr val="FFF12B"/>
                </a:gs>
                <a:gs pos="100000">
                  <a:srgbClr val="FFFF9F"/>
                </a:gs>
              </a:gsLst>
              <a:lin ang="5400000" scaled="1"/>
            </a:gradFill>
            <a:ln w="28440" cap="flat">
              <a:solidFill>
                <a:srgbClr val="FF99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  <p:sp>
          <p:nvSpPr>
            <p:cNvPr id="32772" name="Freeform 4"/>
            <p:cNvSpPr>
              <a:spLocks noChangeArrowheads="1"/>
            </p:cNvSpPr>
            <p:nvPr/>
          </p:nvSpPr>
          <p:spPr bwMode="auto">
            <a:xfrm>
              <a:off x="2130" y="2263"/>
              <a:ext cx="344" cy="1459"/>
            </a:xfrm>
            <a:custGeom>
              <a:avLst/>
              <a:gdLst>
                <a:gd name="G0" fmla="+- 1 0 0"/>
                <a:gd name="G1" fmla="+- 1 0 0"/>
                <a:gd name="G2" fmla="+- 65358 0 0"/>
                <a:gd name="G3" fmla="+- 1 0 0"/>
                <a:gd name="G4" fmla="+- 1 0 0"/>
                <a:gd name="G5" fmla="+- 1 0 0"/>
                <a:gd name="G6" fmla="*/ 1 16385 2"/>
                <a:gd name="G7" fmla="+- 1 0 0"/>
                <a:gd name="G8" fmla="+- 1 0 0"/>
                <a:gd name="G9" fmla="+- 1 0 0"/>
                <a:gd name="G10" fmla="+- 1 0 0"/>
                <a:gd name="T0" fmla="*/ 106 w 351"/>
                <a:gd name="T1" fmla="*/ 0 h 1380"/>
                <a:gd name="T2" fmla="*/ 53 w 351"/>
                <a:gd name="T3" fmla="*/ 200 h 1380"/>
                <a:gd name="T4" fmla="*/ 22 w 351"/>
                <a:gd name="T5" fmla="*/ 353 h 1380"/>
                <a:gd name="T6" fmla="*/ 8 w 351"/>
                <a:gd name="T7" fmla="*/ 519 h 1380"/>
                <a:gd name="T8" fmla="*/ 0 w 351"/>
                <a:gd name="T9" fmla="*/ 688 h 1380"/>
                <a:gd name="T10" fmla="*/ 12 w 351"/>
                <a:gd name="T11" fmla="*/ 886 h 1380"/>
                <a:gd name="T12" fmla="*/ 60 w 351"/>
                <a:gd name="T13" fmla="*/ 1121 h 1380"/>
                <a:gd name="T14" fmla="*/ 124 w 351"/>
                <a:gd name="T15" fmla="*/ 1289 h 1380"/>
                <a:gd name="T16" fmla="*/ 219 w 351"/>
                <a:gd name="T17" fmla="*/ 1439 h 1380"/>
                <a:gd name="T18" fmla="*/ 345 w 351"/>
                <a:gd name="T19" fmla="*/ 763 h 1380"/>
                <a:gd name="T20" fmla="*/ 106 w 351"/>
                <a:gd name="T21" fmla="*/ 6 h 13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51" h="1380">
                  <a:moveTo>
                    <a:pt x="108" y="0"/>
                  </a:moveTo>
                  <a:lnTo>
                    <a:pt x="54" y="192"/>
                  </a:lnTo>
                  <a:lnTo>
                    <a:pt x="22" y="339"/>
                  </a:lnTo>
                  <a:lnTo>
                    <a:pt x="8" y="498"/>
                  </a:lnTo>
                  <a:lnTo>
                    <a:pt x="0" y="660"/>
                  </a:lnTo>
                  <a:lnTo>
                    <a:pt x="12" y="850"/>
                  </a:lnTo>
                  <a:lnTo>
                    <a:pt x="61" y="1075"/>
                  </a:lnTo>
                  <a:lnTo>
                    <a:pt x="126" y="1236"/>
                  </a:lnTo>
                  <a:lnTo>
                    <a:pt x="223" y="1380"/>
                  </a:lnTo>
                  <a:lnTo>
                    <a:pt x="351" y="732"/>
                  </a:lnTo>
                  <a:lnTo>
                    <a:pt x="108" y="6"/>
                  </a:lnTo>
                </a:path>
              </a:pathLst>
            </a:custGeom>
            <a:gradFill rotWithShape="0">
              <a:gsLst>
                <a:gs pos="0">
                  <a:srgbClr val="BCA690"/>
                </a:gs>
                <a:gs pos="100000">
                  <a:srgbClr val="F7E88D"/>
                </a:gs>
              </a:gsLst>
              <a:lin ang="8100000" scaled="1"/>
            </a:gradFill>
            <a:ln w="28440" cap="flat">
              <a:solidFill>
                <a:srgbClr val="B49C84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  <p:grpSp>
          <p:nvGrpSpPr>
            <p:cNvPr id="32773" name="Group 5"/>
            <p:cNvGrpSpPr>
              <a:grpSpLocks/>
            </p:cNvGrpSpPr>
            <p:nvPr/>
          </p:nvGrpSpPr>
          <p:grpSpPr bwMode="auto">
            <a:xfrm>
              <a:off x="3021" y="2404"/>
              <a:ext cx="673" cy="686"/>
              <a:chOff x="3021" y="2404"/>
              <a:chExt cx="673" cy="686"/>
            </a:xfrm>
          </p:grpSpPr>
          <p:sp>
            <p:nvSpPr>
              <p:cNvPr id="32774" name="Freeform 6"/>
              <p:cNvSpPr>
                <a:spLocks noChangeArrowheads="1"/>
              </p:cNvSpPr>
              <p:nvPr/>
            </p:nvSpPr>
            <p:spPr bwMode="auto">
              <a:xfrm rot="20940000">
                <a:off x="3552" y="2407"/>
                <a:ext cx="79" cy="652"/>
              </a:xfrm>
              <a:custGeom>
                <a:avLst/>
                <a:gdLst>
                  <a:gd name="G0" fmla="*/ 1 0 0"/>
                  <a:gd name="G1" fmla="+- 2 0 0"/>
                  <a:gd name="G2" fmla="+- 1 0 0"/>
                  <a:gd name="G3" fmla="+- 1 0 0"/>
                  <a:gd name="G4" fmla="+- 11 0 0"/>
                  <a:gd name="G5" fmla="*/ 1 16385 2"/>
                  <a:gd name="G6" fmla="+- 1 0 0"/>
                  <a:gd name="G7" fmla="*/ 1 7011 51200"/>
                  <a:gd name="T0" fmla="*/ 8 256 1"/>
                  <a:gd name="T1" fmla="*/ 0 256 1"/>
                  <a:gd name="G8" fmla="+- 0 T0 T1"/>
                  <a:gd name="G9" fmla="sin 12 G8"/>
                  <a:gd name="T2" fmla="*/ 8 w 54"/>
                  <a:gd name="T3" fmla="*/ 5 h 587"/>
                  <a:gd name="T4" fmla="*/ 0 w 54"/>
                  <a:gd name="T5" fmla="*/ 16 h 587"/>
                  <a:gd name="T6" fmla="*/ 0 w 54"/>
                  <a:gd name="T7" fmla="*/ 606 h 587"/>
                  <a:gd name="T8" fmla="*/ 14 w 54"/>
                  <a:gd name="T9" fmla="*/ 615 h 587"/>
                  <a:gd name="T10" fmla="*/ 32 w 54"/>
                  <a:gd name="T11" fmla="*/ 616 h 587"/>
                  <a:gd name="T12" fmla="*/ 71 w 54"/>
                  <a:gd name="T13" fmla="*/ 615 h 587"/>
                  <a:gd name="T14" fmla="*/ 71 w 54"/>
                  <a:gd name="T15" fmla="*/ 3 h 587"/>
                  <a:gd name="T16" fmla="*/ 34 w 54"/>
                  <a:gd name="T17" fmla="*/ 0 h 587"/>
                  <a:gd name="T18" fmla="*/ 8 w 54"/>
                  <a:gd name="T19" fmla="*/ 5 h 587"/>
                </a:gdLst>
                <a:ahLst/>
                <a:cxnLst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4" h="587">
                    <a:moveTo>
                      <a:pt x="6" y="5"/>
                    </a:moveTo>
                    <a:lnTo>
                      <a:pt x="0" y="15"/>
                    </a:lnTo>
                    <a:lnTo>
                      <a:pt x="0" y="577"/>
                    </a:lnTo>
                    <a:lnTo>
                      <a:pt x="11" y="586"/>
                    </a:lnTo>
                    <a:lnTo>
                      <a:pt x="24" y="587"/>
                    </a:lnTo>
                    <a:lnTo>
                      <a:pt x="54" y="586"/>
                    </a:lnTo>
                    <a:lnTo>
                      <a:pt x="54" y="3"/>
                    </a:lnTo>
                    <a:lnTo>
                      <a:pt x="26" y="0"/>
                    </a:lnTo>
                    <a:lnTo>
                      <a:pt x="6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CC00"/>
                  </a:gs>
                  <a:gs pos="100000">
                    <a:srgbClr val="FFFF99"/>
                  </a:gs>
                </a:gsLst>
                <a:lin ang="10800000" scaled="1"/>
              </a:gradFill>
              <a:ln w="19080" cap="flat">
                <a:solidFill>
                  <a:srgbClr val="FF99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CO"/>
              </a:p>
            </p:txBody>
          </p:sp>
          <p:sp>
            <p:nvSpPr>
              <p:cNvPr id="32775" name="Freeform 7"/>
              <p:cNvSpPr>
                <a:spLocks noChangeArrowheads="1"/>
              </p:cNvSpPr>
              <p:nvPr/>
            </p:nvSpPr>
            <p:spPr bwMode="auto">
              <a:xfrm rot="20940000">
                <a:off x="3138" y="2492"/>
                <a:ext cx="410" cy="565"/>
              </a:xfrm>
              <a:custGeom>
                <a:avLst/>
                <a:gdLst>
                  <a:gd name="G0" fmla="*/ 1 40187 57472"/>
                  <a:gd name="G1" fmla="+- 1 0 0"/>
                  <a:gd name="G2" fmla="+- 1 0 0"/>
                  <a:gd name="G3" fmla="+- 1 0 0"/>
                  <a:gd name="G4" fmla="+- 65486 0 0"/>
                  <a:gd name="G5" fmla="+- 65530 0 0"/>
                  <a:gd name="G6" fmla="+- 1 0 0"/>
                  <a:gd name="G7" fmla="+- 1 0 0"/>
                  <a:gd name="G8" fmla="+- 263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*/ 1 29653 63520"/>
                  <a:gd name="G17" fmla="*/ 1 16385 2"/>
                  <a:gd name="G18" fmla="+- 1 0 0"/>
                  <a:gd name="G19" fmla="+- 1 0 0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*/ 1 7011 51200"/>
                  <a:gd name="G26" fmla="+- 1 0 0"/>
                  <a:gd name="G27" fmla="+- 65242 0 0"/>
                  <a:gd name="G28" fmla="+- 65305 0 0"/>
                  <a:gd name="G29" fmla="+- 65380 0 0"/>
                  <a:gd name="G30" fmla="+- 65454 0 0"/>
                  <a:gd name="G31" fmla="+- 65525 0 0"/>
                  <a:gd name="G32" fmla="+- 63 0 0"/>
                  <a:gd name="T0" fmla="*/ 363 w 263"/>
                  <a:gd name="T1" fmla="*/ 0 h 508"/>
                  <a:gd name="T2" fmla="*/ 294 w 263"/>
                  <a:gd name="T3" fmla="*/ 4 h 508"/>
                  <a:gd name="T4" fmla="*/ 235 w 263"/>
                  <a:gd name="T5" fmla="*/ 14 h 508"/>
                  <a:gd name="T6" fmla="*/ 170 w 263"/>
                  <a:gd name="T7" fmla="*/ 33 h 508"/>
                  <a:gd name="T8" fmla="*/ 115 w 263"/>
                  <a:gd name="T9" fmla="*/ 64 h 508"/>
                  <a:gd name="T10" fmla="*/ 75 w 263"/>
                  <a:gd name="T11" fmla="*/ 104 h 508"/>
                  <a:gd name="T12" fmla="*/ 41 w 263"/>
                  <a:gd name="T13" fmla="*/ 143 h 508"/>
                  <a:gd name="T14" fmla="*/ 11 w 263"/>
                  <a:gd name="T15" fmla="*/ 197 h 508"/>
                  <a:gd name="T16" fmla="*/ 0 w 263"/>
                  <a:gd name="T17" fmla="*/ 250 h 508"/>
                  <a:gd name="T18" fmla="*/ 6 w 263"/>
                  <a:gd name="T19" fmla="*/ 307 h 508"/>
                  <a:gd name="T20" fmla="*/ 19 w 263"/>
                  <a:gd name="T21" fmla="*/ 354 h 508"/>
                  <a:gd name="T22" fmla="*/ 51 w 263"/>
                  <a:gd name="T23" fmla="*/ 399 h 508"/>
                  <a:gd name="T24" fmla="*/ 95 w 263"/>
                  <a:gd name="T25" fmla="*/ 446 h 508"/>
                  <a:gd name="T26" fmla="*/ 177 w 263"/>
                  <a:gd name="T27" fmla="*/ 498 h 508"/>
                  <a:gd name="T28" fmla="*/ 239 w 263"/>
                  <a:gd name="T29" fmla="*/ 518 h 508"/>
                  <a:gd name="T30" fmla="*/ 309 w 263"/>
                  <a:gd name="T31" fmla="*/ 533 h 508"/>
                  <a:gd name="T32" fmla="*/ 362 w 263"/>
                  <a:gd name="T33" fmla="*/ 534 h 508"/>
                  <a:gd name="T34" fmla="*/ 363 w 263"/>
                  <a:gd name="T35" fmla="*/ 470 h 508"/>
                  <a:gd name="T36" fmla="*/ 309 w 263"/>
                  <a:gd name="T37" fmla="*/ 467 h 508"/>
                  <a:gd name="T38" fmla="*/ 255 w 263"/>
                  <a:gd name="T39" fmla="*/ 455 h 508"/>
                  <a:gd name="T40" fmla="*/ 207 w 263"/>
                  <a:gd name="T41" fmla="*/ 432 h 508"/>
                  <a:gd name="T42" fmla="*/ 153 w 263"/>
                  <a:gd name="T43" fmla="*/ 386 h 508"/>
                  <a:gd name="T44" fmla="*/ 112 w 263"/>
                  <a:gd name="T45" fmla="*/ 329 h 508"/>
                  <a:gd name="T46" fmla="*/ 104 w 263"/>
                  <a:gd name="T47" fmla="*/ 288 h 508"/>
                  <a:gd name="T48" fmla="*/ 104 w 263"/>
                  <a:gd name="T49" fmla="*/ 260 h 508"/>
                  <a:gd name="T50" fmla="*/ 106 w 263"/>
                  <a:gd name="T51" fmla="*/ 225 h 508"/>
                  <a:gd name="T52" fmla="*/ 123 w 263"/>
                  <a:gd name="T53" fmla="*/ 184 h 508"/>
                  <a:gd name="T54" fmla="*/ 164 w 263"/>
                  <a:gd name="T55" fmla="*/ 129 h 508"/>
                  <a:gd name="T56" fmla="*/ 210 w 263"/>
                  <a:gd name="T57" fmla="*/ 93 h 508"/>
                  <a:gd name="T58" fmla="*/ 251 w 263"/>
                  <a:gd name="T59" fmla="*/ 74 h 508"/>
                  <a:gd name="T60" fmla="*/ 301 w 263"/>
                  <a:gd name="T61" fmla="*/ 63 h 508"/>
                  <a:gd name="T62" fmla="*/ 363 w 263"/>
                  <a:gd name="T63" fmla="*/ 61 h 508"/>
                  <a:gd name="T64" fmla="*/ 363 w 263"/>
                  <a:gd name="T65" fmla="*/ 0 h 5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63" h="508">
                    <a:moveTo>
                      <a:pt x="263" y="0"/>
                    </a:moveTo>
                    <a:lnTo>
                      <a:pt x="213" y="4"/>
                    </a:lnTo>
                    <a:lnTo>
                      <a:pt x="170" y="13"/>
                    </a:lnTo>
                    <a:lnTo>
                      <a:pt x="123" y="31"/>
                    </a:lnTo>
                    <a:lnTo>
                      <a:pt x="83" y="61"/>
                    </a:lnTo>
                    <a:lnTo>
                      <a:pt x="54" y="99"/>
                    </a:lnTo>
                    <a:lnTo>
                      <a:pt x="30" y="136"/>
                    </a:lnTo>
                    <a:lnTo>
                      <a:pt x="8" y="187"/>
                    </a:lnTo>
                    <a:lnTo>
                      <a:pt x="0" y="238"/>
                    </a:lnTo>
                    <a:lnTo>
                      <a:pt x="4" y="292"/>
                    </a:lnTo>
                    <a:lnTo>
                      <a:pt x="14" y="337"/>
                    </a:lnTo>
                    <a:lnTo>
                      <a:pt x="37" y="380"/>
                    </a:lnTo>
                    <a:lnTo>
                      <a:pt x="69" y="424"/>
                    </a:lnTo>
                    <a:lnTo>
                      <a:pt x="128" y="474"/>
                    </a:lnTo>
                    <a:lnTo>
                      <a:pt x="173" y="493"/>
                    </a:lnTo>
                    <a:lnTo>
                      <a:pt x="224" y="507"/>
                    </a:lnTo>
                    <a:lnTo>
                      <a:pt x="262" y="508"/>
                    </a:lnTo>
                    <a:lnTo>
                      <a:pt x="263" y="447"/>
                    </a:lnTo>
                    <a:lnTo>
                      <a:pt x="224" y="444"/>
                    </a:lnTo>
                    <a:lnTo>
                      <a:pt x="185" y="433"/>
                    </a:lnTo>
                    <a:lnTo>
                      <a:pt x="150" y="411"/>
                    </a:lnTo>
                    <a:lnTo>
                      <a:pt x="111" y="367"/>
                    </a:lnTo>
                    <a:lnTo>
                      <a:pt x="81" y="313"/>
                    </a:lnTo>
                    <a:lnTo>
                      <a:pt x="75" y="274"/>
                    </a:lnTo>
                    <a:lnTo>
                      <a:pt x="75" y="247"/>
                    </a:lnTo>
                    <a:lnTo>
                      <a:pt x="77" y="214"/>
                    </a:lnTo>
                    <a:lnTo>
                      <a:pt x="89" y="175"/>
                    </a:lnTo>
                    <a:lnTo>
                      <a:pt x="119" y="123"/>
                    </a:lnTo>
                    <a:lnTo>
                      <a:pt x="152" y="88"/>
                    </a:lnTo>
                    <a:lnTo>
                      <a:pt x="182" y="70"/>
                    </a:lnTo>
                    <a:lnTo>
                      <a:pt x="218" y="60"/>
                    </a:lnTo>
                    <a:lnTo>
                      <a:pt x="263" y="58"/>
                    </a:lnTo>
                    <a:lnTo>
                      <a:pt x="263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CC00"/>
                  </a:gs>
                  <a:gs pos="100000">
                    <a:srgbClr val="FFFF99"/>
                  </a:gs>
                </a:gsLst>
                <a:lin ang="10800000" scaled="1"/>
              </a:gradFill>
              <a:ln w="19080" cap="flat">
                <a:solidFill>
                  <a:srgbClr val="FF99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CO"/>
              </a:p>
            </p:txBody>
          </p:sp>
          <p:sp>
            <p:nvSpPr>
              <p:cNvPr id="32776" name="Freeform 8"/>
              <p:cNvSpPr>
                <a:spLocks noChangeArrowheads="1"/>
              </p:cNvSpPr>
              <p:nvPr/>
            </p:nvSpPr>
            <p:spPr bwMode="auto">
              <a:xfrm rot="20940000">
                <a:off x="3033" y="2723"/>
                <a:ext cx="120" cy="145"/>
              </a:xfrm>
              <a:custGeom>
                <a:avLst/>
                <a:gdLst>
                  <a:gd name="G0" fmla="*/ 1 35183 35328"/>
                  <a:gd name="G1" fmla="+- 65510 0 0"/>
                  <a:gd name="G2" fmla="*/ 1 59471 61504"/>
                  <a:gd name="G3" fmla="+- 1 0 0"/>
                  <a:gd name="G4" fmla="+- 1 0 0"/>
                  <a:gd name="G5" fmla="+- 1 0 0"/>
                  <a:gd name="G6" fmla="+- 1 0 0"/>
                  <a:gd name="G7" fmla="*/ 1 6005 25216"/>
                  <a:gd name="G8" fmla="+- 1 0 0"/>
                  <a:gd name="G9" fmla="+- 1 0 0"/>
                  <a:gd name="G10" fmla="+- 1 0 0"/>
                  <a:gd name="G11" fmla="+- 16384 0 0"/>
                  <a:gd name="G12" fmla="*/ 1 7551 50432"/>
                  <a:gd name="G13" fmla="+- 4 0 0"/>
                  <a:gd name="T0" fmla="*/ 21 w 81"/>
                  <a:gd name="T1" fmla="*/ 14 h 135"/>
                  <a:gd name="T2" fmla="*/ 4 w 81"/>
                  <a:gd name="T3" fmla="*/ 42 h 135"/>
                  <a:gd name="T4" fmla="*/ 0 w 81"/>
                  <a:gd name="T5" fmla="*/ 71 h 135"/>
                  <a:gd name="T6" fmla="*/ 5 w 81"/>
                  <a:gd name="T7" fmla="*/ 101 h 135"/>
                  <a:gd name="T8" fmla="*/ 21 w 81"/>
                  <a:gd name="T9" fmla="*/ 126 h 135"/>
                  <a:gd name="T10" fmla="*/ 52 w 81"/>
                  <a:gd name="T11" fmla="*/ 138 h 135"/>
                  <a:gd name="T12" fmla="*/ 92 w 81"/>
                  <a:gd name="T13" fmla="*/ 137 h 135"/>
                  <a:gd name="T14" fmla="*/ 103 w 81"/>
                  <a:gd name="T15" fmla="*/ 106 h 135"/>
                  <a:gd name="T16" fmla="*/ 107 w 81"/>
                  <a:gd name="T17" fmla="*/ 71 h 135"/>
                  <a:gd name="T18" fmla="*/ 107 w 81"/>
                  <a:gd name="T19" fmla="*/ 39 h 135"/>
                  <a:gd name="T20" fmla="*/ 104 w 81"/>
                  <a:gd name="T21" fmla="*/ 11 h 135"/>
                  <a:gd name="T22" fmla="*/ 96 w 81"/>
                  <a:gd name="T23" fmla="*/ 0 h 135"/>
                  <a:gd name="T24" fmla="*/ 52 w 81"/>
                  <a:gd name="T25" fmla="*/ 5 h 135"/>
                  <a:gd name="T26" fmla="*/ 21 w 81"/>
                  <a:gd name="T27" fmla="*/ 14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81" h="135">
                    <a:moveTo>
                      <a:pt x="16" y="14"/>
                    </a:moveTo>
                    <a:lnTo>
                      <a:pt x="3" y="41"/>
                    </a:lnTo>
                    <a:lnTo>
                      <a:pt x="0" y="69"/>
                    </a:lnTo>
                    <a:lnTo>
                      <a:pt x="4" y="99"/>
                    </a:lnTo>
                    <a:lnTo>
                      <a:pt x="16" y="123"/>
                    </a:lnTo>
                    <a:lnTo>
                      <a:pt x="39" y="135"/>
                    </a:lnTo>
                    <a:lnTo>
                      <a:pt x="70" y="134"/>
                    </a:lnTo>
                    <a:lnTo>
                      <a:pt x="78" y="104"/>
                    </a:lnTo>
                    <a:lnTo>
                      <a:pt x="81" y="69"/>
                    </a:lnTo>
                    <a:lnTo>
                      <a:pt x="81" y="38"/>
                    </a:lnTo>
                    <a:lnTo>
                      <a:pt x="79" y="11"/>
                    </a:lnTo>
                    <a:lnTo>
                      <a:pt x="73" y="0"/>
                    </a:lnTo>
                    <a:lnTo>
                      <a:pt x="39" y="5"/>
                    </a:lnTo>
                    <a:lnTo>
                      <a:pt x="16" y="1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CC00"/>
                  </a:gs>
                  <a:gs pos="100000">
                    <a:srgbClr val="FFFF99"/>
                  </a:gs>
                </a:gsLst>
                <a:lin ang="10800000" scaled="1"/>
              </a:gradFill>
              <a:ln w="19080" cap="flat">
                <a:solidFill>
                  <a:srgbClr val="FF99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CO"/>
              </a:p>
            </p:txBody>
          </p:sp>
        </p:grpSp>
      </p:grpSp>
      <p:sp>
        <p:nvSpPr>
          <p:cNvPr id="32777" name="Text Box 9"/>
          <p:cNvSpPr txBox="1">
            <a:spLocks noChangeArrowheads="1"/>
          </p:cNvSpPr>
          <p:nvPr/>
        </p:nvSpPr>
        <p:spPr bwMode="auto">
          <a:xfrm>
            <a:off x="2324100" y="935248"/>
            <a:ext cx="7543800" cy="58695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ctr">
            <a:spAutoFit/>
          </a:bodyPr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spcBef>
                <a:spcPts val="2000"/>
              </a:spcBef>
              <a:buClrTx/>
            </a:pPr>
            <a:r>
              <a:rPr lang="es-CO" altLang="es-CO" sz="3200" b="1">
                <a:solidFill>
                  <a:srgbClr val="FDEA9B"/>
                </a:solidFill>
              </a:rPr>
              <a:t>Oído medio: mecánica de los huesecillos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gradFill rotWithShape="0">
          <a:gsLst>
            <a:gs pos="0">
              <a:srgbClr val="000000"/>
            </a:gs>
            <a:gs pos="50000">
              <a:srgbClr val="003399"/>
            </a:gs>
            <a:gs pos="100000">
              <a:srgbClr val="000000"/>
            </a:gs>
          </a:gsLst>
          <a:lin ang="81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5" name="Text Box 1"/>
          <p:cNvSpPr txBox="1">
            <a:spLocks noChangeArrowheads="1"/>
          </p:cNvSpPr>
          <p:nvPr/>
        </p:nvSpPr>
        <p:spPr bwMode="auto">
          <a:xfrm>
            <a:off x="2466975" y="1018601"/>
            <a:ext cx="7258050" cy="455727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ctr">
            <a:spAutoFit/>
          </a:bodyPr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spcBef>
                <a:spcPts val="2750"/>
              </a:spcBef>
              <a:buClrTx/>
            </a:pPr>
            <a:r>
              <a:rPr lang="es-CO" altLang="es-CO" sz="4400" b="1" i="1">
                <a:solidFill>
                  <a:srgbClr val="FFFF99"/>
                </a:solidFill>
              </a:rPr>
              <a:t>El aparato auditivo está  formado por tres secciones:</a:t>
            </a:r>
          </a:p>
          <a:p>
            <a:pPr algn="ctr">
              <a:spcBef>
                <a:spcPts val="2750"/>
              </a:spcBef>
              <a:buClrTx/>
            </a:pPr>
            <a:r>
              <a:rPr lang="es-CO" altLang="es-CO" sz="4400" b="1" i="1">
                <a:solidFill>
                  <a:srgbClr val="66FF33"/>
                </a:solidFill>
              </a:rPr>
              <a:t>El oído externo</a:t>
            </a:r>
          </a:p>
          <a:p>
            <a:pPr algn="ctr">
              <a:spcBef>
                <a:spcPts val="2750"/>
              </a:spcBef>
              <a:buClrTx/>
            </a:pPr>
            <a:r>
              <a:rPr lang="es-CO" altLang="es-CO" sz="4400" b="1" i="1">
                <a:solidFill>
                  <a:srgbClr val="66FF33"/>
                </a:solidFill>
              </a:rPr>
              <a:t>El oído medio</a:t>
            </a:r>
          </a:p>
          <a:p>
            <a:pPr algn="ctr">
              <a:spcBef>
                <a:spcPts val="2750"/>
              </a:spcBef>
              <a:buClrTx/>
            </a:pPr>
            <a:r>
              <a:rPr lang="es-CO" altLang="es-CO" sz="4400" b="1" i="1">
                <a:solidFill>
                  <a:srgbClr val="66FF33"/>
                </a:solidFill>
              </a:rPr>
              <a:t>El oído interno</a:t>
            </a:r>
          </a:p>
        </p:txBody>
      </p:sp>
    </p:spTree>
  </p:cSld>
  <p:clrMapOvr>
    <a:masterClrMapping/>
  </p:clrMapOvr>
  <p:transition>
    <p:dissolve/>
  </p:transition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gradFill rotWithShape="0">
          <a:gsLst>
            <a:gs pos="0">
              <a:srgbClr val="000000"/>
            </a:gs>
            <a:gs pos="50000">
              <a:srgbClr val="003399"/>
            </a:gs>
            <a:gs pos="100000">
              <a:srgbClr val="000000"/>
            </a:gs>
          </a:gsLst>
          <a:lin ang="81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3793" name="Group 1"/>
          <p:cNvGrpSpPr>
            <a:grpSpLocks/>
          </p:cNvGrpSpPr>
          <p:nvPr/>
        </p:nvGrpSpPr>
        <p:grpSpPr bwMode="auto">
          <a:xfrm>
            <a:off x="4905376" y="2281239"/>
            <a:ext cx="2233613" cy="3627437"/>
            <a:chOff x="2130" y="1437"/>
            <a:chExt cx="1407" cy="2285"/>
          </a:xfrm>
        </p:grpSpPr>
        <p:sp>
          <p:nvSpPr>
            <p:cNvPr id="33794" name="Freeform 2"/>
            <p:cNvSpPr>
              <a:spLocks noChangeArrowheads="1"/>
            </p:cNvSpPr>
            <p:nvPr/>
          </p:nvSpPr>
          <p:spPr bwMode="auto">
            <a:xfrm>
              <a:off x="2798" y="1462"/>
              <a:ext cx="525" cy="1346"/>
            </a:xfrm>
            <a:custGeom>
              <a:avLst/>
              <a:gdLst>
                <a:gd name="G0" fmla="+- 1 0 0"/>
                <a:gd name="G1" fmla="+- 175 0 0"/>
                <a:gd name="G2" fmla="+- 1 0 0"/>
                <a:gd name="G3" fmla="+- 1 0 0"/>
                <a:gd name="G4" fmla="+- 1 0 0"/>
                <a:gd name="G5" fmla="+- 1 0 0"/>
                <a:gd name="G6" fmla="+- 1 0 0"/>
                <a:gd name="G7" fmla="+- 1 0 0"/>
                <a:gd name="G8" fmla="*/ 1 50163 25408"/>
                <a:gd name="G9" fmla="*/ 1 36197 61504"/>
                <a:gd name="G10" fmla="+- 1 0 0"/>
                <a:gd name="G11" fmla="+- 1 0 0"/>
                <a:gd name="G12" fmla="+- 1 0 0"/>
                <a:gd name="G13" fmla="+- 1 0 0"/>
                <a:gd name="G14" fmla="+- 1 0 0"/>
                <a:gd name="G15" fmla="+- 1 0 0"/>
                <a:gd name="G16" fmla="+- 1 0 0"/>
                <a:gd name="G17" fmla="+- 1 0 0"/>
                <a:gd name="G18" fmla="+- 1 0 0"/>
                <a:gd name="G19" fmla="*/ 1 16385 2"/>
                <a:gd name="G20" fmla="+- 1 0 0"/>
                <a:gd name="G21" fmla="+- 1 0 0"/>
                <a:gd name="G22" fmla="+- 1 0 0"/>
                <a:gd name="G23" fmla="+- 1 0 0"/>
                <a:gd name="G24" fmla="+- 1 0 0"/>
                <a:gd name="G25" fmla="+- 1 0 0"/>
                <a:gd name="G26" fmla="+- 1 0 0"/>
                <a:gd name="G27" fmla="+- 1 0 0"/>
                <a:gd name="G28" fmla="*/ 1 58451 15648"/>
                <a:gd name="G29" fmla="+- 1 0 0"/>
                <a:gd name="G30" fmla="+- 1 0 0"/>
                <a:gd name="G31" fmla="+- 1 0 0"/>
                <a:gd name="G32" fmla="+- 1 0 0"/>
                <a:gd name="G33" fmla="+- 1 0 0"/>
                <a:gd name="G34" fmla="+- 1 0 0"/>
                <a:gd name="G35" fmla="+- 368 0 0"/>
                <a:gd name="G36" fmla="*/ 1 0 0"/>
                <a:gd name="T0" fmla="*/ 72 w 419"/>
                <a:gd name="T1" fmla="*/ 605 h 1066"/>
                <a:gd name="T2" fmla="*/ 11 w 419"/>
                <a:gd name="T3" fmla="*/ 480 h 1066"/>
                <a:gd name="T4" fmla="*/ 0 w 419"/>
                <a:gd name="T5" fmla="*/ 282 h 1066"/>
                <a:gd name="T6" fmla="*/ 88 w 419"/>
                <a:gd name="T7" fmla="*/ 149 h 1066"/>
                <a:gd name="T8" fmla="*/ 183 w 419"/>
                <a:gd name="T9" fmla="*/ 42 h 1066"/>
                <a:gd name="T10" fmla="*/ 275 w 419"/>
                <a:gd name="T11" fmla="*/ 0 h 1066"/>
                <a:gd name="T12" fmla="*/ 368 w 419"/>
                <a:gd name="T13" fmla="*/ 1 h 1066"/>
                <a:gd name="T14" fmla="*/ 439 w 419"/>
                <a:gd name="T15" fmla="*/ 76 h 1066"/>
                <a:gd name="T16" fmla="*/ 496 w 419"/>
                <a:gd name="T17" fmla="*/ 179 h 1066"/>
                <a:gd name="T18" fmla="*/ 515 w 419"/>
                <a:gd name="T19" fmla="*/ 258 h 1066"/>
                <a:gd name="T20" fmla="*/ 526 w 419"/>
                <a:gd name="T21" fmla="*/ 363 h 1066"/>
                <a:gd name="T22" fmla="*/ 501 w 419"/>
                <a:gd name="T23" fmla="*/ 460 h 1066"/>
                <a:gd name="T24" fmla="*/ 472 w 419"/>
                <a:gd name="T25" fmla="*/ 550 h 1066"/>
                <a:gd name="T26" fmla="*/ 424 w 419"/>
                <a:gd name="T27" fmla="*/ 638 h 1066"/>
                <a:gd name="T28" fmla="*/ 365 w 419"/>
                <a:gd name="T29" fmla="*/ 797 h 1066"/>
                <a:gd name="T30" fmla="*/ 341 w 419"/>
                <a:gd name="T31" fmla="*/ 921 h 1066"/>
                <a:gd name="T32" fmla="*/ 330 w 419"/>
                <a:gd name="T33" fmla="*/ 1041 h 1066"/>
                <a:gd name="T34" fmla="*/ 339 w 419"/>
                <a:gd name="T35" fmla="*/ 1183 h 1066"/>
                <a:gd name="T36" fmla="*/ 335 w 419"/>
                <a:gd name="T37" fmla="*/ 1276 h 1066"/>
                <a:gd name="T38" fmla="*/ 355 w 419"/>
                <a:gd name="T39" fmla="*/ 1271 h 1066"/>
                <a:gd name="T40" fmla="*/ 375 w 419"/>
                <a:gd name="T41" fmla="*/ 1280 h 1066"/>
                <a:gd name="T42" fmla="*/ 383 w 419"/>
                <a:gd name="T43" fmla="*/ 1286 h 1066"/>
                <a:gd name="T44" fmla="*/ 392 w 419"/>
                <a:gd name="T45" fmla="*/ 1322 h 1066"/>
                <a:gd name="T46" fmla="*/ 346 w 419"/>
                <a:gd name="T47" fmla="*/ 1347 h 1066"/>
                <a:gd name="T48" fmla="*/ 290 w 419"/>
                <a:gd name="T49" fmla="*/ 1347 h 1066"/>
                <a:gd name="T50" fmla="*/ 269 w 419"/>
                <a:gd name="T51" fmla="*/ 1324 h 1066"/>
                <a:gd name="T52" fmla="*/ 264 w 419"/>
                <a:gd name="T53" fmla="*/ 1290 h 1066"/>
                <a:gd name="T54" fmla="*/ 245 w 419"/>
                <a:gd name="T55" fmla="*/ 1192 h 1066"/>
                <a:gd name="T56" fmla="*/ 242 w 419"/>
                <a:gd name="T57" fmla="*/ 1104 h 1066"/>
                <a:gd name="T58" fmla="*/ 227 w 419"/>
                <a:gd name="T59" fmla="*/ 1025 h 1066"/>
                <a:gd name="T60" fmla="*/ 218 w 419"/>
                <a:gd name="T61" fmla="*/ 946 h 1066"/>
                <a:gd name="T62" fmla="*/ 203 w 419"/>
                <a:gd name="T63" fmla="*/ 861 h 1066"/>
                <a:gd name="T64" fmla="*/ 176 w 419"/>
                <a:gd name="T65" fmla="*/ 795 h 1066"/>
                <a:gd name="T66" fmla="*/ 159 w 419"/>
                <a:gd name="T67" fmla="*/ 753 h 1066"/>
                <a:gd name="T68" fmla="*/ 119 w 419"/>
                <a:gd name="T69" fmla="*/ 690 h 1066"/>
                <a:gd name="T70" fmla="*/ 89 w 419"/>
                <a:gd name="T71" fmla="*/ 663 h 1066"/>
                <a:gd name="T72" fmla="*/ 69 w 419"/>
                <a:gd name="T73" fmla="*/ 623 h 10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419" h="1066">
                  <a:moveTo>
                    <a:pt x="57" y="479"/>
                  </a:moveTo>
                  <a:lnTo>
                    <a:pt x="9" y="380"/>
                  </a:lnTo>
                  <a:lnTo>
                    <a:pt x="0" y="223"/>
                  </a:lnTo>
                  <a:lnTo>
                    <a:pt x="70" y="118"/>
                  </a:lnTo>
                  <a:lnTo>
                    <a:pt x="146" y="33"/>
                  </a:lnTo>
                  <a:lnTo>
                    <a:pt x="219" y="0"/>
                  </a:lnTo>
                  <a:lnTo>
                    <a:pt x="293" y="1"/>
                  </a:lnTo>
                  <a:lnTo>
                    <a:pt x="350" y="60"/>
                  </a:lnTo>
                  <a:lnTo>
                    <a:pt x="395" y="142"/>
                  </a:lnTo>
                  <a:lnTo>
                    <a:pt x="410" y="204"/>
                  </a:lnTo>
                  <a:lnTo>
                    <a:pt x="419" y="287"/>
                  </a:lnTo>
                  <a:lnTo>
                    <a:pt x="399" y="364"/>
                  </a:lnTo>
                  <a:lnTo>
                    <a:pt x="376" y="435"/>
                  </a:lnTo>
                  <a:lnTo>
                    <a:pt x="338" y="505"/>
                  </a:lnTo>
                  <a:lnTo>
                    <a:pt x="291" y="631"/>
                  </a:lnTo>
                  <a:lnTo>
                    <a:pt x="272" y="729"/>
                  </a:lnTo>
                  <a:lnTo>
                    <a:pt x="263" y="824"/>
                  </a:lnTo>
                  <a:lnTo>
                    <a:pt x="270" y="936"/>
                  </a:lnTo>
                  <a:lnTo>
                    <a:pt x="267" y="1010"/>
                  </a:lnTo>
                  <a:lnTo>
                    <a:pt x="283" y="1006"/>
                  </a:lnTo>
                  <a:lnTo>
                    <a:pt x="299" y="1013"/>
                  </a:lnTo>
                  <a:lnTo>
                    <a:pt x="305" y="1018"/>
                  </a:lnTo>
                  <a:lnTo>
                    <a:pt x="312" y="1046"/>
                  </a:lnTo>
                  <a:lnTo>
                    <a:pt x="276" y="1066"/>
                  </a:lnTo>
                  <a:lnTo>
                    <a:pt x="231" y="1066"/>
                  </a:lnTo>
                  <a:lnTo>
                    <a:pt x="214" y="1048"/>
                  </a:lnTo>
                  <a:lnTo>
                    <a:pt x="210" y="1021"/>
                  </a:lnTo>
                  <a:lnTo>
                    <a:pt x="195" y="943"/>
                  </a:lnTo>
                  <a:lnTo>
                    <a:pt x="193" y="874"/>
                  </a:lnTo>
                  <a:lnTo>
                    <a:pt x="181" y="811"/>
                  </a:lnTo>
                  <a:lnTo>
                    <a:pt x="174" y="749"/>
                  </a:lnTo>
                  <a:lnTo>
                    <a:pt x="162" y="681"/>
                  </a:lnTo>
                  <a:lnTo>
                    <a:pt x="140" y="629"/>
                  </a:lnTo>
                  <a:lnTo>
                    <a:pt x="127" y="596"/>
                  </a:lnTo>
                  <a:lnTo>
                    <a:pt x="95" y="546"/>
                  </a:lnTo>
                  <a:lnTo>
                    <a:pt x="71" y="525"/>
                  </a:lnTo>
                  <a:lnTo>
                    <a:pt x="55" y="493"/>
                  </a:lnTo>
                </a:path>
              </a:pathLst>
            </a:custGeom>
            <a:gradFill rotWithShape="0">
              <a:gsLst>
                <a:gs pos="0">
                  <a:srgbClr val="FFF12B"/>
                </a:gs>
                <a:gs pos="100000">
                  <a:srgbClr val="FFFF9F"/>
                </a:gs>
              </a:gsLst>
              <a:lin ang="5400000" scaled="1"/>
            </a:gradFill>
            <a:ln w="28440" cap="flat">
              <a:solidFill>
                <a:srgbClr val="FF99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  <p:sp>
          <p:nvSpPr>
            <p:cNvPr id="33795" name="Freeform 3"/>
            <p:cNvSpPr>
              <a:spLocks noChangeArrowheads="1"/>
            </p:cNvSpPr>
            <p:nvPr/>
          </p:nvSpPr>
          <p:spPr bwMode="auto">
            <a:xfrm>
              <a:off x="2272" y="1437"/>
              <a:ext cx="930" cy="1474"/>
            </a:xfrm>
            <a:custGeom>
              <a:avLst/>
              <a:gdLst>
                <a:gd name="G0" fmla="+- 1 0 0"/>
                <a:gd name="G1" fmla="+- 72 0 0"/>
                <a:gd name="G2" fmla="+- 1 0 0"/>
                <a:gd name="G3" fmla="+- 1 0 0"/>
                <a:gd name="G4" fmla="+- 1 0 0"/>
                <a:gd name="G5" fmla="+- 1 0 0"/>
                <a:gd name="G6" fmla="+- 1 0 0"/>
                <a:gd name="G7" fmla="+- 1 0 0"/>
                <a:gd name="G8" fmla="+- 1 0 0"/>
                <a:gd name="G9" fmla="+- 1 0 0"/>
                <a:gd name="G10" fmla="+- 1 0 0"/>
                <a:gd name="G11" fmla="+- 1 0 0"/>
                <a:gd name="G12" fmla="+- 1 0 0"/>
                <a:gd name="G13" fmla="+- 1 0 0"/>
                <a:gd name="G14" fmla="+- 1 0 0"/>
                <a:gd name="G15" fmla="+- 1 0 0"/>
                <a:gd name="G16" fmla="+- 1 0 0"/>
                <a:gd name="G17" fmla="+- 1 0 0"/>
                <a:gd name="G18" fmla="+- 1 0 0"/>
                <a:gd name="G19" fmla="+- 1 0 0"/>
                <a:gd name="G20" fmla="+- 1 0 0"/>
                <a:gd name="G21" fmla="+- 1 0 0"/>
                <a:gd name="G22" fmla="*/ 1 16385 2"/>
                <a:gd name="G23" fmla="+- 1 0 0"/>
                <a:gd name="G24" fmla="+- 1 0 0"/>
                <a:gd name="G25" fmla="+- 1 0 0"/>
                <a:gd name="G26" fmla="+- 1 0 0"/>
                <a:gd name="G27" fmla="+- 1 0 0"/>
                <a:gd name="G28" fmla="+- 1 0 0"/>
                <a:gd name="G29" fmla="+- 1 0 0"/>
                <a:gd name="G30" fmla="+- 1 0 0"/>
                <a:gd name="G31" fmla="+- 1 0 0"/>
                <a:gd name="G32" fmla="+- 1 0 0"/>
                <a:gd name="G33" fmla="+- 1 0 0"/>
                <a:gd name="G34" fmla="+- 1 0 0"/>
                <a:gd name="G35" fmla="*/ 1 0 0"/>
                <a:gd name="G36" fmla="+- 905 0 0"/>
                <a:gd name="G37" fmla="+- 1 0 0"/>
                <a:gd name="G38" fmla="+- 1 0 0"/>
                <a:gd name="G39" fmla="+- 1 0 0"/>
                <a:gd name="G40" fmla="+- 1 0 0"/>
                <a:gd name="G41" fmla="+- 1 0 0"/>
                <a:gd name="G42" fmla="+- 1 0 0"/>
                <a:gd name="T0" fmla="*/ 244 w 739"/>
                <a:gd name="T1" fmla="*/ 1466 h 1168"/>
                <a:gd name="T2" fmla="*/ 3 w 739"/>
                <a:gd name="T3" fmla="*/ 951 h 1168"/>
                <a:gd name="T4" fmla="*/ 0 w 739"/>
                <a:gd name="T5" fmla="*/ 905 h 1168"/>
                <a:gd name="T6" fmla="*/ 47 w 739"/>
                <a:gd name="T7" fmla="*/ 861 h 1168"/>
                <a:gd name="T8" fmla="*/ 89 w 739"/>
                <a:gd name="T9" fmla="*/ 899 h 1168"/>
                <a:gd name="T10" fmla="*/ 136 w 739"/>
                <a:gd name="T11" fmla="*/ 965 h 1168"/>
                <a:gd name="T12" fmla="*/ 154 w 739"/>
                <a:gd name="T13" fmla="*/ 1042 h 1168"/>
                <a:gd name="T14" fmla="*/ 134 w 739"/>
                <a:gd name="T15" fmla="*/ 937 h 1168"/>
                <a:gd name="T16" fmla="*/ 168 w 739"/>
                <a:gd name="T17" fmla="*/ 869 h 1168"/>
                <a:gd name="T18" fmla="*/ 184 w 739"/>
                <a:gd name="T19" fmla="*/ 797 h 1168"/>
                <a:gd name="T20" fmla="*/ 193 w 739"/>
                <a:gd name="T21" fmla="*/ 769 h 1168"/>
                <a:gd name="T22" fmla="*/ 208 w 739"/>
                <a:gd name="T23" fmla="*/ 702 h 1168"/>
                <a:gd name="T24" fmla="*/ 228 w 739"/>
                <a:gd name="T25" fmla="*/ 666 h 1168"/>
                <a:gd name="T26" fmla="*/ 265 w 739"/>
                <a:gd name="T27" fmla="*/ 602 h 1168"/>
                <a:gd name="T28" fmla="*/ 301 w 739"/>
                <a:gd name="T29" fmla="*/ 517 h 1168"/>
                <a:gd name="T30" fmla="*/ 324 w 739"/>
                <a:gd name="T31" fmla="*/ 443 h 1168"/>
                <a:gd name="T32" fmla="*/ 362 w 739"/>
                <a:gd name="T33" fmla="*/ 313 h 1168"/>
                <a:gd name="T34" fmla="*/ 396 w 739"/>
                <a:gd name="T35" fmla="*/ 235 h 1168"/>
                <a:gd name="T36" fmla="*/ 445 w 739"/>
                <a:gd name="T37" fmla="*/ 184 h 1168"/>
                <a:gd name="T38" fmla="*/ 505 w 739"/>
                <a:gd name="T39" fmla="*/ 149 h 1168"/>
                <a:gd name="T40" fmla="*/ 567 w 739"/>
                <a:gd name="T41" fmla="*/ 104 h 1168"/>
                <a:gd name="T42" fmla="*/ 627 w 739"/>
                <a:gd name="T43" fmla="*/ 28 h 1168"/>
                <a:gd name="T44" fmla="*/ 699 w 739"/>
                <a:gd name="T45" fmla="*/ 0 h 1168"/>
                <a:gd name="T46" fmla="*/ 772 w 739"/>
                <a:gd name="T47" fmla="*/ 8 h 1168"/>
                <a:gd name="T48" fmla="*/ 848 w 739"/>
                <a:gd name="T49" fmla="*/ 45 h 1168"/>
                <a:gd name="T50" fmla="*/ 900 w 739"/>
                <a:gd name="T51" fmla="*/ 119 h 1168"/>
                <a:gd name="T52" fmla="*/ 930 w 739"/>
                <a:gd name="T53" fmla="*/ 206 h 1168"/>
                <a:gd name="T54" fmla="*/ 931 w 739"/>
                <a:gd name="T55" fmla="*/ 331 h 1168"/>
                <a:gd name="T56" fmla="*/ 921 w 739"/>
                <a:gd name="T57" fmla="*/ 441 h 1168"/>
                <a:gd name="T58" fmla="*/ 876 w 739"/>
                <a:gd name="T59" fmla="*/ 546 h 1168"/>
                <a:gd name="T60" fmla="*/ 814 w 739"/>
                <a:gd name="T61" fmla="*/ 601 h 1168"/>
                <a:gd name="T62" fmla="*/ 717 w 739"/>
                <a:gd name="T63" fmla="*/ 638 h 1168"/>
                <a:gd name="T64" fmla="*/ 603 w 739"/>
                <a:gd name="T65" fmla="*/ 653 h 1168"/>
                <a:gd name="T66" fmla="*/ 501 w 739"/>
                <a:gd name="T67" fmla="*/ 682 h 1168"/>
                <a:gd name="T68" fmla="*/ 404 w 739"/>
                <a:gd name="T69" fmla="*/ 755 h 1168"/>
                <a:gd name="T70" fmla="*/ 341 w 739"/>
                <a:gd name="T71" fmla="*/ 839 h 1168"/>
                <a:gd name="T72" fmla="*/ 302 w 739"/>
                <a:gd name="T73" fmla="*/ 927 h 1168"/>
                <a:gd name="T74" fmla="*/ 287 w 739"/>
                <a:gd name="T75" fmla="*/ 1091 h 1168"/>
                <a:gd name="T76" fmla="*/ 295 w 739"/>
                <a:gd name="T77" fmla="*/ 1200 h 1168"/>
                <a:gd name="T78" fmla="*/ 297 w 739"/>
                <a:gd name="T79" fmla="*/ 1330 h 1168"/>
                <a:gd name="T80" fmla="*/ 314 w 739"/>
                <a:gd name="T81" fmla="*/ 1433 h 1168"/>
                <a:gd name="T82" fmla="*/ 285 w 739"/>
                <a:gd name="T83" fmla="*/ 1467 h 1168"/>
                <a:gd name="T84" fmla="*/ 241 w 739"/>
                <a:gd name="T85" fmla="*/ 1475 h 1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739" h="1168">
                  <a:moveTo>
                    <a:pt x="194" y="1161"/>
                  </a:moveTo>
                  <a:lnTo>
                    <a:pt x="2" y="753"/>
                  </a:lnTo>
                  <a:lnTo>
                    <a:pt x="0" y="717"/>
                  </a:lnTo>
                  <a:lnTo>
                    <a:pt x="37" y="682"/>
                  </a:lnTo>
                  <a:lnTo>
                    <a:pt x="71" y="712"/>
                  </a:lnTo>
                  <a:lnTo>
                    <a:pt x="108" y="764"/>
                  </a:lnTo>
                  <a:lnTo>
                    <a:pt x="122" y="825"/>
                  </a:lnTo>
                  <a:lnTo>
                    <a:pt x="106" y="742"/>
                  </a:lnTo>
                  <a:lnTo>
                    <a:pt x="133" y="688"/>
                  </a:lnTo>
                  <a:lnTo>
                    <a:pt x="146" y="631"/>
                  </a:lnTo>
                  <a:lnTo>
                    <a:pt x="153" y="609"/>
                  </a:lnTo>
                  <a:lnTo>
                    <a:pt x="165" y="556"/>
                  </a:lnTo>
                  <a:lnTo>
                    <a:pt x="181" y="527"/>
                  </a:lnTo>
                  <a:lnTo>
                    <a:pt x="210" y="477"/>
                  </a:lnTo>
                  <a:lnTo>
                    <a:pt x="239" y="409"/>
                  </a:lnTo>
                  <a:lnTo>
                    <a:pt x="257" y="351"/>
                  </a:lnTo>
                  <a:lnTo>
                    <a:pt x="287" y="248"/>
                  </a:lnTo>
                  <a:lnTo>
                    <a:pt x="314" y="186"/>
                  </a:lnTo>
                  <a:lnTo>
                    <a:pt x="353" y="146"/>
                  </a:lnTo>
                  <a:lnTo>
                    <a:pt x="401" y="118"/>
                  </a:lnTo>
                  <a:lnTo>
                    <a:pt x="450" y="82"/>
                  </a:lnTo>
                  <a:lnTo>
                    <a:pt x="498" y="22"/>
                  </a:lnTo>
                  <a:lnTo>
                    <a:pt x="555" y="0"/>
                  </a:lnTo>
                  <a:lnTo>
                    <a:pt x="613" y="6"/>
                  </a:lnTo>
                  <a:lnTo>
                    <a:pt x="673" y="36"/>
                  </a:lnTo>
                  <a:lnTo>
                    <a:pt x="714" y="94"/>
                  </a:lnTo>
                  <a:lnTo>
                    <a:pt x="738" y="163"/>
                  </a:lnTo>
                  <a:lnTo>
                    <a:pt x="739" y="262"/>
                  </a:lnTo>
                  <a:lnTo>
                    <a:pt x="731" y="349"/>
                  </a:lnTo>
                  <a:lnTo>
                    <a:pt x="695" y="432"/>
                  </a:lnTo>
                  <a:lnTo>
                    <a:pt x="646" y="476"/>
                  </a:lnTo>
                  <a:lnTo>
                    <a:pt x="569" y="505"/>
                  </a:lnTo>
                  <a:lnTo>
                    <a:pt x="479" y="517"/>
                  </a:lnTo>
                  <a:lnTo>
                    <a:pt x="398" y="540"/>
                  </a:lnTo>
                  <a:lnTo>
                    <a:pt x="321" y="598"/>
                  </a:lnTo>
                  <a:lnTo>
                    <a:pt x="271" y="664"/>
                  </a:lnTo>
                  <a:lnTo>
                    <a:pt x="240" y="734"/>
                  </a:lnTo>
                  <a:lnTo>
                    <a:pt x="228" y="864"/>
                  </a:lnTo>
                  <a:lnTo>
                    <a:pt x="234" y="950"/>
                  </a:lnTo>
                  <a:lnTo>
                    <a:pt x="236" y="1053"/>
                  </a:lnTo>
                  <a:lnTo>
                    <a:pt x="249" y="1135"/>
                  </a:lnTo>
                  <a:lnTo>
                    <a:pt x="226" y="1162"/>
                  </a:lnTo>
                  <a:lnTo>
                    <a:pt x="191" y="1168"/>
                  </a:lnTo>
                </a:path>
              </a:pathLst>
            </a:custGeom>
            <a:gradFill rotWithShape="0">
              <a:gsLst>
                <a:gs pos="0">
                  <a:srgbClr val="FFF12B"/>
                </a:gs>
                <a:gs pos="100000">
                  <a:srgbClr val="FFFF9F"/>
                </a:gs>
              </a:gsLst>
              <a:lin ang="5400000" scaled="1"/>
            </a:gradFill>
            <a:ln w="28440" cap="flat">
              <a:solidFill>
                <a:srgbClr val="FF99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  <p:sp>
          <p:nvSpPr>
            <p:cNvPr id="33796" name="Freeform 4"/>
            <p:cNvSpPr>
              <a:spLocks noChangeArrowheads="1"/>
            </p:cNvSpPr>
            <p:nvPr/>
          </p:nvSpPr>
          <p:spPr bwMode="auto">
            <a:xfrm>
              <a:off x="2130" y="2347"/>
              <a:ext cx="451" cy="1375"/>
            </a:xfrm>
            <a:custGeom>
              <a:avLst/>
              <a:gdLst>
                <a:gd name="G0" fmla="+- 1 0 0"/>
                <a:gd name="G1" fmla="+- 1 0 0"/>
                <a:gd name="G2" fmla="+- 65358 0 0"/>
                <a:gd name="G3" fmla="+- 1 0 0"/>
                <a:gd name="G4" fmla="+- 1 0 0"/>
                <a:gd name="G5" fmla="+- 1 0 0"/>
                <a:gd name="G6" fmla="*/ 1 16385 2"/>
                <a:gd name="G7" fmla="+- 1 0 0"/>
                <a:gd name="G8" fmla="+- 1 0 0"/>
                <a:gd name="G9" fmla="+- 1 0 0"/>
                <a:gd name="G10" fmla="+- 1 0 0"/>
                <a:gd name="T0" fmla="*/ 107 w 456"/>
                <a:gd name="T1" fmla="*/ 0 h 1380"/>
                <a:gd name="T2" fmla="*/ 54 w 456"/>
                <a:gd name="T3" fmla="*/ 191 h 1380"/>
                <a:gd name="T4" fmla="*/ 22 w 456"/>
                <a:gd name="T5" fmla="*/ 338 h 1380"/>
                <a:gd name="T6" fmla="*/ 8 w 456"/>
                <a:gd name="T7" fmla="*/ 497 h 1380"/>
                <a:gd name="T8" fmla="*/ 0 w 456"/>
                <a:gd name="T9" fmla="*/ 658 h 1380"/>
                <a:gd name="T10" fmla="*/ 12 w 456"/>
                <a:gd name="T11" fmla="*/ 848 h 1380"/>
                <a:gd name="T12" fmla="*/ 60 w 456"/>
                <a:gd name="T13" fmla="*/ 1072 h 1380"/>
                <a:gd name="T14" fmla="*/ 125 w 456"/>
                <a:gd name="T15" fmla="*/ 1232 h 1380"/>
                <a:gd name="T16" fmla="*/ 221 w 456"/>
                <a:gd name="T17" fmla="*/ 1376 h 1380"/>
                <a:gd name="T18" fmla="*/ 452 w 456"/>
                <a:gd name="T19" fmla="*/ 700 h 1380"/>
                <a:gd name="T20" fmla="*/ 107 w 456"/>
                <a:gd name="T21" fmla="*/ 6 h 13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56" h="1380">
                  <a:moveTo>
                    <a:pt x="108" y="0"/>
                  </a:moveTo>
                  <a:lnTo>
                    <a:pt x="54" y="192"/>
                  </a:lnTo>
                  <a:lnTo>
                    <a:pt x="22" y="339"/>
                  </a:lnTo>
                  <a:lnTo>
                    <a:pt x="8" y="498"/>
                  </a:lnTo>
                  <a:lnTo>
                    <a:pt x="0" y="660"/>
                  </a:lnTo>
                  <a:lnTo>
                    <a:pt x="12" y="850"/>
                  </a:lnTo>
                  <a:lnTo>
                    <a:pt x="61" y="1075"/>
                  </a:lnTo>
                  <a:lnTo>
                    <a:pt x="126" y="1236"/>
                  </a:lnTo>
                  <a:lnTo>
                    <a:pt x="223" y="1380"/>
                  </a:lnTo>
                  <a:lnTo>
                    <a:pt x="456" y="702"/>
                  </a:lnTo>
                  <a:lnTo>
                    <a:pt x="108" y="6"/>
                  </a:lnTo>
                </a:path>
              </a:pathLst>
            </a:custGeom>
            <a:gradFill rotWithShape="0">
              <a:gsLst>
                <a:gs pos="0">
                  <a:srgbClr val="BCA690"/>
                </a:gs>
                <a:gs pos="100000">
                  <a:srgbClr val="F7E88D"/>
                </a:gs>
              </a:gsLst>
              <a:lin ang="8100000" scaled="1"/>
            </a:gradFill>
            <a:ln w="28440" cap="flat">
              <a:solidFill>
                <a:srgbClr val="B49C84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  <p:grpSp>
          <p:nvGrpSpPr>
            <p:cNvPr id="33797" name="Group 5"/>
            <p:cNvGrpSpPr>
              <a:grpSpLocks/>
            </p:cNvGrpSpPr>
            <p:nvPr/>
          </p:nvGrpSpPr>
          <p:grpSpPr bwMode="auto">
            <a:xfrm>
              <a:off x="3193" y="2512"/>
              <a:ext cx="344" cy="532"/>
              <a:chOff x="3193" y="2512"/>
              <a:chExt cx="344" cy="532"/>
            </a:xfrm>
          </p:grpSpPr>
          <p:sp>
            <p:nvSpPr>
              <p:cNvPr id="33798" name="Freeform 6"/>
              <p:cNvSpPr>
                <a:spLocks noChangeArrowheads="1"/>
              </p:cNvSpPr>
              <p:nvPr/>
            </p:nvSpPr>
            <p:spPr bwMode="auto">
              <a:xfrm>
                <a:off x="3493" y="2512"/>
                <a:ext cx="44" cy="532"/>
              </a:xfrm>
              <a:custGeom>
                <a:avLst/>
                <a:gdLst>
                  <a:gd name="G0" fmla="*/ 1 0 0"/>
                  <a:gd name="G1" fmla="+- 2 0 0"/>
                  <a:gd name="G2" fmla="+- 1 0 0"/>
                  <a:gd name="G3" fmla="+- 1 0 0"/>
                  <a:gd name="G4" fmla="+- 11 0 0"/>
                  <a:gd name="G5" fmla="*/ 1 16385 2"/>
                  <a:gd name="G6" fmla="+- 1 0 0"/>
                  <a:gd name="G7" fmla="*/ 1 7011 51200"/>
                  <a:gd name="T0" fmla="*/ 8 256 1"/>
                  <a:gd name="T1" fmla="*/ 0 256 1"/>
                  <a:gd name="G8" fmla="+- 0 T0 T1"/>
                  <a:gd name="G9" fmla="sin 12 G8"/>
                  <a:gd name="T2" fmla="*/ 5 w 54"/>
                  <a:gd name="T3" fmla="*/ 5 h 587"/>
                  <a:gd name="T4" fmla="*/ 0 w 54"/>
                  <a:gd name="T5" fmla="*/ 14 h 587"/>
                  <a:gd name="T6" fmla="*/ 0 w 54"/>
                  <a:gd name="T7" fmla="*/ 524 h 587"/>
                  <a:gd name="T8" fmla="*/ 9 w 54"/>
                  <a:gd name="T9" fmla="*/ 532 h 587"/>
                  <a:gd name="T10" fmla="*/ 20 w 54"/>
                  <a:gd name="T11" fmla="*/ 533 h 587"/>
                  <a:gd name="T12" fmla="*/ 45 w 54"/>
                  <a:gd name="T13" fmla="*/ 532 h 587"/>
                  <a:gd name="T14" fmla="*/ 45 w 54"/>
                  <a:gd name="T15" fmla="*/ 3 h 587"/>
                  <a:gd name="T16" fmla="*/ 22 w 54"/>
                  <a:gd name="T17" fmla="*/ 0 h 587"/>
                  <a:gd name="T18" fmla="*/ 5 w 54"/>
                  <a:gd name="T19" fmla="*/ 5 h 587"/>
                </a:gdLst>
                <a:ahLst/>
                <a:cxnLst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4" h="587">
                    <a:moveTo>
                      <a:pt x="6" y="5"/>
                    </a:moveTo>
                    <a:lnTo>
                      <a:pt x="0" y="15"/>
                    </a:lnTo>
                    <a:lnTo>
                      <a:pt x="0" y="577"/>
                    </a:lnTo>
                    <a:lnTo>
                      <a:pt x="11" y="586"/>
                    </a:lnTo>
                    <a:lnTo>
                      <a:pt x="24" y="587"/>
                    </a:lnTo>
                    <a:lnTo>
                      <a:pt x="54" y="586"/>
                    </a:lnTo>
                    <a:lnTo>
                      <a:pt x="54" y="3"/>
                    </a:lnTo>
                    <a:lnTo>
                      <a:pt x="26" y="0"/>
                    </a:lnTo>
                    <a:lnTo>
                      <a:pt x="6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CC00"/>
                  </a:gs>
                  <a:gs pos="100000">
                    <a:srgbClr val="FFFF99"/>
                  </a:gs>
                </a:gsLst>
                <a:lin ang="10800000" scaled="1"/>
              </a:gradFill>
              <a:ln w="19080" cap="flat">
                <a:solidFill>
                  <a:srgbClr val="FF99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CO"/>
              </a:p>
            </p:txBody>
          </p:sp>
          <p:sp>
            <p:nvSpPr>
              <p:cNvPr id="33799" name="Freeform 7"/>
              <p:cNvSpPr>
                <a:spLocks noChangeArrowheads="1"/>
              </p:cNvSpPr>
              <p:nvPr/>
            </p:nvSpPr>
            <p:spPr bwMode="auto">
              <a:xfrm>
                <a:off x="3254" y="2556"/>
                <a:ext cx="233" cy="460"/>
              </a:xfrm>
              <a:custGeom>
                <a:avLst/>
                <a:gdLst>
                  <a:gd name="G0" fmla="*/ 1 40187 57472"/>
                  <a:gd name="G1" fmla="+- 1 0 0"/>
                  <a:gd name="G2" fmla="+- 1 0 0"/>
                  <a:gd name="G3" fmla="+- 1 0 0"/>
                  <a:gd name="G4" fmla="+- 65486 0 0"/>
                  <a:gd name="G5" fmla="+- 65530 0 0"/>
                  <a:gd name="G6" fmla="+- 1 0 0"/>
                  <a:gd name="G7" fmla="+- 1 0 0"/>
                  <a:gd name="G8" fmla="+- 263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*/ 1 29653 63520"/>
                  <a:gd name="G17" fmla="*/ 1 16385 2"/>
                  <a:gd name="G18" fmla="+- 1 0 0"/>
                  <a:gd name="G19" fmla="+- 1 0 0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*/ 1 7011 51200"/>
                  <a:gd name="G26" fmla="+- 1 0 0"/>
                  <a:gd name="G27" fmla="+- 65346 0 0"/>
                  <a:gd name="G28" fmla="+- 65389 0 0"/>
                  <a:gd name="G29" fmla="+- 65439 0 0"/>
                  <a:gd name="G30" fmla="+- 65490 0 0"/>
                  <a:gd name="G31" fmla="+- 7 0 0"/>
                  <a:gd name="G32" fmla="+- 63 0 0"/>
                  <a:gd name="T0" fmla="*/ 234 w 263"/>
                  <a:gd name="T1" fmla="*/ 0 h 508"/>
                  <a:gd name="T2" fmla="*/ 190 w 263"/>
                  <a:gd name="T3" fmla="*/ 4 h 508"/>
                  <a:gd name="T4" fmla="*/ 151 w 263"/>
                  <a:gd name="T5" fmla="*/ 12 h 508"/>
                  <a:gd name="T6" fmla="*/ 109 w 263"/>
                  <a:gd name="T7" fmla="*/ 28 h 508"/>
                  <a:gd name="T8" fmla="*/ 74 w 263"/>
                  <a:gd name="T9" fmla="*/ 55 h 508"/>
                  <a:gd name="T10" fmla="*/ 48 w 263"/>
                  <a:gd name="T11" fmla="*/ 90 h 508"/>
                  <a:gd name="T12" fmla="*/ 27 w 263"/>
                  <a:gd name="T13" fmla="*/ 123 h 508"/>
                  <a:gd name="T14" fmla="*/ 7 w 263"/>
                  <a:gd name="T15" fmla="*/ 170 h 508"/>
                  <a:gd name="T16" fmla="*/ 0 w 263"/>
                  <a:gd name="T17" fmla="*/ 216 h 508"/>
                  <a:gd name="T18" fmla="*/ 4 w 263"/>
                  <a:gd name="T19" fmla="*/ 265 h 508"/>
                  <a:gd name="T20" fmla="*/ 12 w 263"/>
                  <a:gd name="T21" fmla="*/ 306 h 508"/>
                  <a:gd name="T22" fmla="*/ 33 w 263"/>
                  <a:gd name="T23" fmla="*/ 345 h 508"/>
                  <a:gd name="T24" fmla="*/ 61 w 263"/>
                  <a:gd name="T25" fmla="*/ 385 h 508"/>
                  <a:gd name="T26" fmla="*/ 114 w 263"/>
                  <a:gd name="T27" fmla="*/ 430 h 508"/>
                  <a:gd name="T28" fmla="*/ 154 w 263"/>
                  <a:gd name="T29" fmla="*/ 447 h 508"/>
                  <a:gd name="T30" fmla="*/ 199 w 263"/>
                  <a:gd name="T31" fmla="*/ 460 h 508"/>
                  <a:gd name="T32" fmla="*/ 233 w 263"/>
                  <a:gd name="T33" fmla="*/ 461 h 508"/>
                  <a:gd name="T34" fmla="*/ 234 w 263"/>
                  <a:gd name="T35" fmla="*/ 406 h 508"/>
                  <a:gd name="T36" fmla="*/ 199 w 263"/>
                  <a:gd name="T37" fmla="*/ 403 h 508"/>
                  <a:gd name="T38" fmla="*/ 165 w 263"/>
                  <a:gd name="T39" fmla="*/ 393 h 508"/>
                  <a:gd name="T40" fmla="*/ 133 w 263"/>
                  <a:gd name="T41" fmla="*/ 373 h 508"/>
                  <a:gd name="T42" fmla="*/ 99 w 263"/>
                  <a:gd name="T43" fmla="*/ 333 h 508"/>
                  <a:gd name="T44" fmla="*/ 72 w 263"/>
                  <a:gd name="T45" fmla="*/ 284 h 508"/>
                  <a:gd name="T46" fmla="*/ 67 w 263"/>
                  <a:gd name="T47" fmla="*/ 249 h 508"/>
                  <a:gd name="T48" fmla="*/ 67 w 263"/>
                  <a:gd name="T49" fmla="*/ 224 h 508"/>
                  <a:gd name="T50" fmla="*/ 69 w 263"/>
                  <a:gd name="T51" fmla="*/ 194 h 508"/>
                  <a:gd name="T52" fmla="*/ 79 w 263"/>
                  <a:gd name="T53" fmla="*/ 159 h 508"/>
                  <a:gd name="T54" fmla="*/ 106 w 263"/>
                  <a:gd name="T55" fmla="*/ 112 h 508"/>
                  <a:gd name="T56" fmla="*/ 135 w 263"/>
                  <a:gd name="T57" fmla="*/ 80 h 508"/>
                  <a:gd name="T58" fmla="*/ 162 w 263"/>
                  <a:gd name="T59" fmla="*/ 64 h 508"/>
                  <a:gd name="T60" fmla="*/ 194 w 263"/>
                  <a:gd name="T61" fmla="*/ 54 h 508"/>
                  <a:gd name="T62" fmla="*/ 234 w 263"/>
                  <a:gd name="T63" fmla="*/ 53 h 508"/>
                  <a:gd name="T64" fmla="*/ 234 w 263"/>
                  <a:gd name="T65" fmla="*/ 0 h 5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63" h="508">
                    <a:moveTo>
                      <a:pt x="263" y="0"/>
                    </a:moveTo>
                    <a:lnTo>
                      <a:pt x="213" y="4"/>
                    </a:lnTo>
                    <a:lnTo>
                      <a:pt x="170" y="13"/>
                    </a:lnTo>
                    <a:lnTo>
                      <a:pt x="123" y="31"/>
                    </a:lnTo>
                    <a:lnTo>
                      <a:pt x="83" y="61"/>
                    </a:lnTo>
                    <a:lnTo>
                      <a:pt x="54" y="99"/>
                    </a:lnTo>
                    <a:lnTo>
                      <a:pt x="30" y="136"/>
                    </a:lnTo>
                    <a:lnTo>
                      <a:pt x="8" y="187"/>
                    </a:lnTo>
                    <a:lnTo>
                      <a:pt x="0" y="238"/>
                    </a:lnTo>
                    <a:lnTo>
                      <a:pt x="4" y="292"/>
                    </a:lnTo>
                    <a:lnTo>
                      <a:pt x="14" y="337"/>
                    </a:lnTo>
                    <a:lnTo>
                      <a:pt x="37" y="380"/>
                    </a:lnTo>
                    <a:lnTo>
                      <a:pt x="69" y="424"/>
                    </a:lnTo>
                    <a:lnTo>
                      <a:pt x="128" y="474"/>
                    </a:lnTo>
                    <a:lnTo>
                      <a:pt x="173" y="493"/>
                    </a:lnTo>
                    <a:lnTo>
                      <a:pt x="224" y="507"/>
                    </a:lnTo>
                    <a:lnTo>
                      <a:pt x="262" y="508"/>
                    </a:lnTo>
                    <a:lnTo>
                      <a:pt x="263" y="447"/>
                    </a:lnTo>
                    <a:lnTo>
                      <a:pt x="224" y="444"/>
                    </a:lnTo>
                    <a:lnTo>
                      <a:pt x="185" y="433"/>
                    </a:lnTo>
                    <a:lnTo>
                      <a:pt x="150" y="411"/>
                    </a:lnTo>
                    <a:lnTo>
                      <a:pt x="111" y="367"/>
                    </a:lnTo>
                    <a:lnTo>
                      <a:pt x="81" y="313"/>
                    </a:lnTo>
                    <a:lnTo>
                      <a:pt x="75" y="274"/>
                    </a:lnTo>
                    <a:lnTo>
                      <a:pt x="75" y="247"/>
                    </a:lnTo>
                    <a:lnTo>
                      <a:pt x="77" y="214"/>
                    </a:lnTo>
                    <a:lnTo>
                      <a:pt x="89" y="175"/>
                    </a:lnTo>
                    <a:lnTo>
                      <a:pt x="119" y="123"/>
                    </a:lnTo>
                    <a:lnTo>
                      <a:pt x="152" y="88"/>
                    </a:lnTo>
                    <a:lnTo>
                      <a:pt x="182" y="70"/>
                    </a:lnTo>
                    <a:lnTo>
                      <a:pt x="218" y="60"/>
                    </a:lnTo>
                    <a:lnTo>
                      <a:pt x="263" y="58"/>
                    </a:lnTo>
                    <a:lnTo>
                      <a:pt x="263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CC00"/>
                  </a:gs>
                  <a:gs pos="100000">
                    <a:srgbClr val="FFFF99"/>
                  </a:gs>
                </a:gsLst>
                <a:lin ang="10800000" scaled="1"/>
              </a:gradFill>
              <a:ln w="19080" cap="flat">
                <a:solidFill>
                  <a:srgbClr val="FF99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CO"/>
              </a:p>
            </p:txBody>
          </p:sp>
          <p:sp>
            <p:nvSpPr>
              <p:cNvPr id="33800" name="Freeform 8"/>
              <p:cNvSpPr>
                <a:spLocks noChangeArrowheads="1"/>
              </p:cNvSpPr>
              <p:nvPr/>
            </p:nvSpPr>
            <p:spPr bwMode="auto">
              <a:xfrm>
                <a:off x="3193" y="2719"/>
                <a:ext cx="68" cy="119"/>
              </a:xfrm>
              <a:custGeom>
                <a:avLst/>
                <a:gdLst>
                  <a:gd name="G0" fmla="*/ 1 35183 35328"/>
                  <a:gd name="G1" fmla="+- 65510 0 0"/>
                  <a:gd name="G2" fmla="*/ 1 59471 61504"/>
                  <a:gd name="G3" fmla="+- 1 0 0"/>
                  <a:gd name="G4" fmla="+- 1 0 0"/>
                  <a:gd name="G5" fmla="+- 1 0 0"/>
                  <a:gd name="G6" fmla="+- 1 0 0"/>
                  <a:gd name="G7" fmla="*/ 1 6005 25216"/>
                  <a:gd name="G8" fmla="+- 1 0 0"/>
                  <a:gd name="G9" fmla="+- 1 0 0"/>
                  <a:gd name="G10" fmla="+- 1 0 0"/>
                  <a:gd name="G11" fmla="+- 16384 0 0"/>
                  <a:gd name="G12" fmla="*/ 1 64065 45376"/>
                  <a:gd name="G13" fmla="*/ 1 0 0"/>
                  <a:gd name="T0" fmla="*/ 14 w 81"/>
                  <a:gd name="T1" fmla="*/ 12 h 135"/>
                  <a:gd name="T2" fmla="*/ 3 w 81"/>
                  <a:gd name="T3" fmla="*/ 36 h 135"/>
                  <a:gd name="T4" fmla="*/ 0 w 81"/>
                  <a:gd name="T5" fmla="*/ 61 h 135"/>
                  <a:gd name="T6" fmla="*/ 3 w 81"/>
                  <a:gd name="T7" fmla="*/ 88 h 135"/>
                  <a:gd name="T8" fmla="*/ 14 w 81"/>
                  <a:gd name="T9" fmla="*/ 109 h 135"/>
                  <a:gd name="T10" fmla="*/ 33 w 81"/>
                  <a:gd name="T11" fmla="*/ 120 h 135"/>
                  <a:gd name="T12" fmla="*/ 60 w 81"/>
                  <a:gd name="T13" fmla="*/ 119 h 135"/>
                  <a:gd name="T14" fmla="*/ 66 w 81"/>
                  <a:gd name="T15" fmla="*/ 92 h 135"/>
                  <a:gd name="T16" fmla="*/ 69 w 81"/>
                  <a:gd name="T17" fmla="*/ 61 h 135"/>
                  <a:gd name="T18" fmla="*/ 69 w 81"/>
                  <a:gd name="T19" fmla="*/ 34 h 135"/>
                  <a:gd name="T20" fmla="*/ 67 w 81"/>
                  <a:gd name="T21" fmla="*/ 10 h 135"/>
                  <a:gd name="T22" fmla="*/ 62 w 81"/>
                  <a:gd name="T23" fmla="*/ 0 h 135"/>
                  <a:gd name="T24" fmla="*/ 33 w 81"/>
                  <a:gd name="T25" fmla="*/ 4 h 135"/>
                  <a:gd name="T26" fmla="*/ 14 w 81"/>
                  <a:gd name="T27" fmla="*/ 12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81" h="135">
                    <a:moveTo>
                      <a:pt x="16" y="14"/>
                    </a:moveTo>
                    <a:lnTo>
                      <a:pt x="3" y="41"/>
                    </a:lnTo>
                    <a:lnTo>
                      <a:pt x="0" y="69"/>
                    </a:lnTo>
                    <a:lnTo>
                      <a:pt x="4" y="99"/>
                    </a:lnTo>
                    <a:lnTo>
                      <a:pt x="16" y="123"/>
                    </a:lnTo>
                    <a:lnTo>
                      <a:pt x="39" y="135"/>
                    </a:lnTo>
                    <a:lnTo>
                      <a:pt x="70" y="134"/>
                    </a:lnTo>
                    <a:lnTo>
                      <a:pt x="78" y="104"/>
                    </a:lnTo>
                    <a:lnTo>
                      <a:pt x="81" y="69"/>
                    </a:lnTo>
                    <a:lnTo>
                      <a:pt x="81" y="38"/>
                    </a:lnTo>
                    <a:lnTo>
                      <a:pt x="79" y="11"/>
                    </a:lnTo>
                    <a:lnTo>
                      <a:pt x="73" y="0"/>
                    </a:lnTo>
                    <a:lnTo>
                      <a:pt x="39" y="5"/>
                    </a:lnTo>
                    <a:lnTo>
                      <a:pt x="16" y="1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CC00"/>
                  </a:gs>
                  <a:gs pos="100000">
                    <a:srgbClr val="FFFF99"/>
                  </a:gs>
                </a:gsLst>
                <a:lin ang="10800000" scaled="1"/>
              </a:gradFill>
              <a:ln w="19080" cap="flat">
                <a:solidFill>
                  <a:srgbClr val="FF99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CO"/>
              </a:p>
            </p:txBody>
          </p:sp>
        </p:grpSp>
      </p:grpSp>
      <p:sp>
        <p:nvSpPr>
          <p:cNvPr id="33801" name="Text Box 9"/>
          <p:cNvSpPr txBox="1">
            <a:spLocks noChangeArrowheads="1"/>
          </p:cNvSpPr>
          <p:nvPr/>
        </p:nvSpPr>
        <p:spPr bwMode="auto">
          <a:xfrm>
            <a:off x="2324100" y="935248"/>
            <a:ext cx="7543800" cy="58695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ctr">
            <a:spAutoFit/>
          </a:bodyPr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spcBef>
                <a:spcPts val="2000"/>
              </a:spcBef>
              <a:buClrTx/>
            </a:pPr>
            <a:r>
              <a:rPr lang="es-CO" altLang="es-CO" sz="3200" b="1">
                <a:solidFill>
                  <a:srgbClr val="FDEA9B"/>
                </a:solidFill>
              </a:rPr>
              <a:t>Oído medio: mecánica de los huesecillos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gradFill rotWithShape="0">
          <a:gsLst>
            <a:gs pos="0">
              <a:srgbClr val="000000"/>
            </a:gs>
            <a:gs pos="50000">
              <a:srgbClr val="003399"/>
            </a:gs>
            <a:gs pos="100000">
              <a:srgbClr val="000000"/>
            </a:gs>
          </a:gsLst>
          <a:lin ang="81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817" name="Group 1"/>
          <p:cNvGrpSpPr>
            <a:grpSpLocks/>
          </p:cNvGrpSpPr>
          <p:nvPr/>
        </p:nvGrpSpPr>
        <p:grpSpPr bwMode="auto">
          <a:xfrm>
            <a:off x="4905376" y="1752600"/>
            <a:ext cx="2874963" cy="4152900"/>
            <a:chOff x="2130" y="1104"/>
            <a:chExt cx="1811" cy="2616"/>
          </a:xfrm>
        </p:grpSpPr>
        <p:sp>
          <p:nvSpPr>
            <p:cNvPr id="34818" name="Freeform 2"/>
            <p:cNvSpPr>
              <a:spLocks noChangeArrowheads="1"/>
            </p:cNvSpPr>
            <p:nvPr/>
          </p:nvSpPr>
          <p:spPr bwMode="auto">
            <a:xfrm rot="21060000">
              <a:off x="2794" y="1243"/>
              <a:ext cx="523" cy="1478"/>
            </a:xfrm>
            <a:custGeom>
              <a:avLst/>
              <a:gdLst>
                <a:gd name="G0" fmla="+- 1 0 0"/>
                <a:gd name="G1" fmla="+- 175 0 0"/>
                <a:gd name="G2" fmla="+- 1 0 0"/>
                <a:gd name="G3" fmla="+- 1 0 0"/>
                <a:gd name="G4" fmla="+- 1 0 0"/>
                <a:gd name="G5" fmla="+- 1 0 0"/>
                <a:gd name="G6" fmla="+- 1 0 0"/>
                <a:gd name="G7" fmla="+- 1 0 0"/>
                <a:gd name="G8" fmla="*/ 1 50163 25408"/>
                <a:gd name="G9" fmla="*/ 1 36197 61504"/>
                <a:gd name="G10" fmla="+- 1 0 0"/>
                <a:gd name="G11" fmla="+- 1 0 0"/>
                <a:gd name="G12" fmla="+- 1 0 0"/>
                <a:gd name="G13" fmla="+- 1 0 0"/>
                <a:gd name="G14" fmla="+- 1 0 0"/>
                <a:gd name="G15" fmla="+- 1 0 0"/>
                <a:gd name="G16" fmla="+- 1 0 0"/>
                <a:gd name="G17" fmla="+- 1 0 0"/>
                <a:gd name="G18" fmla="+- 1 0 0"/>
                <a:gd name="G19" fmla="*/ 1 16385 2"/>
                <a:gd name="G20" fmla="+- 1 0 0"/>
                <a:gd name="G21" fmla="+- 1 0 0"/>
                <a:gd name="G22" fmla="+- 1 0 0"/>
                <a:gd name="G23" fmla="+- 1 0 0"/>
                <a:gd name="G24" fmla="+- 1 0 0"/>
                <a:gd name="G25" fmla="+- 1 0 0"/>
                <a:gd name="G26" fmla="+- 1 0 0"/>
                <a:gd name="G27" fmla="+- 1 0 0"/>
                <a:gd name="G28" fmla="*/ 1 58451 15648"/>
                <a:gd name="G29" fmla="+- 1 0 0"/>
                <a:gd name="G30" fmla="+- 1 0 0"/>
                <a:gd name="G31" fmla="*/ 1 0 0"/>
                <a:gd name="G32" fmla="+- 1 0 0"/>
                <a:gd name="G33" fmla="+- 1 0 0"/>
                <a:gd name="G34" fmla="+- 1 0 0"/>
                <a:gd name="G35" fmla="+- 366 0 0"/>
                <a:gd name="G36" fmla="*/ 1 0 0"/>
                <a:gd name="T0" fmla="*/ 71 w 419"/>
                <a:gd name="T1" fmla="*/ 650 h 1066"/>
                <a:gd name="T2" fmla="*/ 11 w 419"/>
                <a:gd name="T3" fmla="*/ 515 h 1066"/>
                <a:gd name="T4" fmla="*/ 0 w 419"/>
                <a:gd name="T5" fmla="*/ 302 h 1066"/>
                <a:gd name="T6" fmla="*/ 88 w 419"/>
                <a:gd name="T7" fmla="*/ 160 h 1066"/>
                <a:gd name="T8" fmla="*/ 183 w 419"/>
                <a:gd name="T9" fmla="*/ 45 h 1066"/>
                <a:gd name="T10" fmla="*/ 274 w 419"/>
                <a:gd name="T11" fmla="*/ 0 h 1066"/>
                <a:gd name="T12" fmla="*/ 366 w 419"/>
                <a:gd name="T13" fmla="*/ 1 h 1066"/>
                <a:gd name="T14" fmla="*/ 438 w 419"/>
                <a:gd name="T15" fmla="*/ 81 h 1066"/>
                <a:gd name="T16" fmla="*/ 494 w 419"/>
                <a:gd name="T17" fmla="*/ 193 h 1066"/>
                <a:gd name="T18" fmla="*/ 513 w 419"/>
                <a:gd name="T19" fmla="*/ 277 h 1066"/>
                <a:gd name="T20" fmla="*/ 524 w 419"/>
                <a:gd name="T21" fmla="*/ 389 h 1066"/>
                <a:gd name="T22" fmla="*/ 499 w 419"/>
                <a:gd name="T23" fmla="*/ 494 h 1066"/>
                <a:gd name="T24" fmla="*/ 470 w 419"/>
                <a:gd name="T25" fmla="*/ 590 h 1066"/>
                <a:gd name="T26" fmla="*/ 423 w 419"/>
                <a:gd name="T27" fmla="*/ 685 h 1066"/>
                <a:gd name="T28" fmla="*/ 364 w 419"/>
                <a:gd name="T29" fmla="*/ 856 h 1066"/>
                <a:gd name="T30" fmla="*/ 340 w 419"/>
                <a:gd name="T31" fmla="*/ 989 h 1066"/>
                <a:gd name="T32" fmla="*/ 329 w 419"/>
                <a:gd name="T33" fmla="*/ 1118 h 1066"/>
                <a:gd name="T34" fmla="*/ 338 w 419"/>
                <a:gd name="T35" fmla="*/ 1270 h 1066"/>
                <a:gd name="T36" fmla="*/ 334 w 419"/>
                <a:gd name="T37" fmla="*/ 1370 h 1066"/>
                <a:gd name="T38" fmla="*/ 354 w 419"/>
                <a:gd name="T39" fmla="*/ 1365 h 1066"/>
                <a:gd name="T40" fmla="*/ 374 w 419"/>
                <a:gd name="T41" fmla="*/ 1374 h 1066"/>
                <a:gd name="T42" fmla="*/ 381 w 419"/>
                <a:gd name="T43" fmla="*/ 1381 h 1066"/>
                <a:gd name="T44" fmla="*/ 390 w 419"/>
                <a:gd name="T45" fmla="*/ 1419 h 1066"/>
                <a:gd name="T46" fmla="*/ 345 w 419"/>
                <a:gd name="T47" fmla="*/ 1446 h 1066"/>
                <a:gd name="T48" fmla="*/ 289 w 419"/>
                <a:gd name="T49" fmla="*/ 1446 h 1066"/>
                <a:gd name="T50" fmla="*/ 268 w 419"/>
                <a:gd name="T51" fmla="*/ 1422 h 1066"/>
                <a:gd name="T52" fmla="*/ 263 w 419"/>
                <a:gd name="T53" fmla="*/ 1385 h 1066"/>
                <a:gd name="T54" fmla="*/ 244 w 419"/>
                <a:gd name="T55" fmla="*/ 1279 h 1066"/>
                <a:gd name="T56" fmla="*/ 241 w 419"/>
                <a:gd name="T57" fmla="*/ 1186 h 1066"/>
                <a:gd name="T58" fmla="*/ 226 w 419"/>
                <a:gd name="T59" fmla="*/ 1100 h 1066"/>
                <a:gd name="T60" fmla="*/ 218 w 419"/>
                <a:gd name="T61" fmla="*/ 1016 h 1066"/>
                <a:gd name="T62" fmla="*/ 203 w 419"/>
                <a:gd name="T63" fmla="*/ 924 h 1066"/>
                <a:gd name="T64" fmla="*/ 175 w 419"/>
                <a:gd name="T65" fmla="*/ 853 h 1066"/>
                <a:gd name="T66" fmla="*/ 159 w 419"/>
                <a:gd name="T67" fmla="*/ 808 h 1066"/>
                <a:gd name="T68" fmla="*/ 119 w 419"/>
                <a:gd name="T69" fmla="*/ 741 h 1066"/>
                <a:gd name="T70" fmla="*/ 89 w 419"/>
                <a:gd name="T71" fmla="*/ 712 h 1066"/>
                <a:gd name="T72" fmla="*/ 69 w 419"/>
                <a:gd name="T73" fmla="*/ 669 h 10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419" h="1066">
                  <a:moveTo>
                    <a:pt x="57" y="479"/>
                  </a:moveTo>
                  <a:lnTo>
                    <a:pt x="9" y="380"/>
                  </a:lnTo>
                  <a:lnTo>
                    <a:pt x="0" y="223"/>
                  </a:lnTo>
                  <a:lnTo>
                    <a:pt x="70" y="118"/>
                  </a:lnTo>
                  <a:lnTo>
                    <a:pt x="146" y="33"/>
                  </a:lnTo>
                  <a:lnTo>
                    <a:pt x="219" y="0"/>
                  </a:lnTo>
                  <a:lnTo>
                    <a:pt x="293" y="1"/>
                  </a:lnTo>
                  <a:lnTo>
                    <a:pt x="350" y="60"/>
                  </a:lnTo>
                  <a:lnTo>
                    <a:pt x="395" y="142"/>
                  </a:lnTo>
                  <a:lnTo>
                    <a:pt x="410" y="204"/>
                  </a:lnTo>
                  <a:lnTo>
                    <a:pt x="419" y="287"/>
                  </a:lnTo>
                  <a:lnTo>
                    <a:pt x="399" y="364"/>
                  </a:lnTo>
                  <a:lnTo>
                    <a:pt x="376" y="435"/>
                  </a:lnTo>
                  <a:lnTo>
                    <a:pt x="338" y="505"/>
                  </a:lnTo>
                  <a:lnTo>
                    <a:pt x="291" y="631"/>
                  </a:lnTo>
                  <a:lnTo>
                    <a:pt x="272" y="729"/>
                  </a:lnTo>
                  <a:lnTo>
                    <a:pt x="263" y="824"/>
                  </a:lnTo>
                  <a:lnTo>
                    <a:pt x="270" y="936"/>
                  </a:lnTo>
                  <a:lnTo>
                    <a:pt x="267" y="1010"/>
                  </a:lnTo>
                  <a:lnTo>
                    <a:pt x="283" y="1006"/>
                  </a:lnTo>
                  <a:lnTo>
                    <a:pt x="299" y="1013"/>
                  </a:lnTo>
                  <a:lnTo>
                    <a:pt x="305" y="1018"/>
                  </a:lnTo>
                  <a:lnTo>
                    <a:pt x="312" y="1046"/>
                  </a:lnTo>
                  <a:lnTo>
                    <a:pt x="276" y="1066"/>
                  </a:lnTo>
                  <a:lnTo>
                    <a:pt x="231" y="1066"/>
                  </a:lnTo>
                  <a:lnTo>
                    <a:pt x="214" y="1048"/>
                  </a:lnTo>
                  <a:lnTo>
                    <a:pt x="210" y="1021"/>
                  </a:lnTo>
                  <a:lnTo>
                    <a:pt x="195" y="943"/>
                  </a:lnTo>
                  <a:lnTo>
                    <a:pt x="193" y="874"/>
                  </a:lnTo>
                  <a:lnTo>
                    <a:pt x="181" y="811"/>
                  </a:lnTo>
                  <a:lnTo>
                    <a:pt x="174" y="749"/>
                  </a:lnTo>
                  <a:lnTo>
                    <a:pt x="162" y="681"/>
                  </a:lnTo>
                  <a:lnTo>
                    <a:pt x="140" y="629"/>
                  </a:lnTo>
                  <a:lnTo>
                    <a:pt x="127" y="596"/>
                  </a:lnTo>
                  <a:lnTo>
                    <a:pt x="95" y="546"/>
                  </a:lnTo>
                  <a:lnTo>
                    <a:pt x="71" y="525"/>
                  </a:lnTo>
                  <a:lnTo>
                    <a:pt x="55" y="493"/>
                  </a:lnTo>
                </a:path>
              </a:pathLst>
            </a:custGeom>
            <a:gradFill rotWithShape="0">
              <a:gsLst>
                <a:gs pos="0">
                  <a:srgbClr val="FFF12B"/>
                </a:gs>
                <a:gs pos="100000">
                  <a:srgbClr val="FFFF9F"/>
                </a:gs>
              </a:gsLst>
              <a:lin ang="5400000" scaled="1"/>
            </a:gradFill>
            <a:ln w="28440" cap="flat">
              <a:solidFill>
                <a:srgbClr val="FF99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  <p:sp>
          <p:nvSpPr>
            <p:cNvPr id="34819" name="Freeform 3"/>
            <p:cNvSpPr>
              <a:spLocks noChangeArrowheads="1"/>
            </p:cNvSpPr>
            <p:nvPr/>
          </p:nvSpPr>
          <p:spPr bwMode="auto">
            <a:xfrm rot="21120000">
              <a:off x="2240" y="1162"/>
              <a:ext cx="928" cy="1619"/>
            </a:xfrm>
            <a:custGeom>
              <a:avLst/>
              <a:gdLst>
                <a:gd name="G0" fmla="+- 1 0 0"/>
                <a:gd name="G1" fmla="+- 72 0 0"/>
                <a:gd name="G2" fmla="+- 1 0 0"/>
                <a:gd name="G3" fmla="+- 1 0 0"/>
                <a:gd name="G4" fmla="+- 1 0 0"/>
                <a:gd name="G5" fmla="+- 1 0 0"/>
                <a:gd name="G6" fmla="+- 1 0 0"/>
                <a:gd name="G7" fmla="+- 1 0 0"/>
                <a:gd name="G8" fmla="+- 1 0 0"/>
                <a:gd name="G9" fmla="+- 1 0 0"/>
                <a:gd name="G10" fmla="+- 1 0 0"/>
                <a:gd name="G11" fmla="+- 1 0 0"/>
                <a:gd name="G12" fmla="+- 1 0 0"/>
                <a:gd name="G13" fmla="+- 1 0 0"/>
                <a:gd name="G14" fmla="+- 1 0 0"/>
                <a:gd name="G15" fmla="+- 1 0 0"/>
                <a:gd name="G16" fmla="+- 1 0 0"/>
                <a:gd name="G17" fmla="+- 1 0 0"/>
                <a:gd name="G18" fmla="+- 1 0 0"/>
                <a:gd name="G19" fmla="+- 1 0 0"/>
                <a:gd name="G20" fmla="+- 1 0 0"/>
                <a:gd name="G21" fmla="+- 1 0 0"/>
                <a:gd name="G22" fmla="*/ 1 16385 2"/>
                <a:gd name="G23" fmla="+- 1 0 0"/>
                <a:gd name="G24" fmla="+- 1 0 0"/>
                <a:gd name="G25" fmla="+- 1 0 0"/>
                <a:gd name="G26" fmla="+- 1 0 0"/>
                <a:gd name="G27" fmla="+- 1 0 0"/>
                <a:gd name="G28" fmla="+- 1 0 0"/>
                <a:gd name="G29" fmla="+- 1 0 0"/>
                <a:gd name="G30" fmla="+- 1 0 0"/>
                <a:gd name="G31" fmla="+- 1 0 0"/>
                <a:gd name="G32" fmla="+- 1 0 0"/>
                <a:gd name="G33" fmla="+- 1 0 0"/>
                <a:gd name="G34" fmla="+- 1 0 0"/>
                <a:gd name="G35" fmla="*/ 1 0 0"/>
                <a:gd name="G36" fmla="+- 972 0 0"/>
                <a:gd name="G37" fmla="+- 1 0 0"/>
                <a:gd name="G38" fmla="+- 1 0 0"/>
                <a:gd name="G39" fmla="+- 1 0 0"/>
                <a:gd name="G40" fmla="+- 1 0 0"/>
                <a:gd name="G41" fmla="+- 1 0 0"/>
                <a:gd name="G42" fmla="+- 1 0 0"/>
                <a:gd name="T0" fmla="*/ 244 w 739"/>
                <a:gd name="T1" fmla="*/ 1575 h 1168"/>
                <a:gd name="T2" fmla="*/ 3 w 739"/>
                <a:gd name="T3" fmla="*/ 1021 h 1168"/>
                <a:gd name="T4" fmla="*/ 0 w 739"/>
                <a:gd name="T5" fmla="*/ 972 h 1168"/>
                <a:gd name="T6" fmla="*/ 47 w 739"/>
                <a:gd name="T7" fmla="*/ 925 h 1168"/>
                <a:gd name="T8" fmla="*/ 89 w 739"/>
                <a:gd name="T9" fmla="*/ 966 h 1168"/>
                <a:gd name="T10" fmla="*/ 136 w 739"/>
                <a:gd name="T11" fmla="*/ 1036 h 1168"/>
                <a:gd name="T12" fmla="*/ 153 w 739"/>
                <a:gd name="T13" fmla="*/ 1119 h 1168"/>
                <a:gd name="T14" fmla="*/ 133 w 739"/>
                <a:gd name="T15" fmla="*/ 1006 h 1168"/>
                <a:gd name="T16" fmla="*/ 167 w 739"/>
                <a:gd name="T17" fmla="*/ 933 h 1168"/>
                <a:gd name="T18" fmla="*/ 184 w 739"/>
                <a:gd name="T19" fmla="*/ 856 h 1168"/>
                <a:gd name="T20" fmla="*/ 192 w 739"/>
                <a:gd name="T21" fmla="*/ 826 h 1168"/>
                <a:gd name="T22" fmla="*/ 207 w 739"/>
                <a:gd name="T23" fmla="*/ 754 h 1168"/>
                <a:gd name="T24" fmla="*/ 228 w 739"/>
                <a:gd name="T25" fmla="*/ 715 h 1168"/>
                <a:gd name="T26" fmla="*/ 264 w 739"/>
                <a:gd name="T27" fmla="*/ 647 h 1168"/>
                <a:gd name="T28" fmla="*/ 300 w 739"/>
                <a:gd name="T29" fmla="*/ 555 h 1168"/>
                <a:gd name="T30" fmla="*/ 323 w 739"/>
                <a:gd name="T31" fmla="*/ 476 h 1168"/>
                <a:gd name="T32" fmla="*/ 361 w 739"/>
                <a:gd name="T33" fmla="*/ 336 h 1168"/>
                <a:gd name="T34" fmla="*/ 395 w 739"/>
                <a:gd name="T35" fmla="*/ 252 h 1168"/>
                <a:gd name="T36" fmla="*/ 444 w 739"/>
                <a:gd name="T37" fmla="*/ 198 h 1168"/>
                <a:gd name="T38" fmla="*/ 504 w 739"/>
                <a:gd name="T39" fmla="*/ 160 h 1168"/>
                <a:gd name="T40" fmla="*/ 566 w 739"/>
                <a:gd name="T41" fmla="*/ 111 h 1168"/>
                <a:gd name="T42" fmla="*/ 626 w 739"/>
                <a:gd name="T43" fmla="*/ 30 h 1168"/>
                <a:gd name="T44" fmla="*/ 698 w 739"/>
                <a:gd name="T45" fmla="*/ 0 h 1168"/>
                <a:gd name="T46" fmla="*/ 771 w 739"/>
                <a:gd name="T47" fmla="*/ 8 h 1168"/>
                <a:gd name="T48" fmla="*/ 846 w 739"/>
                <a:gd name="T49" fmla="*/ 49 h 1168"/>
                <a:gd name="T50" fmla="*/ 898 w 739"/>
                <a:gd name="T51" fmla="*/ 127 h 1168"/>
                <a:gd name="T52" fmla="*/ 928 w 739"/>
                <a:gd name="T53" fmla="*/ 221 h 1168"/>
                <a:gd name="T54" fmla="*/ 929 w 739"/>
                <a:gd name="T55" fmla="*/ 355 h 1168"/>
                <a:gd name="T56" fmla="*/ 919 w 739"/>
                <a:gd name="T57" fmla="*/ 473 h 1168"/>
                <a:gd name="T58" fmla="*/ 874 w 739"/>
                <a:gd name="T59" fmla="*/ 586 h 1168"/>
                <a:gd name="T60" fmla="*/ 812 w 739"/>
                <a:gd name="T61" fmla="*/ 646 h 1168"/>
                <a:gd name="T62" fmla="*/ 715 w 739"/>
                <a:gd name="T63" fmla="*/ 685 h 1168"/>
                <a:gd name="T64" fmla="*/ 602 w 739"/>
                <a:gd name="T65" fmla="*/ 701 h 1168"/>
                <a:gd name="T66" fmla="*/ 500 w 739"/>
                <a:gd name="T67" fmla="*/ 732 h 1168"/>
                <a:gd name="T68" fmla="*/ 404 w 739"/>
                <a:gd name="T69" fmla="*/ 811 h 1168"/>
                <a:gd name="T70" fmla="*/ 341 w 739"/>
                <a:gd name="T71" fmla="*/ 900 h 1168"/>
                <a:gd name="T72" fmla="*/ 302 w 739"/>
                <a:gd name="T73" fmla="*/ 995 h 1168"/>
                <a:gd name="T74" fmla="*/ 287 w 739"/>
                <a:gd name="T75" fmla="*/ 1172 h 1168"/>
                <a:gd name="T76" fmla="*/ 294 w 739"/>
                <a:gd name="T77" fmla="*/ 1288 h 1168"/>
                <a:gd name="T78" fmla="*/ 297 w 739"/>
                <a:gd name="T79" fmla="*/ 1428 h 1168"/>
                <a:gd name="T80" fmla="*/ 313 w 739"/>
                <a:gd name="T81" fmla="*/ 1539 h 1168"/>
                <a:gd name="T82" fmla="*/ 284 w 739"/>
                <a:gd name="T83" fmla="*/ 1576 h 1168"/>
                <a:gd name="T84" fmla="*/ 240 w 739"/>
                <a:gd name="T85" fmla="*/ 1584 h 1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739" h="1168">
                  <a:moveTo>
                    <a:pt x="194" y="1161"/>
                  </a:moveTo>
                  <a:lnTo>
                    <a:pt x="2" y="753"/>
                  </a:lnTo>
                  <a:lnTo>
                    <a:pt x="0" y="717"/>
                  </a:lnTo>
                  <a:lnTo>
                    <a:pt x="37" y="682"/>
                  </a:lnTo>
                  <a:lnTo>
                    <a:pt x="71" y="712"/>
                  </a:lnTo>
                  <a:lnTo>
                    <a:pt x="108" y="764"/>
                  </a:lnTo>
                  <a:lnTo>
                    <a:pt x="122" y="825"/>
                  </a:lnTo>
                  <a:lnTo>
                    <a:pt x="106" y="742"/>
                  </a:lnTo>
                  <a:lnTo>
                    <a:pt x="133" y="688"/>
                  </a:lnTo>
                  <a:lnTo>
                    <a:pt x="146" y="631"/>
                  </a:lnTo>
                  <a:lnTo>
                    <a:pt x="153" y="609"/>
                  </a:lnTo>
                  <a:lnTo>
                    <a:pt x="165" y="556"/>
                  </a:lnTo>
                  <a:lnTo>
                    <a:pt x="181" y="527"/>
                  </a:lnTo>
                  <a:lnTo>
                    <a:pt x="210" y="477"/>
                  </a:lnTo>
                  <a:lnTo>
                    <a:pt x="239" y="409"/>
                  </a:lnTo>
                  <a:lnTo>
                    <a:pt x="257" y="351"/>
                  </a:lnTo>
                  <a:lnTo>
                    <a:pt x="287" y="248"/>
                  </a:lnTo>
                  <a:lnTo>
                    <a:pt x="314" y="186"/>
                  </a:lnTo>
                  <a:lnTo>
                    <a:pt x="353" y="146"/>
                  </a:lnTo>
                  <a:lnTo>
                    <a:pt x="401" y="118"/>
                  </a:lnTo>
                  <a:lnTo>
                    <a:pt x="450" y="82"/>
                  </a:lnTo>
                  <a:lnTo>
                    <a:pt x="498" y="22"/>
                  </a:lnTo>
                  <a:lnTo>
                    <a:pt x="555" y="0"/>
                  </a:lnTo>
                  <a:lnTo>
                    <a:pt x="613" y="6"/>
                  </a:lnTo>
                  <a:lnTo>
                    <a:pt x="673" y="36"/>
                  </a:lnTo>
                  <a:lnTo>
                    <a:pt x="714" y="94"/>
                  </a:lnTo>
                  <a:lnTo>
                    <a:pt x="738" y="163"/>
                  </a:lnTo>
                  <a:lnTo>
                    <a:pt x="739" y="262"/>
                  </a:lnTo>
                  <a:lnTo>
                    <a:pt x="731" y="349"/>
                  </a:lnTo>
                  <a:lnTo>
                    <a:pt x="695" y="432"/>
                  </a:lnTo>
                  <a:lnTo>
                    <a:pt x="646" y="476"/>
                  </a:lnTo>
                  <a:lnTo>
                    <a:pt x="569" y="505"/>
                  </a:lnTo>
                  <a:lnTo>
                    <a:pt x="479" y="517"/>
                  </a:lnTo>
                  <a:lnTo>
                    <a:pt x="398" y="540"/>
                  </a:lnTo>
                  <a:lnTo>
                    <a:pt x="321" y="598"/>
                  </a:lnTo>
                  <a:lnTo>
                    <a:pt x="271" y="664"/>
                  </a:lnTo>
                  <a:lnTo>
                    <a:pt x="240" y="734"/>
                  </a:lnTo>
                  <a:lnTo>
                    <a:pt x="228" y="864"/>
                  </a:lnTo>
                  <a:lnTo>
                    <a:pt x="234" y="950"/>
                  </a:lnTo>
                  <a:lnTo>
                    <a:pt x="236" y="1053"/>
                  </a:lnTo>
                  <a:lnTo>
                    <a:pt x="249" y="1135"/>
                  </a:lnTo>
                  <a:lnTo>
                    <a:pt x="226" y="1162"/>
                  </a:lnTo>
                  <a:lnTo>
                    <a:pt x="191" y="1168"/>
                  </a:lnTo>
                </a:path>
              </a:pathLst>
            </a:custGeom>
            <a:gradFill rotWithShape="0">
              <a:gsLst>
                <a:gs pos="0">
                  <a:srgbClr val="FFF12B"/>
                </a:gs>
                <a:gs pos="100000">
                  <a:srgbClr val="FFFF9F"/>
                </a:gs>
              </a:gsLst>
              <a:lin ang="5400000" scaled="1"/>
            </a:gradFill>
            <a:ln w="28440" cap="flat">
              <a:solidFill>
                <a:srgbClr val="FF99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  <p:sp>
          <p:nvSpPr>
            <p:cNvPr id="34820" name="Freeform 4"/>
            <p:cNvSpPr>
              <a:spLocks noChangeArrowheads="1"/>
            </p:cNvSpPr>
            <p:nvPr/>
          </p:nvSpPr>
          <p:spPr bwMode="auto">
            <a:xfrm>
              <a:off x="2130" y="2211"/>
              <a:ext cx="540" cy="1510"/>
            </a:xfrm>
            <a:custGeom>
              <a:avLst/>
              <a:gdLst>
                <a:gd name="G0" fmla="+- 1 0 0"/>
                <a:gd name="G1" fmla="+- 1 0 0"/>
                <a:gd name="G2" fmla="+- 65358 0 0"/>
                <a:gd name="G3" fmla="+- 1 0 0"/>
                <a:gd name="G4" fmla="+- 1 0 0"/>
                <a:gd name="G5" fmla="+- 1 0 0"/>
                <a:gd name="G6" fmla="*/ 1 16385 2"/>
                <a:gd name="G7" fmla="+- 1 0 0"/>
                <a:gd name="G8" fmla="+- 1 0 0"/>
                <a:gd name="G9" fmla="+- 1 0 0"/>
                <a:gd name="G10" fmla="+- 1 0 0"/>
                <a:gd name="T0" fmla="*/ 107 w 546"/>
                <a:gd name="T1" fmla="*/ 0 h 1380"/>
                <a:gd name="T2" fmla="*/ 54 w 546"/>
                <a:gd name="T3" fmla="*/ 205 h 1380"/>
                <a:gd name="T4" fmla="*/ 22 w 546"/>
                <a:gd name="T5" fmla="*/ 363 h 1380"/>
                <a:gd name="T6" fmla="*/ 8 w 546"/>
                <a:gd name="T7" fmla="*/ 533 h 1380"/>
                <a:gd name="T8" fmla="*/ 0 w 546"/>
                <a:gd name="T9" fmla="*/ 706 h 1380"/>
                <a:gd name="T10" fmla="*/ 12 w 546"/>
                <a:gd name="T11" fmla="*/ 910 h 1380"/>
                <a:gd name="T12" fmla="*/ 60 w 546"/>
                <a:gd name="T13" fmla="*/ 1151 h 1380"/>
                <a:gd name="T14" fmla="*/ 125 w 546"/>
                <a:gd name="T15" fmla="*/ 1323 h 1380"/>
                <a:gd name="T16" fmla="*/ 221 w 546"/>
                <a:gd name="T17" fmla="*/ 1477 h 1380"/>
                <a:gd name="T18" fmla="*/ 541 w 546"/>
                <a:gd name="T19" fmla="*/ 719 h 1380"/>
                <a:gd name="T20" fmla="*/ 107 w 546"/>
                <a:gd name="T21" fmla="*/ 6 h 13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46" h="1380">
                  <a:moveTo>
                    <a:pt x="108" y="0"/>
                  </a:moveTo>
                  <a:lnTo>
                    <a:pt x="54" y="192"/>
                  </a:lnTo>
                  <a:lnTo>
                    <a:pt x="22" y="339"/>
                  </a:lnTo>
                  <a:lnTo>
                    <a:pt x="8" y="498"/>
                  </a:lnTo>
                  <a:lnTo>
                    <a:pt x="0" y="660"/>
                  </a:lnTo>
                  <a:lnTo>
                    <a:pt x="12" y="850"/>
                  </a:lnTo>
                  <a:lnTo>
                    <a:pt x="61" y="1075"/>
                  </a:lnTo>
                  <a:lnTo>
                    <a:pt x="126" y="1236"/>
                  </a:lnTo>
                  <a:lnTo>
                    <a:pt x="223" y="1380"/>
                  </a:lnTo>
                  <a:lnTo>
                    <a:pt x="546" y="672"/>
                  </a:lnTo>
                  <a:lnTo>
                    <a:pt x="108" y="6"/>
                  </a:lnTo>
                </a:path>
              </a:pathLst>
            </a:custGeom>
            <a:gradFill rotWithShape="0">
              <a:gsLst>
                <a:gs pos="0">
                  <a:srgbClr val="BCA690"/>
                </a:gs>
                <a:gs pos="100000">
                  <a:srgbClr val="F7E88D"/>
                </a:gs>
              </a:gsLst>
              <a:lin ang="8100000" scaled="1"/>
            </a:gradFill>
            <a:ln w="28440" cap="flat">
              <a:solidFill>
                <a:srgbClr val="B49C84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  <p:grpSp>
          <p:nvGrpSpPr>
            <p:cNvPr id="34821" name="Group 5"/>
            <p:cNvGrpSpPr>
              <a:grpSpLocks/>
            </p:cNvGrpSpPr>
            <p:nvPr/>
          </p:nvGrpSpPr>
          <p:grpSpPr bwMode="auto">
            <a:xfrm>
              <a:off x="3211" y="2326"/>
              <a:ext cx="730" cy="686"/>
              <a:chOff x="3211" y="2326"/>
              <a:chExt cx="730" cy="686"/>
            </a:xfrm>
          </p:grpSpPr>
          <p:sp>
            <p:nvSpPr>
              <p:cNvPr id="34822" name="Freeform 6"/>
              <p:cNvSpPr>
                <a:spLocks noChangeArrowheads="1"/>
              </p:cNvSpPr>
              <p:nvPr/>
            </p:nvSpPr>
            <p:spPr bwMode="auto">
              <a:xfrm rot="780000">
                <a:off x="3784" y="2356"/>
                <a:ext cx="86" cy="654"/>
              </a:xfrm>
              <a:custGeom>
                <a:avLst/>
                <a:gdLst>
                  <a:gd name="G0" fmla="*/ 1 0 0"/>
                  <a:gd name="G1" fmla="+- 2 0 0"/>
                  <a:gd name="G2" fmla="+- 1 0 0"/>
                  <a:gd name="G3" fmla="+- 1 0 0"/>
                  <a:gd name="G4" fmla="+- 11 0 0"/>
                  <a:gd name="G5" fmla="*/ 1 16385 2"/>
                  <a:gd name="G6" fmla="+- 1 0 0"/>
                  <a:gd name="G7" fmla="*/ 1 7011 51200"/>
                  <a:gd name="T0" fmla="*/ 8 256 1"/>
                  <a:gd name="T1" fmla="*/ 0 256 1"/>
                  <a:gd name="G8" fmla="+- 0 T0 T1"/>
                  <a:gd name="G9" fmla="sin 12 G8"/>
                  <a:gd name="T2" fmla="*/ 8 w 54"/>
                  <a:gd name="T3" fmla="*/ 5 h 587"/>
                  <a:gd name="T4" fmla="*/ 0 w 54"/>
                  <a:gd name="T5" fmla="*/ 16 h 587"/>
                  <a:gd name="T6" fmla="*/ 0 w 54"/>
                  <a:gd name="T7" fmla="*/ 605 h 587"/>
                  <a:gd name="T8" fmla="*/ 15 w 54"/>
                  <a:gd name="T9" fmla="*/ 614 h 587"/>
                  <a:gd name="T10" fmla="*/ 34 w 54"/>
                  <a:gd name="T11" fmla="*/ 615 h 587"/>
                  <a:gd name="T12" fmla="*/ 76 w 54"/>
                  <a:gd name="T13" fmla="*/ 614 h 587"/>
                  <a:gd name="T14" fmla="*/ 76 w 54"/>
                  <a:gd name="T15" fmla="*/ 3 h 587"/>
                  <a:gd name="T16" fmla="*/ 37 w 54"/>
                  <a:gd name="T17" fmla="*/ 0 h 587"/>
                  <a:gd name="T18" fmla="*/ 8 w 54"/>
                  <a:gd name="T19" fmla="*/ 5 h 587"/>
                </a:gdLst>
                <a:ahLst/>
                <a:cxnLst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4" h="587">
                    <a:moveTo>
                      <a:pt x="6" y="5"/>
                    </a:moveTo>
                    <a:lnTo>
                      <a:pt x="0" y="15"/>
                    </a:lnTo>
                    <a:lnTo>
                      <a:pt x="0" y="577"/>
                    </a:lnTo>
                    <a:lnTo>
                      <a:pt x="11" y="586"/>
                    </a:lnTo>
                    <a:lnTo>
                      <a:pt x="24" y="587"/>
                    </a:lnTo>
                    <a:lnTo>
                      <a:pt x="54" y="586"/>
                    </a:lnTo>
                    <a:lnTo>
                      <a:pt x="54" y="3"/>
                    </a:lnTo>
                    <a:lnTo>
                      <a:pt x="26" y="0"/>
                    </a:lnTo>
                    <a:lnTo>
                      <a:pt x="6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CC00"/>
                  </a:gs>
                  <a:gs pos="100000">
                    <a:srgbClr val="FFFF99"/>
                  </a:gs>
                </a:gsLst>
                <a:lin ang="10800000" scaled="1"/>
              </a:gradFill>
              <a:ln w="19080" cap="flat">
                <a:solidFill>
                  <a:srgbClr val="FF99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CO"/>
              </a:p>
            </p:txBody>
          </p:sp>
          <p:sp>
            <p:nvSpPr>
              <p:cNvPr id="34823" name="Freeform 7"/>
              <p:cNvSpPr>
                <a:spLocks noChangeArrowheads="1"/>
              </p:cNvSpPr>
              <p:nvPr/>
            </p:nvSpPr>
            <p:spPr bwMode="auto">
              <a:xfrm rot="780000">
                <a:off x="3333" y="2368"/>
                <a:ext cx="446" cy="565"/>
              </a:xfrm>
              <a:custGeom>
                <a:avLst/>
                <a:gdLst>
                  <a:gd name="G0" fmla="*/ 1 40187 57472"/>
                  <a:gd name="G1" fmla="+- 1 0 0"/>
                  <a:gd name="G2" fmla="+- 1 0 0"/>
                  <a:gd name="G3" fmla="+- 1 0 0"/>
                  <a:gd name="G4" fmla="+- 65486 0 0"/>
                  <a:gd name="G5" fmla="+- 65530 0 0"/>
                  <a:gd name="G6" fmla="+- 1 0 0"/>
                  <a:gd name="G7" fmla="+- 1 0 0"/>
                  <a:gd name="G8" fmla="+- 263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*/ 1 29653 63520"/>
                  <a:gd name="G17" fmla="*/ 1 16385 2"/>
                  <a:gd name="G18" fmla="+- 1 0 0"/>
                  <a:gd name="G19" fmla="+- 1 0 0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*/ 1 7011 51200"/>
                  <a:gd name="G26" fmla="+- 1 0 0"/>
                  <a:gd name="G27" fmla="+- 65220 0 0"/>
                  <a:gd name="G28" fmla="+- 65288 0 0"/>
                  <a:gd name="G29" fmla="+- 65368 0 0"/>
                  <a:gd name="G30" fmla="+- 65445 0 0"/>
                  <a:gd name="G31" fmla="+- 65520 0 0"/>
                  <a:gd name="G32" fmla="+- 59 0 0"/>
                  <a:gd name="T0" fmla="*/ 390 w 263"/>
                  <a:gd name="T1" fmla="*/ 0 h 508"/>
                  <a:gd name="T2" fmla="*/ 316 w 263"/>
                  <a:gd name="T3" fmla="*/ 4 h 508"/>
                  <a:gd name="T4" fmla="*/ 252 w 263"/>
                  <a:gd name="T5" fmla="*/ 14 h 508"/>
                  <a:gd name="T6" fmla="*/ 182 w 263"/>
                  <a:gd name="T7" fmla="*/ 32 h 508"/>
                  <a:gd name="T8" fmla="*/ 123 w 263"/>
                  <a:gd name="T9" fmla="*/ 64 h 508"/>
                  <a:gd name="T10" fmla="*/ 80 w 263"/>
                  <a:gd name="T11" fmla="*/ 103 h 508"/>
                  <a:gd name="T12" fmla="*/ 44 w 263"/>
                  <a:gd name="T13" fmla="*/ 142 h 508"/>
                  <a:gd name="T14" fmla="*/ 12 w 263"/>
                  <a:gd name="T15" fmla="*/ 195 h 508"/>
                  <a:gd name="T16" fmla="*/ 0 w 263"/>
                  <a:gd name="T17" fmla="*/ 249 h 508"/>
                  <a:gd name="T18" fmla="*/ 6 w 263"/>
                  <a:gd name="T19" fmla="*/ 305 h 508"/>
                  <a:gd name="T20" fmla="*/ 21 w 263"/>
                  <a:gd name="T21" fmla="*/ 352 h 508"/>
                  <a:gd name="T22" fmla="*/ 55 w 263"/>
                  <a:gd name="T23" fmla="*/ 397 h 508"/>
                  <a:gd name="T24" fmla="*/ 102 w 263"/>
                  <a:gd name="T25" fmla="*/ 443 h 508"/>
                  <a:gd name="T26" fmla="*/ 190 w 263"/>
                  <a:gd name="T27" fmla="*/ 495 h 508"/>
                  <a:gd name="T28" fmla="*/ 257 w 263"/>
                  <a:gd name="T29" fmla="*/ 515 h 508"/>
                  <a:gd name="T30" fmla="*/ 332 w 263"/>
                  <a:gd name="T31" fmla="*/ 530 h 508"/>
                  <a:gd name="T32" fmla="*/ 389 w 263"/>
                  <a:gd name="T33" fmla="*/ 531 h 508"/>
                  <a:gd name="T34" fmla="*/ 390 w 263"/>
                  <a:gd name="T35" fmla="*/ 467 h 508"/>
                  <a:gd name="T36" fmla="*/ 332 w 263"/>
                  <a:gd name="T37" fmla="*/ 464 h 508"/>
                  <a:gd name="T38" fmla="*/ 274 w 263"/>
                  <a:gd name="T39" fmla="*/ 453 h 508"/>
                  <a:gd name="T40" fmla="*/ 222 w 263"/>
                  <a:gd name="T41" fmla="*/ 430 h 508"/>
                  <a:gd name="T42" fmla="*/ 165 w 263"/>
                  <a:gd name="T43" fmla="*/ 384 h 508"/>
                  <a:gd name="T44" fmla="*/ 120 w 263"/>
                  <a:gd name="T45" fmla="*/ 327 h 508"/>
                  <a:gd name="T46" fmla="*/ 111 w 263"/>
                  <a:gd name="T47" fmla="*/ 286 h 508"/>
                  <a:gd name="T48" fmla="*/ 111 w 263"/>
                  <a:gd name="T49" fmla="*/ 258 h 508"/>
                  <a:gd name="T50" fmla="*/ 114 w 263"/>
                  <a:gd name="T51" fmla="*/ 224 h 508"/>
                  <a:gd name="T52" fmla="*/ 132 w 263"/>
                  <a:gd name="T53" fmla="*/ 183 h 508"/>
                  <a:gd name="T54" fmla="*/ 176 w 263"/>
                  <a:gd name="T55" fmla="*/ 129 h 508"/>
                  <a:gd name="T56" fmla="*/ 225 w 263"/>
                  <a:gd name="T57" fmla="*/ 92 h 508"/>
                  <a:gd name="T58" fmla="*/ 270 w 263"/>
                  <a:gd name="T59" fmla="*/ 73 h 508"/>
                  <a:gd name="T60" fmla="*/ 323 w 263"/>
                  <a:gd name="T61" fmla="*/ 63 h 508"/>
                  <a:gd name="T62" fmla="*/ 390 w 263"/>
                  <a:gd name="T63" fmla="*/ 61 h 508"/>
                  <a:gd name="T64" fmla="*/ 390 w 263"/>
                  <a:gd name="T65" fmla="*/ 0 h 5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63" h="508">
                    <a:moveTo>
                      <a:pt x="263" y="0"/>
                    </a:moveTo>
                    <a:lnTo>
                      <a:pt x="213" y="4"/>
                    </a:lnTo>
                    <a:lnTo>
                      <a:pt x="170" y="13"/>
                    </a:lnTo>
                    <a:lnTo>
                      <a:pt x="123" y="31"/>
                    </a:lnTo>
                    <a:lnTo>
                      <a:pt x="83" y="61"/>
                    </a:lnTo>
                    <a:lnTo>
                      <a:pt x="54" y="99"/>
                    </a:lnTo>
                    <a:lnTo>
                      <a:pt x="30" y="136"/>
                    </a:lnTo>
                    <a:lnTo>
                      <a:pt x="8" y="187"/>
                    </a:lnTo>
                    <a:lnTo>
                      <a:pt x="0" y="238"/>
                    </a:lnTo>
                    <a:lnTo>
                      <a:pt x="4" y="292"/>
                    </a:lnTo>
                    <a:lnTo>
                      <a:pt x="14" y="337"/>
                    </a:lnTo>
                    <a:lnTo>
                      <a:pt x="37" y="380"/>
                    </a:lnTo>
                    <a:lnTo>
                      <a:pt x="69" y="424"/>
                    </a:lnTo>
                    <a:lnTo>
                      <a:pt x="128" y="474"/>
                    </a:lnTo>
                    <a:lnTo>
                      <a:pt x="173" y="493"/>
                    </a:lnTo>
                    <a:lnTo>
                      <a:pt x="224" y="507"/>
                    </a:lnTo>
                    <a:lnTo>
                      <a:pt x="262" y="508"/>
                    </a:lnTo>
                    <a:lnTo>
                      <a:pt x="263" y="447"/>
                    </a:lnTo>
                    <a:lnTo>
                      <a:pt x="224" y="444"/>
                    </a:lnTo>
                    <a:lnTo>
                      <a:pt x="185" y="433"/>
                    </a:lnTo>
                    <a:lnTo>
                      <a:pt x="150" y="411"/>
                    </a:lnTo>
                    <a:lnTo>
                      <a:pt x="111" y="367"/>
                    </a:lnTo>
                    <a:lnTo>
                      <a:pt x="81" y="313"/>
                    </a:lnTo>
                    <a:lnTo>
                      <a:pt x="75" y="274"/>
                    </a:lnTo>
                    <a:lnTo>
                      <a:pt x="75" y="247"/>
                    </a:lnTo>
                    <a:lnTo>
                      <a:pt x="77" y="214"/>
                    </a:lnTo>
                    <a:lnTo>
                      <a:pt x="89" y="175"/>
                    </a:lnTo>
                    <a:lnTo>
                      <a:pt x="119" y="123"/>
                    </a:lnTo>
                    <a:lnTo>
                      <a:pt x="152" y="88"/>
                    </a:lnTo>
                    <a:lnTo>
                      <a:pt x="182" y="70"/>
                    </a:lnTo>
                    <a:lnTo>
                      <a:pt x="218" y="60"/>
                    </a:lnTo>
                    <a:lnTo>
                      <a:pt x="263" y="58"/>
                    </a:lnTo>
                    <a:lnTo>
                      <a:pt x="263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CC00"/>
                  </a:gs>
                  <a:gs pos="100000">
                    <a:srgbClr val="FFFF99"/>
                  </a:gs>
                </a:gsLst>
                <a:lin ang="10800000" scaled="1"/>
              </a:gradFill>
              <a:ln w="19080" cap="flat">
                <a:solidFill>
                  <a:srgbClr val="FF99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CO"/>
              </a:p>
            </p:txBody>
          </p:sp>
          <p:sp>
            <p:nvSpPr>
              <p:cNvPr id="34824" name="Freeform 8"/>
              <p:cNvSpPr>
                <a:spLocks noChangeArrowheads="1"/>
              </p:cNvSpPr>
              <p:nvPr/>
            </p:nvSpPr>
            <p:spPr bwMode="auto">
              <a:xfrm rot="780000">
                <a:off x="3226" y="2529"/>
                <a:ext cx="131" cy="147"/>
              </a:xfrm>
              <a:custGeom>
                <a:avLst/>
                <a:gdLst>
                  <a:gd name="G0" fmla="*/ 1 35183 35328"/>
                  <a:gd name="G1" fmla="+- 65510 0 0"/>
                  <a:gd name="G2" fmla="*/ 1 59471 61504"/>
                  <a:gd name="G3" fmla="+- 1 0 0"/>
                  <a:gd name="G4" fmla="+- 1 0 0"/>
                  <a:gd name="G5" fmla="+- 1 0 0"/>
                  <a:gd name="G6" fmla="+- 1 0 0"/>
                  <a:gd name="G7" fmla="*/ 1 6005 25216"/>
                  <a:gd name="G8" fmla="+- 1 0 0"/>
                  <a:gd name="G9" fmla="+- 1 0 0"/>
                  <a:gd name="G10" fmla="+- 1 0 0"/>
                  <a:gd name="G11" fmla="+- 16384 0 0"/>
                  <a:gd name="G12" fmla="*/ 1 49693 49408"/>
                  <a:gd name="G13" fmla="+- 4 0 0"/>
                  <a:gd name="T0" fmla="*/ 23 w 81"/>
                  <a:gd name="T1" fmla="*/ 14 h 135"/>
                  <a:gd name="T2" fmla="*/ 4 w 81"/>
                  <a:gd name="T3" fmla="*/ 42 h 135"/>
                  <a:gd name="T4" fmla="*/ 0 w 81"/>
                  <a:gd name="T5" fmla="*/ 71 h 135"/>
                  <a:gd name="T6" fmla="*/ 6 w 81"/>
                  <a:gd name="T7" fmla="*/ 102 h 135"/>
                  <a:gd name="T8" fmla="*/ 23 w 81"/>
                  <a:gd name="T9" fmla="*/ 127 h 135"/>
                  <a:gd name="T10" fmla="*/ 55 w 81"/>
                  <a:gd name="T11" fmla="*/ 139 h 135"/>
                  <a:gd name="T12" fmla="*/ 99 w 81"/>
                  <a:gd name="T13" fmla="*/ 138 h 135"/>
                  <a:gd name="T14" fmla="*/ 111 w 81"/>
                  <a:gd name="T15" fmla="*/ 107 h 135"/>
                  <a:gd name="T16" fmla="*/ 115 w 81"/>
                  <a:gd name="T17" fmla="*/ 71 h 135"/>
                  <a:gd name="T18" fmla="*/ 115 w 81"/>
                  <a:gd name="T19" fmla="*/ 39 h 135"/>
                  <a:gd name="T20" fmla="*/ 112 w 81"/>
                  <a:gd name="T21" fmla="*/ 11 h 135"/>
                  <a:gd name="T22" fmla="*/ 104 w 81"/>
                  <a:gd name="T23" fmla="*/ 0 h 135"/>
                  <a:gd name="T24" fmla="*/ 55 w 81"/>
                  <a:gd name="T25" fmla="*/ 5 h 135"/>
                  <a:gd name="T26" fmla="*/ 23 w 81"/>
                  <a:gd name="T27" fmla="*/ 14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81" h="135">
                    <a:moveTo>
                      <a:pt x="16" y="14"/>
                    </a:moveTo>
                    <a:lnTo>
                      <a:pt x="3" y="41"/>
                    </a:lnTo>
                    <a:lnTo>
                      <a:pt x="0" y="69"/>
                    </a:lnTo>
                    <a:lnTo>
                      <a:pt x="4" y="99"/>
                    </a:lnTo>
                    <a:lnTo>
                      <a:pt x="16" y="123"/>
                    </a:lnTo>
                    <a:lnTo>
                      <a:pt x="39" y="135"/>
                    </a:lnTo>
                    <a:lnTo>
                      <a:pt x="70" y="134"/>
                    </a:lnTo>
                    <a:lnTo>
                      <a:pt x="78" y="104"/>
                    </a:lnTo>
                    <a:lnTo>
                      <a:pt x="81" y="69"/>
                    </a:lnTo>
                    <a:lnTo>
                      <a:pt x="81" y="38"/>
                    </a:lnTo>
                    <a:lnTo>
                      <a:pt x="79" y="11"/>
                    </a:lnTo>
                    <a:lnTo>
                      <a:pt x="73" y="0"/>
                    </a:lnTo>
                    <a:lnTo>
                      <a:pt x="39" y="5"/>
                    </a:lnTo>
                    <a:lnTo>
                      <a:pt x="16" y="1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CC00"/>
                  </a:gs>
                  <a:gs pos="100000">
                    <a:srgbClr val="FFFF99"/>
                  </a:gs>
                </a:gsLst>
                <a:lin ang="10800000" scaled="1"/>
              </a:gradFill>
              <a:ln w="19080" cap="flat">
                <a:solidFill>
                  <a:srgbClr val="FF99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CO"/>
              </a:p>
            </p:txBody>
          </p:sp>
        </p:grpSp>
      </p:grpSp>
      <p:sp>
        <p:nvSpPr>
          <p:cNvPr id="34825" name="Text Box 9"/>
          <p:cNvSpPr txBox="1">
            <a:spLocks noChangeArrowheads="1"/>
          </p:cNvSpPr>
          <p:nvPr/>
        </p:nvSpPr>
        <p:spPr bwMode="auto">
          <a:xfrm>
            <a:off x="2324100" y="935248"/>
            <a:ext cx="7543800" cy="58695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ctr">
            <a:spAutoFit/>
          </a:bodyPr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spcBef>
                <a:spcPts val="2000"/>
              </a:spcBef>
              <a:buClrTx/>
            </a:pPr>
            <a:r>
              <a:rPr lang="es-CO" altLang="es-CO" sz="3200" b="1">
                <a:solidFill>
                  <a:srgbClr val="FDEA9B"/>
                </a:solidFill>
              </a:rPr>
              <a:t>Oído medio: mecánica de los huesecillos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gradFill rotWithShape="0">
          <a:gsLst>
            <a:gs pos="0">
              <a:srgbClr val="000000"/>
            </a:gs>
            <a:gs pos="50000">
              <a:srgbClr val="003399"/>
            </a:gs>
            <a:gs pos="100000">
              <a:srgbClr val="000000"/>
            </a:gs>
          </a:gsLst>
          <a:lin ang="81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5841" name="Group 1"/>
          <p:cNvGrpSpPr>
            <a:grpSpLocks/>
          </p:cNvGrpSpPr>
          <p:nvPr/>
        </p:nvGrpSpPr>
        <p:grpSpPr bwMode="auto">
          <a:xfrm>
            <a:off x="4905376" y="2281239"/>
            <a:ext cx="2233613" cy="3627437"/>
            <a:chOff x="2130" y="1437"/>
            <a:chExt cx="1407" cy="2285"/>
          </a:xfrm>
        </p:grpSpPr>
        <p:sp>
          <p:nvSpPr>
            <p:cNvPr id="35842" name="Freeform 2"/>
            <p:cNvSpPr>
              <a:spLocks noChangeArrowheads="1"/>
            </p:cNvSpPr>
            <p:nvPr/>
          </p:nvSpPr>
          <p:spPr bwMode="auto">
            <a:xfrm>
              <a:off x="2798" y="1462"/>
              <a:ext cx="525" cy="1346"/>
            </a:xfrm>
            <a:custGeom>
              <a:avLst/>
              <a:gdLst>
                <a:gd name="G0" fmla="+- 1 0 0"/>
                <a:gd name="G1" fmla="+- 175 0 0"/>
                <a:gd name="G2" fmla="+- 1 0 0"/>
                <a:gd name="G3" fmla="+- 1 0 0"/>
                <a:gd name="G4" fmla="+- 1 0 0"/>
                <a:gd name="G5" fmla="+- 1 0 0"/>
                <a:gd name="G6" fmla="+- 1 0 0"/>
                <a:gd name="G7" fmla="+- 1 0 0"/>
                <a:gd name="G8" fmla="*/ 1 50163 25408"/>
                <a:gd name="G9" fmla="*/ 1 36197 61504"/>
                <a:gd name="G10" fmla="+- 1 0 0"/>
                <a:gd name="G11" fmla="+- 1 0 0"/>
                <a:gd name="G12" fmla="+- 1 0 0"/>
                <a:gd name="G13" fmla="+- 1 0 0"/>
                <a:gd name="G14" fmla="+- 1 0 0"/>
                <a:gd name="G15" fmla="+- 1 0 0"/>
                <a:gd name="G16" fmla="+- 1 0 0"/>
                <a:gd name="G17" fmla="+- 1 0 0"/>
                <a:gd name="G18" fmla="+- 1 0 0"/>
                <a:gd name="G19" fmla="*/ 1 16385 2"/>
                <a:gd name="G20" fmla="+- 1 0 0"/>
                <a:gd name="G21" fmla="+- 1 0 0"/>
                <a:gd name="G22" fmla="+- 1 0 0"/>
                <a:gd name="G23" fmla="+- 1 0 0"/>
                <a:gd name="G24" fmla="+- 1 0 0"/>
                <a:gd name="G25" fmla="+- 1 0 0"/>
                <a:gd name="G26" fmla="+- 1 0 0"/>
                <a:gd name="G27" fmla="+- 1 0 0"/>
                <a:gd name="G28" fmla="*/ 1 58451 15648"/>
                <a:gd name="G29" fmla="+- 1 0 0"/>
                <a:gd name="G30" fmla="+- 1 0 0"/>
                <a:gd name="G31" fmla="+- 1 0 0"/>
                <a:gd name="G32" fmla="+- 1 0 0"/>
                <a:gd name="G33" fmla="+- 1 0 0"/>
                <a:gd name="G34" fmla="+- 1 0 0"/>
                <a:gd name="G35" fmla="+- 368 0 0"/>
                <a:gd name="G36" fmla="*/ 1 0 0"/>
                <a:gd name="T0" fmla="*/ 72 w 419"/>
                <a:gd name="T1" fmla="*/ 605 h 1066"/>
                <a:gd name="T2" fmla="*/ 11 w 419"/>
                <a:gd name="T3" fmla="*/ 480 h 1066"/>
                <a:gd name="T4" fmla="*/ 0 w 419"/>
                <a:gd name="T5" fmla="*/ 282 h 1066"/>
                <a:gd name="T6" fmla="*/ 88 w 419"/>
                <a:gd name="T7" fmla="*/ 149 h 1066"/>
                <a:gd name="T8" fmla="*/ 183 w 419"/>
                <a:gd name="T9" fmla="*/ 42 h 1066"/>
                <a:gd name="T10" fmla="*/ 275 w 419"/>
                <a:gd name="T11" fmla="*/ 0 h 1066"/>
                <a:gd name="T12" fmla="*/ 368 w 419"/>
                <a:gd name="T13" fmla="*/ 1 h 1066"/>
                <a:gd name="T14" fmla="*/ 439 w 419"/>
                <a:gd name="T15" fmla="*/ 76 h 1066"/>
                <a:gd name="T16" fmla="*/ 496 w 419"/>
                <a:gd name="T17" fmla="*/ 179 h 1066"/>
                <a:gd name="T18" fmla="*/ 515 w 419"/>
                <a:gd name="T19" fmla="*/ 258 h 1066"/>
                <a:gd name="T20" fmla="*/ 526 w 419"/>
                <a:gd name="T21" fmla="*/ 363 h 1066"/>
                <a:gd name="T22" fmla="*/ 501 w 419"/>
                <a:gd name="T23" fmla="*/ 460 h 1066"/>
                <a:gd name="T24" fmla="*/ 472 w 419"/>
                <a:gd name="T25" fmla="*/ 550 h 1066"/>
                <a:gd name="T26" fmla="*/ 424 w 419"/>
                <a:gd name="T27" fmla="*/ 638 h 1066"/>
                <a:gd name="T28" fmla="*/ 365 w 419"/>
                <a:gd name="T29" fmla="*/ 797 h 1066"/>
                <a:gd name="T30" fmla="*/ 341 w 419"/>
                <a:gd name="T31" fmla="*/ 921 h 1066"/>
                <a:gd name="T32" fmla="*/ 330 w 419"/>
                <a:gd name="T33" fmla="*/ 1041 h 1066"/>
                <a:gd name="T34" fmla="*/ 339 w 419"/>
                <a:gd name="T35" fmla="*/ 1183 h 1066"/>
                <a:gd name="T36" fmla="*/ 335 w 419"/>
                <a:gd name="T37" fmla="*/ 1276 h 1066"/>
                <a:gd name="T38" fmla="*/ 355 w 419"/>
                <a:gd name="T39" fmla="*/ 1271 h 1066"/>
                <a:gd name="T40" fmla="*/ 375 w 419"/>
                <a:gd name="T41" fmla="*/ 1280 h 1066"/>
                <a:gd name="T42" fmla="*/ 383 w 419"/>
                <a:gd name="T43" fmla="*/ 1286 h 1066"/>
                <a:gd name="T44" fmla="*/ 392 w 419"/>
                <a:gd name="T45" fmla="*/ 1322 h 1066"/>
                <a:gd name="T46" fmla="*/ 346 w 419"/>
                <a:gd name="T47" fmla="*/ 1347 h 1066"/>
                <a:gd name="T48" fmla="*/ 290 w 419"/>
                <a:gd name="T49" fmla="*/ 1347 h 1066"/>
                <a:gd name="T50" fmla="*/ 269 w 419"/>
                <a:gd name="T51" fmla="*/ 1324 h 1066"/>
                <a:gd name="T52" fmla="*/ 264 w 419"/>
                <a:gd name="T53" fmla="*/ 1290 h 1066"/>
                <a:gd name="T54" fmla="*/ 245 w 419"/>
                <a:gd name="T55" fmla="*/ 1192 h 1066"/>
                <a:gd name="T56" fmla="*/ 242 w 419"/>
                <a:gd name="T57" fmla="*/ 1104 h 1066"/>
                <a:gd name="T58" fmla="*/ 227 w 419"/>
                <a:gd name="T59" fmla="*/ 1025 h 1066"/>
                <a:gd name="T60" fmla="*/ 218 w 419"/>
                <a:gd name="T61" fmla="*/ 946 h 1066"/>
                <a:gd name="T62" fmla="*/ 203 w 419"/>
                <a:gd name="T63" fmla="*/ 861 h 1066"/>
                <a:gd name="T64" fmla="*/ 176 w 419"/>
                <a:gd name="T65" fmla="*/ 795 h 1066"/>
                <a:gd name="T66" fmla="*/ 159 w 419"/>
                <a:gd name="T67" fmla="*/ 753 h 1066"/>
                <a:gd name="T68" fmla="*/ 119 w 419"/>
                <a:gd name="T69" fmla="*/ 690 h 1066"/>
                <a:gd name="T70" fmla="*/ 89 w 419"/>
                <a:gd name="T71" fmla="*/ 663 h 1066"/>
                <a:gd name="T72" fmla="*/ 69 w 419"/>
                <a:gd name="T73" fmla="*/ 623 h 10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419" h="1066">
                  <a:moveTo>
                    <a:pt x="57" y="479"/>
                  </a:moveTo>
                  <a:lnTo>
                    <a:pt x="9" y="380"/>
                  </a:lnTo>
                  <a:lnTo>
                    <a:pt x="0" y="223"/>
                  </a:lnTo>
                  <a:lnTo>
                    <a:pt x="70" y="118"/>
                  </a:lnTo>
                  <a:lnTo>
                    <a:pt x="146" y="33"/>
                  </a:lnTo>
                  <a:lnTo>
                    <a:pt x="219" y="0"/>
                  </a:lnTo>
                  <a:lnTo>
                    <a:pt x="293" y="1"/>
                  </a:lnTo>
                  <a:lnTo>
                    <a:pt x="350" y="60"/>
                  </a:lnTo>
                  <a:lnTo>
                    <a:pt x="395" y="142"/>
                  </a:lnTo>
                  <a:lnTo>
                    <a:pt x="410" y="204"/>
                  </a:lnTo>
                  <a:lnTo>
                    <a:pt x="419" y="287"/>
                  </a:lnTo>
                  <a:lnTo>
                    <a:pt x="399" y="364"/>
                  </a:lnTo>
                  <a:lnTo>
                    <a:pt x="376" y="435"/>
                  </a:lnTo>
                  <a:lnTo>
                    <a:pt x="338" y="505"/>
                  </a:lnTo>
                  <a:lnTo>
                    <a:pt x="291" y="631"/>
                  </a:lnTo>
                  <a:lnTo>
                    <a:pt x="272" y="729"/>
                  </a:lnTo>
                  <a:lnTo>
                    <a:pt x="263" y="824"/>
                  </a:lnTo>
                  <a:lnTo>
                    <a:pt x="270" y="936"/>
                  </a:lnTo>
                  <a:lnTo>
                    <a:pt x="267" y="1010"/>
                  </a:lnTo>
                  <a:lnTo>
                    <a:pt x="283" y="1006"/>
                  </a:lnTo>
                  <a:lnTo>
                    <a:pt x="299" y="1013"/>
                  </a:lnTo>
                  <a:lnTo>
                    <a:pt x="305" y="1018"/>
                  </a:lnTo>
                  <a:lnTo>
                    <a:pt x="312" y="1046"/>
                  </a:lnTo>
                  <a:lnTo>
                    <a:pt x="276" y="1066"/>
                  </a:lnTo>
                  <a:lnTo>
                    <a:pt x="231" y="1066"/>
                  </a:lnTo>
                  <a:lnTo>
                    <a:pt x="214" y="1048"/>
                  </a:lnTo>
                  <a:lnTo>
                    <a:pt x="210" y="1021"/>
                  </a:lnTo>
                  <a:lnTo>
                    <a:pt x="195" y="943"/>
                  </a:lnTo>
                  <a:lnTo>
                    <a:pt x="193" y="874"/>
                  </a:lnTo>
                  <a:lnTo>
                    <a:pt x="181" y="811"/>
                  </a:lnTo>
                  <a:lnTo>
                    <a:pt x="174" y="749"/>
                  </a:lnTo>
                  <a:lnTo>
                    <a:pt x="162" y="681"/>
                  </a:lnTo>
                  <a:lnTo>
                    <a:pt x="140" y="629"/>
                  </a:lnTo>
                  <a:lnTo>
                    <a:pt x="127" y="596"/>
                  </a:lnTo>
                  <a:lnTo>
                    <a:pt x="95" y="546"/>
                  </a:lnTo>
                  <a:lnTo>
                    <a:pt x="71" y="525"/>
                  </a:lnTo>
                  <a:lnTo>
                    <a:pt x="55" y="493"/>
                  </a:lnTo>
                </a:path>
              </a:pathLst>
            </a:custGeom>
            <a:gradFill rotWithShape="0">
              <a:gsLst>
                <a:gs pos="0">
                  <a:srgbClr val="FFF12B"/>
                </a:gs>
                <a:gs pos="100000">
                  <a:srgbClr val="FFFF9F"/>
                </a:gs>
              </a:gsLst>
              <a:lin ang="5400000" scaled="1"/>
            </a:gradFill>
            <a:ln w="28440" cap="flat">
              <a:solidFill>
                <a:srgbClr val="FF99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  <p:sp>
          <p:nvSpPr>
            <p:cNvPr id="35843" name="Freeform 3"/>
            <p:cNvSpPr>
              <a:spLocks noChangeArrowheads="1"/>
            </p:cNvSpPr>
            <p:nvPr/>
          </p:nvSpPr>
          <p:spPr bwMode="auto">
            <a:xfrm>
              <a:off x="2272" y="1437"/>
              <a:ext cx="930" cy="1474"/>
            </a:xfrm>
            <a:custGeom>
              <a:avLst/>
              <a:gdLst>
                <a:gd name="G0" fmla="+- 1 0 0"/>
                <a:gd name="G1" fmla="+- 72 0 0"/>
                <a:gd name="G2" fmla="+- 1 0 0"/>
                <a:gd name="G3" fmla="+- 1 0 0"/>
                <a:gd name="G4" fmla="+- 1 0 0"/>
                <a:gd name="G5" fmla="+- 1 0 0"/>
                <a:gd name="G6" fmla="+- 1 0 0"/>
                <a:gd name="G7" fmla="+- 1 0 0"/>
                <a:gd name="G8" fmla="+- 1 0 0"/>
                <a:gd name="G9" fmla="+- 1 0 0"/>
                <a:gd name="G10" fmla="+- 1 0 0"/>
                <a:gd name="G11" fmla="+- 1 0 0"/>
                <a:gd name="G12" fmla="+- 1 0 0"/>
                <a:gd name="G13" fmla="+- 1 0 0"/>
                <a:gd name="G14" fmla="+- 1 0 0"/>
                <a:gd name="G15" fmla="+- 1 0 0"/>
                <a:gd name="G16" fmla="+- 1 0 0"/>
                <a:gd name="G17" fmla="+- 1 0 0"/>
                <a:gd name="G18" fmla="+- 1 0 0"/>
                <a:gd name="G19" fmla="+- 1 0 0"/>
                <a:gd name="G20" fmla="+- 1 0 0"/>
                <a:gd name="G21" fmla="+- 1 0 0"/>
                <a:gd name="G22" fmla="*/ 1 16385 2"/>
                <a:gd name="G23" fmla="+- 1 0 0"/>
                <a:gd name="G24" fmla="+- 1 0 0"/>
                <a:gd name="G25" fmla="+- 1 0 0"/>
                <a:gd name="G26" fmla="+- 1 0 0"/>
                <a:gd name="G27" fmla="+- 1 0 0"/>
                <a:gd name="G28" fmla="+- 1 0 0"/>
                <a:gd name="G29" fmla="+- 1 0 0"/>
                <a:gd name="G30" fmla="+- 1 0 0"/>
                <a:gd name="G31" fmla="+- 1 0 0"/>
                <a:gd name="G32" fmla="+- 1 0 0"/>
                <a:gd name="G33" fmla="+- 1 0 0"/>
                <a:gd name="G34" fmla="+- 1 0 0"/>
                <a:gd name="G35" fmla="*/ 1 0 0"/>
                <a:gd name="G36" fmla="+- 905 0 0"/>
                <a:gd name="G37" fmla="+- 1 0 0"/>
                <a:gd name="G38" fmla="+- 1 0 0"/>
                <a:gd name="G39" fmla="+- 1 0 0"/>
                <a:gd name="G40" fmla="+- 1 0 0"/>
                <a:gd name="G41" fmla="+- 1 0 0"/>
                <a:gd name="G42" fmla="+- 1 0 0"/>
                <a:gd name="T0" fmla="*/ 244 w 739"/>
                <a:gd name="T1" fmla="*/ 1466 h 1168"/>
                <a:gd name="T2" fmla="*/ 3 w 739"/>
                <a:gd name="T3" fmla="*/ 951 h 1168"/>
                <a:gd name="T4" fmla="*/ 0 w 739"/>
                <a:gd name="T5" fmla="*/ 905 h 1168"/>
                <a:gd name="T6" fmla="*/ 47 w 739"/>
                <a:gd name="T7" fmla="*/ 861 h 1168"/>
                <a:gd name="T8" fmla="*/ 89 w 739"/>
                <a:gd name="T9" fmla="*/ 899 h 1168"/>
                <a:gd name="T10" fmla="*/ 136 w 739"/>
                <a:gd name="T11" fmla="*/ 965 h 1168"/>
                <a:gd name="T12" fmla="*/ 154 w 739"/>
                <a:gd name="T13" fmla="*/ 1042 h 1168"/>
                <a:gd name="T14" fmla="*/ 134 w 739"/>
                <a:gd name="T15" fmla="*/ 937 h 1168"/>
                <a:gd name="T16" fmla="*/ 168 w 739"/>
                <a:gd name="T17" fmla="*/ 869 h 1168"/>
                <a:gd name="T18" fmla="*/ 184 w 739"/>
                <a:gd name="T19" fmla="*/ 797 h 1168"/>
                <a:gd name="T20" fmla="*/ 193 w 739"/>
                <a:gd name="T21" fmla="*/ 769 h 1168"/>
                <a:gd name="T22" fmla="*/ 208 w 739"/>
                <a:gd name="T23" fmla="*/ 702 h 1168"/>
                <a:gd name="T24" fmla="*/ 228 w 739"/>
                <a:gd name="T25" fmla="*/ 666 h 1168"/>
                <a:gd name="T26" fmla="*/ 265 w 739"/>
                <a:gd name="T27" fmla="*/ 602 h 1168"/>
                <a:gd name="T28" fmla="*/ 301 w 739"/>
                <a:gd name="T29" fmla="*/ 517 h 1168"/>
                <a:gd name="T30" fmla="*/ 324 w 739"/>
                <a:gd name="T31" fmla="*/ 443 h 1168"/>
                <a:gd name="T32" fmla="*/ 362 w 739"/>
                <a:gd name="T33" fmla="*/ 313 h 1168"/>
                <a:gd name="T34" fmla="*/ 396 w 739"/>
                <a:gd name="T35" fmla="*/ 235 h 1168"/>
                <a:gd name="T36" fmla="*/ 445 w 739"/>
                <a:gd name="T37" fmla="*/ 184 h 1168"/>
                <a:gd name="T38" fmla="*/ 505 w 739"/>
                <a:gd name="T39" fmla="*/ 149 h 1168"/>
                <a:gd name="T40" fmla="*/ 567 w 739"/>
                <a:gd name="T41" fmla="*/ 104 h 1168"/>
                <a:gd name="T42" fmla="*/ 627 w 739"/>
                <a:gd name="T43" fmla="*/ 28 h 1168"/>
                <a:gd name="T44" fmla="*/ 699 w 739"/>
                <a:gd name="T45" fmla="*/ 0 h 1168"/>
                <a:gd name="T46" fmla="*/ 772 w 739"/>
                <a:gd name="T47" fmla="*/ 8 h 1168"/>
                <a:gd name="T48" fmla="*/ 848 w 739"/>
                <a:gd name="T49" fmla="*/ 45 h 1168"/>
                <a:gd name="T50" fmla="*/ 900 w 739"/>
                <a:gd name="T51" fmla="*/ 119 h 1168"/>
                <a:gd name="T52" fmla="*/ 930 w 739"/>
                <a:gd name="T53" fmla="*/ 206 h 1168"/>
                <a:gd name="T54" fmla="*/ 931 w 739"/>
                <a:gd name="T55" fmla="*/ 331 h 1168"/>
                <a:gd name="T56" fmla="*/ 921 w 739"/>
                <a:gd name="T57" fmla="*/ 441 h 1168"/>
                <a:gd name="T58" fmla="*/ 876 w 739"/>
                <a:gd name="T59" fmla="*/ 546 h 1168"/>
                <a:gd name="T60" fmla="*/ 814 w 739"/>
                <a:gd name="T61" fmla="*/ 601 h 1168"/>
                <a:gd name="T62" fmla="*/ 717 w 739"/>
                <a:gd name="T63" fmla="*/ 638 h 1168"/>
                <a:gd name="T64" fmla="*/ 603 w 739"/>
                <a:gd name="T65" fmla="*/ 653 h 1168"/>
                <a:gd name="T66" fmla="*/ 501 w 739"/>
                <a:gd name="T67" fmla="*/ 682 h 1168"/>
                <a:gd name="T68" fmla="*/ 404 w 739"/>
                <a:gd name="T69" fmla="*/ 755 h 1168"/>
                <a:gd name="T70" fmla="*/ 341 w 739"/>
                <a:gd name="T71" fmla="*/ 839 h 1168"/>
                <a:gd name="T72" fmla="*/ 302 w 739"/>
                <a:gd name="T73" fmla="*/ 927 h 1168"/>
                <a:gd name="T74" fmla="*/ 287 w 739"/>
                <a:gd name="T75" fmla="*/ 1091 h 1168"/>
                <a:gd name="T76" fmla="*/ 295 w 739"/>
                <a:gd name="T77" fmla="*/ 1200 h 1168"/>
                <a:gd name="T78" fmla="*/ 297 w 739"/>
                <a:gd name="T79" fmla="*/ 1330 h 1168"/>
                <a:gd name="T80" fmla="*/ 314 w 739"/>
                <a:gd name="T81" fmla="*/ 1433 h 1168"/>
                <a:gd name="T82" fmla="*/ 285 w 739"/>
                <a:gd name="T83" fmla="*/ 1467 h 1168"/>
                <a:gd name="T84" fmla="*/ 241 w 739"/>
                <a:gd name="T85" fmla="*/ 1475 h 1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739" h="1168">
                  <a:moveTo>
                    <a:pt x="194" y="1161"/>
                  </a:moveTo>
                  <a:lnTo>
                    <a:pt x="2" y="753"/>
                  </a:lnTo>
                  <a:lnTo>
                    <a:pt x="0" y="717"/>
                  </a:lnTo>
                  <a:lnTo>
                    <a:pt x="37" y="682"/>
                  </a:lnTo>
                  <a:lnTo>
                    <a:pt x="71" y="712"/>
                  </a:lnTo>
                  <a:lnTo>
                    <a:pt x="108" y="764"/>
                  </a:lnTo>
                  <a:lnTo>
                    <a:pt x="122" y="825"/>
                  </a:lnTo>
                  <a:lnTo>
                    <a:pt x="106" y="742"/>
                  </a:lnTo>
                  <a:lnTo>
                    <a:pt x="133" y="688"/>
                  </a:lnTo>
                  <a:lnTo>
                    <a:pt x="146" y="631"/>
                  </a:lnTo>
                  <a:lnTo>
                    <a:pt x="153" y="609"/>
                  </a:lnTo>
                  <a:lnTo>
                    <a:pt x="165" y="556"/>
                  </a:lnTo>
                  <a:lnTo>
                    <a:pt x="181" y="527"/>
                  </a:lnTo>
                  <a:lnTo>
                    <a:pt x="210" y="477"/>
                  </a:lnTo>
                  <a:lnTo>
                    <a:pt x="239" y="409"/>
                  </a:lnTo>
                  <a:lnTo>
                    <a:pt x="257" y="351"/>
                  </a:lnTo>
                  <a:lnTo>
                    <a:pt x="287" y="248"/>
                  </a:lnTo>
                  <a:lnTo>
                    <a:pt x="314" y="186"/>
                  </a:lnTo>
                  <a:lnTo>
                    <a:pt x="353" y="146"/>
                  </a:lnTo>
                  <a:lnTo>
                    <a:pt x="401" y="118"/>
                  </a:lnTo>
                  <a:lnTo>
                    <a:pt x="450" y="82"/>
                  </a:lnTo>
                  <a:lnTo>
                    <a:pt x="498" y="22"/>
                  </a:lnTo>
                  <a:lnTo>
                    <a:pt x="555" y="0"/>
                  </a:lnTo>
                  <a:lnTo>
                    <a:pt x="613" y="6"/>
                  </a:lnTo>
                  <a:lnTo>
                    <a:pt x="673" y="36"/>
                  </a:lnTo>
                  <a:lnTo>
                    <a:pt x="714" y="94"/>
                  </a:lnTo>
                  <a:lnTo>
                    <a:pt x="738" y="163"/>
                  </a:lnTo>
                  <a:lnTo>
                    <a:pt x="739" y="262"/>
                  </a:lnTo>
                  <a:lnTo>
                    <a:pt x="731" y="349"/>
                  </a:lnTo>
                  <a:lnTo>
                    <a:pt x="695" y="432"/>
                  </a:lnTo>
                  <a:lnTo>
                    <a:pt x="646" y="476"/>
                  </a:lnTo>
                  <a:lnTo>
                    <a:pt x="569" y="505"/>
                  </a:lnTo>
                  <a:lnTo>
                    <a:pt x="479" y="517"/>
                  </a:lnTo>
                  <a:lnTo>
                    <a:pt x="398" y="540"/>
                  </a:lnTo>
                  <a:lnTo>
                    <a:pt x="321" y="598"/>
                  </a:lnTo>
                  <a:lnTo>
                    <a:pt x="271" y="664"/>
                  </a:lnTo>
                  <a:lnTo>
                    <a:pt x="240" y="734"/>
                  </a:lnTo>
                  <a:lnTo>
                    <a:pt x="228" y="864"/>
                  </a:lnTo>
                  <a:lnTo>
                    <a:pt x="234" y="950"/>
                  </a:lnTo>
                  <a:lnTo>
                    <a:pt x="236" y="1053"/>
                  </a:lnTo>
                  <a:lnTo>
                    <a:pt x="249" y="1135"/>
                  </a:lnTo>
                  <a:lnTo>
                    <a:pt x="226" y="1162"/>
                  </a:lnTo>
                  <a:lnTo>
                    <a:pt x="191" y="1168"/>
                  </a:lnTo>
                </a:path>
              </a:pathLst>
            </a:custGeom>
            <a:gradFill rotWithShape="0">
              <a:gsLst>
                <a:gs pos="0">
                  <a:srgbClr val="FFF12B"/>
                </a:gs>
                <a:gs pos="100000">
                  <a:srgbClr val="FFFF9F"/>
                </a:gs>
              </a:gsLst>
              <a:lin ang="5400000" scaled="1"/>
            </a:gradFill>
            <a:ln w="28440" cap="flat">
              <a:solidFill>
                <a:srgbClr val="FF99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  <p:sp>
          <p:nvSpPr>
            <p:cNvPr id="35844" name="Freeform 4"/>
            <p:cNvSpPr>
              <a:spLocks noChangeArrowheads="1"/>
            </p:cNvSpPr>
            <p:nvPr/>
          </p:nvSpPr>
          <p:spPr bwMode="auto">
            <a:xfrm>
              <a:off x="2130" y="2347"/>
              <a:ext cx="451" cy="1375"/>
            </a:xfrm>
            <a:custGeom>
              <a:avLst/>
              <a:gdLst>
                <a:gd name="G0" fmla="+- 1 0 0"/>
                <a:gd name="G1" fmla="+- 1 0 0"/>
                <a:gd name="G2" fmla="+- 65358 0 0"/>
                <a:gd name="G3" fmla="+- 1 0 0"/>
                <a:gd name="G4" fmla="+- 1 0 0"/>
                <a:gd name="G5" fmla="+- 1 0 0"/>
                <a:gd name="G6" fmla="*/ 1 16385 2"/>
                <a:gd name="G7" fmla="+- 1 0 0"/>
                <a:gd name="G8" fmla="+- 1 0 0"/>
                <a:gd name="G9" fmla="+- 1 0 0"/>
                <a:gd name="G10" fmla="+- 1 0 0"/>
                <a:gd name="T0" fmla="*/ 107 w 456"/>
                <a:gd name="T1" fmla="*/ 0 h 1380"/>
                <a:gd name="T2" fmla="*/ 54 w 456"/>
                <a:gd name="T3" fmla="*/ 191 h 1380"/>
                <a:gd name="T4" fmla="*/ 22 w 456"/>
                <a:gd name="T5" fmla="*/ 338 h 1380"/>
                <a:gd name="T6" fmla="*/ 8 w 456"/>
                <a:gd name="T7" fmla="*/ 497 h 1380"/>
                <a:gd name="T8" fmla="*/ 0 w 456"/>
                <a:gd name="T9" fmla="*/ 658 h 1380"/>
                <a:gd name="T10" fmla="*/ 12 w 456"/>
                <a:gd name="T11" fmla="*/ 848 h 1380"/>
                <a:gd name="T12" fmla="*/ 60 w 456"/>
                <a:gd name="T13" fmla="*/ 1072 h 1380"/>
                <a:gd name="T14" fmla="*/ 125 w 456"/>
                <a:gd name="T15" fmla="*/ 1232 h 1380"/>
                <a:gd name="T16" fmla="*/ 221 w 456"/>
                <a:gd name="T17" fmla="*/ 1376 h 1380"/>
                <a:gd name="T18" fmla="*/ 452 w 456"/>
                <a:gd name="T19" fmla="*/ 700 h 1380"/>
                <a:gd name="T20" fmla="*/ 107 w 456"/>
                <a:gd name="T21" fmla="*/ 6 h 13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56" h="1380">
                  <a:moveTo>
                    <a:pt x="108" y="0"/>
                  </a:moveTo>
                  <a:lnTo>
                    <a:pt x="54" y="192"/>
                  </a:lnTo>
                  <a:lnTo>
                    <a:pt x="22" y="339"/>
                  </a:lnTo>
                  <a:lnTo>
                    <a:pt x="8" y="498"/>
                  </a:lnTo>
                  <a:lnTo>
                    <a:pt x="0" y="660"/>
                  </a:lnTo>
                  <a:lnTo>
                    <a:pt x="12" y="850"/>
                  </a:lnTo>
                  <a:lnTo>
                    <a:pt x="61" y="1075"/>
                  </a:lnTo>
                  <a:lnTo>
                    <a:pt x="126" y="1236"/>
                  </a:lnTo>
                  <a:lnTo>
                    <a:pt x="223" y="1380"/>
                  </a:lnTo>
                  <a:lnTo>
                    <a:pt x="456" y="702"/>
                  </a:lnTo>
                  <a:lnTo>
                    <a:pt x="108" y="6"/>
                  </a:lnTo>
                </a:path>
              </a:pathLst>
            </a:custGeom>
            <a:gradFill rotWithShape="0">
              <a:gsLst>
                <a:gs pos="0">
                  <a:srgbClr val="BCA690"/>
                </a:gs>
                <a:gs pos="100000">
                  <a:srgbClr val="F7E88D"/>
                </a:gs>
              </a:gsLst>
              <a:lin ang="8100000" scaled="1"/>
            </a:gradFill>
            <a:ln w="28440" cap="flat">
              <a:solidFill>
                <a:srgbClr val="B49C84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  <p:grpSp>
          <p:nvGrpSpPr>
            <p:cNvPr id="35845" name="Group 5"/>
            <p:cNvGrpSpPr>
              <a:grpSpLocks/>
            </p:cNvGrpSpPr>
            <p:nvPr/>
          </p:nvGrpSpPr>
          <p:grpSpPr bwMode="auto">
            <a:xfrm>
              <a:off x="3193" y="2512"/>
              <a:ext cx="344" cy="532"/>
              <a:chOff x="3193" y="2512"/>
              <a:chExt cx="344" cy="532"/>
            </a:xfrm>
          </p:grpSpPr>
          <p:sp>
            <p:nvSpPr>
              <p:cNvPr id="35846" name="Freeform 6"/>
              <p:cNvSpPr>
                <a:spLocks noChangeArrowheads="1"/>
              </p:cNvSpPr>
              <p:nvPr/>
            </p:nvSpPr>
            <p:spPr bwMode="auto">
              <a:xfrm>
                <a:off x="3493" y="2512"/>
                <a:ext cx="44" cy="532"/>
              </a:xfrm>
              <a:custGeom>
                <a:avLst/>
                <a:gdLst>
                  <a:gd name="G0" fmla="*/ 1 0 0"/>
                  <a:gd name="G1" fmla="+- 2 0 0"/>
                  <a:gd name="G2" fmla="+- 1 0 0"/>
                  <a:gd name="G3" fmla="+- 1 0 0"/>
                  <a:gd name="G4" fmla="+- 11 0 0"/>
                  <a:gd name="G5" fmla="*/ 1 16385 2"/>
                  <a:gd name="G6" fmla="+- 1 0 0"/>
                  <a:gd name="G7" fmla="*/ 1 7011 51200"/>
                  <a:gd name="T0" fmla="*/ 8 256 1"/>
                  <a:gd name="T1" fmla="*/ 0 256 1"/>
                  <a:gd name="G8" fmla="+- 0 T0 T1"/>
                  <a:gd name="G9" fmla="sin 12 G8"/>
                  <a:gd name="T2" fmla="*/ 5 w 54"/>
                  <a:gd name="T3" fmla="*/ 5 h 587"/>
                  <a:gd name="T4" fmla="*/ 0 w 54"/>
                  <a:gd name="T5" fmla="*/ 14 h 587"/>
                  <a:gd name="T6" fmla="*/ 0 w 54"/>
                  <a:gd name="T7" fmla="*/ 524 h 587"/>
                  <a:gd name="T8" fmla="*/ 9 w 54"/>
                  <a:gd name="T9" fmla="*/ 532 h 587"/>
                  <a:gd name="T10" fmla="*/ 20 w 54"/>
                  <a:gd name="T11" fmla="*/ 533 h 587"/>
                  <a:gd name="T12" fmla="*/ 45 w 54"/>
                  <a:gd name="T13" fmla="*/ 532 h 587"/>
                  <a:gd name="T14" fmla="*/ 45 w 54"/>
                  <a:gd name="T15" fmla="*/ 3 h 587"/>
                  <a:gd name="T16" fmla="*/ 22 w 54"/>
                  <a:gd name="T17" fmla="*/ 0 h 587"/>
                  <a:gd name="T18" fmla="*/ 5 w 54"/>
                  <a:gd name="T19" fmla="*/ 5 h 587"/>
                </a:gdLst>
                <a:ahLst/>
                <a:cxnLst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4" h="587">
                    <a:moveTo>
                      <a:pt x="6" y="5"/>
                    </a:moveTo>
                    <a:lnTo>
                      <a:pt x="0" y="15"/>
                    </a:lnTo>
                    <a:lnTo>
                      <a:pt x="0" y="577"/>
                    </a:lnTo>
                    <a:lnTo>
                      <a:pt x="11" y="586"/>
                    </a:lnTo>
                    <a:lnTo>
                      <a:pt x="24" y="587"/>
                    </a:lnTo>
                    <a:lnTo>
                      <a:pt x="54" y="586"/>
                    </a:lnTo>
                    <a:lnTo>
                      <a:pt x="54" y="3"/>
                    </a:lnTo>
                    <a:lnTo>
                      <a:pt x="26" y="0"/>
                    </a:lnTo>
                    <a:lnTo>
                      <a:pt x="6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CC00"/>
                  </a:gs>
                  <a:gs pos="100000">
                    <a:srgbClr val="FFFF99"/>
                  </a:gs>
                </a:gsLst>
                <a:lin ang="10800000" scaled="1"/>
              </a:gradFill>
              <a:ln w="19080" cap="flat">
                <a:solidFill>
                  <a:srgbClr val="FF99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CO"/>
              </a:p>
            </p:txBody>
          </p:sp>
          <p:sp>
            <p:nvSpPr>
              <p:cNvPr id="35847" name="Freeform 7"/>
              <p:cNvSpPr>
                <a:spLocks noChangeArrowheads="1"/>
              </p:cNvSpPr>
              <p:nvPr/>
            </p:nvSpPr>
            <p:spPr bwMode="auto">
              <a:xfrm>
                <a:off x="3254" y="2556"/>
                <a:ext cx="233" cy="460"/>
              </a:xfrm>
              <a:custGeom>
                <a:avLst/>
                <a:gdLst>
                  <a:gd name="G0" fmla="*/ 1 40187 57472"/>
                  <a:gd name="G1" fmla="+- 1 0 0"/>
                  <a:gd name="G2" fmla="+- 1 0 0"/>
                  <a:gd name="G3" fmla="+- 1 0 0"/>
                  <a:gd name="G4" fmla="+- 65486 0 0"/>
                  <a:gd name="G5" fmla="+- 65530 0 0"/>
                  <a:gd name="G6" fmla="+- 1 0 0"/>
                  <a:gd name="G7" fmla="+- 1 0 0"/>
                  <a:gd name="G8" fmla="+- 263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*/ 1 29653 63520"/>
                  <a:gd name="G17" fmla="*/ 1 16385 2"/>
                  <a:gd name="G18" fmla="+- 1 0 0"/>
                  <a:gd name="G19" fmla="+- 1 0 0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*/ 1 7011 51200"/>
                  <a:gd name="G26" fmla="+- 1 0 0"/>
                  <a:gd name="G27" fmla="+- 65346 0 0"/>
                  <a:gd name="G28" fmla="+- 65389 0 0"/>
                  <a:gd name="G29" fmla="+- 65439 0 0"/>
                  <a:gd name="G30" fmla="+- 65490 0 0"/>
                  <a:gd name="G31" fmla="+- 7 0 0"/>
                  <a:gd name="G32" fmla="+- 63 0 0"/>
                  <a:gd name="T0" fmla="*/ 234 w 263"/>
                  <a:gd name="T1" fmla="*/ 0 h 508"/>
                  <a:gd name="T2" fmla="*/ 190 w 263"/>
                  <a:gd name="T3" fmla="*/ 4 h 508"/>
                  <a:gd name="T4" fmla="*/ 151 w 263"/>
                  <a:gd name="T5" fmla="*/ 12 h 508"/>
                  <a:gd name="T6" fmla="*/ 109 w 263"/>
                  <a:gd name="T7" fmla="*/ 28 h 508"/>
                  <a:gd name="T8" fmla="*/ 74 w 263"/>
                  <a:gd name="T9" fmla="*/ 55 h 508"/>
                  <a:gd name="T10" fmla="*/ 48 w 263"/>
                  <a:gd name="T11" fmla="*/ 90 h 508"/>
                  <a:gd name="T12" fmla="*/ 27 w 263"/>
                  <a:gd name="T13" fmla="*/ 123 h 508"/>
                  <a:gd name="T14" fmla="*/ 7 w 263"/>
                  <a:gd name="T15" fmla="*/ 170 h 508"/>
                  <a:gd name="T16" fmla="*/ 0 w 263"/>
                  <a:gd name="T17" fmla="*/ 216 h 508"/>
                  <a:gd name="T18" fmla="*/ 4 w 263"/>
                  <a:gd name="T19" fmla="*/ 265 h 508"/>
                  <a:gd name="T20" fmla="*/ 12 w 263"/>
                  <a:gd name="T21" fmla="*/ 306 h 508"/>
                  <a:gd name="T22" fmla="*/ 33 w 263"/>
                  <a:gd name="T23" fmla="*/ 345 h 508"/>
                  <a:gd name="T24" fmla="*/ 61 w 263"/>
                  <a:gd name="T25" fmla="*/ 385 h 508"/>
                  <a:gd name="T26" fmla="*/ 114 w 263"/>
                  <a:gd name="T27" fmla="*/ 430 h 508"/>
                  <a:gd name="T28" fmla="*/ 154 w 263"/>
                  <a:gd name="T29" fmla="*/ 447 h 508"/>
                  <a:gd name="T30" fmla="*/ 199 w 263"/>
                  <a:gd name="T31" fmla="*/ 460 h 508"/>
                  <a:gd name="T32" fmla="*/ 233 w 263"/>
                  <a:gd name="T33" fmla="*/ 461 h 508"/>
                  <a:gd name="T34" fmla="*/ 234 w 263"/>
                  <a:gd name="T35" fmla="*/ 406 h 508"/>
                  <a:gd name="T36" fmla="*/ 199 w 263"/>
                  <a:gd name="T37" fmla="*/ 403 h 508"/>
                  <a:gd name="T38" fmla="*/ 165 w 263"/>
                  <a:gd name="T39" fmla="*/ 393 h 508"/>
                  <a:gd name="T40" fmla="*/ 133 w 263"/>
                  <a:gd name="T41" fmla="*/ 373 h 508"/>
                  <a:gd name="T42" fmla="*/ 99 w 263"/>
                  <a:gd name="T43" fmla="*/ 333 h 508"/>
                  <a:gd name="T44" fmla="*/ 72 w 263"/>
                  <a:gd name="T45" fmla="*/ 284 h 508"/>
                  <a:gd name="T46" fmla="*/ 67 w 263"/>
                  <a:gd name="T47" fmla="*/ 249 h 508"/>
                  <a:gd name="T48" fmla="*/ 67 w 263"/>
                  <a:gd name="T49" fmla="*/ 224 h 508"/>
                  <a:gd name="T50" fmla="*/ 69 w 263"/>
                  <a:gd name="T51" fmla="*/ 194 h 508"/>
                  <a:gd name="T52" fmla="*/ 79 w 263"/>
                  <a:gd name="T53" fmla="*/ 159 h 508"/>
                  <a:gd name="T54" fmla="*/ 106 w 263"/>
                  <a:gd name="T55" fmla="*/ 112 h 508"/>
                  <a:gd name="T56" fmla="*/ 135 w 263"/>
                  <a:gd name="T57" fmla="*/ 80 h 508"/>
                  <a:gd name="T58" fmla="*/ 162 w 263"/>
                  <a:gd name="T59" fmla="*/ 64 h 508"/>
                  <a:gd name="T60" fmla="*/ 194 w 263"/>
                  <a:gd name="T61" fmla="*/ 54 h 508"/>
                  <a:gd name="T62" fmla="*/ 234 w 263"/>
                  <a:gd name="T63" fmla="*/ 53 h 508"/>
                  <a:gd name="T64" fmla="*/ 234 w 263"/>
                  <a:gd name="T65" fmla="*/ 0 h 5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63" h="508">
                    <a:moveTo>
                      <a:pt x="263" y="0"/>
                    </a:moveTo>
                    <a:lnTo>
                      <a:pt x="213" y="4"/>
                    </a:lnTo>
                    <a:lnTo>
                      <a:pt x="170" y="13"/>
                    </a:lnTo>
                    <a:lnTo>
                      <a:pt x="123" y="31"/>
                    </a:lnTo>
                    <a:lnTo>
                      <a:pt x="83" y="61"/>
                    </a:lnTo>
                    <a:lnTo>
                      <a:pt x="54" y="99"/>
                    </a:lnTo>
                    <a:lnTo>
                      <a:pt x="30" y="136"/>
                    </a:lnTo>
                    <a:lnTo>
                      <a:pt x="8" y="187"/>
                    </a:lnTo>
                    <a:lnTo>
                      <a:pt x="0" y="238"/>
                    </a:lnTo>
                    <a:lnTo>
                      <a:pt x="4" y="292"/>
                    </a:lnTo>
                    <a:lnTo>
                      <a:pt x="14" y="337"/>
                    </a:lnTo>
                    <a:lnTo>
                      <a:pt x="37" y="380"/>
                    </a:lnTo>
                    <a:lnTo>
                      <a:pt x="69" y="424"/>
                    </a:lnTo>
                    <a:lnTo>
                      <a:pt x="128" y="474"/>
                    </a:lnTo>
                    <a:lnTo>
                      <a:pt x="173" y="493"/>
                    </a:lnTo>
                    <a:lnTo>
                      <a:pt x="224" y="507"/>
                    </a:lnTo>
                    <a:lnTo>
                      <a:pt x="262" y="508"/>
                    </a:lnTo>
                    <a:lnTo>
                      <a:pt x="263" y="447"/>
                    </a:lnTo>
                    <a:lnTo>
                      <a:pt x="224" y="444"/>
                    </a:lnTo>
                    <a:lnTo>
                      <a:pt x="185" y="433"/>
                    </a:lnTo>
                    <a:lnTo>
                      <a:pt x="150" y="411"/>
                    </a:lnTo>
                    <a:lnTo>
                      <a:pt x="111" y="367"/>
                    </a:lnTo>
                    <a:lnTo>
                      <a:pt x="81" y="313"/>
                    </a:lnTo>
                    <a:lnTo>
                      <a:pt x="75" y="274"/>
                    </a:lnTo>
                    <a:lnTo>
                      <a:pt x="75" y="247"/>
                    </a:lnTo>
                    <a:lnTo>
                      <a:pt x="77" y="214"/>
                    </a:lnTo>
                    <a:lnTo>
                      <a:pt x="89" y="175"/>
                    </a:lnTo>
                    <a:lnTo>
                      <a:pt x="119" y="123"/>
                    </a:lnTo>
                    <a:lnTo>
                      <a:pt x="152" y="88"/>
                    </a:lnTo>
                    <a:lnTo>
                      <a:pt x="182" y="70"/>
                    </a:lnTo>
                    <a:lnTo>
                      <a:pt x="218" y="60"/>
                    </a:lnTo>
                    <a:lnTo>
                      <a:pt x="263" y="58"/>
                    </a:lnTo>
                    <a:lnTo>
                      <a:pt x="263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CC00"/>
                  </a:gs>
                  <a:gs pos="100000">
                    <a:srgbClr val="FFFF99"/>
                  </a:gs>
                </a:gsLst>
                <a:lin ang="10800000" scaled="1"/>
              </a:gradFill>
              <a:ln w="19080" cap="flat">
                <a:solidFill>
                  <a:srgbClr val="FF99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CO"/>
              </a:p>
            </p:txBody>
          </p:sp>
          <p:sp>
            <p:nvSpPr>
              <p:cNvPr id="35848" name="Freeform 8"/>
              <p:cNvSpPr>
                <a:spLocks noChangeArrowheads="1"/>
              </p:cNvSpPr>
              <p:nvPr/>
            </p:nvSpPr>
            <p:spPr bwMode="auto">
              <a:xfrm>
                <a:off x="3193" y="2719"/>
                <a:ext cx="68" cy="119"/>
              </a:xfrm>
              <a:custGeom>
                <a:avLst/>
                <a:gdLst>
                  <a:gd name="G0" fmla="*/ 1 35183 35328"/>
                  <a:gd name="G1" fmla="+- 65510 0 0"/>
                  <a:gd name="G2" fmla="*/ 1 59471 61504"/>
                  <a:gd name="G3" fmla="+- 1 0 0"/>
                  <a:gd name="G4" fmla="+- 1 0 0"/>
                  <a:gd name="G5" fmla="+- 1 0 0"/>
                  <a:gd name="G6" fmla="+- 1 0 0"/>
                  <a:gd name="G7" fmla="*/ 1 6005 25216"/>
                  <a:gd name="G8" fmla="+- 1 0 0"/>
                  <a:gd name="G9" fmla="+- 1 0 0"/>
                  <a:gd name="G10" fmla="+- 1 0 0"/>
                  <a:gd name="G11" fmla="+- 16384 0 0"/>
                  <a:gd name="G12" fmla="*/ 1 64065 45376"/>
                  <a:gd name="G13" fmla="*/ 1 0 0"/>
                  <a:gd name="T0" fmla="*/ 14 w 81"/>
                  <a:gd name="T1" fmla="*/ 12 h 135"/>
                  <a:gd name="T2" fmla="*/ 3 w 81"/>
                  <a:gd name="T3" fmla="*/ 36 h 135"/>
                  <a:gd name="T4" fmla="*/ 0 w 81"/>
                  <a:gd name="T5" fmla="*/ 61 h 135"/>
                  <a:gd name="T6" fmla="*/ 3 w 81"/>
                  <a:gd name="T7" fmla="*/ 88 h 135"/>
                  <a:gd name="T8" fmla="*/ 14 w 81"/>
                  <a:gd name="T9" fmla="*/ 109 h 135"/>
                  <a:gd name="T10" fmla="*/ 33 w 81"/>
                  <a:gd name="T11" fmla="*/ 120 h 135"/>
                  <a:gd name="T12" fmla="*/ 60 w 81"/>
                  <a:gd name="T13" fmla="*/ 119 h 135"/>
                  <a:gd name="T14" fmla="*/ 66 w 81"/>
                  <a:gd name="T15" fmla="*/ 92 h 135"/>
                  <a:gd name="T16" fmla="*/ 69 w 81"/>
                  <a:gd name="T17" fmla="*/ 61 h 135"/>
                  <a:gd name="T18" fmla="*/ 69 w 81"/>
                  <a:gd name="T19" fmla="*/ 34 h 135"/>
                  <a:gd name="T20" fmla="*/ 67 w 81"/>
                  <a:gd name="T21" fmla="*/ 10 h 135"/>
                  <a:gd name="T22" fmla="*/ 62 w 81"/>
                  <a:gd name="T23" fmla="*/ 0 h 135"/>
                  <a:gd name="T24" fmla="*/ 33 w 81"/>
                  <a:gd name="T25" fmla="*/ 4 h 135"/>
                  <a:gd name="T26" fmla="*/ 14 w 81"/>
                  <a:gd name="T27" fmla="*/ 12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81" h="135">
                    <a:moveTo>
                      <a:pt x="16" y="14"/>
                    </a:moveTo>
                    <a:lnTo>
                      <a:pt x="3" y="41"/>
                    </a:lnTo>
                    <a:lnTo>
                      <a:pt x="0" y="69"/>
                    </a:lnTo>
                    <a:lnTo>
                      <a:pt x="4" y="99"/>
                    </a:lnTo>
                    <a:lnTo>
                      <a:pt x="16" y="123"/>
                    </a:lnTo>
                    <a:lnTo>
                      <a:pt x="39" y="135"/>
                    </a:lnTo>
                    <a:lnTo>
                      <a:pt x="70" y="134"/>
                    </a:lnTo>
                    <a:lnTo>
                      <a:pt x="78" y="104"/>
                    </a:lnTo>
                    <a:lnTo>
                      <a:pt x="81" y="69"/>
                    </a:lnTo>
                    <a:lnTo>
                      <a:pt x="81" y="38"/>
                    </a:lnTo>
                    <a:lnTo>
                      <a:pt x="79" y="11"/>
                    </a:lnTo>
                    <a:lnTo>
                      <a:pt x="73" y="0"/>
                    </a:lnTo>
                    <a:lnTo>
                      <a:pt x="39" y="5"/>
                    </a:lnTo>
                    <a:lnTo>
                      <a:pt x="16" y="1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CC00"/>
                  </a:gs>
                  <a:gs pos="100000">
                    <a:srgbClr val="FFFF99"/>
                  </a:gs>
                </a:gsLst>
                <a:lin ang="10800000" scaled="1"/>
              </a:gradFill>
              <a:ln w="19080" cap="flat">
                <a:solidFill>
                  <a:srgbClr val="FF99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CO"/>
              </a:p>
            </p:txBody>
          </p:sp>
        </p:grpSp>
      </p:grpSp>
      <p:sp>
        <p:nvSpPr>
          <p:cNvPr id="35849" name="Text Box 9"/>
          <p:cNvSpPr txBox="1">
            <a:spLocks noChangeArrowheads="1"/>
          </p:cNvSpPr>
          <p:nvPr/>
        </p:nvSpPr>
        <p:spPr bwMode="auto">
          <a:xfrm>
            <a:off x="2324100" y="935248"/>
            <a:ext cx="7543800" cy="58695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ctr">
            <a:spAutoFit/>
          </a:bodyPr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spcBef>
                <a:spcPts val="2000"/>
              </a:spcBef>
              <a:buClrTx/>
            </a:pPr>
            <a:r>
              <a:rPr lang="es-CO" altLang="es-CO" sz="3200" b="1">
                <a:solidFill>
                  <a:srgbClr val="FDEA9B"/>
                </a:solidFill>
              </a:rPr>
              <a:t>Oído medio: mecánica de los huesecillos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gradFill rotWithShape="0">
          <a:gsLst>
            <a:gs pos="0">
              <a:srgbClr val="000000"/>
            </a:gs>
            <a:gs pos="50000">
              <a:srgbClr val="003399"/>
            </a:gs>
            <a:gs pos="100000">
              <a:srgbClr val="000000"/>
            </a:gs>
          </a:gsLst>
          <a:lin ang="81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6865" name="Group 1"/>
          <p:cNvGrpSpPr>
            <a:grpSpLocks/>
          </p:cNvGrpSpPr>
          <p:nvPr/>
        </p:nvGrpSpPr>
        <p:grpSpPr bwMode="auto">
          <a:xfrm>
            <a:off x="4905376" y="2041526"/>
            <a:ext cx="2481263" cy="3865563"/>
            <a:chOff x="2130" y="1286"/>
            <a:chExt cx="1563" cy="2435"/>
          </a:xfrm>
        </p:grpSpPr>
        <p:sp>
          <p:nvSpPr>
            <p:cNvPr id="36866" name="Freeform 2"/>
            <p:cNvSpPr>
              <a:spLocks noChangeArrowheads="1"/>
            </p:cNvSpPr>
            <p:nvPr/>
          </p:nvSpPr>
          <p:spPr bwMode="auto">
            <a:xfrm rot="600000">
              <a:off x="2800" y="1320"/>
              <a:ext cx="524" cy="1429"/>
            </a:xfrm>
            <a:custGeom>
              <a:avLst/>
              <a:gdLst>
                <a:gd name="G0" fmla="+- 1 0 0"/>
                <a:gd name="G1" fmla="+- 175 0 0"/>
                <a:gd name="G2" fmla="+- 1 0 0"/>
                <a:gd name="G3" fmla="+- 1 0 0"/>
                <a:gd name="G4" fmla="+- 1 0 0"/>
                <a:gd name="G5" fmla="+- 1 0 0"/>
                <a:gd name="G6" fmla="+- 1 0 0"/>
                <a:gd name="G7" fmla="+- 1 0 0"/>
                <a:gd name="G8" fmla="*/ 1 50163 25408"/>
                <a:gd name="G9" fmla="*/ 1 36197 61504"/>
                <a:gd name="G10" fmla="+- 1 0 0"/>
                <a:gd name="G11" fmla="+- 1 0 0"/>
                <a:gd name="G12" fmla="+- 1 0 0"/>
                <a:gd name="G13" fmla="+- 1 0 0"/>
                <a:gd name="G14" fmla="+- 1 0 0"/>
                <a:gd name="G15" fmla="+- 1 0 0"/>
                <a:gd name="G16" fmla="+- 1 0 0"/>
                <a:gd name="G17" fmla="+- 1 0 0"/>
                <a:gd name="G18" fmla="+- 1 0 0"/>
                <a:gd name="G19" fmla="*/ 1 16385 2"/>
                <a:gd name="G20" fmla="+- 1 0 0"/>
                <a:gd name="G21" fmla="+- 1 0 0"/>
                <a:gd name="G22" fmla="+- 1 0 0"/>
                <a:gd name="G23" fmla="+- 1 0 0"/>
                <a:gd name="G24" fmla="+- 1 0 0"/>
                <a:gd name="G25" fmla="+- 1 0 0"/>
                <a:gd name="G26" fmla="+- 1 0 0"/>
                <a:gd name="G27" fmla="+- 1 0 0"/>
                <a:gd name="G28" fmla="*/ 1 58451 15648"/>
                <a:gd name="G29" fmla="+- 1 0 0"/>
                <a:gd name="G30" fmla="+- 1 0 0"/>
                <a:gd name="G31" fmla="+- 1 0 0"/>
                <a:gd name="G32" fmla="+- 1 0 0"/>
                <a:gd name="G33" fmla="+- 1 0 0"/>
                <a:gd name="G34" fmla="+- 1 0 0"/>
                <a:gd name="G35" fmla="+- 367 0 0"/>
                <a:gd name="G36" fmla="*/ 1 0 0"/>
                <a:gd name="T0" fmla="*/ 71 w 419"/>
                <a:gd name="T1" fmla="*/ 634 h 1066"/>
                <a:gd name="T2" fmla="*/ 11 w 419"/>
                <a:gd name="T3" fmla="*/ 503 h 1066"/>
                <a:gd name="T4" fmla="*/ 0 w 419"/>
                <a:gd name="T5" fmla="*/ 295 h 1066"/>
                <a:gd name="T6" fmla="*/ 88 w 419"/>
                <a:gd name="T7" fmla="*/ 156 h 1066"/>
                <a:gd name="T8" fmla="*/ 183 w 419"/>
                <a:gd name="T9" fmla="*/ 44 h 1066"/>
                <a:gd name="T10" fmla="*/ 274 w 419"/>
                <a:gd name="T11" fmla="*/ 0 h 1066"/>
                <a:gd name="T12" fmla="*/ 367 w 419"/>
                <a:gd name="T13" fmla="*/ 1 h 1066"/>
                <a:gd name="T14" fmla="*/ 439 w 419"/>
                <a:gd name="T15" fmla="*/ 79 h 1066"/>
                <a:gd name="T16" fmla="*/ 495 w 419"/>
                <a:gd name="T17" fmla="*/ 188 h 1066"/>
                <a:gd name="T18" fmla="*/ 514 w 419"/>
                <a:gd name="T19" fmla="*/ 270 h 1066"/>
                <a:gd name="T20" fmla="*/ 525 w 419"/>
                <a:gd name="T21" fmla="*/ 380 h 1066"/>
                <a:gd name="T22" fmla="*/ 500 w 419"/>
                <a:gd name="T23" fmla="*/ 481 h 1066"/>
                <a:gd name="T24" fmla="*/ 471 w 419"/>
                <a:gd name="T25" fmla="*/ 575 h 1066"/>
                <a:gd name="T26" fmla="*/ 424 w 419"/>
                <a:gd name="T27" fmla="*/ 668 h 1066"/>
                <a:gd name="T28" fmla="*/ 365 w 419"/>
                <a:gd name="T29" fmla="*/ 835 h 1066"/>
                <a:gd name="T30" fmla="*/ 341 w 419"/>
                <a:gd name="T31" fmla="*/ 964 h 1066"/>
                <a:gd name="T32" fmla="*/ 330 w 419"/>
                <a:gd name="T33" fmla="*/ 1090 h 1066"/>
                <a:gd name="T34" fmla="*/ 338 w 419"/>
                <a:gd name="T35" fmla="*/ 1238 h 1066"/>
                <a:gd name="T36" fmla="*/ 335 w 419"/>
                <a:gd name="T37" fmla="*/ 1336 h 1066"/>
                <a:gd name="T38" fmla="*/ 355 w 419"/>
                <a:gd name="T39" fmla="*/ 1331 h 1066"/>
                <a:gd name="T40" fmla="*/ 375 w 419"/>
                <a:gd name="T41" fmla="*/ 1340 h 1066"/>
                <a:gd name="T42" fmla="*/ 382 w 419"/>
                <a:gd name="T43" fmla="*/ 1347 h 1066"/>
                <a:gd name="T44" fmla="*/ 391 w 419"/>
                <a:gd name="T45" fmla="*/ 1384 h 1066"/>
                <a:gd name="T46" fmla="*/ 346 w 419"/>
                <a:gd name="T47" fmla="*/ 1410 h 1066"/>
                <a:gd name="T48" fmla="*/ 289 w 419"/>
                <a:gd name="T49" fmla="*/ 1410 h 1066"/>
                <a:gd name="T50" fmla="*/ 268 w 419"/>
                <a:gd name="T51" fmla="*/ 1386 h 1066"/>
                <a:gd name="T52" fmla="*/ 263 w 419"/>
                <a:gd name="T53" fmla="*/ 1350 h 1066"/>
                <a:gd name="T54" fmla="*/ 244 w 419"/>
                <a:gd name="T55" fmla="*/ 1247 h 1066"/>
                <a:gd name="T56" fmla="*/ 242 w 419"/>
                <a:gd name="T57" fmla="*/ 1156 h 1066"/>
                <a:gd name="T58" fmla="*/ 227 w 419"/>
                <a:gd name="T59" fmla="*/ 1073 h 1066"/>
                <a:gd name="T60" fmla="*/ 218 w 419"/>
                <a:gd name="T61" fmla="*/ 991 h 1066"/>
                <a:gd name="T62" fmla="*/ 203 w 419"/>
                <a:gd name="T63" fmla="*/ 901 h 1066"/>
                <a:gd name="T64" fmla="*/ 175 w 419"/>
                <a:gd name="T65" fmla="*/ 832 h 1066"/>
                <a:gd name="T66" fmla="*/ 159 w 419"/>
                <a:gd name="T67" fmla="*/ 788 h 1066"/>
                <a:gd name="T68" fmla="*/ 119 w 419"/>
                <a:gd name="T69" fmla="*/ 722 h 1066"/>
                <a:gd name="T70" fmla="*/ 89 w 419"/>
                <a:gd name="T71" fmla="*/ 694 h 1066"/>
                <a:gd name="T72" fmla="*/ 69 w 419"/>
                <a:gd name="T73" fmla="*/ 652 h 10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419" h="1066">
                  <a:moveTo>
                    <a:pt x="57" y="479"/>
                  </a:moveTo>
                  <a:lnTo>
                    <a:pt x="9" y="380"/>
                  </a:lnTo>
                  <a:lnTo>
                    <a:pt x="0" y="223"/>
                  </a:lnTo>
                  <a:lnTo>
                    <a:pt x="70" y="118"/>
                  </a:lnTo>
                  <a:lnTo>
                    <a:pt x="146" y="33"/>
                  </a:lnTo>
                  <a:lnTo>
                    <a:pt x="219" y="0"/>
                  </a:lnTo>
                  <a:lnTo>
                    <a:pt x="293" y="1"/>
                  </a:lnTo>
                  <a:lnTo>
                    <a:pt x="350" y="60"/>
                  </a:lnTo>
                  <a:lnTo>
                    <a:pt x="395" y="142"/>
                  </a:lnTo>
                  <a:lnTo>
                    <a:pt x="410" y="204"/>
                  </a:lnTo>
                  <a:lnTo>
                    <a:pt x="419" y="287"/>
                  </a:lnTo>
                  <a:lnTo>
                    <a:pt x="399" y="364"/>
                  </a:lnTo>
                  <a:lnTo>
                    <a:pt x="376" y="435"/>
                  </a:lnTo>
                  <a:lnTo>
                    <a:pt x="338" y="505"/>
                  </a:lnTo>
                  <a:lnTo>
                    <a:pt x="291" y="631"/>
                  </a:lnTo>
                  <a:lnTo>
                    <a:pt x="272" y="729"/>
                  </a:lnTo>
                  <a:lnTo>
                    <a:pt x="263" y="824"/>
                  </a:lnTo>
                  <a:lnTo>
                    <a:pt x="270" y="936"/>
                  </a:lnTo>
                  <a:lnTo>
                    <a:pt x="267" y="1010"/>
                  </a:lnTo>
                  <a:lnTo>
                    <a:pt x="283" y="1006"/>
                  </a:lnTo>
                  <a:lnTo>
                    <a:pt x="299" y="1013"/>
                  </a:lnTo>
                  <a:lnTo>
                    <a:pt x="305" y="1018"/>
                  </a:lnTo>
                  <a:lnTo>
                    <a:pt x="312" y="1046"/>
                  </a:lnTo>
                  <a:lnTo>
                    <a:pt x="276" y="1066"/>
                  </a:lnTo>
                  <a:lnTo>
                    <a:pt x="231" y="1066"/>
                  </a:lnTo>
                  <a:lnTo>
                    <a:pt x="214" y="1048"/>
                  </a:lnTo>
                  <a:lnTo>
                    <a:pt x="210" y="1021"/>
                  </a:lnTo>
                  <a:lnTo>
                    <a:pt x="195" y="943"/>
                  </a:lnTo>
                  <a:lnTo>
                    <a:pt x="193" y="874"/>
                  </a:lnTo>
                  <a:lnTo>
                    <a:pt x="181" y="811"/>
                  </a:lnTo>
                  <a:lnTo>
                    <a:pt x="174" y="749"/>
                  </a:lnTo>
                  <a:lnTo>
                    <a:pt x="162" y="681"/>
                  </a:lnTo>
                  <a:lnTo>
                    <a:pt x="140" y="629"/>
                  </a:lnTo>
                  <a:lnTo>
                    <a:pt x="127" y="596"/>
                  </a:lnTo>
                  <a:lnTo>
                    <a:pt x="95" y="546"/>
                  </a:lnTo>
                  <a:lnTo>
                    <a:pt x="71" y="525"/>
                  </a:lnTo>
                  <a:lnTo>
                    <a:pt x="55" y="493"/>
                  </a:lnTo>
                </a:path>
              </a:pathLst>
            </a:custGeom>
            <a:gradFill rotWithShape="0">
              <a:gsLst>
                <a:gs pos="0">
                  <a:srgbClr val="FFF12B"/>
                </a:gs>
                <a:gs pos="100000">
                  <a:srgbClr val="FFFF9F"/>
                </a:gs>
              </a:gsLst>
              <a:lin ang="5400000" scaled="1"/>
            </a:gradFill>
            <a:ln w="28440" cap="flat">
              <a:solidFill>
                <a:srgbClr val="FF99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  <p:sp>
          <p:nvSpPr>
            <p:cNvPr id="36867" name="Freeform 3"/>
            <p:cNvSpPr>
              <a:spLocks noChangeArrowheads="1"/>
            </p:cNvSpPr>
            <p:nvPr/>
          </p:nvSpPr>
          <p:spPr bwMode="auto">
            <a:xfrm rot="360000">
              <a:off x="2280" y="1348"/>
              <a:ext cx="928" cy="1565"/>
            </a:xfrm>
            <a:custGeom>
              <a:avLst/>
              <a:gdLst>
                <a:gd name="G0" fmla="+- 1 0 0"/>
                <a:gd name="G1" fmla="+- 72 0 0"/>
                <a:gd name="G2" fmla="+- 1 0 0"/>
                <a:gd name="G3" fmla="+- 1 0 0"/>
                <a:gd name="G4" fmla="+- 1 0 0"/>
                <a:gd name="G5" fmla="+- 1 0 0"/>
                <a:gd name="G6" fmla="+- 1 0 0"/>
                <a:gd name="G7" fmla="+- 1 0 0"/>
                <a:gd name="G8" fmla="+- 1 0 0"/>
                <a:gd name="G9" fmla="+- 1 0 0"/>
                <a:gd name="G10" fmla="+- 1 0 0"/>
                <a:gd name="G11" fmla="+- 1 0 0"/>
                <a:gd name="G12" fmla="+- 1 0 0"/>
                <a:gd name="G13" fmla="+- 1 0 0"/>
                <a:gd name="G14" fmla="+- 1 0 0"/>
                <a:gd name="G15" fmla="+- 1 0 0"/>
                <a:gd name="G16" fmla="+- 1 0 0"/>
                <a:gd name="G17" fmla="+- 1 0 0"/>
                <a:gd name="G18" fmla="+- 1 0 0"/>
                <a:gd name="G19" fmla="+- 1 0 0"/>
                <a:gd name="G20" fmla="+- 1 0 0"/>
                <a:gd name="G21" fmla="+- 1 0 0"/>
                <a:gd name="G22" fmla="*/ 1 16385 2"/>
                <a:gd name="G23" fmla="+- 1 0 0"/>
                <a:gd name="G24" fmla="+- 1 0 0"/>
                <a:gd name="G25" fmla="+- 1 0 0"/>
                <a:gd name="G26" fmla="+- 1 0 0"/>
                <a:gd name="G27" fmla="+- 1 0 0"/>
                <a:gd name="G28" fmla="+- 1 0 0"/>
                <a:gd name="G29" fmla="+- 1 0 0"/>
                <a:gd name="G30" fmla="+- 1 0 0"/>
                <a:gd name="G31" fmla="+- 1 0 0"/>
                <a:gd name="G32" fmla="+- 1 0 0"/>
                <a:gd name="G33" fmla="+- 1 0 0"/>
                <a:gd name="G34" fmla="+- 1 0 0"/>
                <a:gd name="G35" fmla="*/ 1 0 0"/>
                <a:gd name="G36" fmla="+- 948 0 0"/>
                <a:gd name="G37" fmla="+- 1 0 0"/>
                <a:gd name="G38" fmla="+- 1 0 0"/>
                <a:gd name="G39" fmla="+- 1 0 0"/>
                <a:gd name="G40" fmla="+- 1 0 0"/>
                <a:gd name="G41" fmla="+- 1 0 0"/>
                <a:gd name="G42" fmla="+- 1 0 0"/>
                <a:gd name="T0" fmla="*/ 244 w 739"/>
                <a:gd name="T1" fmla="*/ 1535 h 1168"/>
                <a:gd name="T2" fmla="*/ 3 w 739"/>
                <a:gd name="T3" fmla="*/ 995 h 1168"/>
                <a:gd name="T4" fmla="*/ 0 w 739"/>
                <a:gd name="T5" fmla="*/ 948 h 1168"/>
                <a:gd name="T6" fmla="*/ 47 w 739"/>
                <a:gd name="T7" fmla="*/ 902 h 1168"/>
                <a:gd name="T8" fmla="*/ 89 w 739"/>
                <a:gd name="T9" fmla="*/ 941 h 1168"/>
                <a:gd name="T10" fmla="*/ 136 w 739"/>
                <a:gd name="T11" fmla="*/ 1010 h 1168"/>
                <a:gd name="T12" fmla="*/ 153 w 739"/>
                <a:gd name="T13" fmla="*/ 1091 h 1168"/>
                <a:gd name="T14" fmla="*/ 133 w 739"/>
                <a:gd name="T15" fmla="*/ 981 h 1168"/>
                <a:gd name="T16" fmla="*/ 167 w 739"/>
                <a:gd name="T17" fmla="*/ 909 h 1168"/>
                <a:gd name="T18" fmla="*/ 184 w 739"/>
                <a:gd name="T19" fmla="*/ 834 h 1168"/>
                <a:gd name="T20" fmla="*/ 192 w 739"/>
                <a:gd name="T21" fmla="*/ 805 h 1168"/>
                <a:gd name="T22" fmla="*/ 207 w 739"/>
                <a:gd name="T23" fmla="*/ 735 h 1168"/>
                <a:gd name="T24" fmla="*/ 228 w 739"/>
                <a:gd name="T25" fmla="*/ 697 h 1168"/>
                <a:gd name="T26" fmla="*/ 264 w 739"/>
                <a:gd name="T27" fmla="*/ 631 h 1168"/>
                <a:gd name="T28" fmla="*/ 300 w 739"/>
                <a:gd name="T29" fmla="*/ 541 h 1168"/>
                <a:gd name="T30" fmla="*/ 323 w 739"/>
                <a:gd name="T31" fmla="*/ 464 h 1168"/>
                <a:gd name="T32" fmla="*/ 361 w 739"/>
                <a:gd name="T33" fmla="*/ 328 h 1168"/>
                <a:gd name="T34" fmla="*/ 395 w 739"/>
                <a:gd name="T35" fmla="*/ 246 h 1168"/>
                <a:gd name="T36" fmla="*/ 444 w 739"/>
                <a:gd name="T37" fmla="*/ 193 h 1168"/>
                <a:gd name="T38" fmla="*/ 504 w 739"/>
                <a:gd name="T39" fmla="*/ 156 h 1168"/>
                <a:gd name="T40" fmla="*/ 566 w 739"/>
                <a:gd name="T41" fmla="*/ 108 h 1168"/>
                <a:gd name="T42" fmla="*/ 626 w 739"/>
                <a:gd name="T43" fmla="*/ 29 h 1168"/>
                <a:gd name="T44" fmla="*/ 698 w 739"/>
                <a:gd name="T45" fmla="*/ 0 h 1168"/>
                <a:gd name="T46" fmla="*/ 771 w 739"/>
                <a:gd name="T47" fmla="*/ 8 h 1168"/>
                <a:gd name="T48" fmla="*/ 846 w 739"/>
                <a:gd name="T49" fmla="*/ 48 h 1168"/>
                <a:gd name="T50" fmla="*/ 898 w 739"/>
                <a:gd name="T51" fmla="*/ 124 h 1168"/>
                <a:gd name="T52" fmla="*/ 928 w 739"/>
                <a:gd name="T53" fmla="*/ 215 h 1168"/>
                <a:gd name="T54" fmla="*/ 929 w 739"/>
                <a:gd name="T55" fmla="*/ 346 h 1168"/>
                <a:gd name="T56" fmla="*/ 919 w 739"/>
                <a:gd name="T57" fmla="*/ 461 h 1168"/>
                <a:gd name="T58" fmla="*/ 874 w 739"/>
                <a:gd name="T59" fmla="*/ 571 h 1168"/>
                <a:gd name="T60" fmla="*/ 812 w 739"/>
                <a:gd name="T61" fmla="*/ 629 h 1168"/>
                <a:gd name="T62" fmla="*/ 715 w 739"/>
                <a:gd name="T63" fmla="*/ 668 h 1168"/>
                <a:gd name="T64" fmla="*/ 602 w 739"/>
                <a:gd name="T65" fmla="*/ 683 h 1168"/>
                <a:gd name="T66" fmla="*/ 500 w 739"/>
                <a:gd name="T67" fmla="*/ 714 h 1168"/>
                <a:gd name="T68" fmla="*/ 404 w 739"/>
                <a:gd name="T69" fmla="*/ 791 h 1168"/>
                <a:gd name="T70" fmla="*/ 341 w 739"/>
                <a:gd name="T71" fmla="*/ 878 h 1168"/>
                <a:gd name="T72" fmla="*/ 302 w 739"/>
                <a:gd name="T73" fmla="*/ 970 h 1168"/>
                <a:gd name="T74" fmla="*/ 287 w 739"/>
                <a:gd name="T75" fmla="*/ 1142 h 1168"/>
                <a:gd name="T76" fmla="*/ 294 w 739"/>
                <a:gd name="T77" fmla="*/ 1256 h 1168"/>
                <a:gd name="T78" fmla="*/ 297 w 739"/>
                <a:gd name="T79" fmla="*/ 1392 h 1168"/>
                <a:gd name="T80" fmla="*/ 313 w 739"/>
                <a:gd name="T81" fmla="*/ 1500 h 1168"/>
                <a:gd name="T82" fmla="*/ 284 w 739"/>
                <a:gd name="T83" fmla="*/ 1536 h 1168"/>
                <a:gd name="T84" fmla="*/ 240 w 739"/>
                <a:gd name="T85" fmla="*/ 1544 h 1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739" h="1168">
                  <a:moveTo>
                    <a:pt x="194" y="1161"/>
                  </a:moveTo>
                  <a:lnTo>
                    <a:pt x="2" y="753"/>
                  </a:lnTo>
                  <a:lnTo>
                    <a:pt x="0" y="717"/>
                  </a:lnTo>
                  <a:lnTo>
                    <a:pt x="37" y="682"/>
                  </a:lnTo>
                  <a:lnTo>
                    <a:pt x="71" y="712"/>
                  </a:lnTo>
                  <a:lnTo>
                    <a:pt x="108" y="764"/>
                  </a:lnTo>
                  <a:lnTo>
                    <a:pt x="122" y="825"/>
                  </a:lnTo>
                  <a:lnTo>
                    <a:pt x="106" y="742"/>
                  </a:lnTo>
                  <a:lnTo>
                    <a:pt x="133" y="688"/>
                  </a:lnTo>
                  <a:lnTo>
                    <a:pt x="146" y="631"/>
                  </a:lnTo>
                  <a:lnTo>
                    <a:pt x="153" y="609"/>
                  </a:lnTo>
                  <a:lnTo>
                    <a:pt x="165" y="556"/>
                  </a:lnTo>
                  <a:lnTo>
                    <a:pt x="181" y="527"/>
                  </a:lnTo>
                  <a:lnTo>
                    <a:pt x="210" y="477"/>
                  </a:lnTo>
                  <a:lnTo>
                    <a:pt x="239" y="409"/>
                  </a:lnTo>
                  <a:lnTo>
                    <a:pt x="257" y="351"/>
                  </a:lnTo>
                  <a:lnTo>
                    <a:pt x="287" y="248"/>
                  </a:lnTo>
                  <a:lnTo>
                    <a:pt x="314" y="186"/>
                  </a:lnTo>
                  <a:lnTo>
                    <a:pt x="353" y="146"/>
                  </a:lnTo>
                  <a:lnTo>
                    <a:pt x="401" y="118"/>
                  </a:lnTo>
                  <a:lnTo>
                    <a:pt x="450" y="82"/>
                  </a:lnTo>
                  <a:lnTo>
                    <a:pt x="498" y="22"/>
                  </a:lnTo>
                  <a:lnTo>
                    <a:pt x="555" y="0"/>
                  </a:lnTo>
                  <a:lnTo>
                    <a:pt x="613" y="6"/>
                  </a:lnTo>
                  <a:lnTo>
                    <a:pt x="673" y="36"/>
                  </a:lnTo>
                  <a:lnTo>
                    <a:pt x="714" y="94"/>
                  </a:lnTo>
                  <a:lnTo>
                    <a:pt x="738" y="163"/>
                  </a:lnTo>
                  <a:lnTo>
                    <a:pt x="739" y="262"/>
                  </a:lnTo>
                  <a:lnTo>
                    <a:pt x="731" y="349"/>
                  </a:lnTo>
                  <a:lnTo>
                    <a:pt x="695" y="432"/>
                  </a:lnTo>
                  <a:lnTo>
                    <a:pt x="646" y="476"/>
                  </a:lnTo>
                  <a:lnTo>
                    <a:pt x="569" y="505"/>
                  </a:lnTo>
                  <a:lnTo>
                    <a:pt x="479" y="517"/>
                  </a:lnTo>
                  <a:lnTo>
                    <a:pt x="398" y="540"/>
                  </a:lnTo>
                  <a:lnTo>
                    <a:pt x="321" y="598"/>
                  </a:lnTo>
                  <a:lnTo>
                    <a:pt x="271" y="664"/>
                  </a:lnTo>
                  <a:lnTo>
                    <a:pt x="240" y="734"/>
                  </a:lnTo>
                  <a:lnTo>
                    <a:pt x="228" y="864"/>
                  </a:lnTo>
                  <a:lnTo>
                    <a:pt x="234" y="950"/>
                  </a:lnTo>
                  <a:lnTo>
                    <a:pt x="236" y="1053"/>
                  </a:lnTo>
                  <a:lnTo>
                    <a:pt x="249" y="1135"/>
                  </a:lnTo>
                  <a:lnTo>
                    <a:pt x="226" y="1162"/>
                  </a:lnTo>
                  <a:lnTo>
                    <a:pt x="191" y="1168"/>
                  </a:lnTo>
                </a:path>
              </a:pathLst>
            </a:custGeom>
            <a:gradFill rotWithShape="0">
              <a:gsLst>
                <a:gs pos="0">
                  <a:srgbClr val="FFF12B"/>
                </a:gs>
                <a:gs pos="100000">
                  <a:srgbClr val="FFFF9F"/>
                </a:gs>
              </a:gsLst>
              <a:lin ang="5400000" scaled="1"/>
            </a:gradFill>
            <a:ln w="28440" cap="flat">
              <a:solidFill>
                <a:srgbClr val="FF99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  <p:sp>
          <p:nvSpPr>
            <p:cNvPr id="36868" name="Freeform 4"/>
            <p:cNvSpPr>
              <a:spLocks noChangeArrowheads="1"/>
            </p:cNvSpPr>
            <p:nvPr/>
          </p:nvSpPr>
          <p:spPr bwMode="auto">
            <a:xfrm>
              <a:off x="2130" y="2263"/>
              <a:ext cx="344" cy="1459"/>
            </a:xfrm>
            <a:custGeom>
              <a:avLst/>
              <a:gdLst>
                <a:gd name="G0" fmla="+- 1 0 0"/>
                <a:gd name="G1" fmla="+- 1 0 0"/>
                <a:gd name="G2" fmla="+- 65358 0 0"/>
                <a:gd name="G3" fmla="+- 1 0 0"/>
                <a:gd name="G4" fmla="+- 1 0 0"/>
                <a:gd name="G5" fmla="+- 1 0 0"/>
                <a:gd name="G6" fmla="*/ 1 16385 2"/>
                <a:gd name="G7" fmla="+- 1 0 0"/>
                <a:gd name="G8" fmla="+- 1 0 0"/>
                <a:gd name="G9" fmla="+- 1 0 0"/>
                <a:gd name="G10" fmla="+- 1 0 0"/>
                <a:gd name="T0" fmla="*/ 106 w 351"/>
                <a:gd name="T1" fmla="*/ 0 h 1380"/>
                <a:gd name="T2" fmla="*/ 53 w 351"/>
                <a:gd name="T3" fmla="*/ 200 h 1380"/>
                <a:gd name="T4" fmla="*/ 22 w 351"/>
                <a:gd name="T5" fmla="*/ 353 h 1380"/>
                <a:gd name="T6" fmla="*/ 8 w 351"/>
                <a:gd name="T7" fmla="*/ 519 h 1380"/>
                <a:gd name="T8" fmla="*/ 0 w 351"/>
                <a:gd name="T9" fmla="*/ 688 h 1380"/>
                <a:gd name="T10" fmla="*/ 12 w 351"/>
                <a:gd name="T11" fmla="*/ 886 h 1380"/>
                <a:gd name="T12" fmla="*/ 60 w 351"/>
                <a:gd name="T13" fmla="*/ 1121 h 1380"/>
                <a:gd name="T14" fmla="*/ 124 w 351"/>
                <a:gd name="T15" fmla="*/ 1289 h 1380"/>
                <a:gd name="T16" fmla="*/ 219 w 351"/>
                <a:gd name="T17" fmla="*/ 1439 h 1380"/>
                <a:gd name="T18" fmla="*/ 345 w 351"/>
                <a:gd name="T19" fmla="*/ 763 h 1380"/>
                <a:gd name="T20" fmla="*/ 106 w 351"/>
                <a:gd name="T21" fmla="*/ 6 h 13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51" h="1380">
                  <a:moveTo>
                    <a:pt x="108" y="0"/>
                  </a:moveTo>
                  <a:lnTo>
                    <a:pt x="54" y="192"/>
                  </a:lnTo>
                  <a:lnTo>
                    <a:pt x="22" y="339"/>
                  </a:lnTo>
                  <a:lnTo>
                    <a:pt x="8" y="498"/>
                  </a:lnTo>
                  <a:lnTo>
                    <a:pt x="0" y="660"/>
                  </a:lnTo>
                  <a:lnTo>
                    <a:pt x="12" y="850"/>
                  </a:lnTo>
                  <a:lnTo>
                    <a:pt x="61" y="1075"/>
                  </a:lnTo>
                  <a:lnTo>
                    <a:pt x="126" y="1236"/>
                  </a:lnTo>
                  <a:lnTo>
                    <a:pt x="223" y="1380"/>
                  </a:lnTo>
                  <a:lnTo>
                    <a:pt x="351" y="732"/>
                  </a:lnTo>
                  <a:lnTo>
                    <a:pt x="108" y="6"/>
                  </a:lnTo>
                </a:path>
              </a:pathLst>
            </a:custGeom>
            <a:gradFill rotWithShape="0">
              <a:gsLst>
                <a:gs pos="0">
                  <a:srgbClr val="BCA690"/>
                </a:gs>
                <a:gs pos="100000">
                  <a:srgbClr val="F7E88D"/>
                </a:gs>
              </a:gsLst>
              <a:lin ang="8100000" scaled="1"/>
            </a:gradFill>
            <a:ln w="28440" cap="flat">
              <a:solidFill>
                <a:srgbClr val="B49C84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  <p:grpSp>
          <p:nvGrpSpPr>
            <p:cNvPr id="36869" name="Group 5"/>
            <p:cNvGrpSpPr>
              <a:grpSpLocks/>
            </p:cNvGrpSpPr>
            <p:nvPr/>
          </p:nvGrpSpPr>
          <p:grpSpPr bwMode="auto">
            <a:xfrm>
              <a:off x="3021" y="2404"/>
              <a:ext cx="673" cy="686"/>
              <a:chOff x="3021" y="2404"/>
              <a:chExt cx="673" cy="686"/>
            </a:xfrm>
          </p:grpSpPr>
          <p:sp>
            <p:nvSpPr>
              <p:cNvPr id="36870" name="Freeform 6"/>
              <p:cNvSpPr>
                <a:spLocks noChangeArrowheads="1"/>
              </p:cNvSpPr>
              <p:nvPr/>
            </p:nvSpPr>
            <p:spPr bwMode="auto">
              <a:xfrm rot="20940000">
                <a:off x="3552" y="2407"/>
                <a:ext cx="79" cy="652"/>
              </a:xfrm>
              <a:custGeom>
                <a:avLst/>
                <a:gdLst>
                  <a:gd name="G0" fmla="*/ 1 0 0"/>
                  <a:gd name="G1" fmla="+- 2 0 0"/>
                  <a:gd name="G2" fmla="+- 1 0 0"/>
                  <a:gd name="G3" fmla="+- 1 0 0"/>
                  <a:gd name="G4" fmla="+- 11 0 0"/>
                  <a:gd name="G5" fmla="*/ 1 16385 2"/>
                  <a:gd name="G6" fmla="+- 1 0 0"/>
                  <a:gd name="G7" fmla="*/ 1 7011 51200"/>
                  <a:gd name="T0" fmla="*/ 8 256 1"/>
                  <a:gd name="T1" fmla="*/ 0 256 1"/>
                  <a:gd name="G8" fmla="+- 0 T0 T1"/>
                  <a:gd name="G9" fmla="sin 12 G8"/>
                  <a:gd name="T2" fmla="*/ 8 w 54"/>
                  <a:gd name="T3" fmla="*/ 5 h 587"/>
                  <a:gd name="T4" fmla="*/ 0 w 54"/>
                  <a:gd name="T5" fmla="*/ 16 h 587"/>
                  <a:gd name="T6" fmla="*/ 0 w 54"/>
                  <a:gd name="T7" fmla="*/ 606 h 587"/>
                  <a:gd name="T8" fmla="*/ 14 w 54"/>
                  <a:gd name="T9" fmla="*/ 615 h 587"/>
                  <a:gd name="T10" fmla="*/ 32 w 54"/>
                  <a:gd name="T11" fmla="*/ 616 h 587"/>
                  <a:gd name="T12" fmla="*/ 71 w 54"/>
                  <a:gd name="T13" fmla="*/ 615 h 587"/>
                  <a:gd name="T14" fmla="*/ 71 w 54"/>
                  <a:gd name="T15" fmla="*/ 3 h 587"/>
                  <a:gd name="T16" fmla="*/ 34 w 54"/>
                  <a:gd name="T17" fmla="*/ 0 h 587"/>
                  <a:gd name="T18" fmla="*/ 8 w 54"/>
                  <a:gd name="T19" fmla="*/ 5 h 587"/>
                </a:gdLst>
                <a:ahLst/>
                <a:cxnLst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4" h="587">
                    <a:moveTo>
                      <a:pt x="6" y="5"/>
                    </a:moveTo>
                    <a:lnTo>
                      <a:pt x="0" y="15"/>
                    </a:lnTo>
                    <a:lnTo>
                      <a:pt x="0" y="577"/>
                    </a:lnTo>
                    <a:lnTo>
                      <a:pt x="11" y="586"/>
                    </a:lnTo>
                    <a:lnTo>
                      <a:pt x="24" y="587"/>
                    </a:lnTo>
                    <a:lnTo>
                      <a:pt x="54" y="586"/>
                    </a:lnTo>
                    <a:lnTo>
                      <a:pt x="54" y="3"/>
                    </a:lnTo>
                    <a:lnTo>
                      <a:pt x="26" y="0"/>
                    </a:lnTo>
                    <a:lnTo>
                      <a:pt x="6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CC00"/>
                  </a:gs>
                  <a:gs pos="100000">
                    <a:srgbClr val="FFFF99"/>
                  </a:gs>
                </a:gsLst>
                <a:lin ang="10800000" scaled="1"/>
              </a:gradFill>
              <a:ln w="19080" cap="flat">
                <a:solidFill>
                  <a:srgbClr val="FF99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CO"/>
              </a:p>
            </p:txBody>
          </p:sp>
          <p:sp>
            <p:nvSpPr>
              <p:cNvPr id="36871" name="Freeform 7"/>
              <p:cNvSpPr>
                <a:spLocks noChangeArrowheads="1"/>
              </p:cNvSpPr>
              <p:nvPr/>
            </p:nvSpPr>
            <p:spPr bwMode="auto">
              <a:xfrm rot="20940000">
                <a:off x="3138" y="2492"/>
                <a:ext cx="410" cy="565"/>
              </a:xfrm>
              <a:custGeom>
                <a:avLst/>
                <a:gdLst>
                  <a:gd name="G0" fmla="*/ 1 40187 57472"/>
                  <a:gd name="G1" fmla="+- 1 0 0"/>
                  <a:gd name="G2" fmla="+- 1 0 0"/>
                  <a:gd name="G3" fmla="+- 1 0 0"/>
                  <a:gd name="G4" fmla="+- 65486 0 0"/>
                  <a:gd name="G5" fmla="+- 65530 0 0"/>
                  <a:gd name="G6" fmla="+- 1 0 0"/>
                  <a:gd name="G7" fmla="+- 1 0 0"/>
                  <a:gd name="G8" fmla="+- 263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*/ 1 29653 63520"/>
                  <a:gd name="G17" fmla="*/ 1 16385 2"/>
                  <a:gd name="G18" fmla="+- 1 0 0"/>
                  <a:gd name="G19" fmla="+- 1 0 0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*/ 1 7011 51200"/>
                  <a:gd name="G26" fmla="+- 1 0 0"/>
                  <a:gd name="G27" fmla="+- 65242 0 0"/>
                  <a:gd name="G28" fmla="+- 65305 0 0"/>
                  <a:gd name="G29" fmla="+- 65380 0 0"/>
                  <a:gd name="G30" fmla="+- 65454 0 0"/>
                  <a:gd name="G31" fmla="+- 65525 0 0"/>
                  <a:gd name="G32" fmla="+- 63 0 0"/>
                  <a:gd name="T0" fmla="*/ 363 w 263"/>
                  <a:gd name="T1" fmla="*/ 0 h 508"/>
                  <a:gd name="T2" fmla="*/ 294 w 263"/>
                  <a:gd name="T3" fmla="*/ 4 h 508"/>
                  <a:gd name="T4" fmla="*/ 235 w 263"/>
                  <a:gd name="T5" fmla="*/ 14 h 508"/>
                  <a:gd name="T6" fmla="*/ 170 w 263"/>
                  <a:gd name="T7" fmla="*/ 33 h 508"/>
                  <a:gd name="T8" fmla="*/ 115 w 263"/>
                  <a:gd name="T9" fmla="*/ 64 h 508"/>
                  <a:gd name="T10" fmla="*/ 75 w 263"/>
                  <a:gd name="T11" fmla="*/ 104 h 508"/>
                  <a:gd name="T12" fmla="*/ 41 w 263"/>
                  <a:gd name="T13" fmla="*/ 143 h 508"/>
                  <a:gd name="T14" fmla="*/ 11 w 263"/>
                  <a:gd name="T15" fmla="*/ 197 h 508"/>
                  <a:gd name="T16" fmla="*/ 0 w 263"/>
                  <a:gd name="T17" fmla="*/ 250 h 508"/>
                  <a:gd name="T18" fmla="*/ 6 w 263"/>
                  <a:gd name="T19" fmla="*/ 307 h 508"/>
                  <a:gd name="T20" fmla="*/ 19 w 263"/>
                  <a:gd name="T21" fmla="*/ 354 h 508"/>
                  <a:gd name="T22" fmla="*/ 51 w 263"/>
                  <a:gd name="T23" fmla="*/ 399 h 508"/>
                  <a:gd name="T24" fmla="*/ 95 w 263"/>
                  <a:gd name="T25" fmla="*/ 446 h 508"/>
                  <a:gd name="T26" fmla="*/ 177 w 263"/>
                  <a:gd name="T27" fmla="*/ 498 h 508"/>
                  <a:gd name="T28" fmla="*/ 239 w 263"/>
                  <a:gd name="T29" fmla="*/ 518 h 508"/>
                  <a:gd name="T30" fmla="*/ 309 w 263"/>
                  <a:gd name="T31" fmla="*/ 533 h 508"/>
                  <a:gd name="T32" fmla="*/ 362 w 263"/>
                  <a:gd name="T33" fmla="*/ 534 h 508"/>
                  <a:gd name="T34" fmla="*/ 363 w 263"/>
                  <a:gd name="T35" fmla="*/ 470 h 508"/>
                  <a:gd name="T36" fmla="*/ 309 w 263"/>
                  <a:gd name="T37" fmla="*/ 467 h 508"/>
                  <a:gd name="T38" fmla="*/ 255 w 263"/>
                  <a:gd name="T39" fmla="*/ 455 h 508"/>
                  <a:gd name="T40" fmla="*/ 207 w 263"/>
                  <a:gd name="T41" fmla="*/ 432 h 508"/>
                  <a:gd name="T42" fmla="*/ 153 w 263"/>
                  <a:gd name="T43" fmla="*/ 386 h 508"/>
                  <a:gd name="T44" fmla="*/ 112 w 263"/>
                  <a:gd name="T45" fmla="*/ 329 h 508"/>
                  <a:gd name="T46" fmla="*/ 104 w 263"/>
                  <a:gd name="T47" fmla="*/ 288 h 508"/>
                  <a:gd name="T48" fmla="*/ 104 w 263"/>
                  <a:gd name="T49" fmla="*/ 260 h 508"/>
                  <a:gd name="T50" fmla="*/ 106 w 263"/>
                  <a:gd name="T51" fmla="*/ 225 h 508"/>
                  <a:gd name="T52" fmla="*/ 123 w 263"/>
                  <a:gd name="T53" fmla="*/ 184 h 508"/>
                  <a:gd name="T54" fmla="*/ 164 w 263"/>
                  <a:gd name="T55" fmla="*/ 129 h 508"/>
                  <a:gd name="T56" fmla="*/ 210 w 263"/>
                  <a:gd name="T57" fmla="*/ 93 h 508"/>
                  <a:gd name="T58" fmla="*/ 251 w 263"/>
                  <a:gd name="T59" fmla="*/ 74 h 508"/>
                  <a:gd name="T60" fmla="*/ 301 w 263"/>
                  <a:gd name="T61" fmla="*/ 63 h 508"/>
                  <a:gd name="T62" fmla="*/ 363 w 263"/>
                  <a:gd name="T63" fmla="*/ 61 h 508"/>
                  <a:gd name="T64" fmla="*/ 363 w 263"/>
                  <a:gd name="T65" fmla="*/ 0 h 5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63" h="508">
                    <a:moveTo>
                      <a:pt x="263" y="0"/>
                    </a:moveTo>
                    <a:lnTo>
                      <a:pt x="213" y="4"/>
                    </a:lnTo>
                    <a:lnTo>
                      <a:pt x="170" y="13"/>
                    </a:lnTo>
                    <a:lnTo>
                      <a:pt x="123" y="31"/>
                    </a:lnTo>
                    <a:lnTo>
                      <a:pt x="83" y="61"/>
                    </a:lnTo>
                    <a:lnTo>
                      <a:pt x="54" y="99"/>
                    </a:lnTo>
                    <a:lnTo>
                      <a:pt x="30" y="136"/>
                    </a:lnTo>
                    <a:lnTo>
                      <a:pt x="8" y="187"/>
                    </a:lnTo>
                    <a:lnTo>
                      <a:pt x="0" y="238"/>
                    </a:lnTo>
                    <a:lnTo>
                      <a:pt x="4" y="292"/>
                    </a:lnTo>
                    <a:lnTo>
                      <a:pt x="14" y="337"/>
                    </a:lnTo>
                    <a:lnTo>
                      <a:pt x="37" y="380"/>
                    </a:lnTo>
                    <a:lnTo>
                      <a:pt x="69" y="424"/>
                    </a:lnTo>
                    <a:lnTo>
                      <a:pt x="128" y="474"/>
                    </a:lnTo>
                    <a:lnTo>
                      <a:pt x="173" y="493"/>
                    </a:lnTo>
                    <a:lnTo>
                      <a:pt x="224" y="507"/>
                    </a:lnTo>
                    <a:lnTo>
                      <a:pt x="262" y="508"/>
                    </a:lnTo>
                    <a:lnTo>
                      <a:pt x="263" y="447"/>
                    </a:lnTo>
                    <a:lnTo>
                      <a:pt x="224" y="444"/>
                    </a:lnTo>
                    <a:lnTo>
                      <a:pt x="185" y="433"/>
                    </a:lnTo>
                    <a:lnTo>
                      <a:pt x="150" y="411"/>
                    </a:lnTo>
                    <a:lnTo>
                      <a:pt x="111" y="367"/>
                    </a:lnTo>
                    <a:lnTo>
                      <a:pt x="81" y="313"/>
                    </a:lnTo>
                    <a:lnTo>
                      <a:pt x="75" y="274"/>
                    </a:lnTo>
                    <a:lnTo>
                      <a:pt x="75" y="247"/>
                    </a:lnTo>
                    <a:lnTo>
                      <a:pt x="77" y="214"/>
                    </a:lnTo>
                    <a:lnTo>
                      <a:pt x="89" y="175"/>
                    </a:lnTo>
                    <a:lnTo>
                      <a:pt x="119" y="123"/>
                    </a:lnTo>
                    <a:lnTo>
                      <a:pt x="152" y="88"/>
                    </a:lnTo>
                    <a:lnTo>
                      <a:pt x="182" y="70"/>
                    </a:lnTo>
                    <a:lnTo>
                      <a:pt x="218" y="60"/>
                    </a:lnTo>
                    <a:lnTo>
                      <a:pt x="263" y="58"/>
                    </a:lnTo>
                    <a:lnTo>
                      <a:pt x="263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CC00"/>
                  </a:gs>
                  <a:gs pos="100000">
                    <a:srgbClr val="FFFF99"/>
                  </a:gs>
                </a:gsLst>
                <a:lin ang="10800000" scaled="1"/>
              </a:gradFill>
              <a:ln w="19080" cap="flat">
                <a:solidFill>
                  <a:srgbClr val="FF99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CO"/>
              </a:p>
            </p:txBody>
          </p:sp>
          <p:sp>
            <p:nvSpPr>
              <p:cNvPr id="36872" name="Freeform 8"/>
              <p:cNvSpPr>
                <a:spLocks noChangeArrowheads="1"/>
              </p:cNvSpPr>
              <p:nvPr/>
            </p:nvSpPr>
            <p:spPr bwMode="auto">
              <a:xfrm rot="20940000">
                <a:off x="3033" y="2723"/>
                <a:ext cx="120" cy="145"/>
              </a:xfrm>
              <a:custGeom>
                <a:avLst/>
                <a:gdLst>
                  <a:gd name="G0" fmla="*/ 1 35183 35328"/>
                  <a:gd name="G1" fmla="+- 65510 0 0"/>
                  <a:gd name="G2" fmla="*/ 1 59471 61504"/>
                  <a:gd name="G3" fmla="+- 1 0 0"/>
                  <a:gd name="G4" fmla="+- 1 0 0"/>
                  <a:gd name="G5" fmla="+- 1 0 0"/>
                  <a:gd name="G6" fmla="+- 1 0 0"/>
                  <a:gd name="G7" fmla="*/ 1 6005 25216"/>
                  <a:gd name="G8" fmla="+- 1 0 0"/>
                  <a:gd name="G9" fmla="+- 1 0 0"/>
                  <a:gd name="G10" fmla="+- 1 0 0"/>
                  <a:gd name="G11" fmla="+- 16384 0 0"/>
                  <a:gd name="G12" fmla="*/ 1 7551 50432"/>
                  <a:gd name="G13" fmla="+- 4 0 0"/>
                  <a:gd name="T0" fmla="*/ 21 w 81"/>
                  <a:gd name="T1" fmla="*/ 14 h 135"/>
                  <a:gd name="T2" fmla="*/ 4 w 81"/>
                  <a:gd name="T3" fmla="*/ 42 h 135"/>
                  <a:gd name="T4" fmla="*/ 0 w 81"/>
                  <a:gd name="T5" fmla="*/ 71 h 135"/>
                  <a:gd name="T6" fmla="*/ 5 w 81"/>
                  <a:gd name="T7" fmla="*/ 101 h 135"/>
                  <a:gd name="T8" fmla="*/ 21 w 81"/>
                  <a:gd name="T9" fmla="*/ 126 h 135"/>
                  <a:gd name="T10" fmla="*/ 52 w 81"/>
                  <a:gd name="T11" fmla="*/ 138 h 135"/>
                  <a:gd name="T12" fmla="*/ 92 w 81"/>
                  <a:gd name="T13" fmla="*/ 137 h 135"/>
                  <a:gd name="T14" fmla="*/ 103 w 81"/>
                  <a:gd name="T15" fmla="*/ 106 h 135"/>
                  <a:gd name="T16" fmla="*/ 107 w 81"/>
                  <a:gd name="T17" fmla="*/ 71 h 135"/>
                  <a:gd name="T18" fmla="*/ 107 w 81"/>
                  <a:gd name="T19" fmla="*/ 39 h 135"/>
                  <a:gd name="T20" fmla="*/ 104 w 81"/>
                  <a:gd name="T21" fmla="*/ 11 h 135"/>
                  <a:gd name="T22" fmla="*/ 96 w 81"/>
                  <a:gd name="T23" fmla="*/ 0 h 135"/>
                  <a:gd name="T24" fmla="*/ 52 w 81"/>
                  <a:gd name="T25" fmla="*/ 5 h 135"/>
                  <a:gd name="T26" fmla="*/ 21 w 81"/>
                  <a:gd name="T27" fmla="*/ 14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81" h="135">
                    <a:moveTo>
                      <a:pt x="16" y="14"/>
                    </a:moveTo>
                    <a:lnTo>
                      <a:pt x="3" y="41"/>
                    </a:lnTo>
                    <a:lnTo>
                      <a:pt x="0" y="69"/>
                    </a:lnTo>
                    <a:lnTo>
                      <a:pt x="4" y="99"/>
                    </a:lnTo>
                    <a:lnTo>
                      <a:pt x="16" y="123"/>
                    </a:lnTo>
                    <a:lnTo>
                      <a:pt x="39" y="135"/>
                    </a:lnTo>
                    <a:lnTo>
                      <a:pt x="70" y="134"/>
                    </a:lnTo>
                    <a:lnTo>
                      <a:pt x="78" y="104"/>
                    </a:lnTo>
                    <a:lnTo>
                      <a:pt x="81" y="69"/>
                    </a:lnTo>
                    <a:lnTo>
                      <a:pt x="81" y="38"/>
                    </a:lnTo>
                    <a:lnTo>
                      <a:pt x="79" y="11"/>
                    </a:lnTo>
                    <a:lnTo>
                      <a:pt x="73" y="0"/>
                    </a:lnTo>
                    <a:lnTo>
                      <a:pt x="39" y="5"/>
                    </a:lnTo>
                    <a:lnTo>
                      <a:pt x="16" y="1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CC00"/>
                  </a:gs>
                  <a:gs pos="100000">
                    <a:srgbClr val="FFFF99"/>
                  </a:gs>
                </a:gsLst>
                <a:lin ang="10800000" scaled="1"/>
              </a:gradFill>
              <a:ln w="19080" cap="flat">
                <a:solidFill>
                  <a:srgbClr val="FF99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CO"/>
              </a:p>
            </p:txBody>
          </p:sp>
        </p:grpSp>
      </p:grpSp>
      <p:sp>
        <p:nvSpPr>
          <p:cNvPr id="36873" name="Text Box 9"/>
          <p:cNvSpPr txBox="1">
            <a:spLocks noChangeArrowheads="1"/>
          </p:cNvSpPr>
          <p:nvPr/>
        </p:nvSpPr>
        <p:spPr bwMode="auto">
          <a:xfrm>
            <a:off x="2324100" y="935248"/>
            <a:ext cx="7543800" cy="58695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ctr">
            <a:spAutoFit/>
          </a:bodyPr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spcBef>
                <a:spcPts val="2000"/>
              </a:spcBef>
              <a:buClrTx/>
            </a:pPr>
            <a:r>
              <a:rPr lang="es-CO" altLang="es-CO" sz="3200" b="1">
                <a:solidFill>
                  <a:srgbClr val="FDEA9B"/>
                </a:solidFill>
              </a:rPr>
              <a:t>Oído medio: mecánica de los huesecillos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gradFill rotWithShape="0">
          <a:gsLst>
            <a:gs pos="0">
              <a:srgbClr val="000000"/>
            </a:gs>
            <a:gs pos="50000">
              <a:srgbClr val="003399"/>
            </a:gs>
            <a:gs pos="100000">
              <a:srgbClr val="000000"/>
            </a:gs>
          </a:gsLst>
          <a:lin ang="81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7889" name="Group 1"/>
          <p:cNvGrpSpPr>
            <a:grpSpLocks/>
          </p:cNvGrpSpPr>
          <p:nvPr/>
        </p:nvGrpSpPr>
        <p:grpSpPr bwMode="auto">
          <a:xfrm>
            <a:off x="4905376" y="2281239"/>
            <a:ext cx="2233613" cy="3627437"/>
            <a:chOff x="2130" y="1437"/>
            <a:chExt cx="1407" cy="2285"/>
          </a:xfrm>
        </p:grpSpPr>
        <p:sp>
          <p:nvSpPr>
            <p:cNvPr id="37890" name="Freeform 2"/>
            <p:cNvSpPr>
              <a:spLocks noChangeArrowheads="1"/>
            </p:cNvSpPr>
            <p:nvPr/>
          </p:nvSpPr>
          <p:spPr bwMode="auto">
            <a:xfrm>
              <a:off x="2798" y="1462"/>
              <a:ext cx="525" cy="1346"/>
            </a:xfrm>
            <a:custGeom>
              <a:avLst/>
              <a:gdLst>
                <a:gd name="G0" fmla="+- 1 0 0"/>
                <a:gd name="G1" fmla="+- 175 0 0"/>
                <a:gd name="G2" fmla="+- 1 0 0"/>
                <a:gd name="G3" fmla="+- 1 0 0"/>
                <a:gd name="G4" fmla="+- 1 0 0"/>
                <a:gd name="G5" fmla="+- 1 0 0"/>
                <a:gd name="G6" fmla="+- 1 0 0"/>
                <a:gd name="G7" fmla="+- 1 0 0"/>
                <a:gd name="G8" fmla="*/ 1 50163 25408"/>
                <a:gd name="G9" fmla="*/ 1 36197 61504"/>
                <a:gd name="G10" fmla="+- 1 0 0"/>
                <a:gd name="G11" fmla="+- 1 0 0"/>
                <a:gd name="G12" fmla="+- 1 0 0"/>
                <a:gd name="G13" fmla="+- 1 0 0"/>
                <a:gd name="G14" fmla="+- 1 0 0"/>
                <a:gd name="G15" fmla="+- 1 0 0"/>
                <a:gd name="G16" fmla="+- 1 0 0"/>
                <a:gd name="G17" fmla="+- 1 0 0"/>
                <a:gd name="G18" fmla="+- 1 0 0"/>
                <a:gd name="G19" fmla="*/ 1 16385 2"/>
                <a:gd name="G20" fmla="+- 1 0 0"/>
                <a:gd name="G21" fmla="+- 1 0 0"/>
                <a:gd name="G22" fmla="+- 1 0 0"/>
                <a:gd name="G23" fmla="+- 1 0 0"/>
                <a:gd name="G24" fmla="+- 1 0 0"/>
                <a:gd name="G25" fmla="+- 1 0 0"/>
                <a:gd name="G26" fmla="+- 1 0 0"/>
                <a:gd name="G27" fmla="+- 1 0 0"/>
                <a:gd name="G28" fmla="*/ 1 58451 15648"/>
                <a:gd name="G29" fmla="+- 1 0 0"/>
                <a:gd name="G30" fmla="+- 1 0 0"/>
                <a:gd name="G31" fmla="+- 1 0 0"/>
                <a:gd name="G32" fmla="+- 1 0 0"/>
                <a:gd name="G33" fmla="+- 1 0 0"/>
                <a:gd name="G34" fmla="+- 1 0 0"/>
                <a:gd name="G35" fmla="+- 368 0 0"/>
                <a:gd name="G36" fmla="*/ 1 0 0"/>
                <a:gd name="T0" fmla="*/ 72 w 419"/>
                <a:gd name="T1" fmla="*/ 605 h 1066"/>
                <a:gd name="T2" fmla="*/ 11 w 419"/>
                <a:gd name="T3" fmla="*/ 480 h 1066"/>
                <a:gd name="T4" fmla="*/ 0 w 419"/>
                <a:gd name="T5" fmla="*/ 282 h 1066"/>
                <a:gd name="T6" fmla="*/ 88 w 419"/>
                <a:gd name="T7" fmla="*/ 149 h 1066"/>
                <a:gd name="T8" fmla="*/ 183 w 419"/>
                <a:gd name="T9" fmla="*/ 42 h 1066"/>
                <a:gd name="T10" fmla="*/ 275 w 419"/>
                <a:gd name="T11" fmla="*/ 0 h 1066"/>
                <a:gd name="T12" fmla="*/ 368 w 419"/>
                <a:gd name="T13" fmla="*/ 1 h 1066"/>
                <a:gd name="T14" fmla="*/ 439 w 419"/>
                <a:gd name="T15" fmla="*/ 76 h 1066"/>
                <a:gd name="T16" fmla="*/ 496 w 419"/>
                <a:gd name="T17" fmla="*/ 179 h 1066"/>
                <a:gd name="T18" fmla="*/ 515 w 419"/>
                <a:gd name="T19" fmla="*/ 258 h 1066"/>
                <a:gd name="T20" fmla="*/ 526 w 419"/>
                <a:gd name="T21" fmla="*/ 363 h 1066"/>
                <a:gd name="T22" fmla="*/ 501 w 419"/>
                <a:gd name="T23" fmla="*/ 460 h 1066"/>
                <a:gd name="T24" fmla="*/ 472 w 419"/>
                <a:gd name="T25" fmla="*/ 550 h 1066"/>
                <a:gd name="T26" fmla="*/ 424 w 419"/>
                <a:gd name="T27" fmla="*/ 638 h 1066"/>
                <a:gd name="T28" fmla="*/ 365 w 419"/>
                <a:gd name="T29" fmla="*/ 797 h 1066"/>
                <a:gd name="T30" fmla="*/ 341 w 419"/>
                <a:gd name="T31" fmla="*/ 921 h 1066"/>
                <a:gd name="T32" fmla="*/ 330 w 419"/>
                <a:gd name="T33" fmla="*/ 1041 h 1066"/>
                <a:gd name="T34" fmla="*/ 339 w 419"/>
                <a:gd name="T35" fmla="*/ 1183 h 1066"/>
                <a:gd name="T36" fmla="*/ 335 w 419"/>
                <a:gd name="T37" fmla="*/ 1276 h 1066"/>
                <a:gd name="T38" fmla="*/ 355 w 419"/>
                <a:gd name="T39" fmla="*/ 1271 h 1066"/>
                <a:gd name="T40" fmla="*/ 375 w 419"/>
                <a:gd name="T41" fmla="*/ 1280 h 1066"/>
                <a:gd name="T42" fmla="*/ 383 w 419"/>
                <a:gd name="T43" fmla="*/ 1286 h 1066"/>
                <a:gd name="T44" fmla="*/ 392 w 419"/>
                <a:gd name="T45" fmla="*/ 1322 h 1066"/>
                <a:gd name="T46" fmla="*/ 346 w 419"/>
                <a:gd name="T47" fmla="*/ 1347 h 1066"/>
                <a:gd name="T48" fmla="*/ 290 w 419"/>
                <a:gd name="T49" fmla="*/ 1347 h 1066"/>
                <a:gd name="T50" fmla="*/ 269 w 419"/>
                <a:gd name="T51" fmla="*/ 1324 h 1066"/>
                <a:gd name="T52" fmla="*/ 264 w 419"/>
                <a:gd name="T53" fmla="*/ 1290 h 1066"/>
                <a:gd name="T54" fmla="*/ 245 w 419"/>
                <a:gd name="T55" fmla="*/ 1192 h 1066"/>
                <a:gd name="T56" fmla="*/ 242 w 419"/>
                <a:gd name="T57" fmla="*/ 1104 h 1066"/>
                <a:gd name="T58" fmla="*/ 227 w 419"/>
                <a:gd name="T59" fmla="*/ 1025 h 1066"/>
                <a:gd name="T60" fmla="*/ 218 w 419"/>
                <a:gd name="T61" fmla="*/ 946 h 1066"/>
                <a:gd name="T62" fmla="*/ 203 w 419"/>
                <a:gd name="T63" fmla="*/ 861 h 1066"/>
                <a:gd name="T64" fmla="*/ 176 w 419"/>
                <a:gd name="T65" fmla="*/ 795 h 1066"/>
                <a:gd name="T66" fmla="*/ 159 w 419"/>
                <a:gd name="T67" fmla="*/ 753 h 1066"/>
                <a:gd name="T68" fmla="*/ 119 w 419"/>
                <a:gd name="T69" fmla="*/ 690 h 1066"/>
                <a:gd name="T70" fmla="*/ 89 w 419"/>
                <a:gd name="T71" fmla="*/ 663 h 1066"/>
                <a:gd name="T72" fmla="*/ 69 w 419"/>
                <a:gd name="T73" fmla="*/ 623 h 10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419" h="1066">
                  <a:moveTo>
                    <a:pt x="57" y="479"/>
                  </a:moveTo>
                  <a:lnTo>
                    <a:pt x="9" y="380"/>
                  </a:lnTo>
                  <a:lnTo>
                    <a:pt x="0" y="223"/>
                  </a:lnTo>
                  <a:lnTo>
                    <a:pt x="70" y="118"/>
                  </a:lnTo>
                  <a:lnTo>
                    <a:pt x="146" y="33"/>
                  </a:lnTo>
                  <a:lnTo>
                    <a:pt x="219" y="0"/>
                  </a:lnTo>
                  <a:lnTo>
                    <a:pt x="293" y="1"/>
                  </a:lnTo>
                  <a:lnTo>
                    <a:pt x="350" y="60"/>
                  </a:lnTo>
                  <a:lnTo>
                    <a:pt x="395" y="142"/>
                  </a:lnTo>
                  <a:lnTo>
                    <a:pt x="410" y="204"/>
                  </a:lnTo>
                  <a:lnTo>
                    <a:pt x="419" y="287"/>
                  </a:lnTo>
                  <a:lnTo>
                    <a:pt x="399" y="364"/>
                  </a:lnTo>
                  <a:lnTo>
                    <a:pt x="376" y="435"/>
                  </a:lnTo>
                  <a:lnTo>
                    <a:pt x="338" y="505"/>
                  </a:lnTo>
                  <a:lnTo>
                    <a:pt x="291" y="631"/>
                  </a:lnTo>
                  <a:lnTo>
                    <a:pt x="272" y="729"/>
                  </a:lnTo>
                  <a:lnTo>
                    <a:pt x="263" y="824"/>
                  </a:lnTo>
                  <a:lnTo>
                    <a:pt x="270" y="936"/>
                  </a:lnTo>
                  <a:lnTo>
                    <a:pt x="267" y="1010"/>
                  </a:lnTo>
                  <a:lnTo>
                    <a:pt x="283" y="1006"/>
                  </a:lnTo>
                  <a:lnTo>
                    <a:pt x="299" y="1013"/>
                  </a:lnTo>
                  <a:lnTo>
                    <a:pt x="305" y="1018"/>
                  </a:lnTo>
                  <a:lnTo>
                    <a:pt x="312" y="1046"/>
                  </a:lnTo>
                  <a:lnTo>
                    <a:pt x="276" y="1066"/>
                  </a:lnTo>
                  <a:lnTo>
                    <a:pt x="231" y="1066"/>
                  </a:lnTo>
                  <a:lnTo>
                    <a:pt x="214" y="1048"/>
                  </a:lnTo>
                  <a:lnTo>
                    <a:pt x="210" y="1021"/>
                  </a:lnTo>
                  <a:lnTo>
                    <a:pt x="195" y="943"/>
                  </a:lnTo>
                  <a:lnTo>
                    <a:pt x="193" y="874"/>
                  </a:lnTo>
                  <a:lnTo>
                    <a:pt x="181" y="811"/>
                  </a:lnTo>
                  <a:lnTo>
                    <a:pt x="174" y="749"/>
                  </a:lnTo>
                  <a:lnTo>
                    <a:pt x="162" y="681"/>
                  </a:lnTo>
                  <a:lnTo>
                    <a:pt x="140" y="629"/>
                  </a:lnTo>
                  <a:lnTo>
                    <a:pt x="127" y="596"/>
                  </a:lnTo>
                  <a:lnTo>
                    <a:pt x="95" y="546"/>
                  </a:lnTo>
                  <a:lnTo>
                    <a:pt x="71" y="525"/>
                  </a:lnTo>
                  <a:lnTo>
                    <a:pt x="55" y="493"/>
                  </a:lnTo>
                </a:path>
              </a:pathLst>
            </a:custGeom>
            <a:gradFill rotWithShape="0">
              <a:gsLst>
                <a:gs pos="0">
                  <a:srgbClr val="FFF12B"/>
                </a:gs>
                <a:gs pos="100000">
                  <a:srgbClr val="FFFF9F"/>
                </a:gs>
              </a:gsLst>
              <a:lin ang="5400000" scaled="1"/>
            </a:gradFill>
            <a:ln w="28440" cap="flat">
              <a:solidFill>
                <a:srgbClr val="FF99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  <p:sp>
          <p:nvSpPr>
            <p:cNvPr id="37891" name="Freeform 3"/>
            <p:cNvSpPr>
              <a:spLocks noChangeArrowheads="1"/>
            </p:cNvSpPr>
            <p:nvPr/>
          </p:nvSpPr>
          <p:spPr bwMode="auto">
            <a:xfrm>
              <a:off x="2272" y="1437"/>
              <a:ext cx="930" cy="1474"/>
            </a:xfrm>
            <a:custGeom>
              <a:avLst/>
              <a:gdLst>
                <a:gd name="G0" fmla="+- 1 0 0"/>
                <a:gd name="G1" fmla="+- 72 0 0"/>
                <a:gd name="G2" fmla="+- 1 0 0"/>
                <a:gd name="G3" fmla="+- 1 0 0"/>
                <a:gd name="G4" fmla="+- 1 0 0"/>
                <a:gd name="G5" fmla="+- 1 0 0"/>
                <a:gd name="G6" fmla="+- 1 0 0"/>
                <a:gd name="G7" fmla="+- 1 0 0"/>
                <a:gd name="G8" fmla="+- 1 0 0"/>
                <a:gd name="G9" fmla="+- 1 0 0"/>
                <a:gd name="G10" fmla="+- 1 0 0"/>
                <a:gd name="G11" fmla="+- 1 0 0"/>
                <a:gd name="G12" fmla="+- 1 0 0"/>
                <a:gd name="G13" fmla="+- 1 0 0"/>
                <a:gd name="G14" fmla="+- 1 0 0"/>
                <a:gd name="G15" fmla="+- 1 0 0"/>
                <a:gd name="G16" fmla="+- 1 0 0"/>
                <a:gd name="G17" fmla="+- 1 0 0"/>
                <a:gd name="G18" fmla="+- 1 0 0"/>
                <a:gd name="G19" fmla="+- 1 0 0"/>
                <a:gd name="G20" fmla="+- 1 0 0"/>
                <a:gd name="G21" fmla="+- 1 0 0"/>
                <a:gd name="G22" fmla="*/ 1 16385 2"/>
                <a:gd name="G23" fmla="+- 1 0 0"/>
                <a:gd name="G24" fmla="+- 1 0 0"/>
                <a:gd name="G25" fmla="+- 1 0 0"/>
                <a:gd name="G26" fmla="+- 1 0 0"/>
                <a:gd name="G27" fmla="+- 1 0 0"/>
                <a:gd name="G28" fmla="+- 1 0 0"/>
                <a:gd name="G29" fmla="+- 1 0 0"/>
                <a:gd name="G30" fmla="+- 1 0 0"/>
                <a:gd name="G31" fmla="+- 1 0 0"/>
                <a:gd name="G32" fmla="+- 1 0 0"/>
                <a:gd name="G33" fmla="+- 1 0 0"/>
                <a:gd name="G34" fmla="+- 1 0 0"/>
                <a:gd name="G35" fmla="*/ 1 0 0"/>
                <a:gd name="G36" fmla="+- 905 0 0"/>
                <a:gd name="G37" fmla="+- 1 0 0"/>
                <a:gd name="G38" fmla="+- 1 0 0"/>
                <a:gd name="G39" fmla="+- 1 0 0"/>
                <a:gd name="G40" fmla="+- 1 0 0"/>
                <a:gd name="G41" fmla="+- 1 0 0"/>
                <a:gd name="G42" fmla="+- 1 0 0"/>
                <a:gd name="T0" fmla="*/ 244 w 739"/>
                <a:gd name="T1" fmla="*/ 1466 h 1168"/>
                <a:gd name="T2" fmla="*/ 3 w 739"/>
                <a:gd name="T3" fmla="*/ 951 h 1168"/>
                <a:gd name="T4" fmla="*/ 0 w 739"/>
                <a:gd name="T5" fmla="*/ 905 h 1168"/>
                <a:gd name="T6" fmla="*/ 47 w 739"/>
                <a:gd name="T7" fmla="*/ 861 h 1168"/>
                <a:gd name="T8" fmla="*/ 89 w 739"/>
                <a:gd name="T9" fmla="*/ 899 h 1168"/>
                <a:gd name="T10" fmla="*/ 136 w 739"/>
                <a:gd name="T11" fmla="*/ 965 h 1168"/>
                <a:gd name="T12" fmla="*/ 154 w 739"/>
                <a:gd name="T13" fmla="*/ 1042 h 1168"/>
                <a:gd name="T14" fmla="*/ 134 w 739"/>
                <a:gd name="T15" fmla="*/ 937 h 1168"/>
                <a:gd name="T16" fmla="*/ 168 w 739"/>
                <a:gd name="T17" fmla="*/ 869 h 1168"/>
                <a:gd name="T18" fmla="*/ 184 w 739"/>
                <a:gd name="T19" fmla="*/ 797 h 1168"/>
                <a:gd name="T20" fmla="*/ 193 w 739"/>
                <a:gd name="T21" fmla="*/ 769 h 1168"/>
                <a:gd name="T22" fmla="*/ 208 w 739"/>
                <a:gd name="T23" fmla="*/ 702 h 1168"/>
                <a:gd name="T24" fmla="*/ 228 w 739"/>
                <a:gd name="T25" fmla="*/ 666 h 1168"/>
                <a:gd name="T26" fmla="*/ 265 w 739"/>
                <a:gd name="T27" fmla="*/ 602 h 1168"/>
                <a:gd name="T28" fmla="*/ 301 w 739"/>
                <a:gd name="T29" fmla="*/ 517 h 1168"/>
                <a:gd name="T30" fmla="*/ 324 w 739"/>
                <a:gd name="T31" fmla="*/ 443 h 1168"/>
                <a:gd name="T32" fmla="*/ 362 w 739"/>
                <a:gd name="T33" fmla="*/ 313 h 1168"/>
                <a:gd name="T34" fmla="*/ 396 w 739"/>
                <a:gd name="T35" fmla="*/ 235 h 1168"/>
                <a:gd name="T36" fmla="*/ 445 w 739"/>
                <a:gd name="T37" fmla="*/ 184 h 1168"/>
                <a:gd name="T38" fmla="*/ 505 w 739"/>
                <a:gd name="T39" fmla="*/ 149 h 1168"/>
                <a:gd name="T40" fmla="*/ 567 w 739"/>
                <a:gd name="T41" fmla="*/ 104 h 1168"/>
                <a:gd name="T42" fmla="*/ 627 w 739"/>
                <a:gd name="T43" fmla="*/ 28 h 1168"/>
                <a:gd name="T44" fmla="*/ 699 w 739"/>
                <a:gd name="T45" fmla="*/ 0 h 1168"/>
                <a:gd name="T46" fmla="*/ 772 w 739"/>
                <a:gd name="T47" fmla="*/ 8 h 1168"/>
                <a:gd name="T48" fmla="*/ 848 w 739"/>
                <a:gd name="T49" fmla="*/ 45 h 1168"/>
                <a:gd name="T50" fmla="*/ 900 w 739"/>
                <a:gd name="T51" fmla="*/ 119 h 1168"/>
                <a:gd name="T52" fmla="*/ 930 w 739"/>
                <a:gd name="T53" fmla="*/ 206 h 1168"/>
                <a:gd name="T54" fmla="*/ 931 w 739"/>
                <a:gd name="T55" fmla="*/ 331 h 1168"/>
                <a:gd name="T56" fmla="*/ 921 w 739"/>
                <a:gd name="T57" fmla="*/ 441 h 1168"/>
                <a:gd name="T58" fmla="*/ 876 w 739"/>
                <a:gd name="T59" fmla="*/ 546 h 1168"/>
                <a:gd name="T60" fmla="*/ 814 w 739"/>
                <a:gd name="T61" fmla="*/ 601 h 1168"/>
                <a:gd name="T62" fmla="*/ 717 w 739"/>
                <a:gd name="T63" fmla="*/ 638 h 1168"/>
                <a:gd name="T64" fmla="*/ 603 w 739"/>
                <a:gd name="T65" fmla="*/ 653 h 1168"/>
                <a:gd name="T66" fmla="*/ 501 w 739"/>
                <a:gd name="T67" fmla="*/ 682 h 1168"/>
                <a:gd name="T68" fmla="*/ 404 w 739"/>
                <a:gd name="T69" fmla="*/ 755 h 1168"/>
                <a:gd name="T70" fmla="*/ 341 w 739"/>
                <a:gd name="T71" fmla="*/ 839 h 1168"/>
                <a:gd name="T72" fmla="*/ 302 w 739"/>
                <a:gd name="T73" fmla="*/ 927 h 1168"/>
                <a:gd name="T74" fmla="*/ 287 w 739"/>
                <a:gd name="T75" fmla="*/ 1091 h 1168"/>
                <a:gd name="T76" fmla="*/ 295 w 739"/>
                <a:gd name="T77" fmla="*/ 1200 h 1168"/>
                <a:gd name="T78" fmla="*/ 297 w 739"/>
                <a:gd name="T79" fmla="*/ 1330 h 1168"/>
                <a:gd name="T80" fmla="*/ 314 w 739"/>
                <a:gd name="T81" fmla="*/ 1433 h 1168"/>
                <a:gd name="T82" fmla="*/ 285 w 739"/>
                <a:gd name="T83" fmla="*/ 1467 h 1168"/>
                <a:gd name="T84" fmla="*/ 241 w 739"/>
                <a:gd name="T85" fmla="*/ 1475 h 1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739" h="1168">
                  <a:moveTo>
                    <a:pt x="194" y="1161"/>
                  </a:moveTo>
                  <a:lnTo>
                    <a:pt x="2" y="753"/>
                  </a:lnTo>
                  <a:lnTo>
                    <a:pt x="0" y="717"/>
                  </a:lnTo>
                  <a:lnTo>
                    <a:pt x="37" y="682"/>
                  </a:lnTo>
                  <a:lnTo>
                    <a:pt x="71" y="712"/>
                  </a:lnTo>
                  <a:lnTo>
                    <a:pt x="108" y="764"/>
                  </a:lnTo>
                  <a:lnTo>
                    <a:pt x="122" y="825"/>
                  </a:lnTo>
                  <a:lnTo>
                    <a:pt x="106" y="742"/>
                  </a:lnTo>
                  <a:lnTo>
                    <a:pt x="133" y="688"/>
                  </a:lnTo>
                  <a:lnTo>
                    <a:pt x="146" y="631"/>
                  </a:lnTo>
                  <a:lnTo>
                    <a:pt x="153" y="609"/>
                  </a:lnTo>
                  <a:lnTo>
                    <a:pt x="165" y="556"/>
                  </a:lnTo>
                  <a:lnTo>
                    <a:pt x="181" y="527"/>
                  </a:lnTo>
                  <a:lnTo>
                    <a:pt x="210" y="477"/>
                  </a:lnTo>
                  <a:lnTo>
                    <a:pt x="239" y="409"/>
                  </a:lnTo>
                  <a:lnTo>
                    <a:pt x="257" y="351"/>
                  </a:lnTo>
                  <a:lnTo>
                    <a:pt x="287" y="248"/>
                  </a:lnTo>
                  <a:lnTo>
                    <a:pt x="314" y="186"/>
                  </a:lnTo>
                  <a:lnTo>
                    <a:pt x="353" y="146"/>
                  </a:lnTo>
                  <a:lnTo>
                    <a:pt x="401" y="118"/>
                  </a:lnTo>
                  <a:lnTo>
                    <a:pt x="450" y="82"/>
                  </a:lnTo>
                  <a:lnTo>
                    <a:pt x="498" y="22"/>
                  </a:lnTo>
                  <a:lnTo>
                    <a:pt x="555" y="0"/>
                  </a:lnTo>
                  <a:lnTo>
                    <a:pt x="613" y="6"/>
                  </a:lnTo>
                  <a:lnTo>
                    <a:pt x="673" y="36"/>
                  </a:lnTo>
                  <a:lnTo>
                    <a:pt x="714" y="94"/>
                  </a:lnTo>
                  <a:lnTo>
                    <a:pt x="738" y="163"/>
                  </a:lnTo>
                  <a:lnTo>
                    <a:pt x="739" y="262"/>
                  </a:lnTo>
                  <a:lnTo>
                    <a:pt x="731" y="349"/>
                  </a:lnTo>
                  <a:lnTo>
                    <a:pt x="695" y="432"/>
                  </a:lnTo>
                  <a:lnTo>
                    <a:pt x="646" y="476"/>
                  </a:lnTo>
                  <a:lnTo>
                    <a:pt x="569" y="505"/>
                  </a:lnTo>
                  <a:lnTo>
                    <a:pt x="479" y="517"/>
                  </a:lnTo>
                  <a:lnTo>
                    <a:pt x="398" y="540"/>
                  </a:lnTo>
                  <a:lnTo>
                    <a:pt x="321" y="598"/>
                  </a:lnTo>
                  <a:lnTo>
                    <a:pt x="271" y="664"/>
                  </a:lnTo>
                  <a:lnTo>
                    <a:pt x="240" y="734"/>
                  </a:lnTo>
                  <a:lnTo>
                    <a:pt x="228" y="864"/>
                  </a:lnTo>
                  <a:lnTo>
                    <a:pt x="234" y="950"/>
                  </a:lnTo>
                  <a:lnTo>
                    <a:pt x="236" y="1053"/>
                  </a:lnTo>
                  <a:lnTo>
                    <a:pt x="249" y="1135"/>
                  </a:lnTo>
                  <a:lnTo>
                    <a:pt x="226" y="1162"/>
                  </a:lnTo>
                  <a:lnTo>
                    <a:pt x="191" y="1168"/>
                  </a:lnTo>
                </a:path>
              </a:pathLst>
            </a:custGeom>
            <a:gradFill rotWithShape="0">
              <a:gsLst>
                <a:gs pos="0">
                  <a:srgbClr val="FFF12B"/>
                </a:gs>
                <a:gs pos="100000">
                  <a:srgbClr val="FFFF9F"/>
                </a:gs>
              </a:gsLst>
              <a:lin ang="5400000" scaled="1"/>
            </a:gradFill>
            <a:ln w="28440" cap="flat">
              <a:solidFill>
                <a:srgbClr val="FF99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  <p:sp>
          <p:nvSpPr>
            <p:cNvPr id="37892" name="Freeform 4"/>
            <p:cNvSpPr>
              <a:spLocks noChangeArrowheads="1"/>
            </p:cNvSpPr>
            <p:nvPr/>
          </p:nvSpPr>
          <p:spPr bwMode="auto">
            <a:xfrm>
              <a:off x="2130" y="2347"/>
              <a:ext cx="451" cy="1375"/>
            </a:xfrm>
            <a:custGeom>
              <a:avLst/>
              <a:gdLst>
                <a:gd name="G0" fmla="+- 1 0 0"/>
                <a:gd name="G1" fmla="+- 1 0 0"/>
                <a:gd name="G2" fmla="+- 65358 0 0"/>
                <a:gd name="G3" fmla="+- 1 0 0"/>
                <a:gd name="G4" fmla="+- 1 0 0"/>
                <a:gd name="G5" fmla="+- 1 0 0"/>
                <a:gd name="G6" fmla="*/ 1 16385 2"/>
                <a:gd name="G7" fmla="+- 1 0 0"/>
                <a:gd name="G8" fmla="+- 1 0 0"/>
                <a:gd name="G9" fmla="+- 1 0 0"/>
                <a:gd name="G10" fmla="+- 1 0 0"/>
                <a:gd name="T0" fmla="*/ 107 w 456"/>
                <a:gd name="T1" fmla="*/ 0 h 1380"/>
                <a:gd name="T2" fmla="*/ 54 w 456"/>
                <a:gd name="T3" fmla="*/ 191 h 1380"/>
                <a:gd name="T4" fmla="*/ 22 w 456"/>
                <a:gd name="T5" fmla="*/ 338 h 1380"/>
                <a:gd name="T6" fmla="*/ 8 w 456"/>
                <a:gd name="T7" fmla="*/ 497 h 1380"/>
                <a:gd name="T8" fmla="*/ 0 w 456"/>
                <a:gd name="T9" fmla="*/ 658 h 1380"/>
                <a:gd name="T10" fmla="*/ 12 w 456"/>
                <a:gd name="T11" fmla="*/ 848 h 1380"/>
                <a:gd name="T12" fmla="*/ 60 w 456"/>
                <a:gd name="T13" fmla="*/ 1072 h 1380"/>
                <a:gd name="T14" fmla="*/ 125 w 456"/>
                <a:gd name="T15" fmla="*/ 1232 h 1380"/>
                <a:gd name="T16" fmla="*/ 221 w 456"/>
                <a:gd name="T17" fmla="*/ 1376 h 1380"/>
                <a:gd name="T18" fmla="*/ 452 w 456"/>
                <a:gd name="T19" fmla="*/ 700 h 1380"/>
                <a:gd name="T20" fmla="*/ 107 w 456"/>
                <a:gd name="T21" fmla="*/ 6 h 13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56" h="1380">
                  <a:moveTo>
                    <a:pt x="108" y="0"/>
                  </a:moveTo>
                  <a:lnTo>
                    <a:pt x="54" y="192"/>
                  </a:lnTo>
                  <a:lnTo>
                    <a:pt x="22" y="339"/>
                  </a:lnTo>
                  <a:lnTo>
                    <a:pt x="8" y="498"/>
                  </a:lnTo>
                  <a:lnTo>
                    <a:pt x="0" y="660"/>
                  </a:lnTo>
                  <a:lnTo>
                    <a:pt x="12" y="850"/>
                  </a:lnTo>
                  <a:lnTo>
                    <a:pt x="61" y="1075"/>
                  </a:lnTo>
                  <a:lnTo>
                    <a:pt x="126" y="1236"/>
                  </a:lnTo>
                  <a:lnTo>
                    <a:pt x="223" y="1380"/>
                  </a:lnTo>
                  <a:lnTo>
                    <a:pt x="456" y="702"/>
                  </a:lnTo>
                  <a:lnTo>
                    <a:pt x="108" y="6"/>
                  </a:lnTo>
                </a:path>
              </a:pathLst>
            </a:custGeom>
            <a:gradFill rotWithShape="0">
              <a:gsLst>
                <a:gs pos="0">
                  <a:srgbClr val="BCA690"/>
                </a:gs>
                <a:gs pos="100000">
                  <a:srgbClr val="F7E88D"/>
                </a:gs>
              </a:gsLst>
              <a:lin ang="8100000" scaled="1"/>
            </a:gradFill>
            <a:ln w="28440" cap="flat">
              <a:solidFill>
                <a:srgbClr val="B49C84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  <p:grpSp>
          <p:nvGrpSpPr>
            <p:cNvPr id="37893" name="Group 5"/>
            <p:cNvGrpSpPr>
              <a:grpSpLocks/>
            </p:cNvGrpSpPr>
            <p:nvPr/>
          </p:nvGrpSpPr>
          <p:grpSpPr bwMode="auto">
            <a:xfrm>
              <a:off x="3193" y="2512"/>
              <a:ext cx="344" cy="532"/>
              <a:chOff x="3193" y="2512"/>
              <a:chExt cx="344" cy="532"/>
            </a:xfrm>
          </p:grpSpPr>
          <p:sp>
            <p:nvSpPr>
              <p:cNvPr id="37894" name="Freeform 6"/>
              <p:cNvSpPr>
                <a:spLocks noChangeArrowheads="1"/>
              </p:cNvSpPr>
              <p:nvPr/>
            </p:nvSpPr>
            <p:spPr bwMode="auto">
              <a:xfrm>
                <a:off x="3493" y="2512"/>
                <a:ext cx="44" cy="532"/>
              </a:xfrm>
              <a:custGeom>
                <a:avLst/>
                <a:gdLst>
                  <a:gd name="G0" fmla="*/ 1 0 0"/>
                  <a:gd name="G1" fmla="+- 2 0 0"/>
                  <a:gd name="G2" fmla="+- 1 0 0"/>
                  <a:gd name="G3" fmla="+- 1 0 0"/>
                  <a:gd name="G4" fmla="+- 11 0 0"/>
                  <a:gd name="G5" fmla="*/ 1 16385 2"/>
                  <a:gd name="G6" fmla="+- 1 0 0"/>
                  <a:gd name="G7" fmla="*/ 1 7011 51200"/>
                  <a:gd name="T0" fmla="*/ 8 256 1"/>
                  <a:gd name="T1" fmla="*/ 0 256 1"/>
                  <a:gd name="G8" fmla="+- 0 T0 T1"/>
                  <a:gd name="G9" fmla="sin 12 G8"/>
                  <a:gd name="T2" fmla="*/ 5 w 54"/>
                  <a:gd name="T3" fmla="*/ 5 h 587"/>
                  <a:gd name="T4" fmla="*/ 0 w 54"/>
                  <a:gd name="T5" fmla="*/ 14 h 587"/>
                  <a:gd name="T6" fmla="*/ 0 w 54"/>
                  <a:gd name="T7" fmla="*/ 524 h 587"/>
                  <a:gd name="T8" fmla="*/ 9 w 54"/>
                  <a:gd name="T9" fmla="*/ 532 h 587"/>
                  <a:gd name="T10" fmla="*/ 20 w 54"/>
                  <a:gd name="T11" fmla="*/ 533 h 587"/>
                  <a:gd name="T12" fmla="*/ 45 w 54"/>
                  <a:gd name="T13" fmla="*/ 532 h 587"/>
                  <a:gd name="T14" fmla="*/ 45 w 54"/>
                  <a:gd name="T15" fmla="*/ 3 h 587"/>
                  <a:gd name="T16" fmla="*/ 22 w 54"/>
                  <a:gd name="T17" fmla="*/ 0 h 587"/>
                  <a:gd name="T18" fmla="*/ 5 w 54"/>
                  <a:gd name="T19" fmla="*/ 5 h 587"/>
                </a:gdLst>
                <a:ahLst/>
                <a:cxnLst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4" h="587">
                    <a:moveTo>
                      <a:pt x="6" y="5"/>
                    </a:moveTo>
                    <a:lnTo>
                      <a:pt x="0" y="15"/>
                    </a:lnTo>
                    <a:lnTo>
                      <a:pt x="0" y="577"/>
                    </a:lnTo>
                    <a:lnTo>
                      <a:pt x="11" y="586"/>
                    </a:lnTo>
                    <a:lnTo>
                      <a:pt x="24" y="587"/>
                    </a:lnTo>
                    <a:lnTo>
                      <a:pt x="54" y="586"/>
                    </a:lnTo>
                    <a:lnTo>
                      <a:pt x="54" y="3"/>
                    </a:lnTo>
                    <a:lnTo>
                      <a:pt x="26" y="0"/>
                    </a:lnTo>
                    <a:lnTo>
                      <a:pt x="6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CC00"/>
                  </a:gs>
                  <a:gs pos="100000">
                    <a:srgbClr val="FFFF99"/>
                  </a:gs>
                </a:gsLst>
                <a:lin ang="10800000" scaled="1"/>
              </a:gradFill>
              <a:ln w="19080" cap="flat">
                <a:solidFill>
                  <a:srgbClr val="FF99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CO"/>
              </a:p>
            </p:txBody>
          </p:sp>
          <p:sp>
            <p:nvSpPr>
              <p:cNvPr id="37895" name="Freeform 7"/>
              <p:cNvSpPr>
                <a:spLocks noChangeArrowheads="1"/>
              </p:cNvSpPr>
              <p:nvPr/>
            </p:nvSpPr>
            <p:spPr bwMode="auto">
              <a:xfrm>
                <a:off x="3254" y="2556"/>
                <a:ext cx="233" cy="460"/>
              </a:xfrm>
              <a:custGeom>
                <a:avLst/>
                <a:gdLst>
                  <a:gd name="G0" fmla="*/ 1 40187 57472"/>
                  <a:gd name="G1" fmla="+- 1 0 0"/>
                  <a:gd name="G2" fmla="+- 1 0 0"/>
                  <a:gd name="G3" fmla="+- 1 0 0"/>
                  <a:gd name="G4" fmla="+- 65486 0 0"/>
                  <a:gd name="G5" fmla="+- 65530 0 0"/>
                  <a:gd name="G6" fmla="+- 1 0 0"/>
                  <a:gd name="G7" fmla="+- 1 0 0"/>
                  <a:gd name="G8" fmla="+- 263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*/ 1 29653 63520"/>
                  <a:gd name="G17" fmla="*/ 1 16385 2"/>
                  <a:gd name="G18" fmla="+- 1 0 0"/>
                  <a:gd name="G19" fmla="+- 1 0 0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*/ 1 7011 51200"/>
                  <a:gd name="G26" fmla="+- 1 0 0"/>
                  <a:gd name="G27" fmla="+- 65346 0 0"/>
                  <a:gd name="G28" fmla="+- 65389 0 0"/>
                  <a:gd name="G29" fmla="+- 65439 0 0"/>
                  <a:gd name="G30" fmla="+- 65490 0 0"/>
                  <a:gd name="G31" fmla="+- 7 0 0"/>
                  <a:gd name="G32" fmla="+- 63 0 0"/>
                  <a:gd name="T0" fmla="*/ 234 w 263"/>
                  <a:gd name="T1" fmla="*/ 0 h 508"/>
                  <a:gd name="T2" fmla="*/ 190 w 263"/>
                  <a:gd name="T3" fmla="*/ 4 h 508"/>
                  <a:gd name="T4" fmla="*/ 151 w 263"/>
                  <a:gd name="T5" fmla="*/ 12 h 508"/>
                  <a:gd name="T6" fmla="*/ 109 w 263"/>
                  <a:gd name="T7" fmla="*/ 28 h 508"/>
                  <a:gd name="T8" fmla="*/ 74 w 263"/>
                  <a:gd name="T9" fmla="*/ 55 h 508"/>
                  <a:gd name="T10" fmla="*/ 48 w 263"/>
                  <a:gd name="T11" fmla="*/ 90 h 508"/>
                  <a:gd name="T12" fmla="*/ 27 w 263"/>
                  <a:gd name="T13" fmla="*/ 123 h 508"/>
                  <a:gd name="T14" fmla="*/ 7 w 263"/>
                  <a:gd name="T15" fmla="*/ 170 h 508"/>
                  <a:gd name="T16" fmla="*/ 0 w 263"/>
                  <a:gd name="T17" fmla="*/ 216 h 508"/>
                  <a:gd name="T18" fmla="*/ 4 w 263"/>
                  <a:gd name="T19" fmla="*/ 265 h 508"/>
                  <a:gd name="T20" fmla="*/ 12 w 263"/>
                  <a:gd name="T21" fmla="*/ 306 h 508"/>
                  <a:gd name="T22" fmla="*/ 33 w 263"/>
                  <a:gd name="T23" fmla="*/ 345 h 508"/>
                  <a:gd name="T24" fmla="*/ 61 w 263"/>
                  <a:gd name="T25" fmla="*/ 385 h 508"/>
                  <a:gd name="T26" fmla="*/ 114 w 263"/>
                  <a:gd name="T27" fmla="*/ 430 h 508"/>
                  <a:gd name="T28" fmla="*/ 154 w 263"/>
                  <a:gd name="T29" fmla="*/ 447 h 508"/>
                  <a:gd name="T30" fmla="*/ 199 w 263"/>
                  <a:gd name="T31" fmla="*/ 460 h 508"/>
                  <a:gd name="T32" fmla="*/ 233 w 263"/>
                  <a:gd name="T33" fmla="*/ 461 h 508"/>
                  <a:gd name="T34" fmla="*/ 234 w 263"/>
                  <a:gd name="T35" fmla="*/ 406 h 508"/>
                  <a:gd name="T36" fmla="*/ 199 w 263"/>
                  <a:gd name="T37" fmla="*/ 403 h 508"/>
                  <a:gd name="T38" fmla="*/ 165 w 263"/>
                  <a:gd name="T39" fmla="*/ 393 h 508"/>
                  <a:gd name="T40" fmla="*/ 133 w 263"/>
                  <a:gd name="T41" fmla="*/ 373 h 508"/>
                  <a:gd name="T42" fmla="*/ 99 w 263"/>
                  <a:gd name="T43" fmla="*/ 333 h 508"/>
                  <a:gd name="T44" fmla="*/ 72 w 263"/>
                  <a:gd name="T45" fmla="*/ 284 h 508"/>
                  <a:gd name="T46" fmla="*/ 67 w 263"/>
                  <a:gd name="T47" fmla="*/ 249 h 508"/>
                  <a:gd name="T48" fmla="*/ 67 w 263"/>
                  <a:gd name="T49" fmla="*/ 224 h 508"/>
                  <a:gd name="T50" fmla="*/ 69 w 263"/>
                  <a:gd name="T51" fmla="*/ 194 h 508"/>
                  <a:gd name="T52" fmla="*/ 79 w 263"/>
                  <a:gd name="T53" fmla="*/ 159 h 508"/>
                  <a:gd name="T54" fmla="*/ 106 w 263"/>
                  <a:gd name="T55" fmla="*/ 112 h 508"/>
                  <a:gd name="T56" fmla="*/ 135 w 263"/>
                  <a:gd name="T57" fmla="*/ 80 h 508"/>
                  <a:gd name="T58" fmla="*/ 162 w 263"/>
                  <a:gd name="T59" fmla="*/ 64 h 508"/>
                  <a:gd name="T60" fmla="*/ 194 w 263"/>
                  <a:gd name="T61" fmla="*/ 54 h 508"/>
                  <a:gd name="T62" fmla="*/ 234 w 263"/>
                  <a:gd name="T63" fmla="*/ 53 h 508"/>
                  <a:gd name="T64" fmla="*/ 234 w 263"/>
                  <a:gd name="T65" fmla="*/ 0 h 5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63" h="508">
                    <a:moveTo>
                      <a:pt x="263" y="0"/>
                    </a:moveTo>
                    <a:lnTo>
                      <a:pt x="213" y="4"/>
                    </a:lnTo>
                    <a:lnTo>
                      <a:pt x="170" y="13"/>
                    </a:lnTo>
                    <a:lnTo>
                      <a:pt x="123" y="31"/>
                    </a:lnTo>
                    <a:lnTo>
                      <a:pt x="83" y="61"/>
                    </a:lnTo>
                    <a:lnTo>
                      <a:pt x="54" y="99"/>
                    </a:lnTo>
                    <a:lnTo>
                      <a:pt x="30" y="136"/>
                    </a:lnTo>
                    <a:lnTo>
                      <a:pt x="8" y="187"/>
                    </a:lnTo>
                    <a:lnTo>
                      <a:pt x="0" y="238"/>
                    </a:lnTo>
                    <a:lnTo>
                      <a:pt x="4" y="292"/>
                    </a:lnTo>
                    <a:lnTo>
                      <a:pt x="14" y="337"/>
                    </a:lnTo>
                    <a:lnTo>
                      <a:pt x="37" y="380"/>
                    </a:lnTo>
                    <a:lnTo>
                      <a:pt x="69" y="424"/>
                    </a:lnTo>
                    <a:lnTo>
                      <a:pt x="128" y="474"/>
                    </a:lnTo>
                    <a:lnTo>
                      <a:pt x="173" y="493"/>
                    </a:lnTo>
                    <a:lnTo>
                      <a:pt x="224" y="507"/>
                    </a:lnTo>
                    <a:lnTo>
                      <a:pt x="262" y="508"/>
                    </a:lnTo>
                    <a:lnTo>
                      <a:pt x="263" y="447"/>
                    </a:lnTo>
                    <a:lnTo>
                      <a:pt x="224" y="444"/>
                    </a:lnTo>
                    <a:lnTo>
                      <a:pt x="185" y="433"/>
                    </a:lnTo>
                    <a:lnTo>
                      <a:pt x="150" y="411"/>
                    </a:lnTo>
                    <a:lnTo>
                      <a:pt x="111" y="367"/>
                    </a:lnTo>
                    <a:lnTo>
                      <a:pt x="81" y="313"/>
                    </a:lnTo>
                    <a:lnTo>
                      <a:pt x="75" y="274"/>
                    </a:lnTo>
                    <a:lnTo>
                      <a:pt x="75" y="247"/>
                    </a:lnTo>
                    <a:lnTo>
                      <a:pt x="77" y="214"/>
                    </a:lnTo>
                    <a:lnTo>
                      <a:pt x="89" y="175"/>
                    </a:lnTo>
                    <a:lnTo>
                      <a:pt x="119" y="123"/>
                    </a:lnTo>
                    <a:lnTo>
                      <a:pt x="152" y="88"/>
                    </a:lnTo>
                    <a:lnTo>
                      <a:pt x="182" y="70"/>
                    </a:lnTo>
                    <a:lnTo>
                      <a:pt x="218" y="60"/>
                    </a:lnTo>
                    <a:lnTo>
                      <a:pt x="263" y="58"/>
                    </a:lnTo>
                    <a:lnTo>
                      <a:pt x="263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CC00"/>
                  </a:gs>
                  <a:gs pos="100000">
                    <a:srgbClr val="FFFF99"/>
                  </a:gs>
                </a:gsLst>
                <a:lin ang="10800000" scaled="1"/>
              </a:gradFill>
              <a:ln w="19080" cap="flat">
                <a:solidFill>
                  <a:srgbClr val="FF99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CO"/>
              </a:p>
            </p:txBody>
          </p:sp>
          <p:sp>
            <p:nvSpPr>
              <p:cNvPr id="37896" name="Freeform 8"/>
              <p:cNvSpPr>
                <a:spLocks noChangeArrowheads="1"/>
              </p:cNvSpPr>
              <p:nvPr/>
            </p:nvSpPr>
            <p:spPr bwMode="auto">
              <a:xfrm>
                <a:off x="3193" y="2719"/>
                <a:ext cx="68" cy="119"/>
              </a:xfrm>
              <a:custGeom>
                <a:avLst/>
                <a:gdLst>
                  <a:gd name="G0" fmla="*/ 1 35183 35328"/>
                  <a:gd name="G1" fmla="+- 65510 0 0"/>
                  <a:gd name="G2" fmla="*/ 1 59471 61504"/>
                  <a:gd name="G3" fmla="+- 1 0 0"/>
                  <a:gd name="G4" fmla="+- 1 0 0"/>
                  <a:gd name="G5" fmla="+- 1 0 0"/>
                  <a:gd name="G6" fmla="+- 1 0 0"/>
                  <a:gd name="G7" fmla="*/ 1 6005 25216"/>
                  <a:gd name="G8" fmla="+- 1 0 0"/>
                  <a:gd name="G9" fmla="+- 1 0 0"/>
                  <a:gd name="G10" fmla="+- 1 0 0"/>
                  <a:gd name="G11" fmla="+- 16384 0 0"/>
                  <a:gd name="G12" fmla="*/ 1 64065 45376"/>
                  <a:gd name="G13" fmla="*/ 1 0 0"/>
                  <a:gd name="T0" fmla="*/ 14 w 81"/>
                  <a:gd name="T1" fmla="*/ 12 h 135"/>
                  <a:gd name="T2" fmla="*/ 3 w 81"/>
                  <a:gd name="T3" fmla="*/ 36 h 135"/>
                  <a:gd name="T4" fmla="*/ 0 w 81"/>
                  <a:gd name="T5" fmla="*/ 61 h 135"/>
                  <a:gd name="T6" fmla="*/ 3 w 81"/>
                  <a:gd name="T7" fmla="*/ 88 h 135"/>
                  <a:gd name="T8" fmla="*/ 14 w 81"/>
                  <a:gd name="T9" fmla="*/ 109 h 135"/>
                  <a:gd name="T10" fmla="*/ 33 w 81"/>
                  <a:gd name="T11" fmla="*/ 120 h 135"/>
                  <a:gd name="T12" fmla="*/ 60 w 81"/>
                  <a:gd name="T13" fmla="*/ 119 h 135"/>
                  <a:gd name="T14" fmla="*/ 66 w 81"/>
                  <a:gd name="T15" fmla="*/ 92 h 135"/>
                  <a:gd name="T16" fmla="*/ 69 w 81"/>
                  <a:gd name="T17" fmla="*/ 61 h 135"/>
                  <a:gd name="T18" fmla="*/ 69 w 81"/>
                  <a:gd name="T19" fmla="*/ 34 h 135"/>
                  <a:gd name="T20" fmla="*/ 67 w 81"/>
                  <a:gd name="T21" fmla="*/ 10 h 135"/>
                  <a:gd name="T22" fmla="*/ 62 w 81"/>
                  <a:gd name="T23" fmla="*/ 0 h 135"/>
                  <a:gd name="T24" fmla="*/ 33 w 81"/>
                  <a:gd name="T25" fmla="*/ 4 h 135"/>
                  <a:gd name="T26" fmla="*/ 14 w 81"/>
                  <a:gd name="T27" fmla="*/ 12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81" h="135">
                    <a:moveTo>
                      <a:pt x="16" y="14"/>
                    </a:moveTo>
                    <a:lnTo>
                      <a:pt x="3" y="41"/>
                    </a:lnTo>
                    <a:lnTo>
                      <a:pt x="0" y="69"/>
                    </a:lnTo>
                    <a:lnTo>
                      <a:pt x="4" y="99"/>
                    </a:lnTo>
                    <a:lnTo>
                      <a:pt x="16" y="123"/>
                    </a:lnTo>
                    <a:lnTo>
                      <a:pt x="39" y="135"/>
                    </a:lnTo>
                    <a:lnTo>
                      <a:pt x="70" y="134"/>
                    </a:lnTo>
                    <a:lnTo>
                      <a:pt x="78" y="104"/>
                    </a:lnTo>
                    <a:lnTo>
                      <a:pt x="81" y="69"/>
                    </a:lnTo>
                    <a:lnTo>
                      <a:pt x="81" y="38"/>
                    </a:lnTo>
                    <a:lnTo>
                      <a:pt x="79" y="11"/>
                    </a:lnTo>
                    <a:lnTo>
                      <a:pt x="73" y="0"/>
                    </a:lnTo>
                    <a:lnTo>
                      <a:pt x="39" y="5"/>
                    </a:lnTo>
                    <a:lnTo>
                      <a:pt x="16" y="1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CC00"/>
                  </a:gs>
                  <a:gs pos="100000">
                    <a:srgbClr val="FFFF99"/>
                  </a:gs>
                </a:gsLst>
                <a:lin ang="10800000" scaled="1"/>
              </a:gradFill>
              <a:ln w="19080" cap="flat">
                <a:solidFill>
                  <a:srgbClr val="FF99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CO"/>
              </a:p>
            </p:txBody>
          </p:sp>
        </p:grpSp>
      </p:grpSp>
      <p:sp>
        <p:nvSpPr>
          <p:cNvPr id="37897" name="Text Box 9"/>
          <p:cNvSpPr txBox="1">
            <a:spLocks noChangeArrowheads="1"/>
          </p:cNvSpPr>
          <p:nvPr/>
        </p:nvSpPr>
        <p:spPr bwMode="auto">
          <a:xfrm>
            <a:off x="2324100" y="935248"/>
            <a:ext cx="7543800" cy="58695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ctr">
            <a:spAutoFit/>
          </a:bodyPr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spcBef>
                <a:spcPts val="2000"/>
              </a:spcBef>
              <a:buClrTx/>
            </a:pPr>
            <a:r>
              <a:rPr lang="es-CO" altLang="es-CO" sz="3200" b="1">
                <a:solidFill>
                  <a:srgbClr val="FDEA9B"/>
                </a:solidFill>
              </a:rPr>
              <a:t>Oído medio: mecánica de los huesecillos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gradFill rotWithShape="0">
          <a:gsLst>
            <a:gs pos="0">
              <a:srgbClr val="000000"/>
            </a:gs>
            <a:gs pos="50000">
              <a:srgbClr val="003399"/>
            </a:gs>
            <a:gs pos="100000">
              <a:srgbClr val="000000"/>
            </a:gs>
          </a:gsLst>
          <a:lin ang="81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913" name="Text Box 1"/>
          <p:cNvSpPr txBox="1">
            <a:spLocks noChangeArrowheads="1"/>
          </p:cNvSpPr>
          <p:nvPr/>
        </p:nvSpPr>
        <p:spPr bwMode="auto">
          <a:xfrm>
            <a:off x="1905000" y="1255963"/>
            <a:ext cx="8382000" cy="415716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ctr">
            <a:spAutoFit/>
          </a:bodyPr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spcBef>
                <a:spcPts val="2750"/>
              </a:spcBef>
              <a:buClrTx/>
            </a:pPr>
            <a:r>
              <a:rPr lang="es-CO" altLang="es-CO" sz="4400" b="1">
                <a:solidFill>
                  <a:srgbClr val="FFFF00"/>
                </a:solidFill>
              </a:rPr>
              <a:t>La cadena de huesecillos actúa como una </a:t>
            </a:r>
            <a:r>
              <a:rPr lang="es-CO" altLang="es-CO" sz="4400" b="1">
                <a:solidFill>
                  <a:srgbClr val="FEBC46"/>
                </a:solidFill>
              </a:rPr>
              <a:t>palanca,</a:t>
            </a:r>
            <a:r>
              <a:rPr lang="es-CO" altLang="es-CO" sz="4400" b="1">
                <a:solidFill>
                  <a:srgbClr val="FFFF00"/>
                </a:solidFill>
              </a:rPr>
              <a:t> convirtiendo las oscilaciones de gran amplitud y pequeña presión del tímpano en oscilaciones de pequeña amplitud y gran presión en el oído interno.</a:t>
            </a:r>
            <a:r>
              <a:rPr lang="es-CO" altLang="es-CO" sz="4400" b="1">
                <a:solidFill>
                  <a:srgbClr val="C27300"/>
                </a:solidFill>
              </a:rPr>
              <a:t>   </a:t>
            </a:r>
          </a:p>
        </p:txBody>
      </p:sp>
    </p:spTree>
  </p:cSld>
  <p:clrMapOvr>
    <a:masterClrMapping/>
  </p:clrMapOvr>
  <p:transition>
    <p:dissolve/>
  </p:transition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gradFill rotWithShape="0">
          <a:gsLst>
            <a:gs pos="0">
              <a:srgbClr val="000000"/>
            </a:gs>
            <a:gs pos="50000">
              <a:srgbClr val="003399"/>
            </a:gs>
            <a:gs pos="100000">
              <a:srgbClr val="000000"/>
            </a:gs>
          </a:gsLst>
          <a:lin ang="81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937" name="Line 1"/>
          <p:cNvSpPr>
            <a:spLocks noChangeShapeType="1"/>
          </p:cNvSpPr>
          <p:nvPr/>
        </p:nvSpPr>
        <p:spPr bwMode="auto">
          <a:xfrm>
            <a:off x="5702300" y="2025650"/>
            <a:ext cx="1524000" cy="604838"/>
          </a:xfrm>
          <a:prstGeom prst="line">
            <a:avLst/>
          </a:prstGeom>
          <a:noFill/>
          <a:ln w="28440" cap="sq">
            <a:solidFill>
              <a:srgbClr val="FF33CC"/>
            </a:solidFill>
            <a:prstDash val="dash"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CO"/>
          </a:p>
        </p:txBody>
      </p:sp>
      <p:grpSp>
        <p:nvGrpSpPr>
          <p:cNvPr id="39938" name="Group 2"/>
          <p:cNvGrpSpPr>
            <a:grpSpLocks/>
          </p:cNvGrpSpPr>
          <p:nvPr/>
        </p:nvGrpSpPr>
        <p:grpSpPr bwMode="auto">
          <a:xfrm>
            <a:off x="6454775" y="2549526"/>
            <a:ext cx="1657350" cy="1120775"/>
            <a:chOff x="3106" y="1606"/>
            <a:chExt cx="1044" cy="706"/>
          </a:xfrm>
        </p:grpSpPr>
        <p:sp>
          <p:nvSpPr>
            <p:cNvPr id="39939" name="Oval 3"/>
            <p:cNvSpPr>
              <a:spLocks noChangeArrowheads="1"/>
            </p:cNvSpPr>
            <p:nvPr/>
          </p:nvSpPr>
          <p:spPr bwMode="auto">
            <a:xfrm rot="19920000">
              <a:off x="3792" y="1652"/>
              <a:ext cx="287" cy="368"/>
            </a:xfrm>
            <a:prstGeom prst="ellipse">
              <a:avLst/>
            </a:prstGeom>
            <a:solidFill>
              <a:srgbClr val="FFFFCC">
                <a:alpha val="50000"/>
              </a:srgbClr>
            </a:solidFill>
            <a:ln w="38160" cap="sq">
              <a:solidFill>
                <a:srgbClr val="CC66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  <p:sp>
          <p:nvSpPr>
            <p:cNvPr id="39940" name="Line 4"/>
            <p:cNvSpPr>
              <a:spLocks noChangeShapeType="1"/>
            </p:cNvSpPr>
            <p:nvPr/>
          </p:nvSpPr>
          <p:spPr bwMode="auto">
            <a:xfrm flipV="1">
              <a:off x="3106" y="1837"/>
              <a:ext cx="819" cy="476"/>
            </a:xfrm>
            <a:prstGeom prst="line">
              <a:avLst/>
            </a:prstGeom>
            <a:noFill/>
            <a:ln w="76320" cap="sq">
              <a:solidFill>
                <a:srgbClr val="6699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</p:grpSp>
      <p:sp>
        <p:nvSpPr>
          <p:cNvPr id="39941" name="Freeform 5"/>
          <p:cNvSpPr>
            <a:spLocks noChangeArrowheads="1"/>
          </p:cNvSpPr>
          <p:nvPr/>
        </p:nvSpPr>
        <p:spPr bwMode="auto">
          <a:xfrm>
            <a:off x="6159500" y="2200276"/>
            <a:ext cx="571500" cy="2466975"/>
          </a:xfrm>
          <a:custGeom>
            <a:avLst/>
            <a:gdLst>
              <a:gd name="G0" fmla="+- 210 0 0"/>
              <a:gd name="G1" fmla="+- 1 0 0"/>
              <a:gd name="G2" fmla="+- 65535 0 0"/>
              <a:gd name="G3" fmla="*/ 1 16385 2"/>
              <a:gd name="G4" fmla="*/ 1 7011 51200"/>
              <a:gd name="T0" fmla="*/ 0 w 360"/>
              <a:gd name="T1" fmla="*/ 0 h 1554"/>
              <a:gd name="T2" fmla="*/ 571500 w 360"/>
              <a:gd name="T3" fmla="*/ 238125 h 1554"/>
              <a:gd name="T4" fmla="*/ 571500 w 360"/>
              <a:gd name="T5" fmla="*/ 2466975 h 1554"/>
              <a:gd name="T6" fmla="*/ 0 w 360"/>
              <a:gd name="T7" fmla="*/ 2200275 h 1554"/>
              <a:gd name="T8" fmla="*/ 0 w 360"/>
              <a:gd name="T9" fmla="*/ 0 h 15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60" h="1554">
                <a:moveTo>
                  <a:pt x="0" y="0"/>
                </a:moveTo>
                <a:lnTo>
                  <a:pt x="360" y="150"/>
                </a:lnTo>
                <a:lnTo>
                  <a:pt x="360" y="1554"/>
                </a:lnTo>
                <a:lnTo>
                  <a:pt x="0" y="1386"/>
                </a:lnTo>
                <a:lnTo>
                  <a:pt x="0" y="0"/>
                </a:lnTo>
                <a:close/>
              </a:path>
            </a:pathLst>
          </a:custGeom>
          <a:solidFill>
            <a:srgbClr val="FFFFCC">
              <a:alpha val="50000"/>
            </a:srgbClr>
          </a:solidFill>
          <a:ln w="38160" cap="flat">
            <a:solidFill>
              <a:srgbClr val="CC66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  <p:grpSp>
        <p:nvGrpSpPr>
          <p:cNvPr id="39942" name="Group 6"/>
          <p:cNvGrpSpPr>
            <a:grpSpLocks/>
          </p:cNvGrpSpPr>
          <p:nvPr/>
        </p:nvGrpSpPr>
        <p:grpSpPr bwMode="auto">
          <a:xfrm>
            <a:off x="3160713" y="4154488"/>
            <a:ext cx="3295650" cy="2381250"/>
            <a:chOff x="1031" y="2617"/>
            <a:chExt cx="2076" cy="1500"/>
          </a:xfrm>
        </p:grpSpPr>
        <p:sp>
          <p:nvSpPr>
            <p:cNvPr id="39943" name="Line 7"/>
            <p:cNvSpPr>
              <a:spLocks noChangeShapeType="1"/>
            </p:cNvSpPr>
            <p:nvPr/>
          </p:nvSpPr>
          <p:spPr bwMode="auto">
            <a:xfrm flipV="1">
              <a:off x="1693" y="2615"/>
              <a:ext cx="1414" cy="794"/>
            </a:xfrm>
            <a:prstGeom prst="line">
              <a:avLst/>
            </a:prstGeom>
            <a:noFill/>
            <a:ln w="76320" cap="sq">
              <a:solidFill>
                <a:srgbClr val="6699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39944" name="Oval 8"/>
            <p:cNvSpPr>
              <a:spLocks noChangeArrowheads="1"/>
            </p:cNvSpPr>
            <p:nvPr/>
          </p:nvSpPr>
          <p:spPr bwMode="auto">
            <a:xfrm rot="19920000">
              <a:off x="1243" y="2838"/>
              <a:ext cx="914" cy="1132"/>
            </a:xfrm>
            <a:prstGeom prst="ellipse">
              <a:avLst/>
            </a:prstGeom>
            <a:solidFill>
              <a:srgbClr val="FFFFCC">
                <a:alpha val="50000"/>
              </a:srgbClr>
            </a:solidFill>
            <a:ln w="38160" cap="sq">
              <a:solidFill>
                <a:srgbClr val="CC66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</p:grpSp>
      <p:sp>
        <p:nvSpPr>
          <p:cNvPr id="39945" name="Text Box 9"/>
          <p:cNvSpPr txBox="1">
            <a:spLocks noChangeArrowheads="1"/>
          </p:cNvSpPr>
          <p:nvPr/>
        </p:nvSpPr>
        <p:spPr bwMode="auto">
          <a:xfrm>
            <a:off x="2324100" y="935248"/>
            <a:ext cx="7543800" cy="58695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ctr">
            <a:spAutoFit/>
          </a:bodyPr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spcBef>
                <a:spcPts val="2000"/>
              </a:spcBef>
              <a:buClrTx/>
            </a:pPr>
            <a:r>
              <a:rPr lang="es-CO" altLang="es-CO" sz="3200" b="1">
                <a:solidFill>
                  <a:srgbClr val="FDEA9B"/>
                </a:solidFill>
              </a:rPr>
              <a:t>Oído medio: mecánica de los huesecillos</a:t>
            </a:r>
          </a:p>
        </p:txBody>
      </p:sp>
      <p:grpSp>
        <p:nvGrpSpPr>
          <p:cNvPr id="39946" name="Group 10"/>
          <p:cNvGrpSpPr>
            <a:grpSpLocks/>
          </p:cNvGrpSpPr>
          <p:nvPr/>
        </p:nvGrpSpPr>
        <p:grpSpPr bwMode="auto">
          <a:xfrm>
            <a:off x="2895601" y="3325813"/>
            <a:ext cx="6329363" cy="1295400"/>
            <a:chOff x="864" y="2095"/>
            <a:chExt cx="3987" cy="816"/>
          </a:xfrm>
        </p:grpSpPr>
        <p:sp>
          <p:nvSpPr>
            <p:cNvPr id="39947" name="Rectangle 11"/>
            <p:cNvSpPr>
              <a:spLocks noChangeArrowheads="1"/>
            </p:cNvSpPr>
            <p:nvPr/>
          </p:nvSpPr>
          <p:spPr bwMode="auto">
            <a:xfrm>
              <a:off x="864" y="2583"/>
              <a:ext cx="1056" cy="3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12600" tIns="12600" rIns="12600" bIns="12600"/>
            <a:lstStyle>
              <a:lvl1pPr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1pPr>
              <a:lvl2pPr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2pPr>
              <a:lvl3pPr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3pPr>
              <a:lvl4pPr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4pPr>
              <a:lvl5pPr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5pPr>
              <a:lvl6pPr marL="2514600" indent="-228600" defTabSz="449263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6pPr>
              <a:lvl7pPr marL="2971800" indent="-228600" defTabSz="449263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7pPr>
              <a:lvl8pPr marL="3429000" indent="-228600" defTabSz="449263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8pPr>
              <a:lvl9pPr marL="3886200" indent="-228600" defTabSz="449263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9pPr>
            </a:lstStyle>
            <a:p>
              <a:pPr algn="ctr">
                <a:buClrTx/>
                <a:buFontTx/>
                <a:buNone/>
              </a:pPr>
              <a:r>
                <a:rPr lang="es-CO" altLang="es-CO" b="1" i="1">
                  <a:solidFill>
                    <a:srgbClr val="FFFF00"/>
                  </a:solidFill>
                </a:rPr>
                <a:t>Tímpano</a:t>
              </a:r>
            </a:p>
          </p:txBody>
        </p:sp>
        <p:sp>
          <p:nvSpPr>
            <p:cNvPr id="39948" name="Rectangle 12"/>
            <p:cNvSpPr>
              <a:spLocks noChangeArrowheads="1"/>
            </p:cNvSpPr>
            <p:nvPr/>
          </p:nvSpPr>
          <p:spPr bwMode="auto">
            <a:xfrm>
              <a:off x="3848" y="2095"/>
              <a:ext cx="1003" cy="45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12600" tIns="12600" rIns="12600" bIns="12600"/>
            <a:lstStyle>
              <a:lvl1pPr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1pPr>
              <a:lvl2pPr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2pPr>
              <a:lvl3pPr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3pPr>
              <a:lvl4pPr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4pPr>
              <a:lvl5pPr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5pPr>
              <a:lvl6pPr marL="2514600" indent="-228600" defTabSz="449263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6pPr>
              <a:lvl7pPr marL="2971800" indent="-228600" defTabSz="449263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7pPr>
              <a:lvl8pPr marL="3429000" indent="-228600" defTabSz="449263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8pPr>
              <a:lvl9pPr marL="3886200" indent="-228600" defTabSz="449263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9pPr>
            </a:lstStyle>
            <a:p>
              <a:pPr algn="ctr">
                <a:buClrTx/>
                <a:buFontTx/>
                <a:buNone/>
              </a:pPr>
              <a:r>
                <a:rPr lang="es-CO" altLang="es-CO" b="1" i="1">
                  <a:solidFill>
                    <a:srgbClr val="FFFF00"/>
                  </a:solidFill>
                </a:rPr>
                <a:t>Ventana oval</a:t>
              </a:r>
            </a:p>
          </p:txBody>
        </p:sp>
      </p:grpSp>
    </p:spTree>
  </p:cSld>
  <p:clrMapOvr>
    <a:masterClrMapping/>
  </p:clrMapOvr>
  <p:transition>
    <p:dissolve/>
  </p:transition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gradFill rotWithShape="0">
          <a:gsLst>
            <a:gs pos="0">
              <a:srgbClr val="000000"/>
            </a:gs>
            <a:gs pos="50000">
              <a:srgbClr val="003399"/>
            </a:gs>
            <a:gs pos="100000">
              <a:srgbClr val="000000"/>
            </a:gs>
          </a:gsLst>
          <a:lin ang="81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61" name="Text Box 1"/>
          <p:cNvSpPr txBox="1">
            <a:spLocks noChangeArrowheads="1"/>
          </p:cNvSpPr>
          <p:nvPr/>
        </p:nvSpPr>
        <p:spPr bwMode="auto">
          <a:xfrm>
            <a:off x="2324100" y="935248"/>
            <a:ext cx="7543800" cy="58695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ctr">
            <a:spAutoFit/>
          </a:bodyPr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spcBef>
                <a:spcPts val="2000"/>
              </a:spcBef>
              <a:buClrTx/>
            </a:pPr>
            <a:r>
              <a:rPr lang="es-CO" altLang="es-CO" sz="3200" b="1">
                <a:solidFill>
                  <a:srgbClr val="FDEA9B"/>
                </a:solidFill>
              </a:rPr>
              <a:t>Oído medio: mecánica de los huesecillos</a:t>
            </a:r>
          </a:p>
        </p:txBody>
      </p:sp>
      <p:grpSp>
        <p:nvGrpSpPr>
          <p:cNvPr id="40962" name="Group 2"/>
          <p:cNvGrpSpPr>
            <a:grpSpLocks/>
          </p:cNvGrpSpPr>
          <p:nvPr/>
        </p:nvGrpSpPr>
        <p:grpSpPr bwMode="auto">
          <a:xfrm>
            <a:off x="2895601" y="3325813"/>
            <a:ext cx="6329363" cy="1295400"/>
            <a:chOff x="864" y="2095"/>
            <a:chExt cx="3987" cy="816"/>
          </a:xfrm>
        </p:grpSpPr>
        <p:sp>
          <p:nvSpPr>
            <p:cNvPr id="40963" name="Rectangle 3"/>
            <p:cNvSpPr>
              <a:spLocks noChangeArrowheads="1"/>
            </p:cNvSpPr>
            <p:nvPr/>
          </p:nvSpPr>
          <p:spPr bwMode="auto">
            <a:xfrm>
              <a:off x="864" y="2583"/>
              <a:ext cx="1056" cy="3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12600" tIns="12600" rIns="12600" bIns="12600"/>
            <a:lstStyle>
              <a:lvl1pPr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1pPr>
              <a:lvl2pPr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2pPr>
              <a:lvl3pPr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3pPr>
              <a:lvl4pPr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4pPr>
              <a:lvl5pPr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5pPr>
              <a:lvl6pPr marL="2514600" indent="-228600" defTabSz="449263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6pPr>
              <a:lvl7pPr marL="2971800" indent="-228600" defTabSz="449263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7pPr>
              <a:lvl8pPr marL="3429000" indent="-228600" defTabSz="449263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8pPr>
              <a:lvl9pPr marL="3886200" indent="-228600" defTabSz="449263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9pPr>
            </a:lstStyle>
            <a:p>
              <a:pPr algn="ctr">
                <a:buClrTx/>
                <a:buFontTx/>
                <a:buNone/>
              </a:pPr>
              <a:r>
                <a:rPr lang="es-CO" altLang="es-CO" b="1" i="1">
                  <a:solidFill>
                    <a:srgbClr val="FFFF00"/>
                  </a:solidFill>
                </a:rPr>
                <a:t>Tímpano</a:t>
              </a:r>
            </a:p>
          </p:txBody>
        </p:sp>
        <p:sp>
          <p:nvSpPr>
            <p:cNvPr id="40964" name="Rectangle 4"/>
            <p:cNvSpPr>
              <a:spLocks noChangeArrowheads="1"/>
            </p:cNvSpPr>
            <p:nvPr/>
          </p:nvSpPr>
          <p:spPr bwMode="auto">
            <a:xfrm>
              <a:off x="3848" y="2095"/>
              <a:ext cx="1003" cy="45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12600" tIns="12600" rIns="12600" bIns="12600"/>
            <a:lstStyle>
              <a:lvl1pPr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1pPr>
              <a:lvl2pPr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2pPr>
              <a:lvl3pPr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3pPr>
              <a:lvl4pPr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4pPr>
              <a:lvl5pPr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5pPr>
              <a:lvl6pPr marL="2514600" indent="-228600" defTabSz="449263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6pPr>
              <a:lvl7pPr marL="2971800" indent="-228600" defTabSz="449263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7pPr>
              <a:lvl8pPr marL="3429000" indent="-228600" defTabSz="449263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8pPr>
              <a:lvl9pPr marL="3886200" indent="-228600" defTabSz="449263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9pPr>
            </a:lstStyle>
            <a:p>
              <a:pPr algn="ctr">
                <a:buClrTx/>
                <a:buFontTx/>
                <a:buNone/>
              </a:pPr>
              <a:r>
                <a:rPr lang="es-CO" altLang="es-CO" b="1" i="1">
                  <a:solidFill>
                    <a:srgbClr val="FFFF00"/>
                  </a:solidFill>
                </a:rPr>
                <a:t>Ventana oval</a:t>
              </a:r>
            </a:p>
          </p:txBody>
        </p:sp>
      </p:grpSp>
      <p:sp>
        <p:nvSpPr>
          <p:cNvPr id="40965" name="Line 5"/>
          <p:cNvSpPr>
            <a:spLocks noChangeShapeType="1"/>
          </p:cNvSpPr>
          <p:nvPr/>
        </p:nvSpPr>
        <p:spPr bwMode="auto">
          <a:xfrm>
            <a:off x="5702300" y="2025650"/>
            <a:ext cx="1524000" cy="604838"/>
          </a:xfrm>
          <a:prstGeom prst="line">
            <a:avLst/>
          </a:prstGeom>
          <a:noFill/>
          <a:ln w="28440" cap="sq">
            <a:solidFill>
              <a:srgbClr val="FF33CC"/>
            </a:solidFill>
            <a:prstDash val="dash"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CO"/>
          </a:p>
        </p:txBody>
      </p:sp>
      <p:grpSp>
        <p:nvGrpSpPr>
          <p:cNvPr id="40966" name="Group 6"/>
          <p:cNvGrpSpPr>
            <a:grpSpLocks/>
          </p:cNvGrpSpPr>
          <p:nvPr/>
        </p:nvGrpSpPr>
        <p:grpSpPr bwMode="auto">
          <a:xfrm>
            <a:off x="6245225" y="2654301"/>
            <a:ext cx="1657350" cy="1120775"/>
            <a:chOff x="2974" y="1672"/>
            <a:chExt cx="1044" cy="706"/>
          </a:xfrm>
        </p:grpSpPr>
        <p:sp>
          <p:nvSpPr>
            <p:cNvPr id="40967" name="Oval 7"/>
            <p:cNvSpPr>
              <a:spLocks noChangeArrowheads="1"/>
            </p:cNvSpPr>
            <p:nvPr/>
          </p:nvSpPr>
          <p:spPr bwMode="auto">
            <a:xfrm rot="19920000">
              <a:off x="3660" y="1718"/>
              <a:ext cx="287" cy="368"/>
            </a:xfrm>
            <a:prstGeom prst="ellipse">
              <a:avLst/>
            </a:prstGeom>
            <a:solidFill>
              <a:srgbClr val="FFFFCC">
                <a:alpha val="50000"/>
              </a:srgbClr>
            </a:solidFill>
            <a:ln w="38160" cap="sq">
              <a:solidFill>
                <a:srgbClr val="CC66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  <p:sp>
          <p:nvSpPr>
            <p:cNvPr id="40968" name="Line 8"/>
            <p:cNvSpPr>
              <a:spLocks noChangeShapeType="1"/>
            </p:cNvSpPr>
            <p:nvPr/>
          </p:nvSpPr>
          <p:spPr bwMode="auto">
            <a:xfrm flipV="1">
              <a:off x="2974" y="1903"/>
              <a:ext cx="820" cy="476"/>
            </a:xfrm>
            <a:prstGeom prst="line">
              <a:avLst/>
            </a:prstGeom>
            <a:noFill/>
            <a:ln w="76320" cap="sq">
              <a:solidFill>
                <a:srgbClr val="6699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</p:grpSp>
      <p:sp>
        <p:nvSpPr>
          <p:cNvPr id="40969" name="Freeform 9"/>
          <p:cNvSpPr>
            <a:spLocks noChangeArrowheads="1"/>
          </p:cNvSpPr>
          <p:nvPr/>
        </p:nvSpPr>
        <p:spPr bwMode="auto">
          <a:xfrm>
            <a:off x="5791200" y="2200275"/>
            <a:ext cx="939800" cy="2628900"/>
          </a:xfrm>
          <a:custGeom>
            <a:avLst/>
            <a:gdLst>
              <a:gd name="G0" fmla="+- 1 0 0"/>
              <a:gd name="G1" fmla="+- 1 0 0"/>
              <a:gd name="G2" fmla="+- 1 0 0"/>
              <a:gd name="G3" fmla="*/ 1 16385 2"/>
              <a:gd name="G4" fmla="*/ 1 7011 51200"/>
              <a:gd name="T0" fmla="*/ 368300 w 592"/>
              <a:gd name="T1" fmla="*/ 0 h 1656"/>
              <a:gd name="T2" fmla="*/ 939800 w 592"/>
              <a:gd name="T3" fmla="*/ 238125 h 1656"/>
              <a:gd name="T4" fmla="*/ 504825 w 592"/>
              <a:gd name="T5" fmla="*/ 2628900 h 1656"/>
              <a:gd name="T6" fmla="*/ 0 w 592"/>
              <a:gd name="T7" fmla="*/ 2390775 h 1656"/>
              <a:gd name="T8" fmla="*/ 368300 w 592"/>
              <a:gd name="T9" fmla="*/ 0 h 16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92" h="1656">
                <a:moveTo>
                  <a:pt x="232" y="0"/>
                </a:moveTo>
                <a:lnTo>
                  <a:pt x="592" y="150"/>
                </a:lnTo>
                <a:lnTo>
                  <a:pt x="318" y="1656"/>
                </a:lnTo>
                <a:lnTo>
                  <a:pt x="0" y="1506"/>
                </a:lnTo>
                <a:lnTo>
                  <a:pt x="232" y="0"/>
                </a:lnTo>
                <a:close/>
              </a:path>
            </a:pathLst>
          </a:custGeom>
          <a:solidFill>
            <a:srgbClr val="FFFFCC">
              <a:alpha val="50000"/>
            </a:srgbClr>
          </a:solidFill>
          <a:ln w="38160" cap="flat">
            <a:solidFill>
              <a:srgbClr val="CC66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  <p:grpSp>
        <p:nvGrpSpPr>
          <p:cNvPr id="40970" name="Group 10"/>
          <p:cNvGrpSpPr>
            <a:grpSpLocks/>
          </p:cNvGrpSpPr>
          <p:nvPr/>
        </p:nvGrpSpPr>
        <p:grpSpPr bwMode="auto">
          <a:xfrm>
            <a:off x="2817813" y="4364039"/>
            <a:ext cx="3295650" cy="2382837"/>
            <a:chOff x="815" y="2749"/>
            <a:chExt cx="2076" cy="1501"/>
          </a:xfrm>
        </p:grpSpPr>
        <p:sp>
          <p:nvSpPr>
            <p:cNvPr id="40971" name="Line 11"/>
            <p:cNvSpPr>
              <a:spLocks noChangeShapeType="1"/>
            </p:cNvSpPr>
            <p:nvPr/>
          </p:nvSpPr>
          <p:spPr bwMode="auto">
            <a:xfrm flipV="1">
              <a:off x="1477" y="2747"/>
              <a:ext cx="1413" cy="794"/>
            </a:xfrm>
            <a:prstGeom prst="line">
              <a:avLst/>
            </a:prstGeom>
            <a:noFill/>
            <a:ln w="76320" cap="sq">
              <a:solidFill>
                <a:srgbClr val="6699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40972" name="Oval 12"/>
            <p:cNvSpPr>
              <a:spLocks noChangeArrowheads="1"/>
            </p:cNvSpPr>
            <p:nvPr/>
          </p:nvSpPr>
          <p:spPr bwMode="auto">
            <a:xfrm rot="19920000">
              <a:off x="1027" y="2970"/>
              <a:ext cx="915" cy="1132"/>
            </a:xfrm>
            <a:prstGeom prst="ellipse">
              <a:avLst/>
            </a:prstGeom>
            <a:solidFill>
              <a:srgbClr val="FFFFCC">
                <a:alpha val="50000"/>
              </a:srgbClr>
            </a:solidFill>
            <a:ln w="38160" cap="sq">
              <a:solidFill>
                <a:srgbClr val="CC66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</p:grp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gradFill rotWithShape="0">
          <a:gsLst>
            <a:gs pos="0">
              <a:srgbClr val="000000"/>
            </a:gs>
            <a:gs pos="50000">
              <a:srgbClr val="003399"/>
            </a:gs>
            <a:gs pos="100000">
              <a:srgbClr val="000000"/>
            </a:gs>
          </a:gsLst>
          <a:lin ang="81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985" name="Text Box 1"/>
          <p:cNvSpPr txBox="1">
            <a:spLocks noChangeArrowheads="1"/>
          </p:cNvSpPr>
          <p:nvPr/>
        </p:nvSpPr>
        <p:spPr bwMode="auto">
          <a:xfrm>
            <a:off x="2324100" y="935248"/>
            <a:ext cx="7543800" cy="58695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ctr">
            <a:spAutoFit/>
          </a:bodyPr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spcBef>
                <a:spcPts val="2000"/>
              </a:spcBef>
              <a:buClrTx/>
            </a:pPr>
            <a:r>
              <a:rPr lang="es-CO" altLang="es-CO" sz="3200" b="1">
                <a:solidFill>
                  <a:srgbClr val="FDEA9B"/>
                </a:solidFill>
              </a:rPr>
              <a:t>Oído medio: mecánica de los huesecillos</a:t>
            </a:r>
          </a:p>
        </p:txBody>
      </p:sp>
      <p:grpSp>
        <p:nvGrpSpPr>
          <p:cNvPr id="41986" name="Group 2"/>
          <p:cNvGrpSpPr>
            <a:grpSpLocks/>
          </p:cNvGrpSpPr>
          <p:nvPr/>
        </p:nvGrpSpPr>
        <p:grpSpPr bwMode="auto">
          <a:xfrm>
            <a:off x="2895601" y="3325813"/>
            <a:ext cx="6329363" cy="1295400"/>
            <a:chOff x="864" y="2095"/>
            <a:chExt cx="3987" cy="816"/>
          </a:xfrm>
        </p:grpSpPr>
        <p:sp>
          <p:nvSpPr>
            <p:cNvPr id="41987" name="Rectangle 3"/>
            <p:cNvSpPr>
              <a:spLocks noChangeArrowheads="1"/>
            </p:cNvSpPr>
            <p:nvPr/>
          </p:nvSpPr>
          <p:spPr bwMode="auto">
            <a:xfrm>
              <a:off x="864" y="2583"/>
              <a:ext cx="1056" cy="3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12600" tIns="12600" rIns="12600" bIns="12600"/>
            <a:lstStyle>
              <a:lvl1pPr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1pPr>
              <a:lvl2pPr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2pPr>
              <a:lvl3pPr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3pPr>
              <a:lvl4pPr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4pPr>
              <a:lvl5pPr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5pPr>
              <a:lvl6pPr marL="2514600" indent="-228600" defTabSz="449263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6pPr>
              <a:lvl7pPr marL="2971800" indent="-228600" defTabSz="449263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7pPr>
              <a:lvl8pPr marL="3429000" indent="-228600" defTabSz="449263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8pPr>
              <a:lvl9pPr marL="3886200" indent="-228600" defTabSz="449263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9pPr>
            </a:lstStyle>
            <a:p>
              <a:pPr algn="ctr">
                <a:buClrTx/>
                <a:buFontTx/>
                <a:buNone/>
              </a:pPr>
              <a:r>
                <a:rPr lang="es-CO" altLang="es-CO" b="1" i="1">
                  <a:solidFill>
                    <a:srgbClr val="FFFF00"/>
                  </a:solidFill>
                </a:rPr>
                <a:t>Tímpano</a:t>
              </a:r>
            </a:p>
          </p:txBody>
        </p:sp>
        <p:sp>
          <p:nvSpPr>
            <p:cNvPr id="41988" name="Rectangle 4"/>
            <p:cNvSpPr>
              <a:spLocks noChangeArrowheads="1"/>
            </p:cNvSpPr>
            <p:nvPr/>
          </p:nvSpPr>
          <p:spPr bwMode="auto">
            <a:xfrm>
              <a:off x="3848" y="2095"/>
              <a:ext cx="1003" cy="45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12600" tIns="12600" rIns="12600" bIns="12600"/>
            <a:lstStyle>
              <a:lvl1pPr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1pPr>
              <a:lvl2pPr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2pPr>
              <a:lvl3pPr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3pPr>
              <a:lvl4pPr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4pPr>
              <a:lvl5pPr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5pPr>
              <a:lvl6pPr marL="2514600" indent="-228600" defTabSz="449263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6pPr>
              <a:lvl7pPr marL="2971800" indent="-228600" defTabSz="449263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7pPr>
              <a:lvl8pPr marL="3429000" indent="-228600" defTabSz="449263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8pPr>
              <a:lvl9pPr marL="3886200" indent="-228600" defTabSz="449263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9pPr>
            </a:lstStyle>
            <a:p>
              <a:pPr algn="ctr">
                <a:buClrTx/>
                <a:buFontTx/>
                <a:buNone/>
              </a:pPr>
              <a:r>
                <a:rPr lang="es-CO" altLang="es-CO" b="1" i="1">
                  <a:solidFill>
                    <a:srgbClr val="FFFF00"/>
                  </a:solidFill>
                </a:rPr>
                <a:t>Ventana oval</a:t>
              </a:r>
            </a:p>
          </p:txBody>
        </p:sp>
      </p:grpSp>
      <p:sp>
        <p:nvSpPr>
          <p:cNvPr id="41989" name="Line 5"/>
          <p:cNvSpPr>
            <a:spLocks noChangeShapeType="1"/>
          </p:cNvSpPr>
          <p:nvPr/>
        </p:nvSpPr>
        <p:spPr bwMode="auto">
          <a:xfrm>
            <a:off x="5702300" y="2025650"/>
            <a:ext cx="1524000" cy="604838"/>
          </a:xfrm>
          <a:prstGeom prst="line">
            <a:avLst/>
          </a:prstGeom>
          <a:noFill/>
          <a:ln w="28440" cap="sq">
            <a:solidFill>
              <a:srgbClr val="FF33CC"/>
            </a:solidFill>
            <a:prstDash val="dash"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CO"/>
          </a:p>
        </p:txBody>
      </p:sp>
      <p:grpSp>
        <p:nvGrpSpPr>
          <p:cNvPr id="41990" name="Group 6"/>
          <p:cNvGrpSpPr>
            <a:grpSpLocks/>
          </p:cNvGrpSpPr>
          <p:nvPr/>
        </p:nvGrpSpPr>
        <p:grpSpPr bwMode="auto">
          <a:xfrm>
            <a:off x="6454775" y="2549526"/>
            <a:ext cx="1657350" cy="1120775"/>
            <a:chOff x="3106" y="1606"/>
            <a:chExt cx="1044" cy="706"/>
          </a:xfrm>
        </p:grpSpPr>
        <p:sp>
          <p:nvSpPr>
            <p:cNvPr id="41991" name="Oval 7"/>
            <p:cNvSpPr>
              <a:spLocks noChangeArrowheads="1"/>
            </p:cNvSpPr>
            <p:nvPr/>
          </p:nvSpPr>
          <p:spPr bwMode="auto">
            <a:xfrm rot="19920000">
              <a:off x="3792" y="1652"/>
              <a:ext cx="287" cy="368"/>
            </a:xfrm>
            <a:prstGeom prst="ellipse">
              <a:avLst/>
            </a:prstGeom>
            <a:solidFill>
              <a:srgbClr val="FFFFCC">
                <a:alpha val="50000"/>
              </a:srgbClr>
            </a:solidFill>
            <a:ln w="38160" cap="sq">
              <a:solidFill>
                <a:srgbClr val="CC66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  <p:sp>
          <p:nvSpPr>
            <p:cNvPr id="41992" name="Line 8"/>
            <p:cNvSpPr>
              <a:spLocks noChangeShapeType="1"/>
            </p:cNvSpPr>
            <p:nvPr/>
          </p:nvSpPr>
          <p:spPr bwMode="auto">
            <a:xfrm flipV="1">
              <a:off x="3106" y="1837"/>
              <a:ext cx="819" cy="476"/>
            </a:xfrm>
            <a:prstGeom prst="line">
              <a:avLst/>
            </a:prstGeom>
            <a:noFill/>
            <a:ln w="76320" cap="sq">
              <a:solidFill>
                <a:srgbClr val="6699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</p:grpSp>
      <p:sp>
        <p:nvSpPr>
          <p:cNvPr id="41993" name="Freeform 9"/>
          <p:cNvSpPr>
            <a:spLocks noChangeArrowheads="1"/>
          </p:cNvSpPr>
          <p:nvPr/>
        </p:nvSpPr>
        <p:spPr bwMode="auto">
          <a:xfrm>
            <a:off x="6159500" y="2200276"/>
            <a:ext cx="571500" cy="2466975"/>
          </a:xfrm>
          <a:custGeom>
            <a:avLst/>
            <a:gdLst>
              <a:gd name="G0" fmla="+- 210 0 0"/>
              <a:gd name="G1" fmla="+- 1 0 0"/>
              <a:gd name="G2" fmla="+- 65535 0 0"/>
              <a:gd name="G3" fmla="*/ 1 16385 2"/>
              <a:gd name="G4" fmla="*/ 1 7011 51200"/>
              <a:gd name="T0" fmla="*/ 0 w 360"/>
              <a:gd name="T1" fmla="*/ 0 h 1554"/>
              <a:gd name="T2" fmla="*/ 571500 w 360"/>
              <a:gd name="T3" fmla="*/ 238125 h 1554"/>
              <a:gd name="T4" fmla="*/ 571500 w 360"/>
              <a:gd name="T5" fmla="*/ 2466975 h 1554"/>
              <a:gd name="T6" fmla="*/ 0 w 360"/>
              <a:gd name="T7" fmla="*/ 2200275 h 1554"/>
              <a:gd name="T8" fmla="*/ 0 w 360"/>
              <a:gd name="T9" fmla="*/ 0 h 15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60" h="1554">
                <a:moveTo>
                  <a:pt x="0" y="0"/>
                </a:moveTo>
                <a:lnTo>
                  <a:pt x="360" y="150"/>
                </a:lnTo>
                <a:lnTo>
                  <a:pt x="360" y="1554"/>
                </a:lnTo>
                <a:lnTo>
                  <a:pt x="0" y="1386"/>
                </a:lnTo>
                <a:lnTo>
                  <a:pt x="0" y="0"/>
                </a:lnTo>
                <a:close/>
              </a:path>
            </a:pathLst>
          </a:custGeom>
          <a:solidFill>
            <a:srgbClr val="FFFFCC">
              <a:alpha val="50000"/>
            </a:srgbClr>
          </a:solidFill>
          <a:ln w="38160" cap="flat">
            <a:solidFill>
              <a:srgbClr val="CC66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  <p:grpSp>
        <p:nvGrpSpPr>
          <p:cNvPr id="41994" name="Group 10"/>
          <p:cNvGrpSpPr>
            <a:grpSpLocks/>
          </p:cNvGrpSpPr>
          <p:nvPr/>
        </p:nvGrpSpPr>
        <p:grpSpPr bwMode="auto">
          <a:xfrm>
            <a:off x="3160713" y="4154488"/>
            <a:ext cx="3295650" cy="2381250"/>
            <a:chOff x="1031" y="2617"/>
            <a:chExt cx="2076" cy="1500"/>
          </a:xfrm>
        </p:grpSpPr>
        <p:sp>
          <p:nvSpPr>
            <p:cNvPr id="41995" name="Line 11"/>
            <p:cNvSpPr>
              <a:spLocks noChangeShapeType="1"/>
            </p:cNvSpPr>
            <p:nvPr/>
          </p:nvSpPr>
          <p:spPr bwMode="auto">
            <a:xfrm flipV="1">
              <a:off x="1693" y="2615"/>
              <a:ext cx="1414" cy="794"/>
            </a:xfrm>
            <a:prstGeom prst="line">
              <a:avLst/>
            </a:prstGeom>
            <a:noFill/>
            <a:ln w="76320" cap="sq">
              <a:solidFill>
                <a:srgbClr val="6699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41996" name="Oval 12"/>
            <p:cNvSpPr>
              <a:spLocks noChangeArrowheads="1"/>
            </p:cNvSpPr>
            <p:nvPr/>
          </p:nvSpPr>
          <p:spPr bwMode="auto">
            <a:xfrm rot="19920000">
              <a:off x="1243" y="2838"/>
              <a:ext cx="914" cy="1132"/>
            </a:xfrm>
            <a:prstGeom prst="ellipse">
              <a:avLst/>
            </a:prstGeom>
            <a:solidFill>
              <a:srgbClr val="FFFFCC">
                <a:alpha val="50000"/>
              </a:srgbClr>
            </a:solidFill>
            <a:ln w="38160" cap="sq">
              <a:solidFill>
                <a:srgbClr val="CC66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</p:grp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gradFill rotWithShape="0">
          <a:gsLst>
            <a:gs pos="0">
              <a:srgbClr val="000000"/>
            </a:gs>
            <a:gs pos="50000">
              <a:srgbClr val="003399"/>
            </a:gs>
            <a:gs pos="100000">
              <a:srgbClr val="000000"/>
            </a:gs>
          </a:gsLst>
          <a:lin ang="81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009" name="Text Box 1"/>
          <p:cNvSpPr txBox="1">
            <a:spLocks noChangeArrowheads="1"/>
          </p:cNvSpPr>
          <p:nvPr/>
        </p:nvSpPr>
        <p:spPr bwMode="auto">
          <a:xfrm>
            <a:off x="2324100" y="935248"/>
            <a:ext cx="7543800" cy="58695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ctr">
            <a:spAutoFit/>
          </a:bodyPr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spcBef>
                <a:spcPts val="2000"/>
              </a:spcBef>
              <a:buClrTx/>
            </a:pPr>
            <a:r>
              <a:rPr lang="es-CO" altLang="es-CO" sz="3200" b="1">
                <a:solidFill>
                  <a:srgbClr val="FDEA9B"/>
                </a:solidFill>
              </a:rPr>
              <a:t>Oído medio: mecánica de los huesecillos</a:t>
            </a:r>
          </a:p>
        </p:txBody>
      </p:sp>
      <p:grpSp>
        <p:nvGrpSpPr>
          <p:cNvPr id="43010" name="Group 2"/>
          <p:cNvGrpSpPr>
            <a:grpSpLocks/>
          </p:cNvGrpSpPr>
          <p:nvPr/>
        </p:nvGrpSpPr>
        <p:grpSpPr bwMode="auto">
          <a:xfrm>
            <a:off x="2895601" y="3325813"/>
            <a:ext cx="6329363" cy="1295400"/>
            <a:chOff x="864" y="2095"/>
            <a:chExt cx="3987" cy="816"/>
          </a:xfrm>
        </p:grpSpPr>
        <p:sp>
          <p:nvSpPr>
            <p:cNvPr id="43011" name="Rectangle 3"/>
            <p:cNvSpPr>
              <a:spLocks noChangeArrowheads="1"/>
            </p:cNvSpPr>
            <p:nvPr/>
          </p:nvSpPr>
          <p:spPr bwMode="auto">
            <a:xfrm>
              <a:off x="864" y="2583"/>
              <a:ext cx="1056" cy="3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12600" tIns="12600" rIns="12600" bIns="12600"/>
            <a:lstStyle>
              <a:lvl1pPr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1pPr>
              <a:lvl2pPr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2pPr>
              <a:lvl3pPr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3pPr>
              <a:lvl4pPr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4pPr>
              <a:lvl5pPr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5pPr>
              <a:lvl6pPr marL="2514600" indent="-228600" defTabSz="449263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6pPr>
              <a:lvl7pPr marL="2971800" indent="-228600" defTabSz="449263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7pPr>
              <a:lvl8pPr marL="3429000" indent="-228600" defTabSz="449263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8pPr>
              <a:lvl9pPr marL="3886200" indent="-228600" defTabSz="449263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9pPr>
            </a:lstStyle>
            <a:p>
              <a:pPr algn="ctr">
                <a:buClrTx/>
                <a:buFontTx/>
                <a:buNone/>
              </a:pPr>
              <a:r>
                <a:rPr lang="es-CO" altLang="es-CO" b="1" i="1">
                  <a:solidFill>
                    <a:srgbClr val="FFFF00"/>
                  </a:solidFill>
                </a:rPr>
                <a:t>Tímpano</a:t>
              </a:r>
            </a:p>
          </p:txBody>
        </p:sp>
        <p:sp>
          <p:nvSpPr>
            <p:cNvPr id="43012" name="Rectangle 4"/>
            <p:cNvSpPr>
              <a:spLocks noChangeArrowheads="1"/>
            </p:cNvSpPr>
            <p:nvPr/>
          </p:nvSpPr>
          <p:spPr bwMode="auto">
            <a:xfrm>
              <a:off x="3848" y="2095"/>
              <a:ext cx="1003" cy="45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12600" tIns="12600" rIns="12600" bIns="12600"/>
            <a:lstStyle>
              <a:lvl1pPr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1pPr>
              <a:lvl2pPr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2pPr>
              <a:lvl3pPr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3pPr>
              <a:lvl4pPr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4pPr>
              <a:lvl5pPr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5pPr>
              <a:lvl6pPr marL="2514600" indent="-228600" defTabSz="449263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6pPr>
              <a:lvl7pPr marL="2971800" indent="-228600" defTabSz="449263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7pPr>
              <a:lvl8pPr marL="3429000" indent="-228600" defTabSz="449263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8pPr>
              <a:lvl9pPr marL="3886200" indent="-228600" defTabSz="449263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9pPr>
            </a:lstStyle>
            <a:p>
              <a:pPr algn="ctr">
                <a:buClrTx/>
                <a:buFontTx/>
                <a:buNone/>
              </a:pPr>
              <a:r>
                <a:rPr lang="es-CO" altLang="es-CO" b="1" i="1">
                  <a:solidFill>
                    <a:srgbClr val="FFFF00"/>
                  </a:solidFill>
                </a:rPr>
                <a:t>Ventana oval</a:t>
              </a:r>
            </a:p>
          </p:txBody>
        </p:sp>
      </p:grpSp>
      <p:sp>
        <p:nvSpPr>
          <p:cNvPr id="43013" name="Line 5"/>
          <p:cNvSpPr>
            <a:spLocks noChangeShapeType="1"/>
          </p:cNvSpPr>
          <p:nvPr/>
        </p:nvSpPr>
        <p:spPr bwMode="auto">
          <a:xfrm>
            <a:off x="5702300" y="2025650"/>
            <a:ext cx="1524000" cy="604838"/>
          </a:xfrm>
          <a:prstGeom prst="line">
            <a:avLst/>
          </a:prstGeom>
          <a:noFill/>
          <a:ln w="28440" cap="sq">
            <a:solidFill>
              <a:srgbClr val="FF33CC"/>
            </a:solidFill>
            <a:prstDash val="dash"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CO"/>
          </a:p>
        </p:txBody>
      </p:sp>
      <p:grpSp>
        <p:nvGrpSpPr>
          <p:cNvPr id="43014" name="Group 6"/>
          <p:cNvGrpSpPr>
            <a:grpSpLocks/>
          </p:cNvGrpSpPr>
          <p:nvPr/>
        </p:nvGrpSpPr>
        <p:grpSpPr bwMode="auto">
          <a:xfrm>
            <a:off x="6635750" y="2463801"/>
            <a:ext cx="1657350" cy="1120775"/>
            <a:chOff x="3220" y="1552"/>
            <a:chExt cx="1044" cy="706"/>
          </a:xfrm>
        </p:grpSpPr>
        <p:sp>
          <p:nvSpPr>
            <p:cNvPr id="43015" name="Oval 7"/>
            <p:cNvSpPr>
              <a:spLocks noChangeArrowheads="1"/>
            </p:cNvSpPr>
            <p:nvPr/>
          </p:nvSpPr>
          <p:spPr bwMode="auto">
            <a:xfrm rot="19920000">
              <a:off x="3905" y="1598"/>
              <a:ext cx="287" cy="369"/>
            </a:xfrm>
            <a:prstGeom prst="ellipse">
              <a:avLst/>
            </a:prstGeom>
            <a:solidFill>
              <a:srgbClr val="FFFFCC">
                <a:alpha val="50000"/>
              </a:srgbClr>
            </a:solidFill>
            <a:ln w="38160" cap="sq">
              <a:solidFill>
                <a:srgbClr val="CC66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  <p:sp>
          <p:nvSpPr>
            <p:cNvPr id="43016" name="Line 8"/>
            <p:cNvSpPr>
              <a:spLocks noChangeShapeType="1"/>
            </p:cNvSpPr>
            <p:nvPr/>
          </p:nvSpPr>
          <p:spPr bwMode="auto">
            <a:xfrm flipV="1">
              <a:off x="3220" y="1782"/>
              <a:ext cx="823" cy="477"/>
            </a:xfrm>
            <a:prstGeom prst="line">
              <a:avLst/>
            </a:prstGeom>
            <a:noFill/>
            <a:ln w="76320" cap="sq">
              <a:solidFill>
                <a:srgbClr val="6699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</p:grpSp>
      <p:sp>
        <p:nvSpPr>
          <p:cNvPr id="43017" name="Freeform 9"/>
          <p:cNvSpPr>
            <a:spLocks noChangeArrowheads="1"/>
          </p:cNvSpPr>
          <p:nvPr/>
        </p:nvSpPr>
        <p:spPr bwMode="auto">
          <a:xfrm>
            <a:off x="6159500" y="2200276"/>
            <a:ext cx="889000" cy="2181225"/>
          </a:xfrm>
          <a:custGeom>
            <a:avLst/>
            <a:gdLst>
              <a:gd name="G0" fmla="+- 210 0 0"/>
              <a:gd name="G1" fmla="+- 1 0 0"/>
              <a:gd name="G2" fmla="+- 65535 0 0"/>
              <a:gd name="G3" fmla="*/ 1 16385 2"/>
              <a:gd name="G4" fmla="*/ 1 7011 51200"/>
              <a:gd name="T0" fmla="*/ 0 w 560"/>
              <a:gd name="T1" fmla="*/ 0 h 1374"/>
              <a:gd name="T2" fmla="*/ 571500 w 560"/>
              <a:gd name="T3" fmla="*/ 238125 h 1374"/>
              <a:gd name="T4" fmla="*/ 889000 w 560"/>
              <a:gd name="T5" fmla="*/ 2181225 h 1374"/>
              <a:gd name="T6" fmla="*/ 355600 w 560"/>
              <a:gd name="T7" fmla="*/ 1952625 h 1374"/>
              <a:gd name="T8" fmla="*/ 0 w 560"/>
              <a:gd name="T9" fmla="*/ 0 h 13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60" h="1374">
                <a:moveTo>
                  <a:pt x="0" y="0"/>
                </a:moveTo>
                <a:lnTo>
                  <a:pt x="360" y="150"/>
                </a:lnTo>
                <a:lnTo>
                  <a:pt x="560" y="1374"/>
                </a:lnTo>
                <a:lnTo>
                  <a:pt x="224" y="1230"/>
                </a:lnTo>
                <a:lnTo>
                  <a:pt x="0" y="0"/>
                </a:lnTo>
                <a:close/>
              </a:path>
            </a:pathLst>
          </a:custGeom>
          <a:solidFill>
            <a:srgbClr val="FFFFCC">
              <a:alpha val="50000"/>
            </a:srgbClr>
          </a:solidFill>
          <a:ln w="38160" cap="flat">
            <a:solidFill>
              <a:srgbClr val="CC66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  <p:grpSp>
        <p:nvGrpSpPr>
          <p:cNvPr id="43018" name="Group 10"/>
          <p:cNvGrpSpPr>
            <a:grpSpLocks/>
          </p:cNvGrpSpPr>
          <p:nvPr/>
        </p:nvGrpSpPr>
        <p:grpSpPr bwMode="auto">
          <a:xfrm>
            <a:off x="3465513" y="3963988"/>
            <a:ext cx="3294062" cy="2381250"/>
            <a:chOff x="1223" y="2497"/>
            <a:chExt cx="2075" cy="1500"/>
          </a:xfrm>
        </p:grpSpPr>
        <p:sp>
          <p:nvSpPr>
            <p:cNvPr id="43019" name="Line 11"/>
            <p:cNvSpPr>
              <a:spLocks noChangeShapeType="1"/>
            </p:cNvSpPr>
            <p:nvPr/>
          </p:nvSpPr>
          <p:spPr bwMode="auto">
            <a:xfrm flipV="1">
              <a:off x="1887" y="2495"/>
              <a:ext cx="1411" cy="793"/>
            </a:xfrm>
            <a:prstGeom prst="line">
              <a:avLst/>
            </a:prstGeom>
            <a:noFill/>
            <a:ln w="76320" cap="sq">
              <a:solidFill>
                <a:srgbClr val="6699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43020" name="Oval 12"/>
            <p:cNvSpPr>
              <a:spLocks noChangeArrowheads="1"/>
            </p:cNvSpPr>
            <p:nvPr/>
          </p:nvSpPr>
          <p:spPr bwMode="auto">
            <a:xfrm rot="19920000">
              <a:off x="1435" y="2718"/>
              <a:ext cx="914" cy="1131"/>
            </a:xfrm>
            <a:prstGeom prst="ellipse">
              <a:avLst/>
            </a:prstGeom>
            <a:solidFill>
              <a:srgbClr val="FFFFCC">
                <a:alpha val="50000"/>
              </a:srgbClr>
            </a:solidFill>
            <a:ln w="38160" cap="sq">
              <a:solidFill>
                <a:srgbClr val="CC66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</p:grp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gradFill rotWithShape="0">
          <a:gsLst>
            <a:gs pos="0">
              <a:srgbClr val="000000"/>
            </a:gs>
            <a:gs pos="50000">
              <a:srgbClr val="003399"/>
            </a:gs>
            <a:gs pos="100000">
              <a:srgbClr val="000000"/>
            </a:gs>
          </a:gsLst>
          <a:lin ang="81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69" name="Freeform 1"/>
          <p:cNvSpPr>
            <a:spLocks noChangeArrowheads="1"/>
          </p:cNvSpPr>
          <p:nvPr/>
        </p:nvSpPr>
        <p:spPr bwMode="auto">
          <a:xfrm>
            <a:off x="6729414" y="2557463"/>
            <a:ext cx="1069975" cy="2184400"/>
          </a:xfrm>
          <a:custGeom>
            <a:avLst/>
            <a:gdLst>
              <a:gd name="G0" fmla="+- 1 0 0"/>
              <a:gd name="G1" fmla="+- 1 0 0"/>
              <a:gd name="G2" fmla="+- 1 0 0"/>
              <a:gd name="G3" fmla="+- 1 0 0"/>
              <a:gd name="G4" fmla="+- 1 0 0"/>
              <a:gd name="G5" fmla="*/ 1 0 0"/>
              <a:gd name="G6" fmla="+- 87 0 0"/>
              <a:gd name="G7" fmla="+- 1 0 0"/>
              <a:gd name="G8" fmla="+- 1 0 0"/>
              <a:gd name="G9" fmla="+- 1 0 0"/>
              <a:gd name="G10" fmla="+- 1 0 0"/>
              <a:gd name="G11" fmla="+- 1 0 0"/>
              <a:gd name="G12" fmla="+- 1 0 0"/>
              <a:gd name="G13" fmla="*/ 1 16385 2"/>
              <a:gd name="G14" fmla="+- 1 0 0"/>
              <a:gd name="G15" fmla="+- 1 0 0"/>
              <a:gd name="G16" fmla="+- 1 0 0"/>
              <a:gd name="G17" fmla="+- 1 0 0"/>
              <a:gd name="G18" fmla="+- 1 0 0"/>
              <a:gd name="G19" fmla="*/ 1 32768 25"/>
              <a:gd name="G20" fmla="+- 1 0 0"/>
              <a:gd name="G21" fmla="+- 1 0 0"/>
              <a:gd name="G22" fmla="+- 1 0 0"/>
              <a:gd name="G23" fmla="+- 1 0 0"/>
              <a:gd name="G24" fmla="+- 1 0 0"/>
              <a:gd name="T0" fmla="*/ 893763 w 674"/>
              <a:gd name="T1" fmla="*/ 2184400 h 1376"/>
              <a:gd name="T2" fmla="*/ 838200 w 674"/>
              <a:gd name="T3" fmla="*/ 2066925 h 1376"/>
              <a:gd name="T4" fmla="*/ 752475 w 674"/>
              <a:gd name="T5" fmla="*/ 1919288 h 1376"/>
              <a:gd name="T6" fmla="*/ 666750 w 674"/>
              <a:gd name="T7" fmla="*/ 1762125 h 1376"/>
              <a:gd name="T8" fmla="*/ 585788 w 674"/>
              <a:gd name="T9" fmla="*/ 1619250 h 1376"/>
              <a:gd name="T10" fmla="*/ 523875 w 674"/>
              <a:gd name="T11" fmla="*/ 1485900 h 1376"/>
              <a:gd name="T12" fmla="*/ 471488 w 674"/>
              <a:gd name="T13" fmla="*/ 1404938 h 1376"/>
              <a:gd name="T14" fmla="*/ 395288 w 674"/>
              <a:gd name="T15" fmla="*/ 1333500 h 1376"/>
              <a:gd name="T16" fmla="*/ 342900 w 674"/>
              <a:gd name="T17" fmla="*/ 962025 h 1376"/>
              <a:gd name="T18" fmla="*/ 71438 w 674"/>
              <a:gd name="T19" fmla="*/ 700088 h 1376"/>
              <a:gd name="T20" fmla="*/ 23813 w 674"/>
              <a:gd name="T21" fmla="*/ 604838 h 1376"/>
              <a:gd name="T22" fmla="*/ 9525 w 674"/>
              <a:gd name="T23" fmla="*/ 433388 h 1376"/>
              <a:gd name="T24" fmla="*/ 0 w 674"/>
              <a:gd name="T25" fmla="*/ 261938 h 1376"/>
              <a:gd name="T26" fmla="*/ 9525 w 674"/>
              <a:gd name="T27" fmla="*/ 133350 h 1376"/>
              <a:gd name="T28" fmla="*/ 71438 w 674"/>
              <a:gd name="T29" fmla="*/ 52388 h 1376"/>
              <a:gd name="T30" fmla="*/ 214313 w 674"/>
              <a:gd name="T31" fmla="*/ 0 h 1376"/>
              <a:gd name="T32" fmla="*/ 352425 w 674"/>
              <a:gd name="T33" fmla="*/ 23813 h 1376"/>
              <a:gd name="T34" fmla="*/ 485775 w 674"/>
              <a:gd name="T35" fmla="*/ 138113 h 1376"/>
              <a:gd name="T36" fmla="*/ 623888 w 674"/>
              <a:gd name="T37" fmla="*/ 419100 h 1376"/>
              <a:gd name="T38" fmla="*/ 695325 w 674"/>
              <a:gd name="T39" fmla="*/ 604838 h 1376"/>
              <a:gd name="T40" fmla="*/ 714375 w 674"/>
              <a:gd name="T41" fmla="*/ 1009650 h 1376"/>
              <a:gd name="T42" fmla="*/ 781050 w 674"/>
              <a:gd name="T43" fmla="*/ 1333500 h 1376"/>
              <a:gd name="T44" fmla="*/ 842963 w 674"/>
              <a:gd name="T45" fmla="*/ 1628775 h 1376"/>
              <a:gd name="T46" fmla="*/ 919163 w 674"/>
              <a:gd name="T47" fmla="*/ 1862138 h 1376"/>
              <a:gd name="T48" fmla="*/ 1069975 w 674"/>
              <a:gd name="T49" fmla="*/ 2128838 h 13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674" h="1376">
                <a:moveTo>
                  <a:pt x="563" y="1376"/>
                </a:moveTo>
                <a:lnTo>
                  <a:pt x="528" y="1302"/>
                </a:lnTo>
                <a:lnTo>
                  <a:pt x="474" y="1209"/>
                </a:lnTo>
                <a:lnTo>
                  <a:pt x="420" y="1110"/>
                </a:lnTo>
                <a:lnTo>
                  <a:pt x="369" y="1020"/>
                </a:lnTo>
                <a:lnTo>
                  <a:pt x="330" y="936"/>
                </a:lnTo>
                <a:lnTo>
                  <a:pt x="297" y="885"/>
                </a:lnTo>
                <a:lnTo>
                  <a:pt x="249" y="840"/>
                </a:lnTo>
                <a:lnTo>
                  <a:pt x="216" y="606"/>
                </a:lnTo>
                <a:lnTo>
                  <a:pt x="45" y="441"/>
                </a:lnTo>
                <a:lnTo>
                  <a:pt x="15" y="381"/>
                </a:lnTo>
                <a:lnTo>
                  <a:pt x="6" y="273"/>
                </a:lnTo>
                <a:lnTo>
                  <a:pt x="0" y="165"/>
                </a:lnTo>
                <a:lnTo>
                  <a:pt x="6" y="84"/>
                </a:lnTo>
                <a:lnTo>
                  <a:pt x="45" y="33"/>
                </a:lnTo>
                <a:lnTo>
                  <a:pt x="135" y="0"/>
                </a:lnTo>
                <a:lnTo>
                  <a:pt x="222" y="15"/>
                </a:lnTo>
                <a:lnTo>
                  <a:pt x="306" y="87"/>
                </a:lnTo>
                <a:lnTo>
                  <a:pt x="393" y="264"/>
                </a:lnTo>
                <a:lnTo>
                  <a:pt x="438" y="381"/>
                </a:lnTo>
                <a:lnTo>
                  <a:pt x="450" y="636"/>
                </a:lnTo>
                <a:lnTo>
                  <a:pt x="492" y="840"/>
                </a:lnTo>
                <a:lnTo>
                  <a:pt x="531" y="1026"/>
                </a:lnTo>
                <a:lnTo>
                  <a:pt x="579" y="1173"/>
                </a:lnTo>
                <a:lnTo>
                  <a:pt x="674" y="1341"/>
                </a:lnTo>
              </a:path>
            </a:pathLst>
          </a:custGeom>
          <a:gradFill rotWithShape="0">
            <a:gsLst>
              <a:gs pos="0">
                <a:srgbClr val="B2B2B2"/>
              </a:gs>
              <a:gs pos="100000">
                <a:srgbClr val="DFDFDF"/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  <p:sp>
        <p:nvSpPr>
          <p:cNvPr id="7170" name="Freeform 2"/>
          <p:cNvSpPr>
            <a:spLocks noChangeArrowheads="1"/>
          </p:cNvSpPr>
          <p:nvPr/>
        </p:nvSpPr>
        <p:spPr bwMode="auto">
          <a:xfrm>
            <a:off x="4656138" y="1360488"/>
            <a:ext cx="3954462" cy="3327400"/>
          </a:xfrm>
          <a:custGeom>
            <a:avLst/>
            <a:gdLst>
              <a:gd name="G0" fmla="+- 1 0 0"/>
              <a:gd name="G1" fmla="+- 1 0 0"/>
              <a:gd name="G2" fmla="+- 1 0 0"/>
              <a:gd name="G3" fmla="+- 1 0 0"/>
              <a:gd name="G4" fmla="+- 1 0 0"/>
              <a:gd name="G5" fmla="+- 1 0 0"/>
              <a:gd name="G6" fmla="+- 1 0 0"/>
              <a:gd name="G7" fmla="+- 1 0 0"/>
              <a:gd name="G8" fmla="+- 1 0 0"/>
              <a:gd name="G9" fmla="+- 1 0 0"/>
              <a:gd name="G10" fmla="+- 1 0 0"/>
              <a:gd name="G11" fmla="+- 1 0 0"/>
              <a:gd name="G12" fmla="+- 1 0 0"/>
              <a:gd name="G13" fmla="+- 1 0 0"/>
              <a:gd name="G14" fmla="+- 1528 0 0"/>
              <a:gd name="G15" fmla="+- 1 0 0"/>
              <a:gd name="G16" fmla="+- 1 0 0"/>
              <a:gd name="G17" fmla="+- 1 0 0"/>
              <a:gd name="G18" fmla="+- 1 0 0"/>
              <a:gd name="G19" fmla="+- 1 0 0"/>
              <a:gd name="G20" fmla="+- 1 0 0"/>
              <a:gd name="G21" fmla="+- 1 0 0"/>
              <a:gd name="G22" fmla="+- 1 0 0"/>
              <a:gd name="G23" fmla="+- 1 0 0"/>
              <a:gd name="G24" fmla="+- 1 0 0"/>
              <a:gd name="G25" fmla="+- 1 0 0"/>
              <a:gd name="G26" fmla="+- 1186 0 0"/>
              <a:gd name="G27" fmla="+- 1 0 0"/>
              <a:gd name="G28" fmla="+- 1 0 0"/>
              <a:gd name="G29" fmla="+- 1 0 0"/>
              <a:gd name="G30" fmla="+- 1069 0 0"/>
              <a:gd name="G31" fmla="+- 997 0 0"/>
              <a:gd name="G32" fmla="+- 1 0 0"/>
              <a:gd name="G33" fmla="+- 808 0 0"/>
              <a:gd name="G34" fmla="+- 1 0 0"/>
              <a:gd name="G35" fmla="+- 1 0 0"/>
              <a:gd name="G36" fmla="+- 1 0 0"/>
              <a:gd name="G37" fmla="+- 1 0 0"/>
              <a:gd name="G38" fmla="+- 78 0 0"/>
              <a:gd name="G39" fmla="*/ 1 16385 2"/>
              <a:gd name="G40" fmla="+- 1 0 0"/>
              <a:gd name="G41" fmla="+- 1 0 0"/>
              <a:gd name="G42" fmla="+- 1 0 0"/>
              <a:gd name="G43" fmla="+- 1 0 0"/>
              <a:gd name="G44" fmla="+- 1 0 0"/>
              <a:gd name="G45" fmla="+- 1 0 0"/>
              <a:gd name="G46" fmla="+- 1 0 0"/>
              <a:gd name="G47" fmla="+- 1 0 0"/>
              <a:gd name="G48" fmla="+- 1 0 0"/>
              <a:gd name="G49" fmla="+- 1 0 0"/>
              <a:gd name="G50" fmla="+- 1 0 0"/>
              <a:gd name="G51" fmla="+- 1 0 0"/>
              <a:gd name="G52" fmla="+- 1 0 0"/>
              <a:gd name="G53" fmla="+- 1 0 0"/>
              <a:gd name="G54" fmla="+- 1 0 0"/>
              <a:gd name="G55" fmla="+- 1 0 0"/>
              <a:gd name="G56" fmla="+- 1 0 0"/>
              <a:gd name="G57" fmla="+- 1 0 0"/>
              <a:gd name="G58" fmla="*/ 1 6899 25408"/>
              <a:gd name="G59" fmla="+- 1 0 0"/>
              <a:gd name="G60" fmla="+- 1 0 0"/>
              <a:gd name="G61" fmla="+- 1 0 0"/>
              <a:gd name="G62" fmla="+- 1 0 0"/>
              <a:gd name="G63" fmla="+- 1 0 0"/>
              <a:gd name="G64" fmla="+- 1 0 0"/>
              <a:gd name="G65" fmla="+- 1 0 0"/>
              <a:gd name="G66" fmla="+- 1 0 0"/>
              <a:gd name="G67" fmla="+- 1 0 0"/>
              <a:gd name="G68" fmla="+- 1 0 0"/>
              <a:gd name="G69" fmla="+- 1 0 0"/>
              <a:gd name="G70" fmla="+- 1 0 0"/>
              <a:gd name="G71" fmla="+- 1 0 0"/>
              <a:gd name="G72" fmla="+- 1 0 0"/>
              <a:gd name="G73" fmla="+- 1 0 0"/>
              <a:gd name="G74" fmla="+- 1 0 0"/>
              <a:gd name="G75" fmla="+- 1 0 0"/>
              <a:gd name="G76" fmla="+- 1 0 0"/>
              <a:gd name="T0" fmla="*/ 3154362 w 2491"/>
              <a:gd name="T1" fmla="*/ 1116013 h 2096"/>
              <a:gd name="T2" fmla="*/ 3602037 w 2491"/>
              <a:gd name="T3" fmla="*/ 1449388 h 2096"/>
              <a:gd name="T4" fmla="*/ 3873500 w 2491"/>
              <a:gd name="T5" fmla="*/ 1804988 h 2096"/>
              <a:gd name="T6" fmla="*/ 3954462 w 2491"/>
              <a:gd name="T7" fmla="*/ 2154238 h 2096"/>
              <a:gd name="T8" fmla="*/ 3878262 w 2491"/>
              <a:gd name="T9" fmla="*/ 2544763 h 2096"/>
              <a:gd name="T10" fmla="*/ 3706812 w 2491"/>
              <a:gd name="T11" fmla="*/ 2935288 h 2096"/>
              <a:gd name="T12" fmla="*/ 3441700 w 2491"/>
              <a:gd name="T13" fmla="*/ 3214688 h 2096"/>
              <a:gd name="T14" fmla="*/ 3136900 w 2491"/>
              <a:gd name="T15" fmla="*/ 3327400 h 2096"/>
              <a:gd name="T16" fmla="*/ 2962275 w 2491"/>
              <a:gd name="T17" fmla="*/ 2978150 h 2096"/>
              <a:gd name="T18" fmla="*/ 2868612 w 2491"/>
              <a:gd name="T19" fmla="*/ 2547938 h 2096"/>
              <a:gd name="T20" fmla="*/ 2768600 w 2491"/>
              <a:gd name="T21" fmla="*/ 2105025 h 2096"/>
              <a:gd name="T22" fmla="*/ 2730500 w 2491"/>
              <a:gd name="T23" fmla="*/ 1730375 h 2096"/>
              <a:gd name="T24" fmla="*/ 2649537 w 2491"/>
              <a:gd name="T25" fmla="*/ 1503363 h 2096"/>
              <a:gd name="T26" fmla="*/ 2536825 w 2491"/>
              <a:gd name="T27" fmla="*/ 1322388 h 2096"/>
              <a:gd name="T28" fmla="*/ 2379662 w 2491"/>
              <a:gd name="T29" fmla="*/ 1209675 h 2096"/>
              <a:gd name="T30" fmla="*/ 2238375 w 2491"/>
              <a:gd name="T31" fmla="*/ 1200150 h 2096"/>
              <a:gd name="T32" fmla="*/ 2112962 w 2491"/>
              <a:gd name="T33" fmla="*/ 1273175 h 2096"/>
              <a:gd name="T34" fmla="*/ 2073275 w 2491"/>
              <a:gd name="T35" fmla="*/ 1390650 h 2096"/>
              <a:gd name="T36" fmla="*/ 2073275 w 2491"/>
              <a:gd name="T37" fmla="*/ 1560513 h 2096"/>
              <a:gd name="T38" fmla="*/ 2085975 w 2491"/>
              <a:gd name="T39" fmla="*/ 1804988 h 2096"/>
              <a:gd name="T40" fmla="*/ 2136775 w 2491"/>
              <a:gd name="T41" fmla="*/ 1879600 h 2096"/>
              <a:gd name="T42" fmla="*/ 1985962 w 2491"/>
              <a:gd name="T43" fmla="*/ 1871663 h 2096"/>
              <a:gd name="T44" fmla="*/ 1676400 w 2491"/>
              <a:gd name="T45" fmla="*/ 1822450 h 2096"/>
              <a:gd name="T46" fmla="*/ 1187450 w 2491"/>
              <a:gd name="T47" fmla="*/ 1897063 h 2096"/>
              <a:gd name="T48" fmla="*/ 763587 w 2491"/>
              <a:gd name="T49" fmla="*/ 1931988 h 2096"/>
              <a:gd name="T50" fmla="*/ 528637 w 2491"/>
              <a:gd name="T51" fmla="*/ 1882775 h 2096"/>
              <a:gd name="T52" fmla="*/ 328612 w 2491"/>
              <a:gd name="T53" fmla="*/ 1897063 h 2096"/>
              <a:gd name="T54" fmla="*/ 153987 w 2491"/>
              <a:gd name="T55" fmla="*/ 1882775 h 2096"/>
              <a:gd name="T56" fmla="*/ 71437 w 2491"/>
              <a:gd name="T57" fmla="*/ 1855788 h 2096"/>
              <a:gd name="T58" fmla="*/ 28575 w 2491"/>
              <a:gd name="T59" fmla="*/ 1771650 h 2096"/>
              <a:gd name="T60" fmla="*/ 0 w 2491"/>
              <a:gd name="T61" fmla="*/ 1636713 h 2096"/>
              <a:gd name="T62" fmla="*/ 26987 w 2491"/>
              <a:gd name="T63" fmla="*/ 1524000 h 2096"/>
              <a:gd name="T64" fmla="*/ 28575 w 2491"/>
              <a:gd name="T65" fmla="*/ 1373188 h 2096"/>
              <a:gd name="T66" fmla="*/ 53975 w 2491"/>
              <a:gd name="T67" fmla="*/ 1108075 h 2096"/>
              <a:gd name="T68" fmla="*/ 179387 w 2491"/>
              <a:gd name="T69" fmla="*/ 858838 h 2096"/>
              <a:gd name="T70" fmla="*/ 288925 w 2491"/>
              <a:gd name="T71" fmla="*/ 584200 h 2096"/>
              <a:gd name="T72" fmla="*/ 314325 w 2491"/>
              <a:gd name="T73" fmla="*/ 360363 h 2096"/>
              <a:gd name="T74" fmla="*/ 339725 w 2491"/>
              <a:gd name="T75" fmla="*/ 160338 h 20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2491" h="2096">
                <a:moveTo>
                  <a:pt x="1819" y="614"/>
                </a:moveTo>
                <a:lnTo>
                  <a:pt x="1987" y="703"/>
                </a:lnTo>
                <a:lnTo>
                  <a:pt x="2119" y="787"/>
                </a:lnTo>
                <a:lnTo>
                  <a:pt x="2269" y="913"/>
                </a:lnTo>
                <a:lnTo>
                  <a:pt x="2365" y="1027"/>
                </a:lnTo>
                <a:lnTo>
                  <a:pt x="2440" y="1137"/>
                </a:lnTo>
                <a:lnTo>
                  <a:pt x="2479" y="1249"/>
                </a:lnTo>
                <a:lnTo>
                  <a:pt x="2491" y="1357"/>
                </a:lnTo>
                <a:lnTo>
                  <a:pt x="2479" y="1465"/>
                </a:lnTo>
                <a:lnTo>
                  <a:pt x="2443" y="1603"/>
                </a:lnTo>
                <a:lnTo>
                  <a:pt x="2383" y="1747"/>
                </a:lnTo>
                <a:lnTo>
                  <a:pt x="2335" y="1849"/>
                </a:lnTo>
                <a:lnTo>
                  <a:pt x="2251" y="1951"/>
                </a:lnTo>
                <a:lnTo>
                  <a:pt x="2168" y="2025"/>
                </a:lnTo>
                <a:lnTo>
                  <a:pt x="2071" y="2071"/>
                </a:lnTo>
                <a:lnTo>
                  <a:pt x="1976" y="2096"/>
                </a:lnTo>
                <a:lnTo>
                  <a:pt x="1925" y="2006"/>
                </a:lnTo>
                <a:lnTo>
                  <a:pt x="1866" y="1876"/>
                </a:lnTo>
                <a:lnTo>
                  <a:pt x="1826" y="1727"/>
                </a:lnTo>
                <a:lnTo>
                  <a:pt x="1807" y="1605"/>
                </a:lnTo>
                <a:lnTo>
                  <a:pt x="1783" y="1479"/>
                </a:lnTo>
                <a:lnTo>
                  <a:pt x="1744" y="1326"/>
                </a:lnTo>
                <a:lnTo>
                  <a:pt x="1746" y="1141"/>
                </a:lnTo>
                <a:lnTo>
                  <a:pt x="1720" y="1090"/>
                </a:lnTo>
                <a:lnTo>
                  <a:pt x="1695" y="1014"/>
                </a:lnTo>
                <a:lnTo>
                  <a:pt x="1669" y="947"/>
                </a:lnTo>
                <a:lnTo>
                  <a:pt x="1630" y="872"/>
                </a:lnTo>
                <a:lnTo>
                  <a:pt x="1598" y="833"/>
                </a:lnTo>
                <a:lnTo>
                  <a:pt x="1550" y="791"/>
                </a:lnTo>
                <a:lnTo>
                  <a:pt x="1499" y="762"/>
                </a:lnTo>
                <a:lnTo>
                  <a:pt x="1445" y="752"/>
                </a:lnTo>
                <a:lnTo>
                  <a:pt x="1410" y="756"/>
                </a:lnTo>
                <a:lnTo>
                  <a:pt x="1359" y="776"/>
                </a:lnTo>
                <a:lnTo>
                  <a:pt x="1331" y="802"/>
                </a:lnTo>
                <a:lnTo>
                  <a:pt x="1311" y="831"/>
                </a:lnTo>
                <a:lnTo>
                  <a:pt x="1306" y="876"/>
                </a:lnTo>
                <a:lnTo>
                  <a:pt x="1300" y="933"/>
                </a:lnTo>
                <a:lnTo>
                  <a:pt x="1306" y="983"/>
                </a:lnTo>
                <a:lnTo>
                  <a:pt x="1310" y="1053"/>
                </a:lnTo>
                <a:lnTo>
                  <a:pt x="1314" y="1137"/>
                </a:lnTo>
                <a:lnTo>
                  <a:pt x="1334" y="1163"/>
                </a:lnTo>
                <a:lnTo>
                  <a:pt x="1346" y="1184"/>
                </a:lnTo>
                <a:lnTo>
                  <a:pt x="1338" y="1204"/>
                </a:lnTo>
                <a:lnTo>
                  <a:pt x="1251" y="1179"/>
                </a:lnTo>
                <a:lnTo>
                  <a:pt x="1135" y="1154"/>
                </a:lnTo>
                <a:lnTo>
                  <a:pt x="1056" y="1148"/>
                </a:lnTo>
                <a:lnTo>
                  <a:pt x="899" y="1154"/>
                </a:lnTo>
                <a:lnTo>
                  <a:pt x="748" y="1195"/>
                </a:lnTo>
                <a:lnTo>
                  <a:pt x="575" y="1217"/>
                </a:lnTo>
                <a:lnTo>
                  <a:pt x="481" y="1217"/>
                </a:lnTo>
                <a:lnTo>
                  <a:pt x="402" y="1210"/>
                </a:lnTo>
                <a:lnTo>
                  <a:pt x="333" y="1186"/>
                </a:lnTo>
                <a:lnTo>
                  <a:pt x="261" y="1186"/>
                </a:lnTo>
                <a:lnTo>
                  <a:pt x="207" y="1195"/>
                </a:lnTo>
                <a:lnTo>
                  <a:pt x="151" y="1191"/>
                </a:lnTo>
                <a:lnTo>
                  <a:pt x="97" y="1186"/>
                </a:lnTo>
                <a:lnTo>
                  <a:pt x="66" y="1178"/>
                </a:lnTo>
                <a:lnTo>
                  <a:pt x="45" y="1169"/>
                </a:lnTo>
                <a:lnTo>
                  <a:pt x="30" y="1151"/>
                </a:lnTo>
                <a:lnTo>
                  <a:pt x="18" y="1116"/>
                </a:lnTo>
                <a:lnTo>
                  <a:pt x="3" y="1069"/>
                </a:lnTo>
                <a:lnTo>
                  <a:pt x="0" y="1031"/>
                </a:lnTo>
                <a:lnTo>
                  <a:pt x="3" y="997"/>
                </a:lnTo>
                <a:lnTo>
                  <a:pt x="17" y="960"/>
                </a:lnTo>
                <a:lnTo>
                  <a:pt x="25" y="912"/>
                </a:lnTo>
                <a:lnTo>
                  <a:pt x="18" y="865"/>
                </a:lnTo>
                <a:lnTo>
                  <a:pt x="3" y="808"/>
                </a:lnTo>
                <a:lnTo>
                  <a:pt x="34" y="698"/>
                </a:lnTo>
                <a:lnTo>
                  <a:pt x="72" y="613"/>
                </a:lnTo>
                <a:lnTo>
                  <a:pt x="113" y="541"/>
                </a:lnTo>
                <a:lnTo>
                  <a:pt x="151" y="472"/>
                </a:lnTo>
                <a:lnTo>
                  <a:pt x="182" y="368"/>
                </a:lnTo>
                <a:lnTo>
                  <a:pt x="182" y="290"/>
                </a:lnTo>
                <a:lnTo>
                  <a:pt x="198" y="227"/>
                </a:lnTo>
                <a:lnTo>
                  <a:pt x="198" y="157"/>
                </a:lnTo>
                <a:lnTo>
                  <a:pt x="214" y="101"/>
                </a:lnTo>
                <a:lnTo>
                  <a:pt x="261" y="0"/>
                </a:lnTo>
              </a:path>
            </a:pathLst>
          </a:custGeom>
          <a:gradFill rotWithShape="0">
            <a:gsLst>
              <a:gs pos="0">
                <a:srgbClr val="DDD800"/>
              </a:gs>
              <a:gs pos="100000">
                <a:srgbClr val="FFFFCC"/>
              </a:gs>
            </a:gsLst>
            <a:lin ang="108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  <p:sp>
        <p:nvSpPr>
          <p:cNvPr id="7171" name="Freeform 3"/>
          <p:cNvSpPr>
            <a:spLocks noChangeArrowheads="1"/>
          </p:cNvSpPr>
          <p:nvPr/>
        </p:nvSpPr>
        <p:spPr bwMode="auto">
          <a:xfrm>
            <a:off x="3948114" y="1208089"/>
            <a:ext cx="3121025" cy="3659187"/>
          </a:xfrm>
          <a:custGeom>
            <a:avLst/>
            <a:gdLst>
              <a:gd name="G0" fmla="+- 1 0 0"/>
              <a:gd name="G1" fmla="+- 1 0 0"/>
              <a:gd name="G2" fmla="+- 1 0 0"/>
              <a:gd name="G3" fmla="+- 1 0 0"/>
              <a:gd name="G4" fmla="+- 1 0 0"/>
              <a:gd name="G5" fmla="+- 1 0 0"/>
              <a:gd name="G6" fmla="+- 1 0 0"/>
              <a:gd name="G7" fmla="+- 1 0 0"/>
              <a:gd name="G8" fmla="+- 1 0 0"/>
              <a:gd name="G9" fmla="*/ 1 53513 32264"/>
              <a:gd name="G10" fmla="+- 1 0 0"/>
              <a:gd name="G11" fmla="+- 1 0 0"/>
              <a:gd name="G12" fmla="+- 1 0 0"/>
              <a:gd name="G13" fmla="+- 1 0 0"/>
              <a:gd name="G14" fmla="+- 1 0 0"/>
              <a:gd name="G15" fmla="+- 1 0 0"/>
              <a:gd name="G16" fmla="+- 1 0 0"/>
              <a:gd name="G17" fmla="+- 1 0 0"/>
              <a:gd name="G18" fmla="+- 1 0 0"/>
              <a:gd name="G19" fmla="+- 1 0 0"/>
              <a:gd name="G20" fmla="+- 1 0 0"/>
              <a:gd name="G21" fmla="+- 1 0 0"/>
              <a:gd name="G22" fmla="+- 1 0 0"/>
              <a:gd name="G23" fmla="+- 1 0 0"/>
              <a:gd name="G24" fmla="+- 1115 0 0"/>
              <a:gd name="G25" fmla="+- 1029 0 0"/>
              <a:gd name="G26" fmla="+- 1 0 0"/>
              <a:gd name="G27" fmla="+- 1 0 0"/>
              <a:gd name="G28" fmla="+- 1 0 0"/>
              <a:gd name="G29" fmla="*/ 1 47763 64528"/>
              <a:gd name="G30" fmla="+- 400 0 0"/>
              <a:gd name="G31" fmla="+- 1 0 0"/>
              <a:gd name="G32" fmla="+- 1 0 0"/>
              <a:gd name="G33" fmla="+- 1 0 0"/>
              <a:gd name="G34" fmla="+- 1 0 0"/>
              <a:gd name="G35" fmla="+- 1 0 0"/>
              <a:gd name="G36" fmla="+- 1 0 0"/>
              <a:gd name="G37" fmla="+- 1 0 0"/>
              <a:gd name="G38" fmla="+- 1 0 0"/>
              <a:gd name="G39" fmla="+- 1 0 0"/>
              <a:gd name="G40" fmla="+- 1 0 0"/>
              <a:gd name="G41" fmla="+- 1 0 0"/>
              <a:gd name="G42" fmla="+- 1 0 0"/>
              <a:gd name="G43" fmla="+- 1 0 0"/>
              <a:gd name="G44" fmla="+- 1 0 0"/>
              <a:gd name="G45" fmla="+- 1 0 0"/>
              <a:gd name="G46" fmla="+- 1 0 0"/>
              <a:gd name="G47" fmla="+- 1 0 0"/>
              <a:gd name="G48" fmla="+- 1 0 0"/>
              <a:gd name="G49" fmla="+- 1 0 0"/>
              <a:gd name="G50" fmla="+- 1 0 0"/>
              <a:gd name="G51" fmla="+- 1 0 0"/>
              <a:gd name="G52" fmla="+- 1 0 0"/>
              <a:gd name="G53" fmla="+- 1 0 0"/>
              <a:gd name="G54" fmla="+- 1 0 0"/>
              <a:gd name="G55" fmla="+- 1 0 0"/>
              <a:gd name="G56" fmla="+- 1 0 0"/>
              <a:gd name="G57" fmla="+- 1 0 0"/>
              <a:gd name="G58" fmla="+- 1 0 0"/>
              <a:gd name="G59" fmla="+- 1 0 0"/>
              <a:gd name="G60" fmla="+- 1 0 0"/>
              <a:gd name="G61" fmla="+- 1 0 0"/>
              <a:gd name="G62" fmla="+- 1 0 0"/>
              <a:gd name="G63" fmla="+- 1 0 0"/>
              <a:gd name="G64" fmla="+- 1 0 0"/>
              <a:gd name="G65" fmla="+- 1 0 0"/>
              <a:gd name="G66" fmla="+- 1 0 0"/>
              <a:gd name="G67" fmla="+- 1 0 0"/>
              <a:gd name="G68" fmla="+- 1 0 0"/>
              <a:gd name="G69" fmla="+- 1 0 0"/>
              <a:gd name="G70" fmla="+- 1 0 0"/>
              <a:gd name="G71" fmla="+- 1 0 0"/>
              <a:gd name="G72" fmla="+- 1 0 0"/>
              <a:gd name="G73" fmla="+- 1 0 0"/>
              <a:gd name="G74" fmla="+- 1 0 0"/>
              <a:gd name="G75" fmla="+- 1 0 0"/>
              <a:gd name="G76" fmla="+- 1 0 0"/>
              <a:gd name="G77" fmla="+- 1 0 0"/>
              <a:gd name="G78" fmla="*/ 1 65535 32768"/>
              <a:gd name="G79" fmla="+- 1 0 0"/>
              <a:gd name="G80" fmla="+- 1 0 0"/>
              <a:gd name="G81" fmla="+- 1 0 0"/>
              <a:gd name="G82" fmla="+- 1 0 0"/>
              <a:gd name="G83" fmla="+- 1 0 0"/>
              <a:gd name="G84" fmla="+- 1 0 0"/>
              <a:gd name="G85" fmla="+- 1 0 0"/>
              <a:gd name="G86" fmla="+- 1 0 0"/>
              <a:gd name="G87" fmla="+- 1 0 0"/>
              <a:gd name="G88" fmla="+- 1 0 0"/>
              <a:gd name="G89" fmla="*/ 1 64847 12704"/>
              <a:gd name="G90" fmla="*/ 1 54749 31296"/>
              <a:gd name="G91" fmla="*/ 1 44951 31296"/>
              <a:gd name="G92" fmla="*/ 1 54923 31296"/>
              <a:gd name="G93" fmla="*/ 1 31457 60496"/>
              <a:gd name="G94" fmla="+- 2506 0 0"/>
              <a:gd name="G95" fmla="+- 38366 0 0"/>
              <a:gd name="G96" fmla="*/ 1 31631 25216"/>
              <a:gd name="G97" fmla="*/ 1 18439 0"/>
              <a:gd name="G98" fmla="*/ 1 35987 55552"/>
              <a:gd name="G99" fmla="*/ G98 1 180"/>
              <a:gd name="G100" fmla="*/ G97 1 G99"/>
              <a:gd name="G101" fmla="+- 50 0 0"/>
              <a:gd name="G102" fmla="+- 29030 0 0"/>
              <a:gd name="G103" fmla="+- 39900 0 0"/>
              <a:gd name="G104" fmla="+- 22644 0 0"/>
              <a:gd name="G105" fmla="*/ 1 43365 50432"/>
              <a:gd name="G106" fmla="+- 22395 0 0"/>
              <a:gd name="T0" fmla="*/ 2892425 w 1966"/>
              <a:gd name="T1" fmla="*/ 2249487 h 2305"/>
              <a:gd name="T2" fmla="*/ 3011488 w 1966"/>
              <a:gd name="T3" fmla="*/ 2486025 h 2305"/>
              <a:gd name="T4" fmla="*/ 3121025 w 1966"/>
              <a:gd name="T5" fmla="*/ 2640012 h 2305"/>
              <a:gd name="T6" fmla="*/ 2827338 w 1966"/>
              <a:gd name="T7" fmla="*/ 2541587 h 2305"/>
              <a:gd name="T8" fmla="*/ 2533650 w 1966"/>
              <a:gd name="T9" fmla="*/ 2501900 h 2305"/>
              <a:gd name="T10" fmla="*/ 2243138 w 1966"/>
              <a:gd name="T11" fmla="*/ 2486025 h 2305"/>
              <a:gd name="T12" fmla="*/ 1887538 w 1966"/>
              <a:gd name="T13" fmla="*/ 2420937 h 2305"/>
              <a:gd name="T14" fmla="*/ 1633538 w 1966"/>
              <a:gd name="T15" fmla="*/ 2433637 h 2305"/>
              <a:gd name="T16" fmla="*/ 1362075 w 1966"/>
              <a:gd name="T17" fmla="*/ 2490787 h 2305"/>
              <a:gd name="T18" fmla="*/ 1106488 w 1966"/>
              <a:gd name="T19" fmla="*/ 2508250 h 2305"/>
              <a:gd name="T20" fmla="*/ 850900 w 1966"/>
              <a:gd name="T21" fmla="*/ 2546350 h 2305"/>
              <a:gd name="T22" fmla="*/ 801688 w 1966"/>
              <a:gd name="T23" fmla="*/ 2682875 h 2305"/>
              <a:gd name="T24" fmla="*/ 844550 w 1966"/>
              <a:gd name="T25" fmla="*/ 2840037 h 2305"/>
              <a:gd name="T26" fmla="*/ 911225 w 1966"/>
              <a:gd name="T27" fmla="*/ 3082925 h 2305"/>
              <a:gd name="T28" fmla="*/ 955675 w 1966"/>
              <a:gd name="T29" fmla="*/ 3397250 h 2305"/>
              <a:gd name="T30" fmla="*/ 969963 w 1966"/>
              <a:gd name="T31" fmla="*/ 3576637 h 2305"/>
              <a:gd name="T32" fmla="*/ 785813 w 1966"/>
              <a:gd name="T33" fmla="*/ 3659187 h 2305"/>
              <a:gd name="T34" fmla="*/ 550863 w 1966"/>
              <a:gd name="T35" fmla="*/ 3559175 h 2305"/>
              <a:gd name="T36" fmla="*/ 403225 w 1966"/>
              <a:gd name="T37" fmla="*/ 3297237 h 2305"/>
              <a:gd name="T38" fmla="*/ 355600 w 1966"/>
              <a:gd name="T39" fmla="*/ 2978150 h 2305"/>
              <a:gd name="T40" fmla="*/ 323850 w 1966"/>
              <a:gd name="T41" fmla="*/ 2792412 h 2305"/>
              <a:gd name="T42" fmla="*/ 219075 w 1966"/>
              <a:gd name="T43" fmla="*/ 2513012 h 2305"/>
              <a:gd name="T44" fmla="*/ 88900 w 1966"/>
              <a:gd name="T45" fmla="*/ 2171700 h 2305"/>
              <a:gd name="T46" fmla="*/ 12700 w 1966"/>
              <a:gd name="T47" fmla="*/ 1857375 h 2305"/>
              <a:gd name="T48" fmla="*/ 0 w 1966"/>
              <a:gd name="T49" fmla="*/ 1722437 h 2305"/>
              <a:gd name="T50" fmla="*/ 14288 w 1966"/>
              <a:gd name="T51" fmla="*/ 1562100 h 2305"/>
              <a:gd name="T52" fmla="*/ 49213 w 1966"/>
              <a:gd name="T53" fmla="*/ 1312862 h 2305"/>
              <a:gd name="T54" fmla="*/ 49213 w 1966"/>
              <a:gd name="T55" fmla="*/ 1123950 h 2305"/>
              <a:gd name="T56" fmla="*/ 25400 w 1966"/>
              <a:gd name="T57" fmla="*/ 912812 h 2305"/>
              <a:gd name="T58" fmla="*/ 0 w 1966"/>
              <a:gd name="T59" fmla="*/ 712787 h 2305"/>
              <a:gd name="T60" fmla="*/ 14288 w 1966"/>
              <a:gd name="T61" fmla="*/ 563562 h 2305"/>
              <a:gd name="T62" fmla="*/ 49213 w 1966"/>
              <a:gd name="T63" fmla="*/ 400050 h 2305"/>
              <a:gd name="T64" fmla="*/ 114300 w 1966"/>
              <a:gd name="T65" fmla="*/ 263525 h 2305"/>
              <a:gd name="T66" fmla="*/ 239713 w 1966"/>
              <a:gd name="T67" fmla="*/ 100012 h 2305"/>
              <a:gd name="T68" fmla="*/ 339725 w 1966"/>
              <a:gd name="T69" fmla="*/ 25400 h 2305"/>
              <a:gd name="T70" fmla="*/ 439738 w 1966"/>
              <a:gd name="T71" fmla="*/ 0 h 2305"/>
              <a:gd name="T72" fmla="*/ 523875 w 1966"/>
              <a:gd name="T73" fmla="*/ 14287 h 2305"/>
              <a:gd name="T74" fmla="*/ 614363 w 1966"/>
              <a:gd name="T75" fmla="*/ 88900 h 2305"/>
              <a:gd name="T76" fmla="*/ 674688 w 1966"/>
              <a:gd name="T77" fmla="*/ 214312 h 2305"/>
              <a:gd name="T78" fmla="*/ 722313 w 1966"/>
              <a:gd name="T79" fmla="*/ 376237 h 2305"/>
              <a:gd name="T80" fmla="*/ 749300 w 1966"/>
              <a:gd name="T81" fmla="*/ 638175 h 2305"/>
              <a:gd name="T82" fmla="*/ 812800 w 1966"/>
              <a:gd name="T83" fmla="*/ 912812 h 2305"/>
              <a:gd name="T84" fmla="*/ 831850 w 1966"/>
              <a:gd name="T85" fmla="*/ 1119187 h 2305"/>
              <a:gd name="T86" fmla="*/ 725488 w 1966"/>
              <a:gd name="T87" fmla="*/ 1436687 h 2305"/>
              <a:gd name="T88" fmla="*/ 762000 w 1966"/>
              <a:gd name="T89" fmla="*/ 1609725 h 2305"/>
              <a:gd name="T90" fmla="*/ 723900 w 1966"/>
              <a:gd name="T91" fmla="*/ 1798637 h 2305"/>
              <a:gd name="T92" fmla="*/ 768350 w 1966"/>
              <a:gd name="T93" fmla="*/ 1965325 h 2305"/>
              <a:gd name="T94" fmla="*/ 906463 w 1966"/>
              <a:gd name="T95" fmla="*/ 2043112 h 2305"/>
              <a:gd name="T96" fmla="*/ 1236663 w 1966"/>
              <a:gd name="T97" fmla="*/ 2035175 h 2305"/>
              <a:gd name="T98" fmla="*/ 1628775 w 1966"/>
              <a:gd name="T99" fmla="*/ 2084387 h 2305"/>
              <a:gd name="T100" fmla="*/ 2352675 w 1966"/>
              <a:gd name="T101" fmla="*/ 1971675 h 2305"/>
              <a:gd name="T102" fmla="*/ 2833688 w 1966"/>
              <a:gd name="T103" fmla="*/ 2052637 h 23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1966" h="2305">
                <a:moveTo>
                  <a:pt x="1786" y="1295"/>
                </a:moveTo>
                <a:lnTo>
                  <a:pt x="1822" y="1417"/>
                </a:lnTo>
                <a:lnTo>
                  <a:pt x="1872" y="1525"/>
                </a:lnTo>
                <a:lnTo>
                  <a:pt x="1897" y="1566"/>
                </a:lnTo>
                <a:lnTo>
                  <a:pt x="1919" y="1608"/>
                </a:lnTo>
                <a:lnTo>
                  <a:pt x="1966" y="1663"/>
                </a:lnTo>
                <a:lnTo>
                  <a:pt x="1853" y="1645"/>
                </a:lnTo>
                <a:lnTo>
                  <a:pt x="1781" y="1601"/>
                </a:lnTo>
                <a:lnTo>
                  <a:pt x="1683" y="1586"/>
                </a:lnTo>
                <a:lnTo>
                  <a:pt x="1596" y="1576"/>
                </a:lnTo>
                <a:lnTo>
                  <a:pt x="1484" y="1550"/>
                </a:lnTo>
                <a:lnTo>
                  <a:pt x="1413" y="1566"/>
                </a:lnTo>
                <a:lnTo>
                  <a:pt x="1299" y="1553"/>
                </a:lnTo>
                <a:lnTo>
                  <a:pt x="1189" y="1525"/>
                </a:lnTo>
                <a:lnTo>
                  <a:pt x="1113" y="1523"/>
                </a:lnTo>
                <a:lnTo>
                  <a:pt x="1029" y="1533"/>
                </a:lnTo>
                <a:lnTo>
                  <a:pt x="953" y="1546"/>
                </a:lnTo>
                <a:lnTo>
                  <a:pt x="858" y="1569"/>
                </a:lnTo>
                <a:lnTo>
                  <a:pt x="769" y="1575"/>
                </a:lnTo>
                <a:lnTo>
                  <a:pt x="697" y="1580"/>
                </a:lnTo>
                <a:lnTo>
                  <a:pt x="615" y="1590"/>
                </a:lnTo>
                <a:lnTo>
                  <a:pt x="536" y="1604"/>
                </a:lnTo>
                <a:lnTo>
                  <a:pt x="505" y="1643"/>
                </a:lnTo>
                <a:lnTo>
                  <a:pt x="505" y="1690"/>
                </a:lnTo>
                <a:lnTo>
                  <a:pt x="507" y="1738"/>
                </a:lnTo>
                <a:lnTo>
                  <a:pt x="532" y="1789"/>
                </a:lnTo>
                <a:lnTo>
                  <a:pt x="558" y="1856"/>
                </a:lnTo>
                <a:lnTo>
                  <a:pt x="574" y="1942"/>
                </a:lnTo>
                <a:lnTo>
                  <a:pt x="582" y="2021"/>
                </a:lnTo>
                <a:lnTo>
                  <a:pt x="602" y="2140"/>
                </a:lnTo>
                <a:lnTo>
                  <a:pt x="625" y="2222"/>
                </a:lnTo>
                <a:lnTo>
                  <a:pt x="611" y="2253"/>
                </a:lnTo>
                <a:lnTo>
                  <a:pt x="554" y="2289"/>
                </a:lnTo>
                <a:lnTo>
                  <a:pt x="495" y="2305"/>
                </a:lnTo>
                <a:lnTo>
                  <a:pt x="407" y="2290"/>
                </a:lnTo>
                <a:lnTo>
                  <a:pt x="347" y="2242"/>
                </a:lnTo>
                <a:lnTo>
                  <a:pt x="294" y="2170"/>
                </a:lnTo>
                <a:lnTo>
                  <a:pt x="254" y="2077"/>
                </a:lnTo>
                <a:lnTo>
                  <a:pt x="245" y="1989"/>
                </a:lnTo>
                <a:lnTo>
                  <a:pt x="224" y="1876"/>
                </a:lnTo>
                <a:lnTo>
                  <a:pt x="215" y="1825"/>
                </a:lnTo>
                <a:lnTo>
                  <a:pt x="204" y="1759"/>
                </a:lnTo>
                <a:lnTo>
                  <a:pt x="181" y="1669"/>
                </a:lnTo>
                <a:lnTo>
                  <a:pt x="138" y="1583"/>
                </a:lnTo>
                <a:lnTo>
                  <a:pt x="94" y="1478"/>
                </a:lnTo>
                <a:lnTo>
                  <a:pt x="56" y="1368"/>
                </a:lnTo>
                <a:lnTo>
                  <a:pt x="25" y="1251"/>
                </a:lnTo>
                <a:lnTo>
                  <a:pt x="8" y="1170"/>
                </a:lnTo>
                <a:lnTo>
                  <a:pt x="3" y="1115"/>
                </a:lnTo>
                <a:lnTo>
                  <a:pt x="0" y="1085"/>
                </a:lnTo>
                <a:lnTo>
                  <a:pt x="3" y="1029"/>
                </a:lnTo>
                <a:lnTo>
                  <a:pt x="9" y="984"/>
                </a:lnTo>
                <a:lnTo>
                  <a:pt x="25" y="896"/>
                </a:lnTo>
                <a:lnTo>
                  <a:pt x="31" y="827"/>
                </a:lnTo>
                <a:lnTo>
                  <a:pt x="35" y="765"/>
                </a:lnTo>
                <a:lnTo>
                  <a:pt x="31" y="708"/>
                </a:lnTo>
                <a:lnTo>
                  <a:pt x="26" y="650"/>
                </a:lnTo>
                <a:lnTo>
                  <a:pt x="16" y="575"/>
                </a:lnTo>
                <a:lnTo>
                  <a:pt x="7" y="519"/>
                </a:lnTo>
                <a:lnTo>
                  <a:pt x="0" y="449"/>
                </a:lnTo>
                <a:lnTo>
                  <a:pt x="3" y="400"/>
                </a:lnTo>
                <a:lnTo>
                  <a:pt x="9" y="355"/>
                </a:lnTo>
                <a:lnTo>
                  <a:pt x="18" y="307"/>
                </a:lnTo>
                <a:lnTo>
                  <a:pt x="31" y="252"/>
                </a:lnTo>
                <a:lnTo>
                  <a:pt x="52" y="206"/>
                </a:lnTo>
                <a:lnTo>
                  <a:pt x="72" y="166"/>
                </a:lnTo>
                <a:lnTo>
                  <a:pt x="107" y="113"/>
                </a:lnTo>
                <a:lnTo>
                  <a:pt x="151" y="63"/>
                </a:lnTo>
                <a:lnTo>
                  <a:pt x="178" y="38"/>
                </a:lnTo>
                <a:lnTo>
                  <a:pt x="214" y="16"/>
                </a:lnTo>
                <a:lnTo>
                  <a:pt x="248" y="3"/>
                </a:lnTo>
                <a:lnTo>
                  <a:pt x="277" y="0"/>
                </a:lnTo>
                <a:lnTo>
                  <a:pt x="304" y="3"/>
                </a:lnTo>
                <a:lnTo>
                  <a:pt x="330" y="9"/>
                </a:lnTo>
                <a:lnTo>
                  <a:pt x="363" y="30"/>
                </a:lnTo>
                <a:lnTo>
                  <a:pt x="387" y="56"/>
                </a:lnTo>
                <a:lnTo>
                  <a:pt x="408" y="93"/>
                </a:lnTo>
                <a:lnTo>
                  <a:pt x="425" y="135"/>
                </a:lnTo>
                <a:lnTo>
                  <a:pt x="440" y="183"/>
                </a:lnTo>
                <a:lnTo>
                  <a:pt x="455" y="237"/>
                </a:lnTo>
                <a:lnTo>
                  <a:pt x="465" y="299"/>
                </a:lnTo>
                <a:lnTo>
                  <a:pt x="472" y="402"/>
                </a:lnTo>
                <a:lnTo>
                  <a:pt x="488" y="503"/>
                </a:lnTo>
                <a:lnTo>
                  <a:pt x="512" y="575"/>
                </a:lnTo>
                <a:lnTo>
                  <a:pt x="550" y="653"/>
                </a:lnTo>
                <a:lnTo>
                  <a:pt x="524" y="705"/>
                </a:lnTo>
                <a:lnTo>
                  <a:pt x="481" y="819"/>
                </a:lnTo>
                <a:lnTo>
                  <a:pt x="457" y="905"/>
                </a:lnTo>
                <a:lnTo>
                  <a:pt x="472" y="957"/>
                </a:lnTo>
                <a:lnTo>
                  <a:pt x="480" y="1014"/>
                </a:lnTo>
                <a:lnTo>
                  <a:pt x="461" y="1081"/>
                </a:lnTo>
                <a:lnTo>
                  <a:pt x="456" y="1133"/>
                </a:lnTo>
                <a:lnTo>
                  <a:pt x="465" y="1187"/>
                </a:lnTo>
                <a:lnTo>
                  <a:pt x="484" y="1238"/>
                </a:lnTo>
                <a:lnTo>
                  <a:pt x="507" y="1271"/>
                </a:lnTo>
                <a:lnTo>
                  <a:pt x="571" y="1287"/>
                </a:lnTo>
                <a:lnTo>
                  <a:pt x="672" y="1287"/>
                </a:lnTo>
                <a:lnTo>
                  <a:pt x="779" y="1282"/>
                </a:lnTo>
                <a:lnTo>
                  <a:pt x="866" y="1309"/>
                </a:lnTo>
                <a:lnTo>
                  <a:pt x="1026" y="1313"/>
                </a:lnTo>
                <a:lnTo>
                  <a:pt x="1358" y="1254"/>
                </a:lnTo>
                <a:lnTo>
                  <a:pt x="1482" y="1242"/>
                </a:lnTo>
                <a:lnTo>
                  <a:pt x="1620" y="1255"/>
                </a:lnTo>
                <a:lnTo>
                  <a:pt x="1785" y="1293"/>
                </a:lnTo>
              </a:path>
            </a:pathLst>
          </a:custGeom>
          <a:gradFill rotWithShape="0">
            <a:gsLst>
              <a:gs pos="0">
                <a:srgbClr val="FF459B"/>
              </a:gs>
              <a:gs pos="100000">
                <a:srgbClr val="FFD9D9"/>
              </a:gs>
            </a:gsLst>
            <a:lin ang="135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  <p:sp>
        <p:nvSpPr>
          <p:cNvPr id="7172" name="Freeform 4"/>
          <p:cNvSpPr>
            <a:spLocks noChangeArrowheads="1"/>
          </p:cNvSpPr>
          <p:nvPr/>
        </p:nvSpPr>
        <p:spPr bwMode="auto">
          <a:xfrm>
            <a:off x="4730750" y="3622676"/>
            <a:ext cx="2895600" cy="1446213"/>
          </a:xfrm>
          <a:custGeom>
            <a:avLst/>
            <a:gdLst>
              <a:gd name="G0" fmla="+- 1 0 0"/>
              <a:gd name="G1" fmla="+- 1 0 0"/>
              <a:gd name="G2" fmla="+- 1 0 0"/>
              <a:gd name="G3" fmla="+- 1 0 0"/>
              <a:gd name="G4" fmla="+- 40 0 0"/>
              <a:gd name="G5" fmla="*/ 1 39069 35328"/>
              <a:gd name="G6" fmla="+- 1 0 0"/>
              <a:gd name="G7" fmla="+- 362 0 0"/>
              <a:gd name="G8" fmla="+- 1 0 0"/>
              <a:gd name="G9" fmla="+- 1 0 0"/>
              <a:gd name="G10" fmla="+- 1 0 0"/>
              <a:gd name="G11" fmla="+- 1 0 0"/>
              <a:gd name="G12" fmla="+- 1 0 0"/>
              <a:gd name="G13" fmla="+- 1 0 0"/>
              <a:gd name="G14" fmla="+- 1 0 0"/>
              <a:gd name="G15" fmla="+- 1 0 0"/>
              <a:gd name="G16" fmla="+- 1 0 0"/>
              <a:gd name="G17" fmla="+- 1 0 0"/>
              <a:gd name="G18" fmla="+- 1 0 0"/>
              <a:gd name="G19" fmla="+- 1 0 0"/>
              <a:gd name="G20" fmla="+- 1 0 0"/>
              <a:gd name="G21" fmla="*/ 1 16385 2"/>
              <a:gd name="G22" fmla="+- 1 0 0"/>
              <a:gd name="G23" fmla="+- 1 0 0"/>
              <a:gd name="G24" fmla="+- 1 0 0"/>
              <a:gd name="G25" fmla="+- 1 0 0"/>
              <a:gd name="G26" fmla="+- 1 0 0"/>
              <a:gd name="G27" fmla="+- 1 0 0"/>
              <a:gd name="G28" fmla="+- 1 0 0"/>
              <a:gd name="G29" fmla="+- 1 0 0"/>
              <a:gd name="G30" fmla="+- 1 0 0"/>
              <a:gd name="G31" fmla="*/ 1 25575 32264"/>
              <a:gd name="G32" fmla="+- 1 0 0"/>
              <a:gd name="G33" fmla="+- 1 0 0"/>
              <a:gd name="G34" fmla="+- 1 0 0"/>
              <a:gd name="G35" fmla="+- 1 0 0"/>
              <a:gd name="G36" fmla="+- 1 0 0"/>
              <a:gd name="G37" fmla="+- 1 0 0"/>
              <a:gd name="G38" fmla="+- 1 0 0"/>
              <a:gd name="G39" fmla="+- 1 0 0"/>
              <a:gd name="G40" fmla="+- 1 0 0"/>
              <a:gd name="T0" fmla="*/ 265113 w 1824"/>
              <a:gd name="T1" fmla="*/ 1446213 h 911"/>
              <a:gd name="T2" fmla="*/ 239713 w 1824"/>
              <a:gd name="T3" fmla="*/ 1231900 h 911"/>
              <a:gd name="T4" fmla="*/ 200025 w 1824"/>
              <a:gd name="T5" fmla="*/ 1106488 h 911"/>
              <a:gd name="T6" fmla="*/ 149225 w 1824"/>
              <a:gd name="T7" fmla="*/ 922338 h 911"/>
              <a:gd name="T8" fmla="*/ 125413 w 1824"/>
              <a:gd name="T9" fmla="*/ 723900 h 911"/>
              <a:gd name="T10" fmla="*/ 90488 w 1824"/>
              <a:gd name="T11" fmla="*/ 533400 h 911"/>
              <a:gd name="T12" fmla="*/ 65088 w 1824"/>
              <a:gd name="T13" fmla="*/ 458788 h 911"/>
              <a:gd name="T14" fmla="*/ 14288 w 1824"/>
              <a:gd name="T15" fmla="*/ 349250 h 911"/>
              <a:gd name="T16" fmla="*/ 0 w 1824"/>
              <a:gd name="T17" fmla="*/ 258763 h 911"/>
              <a:gd name="T18" fmla="*/ 4763 w 1824"/>
              <a:gd name="T19" fmla="*/ 200025 h 911"/>
              <a:gd name="T20" fmla="*/ 25400 w 1824"/>
              <a:gd name="T21" fmla="*/ 161925 h 911"/>
              <a:gd name="T22" fmla="*/ 65088 w 1824"/>
              <a:gd name="T23" fmla="*/ 134938 h 911"/>
              <a:gd name="T24" fmla="*/ 165100 w 1824"/>
              <a:gd name="T25" fmla="*/ 109538 h 911"/>
              <a:gd name="T26" fmla="*/ 279400 w 1824"/>
              <a:gd name="T27" fmla="*/ 100013 h 911"/>
              <a:gd name="T28" fmla="*/ 414338 w 1824"/>
              <a:gd name="T29" fmla="*/ 84138 h 911"/>
              <a:gd name="T30" fmla="*/ 574675 w 1824"/>
              <a:gd name="T31" fmla="*/ 74613 h 911"/>
              <a:gd name="T32" fmla="*/ 674688 w 1824"/>
              <a:gd name="T33" fmla="*/ 49213 h 911"/>
              <a:gd name="T34" fmla="*/ 814388 w 1824"/>
              <a:gd name="T35" fmla="*/ 25400 h 911"/>
              <a:gd name="T36" fmla="*/ 873125 w 1824"/>
              <a:gd name="T37" fmla="*/ 9525 h 911"/>
              <a:gd name="T38" fmla="*/ 963613 w 1824"/>
              <a:gd name="T39" fmla="*/ 0 h 911"/>
              <a:gd name="T40" fmla="*/ 1073150 w 1824"/>
              <a:gd name="T41" fmla="*/ 0 h 911"/>
              <a:gd name="T42" fmla="*/ 1112838 w 1824"/>
              <a:gd name="T43" fmla="*/ 9525 h 911"/>
              <a:gd name="T44" fmla="*/ 1247775 w 1824"/>
              <a:gd name="T45" fmla="*/ 49213 h 911"/>
              <a:gd name="T46" fmla="*/ 1347788 w 1824"/>
              <a:gd name="T47" fmla="*/ 60325 h 911"/>
              <a:gd name="T48" fmla="*/ 1438275 w 1824"/>
              <a:gd name="T49" fmla="*/ 74613 h 911"/>
              <a:gd name="T50" fmla="*/ 1552575 w 1824"/>
              <a:gd name="T51" fmla="*/ 49213 h 911"/>
              <a:gd name="T52" fmla="*/ 1662113 w 1824"/>
              <a:gd name="T53" fmla="*/ 74613 h 911"/>
              <a:gd name="T54" fmla="*/ 1801813 w 1824"/>
              <a:gd name="T55" fmla="*/ 100013 h 911"/>
              <a:gd name="T56" fmla="*/ 1922463 w 1824"/>
              <a:gd name="T57" fmla="*/ 109538 h 911"/>
              <a:gd name="T58" fmla="*/ 2036763 w 1824"/>
              <a:gd name="T59" fmla="*/ 130175 h 911"/>
              <a:gd name="T60" fmla="*/ 2146300 w 1824"/>
              <a:gd name="T61" fmla="*/ 187325 h 911"/>
              <a:gd name="T62" fmla="*/ 2346325 w 1824"/>
              <a:gd name="T63" fmla="*/ 234950 h 911"/>
              <a:gd name="T64" fmla="*/ 2411413 w 1824"/>
              <a:gd name="T65" fmla="*/ 284163 h 911"/>
              <a:gd name="T66" fmla="*/ 2460625 w 1824"/>
              <a:gd name="T67" fmla="*/ 323850 h 911"/>
              <a:gd name="T68" fmla="*/ 2501900 w 1824"/>
              <a:gd name="T69" fmla="*/ 393700 h 911"/>
              <a:gd name="T70" fmla="*/ 2546350 w 1824"/>
              <a:gd name="T71" fmla="*/ 484188 h 911"/>
              <a:gd name="T72" fmla="*/ 2611438 w 1824"/>
              <a:gd name="T73" fmla="*/ 608013 h 911"/>
              <a:gd name="T74" fmla="*/ 2676525 w 1824"/>
              <a:gd name="T75" fmla="*/ 708025 h 911"/>
              <a:gd name="T76" fmla="*/ 2746375 w 1824"/>
              <a:gd name="T77" fmla="*/ 847725 h 911"/>
              <a:gd name="T78" fmla="*/ 2835275 w 1824"/>
              <a:gd name="T79" fmla="*/ 1008063 h 911"/>
              <a:gd name="T80" fmla="*/ 2895600 w 1824"/>
              <a:gd name="T81" fmla="*/ 1122363 h 9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1824" h="911">
                <a:moveTo>
                  <a:pt x="167" y="911"/>
                </a:moveTo>
                <a:lnTo>
                  <a:pt x="151" y="776"/>
                </a:lnTo>
                <a:lnTo>
                  <a:pt x="126" y="697"/>
                </a:lnTo>
                <a:lnTo>
                  <a:pt x="94" y="581"/>
                </a:lnTo>
                <a:lnTo>
                  <a:pt x="79" y="456"/>
                </a:lnTo>
                <a:lnTo>
                  <a:pt x="57" y="336"/>
                </a:lnTo>
                <a:lnTo>
                  <a:pt x="41" y="289"/>
                </a:lnTo>
                <a:lnTo>
                  <a:pt x="9" y="220"/>
                </a:lnTo>
                <a:lnTo>
                  <a:pt x="0" y="163"/>
                </a:lnTo>
                <a:lnTo>
                  <a:pt x="3" y="126"/>
                </a:lnTo>
                <a:lnTo>
                  <a:pt x="16" y="102"/>
                </a:lnTo>
                <a:lnTo>
                  <a:pt x="41" y="85"/>
                </a:lnTo>
                <a:lnTo>
                  <a:pt x="104" y="69"/>
                </a:lnTo>
                <a:lnTo>
                  <a:pt x="176" y="63"/>
                </a:lnTo>
                <a:lnTo>
                  <a:pt x="261" y="53"/>
                </a:lnTo>
                <a:lnTo>
                  <a:pt x="362" y="47"/>
                </a:lnTo>
                <a:lnTo>
                  <a:pt x="425" y="31"/>
                </a:lnTo>
                <a:lnTo>
                  <a:pt x="513" y="16"/>
                </a:lnTo>
                <a:lnTo>
                  <a:pt x="550" y="6"/>
                </a:lnTo>
                <a:lnTo>
                  <a:pt x="607" y="0"/>
                </a:lnTo>
                <a:lnTo>
                  <a:pt x="676" y="0"/>
                </a:lnTo>
                <a:lnTo>
                  <a:pt x="701" y="6"/>
                </a:lnTo>
                <a:lnTo>
                  <a:pt x="786" y="31"/>
                </a:lnTo>
                <a:lnTo>
                  <a:pt x="849" y="38"/>
                </a:lnTo>
                <a:lnTo>
                  <a:pt x="906" y="47"/>
                </a:lnTo>
                <a:lnTo>
                  <a:pt x="978" y="31"/>
                </a:lnTo>
                <a:lnTo>
                  <a:pt x="1047" y="47"/>
                </a:lnTo>
                <a:lnTo>
                  <a:pt x="1135" y="63"/>
                </a:lnTo>
                <a:lnTo>
                  <a:pt x="1211" y="69"/>
                </a:lnTo>
                <a:lnTo>
                  <a:pt x="1283" y="82"/>
                </a:lnTo>
                <a:lnTo>
                  <a:pt x="1352" y="118"/>
                </a:lnTo>
                <a:lnTo>
                  <a:pt x="1478" y="148"/>
                </a:lnTo>
                <a:lnTo>
                  <a:pt x="1519" y="179"/>
                </a:lnTo>
                <a:lnTo>
                  <a:pt x="1550" y="204"/>
                </a:lnTo>
                <a:lnTo>
                  <a:pt x="1576" y="248"/>
                </a:lnTo>
                <a:lnTo>
                  <a:pt x="1604" y="305"/>
                </a:lnTo>
                <a:lnTo>
                  <a:pt x="1645" y="383"/>
                </a:lnTo>
                <a:lnTo>
                  <a:pt x="1686" y="446"/>
                </a:lnTo>
                <a:lnTo>
                  <a:pt x="1730" y="534"/>
                </a:lnTo>
                <a:lnTo>
                  <a:pt x="1786" y="635"/>
                </a:lnTo>
                <a:lnTo>
                  <a:pt x="1824" y="707"/>
                </a:lnTo>
              </a:path>
            </a:pathLst>
          </a:custGeom>
          <a:gradFill rotWithShape="0">
            <a:gsLst>
              <a:gs pos="0">
                <a:srgbClr val="DDD800"/>
              </a:gs>
              <a:gs pos="100000">
                <a:srgbClr val="FFFFCC"/>
              </a:gs>
            </a:gsLst>
            <a:lin ang="10800000" scaled="1"/>
          </a:gradFill>
          <a:ln w="28440" cap="flat">
            <a:solidFill>
              <a:srgbClr val="FF99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  <p:sp>
        <p:nvSpPr>
          <p:cNvPr id="7173" name="Rectangle 5"/>
          <p:cNvSpPr>
            <a:spLocks noChangeArrowheads="1"/>
          </p:cNvSpPr>
          <p:nvPr/>
        </p:nvSpPr>
        <p:spPr bwMode="auto">
          <a:xfrm>
            <a:off x="4497389" y="5861051"/>
            <a:ext cx="1512887" cy="6778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buClrTx/>
              <a:buFontTx/>
              <a:buNone/>
            </a:pPr>
            <a:r>
              <a:rPr lang="es-CO" altLang="es-CO" sz="2000" b="1" i="1">
                <a:solidFill>
                  <a:srgbClr val="FFFFCC"/>
                </a:solidFill>
              </a:rPr>
              <a:t>Oído </a:t>
            </a:r>
          </a:p>
          <a:p>
            <a:pPr algn="ctr">
              <a:buClrTx/>
              <a:buFontTx/>
              <a:buNone/>
            </a:pPr>
            <a:r>
              <a:rPr lang="es-CO" altLang="es-CO" sz="2000" b="1" i="1">
                <a:solidFill>
                  <a:srgbClr val="FFFFCC"/>
                </a:solidFill>
              </a:rPr>
              <a:t>externo</a:t>
            </a:r>
          </a:p>
        </p:txBody>
      </p:sp>
      <p:sp>
        <p:nvSpPr>
          <p:cNvPr id="7174" name="Rectangle 6"/>
          <p:cNvSpPr>
            <a:spLocks noChangeArrowheads="1"/>
          </p:cNvSpPr>
          <p:nvPr/>
        </p:nvSpPr>
        <p:spPr bwMode="auto">
          <a:xfrm>
            <a:off x="6761164" y="5861051"/>
            <a:ext cx="835025" cy="7096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buClrTx/>
              <a:buFontTx/>
              <a:buNone/>
            </a:pPr>
            <a:r>
              <a:rPr lang="es-CO" altLang="es-CO" sz="2000" b="1" i="1">
                <a:solidFill>
                  <a:srgbClr val="FFFFCC"/>
                </a:solidFill>
              </a:rPr>
              <a:t>Oído </a:t>
            </a:r>
          </a:p>
          <a:p>
            <a:pPr algn="ctr">
              <a:buClrTx/>
              <a:buFontTx/>
              <a:buNone/>
            </a:pPr>
            <a:r>
              <a:rPr lang="es-CO" altLang="es-CO" sz="2000" b="1" i="1">
                <a:solidFill>
                  <a:srgbClr val="FFFFCC"/>
                </a:solidFill>
              </a:rPr>
              <a:t>medio</a:t>
            </a:r>
          </a:p>
        </p:txBody>
      </p:sp>
      <p:sp>
        <p:nvSpPr>
          <p:cNvPr id="7175" name="Rectangle 7"/>
          <p:cNvSpPr>
            <a:spLocks noChangeArrowheads="1"/>
          </p:cNvSpPr>
          <p:nvPr/>
        </p:nvSpPr>
        <p:spPr bwMode="auto">
          <a:xfrm>
            <a:off x="7793038" y="5851526"/>
            <a:ext cx="836612" cy="739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buClrTx/>
              <a:buFontTx/>
              <a:buNone/>
            </a:pPr>
            <a:r>
              <a:rPr lang="es-CO" altLang="es-CO" sz="2000" b="1" i="1">
                <a:solidFill>
                  <a:srgbClr val="FFFFCC"/>
                </a:solidFill>
              </a:rPr>
              <a:t>Oído </a:t>
            </a:r>
          </a:p>
          <a:p>
            <a:pPr algn="ctr">
              <a:buClrTx/>
              <a:buFontTx/>
              <a:buNone/>
            </a:pPr>
            <a:r>
              <a:rPr lang="es-CO" altLang="es-CO" sz="2000" b="1" i="1">
                <a:solidFill>
                  <a:srgbClr val="FFFFCC"/>
                </a:solidFill>
              </a:rPr>
              <a:t>interno</a:t>
            </a:r>
          </a:p>
        </p:txBody>
      </p:sp>
      <p:sp>
        <p:nvSpPr>
          <p:cNvPr id="7176" name="Rectangle 8"/>
          <p:cNvSpPr>
            <a:spLocks noChangeArrowheads="1"/>
          </p:cNvSpPr>
          <p:nvPr/>
        </p:nvSpPr>
        <p:spPr bwMode="auto">
          <a:xfrm>
            <a:off x="2190750" y="1208089"/>
            <a:ext cx="1244600" cy="8397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buClrTx/>
              <a:buFontTx/>
              <a:buNone/>
            </a:pPr>
            <a:r>
              <a:rPr lang="es-CO" altLang="es-CO" sz="2000" b="1" i="1">
                <a:solidFill>
                  <a:srgbClr val="00FFFF"/>
                </a:solidFill>
              </a:rPr>
              <a:t>Pabellón de la oreja</a:t>
            </a:r>
          </a:p>
        </p:txBody>
      </p:sp>
      <p:sp>
        <p:nvSpPr>
          <p:cNvPr id="7177" name="Rectangle 9"/>
          <p:cNvSpPr>
            <a:spLocks noChangeArrowheads="1"/>
          </p:cNvSpPr>
          <p:nvPr/>
        </p:nvSpPr>
        <p:spPr bwMode="auto">
          <a:xfrm>
            <a:off x="2197100" y="3556000"/>
            <a:ext cx="1612900" cy="1016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buClrTx/>
              <a:buFontTx/>
              <a:buNone/>
            </a:pPr>
            <a:r>
              <a:rPr lang="es-CO" altLang="es-CO" sz="2000" b="1" i="1">
                <a:solidFill>
                  <a:srgbClr val="00FFFF"/>
                </a:solidFill>
              </a:rPr>
              <a:t>Canal</a:t>
            </a:r>
          </a:p>
          <a:p>
            <a:pPr algn="ctr">
              <a:buClrTx/>
              <a:buFontTx/>
              <a:buNone/>
            </a:pPr>
            <a:r>
              <a:rPr lang="es-CO" altLang="es-CO" sz="2000" b="1" i="1">
                <a:solidFill>
                  <a:srgbClr val="00FFFF"/>
                </a:solidFill>
              </a:rPr>
              <a:t>auditivo</a:t>
            </a:r>
          </a:p>
        </p:txBody>
      </p:sp>
      <p:sp>
        <p:nvSpPr>
          <p:cNvPr id="7178" name="Line 10"/>
          <p:cNvSpPr>
            <a:spLocks noChangeShapeType="1"/>
          </p:cNvSpPr>
          <p:nvPr/>
        </p:nvSpPr>
        <p:spPr bwMode="auto">
          <a:xfrm flipV="1">
            <a:off x="3640138" y="3538538"/>
            <a:ext cx="1300162" cy="266700"/>
          </a:xfrm>
          <a:prstGeom prst="line">
            <a:avLst/>
          </a:prstGeom>
          <a:noFill/>
          <a:ln w="9360" cap="sq">
            <a:solidFill>
              <a:srgbClr val="00FFFF"/>
            </a:solidFill>
            <a:miter lim="800000"/>
            <a:headEnd/>
            <a:tailEnd type="triangle" w="sm" len="sm"/>
          </a:ln>
          <a:effectLst>
            <a:outerShdw dist="17819" dir="2700000" algn="ctr" rotWithShape="0">
              <a:srgbClr val="000000"/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s-CO"/>
          </a:p>
        </p:txBody>
      </p:sp>
      <p:sp>
        <p:nvSpPr>
          <p:cNvPr id="7179" name="Rectangle 11"/>
          <p:cNvSpPr>
            <a:spLocks noChangeArrowheads="1"/>
          </p:cNvSpPr>
          <p:nvPr/>
        </p:nvSpPr>
        <p:spPr bwMode="auto">
          <a:xfrm>
            <a:off x="7813676" y="4940300"/>
            <a:ext cx="1406525" cy="1155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buClrTx/>
              <a:buFontTx/>
              <a:buNone/>
            </a:pPr>
            <a:r>
              <a:rPr lang="es-CO" altLang="es-CO" sz="2000" b="1" i="1">
                <a:solidFill>
                  <a:srgbClr val="00FFFF"/>
                </a:solidFill>
              </a:rPr>
              <a:t>Trompa de Eustaquio</a:t>
            </a:r>
          </a:p>
        </p:txBody>
      </p:sp>
      <p:sp>
        <p:nvSpPr>
          <p:cNvPr id="7180" name="Line 12"/>
          <p:cNvSpPr>
            <a:spLocks noChangeShapeType="1"/>
          </p:cNvSpPr>
          <p:nvPr/>
        </p:nvSpPr>
        <p:spPr bwMode="auto">
          <a:xfrm flipH="1" flipV="1">
            <a:off x="7691438" y="4721225"/>
            <a:ext cx="184150" cy="260350"/>
          </a:xfrm>
          <a:prstGeom prst="line">
            <a:avLst/>
          </a:prstGeom>
          <a:noFill/>
          <a:ln w="9360" cap="sq">
            <a:solidFill>
              <a:srgbClr val="00FFFF"/>
            </a:solidFill>
            <a:miter lim="800000"/>
            <a:headEnd/>
            <a:tailEnd type="triangle" w="sm" len="sm"/>
          </a:ln>
          <a:effectLst>
            <a:outerShdw dist="17819" dir="2700000" algn="ctr" rotWithShape="0">
              <a:srgbClr val="000000"/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s-CO"/>
          </a:p>
        </p:txBody>
      </p:sp>
      <p:sp>
        <p:nvSpPr>
          <p:cNvPr id="7181" name="Rectangle 13"/>
          <p:cNvSpPr>
            <a:spLocks noChangeArrowheads="1"/>
          </p:cNvSpPr>
          <p:nvPr/>
        </p:nvSpPr>
        <p:spPr bwMode="auto">
          <a:xfrm>
            <a:off x="8534401" y="2609851"/>
            <a:ext cx="1254125" cy="4556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buClrTx/>
              <a:buFontTx/>
              <a:buNone/>
            </a:pPr>
            <a:r>
              <a:rPr lang="es-CO" altLang="es-CO" sz="2000" b="1" i="1">
                <a:solidFill>
                  <a:srgbClr val="00FFFF"/>
                </a:solidFill>
              </a:rPr>
              <a:t>Cóclea</a:t>
            </a:r>
          </a:p>
        </p:txBody>
      </p:sp>
      <p:sp>
        <p:nvSpPr>
          <p:cNvPr id="7182" name="Rectangle 14"/>
          <p:cNvSpPr>
            <a:spLocks noChangeArrowheads="1"/>
          </p:cNvSpPr>
          <p:nvPr/>
        </p:nvSpPr>
        <p:spPr bwMode="auto">
          <a:xfrm>
            <a:off x="5035550" y="5199064"/>
            <a:ext cx="1441450" cy="3635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buClrTx/>
              <a:buFontTx/>
              <a:buNone/>
            </a:pPr>
            <a:r>
              <a:rPr lang="es-CO" altLang="es-CO" sz="2000" b="1" i="1">
                <a:solidFill>
                  <a:srgbClr val="00FFFF"/>
                </a:solidFill>
              </a:rPr>
              <a:t>Tímpano</a:t>
            </a:r>
          </a:p>
        </p:txBody>
      </p:sp>
      <p:sp>
        <p:nvSpPr>
          <p:cNvPr id="7183" name="Line 15"/>
          <p:cNvSpPr>
            <a:spLocks noChangeShapeType="1"/>
          </p:cNvSpPr>
          <p:nvPr/>
        </p:nvSpPr>
        <p:spPr bwMode="auto">
          <a:xfrm flipV="1">
            <a:off x="6010276" y="3548063"/>
            <a:ext cx="798513" cy="1528762"/>
          </a:xfrm>
          <a:prstGeom prst="line">
            <a:avLst/>
          </a:prstGeom>
          <a:noFill/>
          <a:ln w="9360" cap="sq">
            <a:solidFill>
              <a:srgbClr val="00FFFF"/>
            </a:solidFill>
            <a:miter lim="800000"/>
            <a:headEnd/>
            <a:tailEnd type="triangle" w="sm" len="sm"/>
          </a:ln>
          <a:effectLst>
            <a:outerShdw dist="17819" dir="2700000" algn="ctr" rotWithShape="0">
              <a:srgbClr val="000000"/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s-CO"/>
          </a:p>
        </p:txBody>
      </p:sp>
      <p:sp>
        <p:nvSpPr>
          <p:cNvPr id="7184" name="Rectangle 16"/>
          <p:cNvSpPr>
            <a:spLocks noChangeArrowheads="1"/>
          </p:cNvSpPr>
          <p:nvPr/>
        </p:nvSpPr>
        <p:spPr bwMode="auto">
          <a:xfrm>
            <a:off x="7610476" y="1462089"/>
            <a:ext cx="1889125" cy="911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buClrTx/>
              <a:buFontTx/>
              <a:buNone/>
            </a:pPr>
            <a:r>
              <a:rPr lang="es-CO" altLang="es-CO" sz="2000" b="1" i="1">
                <a:solidFill>
                  <a:srgbClr val="00FFFF"/>
                </a:solidFill>
              </a:rPr>
              <a:t>Canales </a:t>
            </a:r>
          </a:p>
          <a:p>
            <a:pPr algn="ctr">
              <a:buClrTx/>
              <a:buFontTx/>
              <a:buNone/>
            </a:pPr>
            <a:r>
              <a:rPr lang="es-CO" altLang="es-CO" sz="2000" b="1" i="1">
                <a:solidFill>
                  <a:srgbClr val="00FFFF"/>
                </a:solidFill>
              </a:rPr>
              <a:t>semicirculares</a:t>
            </a:r>
          </a:p>
        </p:txBody>
      </p:sp>
      <p:sp>
        <p:nvSpPr>
          <p:cNvPr id="7185" name="Line 17"/>
          <p:cNvSpPr>
            <a:spLocks noChangeShapeType="1"/>
          </p:cNvSpPr>
          <p:nvPr/>
        </p:nvSpPr>
        <p:spPr bwMode="auto">
          <a:xfrm flipH="1">
            <a:off x="7786688" y="2227264"/>
            <a:ext cx="222250" cy="363537"/>
          </a:xfrm>
          <a:prstGeom prst="line">
            <a:avLst/>
          </a:prstGeom>
          <a:noFill/>
          <a:ln w="9360" cap="sq">
            <a:solidFill>
              <a:srgbClr val="00FFFF"/>
            </a:solidFill>
            <a:miter lim="800000"/>
            <a:headEnd/>
            <a:tailEnd type="triangle" w="sm" len="sm"/>
          </a:ln>
          <a:effectLst>
            <a:outerShdw dist="17819" dir="2700000" algn="ctr" rotWithShape="0">
              <a:srgbClr val="000000"/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s-CO"/>
          </a:p>
        </p:txBody>
      </p:sp>
      <p:sp>
        <p:nvSpPr>
          <p:cNvPr id="7186" name="Rectangle 18"/>
          <p:cNvSpPr>
            <a:spLocks noChangeArrowheads="1"/>
          </p:cNvSpPr>
          <p:nvPr/>
        </p:nvSpPr>
        <p:spPr bwMode="auto">
          <a:xfrm>
            <a:off x="6202363" y="4973638"/>
            <a:ext cx="1187450" cy="488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buClrTx/>
              <a:buFontTx/>
              <a:buNone/>
            </a:pPr>
            <a:r>
              <a:rPr lang="es-CO" altLang="es-CO" sz="2000" b="1" i="1">
                <a:solidFill>
                  <a:srgbClr val="00FFFF"/>
                </a:solidFill>
              </a:rPr>
              <a:t>Estribo</a:t>
            </a:r>
          </a:p>
        </p:txBody>
      </p:sp>
      <p:sp>
        <p:nvSpPr>
          <p:cNvPr id="7187" name="Rectangle 19"/>
          <p:cNvSpPr>
            <a:spLocks noChangeArrowheads="1"/>
          </p:cNvSpPr>
          <p:nvPr/>
        </p:nvSpPr>
        <p:spPr bwMode="auto">
          <a:xfrm>
            <a:off x="6291264" y="914401"/>
            <a:ext cx="1328737" cy="9493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buClrTx/>
              <a:buFontTx/>
              <a:buNone/>
            </a:pPr>
            <a:r>
              <a:rPr lang="es-CO" altLang="es-CO" sz="2000" b="1" i="1">
                <a:solidFill>
                  <a:srgbClr val="00FFFF"/>
                </a:solidFill>
              </a:rPr>
              <a:t>Caja </a:t>
            </a:r>
          </a:p>
          <a:p>
            <a:pPr algn="ctr">
              <a:buClrTx/>
              <a:buFontTx/>
              <a:buNone/>
            </a:pPr>
            <a:r>
              <a:rPr lang="es-CO" altLang="es-CO" sz="2000" b="1" i="1">
                <a:solidFill>
                  <a:srgbClr val="00FFFF"/>
                </a:solidFill>
              </a:rPr>
              <a:t>timpánica</a:t>
            </a:r>
          </a:p>
        </p:txBody>
      </p:sp>
      <p:sp>
        <p:nvSpPr>
          <p:cNvPr id="7188" name="Rectangle 20"/>
          <p:cNvSpPr>
            <a:spLocks noChangeArrowheads="1"/>
          </p:cNvSpPr>
          <p:nvPr/>
        </p:nvSpPr>
        <p:spPr bwMode="auto">
          <a:xfrm>
            <a:off x="8763000" y="3505201"/>
            <a:ext cx="1295400" cy="747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buClrTx/>
              <a:buFontTx/>
              <a:buNone/>
            </a:pPr>
            <a:r>
              <a:rPr lang="es-CO" altLang="es-CO" sz="2000" b="1" i="1">
                <a:solidFill>
                  <a:srgbClr val="00FFFF"/>
                </a:solidFill>
              </a:rPr>
              <a:t>Ventana</a:t>
            </a:r>
          </a:p>
          <a:p>
            <a:pPr algn="ctr">
              <a:buClrTx/>
              <a:buFontTx/>
              <a:buNone/>
            </a:pPr>
            <a:r>
              <a:rPr lang="es-CO" altLang="es-CO" sz="2000" b="1" i="1">
                <a:solidFill>
                  <a:srgbClr val="00FFFF"/>
                </a:solidFill>
              </a:rPr>
              <a:t>oval</a:t>
            </a:r>
          </a:p>
        </p:txBody>
      </p:sp>
      <p:sp>
        <p:nvSpPr>
          <p:cNvPr id="7189" name="Rectangle 21"/>
          <p:cNvSpPr>
            <a:spLocks noChangeArrowheads="1"/>
          </p:cNvSpPr>
          <p:nvPr/>
        </p:nvSpPr>
        <p:spPr bwMode="auto">
          <a:xfrm>
            <a:off x="5265738" y="903289"/>
            <a:ext cx="984250" cy="276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buClrTx/>
              <a:buFontTx/>
              <a:buNone/>
            </a:pPr>
            <a:r>
              <a:rPr lang="es-CO" altLang="es-CO" sz="2000" b="1" i="1">
                <a:solidFill>
                  <a:srgbClr val="00FFFF"/>
                </a:solidFill>
              </a:rPr>
              <a:t>Martillo</a:t>
            </a:r>
          </a:p>
        </p:txBody>
      </p:sp>
      <p:sp>
        <p:nvSpPr>
          <p:cNvPr id="7190" name="Rectangle 22"/>
          <p:cNvSpPr>
            <a:spLocks noChangeArrowheads="1"/>
          </p:cNvSpPr>
          <p:nvPr/>
        </p:nvSpPr>
        <p:spPr bwMode="auto">
          <a:xfrm>
            <a:off x="7194550" y="685801"/>
            <a:ext cx="1339850" cy="493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buClrTx/>
              <a:buFontTx/>
              <a:buNone/>
            </a:pPr>
            <a:r>
              <a:rPr lang="es-CO" altLang="es-CO" sz="2000" b="1" i="1">
                <a:solidFill>
                  <a:srgbClr val="00FFFF"/>
                </a:solidFill>
              </a:rPr>
              <a:t>Yunque</a:t>
            </a:r>
          </a:p>
        </p:txBody>
      </p:sp>
      <p:sp>
        <p:nvSpPr>
          <p:cNvPr id="7191" name="Rectangle 23"/>
          <p:cNvSpPr>
            <a:spLocks noChangeArrowheads="1"/>
          </p:cNvSpPr>
          <p:nvPr/>
        </p:nvSpPr>
        <p:spPr bwMode="auto">
          <a:xfrm>
            <a:off x="8543926" y="4267200"/>
            <a:ext cx="1362075" cy="706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buClrTx/>
              <a:buFontTx/>
              <a:buNone/>
            </a:pPr>
            <a:r>
              <a:rPr lang="es-CO" altLang="es-CO" sz="2000" b="1" i="1">
                <a:solidFill>
                  <a:srgbClr val="00FFFF"/>
                </a:solidFill>
              </a:rPr>
              <a:t>Ventana</a:t>
            </a:r>
          </a:p>
          <a:p>
            <a:pPr algn="ctr">
              <a:buClrTx/>
              <a:buFontTx/>
              <a:buNone/>
            </a:pPr>
            <a:r>
              <a:rPr lang="es-CO" altLang="es-CO" sz="2000" b="1" i="1">
                <a:solidFill>
                  <a:srgbClr val="00FFFF"/>
                </a:solidFill>
              </a:rPr>
              <a:t>redonda</a:t>
            </a:r>
          </a:p>
        </p:txBody>
      </p:sp>
      <p:sp>
        <p:nvSpPr>
          <p:cNvPr id="7192" name="Line 24"/>
          <p:cNvSpPr>
            <a:spLocks noChangeShapeType="1"/>
          </p:cNvSpPr>
          <p:nvPr/>
        </p:nvSpPr>
        <p:spPr bwMode="auto">
          <a:xfrm>
            <a:off x="3435351" y="1779589"/>
            <a:ext cx="430213" cy="433387"/>
          </a:xfrm>
          <a:prstGeom prst="line">
            <a:avLst/>
          </a:prstGeom>
          <a:noFill/>
          <a:ln w="9360" cap="sq">
            <a:solidFill>
              <a:srgbClr val="00FFFF"/>
            </a:solidFill>
            <a:miter lim="800000"/>
            <a:headEnd/>
            <a:tailEnd type="triangle" w="med" len="med"/>
          </a:ln>
          <a:effectLst>
            <a:outerShdw dist="38160" dir="5400000" algn="ctr" rotWithShape="0">
              <a:srgbClr val="000000"/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s-CO"/>
          </a:p>
        </p:txBody>
      </p:sp>
      <p:sp>
        <p:nvSpPr>
          <p:cNvPr id="7193" name="Freeform 25"/>
          <p:cNvSpPr>
            <a:spLocks noChangeArrowheads="1"/>
          </p:cNvSpPr>
          <p:nvPr/>
        </p:nvSpPr>
        <p:spPr bwMode="auto">
          <a:xfrm>
            <a:off x="4214813" y="3824289"/>
            <a:ext cx="722312" cy="1044575"/>
          </a:xfrm>
          <a:custGeom>
            <a:avLst/>
            <a:gdLst>
              <a:gd name="G0" fmla="+- 1 0 0"/>
              <a:gd name="G1" fmla="+- 1 0 0"/>
              <a:gd name="G2" fmla="+- 1 0 0"/>
              <a:gd name="G3" fmla="+- 1 0 0"/>
              <a:gd name="G4" fmla="*/ 1 9597 15648"/>
              <a:gd name="G5" fmla="+- 1 0 0"/>
              <a:gd name="G6" fmla="+- 1 0 0"/>
              <a:gd name="G7" fmla="*/ 1 0 0"/>
              <a:gd name="G8" fmla="+- 1 0 0"/>
              <a:gd name="G9" fmla="+- 1 0 0"/>
              <a:gd name="G10" fmla="+- 1 0 0"/>
              <a:gd name="G11" fmla="+- 36864 0 0"/>
              <a:gd name="G12" fmla="*/ 1 4699 0"/>
              <a:gd name="G13" fmla="*/ 1 35987 55552"/>
              <a:gd name="G14" fmla="*/ G13 1 180"/>
              <a:gd name="G15" fmla="*/ G12 1 G14"/>
              <a:gd name="G16" fmla="*/ 1 28997 61504"/>
              <a:gd name="T0" fmla="*/ 721481 w 20000"/>
              <a:gd name="T1" fmla="*/ 903923 h 20000"/>
              <a:gd name="T2" fmla="*/ 681393 w 20000"/>
              <a:gd name="T3" fmla="*/ 968843 h 20000"/>
              <a:gd name="T4" fmla="*/ 606236 w 20000"/>
              <a:gd name="T5" fmla="*/ 1018774 h 20000"/>
              <a:gd name="T6" fmla="*/ 501032 w 20000"/>
              <a:gd name="T7" fmla="*/ 1043739 h 20000"/>
              <a:gd name="T8" fmla="*/ 380767 w 20000"/>
              <a:gd name="T9" fmla="*/ 1018774 h 20000"/>
              <a:gd name="T10" fmla="*/ 280582 w 20000"/>
              <a:gd name="T11" fmla="*/ 943878 h 20000"/>
              <a:gd name="T12" fmla="*/ 195385 w 20000"/>
              <a:gd name="T13" fmla="*/ 829027 h 20000"/>
              <a:gd name="T14" fmla="*/ 130269 w 20000"/>
              <a:gd name="T15" fmla="*/ 679183 h 20000"/>
              <a:gd name="T16" fmla="*/ 120229 w 20000"/>
              <a:gd name="T17" fmla="*/ 544328 h 20000"/>
              <a:gd name="T18" fmla="*/ 95201 w 20000"/>
              <a:gd name="T19" fmla="*/ 429477 h 20000"/>
              <a:gd name="T20" fmla="*/ 80177 w 20000"/>
              <a:gd name="T21" fmla="*/ 344605 h 20000"/>
              <a:gd name="T22" fmla="*/ 70136 w 20000"/>
              <a:gd name="T23" fmla="*/ 254667 h 20000"/>
              <a:gd name="T24" fmla="*/ 45108 w 20000"/>
              <a:gd name="T25" fmla="*/ 129841 h 20000"/>
              <a:gd name="T26" fmla="*/ 0 w 20000"/>
              <a:gd name="T27" fmla="*/ 0 h 200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20000" h="20000">
                <a:moveTo>
                  <a:pt x="19977" y="17307"/>
                </a:moveTo>
                <a:lnTo>
                  <a:pt x="18867" y="18550"/>
                </a:lnTo>
                <a:lnTo>
                  <a:pt x="16786" y="19506"/>
                </a:lnTo>
                <a:lnTo>
                  <a:pt x="13873" y="19984"/>
                </a:lnTo>
                <a:lnTo>
                  <a:pt x="10543" y="19506"/>
                </a:lnTo>
                <a:lnTo>
                  <a:pt x="7769" y="18072"/>
                </a:lnTo>
                <a:lnTo>
                  <a:pt x="5410" y="15873"/>
                </a:lnTo>
                <a:lnTo>
                  <a:pt x="3607" y="13004"/>
                </a:lnTo>
                <a:lnTo>
                  <a:pt x="3329" y="10422"/>
                </a:lnTo>
                <a:lnTo>
                  <a:pt x="2636" y="8223"/>
                </a:lnTo>
                <a:lnTo>
                  <a:pt x="2220" y="6598"/>
                </a:lnTo>
                <a:lnTo>
                  <a:pt x="1942" y="4876"/>
                </a:lnTo>
                <a:lnTo>
                  <a:pt x="1249" y="2486"/>
                </a:lnTo>
                <a:lnTo>
                  <a:pt x="0" y="0"/>
                </a:lnTo>
              </a:path>
            </a:pathLst>
          </a:custGeom>
          <a:noFill/>
          <a:ln w="19080" cap="flat">
            <a:solidFill>
              <a:srgbClr val="FF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  <p:sp>
        <p:nvSpPr>
          <p:cNvPr id="7194" name="Freeform 26"/>
          <p:cNvSpPr>
            <a:spLocks noChangeArrowheads="1"/>
          </p:cNvSpPr>
          <p:nvPr/>
        </p:nvSpPr>
        <p:spPr bwMode="auto">
          <a:xfrm>
            <a:off x="3946525" y="1209676"/>
            <a:ext cx="863600" cy="2786063"/>
          </a:xfrm>
          <a:custGeom>
            <a:avLst/>
            <a:gdLst>
              <a:gd name="G0" fmla="+- 1 0 0"/>
              <a:gd name="G1" fmla="+- 180 0 0"/>
              <a:gd name="G2" fmla="+- 1 0 0"/>
              <a:gd name="G3" fmla="*/ 1 38179 25408"/>
              <a:gd name="G4" fmla="+- 112 0 0"/>
              <a:gd name="G5" fmla="+- 1 0 0"/>
              <a:gd name="G6" fmla="+- 1 0 0"/>
              <a:gd name="G7" fmla="+- 1 0 0"/>
              <a:gd name="G8" fmla="+- 1 0 0"/>
              <a:gd name="G9" fmla="+- 100 0 0"/>
              <a:gd name="G10" fmla="+- 1 0 0"/>
              <a:gd name="G11" fmla="+- 1 0 0"/>
              <a:gd name="G12" fmla="+- 1 0 0"/>
              <a:gd name="G13" fmla="+- 1 0 0"/>
              <a:gd name="G14" fmla="+- 1 0 0"/>
              <a:gd name="G15" fmla="*/ 1 0 0"/>
              <a:gd name="G16" fmla="+- 1 0 0"/>
              <a:gd name="G17" fmla="+- 1 0 0"/>
              <a:gd name="G18" fmla="+- 1 0 0"/>
              <a:gd name="G19" fmla="+- 1 0 0"/>
              <a:gd name="G20" fmla="+- 1 0 0"/>
              <a:gd name="G21" fmla="+- 1 0 0"/>
              <a:gd name="G22" fmla="+- 1 0 0"/>
              <a:gd name="G23" fmla="+- 1 0 0"/>
              <a:gd name="G24" fmla="+- 1 0 0"/>
              <a:gd name="G25" fmla="+- 1 0 0"/>
              <a:gd name="G26" fmla="+- 1 0 0"/>
              <a:gd name="G27" fmla="+- 1 0 0"/>
              <a:gd name="G28" fmla="+- 1 0 0"/>
              <a:gd name="G29" fmla="+- 1 0 0"/>
              <a:gd name="G30" fmla="+- 1 0 0"/>
              <a:gd name="G31" fmla="+- 1 0 0"/>
              <a:gd name="G32" fmla="+- 1 0 0"/>
              <a:gd name="G33" fmla="*/ 1 65535 32768"/>
              <a:gd name="G34" fmla="+- 1 0 0"/>
              <a:gd name="G35" fmla="+- 42 0 0"/>
              <a:gd name="G36" fmla="+- 40 0 0"/>
              <a:gd name="G37" fmla="+- 23580 0 0"/>
              <a:gd name="G38" fmla="*/ 1 52959 2"/>
              <a:gd name="G39" fmla="*/ 1 40923 35328"/>
              <a:gd name="G40" fmla="+- 7830 0 0"/>
              <a:gd name="G41" fmla="+- 19067 0 0"/>
              <a:gd name="G42" fmla="+- 554 0 0"/>
              <a:gd name="G43" fmla="+- 15328 0 0"/>
              <a:gd name="T0" fmla="*/ 374393 w 1038"/>
              <a:gd name="T1" fmla="*/ 2786063 h 3348"/>
              <a:gd name="T2" fmla="*/ 287867 w 1038"/>
              <a:gd name="T3" fmla="*/ 2651254 h 3348"/>
              <a:gd name="T4" fmla="*/ 217980 w 1038"/>
              <a:gd name="T5" fmla="*/ 2513948 h 3348"/>
              <a:gd name="T6" fmla="*/ 149757 w 1038"/>
              <a:gd name="T7" fmla="*/ 2346684 h 3348"/>
              <a:gd name="T8" fmla="*/ 89854 w 1038"/>
              <a:gd name="T9" fmla="*/ 2171931 h 3348"/>
              <a:gd name="T10" fmla="*/ 39935 w 1038"/>
              <a:gd name="T11" fmla="*/ 1987192 h 3348"/>
              <a:gd name="T12" fmla="*/ 13312 w 1038"/>
              <a:gd name="T13" fmla="*/ 1857375 h 3348"/>
              <a:gd name="T14" fmla="*/ 3328 w 1038"/>
              <a:gd name="T15" fmla="*/ 1769999 h 3348"/>
              <a:gd name="T16" fmla="*/ 0 w 1038"/>
              <a:gd name="T17" fmla="*/ 1722566 h 3348"/>
              <a:gd name="T18" fmla="*/ 3328 w 1038"/>
              <a:gd name="T19" fmla="*/ 1632693 h 3348"/>
              <a:gd name="T20" fmla="*/ 14976 w 1038"/>
              <a:gd name="T21" fmla="*/ 1562792 h 3348"/>
              <a:gd name="T22" fmla="*/ 39935 w 1038"/>
              <a:gd name="T23" fmla="*/ 1422989 h 3348"/>
              <a:gd name="T24" fmla="*/ 49919 w 1038"/>
              <a:gd name="T25" fmla="*/ 1313144 h 3348"/>
              <a:gd name="T26" fmla="*/ 55743 w 1038"/>
              <a:gd name="T27" fmla="*/ 1215782 h 3348"/>
              <a:gd name="T28" fmla="*/ 49919 w 1038"/>
              <a:gd name="T29" fmla="*/ 1123413 h 3348"/>
              <a:gd name="T30" fmla="*/ 40767 w 1038"/>
              <a:gd name="T31" fmla="*/ 1031043 h 3348"/>
              <a:gd name="T32" fmla="*/ 24960 w 1038"/>
              <a:gd name="T33" fmla="*/ 913709 h 3348"/>
              <a:gd name="T34" fmla="*/ 10816 w 1038"/>
              <a:gd name="T35" fmla="*/ 823836 h 3348"/>
              <a:gd name="T36" fmla="*/ 0 w 1038"/>
              <a:gd name="T37" fmla="*/ 713991 h 3348"/>
              <a:gd name="T38" fmla="*/ 3328 w 1038"/>
              <a:gd name="T39" fmla="*/ 634104 h 3348"/>
              <a:gd name="T40" fmla="*/ 14976 w 1038"/>
              <a:gd name="T41" fmla="*/ 564203 h 3348"/>
              <a:gd name="T42" fmla="*/ 28287 w 1038"/>
              <a:gd name="T43" fmla="*/ 486812 h 3348"/>
              <a:gd name="T44" fmla="*/ 49919 w 1038"/>
              <a:gd name="T45" fmla="*/ 399436 h 3348"/>
              <a:gd name="T46" fmla="*/ 83198 w 1038"/>
              <a:gd name="T47" fmla="*/ 327038 h 3348"/>
              <a:gd name="T48" fmla="*/ 114814 w 1038"/>
              <a:gd name="T49" fmla="*/ 264626 h 3348"/>
              <a:gd name="T50" fmla="*/ 170557 w 1038"/>
              <a:gd name="T51" fmla="*/ 179746 h 3348"/>
              <a:gd name="T52" fmla="*/ 239612 w 1038"/>
              <a:gd name="T53" fmla="*/ 99859 h 3348"/>
              <a:gd name="T54" fmla="*/ 282875 w 1038"/>
              <a:gd name="T55" fmla="*/ 59915 h 3348"/>
              <a:gd name="T56" fmla="*/ 339450 w 1038"/>
              <a:gd name="T57" fmla="*/ 24965 h 3348"/>
              <a:gd name="T58" fmla="*/ 392697 w 1038"/>
              <a:gd name="T59" fmla="*/ 4993 h 3348"/>
              <a:gd name="T60" fmla="*/ 439288 w 1038"/>
              <a:gd name="T61" fmla="*/ 0 h 3348"/>
              <a:gd name="T62" fmla="*/ 482551 w 1038"/>
              <a:gd name="T63" fmla="*/ 4993 h 3348"/>
              <a:gd name="T64" fmla="*/ 524150 w 1038"/>
              <a:gd name="T65" fmla="*/ 14979 h 3348"/>
              <a:gd name="T66" fmla="*/ 577397 w 1038"/>
              <a:gd name="T67" fmla="*/ 47433 h 3348"/>
              <a:gd name="T68" fmla="*/ 614005 w 1038"/>
              <a:gd name="T69" fmla="*/ 89873 h 3348"/>
              <a:gd name="T70" fmla="*/ 647284 w 1038"/>
              <a:gd name="T71" fmla="*/ 147292 h 3348"/>
              <a:gd name="T72" fmla="*/ 673908 w 1038"/>
              <a:gd name="T73" fmla="*/ 214697 h 3348"/>
              <a:gd name="T74" fmla="*/ 699699 w 1038"/>
              <a:gd name="T75" fmla="*/ 292087 h 3348"/>
              <a:gd name="T76" fmla="*/ 722163 w 1038"/>
              <a:gd name="T77" fmla="*/ 376967 h 3348"/>
              <a:gd name="T78" fmla="*/ 738802 w 1038"/>
              <a:gd name="T79" fmla="*/ 474330 h 3348"/>
              <a:gd name="T80" fmla="*/ 748786 w 1038"/>
              <a:gd name="T81" fmla="*/ 639097 h 3348"/>
              <a:gd name="T82" fmla="*/ 773746 w 1038"/>
              <a:gd name="T83" fmla="*/ 798871 h 3348"/>
              <a:gd name="T84" fmla="*/ 813681 w 1038"/>
              <a:gd name="T85" fmla="*/ 913709 h 3348"/>
              <a:gd name="T86" fmla="*/ 863600 w 1038"/>
              <a:gd name="T87" fmla="*/ 1023554 h 33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038" h="3348">
                <a:moveTo>
                  <a:pt x="450" y="3348"/>
                </a:moveTo>
                <a:lnTo>
                  <a:pt x="346" y="3186"/>
                </a:lnTo>
                <a:lnTo>
                  <a:pt x="262" y="3021"/>
                </a:lnTo>
                <a:lnTo>
                  <a:pt x="180" y="2820"/>
                </a:lnTo>
                <a:lnTo>
                  <a:pt x="108" y="2610"/>
                </a:lnTo>
                <a:lnTo>
                  <a:pt x="48" y="2388"/>
                </a:lnTo>
                <a:lnTo>
                  <a:pt x="16" y="2232"/>
                </a:lnTo>
                <a:lnTo>
                  <a:pt x="4" y="2127"/>
                </a:lnTo>
                <a:lnTo>
                  <a:pt x="0" y="2070"/>
                </a:lnTo>
                <a:lnTo>
                  <a:pt x="4" y="1962"/>
                </a:lnTo>
                <a:lnTo>
                  <a:pt x="18" y="1878"/>
                </a:lnTo>
                <a:lnTo>
                  <a:pt x="48" y="1710"/>
                </a:lnTo>
                <a:lnTo>
                  <a:pt x="60" y="1578"/>
                </a:lnTo>
                <a:lnTo>
                  <a:pt x="67" y="1461"/>
                </a:lnTo>
                <a:lnTo>
                  <a:pt x="60" y="1350"/>
                </a:lnTo>
                <a:lnTo>
                  <a:pt x="49" y="1239"/>
                </a:lnTo>
                <a:lnTo>
                  <a:pt x="30" y="1098"/>
                </a:lnTo>
                <a:lnTo>
                  <a:pt x="13" y="990"/>
                </a:lnTo>
                <a:lnTo>
                  <a:pt x="0" y="858"/>
                </a:lnTo>
                <a:lnTo>
                  <a:pt x="4" y="762"/>
                </a:lnTo>
                <a:lnTo>
                  <a:pt x="18" y="678"/>
                </a:lnTo>
                <a:lnTo>
                  <a:pt x="34" y="585"/>
                </a:lnTo>
                <a:lnTo>
                  <a:pt x="60" y="480"/>
                </a:lnTo>
                <a:lnTo>
                  <a:pt x="100" y="393"/>
                </a:lnTo>
                <a:lnTo>
                  <a:pt x="138" y="318"/>
                </a:lnTo>
                <a:lnTo>
                  <a:pt x="205" y="216"/>
                </a:lnTo>
                <a:lnTo>
                  <a:pt x="288" y="120"/>
                </a:lnTo>
                <a:lnTo>
                  <a:pt x="340" y="72"/>
                </a:lnTo>
                <a:lnTo>
                  <a:pt x="408" y="30"/>
                </a:lnTo>
                <a:lnTo>
                  <a:pt x="472" y="6"/>
                </a:lnTo>
                <a:lnTo>
                  <a:pt x="528" y="0"/>
                </a:lnTo>
                <a:lnTo>
                  <a:pt x="580" y="6"/>
                </a:lnTo>
                <a:lnTo>
                  <a:pt x="630" y="18"/>
                </a:lnTo>
                <a:lnTo>
                  <a:pt x="694" y="57"/>
                </a:lnTo>
                <a:lnTo>
                  <a:pt x="738" y="108"/>
                </a:lnTo>
                <a:lnTo>
                  <a:pt x="778" y="177"/>
                </a:lnTo>
                <a:lnTo>
                  <a:pt x="810" y="258"/>
                </a:lnTo>
                <a:lnTo>
                  <a:pt x="841" y="351"/>
                </a:lnTo>
                <a:lnTo>
                  <a:pt x="868" y="453"/>
                </a:lnTo>
                <a:lnTo>
                  <a:pt x="888" y="570"/>
                </a:lnTo>
                <a:lnTo>
                  <a:pt x="900" y="768"/>
                </a:lnTo>
                <a:lnTo>
                  <a:pt x="930" y="960"/>
                </a:lnTo>
                <a:lnTo>
                  <a:pt x="978" y="1098"/>
                </a:lnTo>
                <a:lnTo>
                  <a:pt x="1038" y="1230"/>
                </a:lnTo>
              </a:path>
            </a:pathLst>
          </a:custGeom>
          <a:noFill/>
          <a:ln w="19080" cap="flat">
            <a:solidFill>
              <a:srgbClr val="FF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  <p:sp>
        <p:nvSpPr>
          <p:cNvPr id="7195" name="Freeform 27"/>
          <p:cNvSpPr>
            <a:spLocks noChangeArrowheads="1"/>
          </p:cNvSpPr>
          <p:nvPr/>
        </p:nvSpPr>
        <p:spPr bwMode="auto">
          <a:xfrm>
            <a:off x="4186238" y="2549526"/>
            <a:ext cx="284162" cy="1331913"/>
          </a:xfrm>
          <a:custGeom>
            <a:avLst/>
            <a:gdLst>
              <a:gd name="G0" fmla="+- 1 0 0"/>
              <a:gd name="G1" fmla="+- 1 0 0"/>
              <a:gd name="G2" fmla="+- 1 0 0"/>
              <a:gd name="G3" fmla="+- 1 0 0"/>
              <a:gd name="G4" fmla="+- 108 0 0"/>
              <a:gd name="G5" fmla="*/ 1 42747 57218"/>
              <a:gd name="G6" fmla="+- 1 0 0"/>
              <a:gd name="G7" fmla="+- 1 0 0"/>
              <a:gd name="G8" fmla="+- 1 0 0"/>
              <a:gd name="G9" fmla="+- 1 0 0"/>
              <a:gd name="G10" fmla="+- 1 0 0"/>
              <a:gd name="G11" fmla="+- 1 0 0"/>
              <a:gd name="G12" fmla="*/ 1 65535 32768"/>
              <a:gd name="G13" fmla="*/ 1 54367 49408"/>
              <a:gd name="G14" fmla="+- 20 0 0"/>
              <a:gd name="G15" fmla="+- 4420 0 0"/>
              <a:gd name="T0" fmla="*/ 284162 w 342"/>
              <a:gd name="T1" fmla="*/ 1331913 h 1602"/>
              <a:gd name="T2" fmla="*/ 237633 w 342"/>
              <a:gd name="T3" fmla="*/ 1249604 h 1602"/>
              <a:gd name="T4" fmla="*/ 174485 w 342"/>
              <a:gd name="T5" fmla="*/ 1132375 h 1602"/>
              <a:gd name="T6" fmla="*/ 130449 w 342"/>
              <a:gd name="T7" fmla="*/ 1037595 h 1602"/>
              <a:gd name="T8" fmla="*/ 90566 w 342"/>
              <a:gd name="T9" fmla="*/ 945309 h 1602"/>
              <a:gd name="T10" fmla="*/ 49853 w 342"/>
              <a:gd name="T11" fmla="*/ 833069 h 1602"/>
              <a:gd name="T12" fmla="*/ 24926 w 342"/>
              <a:gd name="T13" fmla="*/ 748266 h 1602"/>
              <a:gd name="T14" fmla="*/ 9971 w 342"/>
              <a:gd name="T15" fmla="*/ 673439 h 1602"/>
              <a:gd name="T16" fmla="*/ 0 w 342"/>
              <a:gd name="T17" fmla="*/ 573670 h 1602"/>
              <a:gd name="T18" fmla="*/ 0 w 342"/>
              <a:gd name="T19" fmla="*/ 483879 h 1602"/>
              <a:gd name="T20" fmla="*/ 9971 w 342"/>
              <a:gd name="T21" fmla="*/ 384110 h 1602"/>
              <a:gd name="T22" fmla="*/ 30743 w 342"/>
              <a:gd name="T23" fmla="*/ 304295 h 1602"/>
              <a:gd name="T24" fmla="*/ 60654 w 342"/>
              <a:gd name="T25" fmla="*/ 239445 h 1602"/>
              <a:gd name="T26" fmla="*/ 100537 w 342"/>
              <a:gd name="T27" fmla="*/ 174595 h 1602"/>
              <a:gd name="T28" fmla="*/ 150390 w 342"/>
              <a:gd name="T29" fmla="*/ 104757 h 1602"/>
              <a:gd name="T30" fmla="*/ 234309 w 342"/>
              <a:gd name="T31" fmla="*/ 0 h 16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342" h="1602">
                <a:moveTo>
                  <a:pt x="342" y="1602"/>
                </a:moveTo>
                <a:lnTo>
                  <a:pt x="286" y="1503"/>
                </a:lnTo>
                <a:lnTo>
                  <a:pt x="210" y="1362"/>
                </a:lnTo>
                <a:lnTo>
                  <a:pt x="157" y="1248"/>
                </a:lnTo>
                <a:lnTo>
                  <a:pt x="109" y="1137"/>
                </a:lnTo>
                <a:lnTo>
                  <a:pt x="60" y="1002"/>
                </a:lnTo>
                <a:lnTo>
                  <a:pt x="30" y="900"/>
                </a:lnTo>
                <a:lnTo>
                  <a:pt x="12" y="810"/>
                </a:lnTo>
                <a:lnTo>
                  <a:pt x="0" y="690"/>
                </a:lnTo>
                <a:lnTo>
                  <a:pt x="0" y="582"/>
                </a:lnTo>
                <a:lnTo>
                  <a:pt x="12" y="462"/>
                </a:lnTo>
                <a:lnTo>
                  <a:pt x="37" y="366"/>
                </a:lnTo>
                <a:lnTo>
                  <a:pt x="73" y="288"/>
                </a:lnTo>
                <a:lnTo>
                  <a:pt x="121" y="210"/>
                </a:lnTo>
                <a:lnTo>
                  <a:pt x="181" y="126"/>
                </a:lnTo>
                <a:lnTo>
                  <a:pt x="282" y="0"/>
                </a:lnTo>
              </a:path>
            </a:pathLst>
          </a:custGeom>
          <a:noFill/>
          <a:ln w="19080" cap="flat">
            <a:solidFill>
              <a:srgbClr val="FF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  <p:sp>
        <p:nvSpPr>
          <p:cNvPr id="7196" name="Freeform 28"/>
          <p:cNvSpPr>
            <a:spLocks noChangeArrowheads="1"/>
          </p:cNvSpPr>
          <p:nvPr/>
        </p:nvSpPr>
        <p:spPr bwMode="auto">
          <a:xfrm>
            <a:off x="4381500" y="2682876"/>
            <a:ext cx="230188" cy="790575"/>
          </a:xfrm>
          <a:custGeom>
            <a:avLst/>
            <a:gdLst>
              <a:gd name="G0" fmla="+- 1 0 0"/>
              <a:gd name="G1" fmla="+- 1 0 0"/>
              <a:gd name="G2" fmla="*/ 1 0 0"/>
              <a:gd name="T0" fmla="*/ 32 256 1"/>
              <a:gd name="T1" fmla="*/ 0 256 1"/>
              <a:gd name="G3" fmla="+- 0 T0 T1"/>
              <a:gd name="G4" fmla="sin 447 G3"/>
              <a:gd name="G5" fmla="+- 1 0 0"/>
              <a:gd name="G6" fmla="+- 1 0 0"/>
              <a:gd name="G7" fmla="+- 1 0 0"/>
              <a:gd name="G8" fmla="+- 1 0 0"/>
              <a:gd name="G9" fmla="+- 1 0 0"/>
              <a:gd name="G10" fmla="+- 1 0 0"/>
              <a:gd name="G11" fmla="+- 1 0 0"/>
              <a:gd name="G12" fmla="+- 1 0 0"/>
              <a:gd name="G13" fmla="+- 1 0 0"/>
              <a:gd name="G14" fmla="+- 1 0 0"/>
              <a:gd name="G15" fmla="+- 1 0 0"/>
              <a:gd name="G16" fmla="+- 1 0 0"/>
              <a:gd name="G17" fmla="+- 1 0 0"/>
              <a:gd name="G18" fmla="+- 43008 0 0"/>
              <a:gd name="G19" fmla="*/ 1 50085 50432"/>
              <a:gd name="G20" fmla="*/ 1 35987 55552"/>
              <a:gd name="G21" fmla="*/ G20 1 180"/>
              <a:gd name="G22" fmla="*/ G19 1 G21"/>
              <a:gd name="G23" fmla="+- 5011 0 0"/>
              <a:gd name="G24" fmla="+- 43512 0 0"/>
              <a:gd name="G25" fmla="*/ 1 0 0"/>
              <a:gd name="T2" fmla="*/ 100082 w 276"/>
              <a:gd name="T3" fmla="*/ 0 h 948"/>
              <a:gd name="T4" fmla="*/ 67555 w 276"/>
              <a:gd name="T5" fmla="*/ 62545 h 948"/>
              <a:gd name="T6" fmla="*/ 37531 w 276"/>
              <a:gd name="T7" fmla="*/ 125091 h 948"/>
              <a:gd name="T8" fmla="*/ 14178 w 276"/>
              <a:gd name="T9" fmla="*/ 195142 h 948"/>
              <a:gd name="T10" fmla="*/ 5004 w 276"/>
              <a:gd name="T11" fmla="*/ 245178 h 948"/>
              <a:gd name="T12" fmla="*/ 0 w 276"/>
              <a:gd name="T13" fmla="*/ 307724 h 948"/>
              <a:gd name="T14" fmla="*/ 7506 w 276"/>
              <a:gd name="T15" fmla="*/ 372771 h 948"/>
              <a:gd name="T16" fmla="*/ 26688 w 276"/>
              <a:gd name="T17" fmla="*/ 465338 h 948"/>
              <a:gd name="T18" fmla="*/ 47539 w 276"/>
              <a:gd name="T19" fmla="*/ 520378 h 948"/>
              <a:gd name="T20" fmla="*/ 79231 w 276"/>
              <a:gd name="T21" fmla="*/ 590429 h 948"/>
              <a:gd name="T22" fmla="*/ 112592 w 276"/>
              <a:gd name="T23" fmla="*/ 652975 h 948"/>
              <a:gd name="T24" fmla="*/ 149289 w 276"/>
              <a:gd name="T25" fmla="*/ 710517 h 948"/>
              <a:gd name="T26" fmla="*/ 230188 w 276"/>
              <a:gd name="T27" fmla="*/ 790575 h 948"/>
              <a:gd name="T28" fmla="*/ 197661 w 276"/>
              <a:gd name="T29" fmla="*/ 705513 h 948"/>
              <a:gd name="T30" fmla="*/ 179313 w 276"/>
              <a:gd name="T31" fmla="*/ 635462 h 948"/>
              <a:gd name="T32" fmla="*/ 162633 w 276"/>
              <a:gd name="T33" fmla="*/ 567913 h 948"/>
              <a:gd name="T34" fmla="*/ 154293 w 276"/>
              <a:gd name="T35" fmla="*/ 490357 h 948"/>
              <a:gd name="T36" fmla="*/ 152625 w 276"/>
              <a:gd name="T37" fmla="*/ 395288 h 948"/>
              <a:gd name="T38" fmla="*/ 149289 w 276"/>
              <a:gd name="T39" fmla="*/ 310226 h 948"/>
              <a:gd name="T40" fmla="*/ 134276 w 276"/>
              <a:gd name="T41" fmla="*/ 190138 h 948"/>
              <a:gd name="T42" fmla="*/ 117596 w 276"/>
              <a:gd name="T43" fmla="*/ 90066 h 948"/>
              <a:gd name="T44" fmla="*/ 103418 w 276"/>
              <a:gd name="T45" fmla="*/ 0 h 948"/>
            </a:gdLst>
            <a:ahLst/>
            <a:cxnLst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276" h="948">
                <a:moveTo>
                  <a:pt x="120" y="0"/>
                </a:moveTo>
                <a:lnTo>
                  <a:pt x="81" y="75"/>
                </a:lnTo>
                <a:lnTo>
                  <a:pt x="45" y="150"/>
                </a:lnTo>
                <a:lnTo>
                  <a:pt x="17" y="234"/>
                </a:lnTo>
                <a:lnTo>
                  <a:pt x="6" y="294"/>
                </a:lnTo>
                <a:lnTo>
                  <a:pt x="0" y="369"/>
                </a:lnTo>
                <a:lnTo>
                  <a:pt x="9" y="447"/>
                </a:lnTo>
                <a:lnTo>
                  <a:pt x="32" y="558"/>
                </a:lnTo>
                <a:lnTo>
                  <a:pt x="57" y="624"/>
                </a:lnTo>
                <a:lnTo>
                  <a:pt x="95" y="708"/>
                </a:lnTo>
                <a:lnTo>
                  <a:pt x="135" y="783"/>
                </a:lnTo>
                <a:lnTo>
                  <a:pt x="179" y="852"/>
                </a:lnTo>
                <a:lnTo>
                  <a:pt x="276" y="948"/>
                </a:lnTo>
                <a:lnTo>
                  <a:pt x="237" y="846"/>
                </a:lnTo>
                <a:lnTo>
                  <a:pt x="215" y="762"/>
                </a:lnTo>
                <a:lnTo>
                  <a:pt x="195" y="681"/>
                </a:lnTo>
                <a:lnTo>
                  <a:pt x="185" y="588"/>
                </a:lnTo>
                <a:lnTo>
                  <a:pt x="183" y="474"/>
                </a:lnTo>
                <a:lnTo>
                  <a:pt x="179" y="372"/>
                </a:lnTo>
                <a:lnTo>
                  <a:pt x="161" y="228"/>
                </a:lnTo>
                <a:lnTo>
                  <a:pt x="141" y="108"/>
                </a:lnTo>
                <a:lnTo>
                  <a:pt x="124" y="0"/>
                </a:lnTo>
              </a:path>
            </a:pathLst>
          </a:custGeom>
          <a:noFill/>
          <a:ln w="19080" cap="flat">
            <a:solidFill>
              <a:srgbClr val="FF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  <p:sp>
        <p:nvSpPr>
          <p:cNvPr id="7197" name="Freeform 29"/>
          <p:cNvSpPr>
            <a:spLocks noChangeArrowheads="1"/>
          </p:cNvSpPr>
          <p:nvPr/>
        </p:nvSpPr>
        <p:spPr bwMode="auto">
          <a:xfrm>
            <a:off x="4659314" y="1360488"/>
            <a:ext cx="3138487" cy="3327400"/>
          </a:xfrm>
          <a:custGeom>
            <a:avLst/>
            <a:gdLst>
              <a:gd name="G0" fmla="+- 1 0 0"/>
              <a:gd name="G1" fmla="+- 1 0 0"/>
              <a:gd name="G2" fmla="*/ 1 55135 25408"/>
              <a:gd name="G3" fmla="+- 1 0 0"/>
              <a:gd name="G4" fmla="+- 1 0 0"/>
              <a:gd name="G5" fmla="+- 1 0 0"/>
              <a:gd name="G6" fmla="+- 1 0 0"/>
              <a:gd name="G7" fmla="+- 1 0 0"/>
              <a:gd name="G8" fmla="+- 1 0 0"/>
              <a:gd name="G9" fmla="+- 1 0 0"/>
              <a:gd name="G10" fmla="+- 1 0 0"/>
              <a:gd name="G11" fmla="+- 1 0 0"/>
              <a:gd name="G12" fmla="+- 1 0 0"/>
              <a:gd name="G13" fmla="+- 1 0 0"/>
              <a:gd name="G14" fmla="+- 1 0 0"/>
              <a:gd name="G15" fmla="+- 1 0 0"/>
              <a:gd name="G16" fmla="+- 1 0 0"/>
              <a:gd name="G17" fmla="+- 1 0 0"/>
              <a:gd name="G18" fmla="+- 1 0 0"/>
              <a:gd name="G19" fmla="+- 1 0 0"/>
              <a:gd name="G20" fmla="+- 1 0 0"/>
              <a:gd name="G21" fmla="+- 1 0 0"/>
              <a:gd name="G22" fmla="+- 1 0 0"/>
              <a:gd name="G23" fmla="+- 1 0 0"/>
              <a:gd name="G24" fmla="+- 1 0 0"/>
              <a:gd name="G25" fmla="+- 37 0 0"/>
              <a:gd name="G26" fmla="+- 1 0 0"/>
              <a:gd name="G27" fmla="+- 1 0 0"/>
              <a:gd name="G28" fmla="+- 89 0 0"/>
              <a:gd name="G29" fmla="+- 1 0 0"/>
              <a:gd name="G30" fmla="+- 1 0 0"/>
              <a:gd name="G31" fmla="+- 1 0 0"/>
              <a:gd name="G32" fmla="+- 1 0 0"/>
              <a:gd name="G33" fmla="+- 68 0 0"/>
              <a:gd name="G34" fmla="*/ 1 16385 2"/>
              <a:gd name="G35" fmla="+- 1 0 0"/>
              <a:gd name="G36" fmla="+- 1 0 0"/>
              <a:gd name="G37" fmla="+- 1 0 0"/>
              <a:gd name="G38" fmla="+- 1 0 0"/>
              <a:gd name="G39" fmla="+- 1 0 0"/>
              <a:gd name="G40" fmla="+- 1 0 0"/>
              <a:gd name="G41" fmla="+- 1 0 0"/>
              <a:gd name="G42" fmla="+- 1 0 0"/>
              <a:gd name="G43" fmla="+- 1 0 0"/>
              <a:gd name="G44" fmla="+- 1 0 0"/>
              <a:gd name="G45" fmla="+- 1 0 0"/>
              <a:gd name="G46" fmla="+- 1 0 0"/>
              <a:gd name="G47" fmla="+- 1 0 0"/>
              <a:gd name="G48" fmla="+- 1 0 0"/>
              <a:gd name="G49" fmla="+- 1 0 0"/>
              <a:gd name="G50" fmla="+- 1 0 0"/>
              <a:gd name="G51" fmla="+- 1 0 0"/>
              <a:gd name="G52" fmla="+- 1 0 0"/>
              <a:gd name="G53" fmla="+- 1 0 0"/>
              <a:gd name="G54" fmla="+- 1 0 0"/>
              <a:gd name="G55" fmla="+- 1 0 0"/>
              <a:gd name="G56" fmla="+- 1 0 0"/>
              <a:gd name="G57" fmla="+- 1 0 0"/>
              <a:gd name="G58" fmla="+- 1 0 0"/>
              <a:gd name="G59" fmla="+- 1 0 0"/>
              <a:gd name="G60" fmla="+- 37 0 0"/>
              <a:gd name="G61" fmla="+- 1 0 0"/>
              <a:gd name="G62" fmla="+- 1 0 0"/>
              <a:gd name="G63" fmla="+- 1 0 0"/>
              <a:gd name="G64" fmla="+- 1 0 0"/>
              <a:gd name="G65" fmla="+- 1 0 0"/>
              <a:gd name="G66" fmla="+- 1 0 0"/>
              <a:gd name="T0" fmla="*/ 3057525 w 1977"/>
              <a:gd name="T1" fmla="*/ 3184525 h 2096"/>
              <a:gd name="T2" fmla="*/ 2901950 w 1977"/>
              <a:gd name="T3" fmla="*/ 2741613 h 2096"/>
              <a:gd name="T4" fmla="*/ 2832100 w 1977"/>
              <a:gd name="T5" fmla="*/ 2347913 h 2096"/>
              <a:gd name="T6" fmla="*/ 2751137 w 1977"/>
              <a:gd name="T7" fmla="*/ 2033588 h 2096"/>
              <a:gd name="T8" fmla="*/ 2728912 w 1977"/>
              <a:gd name="T9" fmla="*/ 1884363 h 2096"/>
              <a:gd name="T10" fmla="*/ 2774950 w 1977"/>
              <a:gd name="T11" fmla="*/ 1811338 h 2096"/>
              <a:gd name="T12" fmla="*/ 2692400 w 1977"/>
              <a:gd name="T13" fmla="*/ 1609725 h 2096"/>
              <a:gd name="T14" fmla="*/ 2589212 w 1977"/>
              <a:gd name="T15" fmla="*/ 1384300 h 2096"/>
              <a:gd name="T16" fmla="*/ 2462212 w 1977"/>
              <a:gd name="T17" fmla="*/ 1255713 h 2096"/>
              <a:gd name="T18" fmla="*/ 2295525 w 1977"/>
              <a:gd name="T19" fmla="*/ 1193800 h 2096"/>
              <a:gd name="T20" fmla="*/ 2159000 w 1977"/>
              <a:gd name="T21" fmla="*/ 1231900 h 2096"/>
              <a:gd name="T22" fmla="*/ 2082800 w 1977"/>
              <a:gd name="T23" fmla="*/ 1319213 h 2096"/>
              <a:gd name="T24" fmla="*/ 2065337 w 1977"/>
              <a:gd name="T25" fmla="*/ 1481138 h 2096"/>
              <a:gd name="T26" fmla="*/ 2081212 w 1977"/>
              <a:gd name="T27" fmla="*/ 1671638 h 2096"/>
              <a:gd name="T28" fmla="*/ 2119312 w 1977"/>
              <a:gd name="T29" fmla="*/ 1846263 h 2096"/>
              <a:gd name="T30" fmla="*/ 2125662 w 1977"/>
              <a:gd name="T31" fmla="*/ 1911350 h 2096"/>
              <a:gd name="T32" fmla="*/ 1801812 w 1977"/>
              <a:gd name="T33" fmla="*/ 1831975 h 2096"/>
              <a:gd name="T34" fmla="*/ 1427162 w 1977"/>
              <a:gd name="T35" fmla="*/ 1831975 h 2096"/>
              <a:gd name="T36" fmla="*/ 914400 w 1977"/>
              <a:gd name="T37" fmla="*/ 1931988 h 2096"/>
              <a:gd name="T38" fmla="*/ 638175 w 1977"/>
              <a:gd name="T39" fmla="*/ 1920875 h 2096"/>
              <a:gd name="T40" fmla="*/ 414337 w 1977"/>
              <a:gd name="T41" fmla="*/ 1882775 h 2096"/>
              <a:gd name="T42" fmla="*/ 239712 w 1977"/>
              <a:gd name="T43" fmla="*/ 1890713 h 2096"/>
              <a:gd name="T44" fmla="*/ 104775 w 1977"/>
              <a:gd name="T45" fmla="*/ 1870075 h 2096"/>
              <a:gd name="T46" fmla="*/ 47625 w 1977"/>
              <a:gd name="T47" fmla="*/ 1827213 h 2096"/>
              <a:gd name="T48" fmla="*/ 4762 w 1977"/>
              <a:gd name="T49" fmla="*/ 1697038 h 2096"/>
              <a:gd name="T50" fmla="*/ 4762 w 1977"/>
              <a:gd name="T51" fmla="*/ 1582738 h 2096"/>
              <a:gd name="T52" fmla="*/ 39687 w 1977"/>
              <a:gd name="T53" fmla="*/ 1447800 h 2096"/>
              <a:gd name="T54" fmla="*/ 11112 w 1977"/>
              <a:gd name="T55" fmla="*/ 1282700 h 2096"/>
              <a:gd name="T56" fmla="*/ 53975 w 1977"/>
              <a:gd name="T57" fmla="*/ 1108075 h 2096"/>
              <a:gd name="T58" fmla="*/ 179387 w 1977"/>
              <a:gd name="T59" fmla="*/ 858838 h 2096"/>
              <a:gd name="T60" fmla="*/ 288925 w 1977"/>
              <a:gd name="T61" fmla="*/ 584200 h 2096"/>
              <a:gd name="T62" fmla="*/ 314325 w 1977"/>
              <a:gd name="T63" fmla="*/ 360363 h 2096"/>
              <a:gd name="T64" fmla="*/ 339725 w 1977"/>
              <a:gd name="T65" fmla="*/ 160338 h 20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977" h="2096">
                <a:moveTo>
                  <a:pt x="1977" y="2096"/>
                </a:moveTo>
                <a:lnTo>
                  <a:pt x="1926" y="2006"/>
                </a:lnTo>
                <a:lnTo>
                  <a:pt x="1867" y="1876"/>
                </a:lnTo>
                <a:lnTo>
                  <a:pt x="1828" y="1727"/>
                </a:lnTo>
                <a:lnTo>
                  <a:pt x="1808" y="1605"/>
                </a:lnTo>
                <a:lnTo>
                  <a:pt x="1784" y="1479"/>
                </a:lnTo>
                <a:lnTo>
                  <a:pt x="1745" y="1326"/>
                </a:lnTo>
                <a:lnTo>
                  <a:pt x="1733" y="1281"/>
                </a:lnTo>
                <a:lnTo>
                  <a:pt x="1725" y="1234"/>
                </a:lnTo>
                <a:lnTo>
                  <a:pt x="1719" y="1187"/>
                </a:lnTo>
                <a:lnTo>
                  <a:pt x="1729" y="1155"/>
                </a:lnTo>
                <a:lnTo>
                  <a:pt x="1748" y="1141"/>
                </a:lnTo>
                <a:lnTo>
                  <a:pt x="1721" y="1090"/>
                </a:lnTo>
                <a:lnTo>
                  <a:pt x="1696" y="1014"/>
                </a:lnTo>
                <a:lnTo>
                  <a:pt x="1670" y="947"/>
                </a:lnTo>
                <a:lnTo>
                  <a:pt x="1631" y="872"/>
                </a:lnTo>
                <a:lnTo>
                  <a:pt x="1599" y="833"/>
                </a:lnTo>
                <a:lnTo>
                  <a:pt x="1551" y="791"/>
                </a:lnTo>
                <a:lnTo>
                  <a:pt x="1500" y="762"/>
                </a:lnTo>
                <a:lnTo>
                  <a:pt x="1446" y="752"/>
                </a:lnTo>
                <a:lnTo>
                  <a:pt x="1411" y="756"/>
                </a:lnTo>
                <a:lnTo>
                  <a:pt x="1360" y="776"/>
                </a:lnTo>
                <a:lnTo>
                  <a:pt x="1332" y="802"/>
                </a:lnTo>
                <a:lnTo>
                  <a:pt x="1312" y="831"/>
                </a:lnTo>
                <a:lnTo>
                  <a:pt x="1307" y="876"/>
                </a:lnTo>
                <a:lnTo>
                  <a:pt x="1301" y="933"/>
                </a:lnTo>
                <a:lnTo>
                  <a:pt x="1307" y="983"/>
                </a:lnTo>
                <a:lnTo>
                  <a:pt x="1311" y="1053"/>
                </a:lnTo>
                <a:lnTo>
                  <a:pt x="1315" y="1137"/>
                </a:lnTo>
                <a:lnTo>
                  <a:pt x="1335" y="1163"/>
                </a:lnTo>
                <a:lnTo>
                  <a:pt x="1346" y="1184"/>
                </a:lnTo>
                <a:lnTo>
                  <a:pt x="1339" y="1204"/>
                </a:lnTo>
                <a:lnTo>
                  <a:pt x="1252" y="1179"/>
                </a:lnTo>
                <a:lnTo>
                  <a:pt x="1135" y="1154"/>
                </a:lnTo>
                <a:lnTo>
                  <a:pt x="1057" y="1148"/>
                </a:lnTo>
                <a:lnTo>
                  <a:pt x="899" y="1154"/>
                </a:lnTo>
                <a:lnTo>
                  <a:pt x="749" y="1195"/>
                </a:lnTo>
                <a:lnTo>
                  <a:pt x="576" y="1217"/>
                </a:lnTo>
                <a:lnTo>
                  <a:pt x="481" y="1217"/>
                </a:lnTo>
                <a:lnTo>
                  <a:pt x="402" y="1210"/>
                </a:lnTo>
                <a:lnTo>
                  <a:pt x="333" y="1186"/>
                </a:lnTo>
                <a:lnTo>
                  <a:pt x="261" y="1186"/>
                </a:lnTo>
                <a:lnTo>
                  <a:pt x="207" y="1195"/>
                </a:lnTo>
                <a:lnTo>
                  <a:pt x="151" y="1191"/>
                </a:lnTo>
                <a:lnTo>
                  <a:pt x="97" y="1186"/>
                </a:lnTo>
                <a:lnTo>
                  <a:pt x="66" y="1178"/>
                </a:lnTo>
                <a:lnTo>
                  <a:pt x="45" y="1169"/>
                </a:lnTo>
                <a:lnTo>
                  <a:pt x="30" y="1151"/>
                </a:lnTo>
                <a:lnTo>
                  <a:pt x="18" y="1116"/>
                </a:lnTo>
                <a:lnTo>
                  <a:pt x="3" y="1069"/>
                </a:lnTo>
                <a:lnTo>
                  <a:pt x="0" y="1031"/>
                </a:lnTo>
                <a:lnTo>
                  <a:pt x="3" y="997"/>
                </a:lnTo>
                <a:lnTo>
                  <a:pt x="17" y="960"/>
                </a:lnTo>
                <a:lnTo>
                  <a:pt x="25" y="912"/>
                </a:lnTo>
                <a:lnTo>
                  <a:pt x="18" y="865"/>
                </a:lnTo>
                <a:lnTo>
                  <a:pt x="7" y="808"/>
                </a:lnTo>
                <a:lnTo>
                  <a:pt x="14" y="753"/>
                </a:lnTo>
                <a:lnTo>
                  <a:pt x="34" y="698"/>
                </a:lnTo>
                <a:lnTo>
                  <a:pt x="72" y="613"/>
                </a:lnTo>
                <a:lnTo>
                  <a:pt x="113" y="541"/>
                </a:lnTo>
                <a:lnTo>
                  <a:pt x="151" y="472"/>
                </a:lnTo>
                <a:lnTo>
                  <a:pt x="182" y="368"/>
                </a:lnTo>
                <a:lnTo>
                  <a:pt x="182" y="290"/>
                </a:lnTo>
                <a:lnTo>
                  <a:pt x="198" y="227"/>
                </a:lnTo>
                <a:lnTo>
                  <a:pt x="198" y="157"/>
                </a:lnTo>
                <a:lnTo>
                  <a:pt x="214" y="101"/>
                </a:lnTo>
                <a:lnTo>
                  <a:pt x="261" y="0"/>
                </a:lnTo>
              </a:path>
            </a:pathLst>
          </a:custGeom>
          <a:noFill/>
          <a:ln w="28440" cap="flat">
            <a:solidFill>
              <a:srgbClr val="FF99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  <p:sp>
        <p:nvSpPr>
          <p:cNvPr id="7198" name="Line 30"/>
          <p:cNvSpPr>
            <a:spLocks noChangeShapeType="1"/>
          </p:cNvSpPr>
          <p:nvPr/>
        </p:nvSpPr>
        <p:spPr bwMode="auto">
          <a:xfrm flipH="1">
            <a:off x="7116763" y="1179513"/>
            <a:ext cx="684212" cy="1536700"/>
          </a:xfrm>
          <a:prstGeom prst="line">
            <a:avLst/>
          </a:prstGeom>
          <a:noFill/>
          <a:ln w="9360" cap="sq">
            <a:solidFill>
              <a:srgbClr val="00FFFF"/>
            </a:solidFill>
            <a:miter lim="800000"/>
            <a:headEnd/>
            <a:tailEnd type="triangle" w="sm" len="sm"/>
          </a:ln>
          <a:effectLst>
            <a:outerShdw dist="17819" dir="2700000" algn="ctr" rotWithShape="0">
              <a:srgbClr val="000000"/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s-CO"/>
          </a:p>
        </p:txBody>
      </p:sp>
      <p:sp>
        <p:nvSpPr>
          <p:cNvPr id="7199" name="Line 31"/>
          <p:cNvSpPr>
            <a:spLocks noChangeShapeType="1"/>
          </p:cNvSpPr>
          <p:nvPr/>
        </p:nvSpPr>
        <p:spPr bwMode="auto">
          <a:xfrm>
            <a:off x="6937375" y="1614488"/>
            <a:ext cx="1588" cy="1020762"/>
          </a:xfrm>
          <a:prstGeom prst="line">
            <a:avLst/>
          </a:prstGeom>
          <a:noFill/>
          <a:ln w="9360" cap="sq">
            <a:solidFill>
              <a:srgbClr val="00FFFF"/>
            </a:solidFill>
            <a:miter lim="800000"/>
            <a:headEnd/>
            <a:tailEnd type="triangle" w="sm" len="sm"/>
          </a:ln>
          <a:effectLst>
            <a:outerShdw dist="17819" dir="2700000" algn="ctr" rotWithShape="0">
              <a:srgbClr val="000000"/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s-CO"/>
          </a:p>
        </p:txBody>
      </p:sp>
      <p:sp>
        <p:nvSpPr>
          <p:cNvPr id="7200" name="Line 32"/>
          <p:cNvSpPr>
            <a:spLocks noChangeShapeType="1"/>
          </p:cNvSpPr>
          <p:nvPr/>
        </p:nvSpPr>
        <p:spPr bwMode="auto">
          <a:xfrm>
            <a:off x="6010276" y="1360488"/>
            <a:ext cx="849313" cy="1447800"/>
          </a:xfrm>
          <a:prstGeom prst="line">
            <a:avLst/>
          </a:prstGeom>
          <a:noFill/>
          <a:ln w="9360" cap="sq">
            <a:solidFill>
              <a:srgbClr val="00FFFF"/>
            </a:solidFill>
            <a:miter lim="800000"/>
            <a:headEnd/>
            <a:tailEnd type="triangle" w="sm" len="sm"/>
          </a:ln>
          <a:effectLst>
            <a:outerShdw dist="12600" dir="5400000" algn="ctr" rotWithShape="0">
              <a:srgbClr val="000000"/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s-CO"/>
          </a:p>
        </p:txBody>
      </p:sp>
      <p:sp>
        <p:nvSpPr>
          <p:cNvPr id="7201" name="Freeform 33"/>
          <p:cNvSpPr>
            <a:spLocks noChangeArrowheads="1"/>
          </p:cNvSpPr>
          <p:nvPr/>
        </p:nvSpPr>
        <p:spPr bwMode="auto">
          <a:xfrm>
            <a:off x="7302500" y="3271839"/>
            <a:ext cx="39688" cy="47625"/>
          </a:xfrm>
          <a:custGeom>
            <a:avLst/>
            <a:gdLst>
              <a:gd name="G0" fmla="+- 22 0 0"/>
              <a:gd name="G1" fmla="+- 1 0 0"/>
              <a:gd name="G2" fmla="+- 1 0 0"/>
              <a:gd name="G3" fmla="+- 1 0 0"/>
              <a:gd name="T0" fmla="*/ 10 256 1"/>
              <a:gd name="T1" fmla="*/ 0 256 1"/>
              <a:gd name="G4" fmla="+- 0 T0 T1"/>
              <a:gd name="G5" fmla="cos 51 G4"/>
              <a:gd name="G6" fmla="*/ 1 16385 2"/>
              <a:gd name="G7" fmla="+- 1 0 0"/>
              <a:gd name="G8" fmla="*/ 1 36409 25408"/>
              <a:gd name="G9" fmla="*/ 1 0 0"/>
              <a:gd name="T2" fmla="*/ 0 w 49"/>
              <a:gd name="T3" fmla="*/ 9853 h 58"/>
              <a:gd name="T4" fmla="*/ 8100 w 49"/>
              <a:gd name="T5" fmla="*/ 0 h 58"/>
              <a:gd name="T6" fmla="*/ 32398 w 49"/>
              <a:gd name="T7" fmla="*/ 1642 h 58"/>
              <a:gd name="T8" fmla="*/ 39688 w 49"/>
              <a:gd name="T9" fmla="*/ 15601 h 58"/>
              <a:gd name="T10" fmla="*/ 39688 w 49"/>
              <a:gd name="T11" fmla="*/ 30381 h 58"/>
              <a:gd name="T12" fmla="*/ 34018 w 49"/>
              <a:gd name="T13" fmla="*/ 43519 h 58"/>
              <a:gd name="T14" fmla="*/ 21869 w 49"/>
              <a:gd name="T15" fmla="*/ 47625 h 58"/>
              <a:gd name="T16" fmla="*/ 10529 w 49"/>
              <a:gd name="T17" fmla="*/ 47625 h 58"/>
              <a:gd name="T18" fmla="*/ 8100 w 49"/>
              <a:gd name="T19" fmla="*/ 41877 h 58"/>
            </a:gdLst>
            <a:ahLst/>
            <a:cxnLst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49" h="58">
                <a:moveTo>
                  <a:pt x="0" y="12"/>
                </a:moveTo>
                <a:lnTo>
                  <a:pt x="10" y="0"/>
                </a:lnTo>
                <a:lnTo>
                  <a:pt x="40" y="2"/>
                </a:lnTo>
                <a:lnTo>
                  <a:pt x="49" y="19"/>
                </a:lnTo>
                <a:lnTo>
                  <a:pt x="49" y="37"/>
                </a:lnTo>
                <a:lnTo>
                  <a:pt x="42" y="53"/>
                </a:lnTo>
                <a:lnTo>
                  <a:pt x="27" y="58"/>
                </a:lnTo>
                <a:lnTo>
                  <a:pt x="13" y="58"/>
                </a:lnTo>
                <a:lnTo>
                  <a:pt x="10" y="51"/>
                </a:lnTo>
              </a:path>
            </a:pathLst>
          </a:custGeom>
          <a:solidFill>
            <a:srgbClr val="FFFF99"/>
          </a:solidFill>
          <a:ln w="12600" cap="flat">
            <a:solidFill>
              <a:srgbClr val="FF33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  <p:sp>
        <p:nvSpPr>
          <p:cNvPr id="7202" name="Freeform 34"/>
          <p:cNvSpPr>
            <a:spLocks noChangeArrowheads="1"/>
          </p:cNvSpPr>
          <p:nvPr/>
        </p:nvSpPr>
        <p:spPr bwMode="auto">
          <a:xfrm>
            <a:off x="7002463" y="2708275"/>
            <a:ext cx="309562" cy="623888"/>
          </a:xfrm>
          <a:custGeom>
            <a:avLst/>
            <a:gdLst>
              <a:gd name="G0" fmla="+- 32 0 0"/>
              <a:gd name="G1" fmla="+- 1 0 0"/>
              <a:gd name="G2" fmla="+- 1 0 0"/>
              <a:gd name="G3" fmla="+- 1 0 0"/>
              <a:gd name="G4" fmla="+- 1 0 0"/>
              <a:gd name="G5" fmla="+- 1 0 0"/>
              <a:gd name="G6" fmla="+- 1 0 0"/>
              <a:gd name="G7" fmla="+- 1 0 0"/>
              <a:gd name="G8" fmla="+- 1 0 0"/>
              <a:gd name="G9" fmla="+- 1 0 0"/>
              <a:gd name="G10" fmla="+- 1 0 0"/>
              <a:gd name="G11" fmla="+- 1 0 0"/>
              <a:gd name="G12" fmla="+- 1 0 0"/>
              <a:gd name="G13" fmla="+- 1 0 0"/>
              <a:gd name="G14" fmla="+- 1 0 0"/>
              <a:gd name="G15" fmla="+- 1 0 0"/>
              <a:gd name="G16" fmla="+- 1 0 0"/>
              <a:gd name="G17" fmla="+- 1 0 0"/>
              <a:gd name="G18" fmla="+- 1 0 0"/>
              <a:gd name="G19" fmla="+- 1 0 0"/>
              <a:gd name="G20" fmla="+- 1 0 0"/>
              <a:gd name="G21" fmla="+- 1 0 0"/>
              <a:gd name="G22" fmla="+- 1 0 0"/>
              <a:gd name="G23" fmla="+- 1 0 0"/>
              <a:gd name="G24" fmla="*/ 1 65535 32768"/>
              <a:gd name="G25" fmla="+- 1 0 0"/>
              <a:gd name="G26" fmla="+- 36962 0 0"/>
              <a:gd name="G27" fmla="+- 43760 0 0"/>
              <a:gd name="G28" fmla="*/ 1 0 0"/>
              <a:gd name="G29" fmla="*/ 1 55563 2"/>
              <a:gd name="G30" fmla="+- 10889 0 0"/>
              <a:gd name="G31" fmla="*/ 1 693 2"/>
              <a:gd name="T0" fmla="*/ 0 w 195"/>
              <a:gd name="T1" fmla="*/ 11113 h 393"/>
              <a:gd name="T2" fmla="*/ 39687 w 195"/>
              <a:gd name="T3" fmla="*/ 0 h 393"/>
              <a:gd name="T4" fmla="*/ 87312 w 195"/>
              <a:gd name="T5" fmla="*/ 19050 h 393"/>
              <a:gd name="T6" fmla="*/ 133350 w 195"/>
              <a:gd name="T7" fmla="*/ 55563 h 393"/>
              <a:gd name="T8" fmla="*/ 157162 w 195"/>
              <a:gd name="T9" fmla="*/ 87313 h 393"/>
              <a:gd name="T10" fmla="*/ 182562 w 195"/>
              <a:gd name="T11" fmla="*/ 131763 h 393"/>
              <a:gd name="T12" fmla="*/ 190500 w 195"/>
              <a:gd name="T13" fmla="*/ 180975 h 393"/>
              <a:gd name="T14" fmla="*/ 195262 w 195"/>
              <a:gd name="T15" fmla="*/ 227013 h 393"/>
              <a:gd name="T16" fmla="*/ 190500 w 195"/>
              <a:gd name="T17" fmla="*/ 276225 h 393"/>
              <a:gd name="T18" fmla="*/ 195262 w 195"/>
              <a:gd name="T19" fmla="*/ 360363 h 393"/>
              <a:gd name="T20" fmla="*/ 207962 w 195"/>
              <a:gd name="T21" fmla="*/ 420688 h 393"/>
              <a:gd name="T22" fmla="*/ 227012 w 195"/>
              <a:gd name="T23" fmla="*/ 477838 h 393"/>
              <a:gd name="T24" fmla="*/ 258762 w 195"/>
              <a:gd name="T25" fmla="*/ 539750 h 393"/>
              <a:gd name="T26" fmla="*/ 274637 w 195"/>
              <a:gd name="T27" fmla="*/ 582613 h 393"/>
              <a:gd name="T28" fmla="*/ 282575 w 195"/>
              <a:gd name="T29" fmla="*/ 576263 h 393"/>
              <a:gd name="T30" fmla="*/ 293687 w 195"/>
              <a:gd name="T31" fmla="*/ 576263 h 393"/>
              <a:gd name="T32" fmla="*/ 298450 w 195"/>
              <a:gd name="T33" fmla="*/ 577850 h 393"/>
              <a:gd name="T34" fmla="*/ 309562 w 195"/>
              <a:gd name="T35" fmla="*/ 592138 h 393"/>
              <a:gd name="T36" fmla="*/ 293687 w 195"/>
              <a:gd name="T37" fmla="*/ 612775 h 393"/>
              <a:gd name="T38" fmla="*/ 268287 w 195"/>
              <a:gd name="T39" fmla="*/ 623888 h 393"/>
              <a:gd name="T40" fmla="*/ 254000 w 195"/>
              <a:gd name="T41" fmla="*/ 617538 h 393"/>
              <a:gd name="T42" fmla="*/ 244475 w 195"/>
              <a:gd name="T43" fmla="*/ 603250 h 393"/>
              <a:gd name="T44" fmla="*/ 217487 w 195"/>
              <a:gd name="T45" fmla="*/ 561975 h 393"/>
              <a:gd name="T46" fmla="*/ 198437 w 195"/>
              <a:gd name="T47" fmla="*/ 523875 h 393"/>
              <a:gd name="T48" fmla="*/ 176212 w 195"/>
              <a:gd name="T49" fmla="*/ 490538 h 393"/>
              <a:gd name="T50" fmla="*/ 157162 w 195"/>
              <a:gd name="T51" fmla="*/ 457200 h 393"/>
              <a:gd name="T52" fmla="*/ 133350 w 195"/>
              <a:gd name="T53" fmla="*/ 420688 h 393"/>
              <a:gd name="T54" fmla="*/ 107950 w 195"/>
              <a:gd name="T55" fmla="*/ 396875 h 393"/>
              <a:gd name="T56" fmla="*/ 92075 w 195"/>
              <a:gd name="T57" fmla="*/ 381000 h 393"/>
              <a:gd name="T58" fmla="*/ 61912 w 195"/>
              <a:gd name="T59" fmla="*/ 360363 h 393"/>
              <a:gd name="T60" fmla="*/ 42862 w 195"/>
              <a:gd name="T61" fmla="*/ 354013 h 393"/>
              <a:gd name="T62" fmla="*/ 25400 w 195"/>
              <a:gd name="T63" fmla="*/ 339725 h 3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95" h="393">
                <a:moveTo>
                  <a:pt x="0" y="7"/>
                </a:moveTo>
                <a:lnTo>
                  <a:pt x="25" y="0"/>
                </a:lnTo>
                <a:lnTo>
                  <a:pt x="55" y="12"/>
                </a:lnTo>
                <a:lnTo>
                  <a:pt x="84" y="35"/>
                </a:lnTo>
                <a:lnTo>
                  <a:pt x="99" y="55"/>
                </a:lnTo>
                <a:lnTo>
                  <a:pt x="115" y="83"/>
                </a:lnTo>
                <a:lnTo>
                  <a:pt x="120" y="114"/>
                </a:lnTo>
                <a:lnTo>
                  <a:pt x="123" y="143"/>
                </a:lnTo>
                <a:lnTo>
                  <a:pt x="120" y="174"/>
                </a:lnTo>
                <a:lnTo>
                  <a:pt x="123" y="227"/>
                </a:lnTo>
                <a:lnTo>
                  <a:pt x="131" y="265"/>
                </a:lnTo>
                <a:lnTo>
                  <a:pt x="143" y="301"/>
                </a:lnTo>
                <a:lnTo>
                  <a:pt x="163" y="340"/>
                </a:lnTo>
                <a:lnTo>
                  <a:pt x="173" y="367"/>
                </a:lnTo>
                <a:lnTo>
                  <a:pt x="178" y="363"/>
                </a:lnTo>
                <a:lnTo>
                  <a:pt x="185" y="363"/>
                </a:lnTo>
                <a:lnTo>
                  <a:pt x="188" y="364"/>
                </a:lnTo>
                <a:lnTo>
                  <a:pt x="195" y="373"/>
                </a:lnTo>
                <a:lnTo>
                  <a:pt x="185" y="386"/>
                </a:lnTo>
                <a:lnTo>
                  <a:pt x="169" y="393"/>
                </a:lnTo>
                <a:lnTo>
                  <a:pt x="160" y="389"/>
                </a:lnTo>
                <a:lnTo>
                  <a:pt x="154" y="380"/>
                </a:lnTo>
                <a:lnTo>
                  <a:pt x="137" y="354"/>
                </a:lnTo>
                <a:lnTo>
                  <a:pt x="125" y="330"/>
                </a:lnTo>
                <a:lnTo>
                  <a:pt x="111" y="309"/>
                </a:lnTo>
                <a:lnTo>
                  <a:pt x="99" y="288"/>
                </a:lnTo>
                <a:lnTo>
                  <a:pt x="84" y="265"/>
                </a:lnTo>
                <a:lnTo>
                  <a:pt x="68" y="250"/>
                </a:lnTo>
                <a:lnTo>
                  <a:pt x="58" y="240"/>
                </a:lnTo>
                <a:lnTo>
                  <a:pt x="39" y="227"/>
                </a:lnTo>
                <a:lnTo>
                  <a:pt x="27" y="223"/>
                </a:lnTo>
                <a:lnTo>
                  <a:pt x="16" y="214"/>
                </a:lnTo>
              </a:path>
            </a:pathLst>
          </a:custGeom>
          <a:gradFill rotWithShape="0">
            <a:gsLst>
              <a:gs pos="0">
                <a:srgbClr val="FFF12B"/>
              </a:gs>
              <a:gs pos="100000">
                <a:srgbClr val="FFFF9F"/>
              </a:gs>
            </a:gsLst>
            <a:lin ang="5400000" scaled="1"/>
          </a:gradFill>
          <a:ln w="19080" cap="flat">
            <a:solidFill>
              <a:srgbClr val="FF99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  <p:sp>
        <p:nvSpPr>
          <p:cNvPr id="7203" name="Freeform 35"/>
          <p:cNvSpPr>
            <a:spLocks noChangeArrowheads="1"/>
          </p:cNvSpPr>
          <p:nvPr/>
        </p:nvSpPr>
        <p:spPr bwMode="auto">
          <a:xfrm>
            <a:off x="6780214" y="3276600"/>
            <a:ext cx="338137" cy="611188"/>
          </a:xfrm>
          <a:custGeom>
            <a:avLst/>
            <a:gdLst>
              <a:gd name="G0" fmla="*/ 1 0 0"/>
              <a:gd name="G1" fmla="+- 1 0 0"/>
              <a:gd name="G2" fmla="+- 1 0 0"/>
              <a:gd name="G3" fmla="+- 1 0 0"/>
              <a:gd name="G4" fmla="+- 1 0 0"/>
              <a:gd name="G5" fmla="*/ 1 0 0"/>
              <a:gd name="G6" fmla="*/ 1 16385 2"/>
              <a:gd name="G7" fmla="+- 1 0 0"/>
              <a:gd name="G8" fmla="+- 1 0 0"/>
              <a:gd name="G9" fmla="+- 1 0 0"/>
              <a:gd name="G10" fmla="+- 1 0 0"/>
              <a:gd name="T0" fmla="*/ 2074 w 163"/>
              <a:gd name="T1" fmla="*/ 0 h 294"/>
              <a:gd name="T2" fmla="*/ 24894 w 163"/>
              <a:gd name="T3" fmla="*/ 108101 h 294"/>
              <a:gd name="T4" fmla="*/ 43564 w 163"/>
              <a:gd name="T5" fmla="*/ 180862 h 294"/>
              <a:gd name="T6" fmla="*/ 68457 w 163"/>
              <a:gd name="T7" fmla="*/ 255701 h 294"/>
              <a:gd name="T8" fmla="*/ 99574 w 163"/>
              <a:gd name="T9" fmla="*/ 326383 h 294"/>
              <a:gd name="T10" fmla="*/ 138989 w 163"/>
              <a:gd name="T11" fmla="*/ 413695 h 294"/>
              <a:gd name="T12" fmla="*/ 205372 w 163"/>
              <a:gd name="T13" fmla="*/ 505166 h 294"/>
              <a:gd name="T14" fmla="*/ 271754 w 163"/>
              <a:gd name="T15" fmla="*/ 557137 h 294"/>
              <a:gd name="T16" fmla="*/ 338137 w 163"/>
              <a:gd name="T17" fmla="*/ 611188 h 294"/>
              <a:gd name="T18" fmla="*/ 290424 w 163"/>
              <a:gd name="T19" fmla="*/ 257780 h 294"/>
              <a:gd name="T20" fmla="*/ 0 w 163"/>
              <a:gd name="T21" fmla="*/ 0 h 2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63" h="294">
                <a:moveTo>
                  <a:pt x="1" y="0"/>
                </a:moveTo>
                <a:lnTo>
                  <a:pt x="12" y="52"/>
                </a:lnTo>
                <a:lnTo>
                  <a:pt x="21" y="87"/>
                </a:lnTo>
                <a:lnTo>
                  <a:pt x="33" y="123"/>
                </a:lnTo>
                <a:lnTo>
                  <a:pt x="48" y="157"/>
                </a:lnTo>
                <a:lnTo>
                  <a:pt x="67" y="199"/>
                </a:lnTo>
                <a:lnTo>
                  <a:pt x="99" y="243"/>
                </a:lnTo>
                <a:lnTo>
                  <a:pt x="131" y="268"/>
                </a:lnTo>
                <a:lnTo>
                  <a:pt x="163" y="294"/>
                </a:lnTo>
                <a:lnTo>
                  <a:pt x="140" y="124"/>
                </a:lnTo>
                <a:lnTo>
                  <a:pt x="0" y="0"/>
                </a:lnTo>
              </a:path>
            </a:pathLst>
          </a:custGeom>
          <a:gradFill rotWithShape="0">
            <a:gsLst>
              <a:gs pos="0">
                <a:srgbClr val="BCA690"/>
              </a:gs>
              <a:gs pos="100000">
                <a:srgbClr val="F7E88D"/>
              </a:gs>
            </a:gsLst>
            <a:lin ang="8100000" scaled="1"/>
          </a:gradFill>
          <a:ln w="28440" cap="flat">
            <a:solidFill>
              <a:srgbClr val="B49C84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  <p:sp>
        <p:nvSpPr>
          <p:cNvPr id="7204" name="Freeform 36"/>
          <p:cNvSpPr>
            <a:spLocks noChangeArrowheads="1"/>
          </p:cNvSpPr>
          <p:nvPr/>
        </p:nvSpPr>
        <p:spPr bwMode="auto">
          <a:xfrm>
            <a:off x="6808789" y="2724150"/>
            <a:ext cx="327025" cy="768350"/>
          </a:xfrm>
          <a:custGeom>
            <a:avLst/>
            <a:gdLst>
              <a:gd name="G0" fmla="+- 1 0 0"/>
              <a:gd name="G1" fmla="+- 20 0 0"/>
              <a:gd name="G2" fmla="+- 1 0 0"/>
              <a:gd name="G3" fmla="+- 1 0 0"/>
              <a:gd name="G4" fmla="+- 1 0 0"/>
              <a:gd name="G5" fmla="+- 1 0 0"/>
              <a:gd name="G6" fmla="+- 1 0 0"/>
              <a:gd name="G7" fmla="+- 1 0 0"/>
              <a:gd name="G8" fmla="+- 1 0 0"/>
              <a:gd name="G9" fmla="+- 1 0 0"/>
              <a:gd name="G10" fmla="+- 1 0 0"/>
              <a:gd name="G11" fmla="+- 1 0 0"/>
              <a:gd name="G12" fmla="+- 1 0 0"/>
              <a:gd name="G13" fmla="+- 1 0 0"/>
              <a:gd name="G14" fmla="+- 1 0 0"/>
              <a:gd name="G15" fmla="+- 1 0 0"/>
              <a:gd name="G16" fmla="+- 1 0 0"/>
              <a:gd name="G17" fmla="+- 1 0 0"/>
              <a:gd name="G18" fmla="+- 1 0 0"/>
              <a:gd name="G19" fmla="+- 1 0 0"/>
              <a:gd name="G20" fmla="+- 1 0 0"/>
              <a:gd name="G21" fmla="+- 1 0 0"/>
              <a:gd name="G22" fmla="*/ 1 16385 2"/>
              <a:gd name="G23" fmla="+- 1 0 0"/>
              <a:gd name="G24" fmla="+- 1 0 0"/>
              <a:gd name="G25" fmla="+- 1 0 0"/>
              <a:gd name="G26" fmla="+- 1 0 0"/>
              <a:gd name="G27" fmla="+- 1 0 0"/>
              <a:gd name="G28" fmla="+- 1 0 0"/>
              <a:gd name="G29" fmla="+- 1 0 0"/>
              <a:gd name="G30" fmla="+- 1 0 0"/>
              <a:gd name="G31" fmla="+- 1 0 0"/>
              <a:gd name="G32" fmla="+- 1 0 0"/>
              <a:gd name="G33" fmla="+- 1 0 0"/>
              <a:gd name="G34" fmla="+- 1 0 0"/>
              <a:gd name="G35" fmla="+- 1 0 0"/>
              <a:gd name="G36" fmla="+- 33747 0 0"/>
              <a:gd name="G37" fmla="+- 1 0 0"/>
              <a:gd name="G38" fmla="+- 1 0 0"/>
              <a:gd name="G39" fmla="+- 1 0 0"/>
              <a:gd name="G40" fmla="+- 1 0 0"/>
              <a:gd name="G41" fmla="+- 1 0 0"/>
              <a:gd name="T0" fmla="*/ 7 256 1"/>
              <a:gd name="T1" fmla="*/ 0 256 1"/>
              <a:gd name="G42" fmla="+- 0 T0 T1"/>
              <a:gd name="G43" fmla="sin 54737 G42"/>
              <a:gd name="T2" fmla="*/ 7 256 1"/>
              <a:gd name="T3" fmla="*/ 0 256 1"/>
              <a:gd name="G44" fmla="+- 0 T2 T3"/>
              <a:gd name="G45" fmla="cos 38517 G44"/>
              <a:gd name="G46" fmla="+- G43 0 G45"/>
              <a:gd name="G47" fmla="*/ G46 65535 1"/>
              <a:gd name="G48" fmla="+- G47 10800 0"/>
              <a:gd name="T4" fmla="*/ 222877 w 157"/>
              <a:gd name="T5" fmla="*/ 766268 h 369"/>
              <a:gd name="T6" fmla="*/ 12498 w 157"/>
              <a:gd name="T7" fmla="*/ 576783 h 369"/>
              <a:gd name="T8" fmla="*/ 0 w 157"/>
              <a:gd name="T9" fmla="*/ 558043 h 369"/>
              <a:gd name="T10" fmla="*/ 12498 w 157"/>
              <a:gd name="T11" fmla="*/ 528891 h 369"/>
              <a:gd name="T12" fmla="*/ 39576 w 157"/>
              <a:gd name="T13" fmla="*/ 537220 h 369"/>
              <a:gd name="T14" fmla="*/ 72904 w 157"/>
              <a:gd name="T15" fmla="*/ 558043 h 369"/>
              <a:gd name="T16" fmla="*/ 95816 w 157"/>
              <a:gd name="T17" fmla="*/ 589277 h 369"/>
              <a:gd name="T18" fmla="*/ 66655 w 157"/>
              <a:gd name="T19" fmla="*/ 545549 h 369"/>
              <a:gd name="T20" fmla="*/ 68738 w 157"/>
              <a:gd name="T21" fmla="*/ 508069 h 369"/>
              <a:gd name="T22" fmla="*/ 62489 w 157"/>
              <a:gd name="T23" fmla="*/ 472671 h 369"/>
              <a:gd name="T24" fmla="*/ 60406 w 157"/>
              <a:gd name="T25" fmla="*/ 458095 h 369"/>
              <a:gd name="T26" fmla="*/ 54157 w 157"/>
              <a:gd name="T27" fmla="*/ 424779 h 369"/>
              <a:gd name="T28" fmla="*/ 56240 w 157"/>
              <a:gd name="T29" fmla="*/ 403956 h 369"/>
              <a:gd name="T30" fmla="*/ 60406 w 157"/>
              <a:gd name="T31" fmla="*/ 368558 h 369"/>
              <a:gd name="T32" fmla="*/ 60406 w 157"/>
              <a:gd name="T33" fmla="*/ 322749 h 369"/>
              <a:gd name="T34" fmla="*/ 56240 w 157"/>
              <a:gd name="T35" fmla="*/ 285268 h 369"/>
              <a:gd name="T36" fmla="*/ 47908 w 157"/>
              <a:gd name="T37" fmla="*/ 218636 h 369"/>
              <a:gd name="T38" fmla="*/ 47908 w 157"/>
              <a:gd name="T39" fmla="*/ 176991 h 369"/>
              <a:gd name="T40" fmla="*/ 60406 w 157"/>
              <a:gd name="T41" fmla="*/ 143675 h 369"/>
              <a:gd name="T42" fmla="*/ 81236 w 157"/>
              <a:gd name="T43" fmla="*/ 116606 h 369"/>
              <a:gd name="T44" fmla="*/ 99982 w 157"/>
              <a:gd name="T45" fmla="*/ 83290 h 369"/>
              <a:gd name="T46" fmla="*/ 112480 w 157"/>
              <a:gd name="T47" fmla="*/ 37480 h 369"/>
              <a:gd name="T48" fmla="*/ 139558 w 157"/>
              <a:gd name="T49" fmla="*/ 10411 h 369"/>
              <a:gd name="T50" fmla="*/ 174969 w 157"/>
              <a:gd name="T51" fmla="*/ 0 h 369"/>
              <a:gd name="T52" fmla="*/ 216628 w 157"/>
              <a:gd name="T53" fmla="*/ 2082 h 369"/>
              <a:gd name="T54" fmla="*/ 254121 w 157"/>
              <a:gd name="T55" fmla="*/ 24987 h 369"/>
              <a:gd name="T56" fmla="*/ 285366 w 157"/>
              <a:gd name="T57" fmla="*/ 58303 h 369"/>
              <a:gd name="T58" fmla="*/ 310361 w 157"/>
              <a:gd name="T59" fmla="*/ 114524 h 369"/>
              <a:gd name="T60" fmla="*/ 327025 w 157"/>
              <a:gd name="T61" fmla="*/ 166580 h 369"/>
              <a:gd name="T62" fmla="*/ 327025 w 157"/>
              <a:gd name="T63" fmla="*/ 222801 h 369"/>
              <a:gd name="T64" fmla="*/ 310361 w 157"/>
              <a:gd name="T65" fmla="*/ 260281 h 369"/>
              <a:gd name="T66" fmla="*/ 272868 w 157"/>
              <a:gd name="T67" fmla="*/ 295679 h 369"/>
              <a:gd name="T68" fmla="*/ 224960 w 157"/>
              <a:gd name="T69" fmla="*/ 324831 h 369"/>
              <a:gd name="T70" fmla="*/ 183301 w 157"/>
              <a:gd name="T71" fmla="*/ 358147 h 369"/>
              <a:gd name="T72" fmla="*/ 154139 w 157"/>
              <a:gd name="T73" fmla="*/ 410203 h 369"/>
              <a:gd name="T74" fmla="*/ 141641 w 157"/>
              <a:gd name="T75" fmla="*/ 460177 h 369"/>
              <a:gd name="T76" fmla="*/ 141641 w 157"/>
              <a:gd name="T77" fmla="*/ 508069 h 369"/>
              <a:gd name="T78" fmla="*/ 166637 w 157"/>
              <a:gd name="T79" fmla="*/ 585112 h 369"/>
              <a:gd name="T80" fmla="*/ 191632 w 157"/>
              <a:gd name="T81" fmla="*/ 633004 h 369"/>
              <a:gd name="T82" fmla="*/ 218711 w 157"/>
              <a:gd name="T83" fmla="*/ 691307 h 369"/>
              <a:gd name="T84" fmla="*/ 245789 w 157"/>
              <a:gd name="T85" fmla="*/ 735034 h 369"/>
              <a:gd name="T86" fmla="*/ 239541 w 157"/>
              <a:gd name="T87" fmla="*/ 755857 h 369"/>
              <a:gd name="T88" fmla="*/ 220794 w 157"/>
              <a:gd name="T89" fmla="*/ 768350 h 369"/>
            </a:gdLst>
            <a:ahLst/>
            <a:cxnLst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157" h="369">
                <a:moveTo>
                  <a:pt x="107" y="368"/>
                </a:moveTo>
                <a:lnTo>
                  <a:pt x="6" y="277"/>
                </a:lnTo>
                <a:lnTo>
                  <a:pt x="0" y="268"/>
                </a:lnTo>
                <a:lnTo>
                  <a:pt x="6" y="254"/>
                </a:lnTo>
                <a:lnTo>
                  <a:pt x="19" y="258"/>
                </a:lnTo>
                <a:lnTo>
                  <a:pt x="35" y="268"/>
                </a:lnTo>
                <a:lnTo>
                  <a:pt x="46" y="283"/>
                </a:lnTo>
                <a:lnTo>
                  <a:pt x="32" y="262"/>
                </a:lnTo>
                <a:lnTo>
                  <a:pt x="33" y="244"/>
                </a:lnTo>
                <a:lnTo>
                  <a:pt x="30" y="227"/>
                </a:lnTo>
                <a:lnTo>
                  <a:pt x="29" y="220"/>
                </a:lnTo>
                <a:lnTo>
                  <a:pt x="26" y="204"/>
                </a:lnTo>
                <a:lnTo>
                  <a:pt x="27" y="194"/>
                </a:lnTo>
                <a:lnTo>
                  <a:pt x="29" y="177"/>
                </a:lnTo>
                <a:lnTo>
                  <a:pt x="29" y="155"/>
                </a:lnTo>
                <a:lnTo>
                  <a:pt x="27" y="137"/>
                </a:lnTo>
                <a:lnTo>
                  <a:pt x="23" y="105"/>
                </a:lnTo>
                <a:lnTo>
                  <a:pt x="23" y="85"/>
                </a:lnTo>
                <a:lnTo>
                  <a:pt x="29" y="69"/>
                </a:lnTo>
                <a:lnTo>
                  <a:pt x="39" y="56"/>
                </a:lnTo>
                <a:lnTo>
                  <a:pt x="48" y="40"/>
                </a:lnTo>
                <a:lnTo>
                  <a:pt x="54" y="18"/>
                </a:lnTo>
                <a:lnTo>
                  <a:pt x="67" y="5"/>
                </a:lnTo>
                <a:lnTo>
                  <a:pt x="84" y="0"/>
                </a:lnTo>
                <a:lnTo>
                  <a:pt x="104" y="1"/>
                </a:lnTo>
                <a:lnTo>
                  <a:pt x="122" y="12"/>
                </a:lnTo>
                <a:lnTo>
                  <a:pt x="137" y="28"/>
                </a:lnTo>
                <a:lnTo>
                  <a:pt x="149" y="55"/>
                </a:lnTo>
                <a:lnTo>
                  <a:pt x="157" y="80"/>
                </a:lnTo>
                <a:lnTo>
                  <a:pt x="157" y="107"/>
                </a:lnTo>
                <a:lnTo>
                  <a:pt x="149" y="125"/>
                </a:lnTo>
                <a:lnTo>
                  <a:pt x="131" y="142"/>
                </a:lnTo>
                <a:lnTo>
                  <a:pt x="108" y="156"/>
                </a:lnTo>
                <a:lnTo>
                  <a:pt x="88" y="172"/>
                </a:lnTo>
                <a:lnTo>
                  <a:pt x="74" y="197"/>
                </a:lnTo>
                <a:lnTo>
                  <a:pt x="68" y="221"/>
                </a:lnTo>
                <a:lnTo>
                  <a:pt x="68" y="244"/>
                </a:lnTo>
                <a:lnTo>
                  <a:pt x="80" y="281"/>
                </a:lnTo>
                <a:lnTo>
                  <a:pt x="92" y="304"/>
                </a:lnTo>
                <a:lnTo>
                  <a:pt x="105" y="332"/>
                </a:lnTo>
                <a:lnTo>
                  <a:pt x="118" y="353"/>
                </a:lnTo>
                <a:lnTo>
                  <a:pt x="115" y="363"/>
                </a:lnTo>
                <a:lnTo>
                  <a:pt x="106" y="369"/>
                </a:lnTo>
              </a:path>
            </a:pathLst>
          </a:custGeom>
          <a:gradFill rotWithShape="0">
            <a:gsLst>
              <a:gs pos="0">
                <a:srgbClr val="FFF12B"/>
              </a:gs>
              <a:gs pos="100000">
                <a:srgbClr val="FFFF9F"/>
              </a:gs>
            </a:gsLst>
            <a:lin ang="5400000" scaled="1"/>
          </a:gradFill>
          <a:ln w="19080" cap="flat">
            <a:solidFill>
              <a:srgbClr val="FF99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  <p:sp>
        <p:nvSpPr>
          <p:cNvPr id="7205" name="AutoShape 37"/>
          <p:cNvSpPr>
            <a:spLocks/>
          </p:cNvSpPr>
          <p:nvPr/>
        </p:nvSpPr>
        <p:spPr bwMode="auto">
          <a:xfrm rot="16200000">
            <a:off x="5205413" y="4300538"/>
            <a:ext cx="174625" cy="2813050"/>
          </a:xfrm>
          <a:prstGeom prst="leftBrace">
            <a:avLst>
              <a:gd name="adj1" fmla="val 76294"/>
              <a:gd name="adj2" fmla="val 50606"/>
            </a:avLst>
          </a:prstGeom>
          <a:noFill/>
          <a:ln w="38160" cap="sq">
            <a:solidFill>
              <a:srgbClr val="FFCCFF"/>
            </a:solidFill>
            <a:miter lim="800000"/>
            <a:headEnd/>
            <a:tailEnd/>
          </a:ln>
          <a:effectLst>
            <a:outerShdw dist="17819" dir="2700000" algn="ctr" rotWithShape="0">
              <a:srgbClr val="000000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s-CO"/>
          </a:p>
        </p:txBody>
      </p:sp>
      <p:sp>
        <p:nvSpPr>
          <p:cNvPr id="7206" name="AutoShape 38"/>
          <p:cNvSpPr>
            <a:spLocks/>
          </p:cNvSpPr>
          <p:nvPr/>
        </p:nvSpPr>
        <p:spPr bwMode="auto">
          <a:xfrm rot="16200000">
            <a:off x="7127082" y="5295107"/>
            <a:ext cx="174625" cy="823912"/>
          </a:xfrm>
          <a:prstGeom prst="leftBrace">
            <a:avLst>
              <a:gd name="adj1" fmla="val 74530"/>
              <a:gd name="adj2" fmla="val 50606"/>
            </a:avLst>
          </a:prstGeom>
          <a:noFill/>
          <a:ln w="38160" cap="sq">
            <a:solidFill>
              <a:srgbClr val="FFCCFF"/>
            </a:solidFill>
            <a:miter lim="800000"/>
            <a:headEnd/>
            <a:tailEnd/>
          </a:ln>
          <a:effectLst>
            <a:outerShdw dist="17819" dir="2700000" algn="ctr" rotWithShape="0">
              <a:srgbClr val="000000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s-CO"/>
          </a:p>
        </p:txBody>
      </p:sp>
      <p:sp>
        <p:nvSpPr>
          <p:cNvPr id="7207" name="AutoShape 39"/>
          <p:cNvSpPr>
            <a:spLocks/>
          </p:cNvSpPr>
          <p:nvPr/>
        </p:nvSpPr>
        <p:spPr bwMode="auto">
          <a:xfrm rot="5400000" flipH="1">
            <a:off x="8129588" y="5189538"/>
            <a:ext cx="174625" cy="1035050"/>
          </a:xfrm>
          <a:prstGeom prst="leftBrace">
            <a:avLst>
              <a:gd name="adj1" fmla="val 55431"/>
              <a:gd name="adj2" fmla="val 50606"/>
            </a:avLst>
          </a:prstGeom>
          <a:noFill/>
          <a:ln w="38160" cap="sq">
            <a:solidFill>
              <a:srgbClr val="FFCCFF"/>
            </a:solidFill>
            <a:miter lim="800000"/>
            <a:headEnd/>
            <a:tailEnd/>
          </a:ln>
          <a:effectLst>
            <a:outerShdw dist="17819" dir="2700000" algn="ctr" rotWithShape="0">
              <a:srgbClr val="000000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s-CO"/>
          </a:p>
        </p:txBody>
      </p:sp>
      <p:sp>
        <p:nvSpPr>
          <p:cNvPr id="7208" name="Freeform 40"/>
          <p:cNvSpPr>
            <a:spLocks noChangeArrowheads="1"/>
          </p:cNvSpPr>
          <p:nvPr/>
        </p:nvSpPr>
        <p:spPr bwMode="auto">
          <a:xfrm>
            <a:off x="7327901" y="2593976"/>
            <a:ext cx="1158875" cy="1185863"/>
          </a:xfrm>
          <a:custGeom>
            <a:avLst/>
            <a:gdLst>
              <a:gd name="G0" fmla="+- 1 0 0"/>
              <a:gd name="G1" fmla="+- 1 0 0"/>
              <a:gd name="G2" fmla="+- 1 0 0"/>
              <a:gd name="G3" fmla="+- 1 0 0"/>
              <a:gd name="G4" fmla="+- 1 0 0"/>
              <a:gd name="G5" fmla="+- 1 0 0"/>
              <a:gd name="G6" fmla="+- 1 0 0"/>
              <a:gd name="G7" fmla="+- 1 0 0"/>
              <a:gd name="G8" fmla="+- 1 0 0"/>
              <a:gd name="G9" fmla="+- 1 0 0"/>
              <a:gd name="G10" fmla="+- 1 0 0"/>
              <a:gd name="G11" fmla="+- 1 0 0"/>
              <a:gd name="G12" fmla="+- 1 0 0"/>
              <a:gd name="G13" fmla="+- 1 0 0"/>
              <a:gd name="G14" fmla="+- 1 0 0"/>
              <a:gd name="G15" fmla="+- 65501 0 0"/>
              <a:gd name="G16" fmla="+- 164 0 0"/>
              <a:gd name="G17" fmla="+- 1 0 0"/>
              <a:gd name="G18" fmla="+- 1 0 0"/>
              <a:gd name="G19" fmla="+- 1 0 0"/>
              <a:gd name="G20" fmla="+- 1 0 0"/>
              <a:gd name="G21" fmla="+- 1 0 0"/>
              <a:gd name="G22" fmla="+- 1 0 0"/>
              <a:gd name="G23" fmla="+- 1 0 0"/>
              <a:gd name="G24" fmla="+- 1 0 0"/>
              <a:gd name="G25" fmla="+- 733 0 0"/>
              <a:gd name="G26" fmla="+- 1 0 0"/>
              <a:gd name="G27" fmla="+- 1 0 0"/>
              <a:gd name="G28" fmla="+- 1 0 0"/>
              <a:gd name="G29" fmla="+- 1 0 0"/>
              <a:gd name="G30" fmla="+- 1 0 0"/>
              <a:gd name="G31" fmla="+- 1 0 0"/>
              <a:gd name="G32" fmla="+- 1 0 0"/>
              <a:gd name="G33" fmla="+- 1 0 0"/>
              <a:gd name="G34" fmla="+- 1 0 0"/>
              <a:gd name="G35" fmla="+- 1 0 0"/>
              <a:gd name="G36" fmla="+- 1 0 0"/>
              <a:gd name="G37" fmla="+- 1 0 0"/>
              <a:gd name="G38" fmla="+- 1 0 0"/>
              <a:gd name="G39" fmla="+- 1 0 0"/>
              <a:gd name="G40" fmla="*/ 1 16385 2"/>
              <a:gd name="G41" fmla="+- 1 0 0"/>
              <a:gd name="G42" fmla="+- 1 0 0"/>
              <a:gd name="G43" fmla="+- 1 0 0"/>
              <a:gd name="G44" fmla="+- 1 0 0"/>
              <a:gd name="G45" fmla="+- 1 0 0"/>
              <a:gd name="G46" fmla="+- 1 0 0"/>
              <a:gd name="G47" fmla="+- 1 0 0"/>
              <a:gd name="G48" fmla="+- 1 0 0"/>
              <a:gd name="G49" fmla="+- 1 0 0"/>
              <a:gd name="G50" fmla="+- 1 0 0"/>
              <a:gd name="G51" fmla="+- 1 0 0"/>
              <a:gd name="G52" fmla="+- 1 0 0"/>
              <a:gd name="G53" fmla="+- 1 0 0"/>
              <a:gd name="G54" fmla="+- 1 0 0"/>
              <a:gd name="G55" fmla="+- 1 0 0"/>
              <a:gd name="G56" fmla="+- 1 0 0"/>
              <a:gd name="G57" fmla="+- 1 0 0"/>
              <a:gd name="G58" fmla="+- 1 0 0"/>
              <a:gd name="G59" fmla="+- 1 0 0"/>
              <a:gd name="G60" fmla="+- 1 0 0"/>
              <a:gd name="G61" fmla="+- 1 0 0"/>
              <a:gd name="G62" fmla="+- 1 0 0"/>
              <a:gd name="G63" fmla="+- 1 0 0"/>
              <a:gd name="G64" fmla="+- 1 0 0"/>
              <a:gd name="G65" fmla="+- 1 0 0"/>
              <a:gd name="G66" fmla="+- 1 0 0"/>
              <a:gd name="G67" fmla="+- 1 0 0"/>
              <a:gd name="G68" fmla="+- 1 0 0"/>
              <a:gd name="G69" fmla="+- 1 0 0"/>
              <a:gd name="G70" fmla="+- 1 0 0"/>
              <a:gd name="G71" fmla="+- 1 0 0"/>
              <a:gd name="G72" fmla="+- 1 0 0"/>
              <a:gd name="G73" fmla="+- 1 0 0"/>
              <a:gd name="G74" fmla="+- 1 0 0"/>
              <a:gd name="G75" fmla="+- 1 0 0"/>
              <a:gd name="G76" fmla="+- 33577 0 0"/>
              <a:gd name="G77" fmla="+- 1 0 0"/>
              <a:gd name="G78" fmla="+- 1 0 0"/>
              <a:gd name="T0" fmla="*/ 474663 w 730"/>
              <a:gd name="T1" fmla="*/ 679450 h 747"/>
              <a:gd name="T2" fmla="*/ 454025 w 730"/>
              <a:gd name="T3" fmla="*/ 609600 h 747"/>
              <a:gd name="T4" fmla="*/ 509588 w 730"/>
              <a:gd name="T5" fmla="*/ 509588 h 747"/>
              <a:gd name="T6" fmla="*/ 530225 w 730"/>
              <a:gd name="T7" fmla="*/ 423863 h 747"/>
              <a:gd name="T8" fmla="*/ 534988 w 730"/>
              <a:gd name="T9" fmla="*/ 279400 h 747"/>
              <a:gd name="T10" fmla="*/ 503238 w 730"/>
              <a:gd name="T11" fmla="*/ 152400 h 747"/>
              <a:gd name="T12" fmla="*/ 439738 w 730"/>
              <a:gd name="T13" fmla="*/ 52388 h 747"/>
              <a:gd name="T14" fmla="*/ 349250 w 730"/>
              <a:gd name="T15" fmla="*/ 0 h 747"/>
              <a:gd name="T16" fmla="*/ 277813 w 730"/>
              <a:gd name="T17" fmla="*/ 25400 h 747"/>
              <a:gd name="T18" fmla="*/ 238125 w 730"/>
              <a:gd name="T19" fmla="*/ 107950 h 747"/>
              <a:gd name="T20" fmla="*/ 230188 w 730"/>
              <a:gd name="T21" fmla="*/ 265113 h 747"/>
              <a:gd name="T22" fmla="*/ 209550 w 730"/>
              <a:gd name="T23" fmla="*/ 214313 h 747"/>
              <a:gd name="T24" fmla="*/ 155575 w 730"/>
              <a:gd name="T25" fmla="*/ 130175 h 747"/>
              <a:gd name="T26" fmla="*/ 77788 w 730"/>
              <a:gd name="T27" fmla="*/ 101600 h 747"/>
              <a:gd name="T28" fmla="*/ 14288 w 730"/>
              <a:gd name="T29" fmla="*/ 134938 h 747"/>
              <a:gd name="T30" fmla="*/ 0 w 730"/>
              <a:gd name="T31" fmla="*/ 230188 h 747"/>
              <a:gd name="T32" fmla="*/ 23813 w 730"/>
              <a:gd name="T33" fmla="*/ 317500 h 747"/>
              <a:gd name="T34" fmla="*/ 84138 w 730"/>
              <a:gd name="T35" fmla="*/ 428625 h 747"/>
              <a:gd name="T36" fmla="*/ 139700 w 730"/>
              <a:gd name="T37" fmla="*/ 554038 h 747"/>
              <a:gd name="T38" fmla="*/ 74613 w 730"/>
              <a:gd name="T39" fmla="*/ 596900 h 747"/>
              <a:gd name="T40" fmla="*/ 66675 w 730"/>
              <a:gd name="T41" fmla="*/ 719138 h 747"/>
              <a:gd name="T42" fmla="*/ 98425 w 730"/>
              <a:gd name="T43" fmla="*/ 863600 h 747"/>
              <a:gd name="T44" fmla="*/ 146050 w 730"/>
              <a:gd name="T45" fmla="*/ 973138 h 747"/>
              <a:gd name="T46" fmla="*/ 233363 w 730"/>
              <a:gd name="T47" fmla="*/ 1076325 h 747"/>
              <a:gd name="T48" fmla="*/ 336550 w 730"/>
              <a:gd name="T49" fmla="*/ 1136650 h 747"/>
              <a:gd name="T50" fmla="*/ 484188 w 730"/>
              <a:gd name="T51" fmla="*/ 1176338 h 747"/>
              <a:gd name="T52" fmla="*/ 646113 w 730"/>
              <a:gd name="T53" fmla="*/ 1185863 h 747"/>
              <a:gd name="T54" fmla="*/ 781050 w 730"/>
              <a:gd name="T55" fmla="*/ 1173163 h 747"/>
              <a:gd name="T56" fmla="*/ 925513 w 730"/>
              <a:gd name="T57" fmla="*/ 1138238 h 747"/>
              <a:gd name="T58" fmla="*/ 1033463 w 730"/>
              <a:gd name="T59" fmla="*/ 1084263 h 747"/>
              <a:gd name="T60" fmla="*/ 1133475 w 730"/>
              <a:gd name="T61" fmla="*/ 960438 h 747"/>
              <a:gd name="T62" fmla="*/ 1158875 w 730"/>
              <a:gd name="T63" fmla="*/ 833438 h 747"/>
              <a:gd name="T64" fmla="*/ 1133475 w 730"/>
              <a:gd name="T65" fmla="*/ 720725 h 747"/>
              <a:gd name="T66" fmla="*/ 1073150 w 730"/>
              <a:gd name="T67" fmla="*/ 614363 h 747"/>
              <a:gd name="T68" fmla="*/ 930275 w 730"/>
              <a:gd name="T69" fmla="*/ 517525 h 747"/>
              <a:gd name="T70" fmla="*/ 793750 w 730"/>
              <a:gd name="T71" fmla="*/ 500063 h 747"/>
              <a:gd name="T72" fmla="*/ 650875 w 730"/>
              <a:gd name="T73" fmla="*/ 531813 h 747"/>
              <a:gd name="T74" fmla="*/ 550863 w 730"/>
              <a:gd name="T75" fmla="*/ 609600 h 747"/>
              <a:gd name="T76" fmla="*/ 501650 w 730"/>
              <a:gd name="T77" fmla="*/ 709613 h 7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730" h="747">
                <a:moveTo>
                  <a:pt x="314" y="478"/>
                </a:moveTo>
                <a:lnTo>
                  <a:pt x="299" y="428"/>
                </a:lnTo>
                <a:lnTo>
                  <a:pt x="293" y="403"/>
                </a:lnTo>
                <a:lnTo>
                  <a:pt x="286" y="384"/>
                </a:lnTo>
                <a:lnTo>
                  <a:pt x="305" y="362"/>
                </a:lnTo>
                <a:lnTo>
                  <a:pt x="321" y="321"/>
                </a:lnTo>
                <a:lnTo>
                  <a:pt x="330" y="289"/>
                </a:lnTo>
                <a:lnTo>
                  <a:pt x="334" y="267"/>
                </a:lnTo>
                <a:lnTo>
                  <a:pt x="340" y="226"/>
                </a:lnTo>
                <a:lnTo>
                  <a:pt x="337" y="176"/>
                </a:lnTo>
                <a:lnTo>
                  <a:pt x="331" y="135"/>
                </a:lnTo>
                <a:lnTo>
                  <a:pt x="317" y="96"/>
                </a:lnTo>
                <a:lnTo>
                  <a:pt x="299" y="63"/>
                </a:lnTo>
                <a:lnTo>
                  <a:pt x="277" y="33"/>
                </a:lnTo>
                <a:lnTo>
                  <a:pt x="245" y="9"/>
                </a:lnTo>
                <a:lnTo>
                  <a:pt x="220" y="0"/>
                </a:lnTo>
                <a:lnTo>
                  <a:pt x="192" y="3"/>
                </a:lnTo>
                <a:lnTo>
                  <a:pt x="175" y="16"/>
                </a:lnTo>
                <a:lnTo>
                  <a:pt x="160" y="31"/>
                </a:lnTo>
                <a:lnTo>
                  <a:pt x="150" y="68"/>
                </a:lnTo>
                <a:lnTo>
                  <a:pt x="144" y="116"/>
                </a:lnTo>
                <a:lnTo>
                  <a:pt x="145" y="167"/>
                </a:lnTo>
                <a:lnTo>
                  <a:pt x="149" y="172"/>
                </a:lnTo>
                <a:lnTo>
                  <a:pt x="132" y="135"/>
                </a:lnTo>
                <a:lnTo>
                  <a:pt x="120" y="104"/>
                </a:lnTo>
                <a:lnTo>
                  <a:pt x="98" y="82"/>
                </a:lnTo>
                <a:lnTo>
                  <a:pt x="73" y="69"/>
                </a:lnTo>
                <a:lnTo>
                  <a:pt x="49" y="64"/>
                </a:lnTo>
                <a:lnTo>
                  <a:pt x="30" y="69"/>
                </a:lnTo>
                <a:lnTo>
                  <a:pt x="9" y="85"/>
                </a:lnTo>
                <a:lnTo>
                  <a:pt x="0" y="110"/>
                </a:lnTo>
                <a:lnTo>
                  <a:pt x="0" y="145"/>
                </a:lnTo>
                <a:lnTo>
                  <a:pt x="3" y="164"/>
                </a:lnTo>
                <a:lnTo>
                  <a:pt x="15" y="200"/>
                </a:lnTo>
                <a:lnTo>
                  <a:pt x="32" y="237"/>
                </a:lnTo>
                <a:lnTo>
                  <a:pt x="53" y="270"/>
                </a:lnTo>
                <a:lnTo>
                  <a:pt x="79" y="318"/>
                </a:lnTo>
                <a:lnTo>
                  <a:pt x="88" y="349"/>
                </a:lnTo>
                <a:lnTo>
                  <a:pt x="67" y="360"/>
                </a:lnTo>
                <a:lnTo>
                  <a:pt x="47" y="376"/>
                </a:lnTo>
                <a:lnTo>
                  <a:pt x="42" y="401"/>
                </a:lnTo>
                <a:lnTo>
                  <a:pt x="42" y="453"/>
                </a:lnTo>
                <a:lnTo>
                  <a:pt x="50" y="500"/>
                </a:lnTo>
                <a:lnTo>
                  <a:pt x="62" y="544"/>
                </a:lnTo>
                <a:lnTo>
                  <a:pt x="75" y="577"/>
                </a:lnTo>
                <a:lnTo>
                  <a:pt x="92" y="613"/>
                </a:lnTo>
                <a:lnTo>
                  <a:pt x="116" y="648"/>
                </a:lnTo>
                <a:lnTo>
                  <a:pt x="147" y="678"/>
                </a:lnTo>
                <a:lnTo>
                  <a:pt x="180" y="701"/>
                </a:lnTo>
                <a:lnTo>
                  <a:pt x="212" y="716"/>
                </a:lnTo>
                <a:lnTo>
                  <a:pt x="261" y="733"/>
                </a:lnTo>
                <a:lnTo>
                  <a:pt x="305" y="741"/>
                </a:lnTo>
                <a:lnTo>
                  <a:pt x="353" y="745"/>
                </a:lnTo>
                <a:lnTo>
                  <a:pt x="407" y="747"/>
                </a:lnTo>
                <a:lnTo>
                  <a:pt x="453" y="742"/>
                </a:lnTo>
                <a:lnTo>
                  <a:pt x="492" y="739"/>
                </a:lnTo>
                <a:lnTo>
                  <a:pt x="544" y="728"/>
                </a:lnTo>
                <a:lnTo>
                  <a:pt x="583" y="717"/>
                </a:lnTo>
                <a:lnTo>
                  <a:pt x="622" y="698"/>
                </a:lnTo>
                <a:lnTo>
                  <a:pt x="651" y="683"/>
                </a:lnTo>
                <a:lnTo>
                  <a:pt x="690" y="649"/>
                </a:lnTo>
                <a:lnTo>
                  <a:pt x="714" y="605"/>
                </a:lnTo>
                <a:lnTo>
                  <a:pt x="726" y="568"/>
                </a:lnTo>
                <a:lnTo>
                  <a:pt x="730" y="525"/>
                </a:lnTo>
                <a:lnTo>
                  <a:pt x="723" y="490"/>
                </a:lnTo>
                <a:lnTo>
                  <a:pt x="714" y="454"/>
                </a:lnTo>
                <a:lnTo>
                  <a:pt x="696" y="415"/>
                </a:lnTo>
                <a:lnTo>
                  <a:pt x="676" y="387"/>
                </a:lnTo>
                <a:lnTo>
                  <a:pt x="638" y="349"/>
                </a:lnTo>
                <a:lnTo>
                  <a:pt x="586" y="326"/>
                </a:lnTo>
                <a:lnTo>
                  <a:pt x="536" y="316"/>
                </a:lnTo>
                <a:lnTo>
                  <a:pt x="500" y="315"/>
                </a:lnTo>
                <a:lnTo>
                  <a:pt x="454" y="321"/>
                </a:lnTo>
                <a:lnTo>
                  <a:pt x="410" y="335"/>
                </a:lnTo>
                <a:lnTo>
                  <a:pt x="382" y="355"/>
                </a:lnTo>
                <a:lnTo>
                  <a:pt x="347" y="384"/>
                </a:lnTo>
                <a:lnTo>
                  <a:pt x="328" y="414"/>
                </a:lnTo>
                <a:lnTo>
                  <a:pt x="316" y="447"/>
                </a:lnTo>
                <a:lnTo>
                  <a:pt x="316" y="477"/>
                </a:lnTo>
              </a:path>
            </a:pathLst>
          </a:custGeom>
          <a:solidFill>
            <a:srgbClr val="FDEA9B"/>
          </a:solidFill>
          <a:ln w="28440" cap="flat">
            <a:solidFill>
              <a:srgbClr val="FF99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  <p:sp>
        <p:nvSpPr>
          <p:cNvPr id="7209" name="Freeform 41"/>
          <p:cNvSpPr>
            <a:spLocks noChangeArrowheads="1"/>
          </p:cNvSpPr>
          <p:nvPr/>
        </p:nvSpPr>
        <p:spPr bwMode="auto">
          <a:xfrm>
            <a:off x="7410450" y="3090864"/>
            <a:ext cx="1074738" cy="688975"/>
          </a:xfrm>
          <a:custGeom>
            <a:avLst/>
            <a:gdLst>
              <a:gd name="G0" fmla="+- 65490 0 0"/>
              <a:gd name="G1" fmla="+- 1 0 0"/>
              <a:gd name="G2" fmla="+- 1 0 0"/>
              <a:gd name="G3" fmla="+- 1 0 0"/>
              <a:gd name="G4" fmla="+- 1 0 0"/>
              <a:gd name="G5" fmla="+- 1 0 0"/>
              <a:gd name="G6" fmla="+- 1 0 0"/>
              <a:gd name="G7" fmla="*/ 1 1511 25600"/>
              <a:gd name="G8" fmla="*/ 1 35987 55552"/>
              <a:gd name="G9" fmla="*/ G8 1 180"/>
              <a:gd name="G10" fmla="*/ G7 1 G9"/>
              <a:gd name="G11" fmla="+- 1 0 0"/>
              <a:gd name="G12" fmla="+- 1 0 0"/>
              <a:gd name="G13" fmla="*/ 1 44691 45376"/>
              <a:gd name="G14" fmla="+- 1 0 0"/>
              <a:gd name="G15" fmla="+- 1 0 0"/>
              <a:gd name="G16" fmla="+- 1 0 0"/>
              <a:gd name="G17" fmla="+- 1 0 0"/>
              <a:gd name="G18" fmla="+- 1 0 0"/>
              <a:gd name="G19" fmla="+- 1 0 0"/>
              <a:gd name="G20" fmla="+- 1 0 0"/>
              <a:gd name="G21" fmla="*/ 1 24941 61504"/>
              <a:gd name="G22" fmla="+- 1 0 0"/>
              <a:gd name="G23" fmla="*/ 1 52027 35328"/>
              <a:gd name="G24" fmla="+- 1 0 0"/>
              <a:gd name="G25" fmla="+- 1 0 0"/>
              <a:gd name="G26" fmla="+- 1 0 0"/>
              <a:gd name="G27" fmla="+- 1 0 0"/>
              <a:gd name="G28" fmla="+- 1 0 0"/>
              <a:gd name="G29" fmla="+- 1 0 0"/>
              <a:gd name="G30" fmla="+- 1 0 0"/>
              <a:gd name="G31" fmla="+- 1 0 0"/>
              <a:gd name="G32" fmla="+- 1 0 0"/>
              <a:gd name="G33" fmla="+- 1 0 0"/>
              <a:gd name="G34" fmla="+- 1 0 0"/>
              <a:gd name="G35" fmla="+- 1 0 0"/>
              <a:gd name="G36" fmla="+- 1 0 0"/>
              <a:gd name="G37" fmla="+- 1 0 0"/>
              <a:gd name="G38" fmla="+- 1 0 0"/>
              <a:gd name="G39" fmla="+- 1 0 0"/>
              <a:gd name="G40" fmla="+- 1 0 0"/>
              <a:gd name="G41" fmla="*/ 1 16385 2"/>
              <a:gd name="G42" fmla="+- 1 0 0"/>
              <a:gd name="G43" fmla="+- 1 0 0"/>
              <a:gd name="G44" fmla="+- 1 0 0"/>
              <a:gd name="G45" fmla="+- 1 0 0"/>
              <a:gd name="G46" fmla="+- 1 0 0"/>
              <a:gd name="G47" fmla="+- 1 0 0"/>
              <a:gd name="G48" fmla="+- 1 0 0"/>
              <a:gd name="G49" fmla="+- 1 0 0"/>
              <a:gd name="G50" fmla="+- 1 0 0"/>
              <a:gd name="G51" fmla="+- 1 0 0"/>
              <a:gd name="G52" fmla="+- 1 0 0"/>
              <a:gd name="G53" fmla="+- 1 0 0"/>
              <a:gd name="G54" fmla="+- 1 0 0"/>
              <a:gd name="G55" fmla="+- 1 0 0"/>
              <a:gd name="G56" fmla="+- 1 0 0"/>
              <a:gd name="G57" fmla="+- 1 0 0"/>
              <a:gd name="G58" fmla="+- 1 0 0"/>
              <a:gd name="G59" fmla="+- 1 0 0"/>
              <a:gd name="G60" fmla="+- 1 0 0"/>
              <a:gd name="G61" fmla="+- 1 0 0"/>
              <a:gd name="G62" fmla="+- 1 0 0"/>
              <a:gd name="G63" fmla="+- 1 0 0"/>
              <a:gd name="G64" fmla="+- 1 0 0"/>
              <a:gd name="G65" fmla="+- 1 0 0"/>
              <a:gd name="G66" fmla="+- 1 0 0"/>
              <a:gd name="G67" fmla="+- 1 0 0"/>
              <a:gd name="G68" fmla="*/ 1 29945 13312"/>
              <a:gd name="G69" fmla="*/ 1 35987 55552"/>
              <a:gd name="G70" fmla="*/ G69 1 180"/>
              <a:gd name="G71" fmla="*/ G68 1 G70"/>
              <a:gd name="G72" fmla="+- 1 0 0"/>
              <a:gd name="G73" fmla="+- 1 0 0"/>
              <a:gd name="G74" fmla="+- 1 0 0"/>
              <a:gd name="G75" fmla="+- 1 0 0"/>
              <a:gd name="G76" fmla="+- 1 0 0"/>
              <a:gd name="G77" fmla="+- 1 0 0"/>
              <a:gd name="G78" fmla="+- 1 0 0"/>
              <a:gd name="G79" fmla="+- 1 0 0"/>
              <a:gd name="G80" fmla="*/ 1 0 0"/>
              <a:gd name="T0" fmla="*/ 16624 w 1293"/>
              <a:gd name="T1" fmla="*/ 366954 h 828"/>
              <a:gd name="T2" fmla="*/ 101406 w 1293"/>
              <a:gd name="T3" fmla="*/ 531709 h 828"/>
              <a:gd name="T4" fmla="*/ 231073 w 1293"/>
              <a:gd name="T5" fmla="*/ 631560 h 828"/>
              <a:gd name="T6" fmla="*/ 354090 w 1293"/>
              <a:gd name="T7" fmla="*/ 671501 h 828"/>
              <a:gd name="T8" fmla="*/ 481263 w 1293"/>
              <a:gd name="T9" fmla="*/ 686479 h 828"/>
              <a:gd name="T10" fmla="*/ 664958 w 1293"/>
              <a:gd name="T11" fmla="*/ 681486 h 828"/>
              <a:gd name="T12" fmla="*/ 794625 w 1293"/>
              <a:gd name="T13" fmla="*/ 656523 h 828"/>
              <a:gd name="T14" fmla="*/ 919304 w 1293"/>
              <a:gd name="T15" fmla="*/ 606598 h 828"/>
              <a:gd name="T16" fmla="*/ 1019879 w 1293"/>
              <a:gd name="T17" fmla="*/ 519228 h 828"/>
              <a:gd name="T18" fmla="*/ 1068920 w 1293"/>
              <a:gd name="T19" fmla="*/ 401902 h 828"/>
              <a:gd name="T20" fmla="*/ 1068920 w 1293"/>
              <a:gd name="T21" fmla="*/ 302051 h 828"/>
              <a:gd name="T22" fmla="*/ 1019879 w 1293"/>
              <a:gd name="T23" fmla="*/ 162259 h 828"/>
              <a:gd name="T24" fmla="*/ 942578 w 1293"/>
              <a:gd name="T25" fmla="*/ 69896 h 828"/>
              <a:gd name="T26" fmla="*/ 847821 w 1293"/>
              <a:gd name="T27" fmla="*/ 17474 h 828"/>
              <a:gd name="T28" fmla="*/ 720648 w 1293"/>
              <a:gd name="T29" fmla="*/ 0 h 828"/>
              <a:gd name="T30" fmla="*/ 605112 w 1293"/>
              <a:gd name="T31" fmla="*/ 17474 h 828"/>
              <a:gd name="T32" fmla="*/ 530304 w 1293"/>
              <a:gd name="T33" fmla="*/ 57415 h 828"/>
              <a:gd name="T34" fmla="*/ 443859 w 1293"/>
              <a:gd name="T35" fmla="*/ 144785 h 828"/>
              <a:gd name="T36" fmla="*/ 416430 w 1293"/>
              <a:gd name="T37" fmla="*/ 214681 h 828"/>
              <a:gd name="T38" fmla="*/ 426404 w 1293"/>
              <a:gd name="T39" fmla="*/ 309539 h 828"/>
              <a:gd name="T40" fmla="*/ 470458 w 1293"/>
              <a:gd name="T41" fmla="*/ 391917 h 828"/>
              <a:gd name="T42" fmla="*/ 563552 w 1293"/>
              <a:gd name="T43" fmla="*/ 461813 h 828"/>
              <a:gd name="T44" fmla="*/ 658308 w 1293"/>
              <a:gd name="T45" fmla="*/ 481783 h 828"/>
              <a:gd name="T46" fmla="*/ 769689 w 1293"/>
              <a:gd name="T47" fmla="*/ 466806 h 828"/>
              <a:gd name="T48" fmla="*/ 849484 w 1293"/>
              <a:gd name="T49" fmla="*/ 411887 h 828"/>
              <a:gd name="T50" fmla="*/ 889381 w 1293"/>
              <a:gd name="T51" fmla="*/ 332006 h 828"/>
              <a:gd name="T52" fmla="*/ 889381 w 1293"/>
              <a:gd name="T53" fmla="*/ 262110 h 828"/>
              <a:gd name="T54" fmla="*/ 864445 w 1293"/>
              <a:gd name="T55" fmla="*/ 192214 h 828"/>
              <a:gd name="T56" fmla="*/ 804599 w 1293"/>
              <a:gd name="T57" fmla="*/ 142288 h 828"/>
              <a:gd name="T58" fmla="*/ 724804 w 1293"/>
              <a:gd name="T59" fmla="*/ 117325 h 828"/>
              <a:gd name="T60" fmla="*/ 630879 w 1293"/>
              <a:gd name="T61" fmla="*/ 134799 h 828"/>
              <a:gd name="T62" fmla="*/ 571032 w 1293"/>
              <a:gd name="T63" fmla="*/ 197207 h 828"/>
              <a:gd name="T64" fmla="*/ 570201 w 1293"/>
              <a:gd name="T65" fmla="*/ 267103 h 828"/>
              <a:gd name="T66" fmla="*/ 630879 w 1293"/>
              <a:gd name="T67" fmla="*/ 332006 h 828"/>
              <a:gd name="T68" fmla="*/ 724804 w 1293"/>
              <a:gd name="T69" fmla="*/ 351976 h 828"/>
              <a:gd name="T70" fmla="*/ 799612 w 1293"/>
              <a:gd name="T71" fmla="*/ 302051 h 828"/>
              <a:gd name="T72" fmla="*/ 754727 w 1293"/>
              <a:gd name="T73" fmla="*/ 217177 h 8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293" h="828">
                <a:moveTo>
                  <a:pt x="0" y="375"/>
                </a:moveTo>
                <a:lnTo>
                  <a:pt x="20" y="441"/>
                </a:lnTo>
                <a:lnTo>
                  <a:pt x="56" y="531"/>
                </a:lnTo>
                <a:lnTo>
                  <a:pt x="122" y="639"/>
                </a:lnTo>
                <a:lnTo>
                  <a:pt x="182" y="699"/>
                </a:lnTo>
                <a:lnTo>
                  <a:pt x="278" y="759"/>
                </a:lnTo>
                <a:lnTo>
                  <a:pt x="362" y="789"/>
                </a:lnTo>
                <a:lnTo>
                  <a:pt x="426" y="807"/>
                </a:lnTo>
                <a:lnTo>
                  <a:pt x="500" y="819"/>
                </a:lnTo>
                <a:lnTo>
                  <a:pt x="579" y="825"/>
                </a:lnTo>
                <a:lnTo>
                  <a:pt x="660" y="828"/>
                </a:lnTo>
                <a:lnTo>
                  <a:pt x="800" y="819"/>
                </a:lnTo>
                <a:lnTo>
                  <a:pt x="879" y="810"/>
                </a:lnTo>
                <a:lnTo>
                  <a:pt x="956" y="789"/>
                </a:lnTo>
                <a:lnTo>
                  <a:pt x="1032" y="762"/>
                </a:lnTo>
                <a:lnTo>
                  <a:pt x="1106" y="729"/>
                </a:lnTo>
                <a:lnTo>
                  <a:pt x="1190" y="669"/>
                </a:lnTo>
                <a:lnTo>
                  <a:pt x="1227" y="624"/>
                </a:lnTo>
                <a:lnTo>
                  <a:pt x="1256" y="579"/>
                </a:lnTo>
                <a:lnTo>
                  <a:pt x="1286" y="483"/>
                </a:lnTo>
                <a:lnTo>
                  <a:pt x="1293" y="417"/>
                </a:lnTo>
                <a:lnTo>
                  <a:pt x="1286" y="363"/>
                </a:lnTo>
                <a:lnTo>
                  <a:pt x="1269" y="279"/>
                </a:lnTo>
                <a:lnTo>
                  <a:pt x="1227" y="195"/>
                </a:lnTo>
                <a:lnTo>
                  <a:pt x="1185" y="138"/>
                </a:lnTo>
                <a:lnTo>
                  <a:pt x="1134" y="84"/>
                </a:lnTo>
                <a:lnTo>
                  <a:pt x="1082" y="51"/>
                </a:lnTo>
                <a:lnTo>
                  <a:pt x="1020" y="21"/>
                </a:lnTo>
                <a:lnTo>
                  <a:pt x="956" y="9"/>
                </a:lnTo>
                <a:lnTo>
                  <a:pt x="867" y="0"/>
                </a:lnTo>
                <a:lnTo>
                  <a:pt x="789" y="9"/>
                </a:lnTo>
                <a:lnTo>
                  <a:pt x="728" y="21"/>
                </a:lnTo>
                <a:lnTo>
                  <a:pt x="678" y="48"/>
                </a:lnTo>
                <a:lnTo>
                  <a:pt x="638" y="69"/>
                </a:lnTo>
                <a:lnTo>
                  <a:pt x="560" y="135"/>
                </a:lnTo>
                <a:lnTo>
                  <a:pt x="534" y="174"/>
                </a:lnTo>
                <a:lnTo>
                  <a:pt x="513" y="216"/>
                </a:lnTo>
                <a:lnTo>
                  <a:pt x="501" y="258"/>
                </a:lnTo>
                <a:lnTo>
                  <a:pt x="500" y="309"/>
                </a:lnTo>
                <a:lnTo>
                  <a:pt x="513" y="372"/>
                </a:lnTo>
                <a:lnTo>
                  <a:pt x="525" y="411"/>
                </a:lnTo>
                <a:lnTo>
                  <a:pt x="566" y="471"/>
                </a:lnTo>
                <a:lnTo>
                  <a:pt x="632" y="531"/>
                </a:lnTo>
                <a:lnTo>
                  <a:pt x="678" y="555"/>
                </a:lnTo>
                <a:lnTo>
                  <a:pt x="728" y="573"/>
                </a:lnTo>
                <a:lnTo>
                  <a:pt x="792" y="579"/>
                </a:lnTo>
                <a:lnTo>
                  <a:pt x="855" y="576"/>
                </a:lnTo>
                <a:lnTo>
                  <a:pt x="926" y="561"/>
                </a:lnTo>
                <a:lnTo>
                  <a:pt x="987" y="534"/>
                </a:lnTo>
                <a:lnTo>
                  <a:pt x="1022" y="495"/>
                </a:lnTo>
                <a:lnTo>
                  <a:pt x="1047" y="459"/>
                </a:lnTo>
                <a:lnTo>
                  <a:pt x="1070" y="399"/>
                </a:lnTo>
                <a:lnTo>
                  <a:pt x="1074" y="360"/>
                </a:lnTo>
                <a:lnTo>
                  <a:pt x="1070" y="315"/>
                </a:lnTo>
                <a:lnTo>
                  <a:pt x="1059" y="264"/>
                </a:lnTo>
                <a:lnTo>
                  <a:pt x="1040" y="231"/>
                </a:lnTo>
                <a:lnTo>
                  <a:pt x="999" y="192"/>
                </a:lnTo>
                <a:lnTo>
                  <a:pt x="968" y="171"/>
                </a:lnTo>
                <a:lnTo>
                  <a:pt x="924" y="153"/>
                </a:lnTo>
                <a:lnTo>
                  <a:pt x="872" y="141"/>
                </a:lnTo>
                <a:lnTo>
                  <a:pt x="819" y="144"/>
                </a:lnTo>
                <a:lnTo>
                  <a:pt x="759" y="162"/>
                </a:lnTo>
                <a:lnTo>
                  <a:pt x="710" y="201"/>
                </a:lnTo>
                <a:lnTo>
                  <a:pt x="687" y="237"/>
                </a:lnTo>
                <a:lnTo>
                  <a:pt x="681" y="279"/>
                </a:lnTo>
                <a:lnTo>
                  <a:pt x="686" y="321"/>
                </a:lnTo>
                <a:lnTo>
                  <a:pt x="716" y="369"/>
                </a:lnTo>
                <a:lnTo>
                  <a:pt x="759" y="399"/>
                </a:lnTo>
                <a:lnTo>
                  <a:pt x="812" y="423"/>
                </a:lnTo>
                <a:lnTo>
                  <a:pt x="872" y="423"/>
                </a:lnTo>
                <a:lnTo>
                  <a:pt x="932" y="399"/>
                </a:lnTo>
                <a:lnTo>
                  <a:pt x="962" y="363"/>
                </a:lnTo>
                <a:lnTo>
                  <a:pt x="956" y="309"/>
                </a:lnTo>
                <a:lnTo>
                  <a:pt x="908" y="261"/>
                </a:lnTo>
                <a:lnTo>
                  <a:pt x="860" y="255"/>
                </a:lnTo>
              </a:path>
            </a:pathLst>
          </a:custGeom>
          <a:noFill/>
          <a:ln w="28440" cap="flat">
            <a:solidFill>
              <a:srgbClr val="FF99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  <p:sp>
        <p:nvSpPr>
          <p:cNvPr id="7210" name="Freeform 42"/>
          <p:cNvSpPr>
            <a:spLocks noChangeArrowheads="1"/>
          </p:cNvSpPr>
          <p:nvPr/>
        </p:nvSpPr>
        <p:spPr bwMode="auto">
          <a:xfrm>
            <a:off x="7620000" y="2693989"/>
            <a:ext cx="179388" cy="458787"/>
          </a:xfrm>
          <a:custGeom>
            <a:avLst/>
            <a:gdLst>
              <a:gd name="G0" fmla="+- 1 0 0"/>
              <a:gd name="G1" fmla="+- 1 0 0"/>
              <a:gd name="G2" fmla="+- 1 0 0"/>
              <a:gd name="G3" fmla="+- 1 0 0"/>
              <a:gd name="G4" fmla="+- 1 0 0"/>
              <a:gd name="G5" fmla="+- 1 0 0"/>
              <a:gd name="G6" fmla="+- 1 0 0"/>
              <a:gd name="G7" fmla="+- 1 0 0"/>
              <a:gd name="G8" fmla="+- 65450 0 0"/>
              <a:gd name="G9" fmla="*/ 1 28263 32264"/>
              <a:gd name="G10" fmla="+- 1 0 0"/>
              <a:gd name="G11" fmla="+- 1 0 0"/>
              <a:gd name="G12" fmla="+- 1 0 0"/>
              <a:gd name="G13" fmla="+- 1 0 0"/>
              <a:gd name="G14" fmla="+- 1 0 0"/>
              <a:gd name="G15" fmla="+- 1 0 0"/>
              <a:gd name="G16" fmla="+- 1 0 0"/>
              <a:gd name="G17" fmla="+- 43008 0 0"/>
              <a:gd name="G18" fmla="*/ 1 35987 55552"/>
              <a:gd name="G19" fmla="*/ 1 35987 55552"/>
              <a:gd name="G20" fmla="*/ G19 1 180"/>
              <a:gd name="G21" fmla="*/ G18 1 G20"/>
              <a:gd name="G22" fmla="+- 43171 0 0"/>
              <a:gd name="G23" fmla="+- 1 0 0"/>
              <a:gd name="G24" fmla="+- 35 0 0"/>
              <a:gd name="T0" fmla="*/ 35207 w 214"/>
              <a:gd name="T1" fmla="*/ 428920 h 553"/>
              <a:gd name="T2" fmla="*/ 62870 w 214"/>
              <a:gd name="T3" fmla="*/ 436387 h 553"/>
              <a:gd name="T4" fmla="*/ 85503 w 214"/>
              <a:gd name="T5" fmla="*/ 444683 h 553"/>
              <a:gd name="T6" fmla="*/ 104783 w 214"/>
              <a:gd name="T7" fmla="*/ 458787 h 553"/>
              <a:gd name="T8" fmla="*/ 117357 w 214"/>
              <a:gd name="T9" fmla="*/ 409009 h 553"/>
              <a:gd name="T10" fmla="*/ 134960 w 214"/>
              <a:gd name="T11" fmla="*/ 361720 h 553"/>
              <a:gd name="T12" fmla="*/ 166814 w 214"/>
              <a:gd name="T13" fmla="*/ 302816 h 553"/>
              <a:gd name="T14" fmla="*/ 179388 w 214"/>
              <a:gd name="T15" fmla="*/ 233127 h 553"/>
              <a:gd name="T16" fmla="*/ 169329 w 214"/>
              <a:gd name="T17" fmla="*/ 154312 h 553"/>
              <a:gd name="T18" fmla="*/ 152564 w 214"/>
              <a:gd name="T19" fmla="*/ 91260 h 553"/>
              <a:gd name="T20" fmla="*/ 119871 w 214"/>
              <a:gd name="T21" fmla="*/ 31526 h 553"/>
              <a:gd name="T22" fmla="*/ 83826 w 214"/>
              <a:gd name="T23" fmla="*/ 4978 h 553"/>
              <a:gd name="T24" fmla="*/ 59517 w 214"/>
              <a:gd name="T25" fmla="*/ 0 h 553"/>
              <a:gd name="T26" fmla="*/ 34369 w 214"/>
              <a:gd name="T27" fmla="*/ 12444 h 553"/>
              <a:gd name="T28" fmla="*/ 16765 w 214"/>
              <a:gd name="T29" fmla="*/ 42311 h 553"/>
              <a:gd name="T30" fmla="*/ 2515 w 214"/>
              <a:gd name="T31" fmla="*/ 97067 h 553"/>
              <a:gd name="T32" fmla="*/ 0 w 214"/>
              <a:gd name="T33" fmla="*/ 141867 h 553"/>
              <a:gd name="T34" fmla="*/ 5868 w 214"/>
              <a:gd name="T35" fmla="*/ 219023 h 553"/>
              <a:gd name="T36" fmla="*/ 10059 w 214"/>
              <a:gd name="T37" fmla="*/ 258016 h 553"/>
              <a:gd name="T38" fmla="*/ 16765 w 214"/>
              <a:gd name="T39" fmla="*/ 323557 h 553"/>
              <a:gd name="T40" fmla="*/ 20957 w 214"/>
              <a:gd name="T41" fmla="*/ 384950 h 553"/>
              <a:gd name="T42" fmla="*/ 30177 w 214"/>
              <a:gd name="T43" fmla="*/ 428920 h 5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214" h="553">
                <a:moveTo>
                  <a:pt x="42" y="517"/>
                </a:moveTo>
                <a:lnTo>
                  <a:pt x="75" y="526"/>
                </a:lnTo>
                <a:lnTo>
                  <a:pt x="102" y="536"/>
                </a:lnTo>
                <a:lnTo>
                  <a:pt x="125" y="553"/>
                </a:lnTo>
                <a:lnTo>
                  <a:pt x="140" y="493"/>
                </a:lnTo>
                <a:lnTo>
                  <a:pt x="161" y="436"/>
                </a:lnTo>
                <a:lnTo>
                  <a:pt x="199" y="365"/>
                </a:lnTo>
                <a:lnTo>
                  <a:pt x="214" y="281"/>
                </a:lnTo>
                <a:lnTo>
                  <a:pt x="202" y="186"/>
                </a:lnTo>
                <a:lnTo>
                  <a:pt x="182" y="110"/>
                </a:lnTo>
                <a:lnTo>
                  <a:pt x="143" y="38"/>
                </a:lnTo>
                <a:lnTo>
                  <a:pt x="100" y="6"/>
                </a:lnTo>
                <a:lnTo>
                  <a:pt x="71" y="0"/>
                </a:lnTo>
                <a:lnTo>
                  <a:pt x="41" y="15"/>
                </a:lnTo>
                <a:lnTo>
                  <a:pt x="20" y="51"/>
                </a:lnTo>
                <a:lnTo>
                  <a:pt x="3" y="117"/>
                </a:lnTo>
                <a:lnTo>
                  <a:pt x="0" y="171"/>
                </a:lnTo>
                <a:lnTo>
                  <a:pt x="7" y="264"/>
                </a:lnTo>
                <a:lnTo>
                  <a:pt x="12" y="311"/>
                </a:lnTo>
                <a:lnTo>
                  <a:pt x="20" y="390"/>
                </a:lnTo>
                <a:lnTo>
                  <a:pt x="25" y="464"/>
                </a:lnTo>
                <a:lnTo>
                  <a:pt x="36" y="517"/>
                </a:lnTo>
              </a:path>
            </a:pathLst>
          </a:custGeom>
          <a:solidFill>
            <a:srgbClr val="DDD800"/>
          </a:solidFill>
          <a:ln w="28440" cap="flat">
            <a:solidFill>
              <a:srgbClr val="FF99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  <p:sp>
        <p:nvSpPr>
          <p:cNvPr id="7211" name="Freeform 43"/>
          <p:cNvSpPr>
            <a:spLocks noChangeArrowheads="1"/>
          </p:cNvSpPr>
          <p:nvPr/>
        </p:nvSpPr>
        <p:spPr bwMode="auto">
          <a:xfrm>
            <a:off x="7429500" y="3227389"/>
            <a:ext cx="84138" cy="206375"/>
          </a:xfrm>
          <a:custGeom>
            <a:avLst/>
            <a:gdLst>
              <a:gd name="G0" fmla="+- 1 0 0"/>
              <a:gd name="G1" fmla="*/ 1 36039 28609"/>
              <a:gd name="G2" fmla="+- 1 0 0"/>
              <a:gd name="G3" fmla="+- 43 0 0"/>
              <a:gd name="G4" fmla="+- 1 0 0"/>
              <a:gd name="G5" fmla="+- 1 0 0"/>
              <a:gd name="G6" fmla="+- 1 0 0"/>
              <a:gd name="G7" fmla="+- 1 0 0"/>
              <a:gd name="G8" fmla="+- 1 0 0"/>
              <a:gd name="G9" fmla="+- 1 0 0"/>
              <a:gd name="G10" fmla="+- 1 0 0"/>
              <a:gd name="G11" fmla="+- 1 0 0"/>
              <a:gd name="G12" fmla="+- 1 0 0"/>
              <a:gd name="G13" fmla="+- 1 0 0"/>
              <a:gd name="G14" fmla="+- 1 0 0"/>
              <a:gd name="G15" fmla="+- 1 0 0"/>
              <a:gd name="G16" fmla="+- 1 0 0"/>
              <a:gd name="G17" fmla="+- 1 0 0"/>
              <a:gd name="G18" fmla="*/ 1 65535 32768"/>
              <a:gd name="G19" fmla="+- 1 0 0"/>
              <a:gd name="G20" fmla="+- 21053 0 0"/>
              <a:gd name="G21" fmla="+- 10999 0 0"/>
              <a:gd name="G22" fmla="+- 62317 0 0"/>
              <a:gd name="G23" fmla="+- 46436 0 0"/>
              <a:gd name="T0" fmla="*/ 24991 w 101"/>
              <a:gd name="T1" fmla="*/ 171283 h 247"/>
              <a:gd name="T2" fmla="*/ 19160 w 101"/>
              <a:gd name="T3" fmla="*/ 152066 h 247"/>
              <a:gd name="T4" fmla="*/ 9997 w 101"/>
              <a:gd name="T5" fmla="*/ 132849 h 247"/>
              <a:gd name="T6" fmla="*/ 4998 w 101"/>
              <a:gd name="T7" fmla="*/ 115303 h 247"/>
              <a:gd name="T8" fmla="*/ 3332 w 101"/>
              <a:gd name="T9" fmla="*/ 91072 h 247"/>
              <a:gd name="T10" fmla="*/ 833 w 101"/>
              <a:gd name="T11" fmla="*/ 74362 h 247"/>
              <a:gd name="T12" fmla="*/ 0 w 101"/>
              <a:gd name="T13" fmla="*/ 45118 h 247"/>
              <a:gd name="T14" fmla="*/ 6664 w 101"/>
              <a:gd name="T15" fmla="*/ 15875 h 247"/>
              <a:gd name="T16" fmla="*/ 15828 w 101"/>
              <a:gd name="T17" fmla="*/ 3342 h 247"/>
              <a:gd name="T18" fmla="*/ 33322 w 101"/>
              <a:gd name="T19" fmla="*/ 0 h 247"/>
              <a:gd name="T20" fmla="*/ 48317 w 101"/>
              <a:gd name="T21" fmla="*/ 10862 h 247"/>
              <a:gd name="T22" fmla="*/ 59147 w 101"/>
              <a:gd name="T23" fmla="*/ 37599 h 247"/>
              <a:gd name="T24" fmla="*/ 66644 w 101"/>
              <a:gd name="T25" fmla="*/ 62664 h 247"/>
              <a:gd name="T26" fmla="*/ 74141 w 101"/>
              <a:gd name="T27" fmla="*/ 87730 h 247"/>
              <a:gd name="T28" fmla="*/ 79973 w 101"/>
              <a:gd name="T29" fmla="*/ 110289 h 247"/>
              <a:gd name="T30" fmla="*/ 82472 w 101"/>
              <a:gd name="T31" fmla="*/ 137862 h 247"/>
              <a:gd name="T32" fmla="*/ 84138 w 101"/>
              <a:gd name="T33" fmla="*/ 167105 h 247"/>
              <a:gd name="T34" fmla="*/ 81639 w 101"/>
              <a:gd name="T35" fmla="*/ 191336 h 247"/>
              <a:gd name="T36" fmla="*/ 75808 w 101"/>
              <a:gd name="T37" fmla="*/ 200526 h 247"/>
              <a:gd name="T38" fmla="*/ 64145 w 101"/>
              <a:gd name="T39" fmla="*/ 206375 h 247"/>
              <a:gd name="T40" fmla="*/ 48317 w 101"/>
              <a:gd name="T41" fmla="*/ 202197 h 247"/>
              <a:gd name="T42" fmla="*/ 35821 w 101"/>
              <a:gd name="T43" fmla="*/ 192171 h 247"/>
              <a:gd name="T44" fmla="*/ 30823 w 101"/>
              <a:gd name="T45" fmla="*/ 183816 h 247"/>
              <a:gd name="T46" fmla="*/ 24991 w 101"/>
              <a:gd name="T47" fmla="*/ 171283 h 2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01" h="247">
                <a:moveTo>
                  <a:pt x="30" y="205"/>
                </a:moveTo>
                <a:lnTo>
                  <a:pt x="23" y="182"/>
                </a:lnTo>
                <a:lnTo>
                  <a:pt x="12" y="159"/>
                </a:lnTo>
                <a:lnTo>
                  <a:pt x="6" y="138"/>
                </a:lnTo>
                <a:lnTo>
                  <a:pt x="4" y="109"/>
                </a:lnTo>
                <a:lnTo>
                  <a:pt x="1" y="89"/>
                </a:lnTo>
                <a:lnTo>
                  <a:pt x="0" y="54"/>
                </a:lnTo>
                <a:lnTo>
                  <a:pt x="8" y="19"/>
                </a:lnTo>
                <a:lnTo>
                  <a:pt x="19" y="4"/>
                </a:lnTo>
                <a:lnTo>
                  <a:pt x="40" y="0"/>
                </a:lnTo>
                <a:lnTo>
                  <a:pt x="58" y="13"/>
                </a:lnTo>
                <a:lnTo>
                  <a:pt x="71" y="45"/>
                </a:lnTo>
                <a:lnTo>
                  <a:pt x="80" y="75"/>
                </a:lnTo>
                <a:lnTo>
                  <a:pt x="89" y="105"/>
                </a:lnTo>
                <a:lnTo>
                  <a:pt x="96" y="132"/>
                </a:lnTo>
                <a:lnTo>
                  <a:pt x="99" y="165"/>
                </a:lnTo>
                <a:lnTo>
                  <a:pt x="101" y="200"/>
                </a:lnTo>
                <a:lnTo>
                  <a:pt x="98" y="229"/>
                </a:lnTo>
                <a:lnTo>
                  <a:pt x="91" y="240"/>
                </a:lnTo>
                <a:lnTo>
                  <a:pt x="77" y="247"/>
                </a:lnTo>
                <a:lnTo>
                  <a:pt x="58" y="242"/>
                </a:lnTo>
                <a:lnTo>
                  <a:pt x="43" y="230"/>
                </a:lnTo>
                <a:lnTo>
                  <a:pt x="37" y="220"/>
                </a:lnTo>
                <a:lnTo>
                  <a:pt x="30" y="205"/>
                </a:lnTo>
              </a:path>
            </a:pathLst>
          </a:custGeom>
          <a:solidFill>
            <a:srgbClr val="00CC99"/>
          </a:solidFill>
          <a:ln w="19080" cap="flat">
            <a:solidFill>
              <a:srgbClr val="FF99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  <p:sp>
        <p:nvSpPr>
          <p:cNvPr id="7213" name="Freeform 45"/>
          <p:cNvSpPr>
            <a:spLocks noChangeArrowheads="1"/>
          </p:cNvSpPr>
          <p:nvPr/>
        </p:nvSpPr>
        <p:spPr bwMode="auto">
          <a:xfrm>
            <a:off x="7389814" y="2830513"/>
            <a:ext cx="180975" cy="400050"/>
          </a:xfrm>
          <a:custGeom>
            <a:avLst/>
            <a:gdLst>
              <a:gd name="G0" fmla="+- 36 0 0"/>
              <a:gd name="G1" fmla="+- 1 0 0"/>
              <a:gd name="G2" fmla="+- 1 0 0"/>
              <a:gd name="G3" fmla="+- 1 0 0"/>
              <a:gd name="G4" fmla="+- 1 0 0"/>
              <a:gd name="G5" fmla="+- 1 0 0"/>
              <a:gd name="G6" fmla="+- 1 0 0"/>
              <a:gd name="G7" fmla="*/ 1 3387 25216"/>
              <a:gd name="G8" fmla="+- 69 0 0"/>
              <a:gd name="G9" fmla="+- 1 0 0"/>
              <a:gd name="G10" fmla="+- 1 0 0"/>
              <a:gd name="G11" fmla="+- 1 0 0"/>
              <a:gd name="G12" fmla="+- 1 0 0"/>
              <a:gd name="G13" fmla="*/ 1 40975 57472"/>
              <a:gd name="G14" fmla="+- 1 0 0"/>
              <a:gd name="G15" fmla="+- 1 0 0"/>
              <a:gd name="G16" fmla="+- 1 0 0"/>
              <a:gd name="G17" fmla="+- 1 0 0"/>
              <a:gd name="G18" fmla="+- 1 0 0"/>
              <a:gd name="G19" fmla="+- 1 0 0"/>
              <a:gd name="G20" fmla="+- 1 0 0"/>
              <a:gd name="G21" fmla="*/ 1 65535 32768"/>
              <a:gd name="G22" fmla="+- 1 0 0"/>
              <a:gd name="G23" fmla="+- 1836 0 0"/>
              <a:gd name="G24" fmla="+- 31526 0 0"/>
              <a:gd name="G25" fmla="+- 58707 0 0"/>
              <a:gd name="G26" fmla="+- 57540 0 0"/>
              <a:gd name="G27" fmla="*/ 1 14851 50432"/>
              <a:gd name="T0" fmla="*/ 0 w 217"/>
              <a:gd name="T1" fmla="*/ 400050 h 480"/>
              <a:gd name="T2" fmla="*/ 5004 w 217"/>
              <a:gd name="T3" fmla="*/ 375047 h 480"/>
              <a:gd name="T4" fmla="*/ 15846 w 217"/>
              <a:gd name="T5" fmla="*/ 362545 h 480"/>
              <a:gd name="T6" fmla="*/ 41699 w 217"/>
              <a:gd name="T7" fmla="*/ 337542 h 480"/>
              <a:gd name="T8" fmla="*/ 83399 w 217"/>
              <a:gd name="T9" fmla="*/ 320040 h 480"/>
              <a:gd name="T10" fmla="*/ 135940 w 217"/>
              <a:gd name="T11" fmla="*/ 300038 h 480"/>
              <a:gd name="T12" fmla="*/ 180975 w 217"/>
              <a:gd name="T13" fmla="*/ 300871 h 480"/>
              <a:gd name="T14" fmla="*/ 180975 w 217"/>
              <a:gd name="T15" fmla="*/ 263366 h 480"/>
              <a:gd name="T16" fmla="*/ 170967 w 217"/>
              <a:gd name="T17" fmla="*/ 175022 h 480"/>
              <a:gd name="T18" fmla="*/ 149284 w 217"/>
              <a:gd name="T19" fmla="*/ 100013 h 480"/>
              <a:gd name="T20" fmla="*/ 117592 w 217"/>
              <a:gd name="T21" fmla="*/ 44172 h 480"/>
              <a:gd name="T22" fmla="*/ 85901 w 217"/>
              <a:gd name="T23" fmla="*/ 12502 h 480"/>
              <a:gd name="T24" fmla="*/ 60047 w 217"/>
              <a:gd name="T25" fmla="*/ 0 h 480"/>
              <a:gd name="T26" fmla="*/ 34193 w 217"/>
              <a:gd name="T27" fmla="*/ 0 h 480"/>
              <a:gd name="T28" fmla="*/ 10008 w 217"/>
              <a:gd name="T29" fmla="*/ 13335 h 480"/>
              <a:gd name="T30" fmla="*/ 1668 w 217"/>
              <a:gd name="T31" fmla="*/ 37505 h 480"/>
              <a:gd name="T32" fmla="*/ 4170 w 217"/>
              <a:gd name="T33" fmla="*/ 57507 h 480"/>
              <a:gd name="T34" fmla="*/ 19182 w 217"/>
              <a:gd name="T35" fmla="*/ 100013 h 480"/>
              <a:gd name="T36" fmla="*/ 40031 w 217"/>
              <a:gd name="T37" fmla="*/ 130850 h 480"/>
              <a:gd name="T38" fmla="*/ 55877 w 217"/>
              <a:gd name="T39" fmla="*/ 156686 h 480"/>
              <a:gd name="T40" fmla="*/ 75059 w 217"/>
              <a:gd name="T41" fmla="*/ 190857 h 480"/>
              <a:gd name="T42" fmla="*/ 105082 w 217"/>
              <a:gd name="T43" fmla="*/ 238363 h 480"/>
              <a:gd name="T44" fmla="*/ 112588 w 217"/>
              <a:gd name="T45" fmla="*/ 263366 h 480"/>
              <a:gd name="T46" fmla="*/ 120928 w 217"/>
              <a:gd name="T47" fmla="*/ 302538 h 480"/>
              <a:gd name="T48" fmla="*/ 78395 w 217"/>
              <a:gd name="T49" fmla="*/ 317540 h 480"/>
              <a:gd name="T50" fmla="*/ 38363 w 217"/>
              <a:gd name="T51" fmla="*/ 337542 h 480"/>
              <a:gd name="T52" fmla="*/ 13344 w 217"/>
              <a:gd name="T53" fmla="*/ 365046 h 480"/>
              <a:gd name="T54" fmla="*/ 5838 w 217"/>
              <a:gd name="T55" fmla="*/ 400050 h 4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217" h="480">
                <a:moveTo>
                  <a:pt x="0" y="480"/>
                </a:moveTo>
                <a:lnTo>
                  <a:pt x="6" y="450"/>
                </a:lnTo>
                <a:lnTo>
                  <a:pt x="19" y="435"/>
                </a:lnTo>
                <a:lnTo>
                  <a:pt x="50" y="405"/>
                </a:lnTo>
                <a:lnTo>
                  <a:pt x="100" y="384"/>
                </a:lnTo>
                <a:lnTo>
                  <a:pt x="163" y="360"/>
                </a:lnTo>
                <a:lnTo>
                  <a:pt x="217" y="361"/>
                </a:lnTo>
                <a:lnTo>
                  <a:pt x="217" y="316"/>
                </a:lnTo>
                <a:lnTo>
                  <a:pt x="205" y="210"/>
                </a:lnTo>
                <a:lnTo>
                  <a:pt x="179" y="120"/>
                </a:lnTo>
                <a:lnTo>
                  <a:pt x="141" y="53"/>
                </a:lnTo>
                <a:lnTo>
                  <a:pt x="103" y="15"/>
                </a:lnTo>
                <a:lnTo>
                  <a:pt x="72" y="0"/>
                </a:lnTo>
                <a:lnTo>
                  <a:pt x="41" y="0"/>
                </a:lnTo>
                <a:lnTo>
                  <a:pt x="12" y="16"/>
                </a:lnTo>
                <a:lnTo>
                  <a:pt x="2" y="45"/>
                </a:lnTo>
                <a:lnTo>
                  <a:pt x="5" y="69"/>
                </a:lnTo>
                <a:lnTo>
                  <a:pt x="23" y="120"/>
                </a:lnTo>
                <a:lnTo>
                  <a:pt x="48" y="157"/>
                </a:lnTo>
                <a:lnTo>
                  <a:pt x="67" y="188"/>
                </a:lnTo>
                <a:lnTo>
                  <a:pt x="90" y="229"/>
                </a:lnTo>
                <a:lnTo>
                  <a:pt x="126" y="286"/>
                </a:lnTo>
                <a:lnTo>
                  <a:pt x="135" y="316"/>
                </a:lnTo>
                <a:lnTo>
                  <a:pt x="145" y="363"/>
                </a:lnTo>
                <a:lnTo>
                  <a:pt x="94" y="381"/>
                </a:lnTo>
                <a:lnTo>
                  <a:pt x="46" y="405"/>
                </a:lnTo>
                <a:lnTo>
                  <a:pt x="16" y="438"/>
                </a:lnTo>
                <a:lnTo>
                  <a:pt x="7" y="480"/>
                </a:lnTo>
              </a:path>
            </a:pathLst>
          </a:custGeom>
          <a:solidFill>
            <a:srgbClr val="DDD800"/>
          </a:solidFill>
          <a:ln w="28440" cap="flat">
            <a:solidFill>
              <a:srgbClr val="FF99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  <p:sp>
        <p:nvSpPr>
          <p:cNvPr id="7214" name="Freeform 46"/>
          <p:cNvSpPr>
            <a:spLocks noChangeArrowheads="1"/>
          </p:cNvSpPr>
          <p:nvPr/>
        </p:nvSpPr>
        <p:spPr bwMode="auto">
          <a:xfrm>
            <a:off x="7321551" y="3238500"/>
            <a:ext cx="136525" cy="39688"/>
          </a:xfrm>
          <a:custGeom>
            <a:avLst/>
            <a:gdLst>
              <a:gd name="G0" fmla="+- 1 0 0"/>
              <a:gd name="G1" fmla="+- 1 0 0"/>
              <a:gd name="G2" fmla="+- 1 0 0"/>
              <a:gd name="G3" fmla="+- 2 0 0"/>
              <a:gd name="G4" fmla="+- 1 0 0"/>
              <a:gd name="G5" fmla="+- 1 0 0"/>
              <a:gd name="G6" fmla="+- 1 0 0"/>
              <a:gd name="G7" fmla="+- 1 0 0"/>
              <a:gd name="G8" fmla="+- 1 0 0"/>
              <a:gd name="G9" fmla="+- 1 0 0"/>
              <a:gd name="G10" fmla="+- 1 0 0"/>
              <a:gd name="G11" fmla="+- 1 0 0"/>
              <a:gd name="G12" fmla="*/ 1 65535 32768"/>
              <a:gd name="G13" fmla="*/ 1 54367 49408"/>
              <a:gd name="G14" fmla="*/ 1 0 0"/>
              <a:gd name="G15" fmla="*/ 1 0 0"/>
              <a:gd name="T0" fmla="*/ 126656 w 166"/>
              <a:gd name="T1" fmla="*/ 3307 h 48"/>
              <a:gd name="T2" fmla="*/ 96225 w 166"/>
              <a:gd name="T3" fmla="*/ 0 h 48"/>
              <a:gd name="T4" fmla="*/ 78132 w 166"/>
              <a:gd name="T5" fmla="*/ 0 h 48"/>
              <a:gd name="T6" fmla="*/ 53459 w 166"/>
              <a:gd name="T7" fmla="*/ 827 h 48"/>
              <a:gd name="T8" fmla="*/ 28785 w 166"/>
              <a:gd name="T9" fmla="*/ 8268 h 48"/>
              <a:gd name="T10" fmla="*/ 13981 w 166"/>
              <a:gd name="T11" fmla="*/ 15710 h 48"/>
              <a:gd name="T12" fmla="*/ 0 w 166"/>
              <a:gd name="T13" fmla="*/ 29766 h 48"/>
              <a:gd name="T14" fmla="*/ 11514 w 166"/>
              <a:gd name="T15" fmla="*/ 39688 h 48"/>
              <a:gd name="T16" fmla="*/ 26318 w 166"/>
              <a:gd name="T17" fmla="*/ 28939 h 48"/>
              <a:gd name="T18" fmla="*/ 51814 w 166"/>
              <a:gd name="T19" fmla="*/ 22325 h 48"/>
              <a:gd name="T20" fmla="*/ 101983 w 166"/>
              <a:gd name="T21" fmla="*/ 22325 h 48"/>
              <a:gd name="T22" fmla="*/ 115142 w 166"/>
              <a:gd name="T23" fmla="*/ 28939 h 48"/>
              <a:gd name="T24" fmla="*/ 132413 w 166"/>
              <a:gd name="T25" fmla="*/ 31420 h 48"/>
              <a:gd name="T26" fmla="*/ 136525 w 166"/>
              <a:gd name="T27" fmla="*/ 19017 h 48"/>
              <a:gd name="T28" fmla="*/ 136525 w 166"/>
              <a:gd name="T29" fmla="*/ 9922 h 48"/>
              <a:gd name="T30" fmla="*/ 126656 w 166"/>
              <a:gd name="T31" fmla="*/ 827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66" h="48">
                <a:moveTo>
                  <a:pt x="154" y="4"/>
                </a:moveTo>
                <a:lnTo>
                  <a:pt x="117" y="0"/>
                </a:lnTo>
                <a:lnTo>
                  <a:pt x="95" y="0"/>
                </a:lnTo>
                <a:lnTo>
                  <a:pt x="65" y="1"/>
                </a:lnTo>
                <a:lnTo>
                  <a:pt x="35" y="10"/>
                </a:lnTo>
                <a:lnTo>
                  <a:pt x="17" y="19"/>
                </a:lnTo>
                <a:lnTo>
                  <a:pt x="0" y="36"/>
                </a:lnTo>
                <a:lnTo>
                  <a:pt x="14" y="48"/>
                </a:lnTo>
                <a:lnTo>
                  <a:pt x="32" y="35"/>
                </a:lnTo>
                <a:lnTo>
                  <a:pt x="63" y="27"/>
                </a:lnTo>
                <a:lnTo>
                  <a:pt x="124" y="27"/>
                </a:lnTo>
                <a:lnTo>
                  <a:pt x="140" y="35"/>
                </a:lnTo>
                <a:lnTo>
                  <a:pt x="161" y="38"/>
                </a:lnTo>
                <a:lnTo>
                  <a:pt x="166" y="23"/>
                </a:lnTo>
                <a:lnTo>
                  <a:pt x="166" y="12"/>
                </a:lnTo>
                <a:lnTo>
                  <a:pt x="154" y="1"/>
                </a:lnTo>
              </a:path>
            </a:pathLst>
          </a:custGeom>
          <a:solidFill>
            <a:srgbClr val="FFFF99"/>
          </a:solidFill>
          <a:ln w="9360" cap="flat">
            <a:solidFill>
              <a:srgbClr val="FF99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  <p:sp>
        <p:nvSpPr>
          <p:cNvPr id="7215" name="Freeform 47"/>
          <p:cNvSpPr>
            <a:spLocks noChangeArrowheads="1"/>
          </p:cNvSpPr>
          <p:nvPr/>
        </p:nvSpPr>
        <p:spPr bwMode="auto">
          <a:xfrm>
            <a:off x="7318375" y="3311525"/>
            <a:ext cx="177800" cy="107950"/>
          </a:xfrm>
          <a:custGeom>
            <a:avLst/>
            <a:gdLst>
              <a:gd name="G0" fmla="*/ 1 0 0"/>
              <a:gd name="G1" fmla="+- 1 0 0"/>
              <a:gd name="G2" fmla="+- 1 0 0"/>
              <a:gd name="G3" fmla="+- 1 0 0"/>
              <a:gd name="G4" fmla="+- 1 0 0"/>
              <a:gd name="G5" fmla="+- 1 0 0"/>
              <a:gd name="G6" fmla="+- 1 0 0"/>
              <a:gd name="G7" fmla="+- 1 0 0"/>
              <a:gd name="G8" fmla="+- 1 0 0"/>
              <a:gd name="G9" fmla="*/ 1 0 0"/>
              <a:gd name="G10" fmla="+- 1 0 0"/>
              <a:gd name="G11" fmla="+- 1 0 0"/>
              <a:gd name="G12" fmla="+- 1 0 0"/>
              <a:gd name="G13" fmla="+- 1 0 0"/>
              <a:gd name="G14" fmla="+- 1 0 0"/>
              <a:gd name="G15" fmla="*/ 1 65535 32768"/>
              <a:gd name="G16" fmla="+- 1 0 0"/>
              <a:gd name="G17" fmla="+- 35373 0 0"/>
              <a:gd name="G18" fmla="+- 27436 0 0"/>
              <a:gd name="G19" fmla="+- 19499 0 0"/>
              <a:gd name="T0" fmla="*/ 19050 w 112"/>
              <a:gd name="T1" fmla="*/ 0 h 68"/>
              <a:gd name="T2" fmla="*/ 30163 w 112"/>
              <a:gd name="T3" fmla="*/ 15875 h 68"/>
              <a:gd name="T4" fmla="*/ 53975 w 112"/>
              <a:gd name="T5" fmla="*/ 36513 h 68"/>
              <a:gd name="T6" fmla="*/ 82550 w 112"/>
              <a:gd name="T7" fmla="*/ 52388 h 68"/>
              <a:gd name="T8" fmla="*/ 114300 w 112"/>
              <a:gd name="T9" fmla="*/ 66675 h 68"/>
              <a:gd name="T10" fmla="*/ 144463 w 112"/>
              <a:gd name="T11" fmla="*/ 69850 h 68"/>
              <a:gd name="T12" fmla="*/ 165100 w 112"/>
              <a:gd name="T13" fmla="*/ 74613 h 68"/>
              <a:gd name="T14" fmla="*/ 173038 w 112"/>
              <a:gd name="T15" fmla="*/ 80963 h 68"/>
              <a:gd name="T16" fmla="*/ 174625 w 112"/>
              <a:gd name="T17" fmla="*/ 82550 h 68"/>
              <a:gd name="T18" fmla="*/ 174625 w 112"/>
              <a:gd name="T19" fmla="*/ 84138 h 68"/>
              <a:gd name="T20" fmla="*/ 177800 w 112"/>
              <a:gd name="T21" fmla="*/ 93663 h 68"/>
              <a:gd name="T22" fmla="*/ 171450 w 112"/>
              <a:gd name="T23" fmla="*/ 101600 h 68"/>
              <a:gd name="T24" fmla="*/ 163513 w 112"/>
              <a:gd name="T25" fmla="*/ 107950 h 68"/>
              <a:gd name="T26" fmla="*/ 153988 w 112"/>
              <a:gd name="T27" fmla="*/ 107950 h 68"/>
              <a:gd name="T28" fmla="*/ 96838 w 112"/>
              <a:gd name="T29" fmla="*/ 90488 h 68"/>
              <a:gd name="T30" fmla="*/ 71438 w 112"/>
              <a:gd name="T31" fmla="*/ 79375 h 68"/>
              <a:gd name="T32" fmla="*/ 53975 w 112"/>
              <a:gd name="T33" fmla="*/ 66675 h 68"/>
              <a:gd name="T34" fmla="*/ 28575 w 112"/>
              <a:gd name="T35" fmla="*/ 42863 h 68"/>
              <a:gd name="T36" fmla="*/ 6350 w 112"/>
              <a:gd name="T37" fmla="*/ 23813 h 68"/>
              <a:gd name="T38" fmla="*/ 0 w 112"/>
              <a:gd name="T39" fmla="*/ 6350 h 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12" h="68">
                <a:moveTo>
                  <a:pt x="12" y="0"/>
                </a:moveTo>
                <a:lnTo>
                  <a:pt x="19" y="10"/>
                </a:lnTo>
                <a:lnTo>
                  <a:pt x="34" y="23"/>
                </a:lnTo>
                <a:lnTo>
                  <a:pt x="52" y="33"/>
                </a:lnTo>
                <a:lnTo>
                  <a:pt x="72" y="42"/>
                </a:lnTo>
                <a:lnTo>
                  <a:pt x="91" y="44"/>
                </a:lnTo>
                <a:lnTo>
                  <a:pt x="104" y="47"/>
                </a:lnTo>
                <a:lnTo>
                  <a:pt x="109" y="51"/>
                </a:lnTo>
                <a:lnTo>
                  <a:pt x="110" y="52"/>
                </a:lnTo>
                <a:lnTo>
                  <a:pt x="110" y="53"/>
                </a:lnTo>
                <a:lnTo>
                  <a:pt x="112" y="59"/>
                </a:lnTo>
                <a:lnTo>
                  <a:pt x="108" y="64"/>
                </a:lnTo>
                <a:lnTo>
                  <a:pt x="103" y="68"/>
                </a:lnTo>
                <a:lnTo>
                  <a:pt x="97" y="68"/>
                </a:lnTo>
                <a:lnTo>
                  <a:pt x="61" y="57"/>
                </a:lnTo>
                <a:lnTo>
                  <a:pt x="45" y="50"/>
                </a:lnTo>
                <a:lnTo>
                  <a:pt x="34" y="42"/>
                </a:lnTo>
                <a:lnTo>
                  <a:pt x="18" y="27"/>
                </a:lnTo>
                <a:lnTo>
                  <a:pt x="4" y="15"/>
                </a:lnTo>
                <a:lnTo>
                  <a:pt x="0" y="4"/>
                </a:lnTo>
              </a:path>
            </a:pathLst>
          </a:custGeom>
          <a:solidFill>
            <a:srgbClr val="FFFF99"/>
          </a:solidFill>
          <a:ln w="9360" cap="flat">
            <a:solidFill>
              <a:srgbClr val="FF99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  <p:sp>
        <p:nvSpPr>
          <p:cNvPr id="7216" name="Line 48"/>
          <p:cNvSpPr>
            <a:spLocks noChangeShapeType="1"/>
          </p:cNvSpPr>
          <p:nvPr/>
        </p:nvSpPr>
        <p:spPr bwMode="auto">
          <a:xfrm flipH="1" flipV="1">
            <a:off x="7542214" y="3351213"/>
            <a:ext cx="1304925" cy="436562"/>
          </a:xfrm>
          <a:prstGeom prst="line">
            <a:avLst/>
          </a:prstGeom>
          <a:noFill/>
          <a:ln w="9360" cap="sq">
            <a:solidFill>
              <a:srgbClr val="00FFFF"/>
            </a:solidFill>
            <a:miter lim="800000"/>
            <a:headEnd/>
            <a:tailEnd type="triangle" w="sm" len="sm"/>
          </a:ln>
          <a:effectLst>
            <a:outerShdw dist="17819" dir="2700000" algn="ctr" rotWithShape="0">
              <a:srgbClr val="000000"/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s-CO"/>
          </a:p>
        </p:txBody>
      </p:sp>
      <p:sp>
        <p:nvSpPr>
          <p:cNvPr id="7217" name="Line 49"/>
          <p:cNvSpPr>
            <a:spLocks noChangeShapeType="1"/>
          </p:cNvSpPr>
          <p:nvPr/>
        </p:nvSpPr>
        <p:spPr bwMode="auto">
          <a:xfrm flipH="1" flipV="1">
            <a:off x="7602538" y="3578226"/>
            <a:ext cx="1035050" cy="879475"/>
          </a:xfrm>
          <a:prstGeom prst="line">
            <a:avLst/>
          </a:prstGeom>
          <a:noFill/>
          <a:ln w="9360" cap="sq">
            <a:solidFill>
              <a:srgbClr val="00FFFF"/>
            </a:solidFill>
            <a:miter lim="800000"/>
            <a:headEnd/>
            <a:tailEnd type="triangle" w="sm" len="sm"/>
          </a:ln>
          <a:effectLst>
            <a:outerShdw dist="17819" dir="2700000" algn="ctr" rotWithShape="0">
              <a:srgbClr val="000000"/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s-CO"/>
          </a:p>
        </p:txBody>
      </p:sp>
      <p:sp>
        <p:nvSpPr>
          <p:cNvPr id="7218" name="Freeform 50"/>
          <p:cNvSpPr>
            <a:spLocks noChangeArrowheads="1"/>
          </p:cNvSpPr>
          <p:nvPr/>
        </p:nvSpPr>
        <p:spPr bwMode="auto">
          <a:xfrm>
            <a:off x="4152901" y="1779588"/>
            <a:ext cx="506413" cy="1020762"/>
          </a:xfrm>
          <a:custGeom>
            <a:avLst/>
            <a:gdLst>
              <a:gd name="G0" fmla="+- 1 0 0"/>
              <a:gd name="G1" fmla="+- 1 0 0"/>
              <a:gd name="G2" fmla="+- 1 0 0"/>
              <a:gd name="G3" fmla="+- 1 0 0"/>
              <a:gd name="G4" fmla="+- 1 0 0"/>
              <a:gd name="G5" fmla="+- 1 0 0"/>
              <a:gd name="G6" fmla="+- 1 0 0"/>
              <a:gd name="G7" fmla="+- 1 0 0"/>
              <a:gd name="G8" fmla="+- 1 0 0"/>
              <a:gd name="G9" fmla="+- 1 0 0"/>
              <a:gd name="G10" fmla="+- 1 0 0"/>
              <a:gd name="G11" fmla="+- 635 0 0"/>
              <a:gd name="G12" fmla="*/ 1 16385 2"/>
              <a:gd name="G13" fmla="+- 1 0 0"/>
              <a:gd name="G14" fmla="+- 1 0 0"/>
              <a:gd name="G15" fmla="+- 1 0 0"/>
              <a:gd name="G16" fmla="+- 1 0 0"/>
              <a:gd name="G17" fmla="+- 1 0 0"/>
              <a:gd name="G18" fmla="+- 1 0 0"/>
              <a:gd name="G19" fmla="+- 1 0 0"/>
              <a:gd name="G20" fmla="+- 1 0 0"/>
              <a:gd name="G21" fmla="+- 1 0 0"/>
              <a:gd name="G22" fmla="+- 1 0 0"/>
              <a:gd name="T0" fmla="*/ 506413 w 319"/>
              <a:gd name="T1" fmla="*/ 893762 h 643"/>
              <a:gd name="T2" fmla="*/ 466725 w 319"/>
              <a:gd name="T3" fmla="*/ 868362 h 643"/>
              <a:gd name="T4" fmla="*/ 438150 w 319"/>
              <a:gd name="T5" fmla="*/ 844550 h 643"/>
              <a:gd name="T6" fmla="*/ 415925 w 319"/>
              <a:gd name="T7" fmla="*/ 819150 h 643"/>
              <a:gd name="T8" fmla="*/ 392113 w 319"/>
              <a:gd name="T9" fmla="*/ 768350 h 643"/>
              <a:gd name="T10" fmla="*/ 357188 w 319"/>
              <a:gd name="T11" fmla="*/ 668337 h 643"/>
              <a:gd name="T12" fmla="*/ 334963 w 319"/>
              <a:gd name="T13" fmla="*/ 587375 h 643"/>
              <a:gd name="T14" fmla="*/ 317500 w 319"/>
              <a:gd name="T15" fmla="*/ 503237 h 643"/>
              <a:gd name="T16" fmla="*/ 292100 w 319"/>
              <a:gd name="T17" fmla="*/ 393700 h 643"/>
              <a:gd name="T18" fmla="*/ 273050 w 319"/>
              <a:gd name="T19" fmla="*/ 307975 h 643"/>
              <a:gd name="T20" fmla="*/ 231775 w 319"/>
              <a:gd name="T21" fmla="*/ 144462 h 643"/>
              <a:gd name="T22" fmla="*/ 204788 w 319"/>
              <a:gd name="T23" fmla="*/ 52387 h 643"/>
              <a:gd name="T24" fmla="*/ 190500 w 319"/>
              <a:gd name="T25" fmla="*/ 25400 h 643"/>
              <a:gd name="T26" fmla="*/ 166688 w 319"/>
              <a:gd name="T27" fmla="*/ 4762 h 643"/>
              <a:gd name="T28" fmla="*/ 138113 w 319"/>
              <a:gd name="T29" fmla="*/ 0 h 643"/>
              <a:gd name="T30" fmla="*/ 117475 w 319"/>
              <a:gd name="T31" fmla="*/ 4762 h 643"/>
              <a:gd name="T32" fmla="*/ 101600 w 319"/>
              <a:gd name="T33" fmla="*/ 22225 h 643"/>
              <a:gd name="T34" fmla="*/ 92075 w 319"/>
              <a:gd name="T35" fmla="*/ 53975 h 643"/>
              <a:gd name="T36" fmla="*/ 82550 w 319"/>
              <a:gd name="T37" fmla="*/ 119062 h 643"/>
              <a:gd name="T38" fmla="*/ 76200 w 319"/>
              <a:gd name="T39" fmla="*/ 258762 h 643"/>
              <a:gd name="T40" fmla="*/ 57150 w 319"/>
              <a:gd name="T41" fmla="*/ 458787 h 643"/>
              <a:gd name="T42" fmla="*/ 28575 w 319"/>
              <a:gd name="T43" fmla="*/ 696912 h 643"/>
              <a:gd name="T44" fmla="*/ 0 w 319"/>
              <a:gd name="T45" fmla="*/ 1020762 h 6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319" h="643">
                <a:moveTo>
                  <a:pt x="319" y="563"/>
                </a:moveTo>
                <a:lnTo>
                  <a:pt x="294" y="547"/>
                </a:lnTo>
                <a:lnTo>
                  <a:pt x="276" y="532"/>
                </a:lnTo>
                <a:lnTo>
                  <a:pt x="262" y="516"/>
                </a:lnTo>
                <a:lnTo>
                  <a:pt x="247" y="484"/>
                </a:lnTo>
                <a:lnTo>
                  <a:pt x="225" y="421"/>
                </a:lnTo>
                <a:lnTo>
                  <a:pt x="211" y="370"/>
                </a:lnTo>
                <a:lnTo>
                  <a:pt x="200" y="317"/>
                </a:lnTo>
                <a:lnTo>
                  <a:pt x="184" y="248"/>
                </a:lnTo>
                <a:lnTo>
                  <a:pt x="172" y="194"/>
                </a:lnTo>
                <a:lnTo>
                  <a:pt x="146" y="91"/>
                </a:lnTo>
                <a:lnTo>
                  <a:pt x="129" y="33"/>
                </a:lnTo>
                <a:lnTo>
                  <a:pt x="120" y="16"/>
                </a:lnTo>
                <a:lnTo>
                  <a:pt x="105" y="3"/>
                </a:lnTo>
                <a:lnTo>
                  <a:pt x="87" y="0"/>
                </a:lnTo>
                <a:lnTo>
                  <a:pt x="74" y="3"/>
                </a:lnTo>
                <a:lnTo>
                  <a:pt x="64" y="14"/>
                </a:lnTo>
                <a:lnTo>
                  <a:pt x="58" y="34"/>
                </a:lnTo>
                <a:lnTo>
                  <a:pt x="52" y="75"/>
                </a:lnTo>
                <a:lnTo>
                  <a:pt x="48" y="163"/>
                </a:lnTo>
                <a:lnTo>
                  <a:pt x="36" y="289"/>
                </a:lnTo>
                <a:lnTo>
                  <a:pt x="18" y="439"/>
                </a:lnTo>
                <a:lnTo>
                  <a:pt x="0" y="643"/>
                </a:lnTo>
              </a:path>
            </a:pathLst>
          </a:custGeom>
          <a:noFill/>
          <a:ln w="19080" cap="flat">
            <a:solidFill>
              <a:srgbClr val="FF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  <p:sp>
        <p:nvSpPr>
          <p:cNvPr id="7219" name="Line 51"/>
          <p:cNvSpPr>
            <a:spLocks noChangeShapeType="1"/>
          </p:cNvSpPr>
          <p:nvPr/>
        </p:nvSpPr>
        <p:spPr bwMode="auto">
          <a:xfrm flipH="1">
            <a:off x="8339138" y="2952750"/>
            <a:ext cx="379412" cy="274638"/>
          </a:xfrm>
          <a:prstGeom prst="line">
            <a:avLst/>
          </a:prstGeom>
          <a:noFill/>
          <a:ln w="9360" cap="sq">
            <a:solidFill>
              <a:srgbClr val="00FFFF"/>
            </a:solidFill>
            <a:miter lim="800000"/>
            <a:headEnd/>
            <a:tailEnd type="triangle" w="sm" len="sm"/>
          </a:ln>
          <a:effectLst>
            <a:outerShdw dist="17819" dir="2700000" algn="ctr" rotWithShape="0">
              <a:srgbClr val="000000"/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s-CO"/>
          </a:p>
        </p:txBody>
      </p:sp>
      <p:sp>
        <p:nvSpPr>
          <p:cNvPr id="7220" name="Line 52"/>
          <p:cNvSpPr>
            <a:spLocks noChangeShapeType="1"/>
          </p:cNvSpPr>
          <p:nvPr/>
        </p:nvSpPr>
        <p:spPr bwMode="auto">
          <a:xfrm flipV="1">
            <a:off x="6802439" y="3417889"/>
            <a:ext cx="561975" cy="1563687"/>
          </a:xfrm>
          <a:prstGeom prst="line">
            <a:avLst/>
          </a:prstGeom>
          <a:noFill/>
          <a:ln w="9360" cap="sq">
            <a:solidFill>
              <a:srgbClr val="00FFFF"/>
            </a:solidFill>
            <a:miter lim="800000"/>
            <a:headEnd/>
            <a:tailEnd type="triangle" w="sm" len="sm"/>
          </a:ln>
          <a:effectLst>
            <a:outerShdw dist="17819" dir="2700000" algn="ctr" rotWithShape="0">
              <a:srgbClr val="000000"/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s-CO"/>
          </a:p>
        </p:txBody>
      </p:sp>
    </p:spTree>
  </p:cSld>
  <p:clrMapOvr>
    <a:masterClrMapping/>
  </p:clrMapOvr>
  <p:transition>
    <p:dissolv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0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 additive="repl">
                                        <p:cTn id="7" dur="500"/>
                                        <p:tgtEl>
                                          <p:spTgt spid="71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 additive="repl">
                                        <p:cTn id="11" dur="500"/>
                                        <p:tgtEl>
                                          <p:spTgt spid="71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 nodeType="clickPar">
                      <p:stCondLst>
                        <p:cond delay="indefinite"/>
                      </p:stCondLst>
                      <p:childTnLst>
                        <p:par>
                          <p:cTn id="1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4" presetID="9" presetClass="entr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 additive="repl">
                                        <p:cTn id="16" dur="500"/>
                                        <p:tgtEl>
                                          <p:spTgt spid="71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8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 additive="repl">
                                        <p:cTn id="20" dur="500"/>
                                        <p:tgtEl>
                                          <p:spTgt spid="71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9" presetClass="entr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 additive="repl">
                                        <p:cTn id="25" dur="500"/>
                                        <p:tgtEl>
                                          <p:spTgt spid="71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27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 additive="repl">
                                        <p:cTn id="29" dur="500"/>
                                        <p:tgtEl>
                                          <p:spTgt spid="71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 nodeType="clickPar">
                      <p:stCondLst>
                        <p:cond delay="indefinite"/>
                      </p:stCondLst>
                      <p:childTnLst>
                        <p:par>
                          <p:cTn id="3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2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 additive="repl">
                                        <p:cTn id="34" dur="500"/>
                                        <p:tgtEl>
                                          <p:spTgt spid="72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36" presetID="9" presetClass="entr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 additive="repl">
                                        <p:cTn id="38" dur="500"/>
                                        <p:tgtEl>
                                          <p:spTgt spid="71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 nodeType="clickPar">
                      <p:stCondLst>
                        <p:cond delay="indefinite"/>
                      </p:stCondLst>
                      <p:childTnLst>
                        <p:par>
                          <p:cTn id="4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1" presetID="9" presetClass="entr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 additive="repl">
                                        <p:cTn id="43" dur="500"/>
                                        <p:tgtEl>
                                          <p:spTgt spid="71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45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 additive="repl">
                                        <p:cTn id="47" dur="500"/>
                                        <p:tgtEl>
                                          <p:spTgt spid="72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 nodeType="clickPar">
                      <p:stCondLst>
                        <p:cond delay="indefinite"/>
                      </p:stCondLst>
                      <p:childTnLst>
                        <p:par>
                          <p:cTn id="4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0" presetID="9" presetClass="entr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 additive="repl">
                                        <p:cTn id="52" dur="500"/>
                                        <p:tgtEl>
                                          <p:spTgt spid="71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54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 additive="repl">
                                        <p:cTn id="56" dur="500"/>
                                        <p:tgtEl>
                                          <p:spTgt spid="71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 nodeType="clickPar">
                      <p:stCondLst>
                        <p:cond delay="indefinite"/>
                      </p:stCondLst>
                      <p:childTnLst>
                        <p:par>
                          <p:cTn id="5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9" presetID="9" presetClass="entr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 additive="repl">
                                        <p:cTn id="61" dur="500"/>
                                        <p:tgtEl>
                                          <p:spTgt spid="71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63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 additive="repl">
                                        <p:cTn id="65" dur="500"/>
                                        <p:tgtEl>
                                          <p:spTgt spid="72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 nodeType="clickPar">
                      <p:stCondLst>
                        <p:cond delay="indefinite"/>
                      </p:stCondLst>
                      <p:childTnLst>
                        <p:par>
                          <p:cTn id="6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8" presetID="9" presetClass="entr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 additive="repl">
                                        <p:cTn id="70" dur="500"/>
                                        <p:tgtEl>
                                          <p:spTgt spid="71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72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 additive="repl">
                                        <p:cTn id="74" dur="500"/>
                                        <p:tgtEl>
                                          <p:spTgt spid="71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 nodeType="clickPar">
                      <p:stCondLst>
                        <p:cond delay="indefinite"/>
                      </p:stCondLst>
                      <p:childTnLst>
                        <p:par>
                          <p:cTn id="7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7" presetID="9" presetClass="entr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 additive="repl">
                                        <p:cTn id="79" dur="500"/>
                                        <p:tgtEl>
                                          <p:spTgt spid="71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0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81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 additive="repl">
                                        <p:cTn id="83" dur="500"/>
                                        <p:tgtEl>
                                          <p:spTgt spid="71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4" fill="hold" nodeType="clickPar">
                      <p:stCondLst>
                        <p:cond delay="indefinite"/>
                      </p:stCondLst>
                      <p:childTnLst>
                        <p:par>
                          <p:cTn id="8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6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 additive="repl">
                                        <p:cTn id="88" dur="500"/>
                                        <p:tgtEl>
                                          <p:spTgt spid="72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9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90" presetID="9" presetClass="entr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 additive="repl">
                                        <p:cTn id="92" dur="500"/>
                                        <p:tgtEl>
                                          <p:spTgt spid="71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3" fill="hold" nodeType="clickPar">
                      <p:stCondLst>
                        <p:cond delay="indefinite"/>
                      </p:stCondLst>
                      <p:childTnLst>
                        <p:par>
                          <p:cTn id="9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5" presetID="9" presetClass="entr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 additive="repl">
                                        <p:cTn id="97" dur="500"/>
                                        <p:tgtEl>
                                          <p:spTgt spid="71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99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 additive="repl">
                                        <p:cTn id="101" dur="500"/>
                                        <p:tgtEl>
                                          <p:spTgt spid="72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2" fill="hold" nodeType="clickPar">
                      <p:stCondLst>
                        <p:cond delay="indefinite"/>
                      </p:stCondLst>
                      <p:childTnLst>
                        <p:par>
                          <p:cTn id="10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4" presetID="9" presetClass="entr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 additive="repl">
                                        <p:cTn id="106" dur="500"/>
                                        <p:tgtEl>
                                          <p:spTgt spid="71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7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08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 additive="repl">
                                        <p:cTn id="110" dur="500"/>
                                        <p:tgtEl>
                                          <p:spTgt spid="71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1" fill="hold" nodeType="clickPar">
                      <p:stCondLst>
                        <p:cond delay="indefinite"/>
                      </p:stCondLst>
                      <p:childTnLst>
                        <p:par>
                          <p:cTn id="1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3" presetID="9" presetClass="entr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 additive="repl">
                                        <p:cTn id="115" dur="500"/>
                                        <p:tgtEl>
                                          <p:spTgt spid="71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6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17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 additive="repl">
                                        <p:cTn id="119" dur="500"/>
                                        <p:tgtEl>
                                          <p:spTgt spid="72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0" fill="hold" nodeType="clickPar">
                      <p:stCondLst>
                        <p:cond delay="indefinite"/>
                      </p:stCondLst>
                      <p:childTnLst>
                        <p:par>
                          <p:cTn id="12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22" presetID="9" presetClass="entr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 additive="repl">
                                        <p:cTn id="124" dur="500"/>
                                        <p:tgtEl>
                                          <p:spTgt spid="71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5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26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 additive="repl">
                                        <p:cTn id="128" dur="500"/>
                                        <p:tgtEl>
                                          <p:spTgt spid="72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9" fill="hold" nodeType="clickPar">
                      <p:stCondLst>
                        <p:cond delay="indefinite"/>
                      </p:stCondLst>
                      <p:childTnLst>
                        <p:par>
                          <p:cTn id="13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1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 additive="repl">
                                        <p:cTn id="133" dur="500"/>
                                        <p:tgtEl>
                                          <p:spTgt spid="72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4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35" presetID="9" presetClass="entr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 additive="repl">
                                        <p:cTn id="137" dur="500"/>
                                        <p:tgtEl>
                                          <p:spTgt spid="71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gradFill rotWithShape="0">
          <a:gsLst>
            <a:gs pos="0">
              <a:srgbClr val="000000"/>
            </a:gs>
            <a:gs pos="50000">
              <a:srgbClr val="003399"/>
            </a:gs>
            <a:gs pos="100000">
              <a:srgbClr val="000000"/>
            </a:gs>
          </a:gsLst>
          <a:lin ang="81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033" name="Text Box 1"/>
          <p:cNvSpPr txBox="1">
            <a:spLocks noChangeArrowheads="1"/>
          </p:cNvSpPr>
          <p:nvPr/>
        </p:nvSpPr>
        <p:spPr bwMode="auto">
          <a:xfrm>
            <a:off x="2324100" y="935248"/>
            <a:ext cx="7543800" cy="58695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ctr">
            <a:spAutoFit/>
          </a:bodyPr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spcBef>
                <a:spcPts val="2000"/>
              </a:spcBef>
              <a:buClrTx/>
            </a:pPr>
            <a:r>
              <a:rPr lang="es-CO" altLang="es-CO" sz="3200" b="1">
                <a:solidFill>
                  <a:srgbClr val="FDEA9B"/>
                </a:solidFill>
              </a:rPr>
              <a:t>Oído medio: mecánica de los huesecillos</a:t>
            </a:r>
          </a:p>
        </p:txBody>
      </p:sp>
      <p:grpSp>
        <p:nvGrpSpPr>
          <p:cNvPr id="44034" name="Group 2"/>
          <p:cNvGrpSpPr>
            <a:grpSpLocks/>
          </p:cNvGrpSpPr>
          <p:nvPr/>
        </p:nvGrpSpPr>
        <p:grpSpPr bwMode="auto">
          <a:xfrm>
            <a:off x="2895601" y="3325813"/>
            <a:ext cx="6329363" cy="1295400"/>
            <a:chOff x="864" y="2095"/>
            <a:chExt cx="3987" cy="816"/>
          </a:xfrm>
        </p:grpSpPr>
        <p:sp>
          <p:nvSpPr>
            <p:cNvPr id="44035" name="Rectangle 3"/>
            <p:cNvSpPr>
              <a:spLocks noChangeArrowheads="1"/>
            </p:cNvSpPr>
            <p:nvPr/>
          </p:nvSpPr>
          <p:spPr bwMode="auto">
            <a:xfrm>
              <a:off x="864" y="2583"/>
              <a:ext cx="1056" cy="3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12600" tIns="12600" rIns="12600" bIns="12600"/>
            <a:lstStyle>
              <a:lvl1pPr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1pPr>
              <a:lvl2pPr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2pPr>
              <a:lvl3pPr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3pPr>
              <a:lvl4pPr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4pPr>
              <a:lvl5pPr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5pPr>
              <a:lvl6pPr marL="2514600" indent="-228600" defTabSz="449263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6pPr>
              <a:lvl7pPr marL="2971800" indent="-228600" defTabSz="449263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7pPr>
              <a:lvl8pPr marL="3429000" indent="-228600" defTabSz="449263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8pPr>
              <a:lvl9pPr marL="3886200" indent="-228600" defTabSz="449263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9pPr>
            </a:lstStyle>
            <a:p>
              <a:pPr algn="ctr">
                <a:buClrTx/>
                <a:buFontTx/>
                <a:buNone/>
              </a:pPr>
              <a:r>
                <a:rPr lang="es-CO" altLang="es-CO" b="1" i="1">
                  <a:solidFill>
                    <a:srgbClr val="FFFF00"/>
                  </a:solidFill>
                </a:rPr>
                <a:t>Tímpano</a:t>
              </a:r>
            </a:p>
          </p:txBody>
        </p:sp>
        <p:sp>
          <p:nvSpPr>
            <p:cNvPr id="44036" name="Rectangle 4"/>
            <p:cNvSpPr>
              <a:spLocks noChangeArrowheads="1"/>
            </p:cNvSpPr>
            <p:nvPr/>
          </p:nvSpPr>
          <p:spPr bwMode="auto">
            <a:xfrm>
              <a:off x="3848" y="2095"/>
              <a:ext cx="1003" cy="45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12600" tIns="12600" rIns="12600" bIns="12600"/>
            <a:lstStyle>
              <a:lvl1pPr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1pPr>
              <a:lvl2pPr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2pPr>
              <a:lvl3pPr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3pPr>
              <a:lvl4pPr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4pPr>
              <a:lvl5pPr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5pPr>
              <a:lvl6pPr marL="2514600" indent="-228600" defTabSz="449263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6pPr>
              <a:lvl7pPr marL="2971800" indent="-228600" defTabSz="449263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7pPr>
              <a:lvl8pPr marL="3429000" indent="-228600" defTabSz="449263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8pPr>
              <a:lvl9pPr marL="3886200" indent="-228600" defTabSz="449263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9pPr>
            </a:lstStyle>
            <a:p>
              <a:pPr algn="ctr">
                <a:buClrTx/>
                <a:buFontTx/>
                <a:buNone/>
              </a:pPr>
              <a:r>
                <a:rPr lang="es-CO" altLang="es-CO" b="1" i="1">
                  <a:solidFill>
                    <a:srgbClr val="FFFF00"/>
                  </a:solidFill>
                </a:rPr>
                <a:t>Ventana oval</a:t>
              </a:r>
            </a:p>
          </p:txBody>
        </p:sp>
      </p:grpSp>
      <p:sp>
        <p:nvSpPr>
          <p:cNvPr id="44037" name="Line 5"/>
          <p:cNvSpPr>
            <a:spLocks noChangeShapeType="1"/>
          </p:cNvSpPr>
          <p:nvPr/>
        </p:nvSpPr>
        <p:spPr bwMode="auto">
          <a:xfrm>
            <a:off x="5702300" y="2025650"/>
            <a:ext cx="1524000" cy="604838"/>
          </a:xfrm>
          <a:prstGeom prst="line">
            <a:avLst/>
          </a:prstGeom>
          <a:noFill/>
          <a:ln w="28440" cap="sq">
            <a:solidFill>
              <a:srgbClr val="FF33CC"/>
            </a:solidFill>
            <a:prstDash val="dash"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CO"/>
          </a:p>
        </p:txBody>
      </p:sp>
      <p:grpSp>
        <p:nvGrpSpPr>
          <p:cNvPr id="44038" name="Group 6"/>
          <p:cNvGrpSpPr>
            <a:grpSpLocks/>
          </p:cNvGrpSpPr>
          <p:nvPr/>
        </p:nvGrpSpPr>
        <p:grpSpPr bwMode="auto">
          <a:xfrm>
            <a:off x="6454775" y="2549526"/>
            <a:ext cx="1657350" cy="1120775"/>
            <a:chOff x="3106" y="1606"/>
            <a:chExt cx="1044" cy="706"/>
          </a:xfrm>
        </p:grpSpPr>
        <p:sp>
          <p:nvSpPr>
            <p:cNvPr id="44039" name="Oval 7"/>
            <p:cNvSpPr>
              <a:spLocks noChangeArrowheads="1"/>
            </p:cNvSpPr>
            <p:nvPr/>
          </p:nvSpPr>
          <p:spPr bwMode="auto">
            <a:xfrm rot="19920000">
              <a:off x="3792" y="1652"/>
              <a:ext cx="287" cy="368"/>
            </a:xfrm>
            <a:prstGeom prst="ellipse">
              <a:avLst/>
            </a:prstGeom>
            <a:solidFill>
              <a:srgbClr val="FFFFCC">
                <a:alpha val="50000"/>
              </a:srgbClr>
            </a:solidFill>
            <a:ln w="38160" cap="sq">
              <a:solidFill>
                <a:srgbClr val="CC66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  <p:sp>
          <p:nvSpPr>
            <p:cNvPr id="44040" name="Line 8"/>
            <p:cNvSpPr>
              <a:spLocks noChangeShapeType="1"/>
            </p:cNvSpPr>
            <p:nvPr/>
          </p:nvSpPr>
          <p:spPr bwMode="auto">
            <a:xfrm flipV="1">
              <a:off x="3106" y="1837"/>
              <a:ext cx="819" cy="476"/>
            </a:xfrm>
            <a:prstGeom prst="line">
              <a:avLst/>
            </a:prstGeom>
            <a:noFill/>
            <a:ln w="76320" cap="sq">
              <a:solidFill>
                <a:srgbClr val="6699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</p:grpSp>
      <p:sp>
        <p:nvSpPr>
          <p:cNvPr id="44041" name="Freeform 9"/>
          <p:cNvSpPr>
            <a:spLocks noChangeArrowheads="1"/>
          </p:cNvSpPr>
          <p:nvPr/>
        </p:nvSpPr>
        <p:spPr bwMode="auto">
          <a:xfrm>
            <a:off x="6159500" y="2200276"/>
            <a:ext cx="571500" cy="2466975"/>
          </a:xfrm>
          <a:custGeom>
            <a:avLst/>
            <a:gdLst>
              <a:gd name="G0" fmla="+- 210 0 0"/>
              <a:gd name="G1" fmla="+- 1 0 0"/>
              <a:gd name="G2" fmla="+- 65535 0 0"/>
              <a:gd name="G3" fmla="*/ 1 16385 2"/>
              <a:gd name="G4" fmla="*/ 1 7011 51200"/>
              <a:gd name="T0" fmla="*/ 0 w 360"/>
              <a:gd name="T1" fmla="*/ 0 h 1554"/>
              <a:gd name="T2" fmla="*/ 571500 w 360"/>
              <a:gd name="T3" fmla="*/ 238125 h 1554"/>
              <a:gd name="T4" fmla="*/ 571500 w 360"/>
              <a:gd name="T5" fmla="*/ 2466975 h 1554"/>
              <a:gd name="T6" fmla="*/ 0 w 360"/>
              <a:gd name="T7" fmla="*/ 2200275 h 1554"/>
              <a:gd name="T8" fmla="*/ 0 w 360"/>
              <a:gd name="T9" fmla="*/ 0 h 15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60" h="1554">
                <a:moveTo>
                  <a:pt x="0" y="0"/>
                </a:moveTo>
                <a:lnTo>
                  <a:pt x="360" y="150"/>
                </a:lnTo>
                <a:lnTo>
                  <a:pt x="360" y="1554"/>
                </a:lnTo>
                <a:lnTo>
                  <a:pt x="0" y="1386"/>
                </a:lnTo>
                <a:lnTo>
                  <a:pt x="0" y="0"/>
                </a:lnTo>
                <a:close/>
              </a:path>
            </a:pathLst>
          </a:custGeom>
          <a:solidFill>
            <a:srgbClr val="FFFFCC">
              <a:alpha val="50000"/>
            </a:srgbClr>
          </a:solidFill>
          <a:ln w="38160" cap="flat">
            <a:solidFill>
              <a:srgbClr val="CC66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  <p:grpSp>
        <p:nvGrpSpPr>
          <p:cNvPr id="44042" name="Group 10"/>
          <p:cNvGrpSpPr>
            <a:grpSpLocks/>
          </p:cNvGrpSpPr>
          <p:nvPr/>
        </p:nvGrpSpPr>
        <p:grpSpPr bwMode="auto">
          <a:xfrm>
            <a:off x="3160713" y="4154488"/>
            <a:ext cx="3295650" cy="2381250"/>
            <a:chOff x="1031" y="2617"/>
            <a:chExt cx="2076" cy="1500"/>
          </a:xfrm>
        </p:grpSpPr>
        <p:sp>
          <p:nvSpPr>
            <p:cNvPr id="44043" name="Line 11"/>
            <p:cNvSpPr>
              <a:spLocks noChangeShapeType="1"/>
            </p:cNvSpPr>
            <p:nvPr/>
          </p:nvSpPr>
          <p:spPr bwMode="auto">
            <a:xfrm flipV="1">
              <a:off x="1693" y="2615"/>
              <a:ext cx="1414" cy="794"/>
            </a:xfrm>
            <a:prstGeom prst="line">
              <a:avLst/>
            </a:prstGeom>
            <a:noFill/>
            <a:ln w="76320" cap="sq">
              <a:solidFill>
                <a:srgbClr val="6699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44044" name="Oval 12"/>
            <p:cNvSpPr>
              <a:spLocks noChangeArrowheads="1"/>
            </p:cNvSpPr>
            <p:nvPr/>
          </p:nvSpPr>
          <p:spPr bwMode="auto">
            <a:xfrm rot="19920000">
              <a:off x="1243" y="2838"/>
              <a:ext cx="914" cy="1132"/>
            </a:xfrm>
            <a:prstGeom prst="ellipse">
              <a:avLst/>
            </a:prstGeom>
            <a:solidFill>
              <a:srgbClr val="FFFFCC">
                <a:alpha val="50000"/>
              </a:srgbClr>
            </a:solidFill>
            <a:ln w="38160" cap="sq">
              <a:solidFill>
                <a:srgbClr val="CC66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</p:grp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gradFill rotWithShape="0">
          <a:gsLst>
            <a:gs pos="0">
              <a:srgbClr val="000000"/>
            </a:gs>
            <a:gs pos="50000">
              <a:srgbClr val="003399"/>
            </a:gs>
            <a:gs pos="100000">
              <a:srgbClr val="000000"/>
            </a:gs>
          </a:gsLst>
          <a:lin ang="81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057" name="Text Box 1"/>
          <p:cNvSpPr txBox="1">
            <a:spLocks noChangeArrowheads="1"/>
          </p:cNvSpPr>
          <p:nvPr/>
        </p:nvSpPr>
        <p:spPr bwMode="auto">
          <a:xfrm>
            <a:off x="2466975" y="1406497"/>
            <a:ext cx="7258050" cy="378783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ctr">
            <a:spAutoFit/>
          </a:bodyPr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spcBef>
                <a:spcPts val="3000"/>
              </a:spcBef>
              <a:buClrTx/>
            </a:pPr>
            <a:r>
              <a:rPr lang="es-CO" altLang="es-CO" sz="4800" b="1" i="1">
                <a:solidFill>
                  <a:srgbClr val="FFFF00"/>
                </a:solidFill>
              </a:rPr>
              <a:t>El oído interno</a:t>
            </a:r>
            <a:r>
              <a:rPr lang="es-CO" altLang="es-CO" sz="4800" b="1" i="1">
                <a:solidFill>
                  <a:srgbClr val="FFED01"/>
                </a:solidFill>
              </a:rPr>
              <a:t> </a:t>
            </a:r>
            <a:r>
              <a:rPr lang="es-CO" altLang="es-CO" sz="4800" b="1" i="1">
                <a:solidFill>
                  <a:srgbClr val="FF99FF"/>
                </a:solidFill>
              </a:rPr>
              <a:t>transforma</a:t>
            </a:r>
            <a:r>
              <a:rPr lang="es-CO" altLang="es-CO" sz="4800" b="1" i="1">
                <a:solidFill>
                  <a:srgbClr val="D42C98"/>
                </a:solidFill>
              </a:rPr>
              <a:t>  </a:t>
            </a:r>
            <a:r>
              <a:rPr lang="es-CO" altLang="es-CO" sz="4800" b="1" i="1">
                <a:solidFill>
                  <a:srgbClr val="FFFF00"/>
                </a:solidFill>
              </a:rPr>
              <a:t>el sonido en impulsos eléctricos y los envía al cerebro a través del nervio auditivo.</a:t>
            </a:r>
          </a:p>
        </p:txBody>
      </p:sp>
    </p:spTree>
  </p:cSld>
  <p:clrMapOvr>
    <a:masterClrMapping/>
  </p:clrMapOvr>
  <p:transition>
    <p:dissolve/>
  </p:transition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gradFill rotWithShape="0">
          <a:gsLst>
            <a:gs pos="0">
              <a:srgbClr val="000000"/>
            </a:gs>
            <a:gs pos="50000">
              <a:srgbClr val="333399"/>
            </a:gs>
            <a:gs pos="100000">
              <a:srgbClr val="000000"/>
            </a:gs>
          </a:gsLst>
          <a:lin ang="81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081" name="Freeform 1"/>
          <p:cNvSpPr>
            <a:spLocks noChangeArrowheads="1"/>
          </p:cNvSpPr>
          <p:nvPr/>
        </p:nvSpPr>
        <p:spPr bwMode="auto">
          <a:xfrm>
            <a:off x="3743325" y="1228725"/>
            <a:ext cx="4895850" cy="4832350"/>
          </a:xfrm>
          <a:custGeom>
            <a:avLst/>
            <a:gdLst>
              <a:gd name="G0" fmla="+- 1 0 0"/>
              <a:gd name="G1" fmla="+- 1 0 0"/>
              <a:gd name="G2" fmla="+- 1 0 0"/>
              <a:gd name="G3" fmla="+- 1 0 0"/>
              <a:gd name="G4" fmla="+- 1 0 0"/>
              <a:gd name="G5" fmla="+- 1 0 0"/>
              <a:gd name="G6" fmla="+- 1 0 0"/>
              <a:gd name="G7" fmla="+- 1 0 0"/>
              <a:gd name="G8" fmla="+- 1 0 0"/>
              <a:gd name="G9" fmla="+- 612 0 0"/>
              <a:gd name="G10" fmla="+- 1 0 0"/>
              <a:gd name="G11" fmla="+- 1 0 0"/>
              <a:gd name="G12" fmla="+- 1 0 0"/>
              <a:gd name="G13" fmla="+- 1 0 0"/>
              <a:gd name="G14" fmla="+- 65308 0 0"/>
              <a:gd name="G15" fmla="+- 1 0 0"/>
              <a:gd name="G16" fmla="+- 1 0 0"/>
              <a:gd name="G17" fmla="+- 1 0 0"/>
              <a:gd name="G18" fmla="+- 1 0 0"/>
              <a:gd name="G19" fmla="+- 1 0 0"/>
              <a:gd name="G20" fmla="+- 1 0 0"/>
              <a:gd name="G21" fmla="+- 1 0 0"/>
              <a:gd name="G22" fmla="+- 1 0 0"/>
              <a:gd name="G23" fmla="+- 1 0 0"/>
              <a:gd name="G24" fmla="+- 1 0 0"/>
              <a:gd name="G25" fmla="+- 1 0 0"/>
              <a:gd name="G26" fmla="+- 1 0 0"/>
              <a:gd name="G27" fmla="+- 1 0 0"/>
              <a:gd name="G28" fmla="*/ 1 4763 12704"/>
              <a:gd name="G29" fmla="+- 1 0 0"/>
              <a:gd name="G30" fmla="+- 1 0 0"/>
              <a:gd name="G31" fmla="+- 1 0 0"/>
              <a:gd name="G32" fmla="+- 1 0 0"/>
              <a:gd name="G33" fmla="+- 1 0 0"/>
              <a:gd name="G34" fmla="+- 1 0 0"/>
              <a:gd name="G35" fmla="+- 1 0 0"/>
              <a:gd name="G36" fmla="+- 1 0 0"/>
              <a:gd name="G37" fmla="+- 1 0 0"/>
              <a:gd name="G38" fmla="+- 1 0 0"/>
              <a:gd name="G39" fmla="+- 1 0 0"/>
              <a:gd name="G40" fmla="+- 1 0 0"/>
              <a:gd name="G41" fmla="+- 1 0 0"/>
              <a:gd name="G42" fmla="+- 1 0 0"/>
              <a:gd name="G43" fmla="+- 1 0 0"/>
              <a:gd name="G44" fmla="+- 1 0 0"/>
              <a:gd name="G45" fmla="+- 1 0 0"/>
              <a:gd name="G46" fmla="+- 1 0 0"/>
              <a:gd name="G47" fmla="+- 1 0 0"/>
              <a:gd name="G48" fmla="+- 1 0 0"/>
              <a:gd name="G49" fmla="+- 1 0 0"/>
              <a:gd name="G50" fmla="+- 1 0 0"/>
              <a:gd name="G51" fmla="+- 1 0 0"/>
              <a:gd name="G52" fmla="+- 1 0 0"/>
              <a:gd name="G53" fmla="+- 1 0 0"/>
              <a:gd name="G54" fmla="+- 1 0 0"/>
              <a:gd name="G55" fmla="+- 1 0 0"/>
              <a:gd name="G56" fmla="+- 1 0 0"/>
              <a:gd name="G57" fmla="+- 1 0 0"/>
              <a:gd name="G58" fmla="+- 1 0 0"/>
              <a:gd name="G59" fmla="+- 38912 0 0"/>
              <a:gd name="G60" fmla="*/ 1 55289 55552"/>
              <a:gd name="G61" fmla="*/ 1 35987 55552"/>
              <a:gd name="G62" fmla="*/ G61 1 180"/>
              <a:gd name="G63" fmla="*/ G60 1 G62"/>
              <a:gd name="G64" fmla="+- 1 0 0"/>
              <a:gd name="G65" fmla="+- 1 0 0"/>
              <a:gd name="G66" fmla="+- 1 0 0"/>
              <a:gd name="G67" fmla="+- 1 0 0"/>
              <a:gd name="G68" fmla="*/ 1 35999 62592"/>
              <a:gd name="G69" fmla="+- 11497 0 0"/>
              <a:gd name="G70" fmla="+- 14820 0 0"/>
              <a:gd name="G71" fmla="+- 32326 0 0"/>
              <a:gd name="G72" fmla="+- 14823 0 0"/>
              <a:gd name="G73" fmla="+- 32718 0 0"/>
              <a:gd name="G74" fmla="*/ 1 25777 25216"/>
              <a:gd name="G75" fmla="*/ 1 35987 55552"/>
              <a:gd name="G76" fmla="*/ G75 1 180"/>
              <a:gd name="G77" fmla="*/ G74 1 G76"/>
              <a:gd name="G78" fmla="*/ 1 34171 60544"/>
              <a:gd name="G79" fmla="+- 14181 0 0"/>
              <a:gd name="G80" fmla="+- 1 0 0"/>
              <a:gd name="G81" fmla="+- 1 0 0"/>
              <a:gd name="G82" fmla="+- 1 0 0"/>
              <a:gd name="G83" fmla="+- 1 0 0"/>
              <a:gd name="T0" fmla="*/ 2933700 w 3084"/>
              <a:gd name="T1" fmla="*/ 3095625 h 3044"/>
              <a:gd name="T2" fmla="*/ 2743200 w 3084"/>
              <a:gd name="T3" fmla="*/ 2562225 h 3044"/>
              <a:gd name="T4" fmla="*/ 2581275 w 3084"/>
              <a:gd name="T5" fmla="*/ 1943100 h 3044"/>
              <a:gd name="T6" fmla="*/ 2552700 w 3084"/>
              <a:gd name="T7" fmla="*/ 1457325 h 3044"/>
              <a:gd name="T8" fmla="*/ 2409825 w 3084"/>
              <a:gd name="T9" fmla="*/ 795338 h 3044"/>
              <a:gd name="T10" fmla="*/ 2238375 w 3084"/>
              <a:gd name="T11" fmla="*/ 381000 h 3044"/>
              <a:gd name="T12" fmla="*/ 2043113 w 3084"/>
              <a:gd name="T13" fmla="*/ 133350 h 3044"/>
              <a:gd name="T14" fmla="*/ 1733550 w 3084"/>
              <a:gd name="T15" fmla="*/ 0 h 3044"/>
              <a:gd name="T16" fmla="*/ 1381125 w 3084"/>
              <a:gd name="T17" fmla="*/ 38100 h 3044"/>
              <a:gd name="T18" fmla="*/ 1076325 w 3084"/>
              <a:gd name="T19" fmla="*/ 209550 h 3044"/>
              <a:gd name="T20" fmla="*/ 819150 w 3084"/>
              <a:gd name="T21" fmla="*/ 542925 h 3044"/>
              <a:gd name="T22" fmla="*/ 628650 w 3084"/>
              <a:gd name="T23" fmla="*/ 752475 h 3044"/>
              <a:gd name="T24" fmla="*/ 323850 w 3084"/>
              <a:gd name="T25" fmla="*/ 981075 h 3044"/>
              <a:gd name="T26" fmla="*/ 57150 w 3084"/>
              <a:gd name="T27" fmla="*/ 1419225 h 3044"/>
              <a:gd name="T28" fmla="*/ 0 w 3084"/>
              <a:gd name="T29" fmla="*/ 2085975 h 3044"/>
              <a:gd name="T30" fmla="*/ 95250 w 3084"/>
              <a:gd name="T31" fmla="*/ 2524125 h 3044"/>
              <a:gd name="T32" fmla="*/ 371475 w 3084"/>
              <a:gd name="T33" fmla="*/ 3048000 h 3044"/>
              <a:gd name="T34" fmla="*/ 933450 w 3084"/>
              <a:gd name="T35" fmla="*/ 3686175 h 3044"/>
              <a:gd name="T36" fmla="*/ 1724025 w 3084"/>
              <a:gd name="T37" fmla="*/ 4291013 h 3044"/>
              <a:gd name="T38" fmla="*/ 2476500 w 3084"/>
              <a:gd name="T39" fmla="*/ 4667250 h 3044"/>
              <a:gd name="T40" fmla="*/ 2854325 w 3084"/>
              <a:gd name="T41" fmla="*/ 4783138 h 3044"/>
              <a:gd name="T42" fmla="*/ 3216275 w 3084"/>
              <a:gd name="T43" fmla="*/ 4826000 h 3044"/>
              <a:gd name="T44" fmla="*/ 3736975 w 3084"/>
              <a:gd name="T45" fmla="*/ 4811713 h 3044"/>
              <a:gd name="T46" fmla="*/ 4106863 w 3084"/>
              <a:gd name="T47" fmla="*/ 4740275 h 3044"/>
              <a:gd name="T48" fmla="*/ 4460875 w 3084"/>
              <a:gd name="T49" fmla="*/ 4597400 h 3044"/>
              <a:gd name="T50" fmla="*/ 4659313 w 3084"/>
              <a:gd name="T51" fmla="*/ 4454525 h 3044"/>
              <a:gd name="T52" fmla="*/ 4814888 w 3084"/>
              <a:gd name="T53" fmla="*/ 4241800 h 3044"/>
              <a:gd name="T54" fmla="*/ 4884738 w 3084"/>
              <a:gd name="T55" fmla="*/ 4003675 h 3044"/>
              <a:gd name="T56" fmla="*/ 4886325 w 3084"/>
              <a:gd name="T57" fmla="*/ 3729038 h 3044"/>
              <a:gd name="T58" fmla="*/ 4803775 w 3084"/>
              <a:gd name="T59" fmla="*/ 3433763 h 3044"/>
              <a:gd name="T60" fmla="*/ 4672013 w 3084"/>
              <a:gd name="T61" fmla="*/ 3224213 h 3044"/>
              <a:gd name="T62" fmla="*/ 4503738 w 3084"/>
              <a:gd name="T63" fmla="*/ 3051175 h 3044"/>
              <a:gd name="T64" fmla="*/ 4257675 w 3084"/>
              <a:gd name="T65" fmla="*/ 2916238 h 3044"/>
              <a:gd name="T66" fmla="*/ 4046538 w 3084"/>
              <a:gd name="T67" fmla="*/ 2871788 h 3044"/>
              <a:gd name="T68" fmla="*/ 3711575 w 3084"/>
              <a:gd name="T69" fmla="*/ 2887663 h 3044"/>
              <a:gd name="T70" fmla="*/ 3471863 w 3084"/>
              <a:gd name="T71" fmla="*/ 2965450 h 3044"/>
              <a:gd name="T72" fmla="*/ 3279775 w 3084"/>
              <a:gd name="T73" fmla="*/ 3086100 h 3044"/>
              <a:gd name="T74" fmla="*/ 3109913 w 3084"/>
              <a:gd name="T75" fmla="*/ 3279775 h 3044"/>
              <a:gd name="T76" fmla="*/ 3030538 w 3084"/>
              <a:gd name="T77" fmla="*/ 3479800 h 30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3084" h="3044">
                <a:moveTo>
                  <a:pt x="1896" y="2196"/>
                </a:moveTo>
                <a:lnTo>
                  <a:pt x="1848" y="1950"/>
                </a:lnTo>
                <a:lnTo>
                  <a:pt x="1812" y="1812"/>
                </a:lnTo>
                <a:lnTo>
                  <a:pt x="1728" y="1614"/>
                </a:lnTo>
                <a:lnTo>
                  <a:pt x="1626" y="1494"/>
                </a:lnTo>
                <a:lnTo>
                  <a:pt x="1626" y="1224"/>
                </a:lnTo>
                <a:lnTo>
                  <a:pt x="1614" y="1062"/>
                </a:lnTo>
                <a:lnTo>
                  <a:pt x="1608" y="918"/>
                </a:lnTo>
                <a:lnTo>
                  <a:pt x="1569" y="684"/>
                </a:lnTo>
                <a:lnTo>
                  <a:pt x="1518" y="501"/>
                </a:lnTo>
                <a:lnTo>
                  <a:pt x="1458" y="345"/>
                </a:lnTo>
                <a:lnTo>
                  <a:pt x="1410" y="240"/>
                </a:lnTo>
                <a:lnTo>
                  <a:pt x="1353" y="156"/>
                </a:lnTo>
                <a:lnTo>
                  <a:pt x="1287" y="84"/>
                </a:lnTo>
                <a:lnTo>
                  <a:pt x="1218" y="36"/>
                </a:lnTo>
                <a:lnTo>
                  <a:pt x="1092" y="0"/>
                </a:lnTo>
                <a:lnTo>
                  <a:pt x="984" y="6"/>
                </a:lnTo>
                <a:lnTo>
                  <a:pt x="870" y="24"/>
                </a:lnTo>
                <a:lnTo>
                  <a:pt x="768" y="66"/>
                </a:lnTo>
                <a:lnTo>
                  <a:pt x="678" y="132"/>
                </a:lnTo>
                <a:lnTo>
                  <a:pt x="588" y="234"/>
                </a:lnTo>
                <a:lnTo>
                  <a:pt x="516" y="342"/>
                </a:lnTo>
                <a:lnTo>
                  <a:pt x="474" y="444"/>
                </a:lnTo>
                <a:lnTo>
                  <a:pt x="396" y="474"/>
                </a:lnTo>
                <a:lnTo>
                  <a:pt x="318" y="522"/>
                </a:lnTo>
                <a:lnTo>
                  <a:pt x="204" y="618"/>
                </a:lnTo>
                <a:lnTo>
                  <a:pt x="102" y="744"/>
                </a:lnTo>
                <a:lnTo>
                  <a:pt x="36" y="894"/>
                </a:lnTo>
                <a:lnTo>
                  <a:pt x="0" y="1086"/>
                </a:lnTo>
                <a:lnTo>
                  <a:pt x="0" y="1314"/>
                </a:lnTo>
                <a:lnTo>
                  <a:pt x="18" y="1464"/>
                </a:lnTo>
                <a:lnTo>
                  <a:pt x="60" y="1590"/>
                </a:lnTo>
                <a:lnTo>
                  <a:pt x="150" y="1782"/>
                </a:lnTo>
                <a:lnTo>
                  <a:pt x="234" y="1920"/>
                </a:lnTo>
                <a:lnTo>
                  <a:pt x="378" y="2112"/>
                </a:lnTo>
                <a:lnTo>
                  <a:pt x="588" y="2322"/>
                </a:lnTo>
                <a:lnTo>
                  <a:pt x="819" y="2514"/>
                </a:lnTo>
                <a:lnTo>
                  <a:pt x="1086" y="2703"/>
                </a:lnTo>
                <a:lnTo>
                  <a:pt x="1344" y="2844"/>
                </a:lnTo>
                <a:lnTo>
                  <a:pt x="1560" y="2940"/>
                </a:lnTo>
                <a:lnTo>
                  <a:pt x="1703" y="2986"/>
                </a:lnTo>
                <a:lnTo>
                  <a:pt x="1798" y="3013"/>
                </a:lnTo>
                <a:lnTo>
                  <a:pt x="1908" y="3031"/>
                </a:lnTo>
                <a:lnTo>
                  <a:pt x="2026" y="3040"/>
                </a:lnTo>
                <a:lnTo>
                  <a:pt x="2146" y="3044"/>
                </a:lnTo>
                <a:lnTo>
                  <a:pt x="2354" y="3031"/>
                </a:lnTo>
                <a:lnTo>
                  <a:pt x="2472" y="3017"/>
                </a:lnTo>
                <a:lnTo>
                  <a:pt x="2587" y="2986"/>
                </a:lnTo>
                <a:lnTo>
                  <a:pt x="2700" y="2949"/>
                </a:lnTo>
                <a:lnTo>
                  <a:pt x="2810" y="2896"/>
                </a:lnTo>
                <a:lnTo>
                  <a:pt x="2868" y="2862"/>
                </a:lnTo>
                <a:lnTo>
                  <a:pt x="2935" y="2806"/>
                </a:lnTo>
                <a:lnTo>
                  <a:pt x="2990" y="2739"/>
                </a:lnTo>
                <a:lnTo>
                  <a:pt x="3033" y="2672"/>
                </a:lnTo>
                <a:lnTo>
                  <a:pt x="3059" y="2606"/>
                </a:lnTo>
                <a:lnTo>
                  <a:pt x="3077" y="2522"/>
                </a:lnTo>
                <a:lnTo>
                  <a:pt x="3084" y="2435"/>
                </a:lnTo>
                <a:lnTo>
                  <a:pt x="3078" y="2349"/>
                </a:lnTo>
                <a:lnTo>
                  <a:pt x="3062" y="2258"/>
                </a:lnTo>
                <a:lnTo>
                  <a:pt x="3026" y="2163"/>
                </a:lnTo>
                <a:lnTo>
                  <a:pt x="2990" y="2098"/>
                </a:lnTo>
                <a:lnTo>
                  <a:pt x="2943" y="2031"/>
                </a:lnTo>
                <a:lnTo>
                  <a:pt x="2895" y="1973"/>
                </a:lnTo>
                <a:lnTo>
                  <a:pt x="2837" y="1922"/>
                </a:lnTo>
                <a:lnTo>
                  <a:pt x="2774" y="1882"/>
                </a:lnTo>
                <a:lnTo>
                  <a:pt x="2682" y="1837"/>
                </a:lnTo>
                <a:lnTo>
                  <a:pt x="2622" y="1820"/>
                </a:lnTo>
                <a:lnTo>
                  <a:pt x="2549" y="1809"/>
                </a:lnTo>
                <a:lnTo>
                  <a:pt x="2454" y="1806"/>
                </a:lnTo>
                <a:lnTo>
                  <a:pt x="2338" y="1819"/>
                </a:lnTo>
                <a:lnTo>
                  <a:pt x="2255" y="1841"/>
                </a:lnTo>
                <a:lnTo>
                  <a:pt x="2187" y="1868"/>
                </a:lnTo>
                <a:lnTo>
                  <a:pt x="2132" y="1896"/>
                </a:lnTo>
                <a:lnTo>
                  <a:pt x="2066" y="1944"/>
                </a:lnTo>
                <a:lnTo>
                  <a:pt x="1997" y="2008"/>
                </a:lnTo>
                <a:lnTo>
                  <a:pt x="1959" y="2066"/>
                </a:lnTo>
                <a:lnTo>
                  <a:pt x="1927" y="2129"/>
                </a:lnTo>
                <a:lnTo>
                  <a:pt x="1909" y="2192"/>
                </a:lnTo>
              </a:path>
            </a:pathLst>
          </a:custGeom>
          <a:solidFill>
            <a:srgbClr val="FDEA9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  <p:sp>
        <p:nvSpPr>
          <p:cNvPr id="46082" name="Freeform 2"/>
          <p:cNvSpPr>
            <a:spLocks noChangeArrowheads="1"/>
          </p:cNvSpPr>
          <p:nvPr/>
        </p:nvSpPr>
        <p:spPr bwMode="auto">
          <a:xfrm>
            <a:off x="4541838" y="4119564"/>
            <a:ext cx="368300" cy="530225"/>
          </a:xfrm>
          <a:custGeom>
            <a:avLst/>
            <a:gdLst>
              <a:gd name="G0" fmla="+- 1 0 0"/>
              <a:gd name="G1" fmla="+- 1 0 0"/>
              <a:gd name="G2" fmla="+- 1 0 0"/>
              <a:gd name="G3" fmla="*/ 1 0 0"/>
              <a:gd name="G4" fmla="*/ 1 10117 5120"/>
              <a:gd name="G5" fmla="*/ 1 35987 55552"/>
              <a:gd name="G6" fmla="*/ G5 1 180"/>
              <a:gd name="G7" fmla="*/ G4 1 G6"/>
              <a:gd name="G8" fmla="+- 1 0 0"/>
              <a:gd name="T0" fmla="*/ 124 256 1"/>
              <a:gd name="T1" fmla="*/ 0 256 1"/>
              <a:gd name="G9" fmla="+- 0 T0 T1"/>
              <a:gd name="G10" fmla="sin 54822 G9"/>
              <a:gd name="T2" fmla="*/ 124 256 1"/>
              <a:gd name="T3" fmla="*/ 0 256 1"/>
              <a:gd name="G11" fmla="+- 0 T2 T3"/>
              <a:gd name="G12" fmla="cos 54893 G11"/>
              <a:gd name="G13" fmla="+- G10 0 G12"/>
              <a:gd name="G14" fmla="*/ G13 65535 1"/>
              <a:gd name="G15" fmla="+- G14 10800 0"/>
              <a:gd name="G16" fmla="+- 1 0 0"/>
              <a:gd name="G17" fmla="+- 1 0 0"/>
              <a:gd name="G18" fmla="+- 1 0 0"/>
              <a:gd name="G19" fmla="+- 1 0 0"/>
              <a:gd name="G20" fmla="+- 1 0 0"/>
              <a:gd name="G21" fmla="+- 1 0 0"/>
              <a:gd name="G22" fmla="+- 1 0 0"/>
              <a:gd name="G23" fmla="+- 1 0 0"/>
              <a:gd name="G24" fmla="+- 1 0 0"/>
              <a:gd name="G25" fmla="+- 1 0 0"/>
              <a:gd name="G26" fmla="+- 1 0 0"/>
              <a:gd name="G27" fmla="*/ 1 65535 32768"/>
              <a:gd name="G28" fmla="+- 1 0 0"/>
              <a:gd name="G29" fmla="*/ 1 11155 2"/>
              <a:gd name="G30" fmla="+- 52063 0 0"/>
              <a:gd name="G31" fmla="*/ 1 29331 45568"/>
              <a:gd name="G32" fmla="*/ 1 19495 36096"/>
              <a:gd name="T4" fmla="*/ 195263 w 232"/>
              <a:gd name="T5" fmla="*/ 469900 h 334"/>
              <a:gd name="T6" fmla="*/ 157163 w 232"/>
              <a:gd name="T7" fmla="*/ 431800 h 334"/>
              <a:gd name="T8" fmla="*/ 119063 w 232"/>
              <a:gd name="T9" fmla="*/ 379413 h 334"/>
              <a:gd name="T10" fmla="*/ 90488 w 232"/>
              <a:gd name="T11" fmla="*/ 338138 h 334"/>
              <a:gd name="T12" fmla="*/ 63500 w 232"/>
              <a:gd name="T13" fmla="*/ 288925 h 334"/>
              <a:gd name="T14" fmla="*/ 38100 w 232"/>
              <a:gd name="T15" fmla="*/ 230188 h 334"/>
              <a:gd name="T16" fmla="*/ 9525 w 232"/>
              <a:gd name="T17" fmla="*/ 153988 h 334"/>
              <a:gd name="T18" fmla="*/ 0 w 232"/>
              <a:gd name="T19" fmla="*/ 68263 h 334"/>
              <a:gd name="T20" fmla="*/ 12700 w 232"/>
              <a:gd name="T21" fmla="*/ 26988 h 334"/>
              <a:gd name="T22" fmla="*/ 57150 w 232"/>
              <a:gd name="T23" fmla="*/ 0 h 334"/>
              <a:gd name="T24" fmla="*/ 107950 w 232"/>
              <a:gd name="T25" fmla="*/ 14288 h 334"/>
              <a:gd name="T26" fmla="*/ 160338 w 232"/>
              <a:gd name="T27" fmla="*/ 76200 h 334"/>
              <a:gd name="T28" fmla="*/ 206375 w 232"/>
              <a:gd name="T29" fmla="*/ 136525 h 334"/>
              <a:gd name="T30" fmla="*/ 249238 w 232"/>
              <a:gd name="T31" fmla="*/ 196850 h 334"/>
              <a:gd name="T32" fmla="*/ 287338 w 232"/>
              <a:gd name="T33" fmla="*/ 252413 h 334"/>
              <a:gd name="T34" fmla="*/ 325438 w 232"/>
              <a:gd name="T35" fmla="*/ 323850 h 334"/>
              <a:gd name="T36" fmla="*/ 361950 w 232"/>
              <a:gd name="T37" fmla="*/ 417513 h 334"/>
              <a:gd name="T38" fmla="*/ 368300 w 232"/>
              <a:gd name="T39" fmla="*/ 468313 h 334"/>
              <a:gd name="T40" fmla="*/ 360363 w 232"/>
              <a:gd name="T41" fmla="*/ 498475 h 334"/>
              <a:gd name="T42" fmla="*/ 334963 w 232"/>
              <a:gd name="T43" fmla="*/ 525463 h 334"/>
              <a:gd name="T44" fmla="*/ 288925 w 232"/>
              <a:gd name="T45" fmla="*/ 530225 h 334"/>
              <a:gd name="T46" fmla="*/ 246063 w 232"/>
              <a:gd name="T47" fmla="*/ 514350 h 334"/>
              <a:gd name="T48" fmla="*/ 223838 w 232"/>
              <a:gd name="T49" fmla="*/ 496888 h 334"/>
              <a:gd name="T50" fmla="*/ 196850 w 232"/>
              <a:gd name="T51" fmla="*/ 468313 h 334"/>
            </a:gdLst>
            <a:ahLst/>
            <a:cxnLst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232" h="334">
                <a:moveTo>
                  <a:pt x="123" y="296"/>
                </a:moveTo>
                <a:lnTo>
                  <a:pt x="99" y="272"/>
                </a:lnTo>
                <a:lnTo>
                  <a:pt x="75" y="239"/>
                </a:lnTo>
                <a:lnTo>
                  <a:pt x="57" y="213"/>
                </a:lnTo>
                <a:lnTo>
                  <a:pt x="40" y="182"/>
                </a:lnTo>
                <a:lnTo>
                  <a:pt x="24" y="145"/>
                </a:lnTo>
                <a:lnTo>
                  <a:pt x="6" y="97"/>
                </a:lnTo>
                <a:lnTo>
                  <a:pt x="0" y="43"/>
                </a:lnTo>
                <a:lnTo>
                  <a:pt x="8" y="17"/>
                </a:lnTo>
                <a:lnTo>
                  <a:pt x="36" y="0"/>
                </a:lnTo>
                <a:lnTo>
                  <a:pt x="68" y="9"/>
                </a:lnTo>
                <a:lnTo>
                  <a:pt x="101" y="48"/>
                </a:lnTo>
                <a:lnTo>
                  <a:pt x="130" y="86"/>
                </a:lnTo>
                <a:lnTo>
                  <a:pt x="157" y="124"/>
                </a:lnTo>
                <a:lnTo>
                  <a:pt x="181" y="159"/>
                </a:lnTo>
                <a:lnTo>
                  <a:pt x="205" y="204"/>
                </a:lnTo>
                <a:lnTo>
                  <a:pt x="228" y="263"/>
                </a:lnTo>
                <a:lnTo>
                  <a:pt x="232" y="295"/>
                </a:lnTo>
                <a:lnTo>
                  <a:pt x="227" y="314"/>
                </a:lnTo>
                <a:lnTo>
                  <a:pt x="211" y="331"/>
                </a:lnTo>
                <a:lnTo>
                  <a:pt x="182" y="334"/>
                </a:lnTo>
                <a:lnTo>
                  <a:pt x="155" y="324"/>
                </a:lnTo>
                <a:lnTo>
                  <a:pt x="141" y="313"/>
                </a:lnTo>
                <a:lnTo>
                  <a:pt x="124" y="295"/>
                </a:lnTo>
              </a:path>
            </a:pathLst>
          </a:custGeom>
          <a:solidFill>
            <a:srgbClr val="00CC99"/>
          </a:solidFill>
          <a:ln w="38160" cap="flat">
            <a:solidFill>
              <a:srgbClr val="FF99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  <p:sp>
        <p:nvSpPr>
          <p:cNvPr id="46083" name="Freeform 3"/>
          <p:cNvSpPr>
            <a:spLocks noChangeArrowheads="1"/>
          </p:cNvSpPr>
          <p:nvPr/>
        </p:nvSpPr>
        <p:spPr bwMode="auto">
          <a:xfrm>
            <a:off x="5148264" y="4857751"/>
            <a:ext cx="173037" cy="176213"/>
          </a:xfrm>
          <a:custGeom>
            <a:avLst/>
            <a:gdLst>
              <a:gd name="G0" fmla="+- 1 0 0"/>
              <a:gd name="G1" fmla="+- 1 0 0"/>
              <a:gd name="G2" fmla="*/ 1 57635 16384"/>
              <a:gd name="G3" fmla="*/ 1 35987 55552"/>
              <a:gd name="G4" fmla="*/ G3 1 180"/>
              <a:gd name="G5" fmla="*/ G2 1 G4"/>
              <a:gd name="G6" fmla="+- 9 0 0"/>
              <a:gd name="G7" fmla="+- 22 0 0"/>
              <a:gd name="G8" fmla="+- 1 0 0"/>
              <a:gd name="G9" fmla="+- 1 0 0"/>
              <a:gd name="G10" fmla="+- 1 0 0"/>
              <a:gd name="G11" fmla="+- 1 0 0"/>
              <a:gd name="G12" fmla="+- 1 0 0"/>
              <a:gd name="G13" fmla="+- 1 0 0"/>
              <a:gd name="G14" fmla="+- 1 0 0"/>
              <a:gd name="G15" fmla="+- 1 0 0"/>
              <a:gd name="G16" fmla="+- 1 0 0"/>
              <a:gd name="G17" fmla="*/ 1 16385 2"/>
              <a:gd name="G18" fmla="+- 1 0 0"/>
              <a:gd name="G19" fmla="+- 1 0 0"/>
              <a:gd name="G20" fmla="+- 1 0 0"/>
              <a:gd name="G21" fmla="+- 1 0 0"/>
              <a:gd name="G22" fmla="+- 1 0 0"/>
              <a:gd name="G23" fmla="+- 1 0 0"/>
              <a:gd name="G24" fmla="+- 1 0 0"/>
              <a:gd name="G25" fmla="+- 1 0 0"/>
              <a:gd name="G26" fmla="+- 1 0 0"/>
              <a:gd name="G27" fmla="+- 1 0 0"/>
              <a:gd name="G28" fmla="+- 1 0 0"/>
              <a:gd name="G29" fmla="+- 1 0 0"/>
              <a:gd name="T0" fmla="*/ 76200 w 109"/>
              <a:gd name="T1" fmla="*/ 173038 h 111"/>
              <a:gd name="T2" fmla="*/ 49212 w 109"/>
              <a:gd name="T3" fmla="*/ 163513 h 111"/>
              <a:gd name="T4" fmla="*/ 36512 w 109"/>
              <a:gd name="T5" fmla="*/ 150813 h 111"/>
              <a:gd name="T6" fmla="*/ 22225 w 109"/>
              <a:gd name="T7" fmla="*/ 133350 h 111"/>
              <a:gd name="T8" fmla="*/ 12700 w 109"/>
              <a:gd name="T9" fmla="*/ 114300 h 111"/>
              <a:gd name="T10" fmla="*/ 3175 w 109"/>
              <a:gd name="T11" fmla="*/ 93663 h 111"/>
              <a:gd name="T12" fmla="*/ 0 w 109"/>
              <a:gd name="T13" fmla="*/ 73025 h 111"/>
              <a:gd name="T14" fmla="*/ 0 w 109"/>
              <a:gd name="T15" fmla="*/ 58738 h 111"/>
              <a:gd name="T16" fmla="*/ 7937 w 109"/>
              <a:gd name="T17" fmla="*/ 34925 h 111"/>
              <a:gd name="T18" fmla="*/ 17462 w 109"/>
              <a:gd name="T19" fmla="*/ 20638 h 111"/>
              <a:gd name="T20" fmla="*/ 38100 w 109"/>
              <a:gd name="T21" fmla="*/ 6350 h 111"/>
              <a:gd name="T22" fmla="*/ 61912 w 109"/>
              <a:gd name="T23" fmla="*/ 0 h 111"/>
              <a:gd name="T24" fmla="*/ 80962 w 109"/>
              <a:gd name="T25" fmla="*/ 3175 h 111"/>
              <a:gd name="T26" fmla="*/ 107950 w 109"/>
              <a:gd name="T27" fmla="*/ 11113 h 111"/>
              <a:gd name="T28" fmla="*/ 125412 w 109"/>
              <a:gd name="T29" fmla="*/ 20638 h 111"/>
              <a:gd name="T30" fmla="*/ 142875 w 109"/>
              <a:gd name="T31" fmla="*/ 38100 h 111"/>
              <a:gd name="T32" fmla="*/ 153987 w 109"/>
              <a:gd name="T33" fmla="*/ 52388 h 111"/>
              <a:gd name="T34" fmla="*/ 165100 w 109"/>
              <a:gd name="T35" fmla="*/ 69850 h 111"/>
              <a:gd name="T36" fmla="*/ 168275 w 109"/>
              <a:gd name="T37" fmla="*/ 93663 h 111"/>
              <a:gd name="T38" fmla="*/ 173037 w 109"/>
              <a:gd name="T39" fmla="*/ 120650 h 111"/>
              <a:gd name="T40" fmla="*/ 173037 w 109"/>
              <a:gd name="T41" fmla="*/ 130175 h 111"/>
              <a:gd name="T42" fmla="*/ 168275 w 109"/>
              <a:gd name="T43" fmla="*/ 149225 h 111"/>
              <a:gd name="T44" fmla="*/ 157162 w 109"/>
              <a:gd name="T45" fmla="*/ 160338 h 111"/>
              <a:gd name="T46" fmla="*/ 139700 w 109"/>
              <a:gd name="T47" fmla="*/ 171450 h 111"/>
              <a:gd name="T48" fmla="*/ 119062 w 109"/>
              <a:gd name="T49" fmla="*/ 176213 h 111"/>
              <a:gd name="T50" fmla="*/ 103187 w 109"/>
              <a:gd name="T51" fmla="*/ 176213 h 111"/>
              <a:gd name="T52" fmla="*/ 77787 w 109"/>
              <a:gd name="T53" fmla="*/ 174625 h 1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09" h="111">
                <a:moveTo>
                  <a:pt x="48" y="109"/>
                </a:moveTo>
                <a:lnTo>
                  <a:pt x="31" y="103"/>
                </a:lnTo>
                <a:lnTo>
                  <a:pt x="23" y="95"/>
                </a:lnTo>
                <a:lnTo>
                  <a:pt x="14" y="84"/>
                </a:lnTo>
                <a:lnTo>
                  <a:pt x="8" y="72"/>
                </a:lnTo>
                <a:lnTo>
                  <a:pt x="2" y="59"/>
                </a:lnTo>
                <a:lnTo>
                  <a:pt x="0" y="46"/>
                </a:lnTo>
                <a:lnTo>
                  <a:pt x="0" y="37"/>
                </a:lnTo>
                <a:lnTo>
                  <a:pt x="5" y="22"/>
                </a:lnTo>
                <a:lnTo>
                  <a:pt x="11" y="13"/>
                </a:lnTo>
                <a:lnTo>
                  <a:pt x="24" y="4"/>
                </a:lnTo>
                <a:lnTo>
                  <a:pt x="39" y="0"/>
                </a:lnTo>
                <a:lnTo>
                  <a:pt x="51" y="2"/>
                </a:lnTo>
                <a:lnTo>
                  <a:pt x="68" y="7"/>
                </a:lnTo>
                <a:lnTo>
                  <a:pt x="79" y="13"/>
                </a:lnTo>
                <a:lnTo>
                  <a:pt x="90" y="24"/>
                </a:lnTo>
                <a:lnTo>
                  <a:pt x="97" y="33"/>
                </a:lnTo>
                <a:lnTo>
                  <a:pt x="104" y="44"/>
                </a:lnTo>
                <a:lnTo>
                  <a:pt x="106" y="59"/>
                </a:lnTo>
                <a:lnTo>
                  <a:pt x="109" y="76"/>
                </a:lnTo>
                <a:lnTo>
                  <a:pt x="109" y="82"/>
                </a:lnTo>
                <a:lnTo>
                  <a:pt x="106" y="94"/>
                </a:lnTo>
                <a:lnTo>
                  <a:pt x="99" y="101"/>
                </a:lnTo>
                <a:lnTo>
                  <a:pt x="88" y="108"/>
                </a:lnTo>
                <a:lnTo>
                  <a:pt x="75" y="111"/>
                </a:lnTo>
                <a:lnTo>
                  <a:pt x="65" y="111"/>
                </a:lnTo>
                <a:lnTo>
                  <a:pt x="49" y="110"/>
                </a:lnTo>
              </a:path>
            </a:pathLst>
          </a:custGeom>
          <a:solidFill>
            <a:srgbClr val="00CC99"/>
          </a:solidFill>
          <a:ln w="38160" cap="flat">
            <a:solidFill>
              <a:srgbClr val="FF99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  <p:sp>
        <p:nvSpPr>
          <p:cNvPr id="46084" name="Freeform 4"/>
          <p:cNvSpPr>
            <a:spLocks noChangeArrowheads="1"/>
          </p:cNvSpPr>
          <p:nvPr/>
        </p:nvSpPr>
        <p:spPr bwMode="auto">
          <a:xfrm>
            <a:off x="4876800" y="1543051"/>
            <a:ext cx="1062038" cy="1933575"/>
          </a:xfrm>
          <a:custGeom>
            <a:avLst/>
            <a:gdLst>
              <a:gd name="G0" fmla="+- 1 0 0"/>
              <a:gd name="G1" fmla="+- 1 0 0"/>
              <a:gd name="G2" fmla="+- 1 0 0"/>
              <a:gd name="G3" fmla="*/ 1 61785 49408"/>
              <a:gd name="G4" fmla="+- 1 0 0"/>
              <a:gd name="G5" fmla="*/ 1 177 2"/>
              <a:gd name="G6" fmla="+- 1 0 0"/>
              <a:gd name="G7" fmla="+- 1 0 0"/>
              <a:gd name="G8" fmla="+- 354 0 0"/>
              <a:gd name="G9" fmla="+- 1 0 0"/>
              <a:gd name="G10" fmla="+- 1 0 0"/>
              <a:gd name="G11" fmla="+- 1 0 0"/>
              <a:gd name="G12" fmla="*/ 1 54237 57472"/>
              <a:gd name="G13" fmla="+- 1 0 0"/>
              <a:gd name="G14" fmla="+- 582 0 0"/>
              <a:gd name="G15" fmla="+- 1 0 0"/>
              <a:gd name="G16" fmla="+- 1 0 0"/>
              <a:gd name="G17" fmla="+- 1 0 0"/>
              <a:gd name="G18" fmla="+- 1 0 0"/>
              <a:gd name="G19" fmla="+- 1 0 0"/>
              <a:gd name="G20" fmla="+- 1 0 0"/>
              <a:gd name="G21" fmla="+- 1 0 0"/>
              <a:gd name="G22" fmla="+- 490 0 0"/>
              <a:gd name="G23" fmla="*/ 1 16385 2"/>
              <a:gd name="G24" fmla="+- 1 0 0"/>
              <a:gd name="G25" fmla="+- 1 0 0"/>
              <a:gd name="G26" fmla="+- 1 0 0"/>
              <a:gd name="G27" fmla="+- 1 0 0"/>
              <a:gd name="G28" fmla="+- 1 0 0"/>
              <a:gd name="G29" fmla="+- 1 0 0"/>
              <a:gd name="G30" fmla="+- 1 0 0"/>
              <a:gd name="G31" fmla="+- 1 0 0"/>
              <a:gd name="G32" fmla="+- 1 0 0"/>
              <a:gd name="G33" fmla="+- 1 0 0"/>
              <a:gd name="G34" fmla="*/ 1 36409 61504"/>
              <a:gd name="G35" fmla="+- 1 0 0"/>
              <a:gd name="G36" fmla="+- 1 0 0"/>
              <a:gd name="G37" fmla="+- 1 0 0"/>
              <a:gd name="G38" fmla="+- 1 0 0"/>
              <a:gd name="G39" fmla="+- 1 0 0"/>
              <a:gd name="G40" fmla="+- 1 0 0"/>
              <a:gd name="G41" fmla="+- 1 0 0"/>
              <a:gd name="G42" fmla="+- 1 0 0"/>
              <a:gd name="G43" fmla="+- 1 0 0"/>
              <a:gd name="G44" fmla="+- 65117 0 0"/>
              <a:gd name="T0" fmla="*/ 42863 w 669"/>
              <a:gd name="T1" fmla="*/ 290513 h 1218"/>
              <a:gd name="T2" fmla="*/ 219075 w 669"/>
              <a:gd name="T3" fmla="*/ 266700 h 1218"/>
              <a:gd name="T4" fmla="*/ 466725 w 669"/>
              <a:gd name="T5" fmla="*/ 285750 h 1218"/>
              <a:gd name="T6" fmla="*/ 666750 w 669"/>
              <a:gd name="T7" fmla="*/ 342900 h 1218"/>
              <a:gd name="T8" fmla="*/ 885825 w 669"/>
              <a:gd name="T9" fmla="*/ 427038 h 1218"/>
              <a:gd name="T10" fmla="*/ 909638 w 669"/>
              <a:gd name="T11" fmla="*/ 495300 h 1218"/>
              <a:gd name="T12" fmla="*/ 838200 w 669"/>
              <a:gd name="T13" fmla="*/ 300038 h 1218"/>
              <a:gd name="T14" fmla="*/ 766763 w 669"/>
              <a:gd name="T15" fmla="*/ 180975 h 1218"/>
              <a:gd name="T16" fmla="*/ 671513 w 669"/>
              <a:gd name="T17" fmla="*/ 71438 h 1218"/>
              <a:gd name="T18" fmla="*/ 523875 w 669"/>
              <a:gd name="T19" fmla="*/ 9525 h 1218"/>
              <a:gd name="T20" fmla="*/ 409575 w 669"/>
              <a:gd name="T21" fmla="*/ 0 h 1218"/>
              <a:gd name="T22" fmla="*/ 280988 w 669"/>
              <a:gd name="T23" fmla="*/ 23813 h 1218"/>
              <a:gd name="T24" fmla="*/ 185738 w 669"/>
              <a:gd name="T25" fmla="*/ 85725 h 1218"/>
              <a:gd name="T26" fmla="*/ 100013 w 669"/>
              <a:gd name="T27" fmla="*/ 171450 h 1218"/>
              <a:gd name="T28" fmla="*/ 47625 w 669"/>
              <a:gd name="T29" fmla="*/ 257175 h 1218"/>
              <a:gd name="T30" fmla="*/ 9525 w 669"/>
              <a:gd name="T31" fmla="*/ 423863 h 1218"/>
              <a:gd name="T32" fmla="*/ 4763 w 669"/>
              <a:gd name="T33" fmla="*/ 561975 h 1218"/>
              <a:gd name="T34" fmla="*/ 0 w 669"/>
              <a:gd name="T35" fmla="*/ 666750 h 1218"/>
              <a:gd name="T36" fmla="*/ 28575 w 669"/>
              <a:gd name="T37" fmla="*/ 914400 h 1218"/>
              <a:gd name="T38" fmla="*/ 47625 w 669"/>
              <a:gd name="T39" fmla="*/ 1009650 h 1218"/>
              <a:gd name="T40" fmla="*/ 123825 w 669"/>
              <a:gd name="T41" fmla="*/ 1304925 h 1218"/>
              <a:gd name="T42" fmla="*/ 219075 w 669"/>
              <a:gd name="T43" fmla="*/ 1552575 h 1218"/>
              <a:gd name="T44" fmla="*/ 285750 w 669"/>
              <a:gd name="T45" fmla="*/ 1676400 h 1218"/>
              <a:gd name="T46" fmla="*/ 357188 w 669"/>
              <a:gd name="T47" fmla="*/ 1757363 h 1218"/>
              <a:gd name="T48" fmla="*/ 423863 w 669"/>
              <a:gd name="T49" fmla="*/ 1819275 h 1218"/>
              <a:gd name="T50" fmla="*/ 523875 w 669"/>
              <a:gd name="T51" fmla="*/ 1876425 h 1218"/>
              <a:gd name="T52" fmla="*/ 666750 w 669"/>
              <a:gd name="T53" fmla="*/ 1933575 h 1218"/>
              <a:gd name="T54" fmla="*/ 738188 w 669"/>
              <a:gd name="T55" fmla="*/ 1933575 h 1218"/>
              <a:gd name="T56" fmla="*/ 819150 w 669"/>
              <a:gd name="T57" fmla="*/ 1924050 h 1218"/>
              <a:gd name="T58" fmla="*/ 923925 w 669"/>
              <a:gd name="T59" fmla="*/ 1847850 h 1218"/>
              <a:gd name="T60" fmla="*/ 990600 w 669"/>
              <a:gd name="T61" fmla="*/ 1738313 h 1218"/>
              <a:gd name="T62" fmla="*/ 1038225 w 669"/>
              <a:gd name="T63" fmla="*/ 1628775 h 1218"/>
              <a:gd name="T64" fmla="*/ 1062038 w 669"/>
              <a:gd name="T65" fmla="*/ 1481138 h 1218"/>
              <a:gd name="T66" fmla="*/ 1047750 w 669"/>
              <a:gd name="T67" fmla="*/ 1352550 h 1218"/>
              <a:gd name="T68" fmla="*/ 1028700 w 669"/>
              <a:gd name="T69" fmla="*/ 1223963 h 1218"/>
              <a:gd name="T70" fmla="*/ 995363 w 669"/>
              <a:gd name="T71" fmla="*/ 1085850 h 1218"/>
              <a:gd name="T72" fmla="*/ 966788 w 669"/>
              <a:gd name="T73" fmla="*/ 1023938 h 1218"/>
              <a:gd name="T74" fmla="*/ 942975 w 669"/>
              <a:gd name="T75" fmla="*/ 976313 h 1218"/>
              <a:gd name="T76" fmla="*/ 871538 w 669"/>
              <a:gd name="T77" fmla="*/ 890588 h 1218"/>
              <a:gd name="T78" fmla="*/ 766763 w 669"/>
              <a:gd name="T79" fmla="*/ 833438 h 1218"/>
              <a:gd name="T80" fmla="*/ 633413 w 669"/>
              <a:gd name="T81" fmla="*/ 785813 h 1218"/>
              <a:gd name="T82" fmla="*/ 461963 w 669"/>
              <a:gd name="T83" fmla="*/ 747713 h 1218"/>
              <a:gd name="T84" fmla="*/ 309563 w 669"/>
              <a:gd name="T85" fmla="*/ 738188 h 1218"/>
              <a:gd name="T86" fmla="*/ 152400 w 669"/>
              <a:gd name="T87" fmla="*/ 757238 h 1218"/>
              <a:gd name="T88" fmla="*/ 0 w 669"/>
              <a:gd name="T89" fmla="*/ 781050 h 12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669" h="1218">
                <a:moveTo>
                  <a:pt x="27" y="183"/>
                </a:moveTo>
                <a:lnTo>
                  <a:pt x="138" y="168"/>
                </a:lnTo>
                <a:lnTo>
                  <a:pt x="294" y="180"/>
                </a:lnTo>
                <a:lnTo>
                  <a:pt x="420" y="216"/>
                </a:lnTo>
                <a:lnTo>
                  <a:pt x="558" y="269"/>
                </a:lnTo>
                <a:lnTo>
                  <a:pt x="573" y="312"/>
                </a:lnTo>
                <a:lnTo>
                  <a:pt x="528" y="189"/>
                </a:lnTo>
                <a:lnTo>
                  <a:pt x="483" y="114"/>
                </a:lnTo>
                <a:lnTo>
                  <a:pt x="423" y="45"/>
                </a:lnTo>
                <a:lnTo>
                  <a:pt x="330" y="6"/>
                </a:lnTo>
                <a:lnTo>
                  <a:pt x="258" y="0"/>
                </a:lnTo>
                <a:lnTo>
                  <a:pt x="177" y="15"/>
                </a:lnTo>
                <a:lnTo>
                  <a:pt x="117" y="54"/>
                </a:lnTo>
                <a:lnTo>
                  <a:pt x="63" y="108"/>
                </a:lnTo>
                <a:lnTo>
                  <a:pt x="30" y="162"/>
                </a:lnTo>
                <a:lnTo>
                  <a:pt x="6" y="267"/>
                </a:lnTo>
                <a:lnTo>
                  <a:pt x="3" y="354"/>
                </a:lnTo>
                <a:lnTo>
                  <a:pt x="0" y="420"/>
                </a:lnTo>
                <a:lnTo>
                  <a:pt x="18" y="576"/>
                </a:lnTo>
                <a:lnTo>
                  <a:pt x="30" y="636"/>
                </a:lnTo>
                <a:lnTo>
                  <a:pt x="78" y="822"/>
                </a:lnTo>
                <a:lnTo>
                  <a:pt x="138" y="978"/>
                </a:lnTo>
                <a:lnTo>
                  <a:pt x="180" y="1056"/>
                </a:lnTo>
                <a:lnTo>
                  <a:pt x="225" y="1107"/>
                </a:lnTo>
                <a:lnTo>
                  <a:pt x="267" y="1146"/>
                </a:lnTo>
                <a:lnTo>
                  <a:pt x="330" y="1182"/>
                </a:lnTo>
                <a:lnTo>
                  <a:pt x="420" y="1218"/>
                </a:lnTo>
                <a:lnTo>
                  <a:pt x="465" y="1218"/>
                </a:lnTo>
                <a:lnTo>
                  <a:pt x="516" y="1212"/>
                </a:lnTo>
                <a:lnTo>
                  <a:pt x="582" y="1164"/>
                </a:lnTo>
                <a:lnTo>
                  <a:pt x="624" y="1095"/>
                </a:lnTo>
                <a:lnTo>
                  <a:pt x="654" y="1026"/>
                </a:lnTo>
                <a:lnTo>
                  <a:pt x="669" y="933"/>
                </a:lnTo>
                <a:lnTo>
                  <a:pt x="660" y="852"/>
                </a:lnTo>
                <a:lnTo>
                  <a:pt x="648" y="771"/>
                </a:lnTo>
                <a:lnTo>
                  <a:pt x="627" y="684"/>
                </a:lnTo>
                <a:lnTo>
                  <a:pt x="609" y="645"/>
                </a:lnTo>
                <a:lnTo>
                  <a:pt x="594" y="615"/>
                </a:lnTo>
                <a:lnTo>
                  <a:pt x="549" y="561"/>
                </a:lnTo>
                <a:lnTo>
                  <a:pt x="483" y="525"/>
                </a:lnTo>
                <a:lnTo>
                  <a:pt x="399" y="495"/>
                </a:lnTo>
                <a:lnTo>
                  <a:pt x="291" y="471"/>
                </a:lnTo>
                <a:lnTo>
                  <a:pt x="195" y="465"/>
                </a:lnTo>
                <a:lnTo>
                  <a:pt x="96" y="477"/>
                </a:lnTo>
                <a:lnTo>
                  <a:pt x="0" y="492"/>
                </a:lnTo>
              </a:path>
            </a:pathLst>
          </a:custGeom>
          <a:solidFill>
            <a:srgbClr val="333399"/>
          </a:solidFill>
          <a:ln w="38160" cap="flat">
            <a:solidFill>
              <a:srgbClr val="FF99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  <p:sp>
        <p:nvSpPr>
          <p:cNvPr id="46085" name="Text Box 5"/>
          <p:cNvSpPr txBox="1">
            <a:spLocks noChangeArrowheads="1"/>
          </p:cNvSpPr>
          <p:nvPr/>
        </p:nvSpPr>
        <p:spPr bwMode="auto">
          <a:xfrm>
            <a:off x="2324100" y="471489"/>
            <a:ext cx="7543800" cy="6429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ctr">
            <a:spAutoFit/>
          </a:bodyPr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spcBef>
                <a:spcPts val="2250"/>
              </a:spcBef>
              <a:buClrTx/>
            </a:pPr>
            <a:r>
              <a:rPr lang="es-CO" altLang="es-CO" sz="3600" b="1">
                <a:solidFill>
                  <a:srgbClr val="FDEA9B"/>
                </a:solidFill>
              </a:rPr>
              <a:t>Oído interno: la cóclea</a:t>
            </a:r>
          </a:p>
        </p:txBody>
      </p:sp>
      <p:sp>
        <p:nvSpPr>
          <p:cNvPr id="46086" name="Freeform 6"/>
          <p:cNvSpPr>
            <a:spLocks noChangeArrowheads="1"/>
          </p:cNvSpPr>
          <p:nvPr/>
        </p:nvSpPr>
        <p:spPr bwMode="auto">
          <a:xfrm>
            <a:off x="3781425" y="3581401"/>
            <a:ext cx="4757738" cy="2466975"/>
          </a:xfrm>
          <a:custGeom>
            <a:avLst/>
            <a:gdLst>
              <a:gd name="G0" fmla="+- 1 0 0"/>
              <a:gd name="G1" fmla="+- 1 0 0"/>
              <a:gd name="G2" fmla="*/ 1 48091 9780"/>
              <a:gd name="G3" fmla="+- 1 0 0"/>
              <a:gd name="G4" fmla="+- 1 0 0"/>
              <a:gd name="G5" fmla="+- 1 0 0"/>
              <a:gd name="G6" fmla="+- 1 0 0"/>
              <a:gd name="G7" fmla="+- 1 0 0"/>
              <a:gd name="G8" fmla="+- 1 0 0"/>
              <a:gd name="G9" fmla="+- 1 0 0"/>
              <a:gd name="G10" fmla="+- 1 0 0"/>
              <a:gd name="G11" fmla="+- 1 0 0"/>
              <a:gd name="G12" fmla="+- 65350 0 0"/>
              <a:gd name="G13" fmla="+- 1 0 0"/>
              <a:gd name="G14" fmla="+- 1 0 0"/>
              <a:gd name="G15" fmla="+- 1 0 0"/>
              <a:gd name="G16" fmla="+- 1 0 0"/>
              <a:gd name="G17" fmla="+- 1 0 0"/>
              <a:gd name="G18" fmla="+- 1 0 0"/>
              <a:gd name="G19" fmla="+- 1 0 0"/>
              <a:gd name="G20" fmla="+- 1 0 0"/>
              <a:gd name="G21" fmla="+- 1 0 0"/>
              <a:gd name="G22" fmla="+- 1 0 0"/>
              <a:gd name="G23" fmla="+- 1 0 0"/>
              <a:gd name="G24" fmla="*/ 1 23333 16384"/>
              <a:gd name="G25" fmla="+- 1 0 0"/>
              <a:gd name="G26" fmla="+- 1 0 0"/>
              <a:gd name="G27" fmla="+- 1 0 0"/>
              <a:gd name="G28" fmla="+- 1 0 0"/>
              <a:gd name="G29" fmla="+- 1 0 0"/>
              <a:gd name="G30" fmla="+- 1 0 0"/>
              <a:gd name="G31" fmla="+- 1 0 0"/>
              <a:gd name="T0" fmla="*/ 2490788 w 2997"/>
              <a:gd name="T1" fmla="*/ 2324100 h 1554"/>
              <a:gd name="T2" fmla="*/ 2767013 w 2997"/>
              <a:gd name="T3" fmla="*/ 2419350 h 1554"/>
              <a:gd name="T4" fmla="*/ 3086100 w 2997"/>
              <a:gd name="T5" fmla="*/ 2462213 h 1554"/>
              <a:gd name="T6" fmla="*/ 3471863 w 2997"/>
              <a:gd name="T7" fmla="*/ 2466975 h 1554"/>
              <a:gd name="T8" fmla="*/ 3681413 w 2997"/>
              <a:gd name="T9" fmla="*/ 2447925 h 1554"/>
              <a:gd name="T10" fmla="*/ 3876675 w 2997"/>
              <a:gd name="T11" fmla="*/ 2433638 h 1554"/>
              <a:gd name="T12" fmla="*/ 4095750 w 2997"/>
              <a:gd name="T13" fmla="*/ 2376488 h 1554"/>
              <a:gd name="T14" fmla="*/ 4271963 w 2997"/>
              <a:gd name="T15" fmla="*/ 2319338 h 1554"/>
              <a:gd name="T16" fmla="*/ 4405313 w 2997"/>
              <a:gd name="T17" fmla="*/ 2257425 h 1554"/>
              <a:gd name="T18" fmla="*/ 4533900 w 2997"/>
              <a:gd name="T19" fmla="*/ 2162175 h 1554"/>
              <a:gd name="T20" fmla="*/ 4757738 w 2997"/>
              <a:gd name="T21" fmla="*/ 1905000 h 1554"/>
              <a:gd name="T22" fmla="*/ 4562475 w 2997"/>
              <a:gd name="T23" fmla="*/ 2076450 h 1554"/>
              <a:gd name="T24" fmla="*/ 4271963 w 2997"/>
              <a:gd name="T25" fmla="*/ 2233613 h 1554"/>
              <a:gd name="T26" fmla="*/ 4014788 w 2997"/>
              <a:gd name="T27" fmla="*/ 2309813 h 1554"/>
              <a:gd name="T28" fmla="*/ 3824288 w 2997"/>
              <a:gd name="T29" fmla="*/ 2352675 h 1554"/>
              <a:gd name="T30" fmla="*/ 3600450 w 2997"/>
              <a:gd name="T31" fmla="*/ 2376488 h 1554"/>
              <a:gd name="T32" fmla="*/ 3228975 w 2997"/>
              <a:gd name="T33" fmla="*/ 2357438 h 1554"/>
              <a:gd name="T34" fmla="*/ 2967038 w 2997"/>
              <a:gd name="T35" fmla="*/ 2300288 h 1554"/>
              <a:gd name="T36" fmla="*/ 2724150 w 2997"/>
              <a:gd name="T37" fmla="*/ 2219325 h 1554"/>
              <a:gd name="T38" fmla="*/ 2181225 w 2997"/>
              <a:gd name="T39" fmla="*/ 1971675 h 1554"/>
              <a:gd name="T40" fmla="*/ 1714500 w 2997"/>
              <a:gd name="T41" fmla="*/ 1704975 h 1554"/>
              <a:gd name="T42" fmla="*/ 1171575 w 2997"/>
              <a:gd name="T43" fmla="*/ 1314450 h 1554"/>
              <a:gd name="T44" fmla="*/ 628650 w 2997"/>
              <a:gd name="T45" fmla="*/ 695325 h 1554"/>
              <a:gd name="T46" fmla="*/ 495300 w 2997"/>
              <a:gd name="T47" fmla="*/ 457200 h 1554"/>
              <a:gd name="T48" fmla="*/ 0 w 2997"/>
              <a:gd name="T49" fmla="*/ 0 h 1554"/>
              <a:gd name="T50" fmla="*/ 238125 w 2997"/>
              <a:gd name="T51" fmla="*/ 533400 h 1554"/>
              <a:gd name="T52" fmla="*/ 457200 w 2997"/>
              <a:gd name="T53" fmla="*/ 866775 h 1554"/>
              <a:gd name="T54" fmla="*/ 876300 w 2997"/>
              <a:gd name="T55" fmla="*/ 1304925 h 1554"/>
              <a:gd name="T56" fmla="*/ 1323975 w 2997"/>
              <a:gd name="T57" fmla="*/ 1676400 h 1554"/>
              <a:gd name="T58" fmla="*/ 1685925 w 2997"/>
              <a:gd name="T59" fmla="*/ 1924050 h 1554"/>
              <a:gd name="T60" fmla="*/ 2124075 w 2997"/>
              <a:gd name="T61" fmla="*/ 2171700 h 1554"/>
              <a:gd name="T62" fmla="*/ 2490788 w 2997"/>
              <a:gd name="T63" fmla="*/ 2324100 h 15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2997" h="1554">
                <a:moveTo>
                  <a:pt x="1569" y="1464"/>
                </a:moveTo>
                <a:lnTo>
                  <a:pt x="1743" y="1524"/>
                </a:lnTo>
                <a:lnTo>
                  <a:pt x="1944" y="1551"/>
                </a:lnTo>
                <a:lnTo>
                  <a:pt x="2187" y="1554"/>
                </a:lnTo>
                <a:lnTo>
                  <a:pt x="2319" y="1542"/>
                </a:lnTo>
                <a:lnTo>
                  <a:pt x="2442" y="1533"/>
                </a:lnTo>
                <a:lnTo>
                  <a:pt x="2580" y="1497"/>
                </a:lnTo>
                <a:lnTo>
                  <a:pt x="2691" y="1461"/>
                </a:lnTo>
                <a:lnTo>
                  <a:pt x="2775" y="1422"/>
                </a:lnTo>
                <a:lnTo>
                  <a:pt x="2856" y="1362"/>
                </a:lnTo>
                <a:lnTo>
                  <a:pt x="2997" y="1200"/>
                </a:lnTo>
                <a:lnTo>
                  <a:pt x="2874" y="1308"/>
                </a:lnTo>
                <a:lnTo>
                  <a:pt x="2691" y="1407"/>
                </a:lnTo>
                <a:lnTo>
                  <a:pt x="2529" y="1455"/>
                </a:lnTo>
                <a:lnTo>
                  <a:pt x="2409" y="1482"/>
                </a:lnTo>
                <a:lnTo>
                  <a:pt x="2268" y="1497"/>
                </a:lnTo>
                <a:lnTo>
                  <a:pt x="2034" y="1485"/>
                </a:lnTo>
                <a:lnTo>
                  <a:pt x="1869" y="1449"/>
                </a:lnTo>
                <a:lnTo>
                  <a:pt x="1716" y="1398"/>
                </a:lnTo>
                <a:lnTo>
                  <a:pt x="1374" y="1242"/>
                </a:lnTo>
                <a:lnTo>
                  <a:pt x="1080" y="1074"/>
                </a:lnTo>
                <a:lnTo>
                  <a:pt x="738" y="828"/>
                </a:lnTo>
                <a:lnTo>
                  <a:pt x="396" y="438"/>
                </a:lnTo>
                <a:lnTo>
                  <a:pt x="312" y="288"/>
                </a:lnTo>
                <a:lnTo>
                  <a:pt x="0" y="0"/>
                </a:lnTo>
                <a:lnTo>
                  <a:pt x="150" y="336"/>
                </a:lnTo>
                <a:lnTo>
                  <a:pt x="288" y="546"/>
                </a:lnTo>
                <a:lnTo>
                  <a:pt x="552" y="822"/>
                </a:lnTo>
                <a:lnTo>
                  <a:pt x="834" y="1056"/>
                </a:lnTo>
                <a:lnTo>
                  <a:pt x="1062" y="1212"/>
                </a:lnTo>
                <a:lnTo>
                  <a:pt x="1338" y="1368"/>
                </a:lnTo>
                <a:lnTo>
                  <a:pt x="1569" y="1464"/>
                </a:lnTo>
                <a:close/>
              </a:path>
            </a:pathLst>
          </a:custGeom>
          <a:gradFill rotWithShape="0">
            <a:gsLst>
              <a:gs pos="0">
                <a:srgbClr val="F6DB86"/>
              </a:gs>
              <a:gs pos="50000">
                <a:srgbClr val="F6DB86"/>
              </a:gs>
              <a:gs pos="100000">
                <a:srgbClr val="F6DB86"/>
              </a:gs>
            </a:gsLst>
            <a:lin ang="135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  <p:sp>
        <p:nvSpPr>
          <p:cNvPr id="46087" name="Freeform 7"/>
          <p:cNvSpPr>
            <a:spLocks noChangeArrowheads="1"/>
          </p:cNvSpPr>
          <p:nvPr/>
        </p:nvSpPr>
        <p:spPr bwMode="auto">
          <a:xfrm>
            <a:off x="6777038" y="4429125"/>
            <a:ext cx="1376362" cy="1042988"/>
          </a:xfrm>
          <a:custGeom>
            <a:avLst/>
            <a:gdLst>
              <a:gd name="G0" fmla="+- 1 0 0"/>
              <a:gd name="G1" fmla="+- 1 0 0"/>
              <a:gd name="G2" fmla="+- 1 0 0"/>
              <a:gd name="G3" fmla="+- 1 0 0"/>
              <a:gd name="G4" fmla="+- 1 0 0"/>
              <a:gd name="G5" fmla="+- 1 0 0"/>
              <a:gd name="G6" fmla="+- 1 0 0"/>
              <a:gd name="G7" fmla="+- 1 0 0"/>
              <a:gd name="G8" fmla="+- 1 0 0"/>
              <a:gd name="G9" fmla="+- 1 0 0"/>
              <a:gd name="G10" fmla="*/ 1 0 0"/>
              <a:gd name="G11" fmla="+- 1 0 0"/>
              <a:gd name="G12" fmla="+- 1 0 0"/>
              <a:gd name="G13" fmla="+- 1 0 0"/>
              <a:gd name="G14" fmla="+- 1 0 0"/>
              <a:gd name="G15" fmla="+- 1 0 0"/>
              <a:gd name="T0" fmla="*/ 579 256 1"/>
              <a:gd name="T1" fmla="*/ 0 256 1"/>
              <a:gd name="G16" fmla="+- 0 T0 T1"/>
              <a:gd name="G17" fmla="cos 498 G16"/>
              <a:gd name="G18" fmla="+- 1 0 0"/>
              <a:gd name="G19" fmla="+- 1 0 0"/>
              <a:gd name="G20" fmla="+- 1 0 0"/>
              <a:gd name="G21" fmla="+- 1 0 0"/>
              <a:gd name="G22" fmla="+- 1 0 0"/>
              <a:gd name="G23" fmla="+- 1 0 0"/>
              <a:gd name="G24" fmla="+- 1 0 0"/>
              <a:gd name="G25" fmla="+- 1 0 0"/>
              <a:gd name="G26" fmla="+- 1 0 0"/>
              <a:gd name="G27" fmla="+- 1 0 0"/>
              <a:gd name="G28" fmla="+- 1 0 0"/>
              <a:gd name="G29" fmla="*/ 1 11159 63520"/>
              <a:gd name="G30" fmla="+- 1 0 0"/>
              <a:gd name="G31" fmla="+- 1 0 0"/>
              <a:gd name="G32" fmla="+- 1 0 0"/>
              <a:gd name="G33" fmla="+- 1 0 0"/>
              <a:gd name="G34" fmla="+- 1 0 0"/>
              <a:gd name="G35" fmla="+- 1 0 0"/>
              <a:gd name="G36" fmla="+- 1 0 0"/>
              <a:gd name="G37" fmla="+- 1 0 0"/>
              <a:gd name="G38" fmla="+- 1 0 0"/>
              <a:gd name="G39" fmla="+- 1 0 0"/>
              <a:gd name="G40" fmla="+- 1 0 0"/>
              <a:gd name="G41" fmla="+- 1 0 0"/>
              <a:gd name="G42" fmla="+- 1 0 0"/>
              <a:gd name="G43" fmla="+- 65449 0 0"/>
              <a:gd name="G44" fmla="+- 1 0 0"/>
              <a:gd name="G45" fmla="+- 1 0 0"/>
              <a:gd name="G46" fmla="+- 1 0 0"/>
              <a:gd name="G47" fmla="+- 1 0 0"/>
              <a:gd name="G48" fmla="+- 1 0 0"/>
              <a:gd name="G49" fmla="+- 1 0 0"/>
              <a:gd name="G50" fmla="+- 1 0 0"/>
              <a:gd name="G51" fmla="+- 1 0 0"/>
              <a:gd name="G52" fmla="+- 1 0 0"/>
              <a:gd name="G53" fmla="+- 1 0 0"/>
              <a:gd name="G54" fmla="+- 1 0 0"/>
              <a:gd name="G55" fmla="+- 1 0 0"/>
              <a:gd name="G56" fmla="+- 1 0 0"/>
              <a:gd name="G57" fmla="+- 1 0 0"/>
              <a:gd name="G58" fmla="+- 1 0 0"/>
              <a:gd name="G59" fmla="+- 1 0 0"/>
              <a:gd name="G60" fmla="+- 1 0 0"/>
              <a:gd name="G61" fmla="+- 1 0 0"/>
              <a:gd name="G62" fmla="+- 1 0 0"/>
              <a:gd name="G63" fmla="+- 1 0 0"/>
              <a:gd name="G64" fmla="+- 1 0 0"/>
              <a:gd name="G65" fmla="+- 1 0 0"/>
              <a:gd name="G66" fmla="*/ 1 13717 3044"/>
              <a:gd name="G67" fmla="+- 1 0 0"/>
              <a:gd name="G68" fmla="+- 1 0 0"/>
              <a:gd name="G69" fmla="+- 1 0 0"/>
              <a:gd name="G70" fmla="+- 1 0 0"/>
              <a:gd name="G71" fmla="+- 1 0 0"/>
              <a:gd name="G72" fmla="+- 1 0 0"/>
              <a:gd name="G73" fmla="+- 1 0 0"/>
              <a:gd name="G74" fmla="+- 1 0 0"/>
              <a:gd name="G75" fmla="+- 1 0 0"/>
              <a:gd name="G76" fmla="+- 1 0 0"/>
              <a:gd name="G77" fmla="+- 1 0 0"/>
              <a:gd name="G78" fmla="+- 1 0 0"/>
              <a:gd name="G79" fmla="+- 1 0 0"/>
              <a:gd name="G80" fmla="+- 1 0 0"/>
              <a:gd name="G81" fmla="+- 1 0 0"/>
              <a:gd name="G82" fmla="+- 1 0 0"/>
              <a:gd name="G83" fmla="+- 1 0 0"/>
              <a:gd name="G84" fmla="+- 1 0 0"/>
              <a:gd name="G85" fmla="+- 1 0 0"/>
              <a:gd name="G86" fmla="+- 1 0 0"/>
              <a:gd name="T2" fmla="*/ 238125 w 867"/>
              <a:gd name="T3" fmla="*/ 871538 h 657"/>
              <a:gd name="T4" fmla="*/ 542925 w 867"/>
              <a:gd name="T5" fmla="*/ 1028700 h 657"/>
              <a:gd name="T6" fmla="*/ 819150 w 867"/>
              <a:gd name="T7" fmla="*/ 1033463 h 657"/>
              <a:gd name="T8" fmla="*/ 1138237 w 867"/>
              <a:gd name="T9" fmla="*/ 914400 h 657"/>
              <a:gd name="T10" fmla="*/ 1343025 w 867"/>
              <a:gd name="T11" fmla="*/ 690563 h 657"/>
              <a:gd name="T12" fmla="*/ 1371600 w 867"/>
              <a:gd name="T13" fmla="*/ 447675 h 657"/>
              <a:gd name="T14" fmla="*/ 1323975 w 867"/>
              <a:gd name="T15" fmla="*/ 266700 h 657"/>
              <a:gd name="T16" fmla="*/ 1219200 w 867"/>
              <a:gd name="T17" fmla="*/ 133350 h 657"/>
              <a:gd name="T18" fmla="*/ 1057275 w 867"/>
              <a:gd name="T19" fmla="*/ 38100 h 657"/>
              <a:gd name="T20" fmla="*/ 919162 w 867"/>
              <a:gd name="T21" fmla="*/ 4763 h 657"/>
              <a:gd name="T22" fmla="*/ 714375 w 867"/>
              <a:gd name="T23" fmla="*/ 19050 h 657"/>
              <a:gd name="T24" fmla="*/ 438150 w 867"/>
              <a:gd name="T25" fmla="*/ 185738 h 657"/>
              <a:gd name="T26" fmla="*/ 285750 w 867"/>
              <a:gd name="T27" fmla="*/ 438150 h 657"/>
              <a:gd name="T28" fmla="*/ 309562 w 867"/>
              <a:gd name="T29" fmla="*/ 595313 h 657"/>
              <a:gd name="T30" fmla="*/ 485775 w 867"/>
              <a:gd name="T31" fmla="*/ 771525 h 657"/>
              <a:gd name="T32" fmla="*/ 685800 w 867"/>
              <a:gd name="T33" fmla="*/ 828675 h 657"/>
              <a:gd name="T34" fmla="*/ 919162 w 867"/>
              <a:gd name="T35" fmla="*/ 738188 h 657"/>
              <a:gd name="T36" fmla="*/ 985837 w 867"/>
              <a:gd name="T37" fmla="*/ 633413 h 657"/>
              <a:gd name="T38" fmla="*/ 947737 w 867"/>
              <a:gd name="T39" fmla="*/ 419100 h 657"/>
              <a:gd name="T40" fmla="*/ 814387 w 867"/>
              <a:gd name="T41" fmla="*/ 323850 h 657"/>
              <a:gd name="T42" fmla="*/ 609600 w 867"/>
              <a:gd name="T43" fmla="*/ 338138 h 657"/>
              <a:gd name="T44" fmla="*/ 490537 w 867"/>
              <a:gd name="T45" fmla="*/ 500063 h 657"/>
              <a:gd name="T46" fmla="*/ 590550 w 867"/>
              <a:gd name="T47" fmla="*/ 652463 h 657"/>
              <a:gd name="T48" fmla="*/ 590550 w 867"/>
              <a:gd name="T49" fmla="*/ 585788 h 657"/>
              <a:gd name="T50" fmla="*/ 600075 w 867"/>
              <a:gd name="T51" fmla="*/ 395288 h 657"/>
              <a:gd name="T52" fmla="*/ 738187 w 867"/>
              <a:gd name="T53" fmla="*/ 366713 h 657"/>
              <a:gd name="T54" fmla="*/ 909637 w 867"/>
              <a:gd name="T55" fmla="*/ 585788 h 657"/>
              <a:gd name="T56" fmla="*/ 881062 w 867"/>
              <a:gd name="T57" fmla="*/ 690563 h 657"/>
              <a:gd name="T58" fmla="*/ 742950 w 867"/>
              <a:gd name="T59" fmla="*/ 747713 h 657"/>
              <a:gd name="T60" fmla="*/ 585787 w 867"/>
              <a:gd name="T61" fmla="*/ 742950 h 657"/>
              <a:gd name="T62" fmla="*/ 376237 w 867"/>
              <a:gd name="T63" fmla="*/ 561975 h 657"/>
              <a:gd name="T64" fmla="*/ 357187 w 867"/>
              <a:gd name="T65" fmla="*/ 404813 h 657"/>
              <a:gd name="T66" fmla="*/ 528637 w 867"/>
              <a:gd name="T67" fmla="*/ 157163 h 657"/>
              <a:gd name="T68" fmla="*/ 752475 w 867"/>
              <a:gd name="T69" fmla="*/ 85725 h 657"/>
              <a:gd name="T70" fmla="*/ 1071562 w 867"/>
              <a:gd name="T71" fmla="*/ 157163 h 657"/>
              <a:gd name="T72" fmla="*/ 1281112 w 867"/>
              <a:gd name="T73" fmla="*/ 442913 h 657"/>
              <a:gd name="T74" fmla="*/ 1214437 w 867"/>
              <a:gd name="T75" fmla="*/ 766763 h 657"/>
              <a:gd name="T76" fmla="*/ 900112 w 867"/>
              <a:gd name="T77" fmla="*/ 966788 h 657"/>
              <a:gd name="T78" fmla="*/ 614362 w 867"/>
              <a:gd name="T79" fmla="*/ 976313 h 657"/>
              <a:gd name="T80" fmla="*/ 428625 w 867"/>
              <a:gd name="T81" fmla="*/ 914400 h 657"/>
              <a:gd name="T82" fmla="*/ 238125 w 867"/>
              <a:gd name="T83" fmla="*/ 757238 h 657"/>
              <a:gd name="T84" fmla="*/ 52387 w 867"/>
              <a:gd name="T85" fmla="*/ 514350 h 657"/>
              <a:gd name="T86" fmla="*/ 71437 w 867"/>
              <a:gd name="T87" fmla="*/ 690563 h 657"/>
            </a:gdLst>
            <a:ahLst/>
            <a:cxnLst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867" h="657">
                <a:moveTo>
                  <a:pt x="45" y="435"/>
                </a:moveTo>
                <a:lnTo>
                  <a:pt x="150" y="549"/>
                </a:lnTo>
                <a:lnTo>
                  <a:pt x="243" y="618"/>
                </a:lnTo>
                <a:lnTo>
                  <a:pt x="342" y="648"/>
                </a:lnTo>
                <a:lnTo>
                  <a:pt x="423" y="657"/>
                </a:lnTo>
                <a:lnTo>
                  <a:pt x="516" y="651"/>
                </a:lnTo>
                <a:lnTo>
                  <a:pt x="624" y="621"/>
                </a:lnTo>
                <a:lnTo>
                  <a:pt x="717" y="576"/>
                </a:lnTo>
                <a:lnTo>
                  <a:pt x="792" y="513"/>
                </a:lnTo>
                <a:lnTo>
                  <a:pt x="846" y="435"/>
                </a:lnTo>
                <a:lnTo>
                  <a:pt x="867" y="348"/>
                </a:lnTo>
                <a:lnTo>
                  <a:pt x="864" y="282"/>
                </a:lnTo>
                <a:lnTo>
                  <a:pt x="852" y="216"/>
                </a:lnTo>
                <a:lnTo>
                  <a:pt x="834" y="168"/>
                </a:lnTo>
                <a:lnTo>
                  <a:pt x="804" y="129"/>
                </a:lnTo>
                <a:lnTo>
                  <a:pt x="768" y="84"/>
                </a:lnTo>
                <a:lnTo>
                  <a:pt x="711" y="48"/>
                </a:lnTo>
                <a:lnTo>
                  <a:pt x="666" y="24"/>
                </a:lnTo>
                <a:lnTo>
                  <a:pt x="624" y="12"/>
                </a:lnTo>
                <a:lnTo>
                  <a:pt x="579" y="3"/>
                </a:lnTo>
                <a:lnTo>
                  <a:pt x="528" y="0"/>
                </a:lnTo>
                <a:lnTo>
                  <a:pt x="450" y="12"/>
                </a:lnTo>
                <a:lnTo>
                  <a:pt x="360" y="51"/>
                </a:lnTo>
                <a:lnTo>
                  <a:pt x="276" y="117"/>
                </a:lnTo>
                <a:lnTo>
                  <a:pt x="219" y="189"/>
                </a:lnTo>
                <a:lnTo>
                  <a:pt x="180" y="276"/>
                </a:lnTo>
                <a:lnTo>
                  <a:pt x="186" y="342"/>
                </a:lnTo>
                <a:lnTo>
                  <a:pt x="195" y="375"/>
                </a:lnTo>
                <a:lnTo>
                  <a:pt x="237" y="432"/>
                </a:lnTo>
                <a:lnTo>
                  <a:pt x="306" y="486"/>
                </a:lnTo>
                <a:lnTo>
                  <a:pt x="366" y="510"/>
                </a:lnTo>
                <a:lnTo>
                  <a:pt x="432" y="522"/>
                </a:lnTo>
                <a:lnTo>
                  <a:pt x="522" y="498"/>
                </a:lnTo>
                <a:lnTo>
                  <a:pt x="579" y="465"/>
                </a:lnTo>
                <a:lnTo>
                  <a:pt x="606" y="429"/>
                </a:lnTo>
                <a:lnTo>
                  <a:pt x="621" y="399"/>
                </a:lnTo>
                <a:lnTo>
                  <a:pt x="621" y="321"/>
                </a:lnTo>
                <a:lnTo>
                  <a:pt x="597" y="264"/>
                </a:lnTo>
                <a:lnTo>
                  <a:pt x="561" y="228"/>
                </a:lnTo>
                <a:lnTo>
                  <a:pt x="513" y="204"/>
                </a:lnTo>
                <a:lnTo>
                  <a:pt x="447" y="192"/>
                </a:lnTo>
                <a:lnTo>
                  <a:pt x="384" y="213"/>
                </a:lnTo>
                <a:lnTo>
                  <a:pt x="333" y="258"/>
                </a:lnTo>
                <a:lnTo>
                  <a:pt x="309" y="315"/>
                </a:lnTo>
                <a:lnTo>
                  <a:pt x="318" y="387"/>
                </a:lnTo>
                <a:lnTo>
                  <a:pt x="372" y="411"/>
                </a:lnTo>
                <a:lnTo>
                  <a:pt x="402" y="411"/>
                </a:lnTo>
                <a:lnTo>
                  <a:pt x="372" y="369"/>
                </a:lnTo>
                <a:lnTo>
                  <a:pt x="360" y="318"/>
                </a:lnTo>
                <a:lnTo>
                  <a:pt x="378" y="249"/>
                </a:lnTo>
                <a:lnTo>
                  <a:pt x="420" y="225"/>
                </a:lnTo>
                <a:lnTo>
                  <a:pt x="465" y="231"/>
                </a:lnTo>
                <a:lnTo>
                  <a:pt x="537" y="288"/>
                </a:lnTo>
                <a:lnTo>
                  <a:pt x="573" y="369"/>
                </a:lnTo>
                <a:lnTo>
                  <a:pt x="567" y="423"/>
                </a:lnTo>
                <a:lnTo>
                  <a:pt x="555" y="435"/>
                </a:lnTo>
                <a:lnTo>
                  <a:pt x="513" y="456"/>
                </a:lnTo>
                <a:lnTo>
                  <a:pt x="468" y="471"/>
                </a:lnTo>
                <a:lnTo>
                  <a:pt x="408" y="474"/>
                </a:lnTo>
                <a:lnTo>
                  <a:pt x="369" y="468"/>
                </a:lnTo>
                <a:lnTo>
                  <a:pt x="276" y="408"/>
                </a:lnTo>
                <a:lnTo>
                  <a:pt x="237" y="354"/>
                </a:lnTo>
                <a:lnTo>
                  <a:pt x="228" y="309"/>
                </a:lnTo>
                <a:lnTo>
                  <a:pt x="225" y="255"/>
                </a:lnTo>
                <a:lnTo>
                  <a:pt x="243" y="189"/>
                </a:lnTo>
                <a:lnTo>
                  <a:pt x="333" y="99"/>
                </a:lnTo>
                <a:lnTo>
                  <a:pt x="390" y="72"/>
                </a:lnTo>
                <a:lnTo>
                  <a:pt x="474" y="54"/>
                </a:lnTo>
                <a:lnTo>
                  <a:pt x="597" y="57"/>
                </a:lnTo>
                <a:lnTo>
                  <a:pt x="675" y="99"/>
                </a:lnTo>
                <a:lnTo>
                  <a:pt x="765" y="177"/>
                </a:lnTo>
                <a:lnTo>
                  <a:pt x="807" y="279"/>
                </a:lnTo>
                <a:lnTo>
                  <a:pt x="804" y="399"/>
                </a:lnTo>
                <a:lnTo>
                  <a:pt x="765" y="483"/>
                </a:lnTo>
                <a:lnTo>
                  <a:pt x="666" y="558"/>
                </a:lnTo>
                <a:lnTo>
                  <a:pt x="567" y="609"/>
                </a:lnTo>
                <a:lnTo>
                  <a:pt x="456" y="624"/>
                </a:lnTo>
                <a:lnTo>
                  <a:pt x="387" y="615"/>
                </a:lnTo>
                <a:lnTo>
                  <a:pt x="318" y="600"/>
                </a:lnTo>
                <a:lnTo>
                  <a:pt x="270" y="576"/>
                </a:lnTo>
                <a:lnTo>
                  <a:pt x="225" y="549"/>
                </a:lnTo>
                <a:lnTo>
                  <a:pt x="150" y="477"/>
                </a:lnTo>
                <a:lnTo>
                  <a:pt x="84" y="405"/>
                </a:lnTo>
                <a:lnTo>
                  <a:pt x="33" y="324"/>
                </a:lnTo>
                <a:lnTo>
                  <a:pt x="0" y="303"/>
                </a:lnTo>
                <a:lnTo>
                  <a:pt x="45" y="435"/>
                </a:lnTo>
                <a:close/>
              </a:path>
            </a:pathLst>
          </a:custGeom>
          <a:gradFill rotWithShape="0">
            <a:gsLst>
              <a:gs pos="0">
                <a:srgbClr val="F6DB86"/>
              </a:gs>
              <a:gs pos="50000">
                <a:srgbClr val="F5D87D"/>
              </a:gs>
              <a:gs pos="100000">
                <a:srgbClr val="F6DB86"/>
              </a:gs>
            </a:gsLst>
            <a:lin ang="135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  <p:sp>
        <p:nvSpPr>
          <p:cNvPr id="46088" name="Freeform 8"/>
          <p:cNvSpPr>
            <a:spLocks noChangeArrowheads="1"/>
          </p:cNvSpPr>
          <p:nvPr/>
        </p:nvSpPr>
        <p:spPr bwMode="auto">
          <a:xfrm>
            <a:off x="3743325" y="1231901"/>
            <a:ext cx="4895850" cy="4829175"/>
          </a:xfrm>
          <a:custGeom>
            <a:avLst/>
            <a:gdLst>
              <a:gd name="G0" fmla="+- 1 0 0"/>
              <a:gd name="G1" fmla="+- 1 0 0"/>
              <a:gd name="G2" fmla="+- 1 0 0"/>
              <a:gd name="G3" fmla="+- 1 0 0"/>
              <a:gd name="G4" fmla="+- 1 0 0"/>
              <a:gd name="G5" fmla="+- 1 0 0"/>
              <a:gd name="G6" fmla="+- 1 0 0"/>
              <a:gd name="G7" fmla="+- 1 0 0"/>
              <a:gd name="G8" fmla="+- 1 0 0"/>
              <a:gd name="G9" fmla="+- 1 0 0"/>
              <a:gd name="G10" fmla="+- 1 0 0"/>
              <a:gd name="G11" fmla="+- 1 0 0"/>
              <a:gd name="G12" fmla="+- 340 0 0"/>
              <a:gd name="G13" fmla="+- 1 0 0"/>
              <a:gd name="G14" fmla="*/ 1 769 2"/>
              <a:gd name="G15" fmla="+- 1 0 0"/>
              <a:gd name="G16" fmla="+- 1 0 0"/>
              <a:gd name="G17" fmla="+- 1 0 0"/>
              <a:gd name="G18" fmla="+- 65404 0 0"/>
              <a:gd name="G19" fmla="+- 1 0 0"/>
              <a:gd name="G20" fmla="+- 1 0 0"/>
              <a:gd name="G21" fmla="+- 1 0 0"/>
              <a:gd name="G22" fmla="+- 1 0 0"/>
              <a:gd name="G23" fmla="+- 1 0 0"/>
              <a:gd name="G24" fmla="+- 1908 0 0"/>
              <a:gd name="G25" fmla="+- 1 0 0"/>
              <a:gd name="G26" fmla="+- 1 0 0"/>
              <a:gd name="G27" fmla="+- 1 0 0"/>
              <a:gd name="G28" fmla="+- 1 0 0"/>
              <a:gd name="G29" fmla="+- 1 0 0"/>
              <a:gd name="G30" fmla="+- 1 0 0"/>
              <a:gd name="G31" fmla="+- 3084 0 0"/>
              <a:gd name="G32" fmla="+- 3062 0 0"/>
              <a:gd name="G33" fmla="+- 1 0 0"/>
              <a:gd name="G34" fmla="+- 1 0 0"/>
              <a:gd name="G35" fmla="+- 1 0 0"/>
              <a:gd name="G36" fmla="+- 1 0 0"/>
              <a:gd name="G37" fmla="+- 1 0 0"/>
              <a:gd name="G38" fmla="+- 1 0 0"/>
              <a:gd name="G39" fmla="+- 1 0 0"/>
              <a:gd name="G40" fmla="+- 1 0 0"/>
              <a:gd name="G41" fmla="+- 1 0 0"/>
              <a:gd name="G42" fmla="+- 1 0 0"/>
              <a:gd name="G43" fmla="+- 1 0 0"/>
              <a:gd name="G44" fmla="+- 1 0 0"/>
              <a:gd name="G45" fmla="+- 1 0 0"/>
              <a:gd name="G46" fmla="+- 1 0 0"/>
              <a:gd name="G47" fmla="+- 1 0 0"/>
              <a:gd name="G48" fmla="+- 1 0 0"/>
              <a:gd name="G49" fmla="+- 1 0 0"/>
              <a:gd name="G50" fmla="+- 1 0 0"/>
              <a:gd name="G51" fmla="+- 1 0 0"/>
              <a:gd name="G52" fmla="+- 1 0 0"/>
              <a:gd name="G53" fmla="+- 1 0 0"/>
              <a:gd name="G54" fmla="+- 1 0 0"/>
              <a:gd name="G55" fmla="+- 1 0 0"/>
              <a:gd name="G56" fmla="+- 1 0 0"/>
              <a:gd name="G57" fmla="+- 1 0 0"/>
              <a:gd name="G58" fmla="+- 1 0 0"/>
              <a:gd name="G59" fmla="+- 1 0 0"/>
              <a:gd name="G60" fmla="+- 1 0 0"/>
              <a:gd name="G61" fmla="+- 1 0 0"/>
              <a:gd name="G62" fmla="+- 1 0 0"/>
              <a:gd name="G63" fmla="+- 1 0 0"/>
              <a:gd name="G64" fmla="+- 1 0 0"/>
              <a:gd name="G65" fmla="+- 1 0 0"/>
              <a:gd name="G66" fmla="+- 1 0 0"/>
              <a:gd name="G67" fmla="+- 1 0 0"/>
              <a:gd name="G68" fmla="*/ 1 16385 2"/>
              <a:gd name="G69" fmla="+- 1 0 0"/>
              <a:gd name="G70" fmla="+- 1 0 0"/>
              <a:gd name="G71" fmla="+- 1 0 0"/>
              <a:gd name="G72" fmla="+- 1 0 0"/>
              <a:gd name="G73" fmla="+- 1 0 0"/>
              <a:gd name="G74" fmla="+- 1 0 0"/>
              <a:gd name="G75" fmla="+- 1 0 0"/>
              <a:gd name="G76" fmla="+- 1 0 0"/>
              <a:gd name="G77" fmla="+- 1 0 0"/>
              <a:gd name="G78" fmla="+- 1 0 0"/>
              <a:gd name="G79" fmla="+- 1 0 0"/>
              <a:gd name="G80" fmla="+- 1 0 0"/>
              <a:gd name="G81" fmla="+- 1 0 0"/>
              <a:gd name="G82" fmla="+- 1 0 0"/>
              <a:gd name="G83" fmla="+- 1 0 0"/>
              <a:gd name="G84" fmla="+- 1 0 0"/>
              <a:gd name="G85" fmla="+- 1 0 0"/>
              <a:gd name="G86" fmla="+- 1 0 0"/>
              <a:gd name="G87" fmla="+- 1 0 0"/>
              <a:gd name="G88" fmla="+- 1 0 0"/>
              <a:gd name="G89" fmla="+- 1 0 0"/>
              <a:gd name="G90" fmla="+- 1 0 0"/>
              <a:gd name="G91" fmla="+- 1 0 0"/>
              <a:gd name="G92" fmla="+- 1 0 0"/>
              <a:gd name="G93" fmla="+- 1 0 0"/>
              <a:gd name="G94" fmla="+- 1 0 0"/>
              <a:gd name="G95" fmla="+- 1 0 0"/>
              <a:gd name="G96" fmla="+- 1 0 0"/>
              <a:gd name="G97" fmla="+- 1 0 0"/>
              <a:gd name="G98" fmla="+- 1 0 0"/>
              <a:gd name="G99" fmla="+- 1 0 0"/>
              <a:gd name="G100" fmla="+- 1 0 0"/>
              <a:gd name="G101" fmla="+- 1 0 0"/>
              <a:gd name="G102" fmla="+- 1 0 0"/>
              <a:gd name="G103" fmla="+- 1 0 0"/>
              <a:gd name="G104" fmla="+- 1 0 0"/>
              <a:gd name="G105" fmla="+- 1 0 0"/>
              <a:gd name="G106" fmla="+- 1 0 0"/>
              <a:gd name="G107" fmla="+- 1 0 0"/>
              <a:gd name="G108" fmla="+- 1 0 0"/>
              <a:gd name="G109" fmla="+- 21 0 0"/>
              <a:gd name="G110" fmla="+- 1 0 0"/>
              <a:gd name="G111" fmla="+- 1 0 0"/>
              <a:gd name="G112" fmla="+- 1 0 0"/>
              <a:gd name="G113" fmla="+- 1 0 0"/>
              <a:gd name="G114" fmla="+- 16888 0 0"/>
              <a:gd name="G115" fmla="+- 1 0 0"/>
              <a:gd name="G116" fmla="+- 1 0 0"/>
              <a:gd name="G117" fmla="+- 1 0 0"/>
              <a:gd name="G118" fmla="+- 1 0 0"/>
              <a:gd name="G119" fmla="+- 1 0 0"/>
              <a:gd name="G120" fmla="+- 1 0 0"/>
              <a:gd name="G121" fmla="+- 1 0 0"/>
              <a:gd name="T0" fmla="*/ 66 256 1"/>
              <a:gd name="T1" fmla="*/ 0 256 1"/>
              <a:gd name="G122" fmla="+- 0 T0 T1"/>
              <a:gd name="G123" fmla="cos 54736 G122"/>
              <a:gd name="G124" fmla="+- G0 0 10800"/>
              <a:gd name="T2" fmla="*/ 66 256 1"/>
              <a:gd name="T3" fmla="*/ 0 256 1"/>
              <a:gd name="G125" fmla="+- 0 T2 T3"/>
              <a:gd name="G126" fmla="sin G124 G125"/>
              <a:gd name="G127" fmla="+- G123 G126 0"/>
              <a:gd name="G128" fmla="+- G127 10800 0"/>
              <a:gd name="G129" fmla="+- 1439 0 0"/>
              <a:gd name="G130" fmla="+- 1 0 0"/>
              <a:gd name="G131" fmla="*/ 1 39571 55552"/>
              <a:gd name="G132" fmla="+- 1 0 0"/>
              <a:gd name="G133" fmla="+- 1 0 0"/>
              <a:gd name="G134" fmla="+- 1 0 0"/>
              <a:gd name="G135" fmla="+- 1 0 0"/>
              <a:gd name="G136" fmla="+- 1 0 0"/>
              <a:gd name="G137" fmla="+- 1 0 0"/>
              <a:gd name="G138" fmla="+- 1 0 0"/>
              <a:gd name="G139" fmla="+- 1 0 0"/>
              <a:gd name="G140" fmla="+- 1 0 0"/>
              <a:gd name="T4" fmla="*/ 2876550 w 3084"/>
              <a:gd name="T5" fmla="*/ 2873375 h 3042"/>
              <a:gd name="T6" fmla="*/ 2665413 w 3084"/>
              <a:gd name="T7" fmla="*/ 2457450 h 3042"/>
              <a:gd name="T8" fmla="*/ 2562225 w 3084"/>
              <a:gd name="T9" fmla="*/ 1682750 h 3042"/>
              <a:gd name="T10" fmla="*/ 2405063 w 3084"/>
              <a:gd name="T11" fmla="*/ 792163 h 3042"/>
              <a:gd name="T12" fmla="*/ 2143125 w 3084"/>
              <a:gd name="T13" fmla="*/ 234950 h 3042"/>
              <a:gd name="T14" fmla="*/ 1836738 w 3084"/>
              <a:gd name="T15" fmla="*/ 20638 h 3042"/>
              <a:gd name="T16" fmla="*/ 1381125 w 3084"/>
              <a:gd name="T17" fmla="*/ 34925 h 3042"/>
              <a:gd name="T18" fmla="*/ 933450 w 3084"/>
              <a:gd name="T19" fmla="*/ 368300 h 3042"/>
              <a:gd name="T20" fmla="*/ 628650 w 3084"/>
              <a:gd name="T21" fmla="*/ 749300 h 3042"/>
              <a:gd name="T22" fmla="*/ 323850 w 3084"/>
              <a:gd name="T23" fmla="*/ 977900 h 3042"/>
              <a:gd name="T24" fmla="*/ 104775 w 3084"/>
              <a:gd name="T25" fmla="*/ 1287463 h 3042"/>
              <a:gd name="T26" fmla="*/ 0 w 3084"/>
              <a:gd name="T27" fmla="*/ 1720850 h 3042"/>
              <a:gd name="T28" fmla="*/ 95250 w 3084"/>
              <a:gd name="T29" fmla="*/ 2520950 h 3042"/>
              <a:gd name="T30" fmla="*/ 600075 w 3084"/>
              <a:gd name="T31" fmla="*/ 3349625 h 3042"/>
              <a:gd name="T32" fmla="*/ 1724025 w 3084"/>
              <a:gd name="T33" fmla="*/ 4287838 h 3042"/>
              <a:gd name="T34" fmla="*/ 2703513 w 3084"/>
              <a:gd name="T35" fmla="*/ 4737100 h 3042"/>
              <a:gd name="T36" fmla="*/ 3216275 w 3084"/>
              <a:gd name="T37" fmla="*/ 4822825 h 3042"/>
              <a:gd name="T38" fmla="*/ 3924300 w 3084"/>
              <a:gd name="T39" fmla="*/ 4786313 h 3042"/>
              <a:gd name="T40" fmla="*/ 4460875 w 3084"/>
              <a:gd name="T41" fmla="*/ 4594225 h 3042"/>
              <a:gd name="T42" fmla="*/ 4746625 w 3084"/>
              <a:gd name="T43" fmla="*/ 4344988 h 3042"/>
              <a:gd name="T44" fmla="*/ 4884738 w 3084"/>
              <a:gd name="T45" fmla="*/ 4000500 h 3042"/>
              <a:gd name="T46" fmla="*/ 4860925 w 3084"/>
              <a:gd name="T47" fmla="*/ 3581400 h 3042"/>
              <a:gd name="T48" fmla="*/ 4672013 w 3084"/>
              <a:gd name="T49" fmla="*/ 3221038 h 3042"/>
              <a:gd name="T50" fmla="*/ 4403725 w 3084"/>
              <a:gd name="T51" fmla="*/ 2984500 h 3042"/>
              <a:gd name="T52" fmla="*/ 4046538 w 3084"/>
              <a:gd name="T53" fmla="*/ 2868613 h 3042"/>
              <a:gd name="T54" fmla="*/ 3579813 w 3084"/>
              <a:gd name="T55" fmla="*/ 2919413 h 3042"/>
              <a:gd name="T56" fmla="*/ 3279775 w 3084"/>
              <a:gd name="T57" fmla="*/ 3082925 h 3042"/>
              <a:gd name="T58" fmla="*/ 3059113 w 3084"/>
              <a:gd name="T59" fmla="*/ 3376613 h 3042"/>
              <a:gd name="T60" fmla="*/ 3041650 w 3084"/>
              <a:gd name="T61" fmla="*/ 3711575 h 3042"/>
              <a:gd name="T62" fmla="*/ 3340100 w 3084"/>
              <a:gd name="T63" fmla="*/ 4124325 h 3042"/>
              <a:gd name="T64" fmla="*/ 3714750 w 3084"/>
              <a:gd name="T65" fmla="*/ 4244975 h 3042"/>
              <a:gd name="T66" fmla="*/ 4171950 w 3084"/>
              <a:gd name="T67" fmla="*/ 4083050 h 3042"/>
              <a:gd name="T68" fmla="*/ 4324350 w 3084"/>
              <a:gd name="T69" fmla="*/ 3759200 h 3042"/>
              <a:gd name="T70" fmla="*/ 4219575 w 3084"/>
              <a:gd name="T71" fmla="*/ 3444875 h 3042"/>
              <a:gd name="T72" fmla="*/ 3924300 w 3084"/>
              <a:gd name="T73" fmla="*/ 3282950 h 3042"/>
              <a:gd name="T74" fmla="*/ 3562350 w 3084"/>
              <a:gd name="T75" fmla="*/ 3335338 h 3042"/>
              <a:gd name="T76" fmla="*/ 3343275 w 3084"/>
              <a:gd name="T77" fmla="*/ 3563938 h 3042"/>
              <a:gd name="T78" fmla="*/ 3443288 w 3084"/>
              <a:gd name="T79" fmla="*/ 3916363 h 3042"/>
              <a:gd name="T80" fmla="*/ 3743325 w 3084"/>
              <a:gd name="T81" fmla="*/ 4025900 h 3042"/>
              <a:gd name="T82" fmla="*/ 3910013 w 3084"/>
              <a:gd name="T83" fmla="*/ 3944938 h 3042"/>
              <a:gd name="T84" fmla="*/ 3943350 w 3084"/>
              <a:gd name="T85" fmla="*/ 3735388 h 3042"/>
              <a:gd name="T86" fmla="*/ 3814763 w 3084"/>
              <a:gd name="T87" fmla="*/ 3578225 h 3042"/>
              <a:gd name="T88" fmla="*/ 3586163 w 3084"/>
              <a:gd name="T89" fmla="*/ 3587750 h 3042"/>
              <a:gd name="T90" fmla="*/ 3524250 w 3084"/>
              <a:gd name="T91" fmla="*/ 3721100 h 3042"/>
              <a:gd name="T92" fmla="*/ 3643313 w 3084"/>
              <a:gd name="T93" fmla="*/ 3849688 h 3042"/>
            </a:gdLst>
            <a:ahLst/>
            <a:cxnLst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3084" h="3042">
                <a:moveTo>
                  <a:pt x="1896" y="2194"/>
                </a:moveTo>
                <a:lnTo>
                  <a:pt x="1848" y="1948"/>
                </a:lnTo>
                <a:lnTo>
                  <a:pt x="1812" y="1810"/>
                </a:lnTo>
                <a:lnTo>
                  <a:pt x="1770" y="1693"/>
                </a:lnTo>
                <a:lnTo>
                  <a:pt x="1730" y="1615"/>
                </a:lnTo>
                <a:lnTo>
                  <a:pt x="1679" y="1548"/>
                </a:lnTo>
                <a:lnTo>
                  <a:pt x="1631" y="1495"/>
                </a:lnTo>
                <a:lnTo>
                  <a:pt x="1626" y="1222"/>
                </a:lnTo>
                <a:lnTo>
                  <a:pt x="1614" y="1060"/>
                </a:lnTo>
                <a:lnTo>
                  <a:pt x="1608" y="916"/>
                </a:lnTo>
                <a:lnTo>
                  <a:pt x="1569" y="682"/>
                </a:lnTo>
                <a:lnTo>
                  <a:pt x="1515" y="499"/>
                </a:lnTo>
                <a:lnTo>
                  <a:pt x="1461" y="352"/>
                </a:lnTo>
                <a:lnTo>
                  <a:pt x="1401" y="229"/>
                </a:lnTo>
                <a:lnTo>
                  <a:pt x="1350" y="148"/>
                </a:lnTo>
                <a:lnTo>
                  <a:pt x="1290" y="88"/>
                </a:lnTo>
                <a:lnTo>
                  <a:pt x="1218" y="34"/>
                </a:lnTo>
                <a:lnTo>
                  <a:pt x="1157" y="13"/>
                </a:lnTo>
                <a:lnTo>
                  <a:pt x="1092" y="0"/>
                </a:lnTo>
                <a:lnTo>
                  <a:pt x="984" y="4"/>
                </a:lnTo>
                <a:lnTo>
                  <a:pt x="870" y="22"/>
                </a:lnTo>
                <a:lnTo>
                  <a:pt x="768" y="64"/>
                </a:lnTo>
                <a:lnTo>
                  <a:pt x="678" y="130"/>
                </a:lnTo>
                <a:lnTo>
                  <a:pt x="588" y="232"/>
                </a:lnTo>
                <a:lnTo>
                  <a:pt x="516" y="340"/>
                </a:lnTo>
                <a:lnTo>
                  <a:pt x="474" y="442"/>
                </a:lnTo>
                <a:lnTo>
                  <a:pt x="396" y="472"/>
                </a:lnTo>
                <a:lnTo>
                  <a:pt x="318" y="520"/>
                </a:lnTo>
                <a:lnTo>
                  <a:pt x="258" y="565"/>
                </a:lnTo>
                <a:lnTo>
                  <a:pt x="204" y="616"/>
                </a:lnTo>
                <a:lnTo>
                  <a:pt x="149" y="673"/>
                </a:lnTo>
                <a:lnTo>
                  <a:pt x="102" y="742"/>
                </a:lnTo>
                <a:lnTo>
                  <a:pt x="66" y="811"/>
                </a:lnTo>
                <a:lnTo>
                  <a:pt x="36" y="892"/>
                </a:lnTo>
                <a:lnTo>
                  <a:pt x="24" y="948"/>
                </a:lnTo>
                <a:lnTo>
                  <a:pt x="0" y="1084"/>
                </a:lnTo>
                <a:lnTo>
                  <a:pt x="0" y="1312"/>
                </a:lnTo>
                <a:lnTo>
                  <a:pt x="18" y="1462"/>
                </a:lnTo>
                <a:lnTo>
                  <a:pt x="60" y="1588"/>
                </a:lnTo>
                <a:lnTo>
                  <a:pt x="150" y="1780"/>
                </a:lnTo>
                <a:lnTo>
                  <a:pt x="234" y="1918"/>
                </a:lnTo>
                <a:lnTo>
                  <a:pt x="378" y="2110"/>
                </a:lnTo>
                <a:lnTo>
                  <a:pt x="588" y="2320"/>
                </a:lnTo>
                <a:lnTo>
                  <a:pt x="819" y="2512"/>
                </a:lnTo>
                <a:lnTo>
                  <a:pt x="1086" y="2701"/>
                </a:lnTo>
                <a:lnTo>
                  <a:pt x="1344" y="2842"/>
                </a:lnTo>
                <a:lnTo>
                  <a:pt x="1560" y="2938"/>
                </a:lnTo>
                <a:lnTo>
                  <a:pt x="1703" y="2984"/>
                </a:lnTo>
                <a:lnTo>
                  <a:pt x="1798" y="3011"/>
                </a:lnTo>
                <a:lnTo>
                  <a:pt x="1908" y="3029"/>
                </a:lnTo>
                <a:lnTo>
                  <a:pt x="2026" y="3038"/>
                </a:lnTo>
                <a:lnTo>
                  <a:pt x="2146" y="3042"/>
                </a:lnTo>
                <a:lnTo>
                  <a:pt x="2354" y="3029"/>
                </a:lnTo>
                <a:lnTo>
                  <a:pt x="2472" y="3015"/>
                </a:lnTo>
                <a:lnTo>
                  <a:pt x="2587" y="2984"/>
                </a:lnTo>
                <a:lnTo>
                  <a:pt x="2700" y="2947"/>
                </a:lnTo>
                <a:lnTo>
                  <a:pt x="2810" y="2894"/>
                </a:lnTo>
                <a:lnTo>
                  <a:pt x="2868" y="2860"/>
                </a:lnTo>
                <a:lnTo>
                  <a:pt x="2935" y="2804"/>
                </a:lnTo>
                <a:lnTo>
                  <a:pt x="2990" y="2737"/>
                </a:lnTo>
                <a:lnTo>
                  <a:pt x="3033" y="2670"/>
                </a:lnTo>
                <a:lnTo>
                  <a:pt x="3059" y="2604"/>
                </a:lnTo>
                <a:lnTo>
                  <a:pt x="3077" y="2520"/>
                </a:lnTo>
                <a:lnTo>
                  <a:pt x="3084" y="2433"/>
                </a:lnTo>
                <a:lnTo>
                  <a:pt x="3078" y="2347"/>
                </a:lnTo>
                <a:lnTo>
                  <a:pt x="3062" y="2256"/>
                </a:lnTo>
                <a:lnTo>
                  <a:pt x="3026" y="2161"/>
                </a:lnTo>
                <a:lnTo>
                  <a:pt x="2990" y="2096"/>
                </a:lnTo>
                <a:lnTo>
                  <a:pt x="2943" y="2029"/>
                </a:lnTo>
                <a:lnTo>
                  <a:pt x="2895" y="1971"/>
                </a:lnTo>
                <a:lnTo>
                  <a:pt x="2837" y="1920"/>
                </a:lnTo>
                <a:lnTo>
                  <a:pt x="2774" y="1880"/>
                </a:lnTo>
                <a:lnTo>
                  <a:pt x="2682" y="1835"/>
                </a:lnTo>
                <a:lnTo>
                  <a:pt x="2622" y="1818"/>
                </a:lnTo>
                <a:lnTo>
                  <a:pt x="2549" y="1807"/>
                </a:lnTo>
                <a:lnTo>
                  <a:pt x="2454" y="1804"/>
                </a:lnTo>
                <a:lnTo>
                  <a:pt x="2338" y="1817"/>
                </a:lnTo>
                <a:lnTo>
                  <a:pt x="2255" y="1839"/>
                </a:lnTo>
                <a:lnTo>
                  <a:pt x="2187" y="1866"/>
                </a:lnTo>
                <a:lnTo>
                  <a:pt x="2132" y="1894"/>
                </a:lnTo>
                <a:lnTo>
                  <a:pt x="2066" y="1942"/>
                </a:lnTo>
                <a:lnTo>
                  <a:pt x="1997" y="2006"/>
                </a:lnTo>
                <a:lnTo>
                  <a:pt x="1959" y="2064"/>
                </a:lnTo>
                <a:lnTo>
                  <a:pt x="1927" y="2127"/>
                </a:lnTo>
                <a:lnTo>
                  <a:pt x="1909" y="2190"/>
                </a:lnTo>
                <a:lnTo>
                  <a:pt x="1908" y="2266"/>
                </a:lnTo>
                <a:lnTo>
                  <a:pt x="1916" y="2338"/>
                </a:lnTo>
                <a:lnTo>
                  <a:pt x="1945" y="2419"/>
                </a:lnTo>
                <a:lnTo>
                  <a:pt x="2006" y="2508"/>
                </a:lnTo>
                <a:lnTo>
                  <a:pt x="2104" y="2598"/>
                </a:lnTo>
                <a:lnTo>
                  <a:pt x="2173" y="2634"/>
                </a:lnTo>
                <a:lnTo>
                  <a:pt x="2247" y="2661"/>
                </a:lnTo>
                <a:lnTo>
                  <a:pt x="2340" y="2674"/>
                </a:lnTo>
                <a:lnTo>
                  <a:pt x="2436" y="2665"/>
                </a:lnTo>
                <a:lnTo>
                  <a:pt x="2544" y="2632"/>
                </a:lnTo>
                <a:lnTo>
                  <a:pt x="2628" y="2572"/>
                </a:lnTo>
                <a:lnTo>
                  <a:pt x="2679" y="2503"/>
                </a:lnTo>
                <a:lnTo>
                  <a:pt x="2712" y="2431"/>
                </a:lnTo>
                <a:lnTo>
                  <a:pt x="2724" y="2368"/>
                </a:lnTo>
                <a:lnTo>
                  <a:pt x="2724" y="2302"/>
                </a:lnTo>
                <a:lnTo>
                  <a:pt x="2700" y="2236"/>
                </a:lnTo>
                <a:lnTo>
                  <a:pt x="2658" y="2170"/>
                </a:lnTo>
                <a:lnTo>
                  <a:pt x="2601" y="2116"/>
                </a:lnTo>
                <a:lnTo>
                  <a:pt x="2523" y="2077"/>
                </a:lnTo>
                <a:lnTo>
                  <a:pt x="2472" y="2068"/>
                </a:lnTo>
                <a:lnTo>
                  <a:pt x="2391" y="2062"/>
                </a:lnTo>
                <a:lnTo>
                  <a:pt x="2322" y="2074"/>
                </a:lnTo>
                <a:lnTo>
                  <a:pt x="2244" y="2101"/>
                </a:lnTo>
                <a:lnTo>
                  <a:pt x="2184" y="2140"/>
                </a:lnTo>
                <a:lnTo>
                  <a:pt x="2142" y="2185"/>
                </a:lnTo>
                <a:lnTo>
                  <a:pt x="2106" y="2245"/>
                </a:lnTo>
                <a:lnTo>
                  <a:pt x="2091" y="2314"/>
                </a:lnTo>
                <a:lnTo>
                  <a:pt x="2112" y="2398"/>
                </a:lnTo>
                <a:lnTo>
                  <a:pt x="2169" y="2467"/>
                </a:lnTo>
                <a:lnTo>
                  <a:pt x="2238" y="2512"/>
                </a:lnTo>
                <a:lnTo>
                  <a:pt x="2322" y="2536"/>
                </a:lnTo>
                <a:lnTo>
                  <a:pt x="2358" y="2536"/>
                </a:lnTo>
                <a:lnTo>
                  <a:pt x="2394" y="2527"/>
                </a:lnTo>
                <a:lnTo>
                  <a:pt x="2430" y="2509"/>
                </a:lnTo>
                <a:lnTo>
                  <a:pt x="2463" y="2485"/>
                </a:lnTo>
                <a:lnTo>
                  <a:pt x="2484" y="2425"/>
                </a:lnTo>
                <a:lnTo>
                  <a:pt x="2490" y="2392"/>
                </a:lnTo>
                <a:lnTo>
                  <a:pt x="2484" y="2353"/>
                </a:lnTo>
                <a:lnTo>
                  <a:pt x="2469" y="2317"/>
                </a:lnTo>
                <a:lnTo>
                  <a:pt x="2448" y="2290"/>
                </a:lnTo>
                <a:lnTo>
                  <a:pt x="2403" y="2254"/>
                </a:lnTo>
                <a:lnTo>
                  <a:pt x="2346" y="2239"/>
                </a:lnTo>
                <a:lnTo>
                  <a:pt x="2292" y="2245"/>
                </a:lnTo>
                <a:lnTo>
                  <a:pt x="2259" y="2260"/>
                </a:lnTo>
                <a:lnTo>
                  <a:pt x="2235" y="2287"/>
                </a:lnTo>
                <a:lnTo>
                  <a:pt x="2223" y="2320"/>
                </a:lnTo>
                <a:lnTo>
                  <a:pt x="2220" y="2344"/>
                </a:lnTo>
                <a:lnTo>
                  <a:pt x="2229" y="2377"/>
                </a:lnTo>
                <a:lnTo>
                  <a:pt x="2256" y="2407"/>
                </a:lnTo>
                <a:lnTo>
                  <a:pt x="2295" y="2425"/>
                </a:lnTo>
              </a:path>
            </a:pathLst>
          </a:custGeom>
          <a:noFill/>
          <a:ln w="38160" cap="flat">
            <a:solidFill>
              <a:srgbClr val="FF99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  <p:sp>
        <p:nvSpPr>
          <p:cNvPr id="46089" name="Freeform 9"/>
          <p:cNvSpPr>
            <a:spLocks noChangeArrowheads="1"/>
          </p:cNvSpPr>
          <p:nvPr/>
        </p:nvSpPr>
        <p:spPr bwMode="auto">
          <a:xfrm>
            <a:off x="4333876" y="2571750"/>
            <a:ext cx="200025" cy="666750"/>
          </a:xfrm>
          <a:custGeom>
            <a:avLst/>
            <a:gdLst>
              <a:gd name="G0" fmla="+- 1 0 0"/>
              <a:gd name="G1" fmla="+- 65446 0 0"/>
              <a:gd name="G2" fmla="+- 252 0 0"/>
              <a:gd name="G3" fmla="*/ 1 36935 15648"/>
              <a:gd name="G4" fmla="+- 1 0 0"/>
              <a:gd name="G5" fmla="+- 40960 0 0"/>
              <a:gd name="T0" fmla="*/ 104775 w 126"/>
              <a:gd name="T1" fmla="*/ 0 h 420"/>
              <a:gd name="T2" fmla="*/ 28575 w 126"/>
              <a:gd name="T3" fmla="*/ 123825 h 420"/>
              <a:gd name="T4" fmla="*/ 0 w 126"/>
              <a:gd name="T5" fmla="*/ 276225 h 420"/>
              <a:gd name="T6" fmla="*/ 0 w 126"/>
              <a:gd name="T7" fmla="*/ 419100 h 420"/>
              <a:gd name="T8" fmla="*/ 0 w 126"/>
              <a:gd name="T9" fmla="*/ 666750 h 420"/>
              <a:gd name="T10" fmla="*/ 200025 w 126"/>
              <a:gd name="T11" fmla="*/ 466725 h 4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26" h="420">
                <a:moveTo>
                  <a:pt x="66" y="0"/>
                </a:moveTo>
                <a:lnTo>
                  <a:pt x="18" y="78"/>
                </a:lnTo>
                <a:lnTo>
                  <a:pt x="0" y="174"/>
                </a:lnTo>
                <a:lnTo>
                  <a:pt x="0" y="264"/>
                </a:lnTo>
                <a:lnTo>
                  <a:pt x="0" y="420"/>
                </a:lnTo>
                <a:lnTo>
                  <a:pt x="126" y="294"/>
                </a:lnTo>
              </a:path>
            </a:pathLst>
          </a:custGeom>
          <a:solidFill>
            <a:srgbClr val="333399"/>
          </a:solidFill>
          <a:ln w="38160" cap="flat">
            <a:solidFill>
              <a:srgbClr val="FF99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  <p:sp>
        <p:nvSpPr>
          <p:cNvPr id="46090" name="Freeform 10"/>
          <p:cNvSpPr>
            <a:spLocks noChangeArrowheads="1"/>
          </p:cNvSpPr>
          <p:nvPr/>
        </p:nvSpPr>
        <p:spPr bwMode="auto">
          <a:xfrm>
            <a:off x="3552825" y="2838451"/>
            <a:ext cx="1085850" cy="1190625"/>
          </a:xfrm>
          <a:custGeom>
            <a:avLst/>
            <a:gdLst>
              <a:gd name="G0" fmla="+- 1 0 0"/>
              <a:gd name="G1" fmla="+- 1 0 0"/>
              <a:gd name="G2" fmla="+- 1 0 0"/>
              <a:gd name="G3" fmla="+- 65464 0 0"/>
              <a:gd name="G4" fmla="+- 1 0 0"/>
              <a:gd name="G5" fmla="+- 1 0 0"/>
              <a:gd name="G6" fmla="+- 1 0 0"/>
              <a:gd name="G7" fmla="+- 1 0 0"/>
              <a:gd name="G8" fmla="+- 1 0 0"/>
              <a:gd name="G9" fmla="+- 1 0 0"/>
              <a:gd name="G10" fmla="+- 1 0 0"/>
              <a:gd name="G11" fmla="+- 1 0 0"/>
              <a:gd name="G12" fmla="*/ 1 65535 32768"/>
              <a:gd name="G13" fmla="*/ 1 54367 49408"/>
              <a:gd name="G14" fmla="+- 28991 0 0"/>
              <a:gd name="G15" fmla="*/ 1 35987 55552"/>
              <a:gd name="G16" fmla="*/ G15 1 180"/>
              <a:gd name="G17" fmla="cos 10664 G16"/>
              <a:gd name="T0" fmla="*/ 962025 w 684"/>
              <a:gd name="T1" fmla="*/ 209550 h 750"/>
              <a:gd name="T2" fmla="*/ 704850 w 684"/>
              <a:gd name="T3" fmla="*/ 76200 h 750"/>
              <a:gd name="T4" fmla="*/ 457200 w 684"/>
              <a:gd name="T5" fmla="*/ 19050 h 750"/>
              <a:gd name="T6" fmla="*/ 247650 w 684"/>
              <a:gd name="T7" fmla="*/ 0 h 750"/>
              <a:gd name="T8" fmla="*/ 104775 w 684"/>
              <a:gd name="T9" fmla="*/ 38100 h 750"/>
              <a:gd name="T10" fmla="*/ 19050 w 684"/>
              <a:gd name="T11" fmla="*/ 142875 h 750"/>
              <a:gd name="T12" fmla="*/ 0 w 684"/>
              <a:gd name="T13" fmla="*/ 295275 h 750"/>
              <a:gd name="T14" fmla="*/ 38100 w 684"/>
              <a:gd name="T15" fmla="*/ 447675 h 750"/>
              <a:gd name="T16" fmla="*/ 133350 w 684"/>
              <a:gd name="T17" fmla="*/ 619125 h 750"/>
              <a:gd name="T18" fmla="*/ 361950 w 684"/>
              <a:gd name="T19" fmla="*/ 847725 h 750"/>
              <a:gd name="T20" fmla="*/ 742950 w 684"/>
              <a:gd name="T21" fmla="*/ 1190625 h 750"/>
              <a:gd name="T22" fmla="*/ 819150 w 684"/>
              <a:gd name="T23" fmla="*/ 1181100 h 750"/>
              <a:gd name="T24" fmla="*/ 895350 w 684"/>
              <a:gd name="T25" fmla="*/ 1133475 h 750"/>
              <a:gd name="T26" fmla="*/ 990600 w 684"/>
              <a:gd name="T27" fmla="*/ 1066800 h 750"/>
              <a:gd name="T28" fmla="*/ 1038225 w 684"/>
              <a:gd name="T29" fmla="*/ 1000125 h 750"/>
              <a:gd name="T30" fmla="*/ 1085850 w 684"/>
              <a:gd name="T31" fmla="*/ 876300 h 7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684" h="750">
                <a:moveTo>
                  <a:pt x="606" y="132"/>
                </a:moveTo>
                <a:lnTo>
                  <a:pt x="444" y="48"/>
                </a:lnTo>
                <a:lnTo>
                  <a:pt x="288" y="12"/>
                </a:lnTo>
                <a:lnTo>
                  <a:pt x="156" y="0"/>
                </a:lnTo>
                <a:lnTo>
                  <a:pt x="66" y="24"/>
                </a:lnTo>
                <a:lnTo>
                  <a:pt x="12" y="90"/>
                </a:lnTo>
                <a:lnTo>
                  <a:pt x="0" y="186"/>
                </a:lnTo>
                <a:lnTo>
                  <a:pt x="24" y="282"/>
                </a:lnTo>
                <a:lnTo>
                  <a:pt x="84" y="390"/>
                </a:lnTo>
                <a:lnTo>
                  <a:pt x="228" y="534"/>
                </a:lnTo>
                <a:lnTo>
                  <a:pt x="468" y="750"/>
                </a:lnTo>
                <a:lnTo>
                  <a:pt x="516" y="744"/>
                </a:lnTo>
                <a:lnTo>
                  <a:pt x="564" y="714"/>
                </a:lnTo>
                <a:lnTo>
                  <a:pt x="624" y="672"/>
                </a:lnTo>
                <a:lnTo>
                  <a:pt x="654" y="630"/>
                </a:lnTo>
                <a:lnTo>
                  <a:pt x="684" y="552"/>
                </a:lnTo>
              </a:path>
            </a:pathLst>
          </a:custGeom>
          <a:solidFill>
            <a:srgbClr val="FDEA9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  <p:sp>
        <p:nvSpPr>
          <p:cNvPr id="46091" name="Freeform 11"/>
          <p:cNvSpPr>
            <a:spLocks noChangeArrowheads="1"/>
          </p:cNvSpPr>
          <p:nvPr/>
        </p:nvSpPr>
        <p:spPr bwMode="auto">
          <a:xfrm>
            <a:off x="3562351" y="2838451"/>
            <a:ext cx="962025" cy="1190625"/>
          </a:xfrm>
          <a:custGeom>
            <a:avLst/>
            <a:gdLst>
              <a:gd name="G0" fmla="+- 1 0 0"/>
              <a:gd name="G1" fmla="+- 1 0 0"/>
              <a:gd name="G2" fmla="+- 1 0 0"/>
              <a:gd name="G3" fmla="+- 1 0 0"/>
              <a:gd name="G4" fmla="+- 1 0 0"/>
              <a:gd name="G5" fmla="+- 90 0 0"/>
              <a:gd name="G6" fmla="+- 65464 0 0"/>
              <a:gd name="G7" fmla="+- 1 0 0"/>
              <a:gd name="G8" fmla="+- 1 0 0"/>
              <a:gd name="G9" fmla="*/ 1 16385 2"/>
              <a:gd name="G10" fmla="+- 1 0 0"/>
              <a:gd name="G11" fmla="+- 1 0 0"/>
              <a:gd name="G12" fmla="+- 1 0 0"/>
              <a:gd name="G13" fmla="*/ 1 53971 25408"/>
              <a:gd name="G14" fmla="+- 1 0 0"/>
              <a:gd name="G15" fmla="+- 1 0 0"/>
              <a:gd name="G16" fmla="+- 1 0 0"/>
              <a:gd name="T0" fmla="*/ 962025 w 606"/>
              <a:gd name="T1" fmla="*/ 209550 h 750"/>
              <a:gd name="T2" fmla="*/ 833438 w 606"/>
              <a:gd name="T3" fmla="*/ 142875 h 750"/>
              <a:gd name="T4" fmla="*/ 704850 w 606"/>
              <a:gd name="T5" fmla="*/ 76200 h 750"/>
              <a:gd name="T6" fmla="*/ 581025 w 606"/>
              <a:gd name="T7" fmla="*/ 41275 h 750"/>
              <a:gd name="T8" fmla="*/ 471488 w 606"/>
              <a:gd name="T9" fmla="*/ 17463 h 750"/>
              <a:gd name="T10" fmla="*/ 357188 w 606"/>
              <a:gd name="T11" fmla="*/ 0 h 750"/>
              <a:gd name="T12" fmla="*/ 247650 w 606"/>
              <a:gd name="T13" fmla="*/ 0 h 750"/>
              <a:gd name="T14" fmla="*/ 171450 w 606"/>
              <a:gd name="T15" fmla="*/ 9525 h 750"/>
              <a:gd name="T16" fmla="*/ 104775 w 606"/>
              <a:gd name="T17" fmla="*/ 38100 h 750"/>
              <a:gd name="T18" fmla="*/ 55563 w 606"/>
              <a:gd name="T19" fmla="*/ 80963 h 750"/>
              <a:gd name="T20" fmla="*/ 19050 w 606"/>
              <a:gd name="T21" fmla="*/ 142875 h 750"/>
              <a:gd name="T22" fmla="*/ 0 w 606"/>
              <a:gd name="T23" fmla="*/ 222250 h 750"/>
              <a:gd name="T24" fmla="*/ 0 w 606"/>
              <a:gd name="T25" fmla="*/ 295275 h 750"/>
              <a:gd name="T26" fmla="*/ 38100 w 606"/>
              <a:gd name="T27" fmla="*/ 447675 h 750"/>
              <a:gd name="T28" fmla="*/ 133350 w 606"/>
              <a:gd name="T29" fmla="*/ 619125 h 750"/>
              <a:gd name="T30" fmla="*/ 361950 w 606"/>
              <a:gd name="T31" fmla="*/ 847725 h 750"/>
              <a:gd name="T32" fmla="*/ 742950 w 606"/>
              <a:gd name="T33" fmla="*/ 1190625 h 7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606" h="750">
                <a:moveTo>
                  <a:pt x="606" y="132"/>
                </a:moveTo>
                <a:lnTo>
                  <a:pt x="525" y="90"/>
                </a:lnTo>
                <a:lnTo>
                  <a:pt x="444" y="48"/>
                </a:lnTo>
                <a:lnTo>
                  <a:pt x="366" y="26"/>
                </a:lnTo>
                <a:lnTo>
                  <a:pt x="297" y="11"/>
                </a:lnTo>
                <a:lnTo>
                  <a:pt x="225" y="0"/>
                </a:lnTo>
                <a:lnTo>
                  <a:pt x="156" y="0"/>
                </a:lnTo>
                <a:lnTo>
                  <a:pt x="108" y="6"/>
                </a:lnTo>
                <a:lnTo>
                  <a:pt x="66" y="24"/>
                </a:lnTo>
                <a:lnTo>
                  <a:pt x="35" y="51"/>
                </a:lnTo>
                <a:lnTo>
                  <a:pt x="12" y="90"/>
                </a:lnTo>
                <a:lnTo>
                  <a:pt x="0" y="140"/>
                </a:lnTo>
                <a:lnTo>
                  <a:pt x="0" y="186"/>
                </a:lnTo>
                <a:lnTo>
                  <a:pt x="24" y="282"/>
                </a:lnTo>
                <a:lnTo>
                  <a:pt x="84" y="390"/>
                </a:lnTo>
                <a:lnTo>
                  <a:pt x="228" y="534"/>
                </a:lnTo>
                <a:lnTo>
                  <a:pt x="468" y="750"/>
                </a:lnTo>
              </a:path>
            </a:pathLst>
          </a:custGeom>
          <a:noFill/>
          <a:ln w="38160" cap="flat">
            <a:solidFill>
              <a:srgbClr val="FF99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  <p:sp>
        <p:nvSpPr>
          <p:cNvPr id="46092" name="Freeform 12"/>
          <p:cNvSpPr>
            <a:spLocks noChangeArrowheads="1"/>
          </p:cNvSpPr>
          <p:nvPr/>
        </p:nvSpPr>
        <p:spPr bwMode="auto">
          <a:xfrm>
            <a:off x="4152901" y="1931989"/>
            <a:ext cx="485775" cy="1773237"/>
          </a:xfrm>
          <a:custGeom>
            <a:avLst/>
            <a:gdLst>
              <a:gd name="G0" fmla="+- 1 0 0"/>
              <a:gd name="G1" fmla="+- 1 0 0"/>
              <a:gd name="G2" fmla="+- 1 0 0"/>
              <a:gd name="G3" fmla="*/ 1 2493 51200"/>
              <a:gd name="G4" fmla="*/ 1 35987 55552"/>
              <a:gd name="G5" fmla="*/ G4 1 180"/>
              <a:gd name="G6" fmla="*/ G3 1 G5"/>
              <a:gd name="G7" fmla="+- 1 0 0"/>
              <a:gd name="G8" fmla="+- 1 0 0"/>
              <a:gd name="G9" fmla="+- 1 0 0"/>
              <a:gd name="G10" fmla="*/ 1 16385 2"/>
              <a:gd name="G11" fmla="+- 1 0 0"/>
              <a:gd name="G12" fmla="+- 1 0 0"/>
              <a:gd name="G13" fmla="*/ 1 10083 12704"/>
              <a:gd name="G14" fmla="*/ 1 32389 25216"/>
              <a:gd name="G15" fmla="+- 41065 0 0"/>
              <a:gd name="T0" fmla="*/ 342900 w 306"/>
              <a:gd name="T1" fmla="*/ 0 h 1117"/>
              <a:gd name="T2" fmla="*/ 303213 w 306"/>
              <a:gd name="T3" fmla="*/ 133350 h 1117"/>
              <a:gd name="T4" fmla="*/ 274638 w 306"/>
              <a:gd name="T5" fmla="*/ 290512 h 1117"/>
              <a:gd name="T6" fmla="*/ 266700 w 306"/>
              <a:gd name="T7" fmla="*/ 481012 h 1117"/>
              <a:gd name="T8" fmla="*/ 290513 w 306"/>
              <a:gd name="T9" fmla="*/ 717550 h 1117"/>
              <a:gd name="T10" fmla="*/ 333375 w 306"/>
              <a:gd name="T11" fmla="*/ 954087 h 1117"/>
              <a:gd name="T12" fmla="*/ 419100 w 306"/>
              <a:gd name="T13" fmla="*/ 1325562 h 1117"/>
              <a:gd name="T14" fmla="*/ 485775 w 306"/>
              <a:gd name="T15" fmla="*/ 1593850 h 1117"/>
              <a:gd name="T16" fmla="*/ 485775 w 306"/>
              <a:gd name="T17" fmla="*/ 1773237 h 1117"/>
              <a:gd name="T18" fmla="*/ 476250 w 306"/>
              <a:gd name="T19" fmla="*/ 1649412 h 1117"/>
              <a:gd name="T20" fmla="*/ 200025 w 306"/>
              <a:gd name="T21" fmla="*/ 1497012 h 1117"/>
              <a:gd name="T22" fmla="*/ 0 w 306"/>
              <a:gd name="T23" fmla="*/ 1316037 h 1117"/>
              <a:gd name="T24" fmla="*/ 114300 w 306"/>
              <a:gd name="T25" fmla="*/ 1373187 h 11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06" h="1117">
                <a:moveTo>
                  <a:pt x="216" y="0"/>
                </a:moveTo>
                <a:lnTo>
                  <a:pt x="191" y="84"/>
                </a:lnTo>
                <a:lnTo>
                  <a:pt x="173" y="183"/>
                </a:lnTo>
                <a:lnTo>
                  <a:pt x="168" y="303"/>
                </a:lnTo>
                <a:lnTo>
                  <a:pt x="183" y="452"/>
                </a:lnTo>
                <a:lnTo>
                  <a:pt x="210" y="601"/>
                </a:lnTo>
                <a:lnTo>
                  <a:pt x="264" y="835"/>
                </a:lnTo>
                <a:lnTo>
                  <a:pt x="306" y="1004"/>
                </a:lnTo>
                <a:lnTo>
                  <a:pt x="306" y="1117"/>
                </a:lnTo>
                <a:lnTo>
                  <a:pt x="300" y="1039"/>
                </a:lnTo>
                <a:lnTo>
                  <a:pt x="126" y="943"/>
                </a:lnTo>
                <a:lnTo>
                  <a:pt x="0" y="829"/>
                </a:lnTo>
                <a:lnTo>
                  <a:pt x="72" y="865"/>
                </a:lnTo>
              </a:path>
            </a:pathLst>
          </a:custGeom>
          <a:noFill/>
          <a:ln w="38160" cap="flat">
            <a:solidFill>
              <a:srgbClr val="FF99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  <p:sp>
        <p:nvSpPr>
          <p:cNvPr id="46093" name="Oval 13"/>
          <p:cNvSpPr>
            <a:spLocks noChangeArrowheads="1"/>
          </p:cNvSpPr>
          <p:nvPr/>
        </p:nvSpPr>
        <p:spPr bwMode="auto">
          <a:xfrm rot="1620000">
            <a:off x="6146800" y="4821239"/>
            <a:ext cx="609600" cy="1108075"/>
          </a:xfrm>
          <a:prstGeom prst="ellipse">
            <a:avLst/>
          </a:prstGeom>
          <a:noFill/>
          <a:ln w="28440" cap="sq">
            <a:solidFill>
              <a:srgbClr val="FF9900"/>
            </a:solidFill>
            <a:prstDash val="dash"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  <p:grpSp>
        <p:nvGrpSpPr>
          <p:cNvPr id="46094" name="Group 14"/>
          <p:cNvGrpSpPr>
            <a:grpSpLocks/>
          </p:cNvGrpSpPr>
          <p:nvPr/>
        </p:nvGrpSpPr>
        <p:grpSpPr bwMode="auto">
          <a:xfrm>
            <a:off x="4465638" y="4119563"/>
            <a:ext cx="436562" cy="557212"/>
            <a:chOff x="1853" y="2595"/>
            <a:chExt cx="275" cy="351"/>
          </a:xfrm>
        </p:grpSpPr>
        <p:sp>
          <p:nvSpPr>
            <p:cNvPr id="46095" name="Freeform 15"/>
            <p:cNvSpPr>
              <a:spLocks noChangeArrowheads="1"/>
            </p:cNvSpPr>
            <p:nvPr/>
          </p:nvSpPr>
          <p:spPr bwMode="auto">
            <a:xfrm>
              <a:off x="1901" y="2595"/>
              <a:ext cx="227" cy="329"/>
            </a:xfrm>
            <a:custGeom>
              <a:avLst/>
              <a:gdLst>
                <a:gd name="G0" fmla="+- 1 0 0"/>
                <a:gd name="G1" fmla="+- 1 0 0"/>
                <a:gd name="G2" fmla="+- 1 0 0"/>
                <a:gd name="G3" fmla="*/ 1 0 0"/>
                <a:gd name="G4" fmla="*/ 1 10117 5120"/>
                <a:gd name="G5" fmla="*/ 1 35987 55552"/>
                <a:gd name="G6" fmla="*/ G5 1 180"/>
                <a:gd name="G7" fmla="*/ G4 1 G6"/>
                <a:gd name="G8" fmla="+- 1 0 0"/>
                <a:gd name="T0" fmla="*/ 124 256 1"/>
                <a:gd name="T1" fmla="*/ 0 256 1"/>
                <a:gd name="G9" fmla="+- 0 T0 T1"/>
                <a:gd name="G10" fmla="sin 54822 G9"/>
                <a:gd name="T2" fmla="*/ 124 256 1"/>
                <a:gd name="T3" fmla="*/ 0 256 1"/>
                <a:gd name="G11" fmla="+- 0 T2 T3"/>
                <a:gd name="G12" fmla="cos 54893 G11"/>
                <a:gd name="G13" fmla="+- G10 0 G12"/>
                <a:gd name="G14" fmla="*/ G13 65535 1"/>
                <a:gd name="G15" fmla="+- G14 10800 0"/>
                <a:gd name="G16" fmla="+- 1 0 0"/>
                <a:gd name="G17" fmla="+- 1 0 0"/>
                <a:gd name="G18" fmla="+- 1 0 0"/>
                <a:gd name="G19" fmla="+- 1 0 0"/>
                <a:gd name="G20" fmla="+- 1 0 0"/>
                <a:gd name="G21" fmla="+- 1 0 0"/>
                <a:gd name="G22" fmla="+- 1 0 0"/>
                <a:gd name="G23" fmla="+- 1 0 0"/>
                <a:gd name="G24" fmla="+- 1 0 0"/>
                <a:gd name="G25" fmla="+- 1 0 0"/>
                <a:gd name="G26" fmla="+- 1 0 0"/>
                <a:gd name="G27" fmla="*/ 1 65535 32768"/>
                <a:gd name="G28" fmla="+- 1 0 0"/>
                <a:gd name="G29" fmla="+- 195 0 0"/>
                <a:gd name="G30" fmla="+- 195 0 0"/>
                <a:gd name="G31" fmla="+- 180 0 0"/>
                <a:gd name="G32" fmla="+- 171 0 0"/>
                <a:gd name="T4" fmla="*/ 121 w 232"/>
                <a:gd name="T5" fmla="*/ 292 h 334"/>
                <a:gd name="T6" fmla="*/ 97 w 232"/>
                <a:gd name="T7" fmla="*/ 269 h 334"/>
                <a:gd name="T8" fmla="*/ 74 w 232"/>
                <a:gd name="T9" fmla="*/ 236 h 334"/>
                <a:gd name="T10" fmla="*/ 56 w 232"/>
                <a:gd name="T11" fmla="*/ 210 h 334"/>
                <a:gd name="T12" fmla="*/ 39 w 232"/>
                <a:gd name="T13" fmla="*/ 180 h 334"/>
                <a:gd name="T14" fmla="*/ 24 w 232"/>
                <a:gd name="T15" fmla="*/ 143 h 334"/>
                <a:gd name="T16" fmla="*/ 6 w 232"/>
                <a:gd name="T17" fmla="*/ 96 h 334"/>
                <a:gd name="T18" fmla="*/ 0 w 232"/>
                <a:gd name="T19" fmla="*/ 42 h 334"/>
                <a:gd name="T20" fmla="*/ 8 w 232"/>
                <a:gd name="T21" fmla="*/ 17 h 334"/>
                <a:gd name="T22" fmla="*/ 35 w 232"/>
                <a:gd name="T23" fmla="*/ 0 h 334"/>
                <a:gd name="T24" fmla="*/ 67 w 232"/>
                <a:gd name="T25" fmla="*/ 9 h 334"/>
                <a:gd name="T26" fmla="*/ 99 w 232"/>
                <a:gd name="T27" fmla="*/ 47 h 334"/>
                <a:gd name="T28" fmla="*/ 128 w 232"/>
                <a:gd name="T29" fmla="*/ 85 h 334"/>
                <a:gd name="T30" fmla="*/ 154 w 232"/>
                <a:gd name="T31" fmla="*/ 123 h 334"/>
                <a:gd name="T32" fmla="*/ 178 w 232"/>
                <a:gd name="T33" fmla="*/ 157 h 334"/>
                <a:gd name="T34" fmla="*/ 201 w 232"/>
                <a:gd name="T35" fmla="*/ 202 h 334"/>
                <a:gd name="T36" fmla="*/ 224 w 232"/>
                <a:gd name="T37" fmla="*/ 260 h 334"/>
                <a:gd name="T38" fmla="*/ 228 w 232"/>
                <a:gd name="T39" fmla="*/ 291 h 334"/>
                <a:gd name="T40" fmla="*/ 223 w 232"/>
                <a:gd name="T41" fmla="*/ 310 h 334"/>
                <a:gd name="T42" fmla="*/ 207 w 232"/>
                <a:gd name="T43" fmla="*/ 327 h 334"/>
                <a:gd name="T44" fmla="*/ 179 w 232"/>
                <a:gd name="T45" fmla="*/ 330 h 334"/>
                <a:gd name="T46" fmla="*/ 152 w 232"/>
                <a:gd name="T47" fmla="*/ 320 h 334"/>
                <a:gd name="T48" fmla="*/ 139 w 232"/>
                <a:gd name="T49" fmla="*/ 309 h 334"/>
                <a:gd name="T50" fmla="*/ 122 w 232"/>
                <a:gd name="T51" fmla="*/ 291 h 334"/>
              </a:gdLst>
              <a:ahLst/>
              <a:cxnLst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32" h="334">
                  <a:moveTo>
                    <a:pt x="123" y="296"/>
                  </a:moveTo>
                  <a:lnTo>
                    <a:pt x="99" y="272"/>
                  </a:lnTo>
                  <a:lnTo>
                    <a:pt x="75" y="239"/>
                  </a:lnTo>
                  <a:lnTo>
                    <a:pt x="57" y="213"/>
                  </a:lnTo>
                  <a:lnTo>
                    <a:pt x="40" y="182"/>
                  </a:lnTo>
                  <a:lnTo>
                    <a:pt x="24" y="145"/>
                  </a:lnTo>
                  <a:lnTo>
                    <a:pt x="6" y="97"/>
                  </a:lnTo>
                  <a:lnTo>
                    <a:pt x="0" y="43"/>
                  </a:lnTo>
                  <a:lnTo>
                    <a:pt x="8" y="17"/>
                  </a:lnTo>
                  <a:lnTo>
                    <a:pt x="36" y="0"/>
                  </a:lnTo>
                  <a:lnTo>
                    <a:pt x="68" y="9"/>
                  </a:lnTo>
                  <a:lnTo>
                    <a:pt x="101" y="48"/>
                  </a:lnTo>
                  <a:lnTo>
                    <a:pt x="130" y="86"/>
                  </a:lnTo>
                  <a:lnTo>
                    <a:pt x="157" y="124"/>
                  </a:lnTo>
                  <a:lnTo>
                    <a:pt x="181" y="159"/>
                  </a:lnTo>
                  <a:lnTo>
                    <a:pt x="205" y="204"/>
                  </a:lnTo>
                  <a:lnTo>
                    <a:pt x="228" y="263"/>
                  </a:lnTo>
                  <a:lnTo>
                    <a:pt x="232" y="295"/>
                  </a:lnTo>
                  <a:lnTo>
                    <a:pt x="227" y="314"/>
                  </a:lnTo>
                  <a:lnTo>
                    <a:pt x="211" y="331"/>
                  </a:lnTo>
                  <a:lnTo>
                    <a:pt x="182" y="334"/>
                  </a:lnTo>
                  <a:lnTo>
                    <a:pt x="155" y="324"/>
                  </a:lnTo>
                  <a:lnTo>
                    <a:pt x="141" y="313"/>
                  </a:lnTo>
                  <a:lnTo>
                    <a:pt x="124" y="295"/>
                  </a:lnTo>
                </a:path>
              </a:pathLst>
            </a:custGeom>
            <a:solidFill>
              <a:srgbClr val="FFFF99"/>
            </a:solidFill>
            <a:ln w="28440" cap="flat">
              <a:solidFill>
                <a:srgbClr val="FF99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  <p:sp>
          <p:nvSpPr>
            <p:cNvPr id="46096" name="Freeform 16"/>
            <p:cNvSpPr>
              <a:spLocks noChangeArrowheads="1"/>
            </p:cNvSpPr>
            <p:nvPr/>
          </p:nvSpPr>
          <p:spPr bwMode="auto">
            <a:xfrm>
              <a:off x="1853" y="2628"/>
              <a:ext cx="251" cy="318"/>
            </a:xfrm>
            <a:custGeom>
              <a:avLst/>
              <a:gdLst>
                <a:gd name="G0" fmla="+- 1 0 0"/>
                <a:gd name="G1" fmla="+- 1 0 0"/>
                <a:gd name="G2" fmla="+- 1 0 0"/>
                <a:gd name="G3" fmla="+- 1 0 0"/>
                <a:gd name="G4" fmla="*/ 1 129 2"/>
                <a:gd name="T0" fmla="*/ 33 256 1"/>
                <a:gd name="T1" fmla="*/ 0 256 1"/>
                <a:gd name="G5" fmla="+- 0 T0 T1"/>
                <a:gd name="G6" fmla="cos 211 G5"/>
                <a:gd name="G7" fmla="+- 1 0 0"/>
                <a:gd name="G8" fmla="+- 1 0 0"/>
                <a:gd name="G9" fmla="+- 1 0 0"/>
                <a:gd name="G10" fmla="+- 270 0 0"/>
                <a:gd name="G11" fmla="+- 1 0 0"/>
                <a:gd name="G12" fmla="+- 1 0 0"/>
                <a:gd name="G13" fmla="+- 1 0 0"/>
                <a:gd name="G14" fmla="+- 1 0 0"/>
                <a:gd name="G15" fmla="+- 1 0 0"/>
                <a:gd name="G16" fmla="+- 1 0 0"/>
                <a:gd name="G17" fmla="+- 1 0 0"/>
                <a:gd name="G18" fmla="+- 1 0 0"/>
                <a:gd name="G19" fmla="+- 1 0 0"/>
                <a:gd name="G20" fmla="*/ 1 16385 2"/>
                <a:gd name="G21" fmla="+- 1 0 0"/>
                <a:gd name="G22" fmla="+- 1 0 0"/>
                <a:gd name="G23" fmla="+- 1 0 0"/>
                <a:gd name="G24" fmla="+- 1 0 0"/>
                <a:gd name="G25" fmla="+- 1 0 0"/>
                <a:gd name="G26" fmla="+- 1 0 0"/>
                <a:gd name="G27" fmla="+- 1 0 0"/>
                <a:gd name="G28" fmla="+- 1 0 0"/>
                <a:gd name="G29" fmla="*/ 1 7011 51200"/>
                <a:gd name="G30" fmla="+- 1 0 0"/>
                <a:gd name="G31" fmla="+- 65477 0 0"/>
                <a:gd name="G32" fmla="+- 65458 0 0"/>
                <a:gd name="G33" fmla="+- 65452 0 0"/>
                <a:gd name="G34" fmla="+- 65450 0 0"/>
                <a:gd name="G35" fmla="+- 65463 0 0"/>
                <a:gd name="G36" fmla="+- 65499 0 0"/>
                <a:gd name="G37" fmla="+- 24 0 0"/>
                <a:gd name="T2" fmla="*/ 109 w 256"/>
                <a:gd name="T3" fmla="*/ 65 h 323"/>
                <a:gd name="T4" fmla="*/ 124 w 256"/>
                <a:gd name="T5" fmla="*/ 43 h 323"/>
                <a:gd name="T6" fmla="*/ 121 w 256"/>
                <a:gd name="T7" fmla="*/ 21 h 323"/>
                <a:gd name="T8" fmla="*/ 105 w 256"/>
                <a:gd name="T9" fmla="*/ 6 h 323"/>
                <a:gd name="T10" fmla="*/ 92 w 256"/>
                <a:gd name="T11" fmla="*/ 0 h 323"/>
                <a:gd name="T12" fmla="*/ 73 w 256"/>
                <a:gd name="T13" fmla="*/ 5 h 323"/>
                <a:gd name="T14" fmla="*/ 42 w 256"/>
                <a:gd name="T15" fmla="*/ 42 h 323"/>
                <a:gd name="T16" fmla="*/ 18 w 256"/>
                <a:gd name="T17" fmla="*/ 80 h 323"/>
                <a:gd name="T18" fmla="*/ 2 w 256"/>
                <a:gd name="T19" fmla="*/ 127 h 323"/>
                <a:gd name="T20" fmla="*/ 0 w 256"/>
                <a:gd name="T21" fmla="*/ 162 h 323"/>
                <a:gd name="T22" fmla="*/ 10 w 256"/>
                <a:gd name="T23" fmla="*/ 208 h 323"/>
                <a:gd name="T24" fmla="*/ 32 w 256"/>
                <a:gd name="T25" fmla="*/ 264 h 323"/>
                <a:gd name="T26" fmla="*/ 75 w 256"/>
                <a:gd name="T27" fmla="*/ 308 h 323"/>
                <a:gd name="T28" fmla="*/ 101 w 256"/>
                <a:gd name="T29" fmla="*/ 319 h 323"/>
                <a:gd name="T30" fmla="*/ 139 w 256"/>
                <a:gd name="T31" fmla="*/ 319 h 323"/>
                <a:gd name="T32" fmla="*/ 171 w 256"/>
                <a:gd name="T33" fmla="*/ 312 h 323"/>
                <a:gd name="T34" fmla="*/ 232 w 256"/>
                <a:gd name="T35" fmla="*/ 277 h 323"/>
                <a:gd name="T36" fmla="*/ 247 w 256"/>
                <a:gd name="T37" fmla="*/ 264 h 323"/>
                <a:gd name="T38" fmla="*/ 252 w 256"/>
                <a:gd name="T39" fmla="*/ 246 h 323"/>
                <a:gd name="T40" fmla="*/ 250 w 256"/>
                <a:gd name="T41" fmla="*/ 230 h 323"/>
                <a:gd name="T42" fmla="*/ 241 w 256"/>
                <a:gd name="T43" fmla="*/ 216 h 323"/>
                <a:gd name="T44" fmla="*/ 232 w 256"/>
                <a:gd name="T45" fmla="*/ 201 h 323"/>
                <a:gd name="T46" fmla="*/ 219 w 256"/>
                <a:gd name="T47" fmla="*/ 200 h 323"/>
                <a:gd name="T48" fmla="*/ 201 w 256"/>
                <a:gd name="T49" fmla="*/ 212 h 323"/>
                <a:gd name="T50" fmla="*/ 199 w 256"/>
                <a:gd name="T51" fmla="*/ 225 h 323"/>
                <a:gd name="T52" fmla="*/ 166 w 256"/>
                <a:gd name="T53" fmla="*/ 243 h 323"/>
                <a:gd name="T54" fmla="*/ 136 w 256"/>
                <a:gd name="T55" fmla="*/ 253 h 323"/>
                <a:gd name="T56" fmla="*/ 99 w 256"/>
                <a:gd name="T57" fmla="*/ 253 h 323"/>
                <a:gd name="T58" fmla="*/ 72 w 256"/>
                <a:gd name="T59" fmla="*/ 242 h 323"/>
                <a:gd name="T60" fmla="*/ 54 w 256"/>
                <a:gd name="T61" fmla="*/ 221 h 323"/>
                <a:gd name="T62" fmla="*/ 42 w 256"/>
                <a:gd name="T63" fmla="*/ 192 h 323"/>
                <a:gd name="T64" fmla="*/ 39 w 256"/>
                <a:gd name="T65" fmla="*/ 165 h 323"/>
                <a:gd name="T66" fmla="*/ 41 w 256"/>
                <a:gd name="T67" fmla="*/ 135 h 323"/>
                <a:gd name="T68" fmla="*/ 46 w 256"/>
                <a:gd name="T69" fmla="*/ 112 h 323"/>
                <a:gd name="T70" fmla="*/ 69 w 256"/>
                <a:gd name="T71" fmla="*/ 84 h 323"/>
                <a:gd name="T72" fmla="*/ 98 w 256"/>
                <a:gd name="T73" fmla="*/ 61 h 323"/>
                <a:gd name="T74" fmla="*/ 109 w 256"/>
                <a:gd name="T75" fmla="*/ 65 h 323"/>
              </a:gdLst>
              <a:ahLst/>
              <a:cxnLst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56" h="323">
                  <a:moveTo>
                    <a:pt x="111" y="66"/>
                  </a:moveTo>
                  <a:lnTo>
                    <a:pt x="126" y="44"/>
                  </a:lnTo>
                  <a:lnTo>
                    <a:pt x="123" y="21"/>
                  </a:lnTo>
                  <a:lnTo>
                    <a:pt x="107" y="6"/>
                  </a:lnTo>
                  <a:lnTo>
                    <a:pt x="93" y="0"/>
                  </a:lnTo>
                  <a:lnTo>
                    <a:pt x="74" y="5"/>
                  </a:lnTo>
                  <a:lnTo>
                    <a:pt x="43" y="43"/>
                  </a:lnTo>
                  <a:lnTo>
                    <a:pt x="18" y="81"/>
                  </a:lnTo>
                  <a:lnTo>
                    <a:pt x="2" y="129"/>
                  </a:lnTo>
                  <a:lnTo>
                    <a:pt x="0" y="164"/>
                  </a:lnTo>
                  <a:lnTo>
                    <a:pt x="10" y="211"/>
                  </a:lnTo>
                  <a:lnTo>
                    <a:pt x="33" y="267"/>
                  </a:lnTo>
                  <a:lnTo>
                    <a:pt x="76" y="312"/>
                  </a:lnTo>
                  <a:lnTo>
                    <a:pt x="103" y="323"/>
                  </a:lnTo>
                  <a:lnTo>
                    <a:pt x="141" y="323"/>
                  </a:lnTo>
                  <a:lnTo>
                    <a:pt x="174" y="316"/>
                  </a:lnTo>
                  <a:lnTo>
                    <a:pt x="236" y="280"/>
                  </a:lnTo>
                  <a:lnTo>
                    <a:pt x="251" y="267"/>
                  </a:lnTo>
                  <a:lnTo>
                    <a:pt x="256" y="249"/>
                  </a:lnTo>
                  <a:lnTo>
                    <a:pt x="254" y="233"/>
                  </a:lnTo>
                  <a:lnTo>
                    <a:pt x="245" y="219"/>
                  </a:lnTo>
                  <a:lnTo>
                    <a:pt x="236" y="204"/>
                  </a:lnTo>
                  <a:lnTo>
                    <a:pt x="222" y="203"/>
                  </a:lnTo>
                  <a:lnTo>
                    <a:pt x="204" y="215"/>
                  </a:lnTo>
                  <a:lnTo>
                    <a:pt x="202" y="228"/>
                  </a:lnTo>
                  <a:lnTo>
                    <a:pt x="169" y="246"/>
                  </a:lnTo>
                  <a:lnTo>
                    <a:pt x="138" y="256"/>
                  </a:lnTo>
                  <a:lnTo>
                    <a:pt x="101" y="256"/>
                  </a:lnTo>
                  <a:lnTo>
                    <a:pt x="73" y="245"/>
                  </a:lnTo>
                  <a:lnTo>
                    <a:pt x="55" y="224"/>
                  </a:lnTo>
                  <a:lnTo>
                    <a:pt x="43" y="194"/>
                  </a:lnTo>
                  <a:lnTo>
                    <a:pt x="40" y="167"/>
                  </a:lnTo>
                  <a:lnTo>
                    <a:pt x="42" y="137"/>
                  </a:lnTo>
                  <a:lnTo>
                    <a:pt x="47" y="113"/>
                  </a:lnTo>
                  <a:lnTo>
                    <a:pt x="70" y="85"/>
                  </a:lnTo>
                  <a:lnTo>
                    <a:pt x="100" y="62"/>
                  </a:lnTo>
                  <a:lnTo>
                    <a:pt x="111" y="66"/>
                  </a:lnTo>
                  <a:close/>
                </a:path>
              </a:pathLst>
            </a:custGeom>
            <a:gradFill rotWithShape="0">
              <a:gsLst>
                <a:gs pos="0">
                  <a:srgbClr val="FFCC00"/>
                </a:gs>
                <a:gs pos="100000">
                  <a:srgbClr val="FFFF99"/>
                </a:gs>
              </a:gsLst>
              <a:lin ang="8100000" scaled="1"/>
            </a:gradFill>
            <a:ln w="28440" cap="flat">
              <a:solidFill>
                <a:srgbClr val="FF99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  <p:sp>
          <p:nvSpPr>
            <p:cNvPr id="46097" name="Freeform 17"/>
            <p:cNvSpPr>
              <a:spLocks noChangeArrowheads="1"/>
            </p:cNvSpPr>
            <p:nvPr/>
          </p:nvSpPr>
          <p:spPr bwMode="auto">
            <a:xfrm>
              <a:off x="1853" y="2808"/>
              <a:ext cx="85" cy="102"/>
            </a:xfrm>
            <a:custGeom>
              <a:avLst/>
              <a:gdLst>
                <a:gd name="G0" fmla="*/ 1 183 0"/>
                <a:gd name="G1" fmla="+- 75 0 0"/>
                <a:gd name="G2" fmla="+- 1 0 0"/>
                <a:gd name="G3" fmla="+- 1 0 0"/>
                <a:gd name="G4" fmla="+- 1 0 0"/>
                <a:gd name="G5" fmla="+- 1 0 0"/>
                <a:gd name="G6" fmla="+- 49170 0 0"/>
                <a:gd name="G7" fmla="+- 1 0 0"/>
                <a:gd name="G8" fmla="+- 1 0 0"/>
                <a:gd name="G9" fmla="*/ 1 23333 16384"/>
                <a:gd name="G10" fmla="+- 1 0 0"/>
                <a:gd name="G11" fmla="*/ 1 0 0"/>
                <a:gd name="T0" fmla="*/ 11 w 90"/>
                <a:gd name="T1" fmla="*/ 3 h 107"/>
                <a:gd name="T2" fmla="*/ 0 w 90"/>
                <a:gd name="T3" fmla="*/ 33 h 107"/>
                <a:gd name="T4" fmla="*/ 3 w 90"/>
                <a:gd name="T5" fmla="*/ 72 h 107"/>
                <a:gd name="T6" fmla="*/ 23 w 90"/>
                <a:gd name="T7" fmla="*/ 90 h 107"/>
                <a:gd name="T8" fmla="*/ 47 w 90"/>
                <a:gd name="T9" fmla="*/ 103 h 107"/>
                <a:gd name="T10" fmla="*/ 66 w 90"/>
                <a:gd name="T11" fmla="*/ 98 h 107"/>
                <a:gd name="T12" fmla="*/ 81 w 90"/>
                <a:gd name="T13" fmla="*/ 84 h 107"/>
                <a:gd name="T14" fmla="*/ 86 w 90"/>
                <a:gd name="T15" fmla="*/ 64 h 107"/>
                <a:gd name="T16" fmla="*/ 78 w 90"/>
                <a:gd name="T17" fmla="*/ 43 h 107"/>
                <a:gd name="T18" fmla="*/ 66 w 90"/>
                <a:gd name="T19" fmla="*/ 19 h 107"/>
                <a:gd name="T20" fmla="*/ 42 w 90"/>
                <a:gd name="T21" fmla="*/ 0 h 107"/>
                <a:gd name="T22" fmla="*/ 11 w 90"/>
                <a:gd name="T23" fmla="*/ 3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0" h="107">
                  <a:moveTo>
                    <a:pt x="11" y="3"/>
                  </a:moveTo>
                  <a:lnTo>
                    <a:pt x="0" y="34"/>
                  </a:lnTo>
                  <a:lnTo>
                    <a:pt x="3" y="75"/>
                  </a:lnTo>
                  <a:lnTo>
                    <a:pt x="24" y="94"/>
                  </a:lnTo>
                  <a:lnTo>
                    <a:pt x="49" y="107"/>
                  </a:lnTo>
                  <a:lnTo>
                    <a:pt x="69" y="102"/>
                  </a:lnTo>
                  <a:lnTo>
                    <a:pt x="85" y="87"/>
                  </a:lnTo>
                  <a:lnTo>
                    <a:pt x="90" y="67"/>
                  </a:lnTo>
                  <a:lnTo>
                    <a:pt x="82" y="45"/>
                  </a:lnTo>
                  <a:lnTo>
                    <a:pt x="69" y="20"/>
                  </a:lnTo>
                  <a:lnTo>
                    <a:pt x="44" y="0"/>
                  </a:lnTo>
                  <a:lnTo>
                    <a:pt x="11" y="3"/>
                  </a:lnTo>
                  <a:close/>
                </a:path>
              </a:pathLst>
            </a:custGeom>
            <a:gradFill rotWithShape="0">
              <a:gsLst>
                <a:gs pos="0">
                  <a:srgbClr val="FFCC00"/>
                </a:gs>
                <a:gs pos="100000">
                  <a:srgbClr val="FFFF99"/>
                </a:gs>
              </a:gsLst>
              <a:lin ang="8100000" scaled="1"/>
            </a:gradFill>
            <a:ln w="28440" cap="flat">
              <a:solidFill>
                <a:srgbClr val="FF99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</p:grpSp>
    </p:spTree>
  </p:cSld>
  <p:clrMapOvr>
    <a:masterClrMapping/>
  </p:clrMapOvr>
  <p:transition>
    <p:dissolv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0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repl">
                                        <p:cTn id="7" dur="500" fill="hold"/>
                                        <p:tgtEl>
                                          <p:spTgt spid="4609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>
                                          <p:val>
                                            <p:strVal val="0-#ppt_w/2"/>
                                          </p:val>
                                        </p:tav>
                                        <p:tav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repl">
                                        <p:cTn id="8" dur="500" fill="hold"/>
                                        <p:tgtEl>
                                          <p:spTgt spid="460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>
                                          <p:val>
                                            <p:strVal val="1+#ppt_h/2"/>
                                          </p:val>
                                        </p:tav>
                                        <p:tav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9" presetClass="entr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0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 additive="repl">
                                        <p:cTn id="13" dur="500"/>
                                        <p:tgtEl>
                                          <p:spTgt spid="460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gradFill rotWithShape="0">
          <a:gsLst>
            <a:gs pos="0">
              <a:srgbClr val="000000"/>
            </a:gs>
            <a:gs pos="50000">
              <a:srgbClr val="333399"/>
            </a:gs>
            <a:gs pos="100000">
              <a:srgbClr val="000000"/>
            </a:gs>
          </a:gsLst>
          <a:lin ang="81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105" name="Freeform 1"/>
          <p:cNvSpPr>
            <a:spLocks noChangeArrowheads="1"/>
          </p:cNvSpPr>
          <p:nvPr/>
        </p:nvSpPr>
        <p:spPr bwMode="auto">
          <a:xfrm>
            <a:off x="6219825" y="4095751"/>
            <a:ext cx="2419350" cy="1965325"/>
          </a:xfrm>
          <a:custGeom>
            <a:avLst/>
            <a:gdLst>
              <a:gd name="G0" fmla="+- 1 0 0"/>
              <a:gd name="G1" fmla="+- 1 0 0"/>
              <a:gd name="G2" fmla="+- 1 0 0"/>
              <a:gd name="G3" fmla="+- 1 0 0"/>
              <a:gd name="G4" fmla="+- 1 0 0"/>
              <a:gd name="G5" fmla="+- 1 0 0"/>
              <a:gd name="G6" fmla="+- 1 0 0"/>
              <a:gd name="G7" fmla="+- 1 0 0"/>
              <a:gd name="G8" fmla="+- 1 0 0"/>
              <a:gd name="G9" fmla="+- 1 0 0"/>
              <a:gd name="G10" fmla="+- 1 0 0"/>
              <a:gd name="G11" fmla="+- 1 0 0"/>
              <a:gd name="G12" fmla="+- 1 0 0"/>
              <a:gd name="G13" fmla="+- 1 0 0"/>
              <a:gd name="G14" fmla="+- 1 0 0"/>
              <a:gd name="G15" fmla="+- 1 0 0"/>
              <a:gd name="G16" fmla="+- 1 0 0"/>
              <a:gd name="G17" fmla="+- 1 0 0"/>
              <a:gd name="G18" fmla="+- 1 0 0"/>
              <a:gd name="G19" fmla="+- 1 0 0"/>
              <a:gd name="G20" fmla="+- 1 0 0"/>
              <a:gd name="G21" fmla="+- 1 0 0"/>
              <a:gd name="G22" fmla="+- 1 0 0"/>
              <a:gd name="G23" fmla="+- 1 0 0"/>
              <a:gd name="G24" fmla="+- 1 0 0"/>
              <a:gd name="G25" fmla="+- 1 0 0"/>
              <a:gd name="G26" fmla="+- 1 0 0"/>
              <a:gd name="G27" fmla="+- 1 0 0"/>
              <a:gd name="G28" fmla="+- 1 0 0"/>
              <a:gd name="G29" fmla="+- 1 0 0"/>
              <a:gd name="G30" fmla="+- 1 0 0"/>
              <a:gd name="G31" fmla="+- 1 0 0"/>
              <a:gd name="G32" fmla="+- 36864 0 0"/>
              <a:gd name="G33" fmla="*/ 1 7989 0"/>
              <a:gd name="G34" fmla="*/ 1 35987 55552"/>
              <a:gd name="G35" fmla="*/ G34 1 180"/>
              <a:gd name="G36" fmla="*/ G33 1 G35"/>
              <a:gd name="T0" fmla="*/ 8 256 1"/>
              <a:gd name="T1" fmla="*/ 0 256 1"/>
              <a:gd name="G37" fmla="+- 0 T0 T1"/>
              <a:gd name="G38" fmla="sin 28162 G37"/>
              <a:gd name="G39" fmla="*/ 1 15023 30272"/>
              <a:gd name="G40" fmla="*/ 1 0 0"/>
              <a:gd name="G41" fmla="+- 1 0 0"/>
              <a:gd name="G42" fmla="+- 1 0 0"/>
              <a:gd name="G43" fmla="+- 1 0 0"/>
              <a:gd name="G44" fmla="+- 1 0 0"/>
              <a:gd name="G45" fmla="+- 1 0 0"/>
              <a:gd name="T2" fmla="*/ 547688 w 1524"/>
              <a:gd name="T3" fmla="*/ 642938 h 1238"/>
              <a:gd name="T4" fmla="*/ 552450 w 1524"/>
              <a:gd name="T5" fmla="*/ 723900 h 1238"/>
              <a:gd name="T6" fmla="*/ 542925 w 1524"/>
              <a:gd name="T7" fmla="*/ 828675 h 1238"/>
              <a:gd name="T8" fmla="*/ 0 w 1524"/>
              <a:gd name="T9" fmla="*/ 1790700 h 1238"/>
              <a:gd name="T10" fmla="*/ 227013 w 1524"/>
              <a:gd name="T11" fmla="*/ 1873250 h 1238"/>
              <a:gd name="T12" fmla="*/ 377825 w 1524"/>
              <a:gd name="T13" fmla="*/ 1916113 h 1238"/>
              <a:gd name="T14" fmla="*/ 552450 w 1524"/>
              <a:gd name="T15" fmla="*/ 1944688 h 1238"/>
              <a:gd name="T16" fmla="*/ 739775 w 1524"/>
              <a:gd name="T17" fmla="*/ 1958975 h 1238"/>
              <a:gd name="T18" fmla="*/ 930275 w 1524"/>
              <a:gd name="T19" fmla="*/ 1965325 h 1238"/>
              <a:gd name="T20" fmla="*/ 1260475 w 1524"/>
              <a:gd name="T21" fmla="*/ 1944688 h 1238"/>
              <a:gd name="T22" fmla="*/ 1447800 w 1524"/>
              <a:gd name="T23" fmla="*/ 1922463 h 1238"/>
              <a:gd name="T24" fmla="*/ 1630363 w 1524"/>
              <a:gd name="T25" fmla="*/ 1873250 h 1238"/>
              <a:gd name="T26" fmla="*/ 1809750 w 1524"/>
              <a:gd name="T27" fmla="*/ 1814513 h 1238"/>
              <a:gd name="T28" fmla="*/ 1984375 w 1524"/>
              <a:gd name="T29" fmla="*/ 1730375 h 1238"/>
              <a:gd name="T30" fmla="*/ 2076450 w 1524"/>
              <a:gd name="T31" fmla="*/ 1676400 h 1238"/>
              <a:gd name="T32" fmla="*/ 2182813 w 1524"/>
              <a:gd name="T33" fmla="*/ 1587500 h 1238"/>
              <a:gd name="T34" fmla="*/ 2270125 w 1524"/>
              <a:gd name="T35" fmla="*/ 1481138 h 1238"/>
              <a:gd name="T36" fmla="*/ 2338388 w 1524"/>
              <a:gd name="T37" fmla="*/ 1374775 h 1238"/>
              <a:gd name="T38" fmla="*/ 2379663 w 1524"/>
              <a:gd name="T39" fmla="*/ 1270000 h 1238"/>
              <a:gd name="T40" fmla="*/ 2408238 w 1524"/>
              <a:gd name="T41" fmla="*/ 1136650 h 1238"/>
              <a:gd name="T42" fmla="*/ 2419350 w 1524"/>
              <a:gd name="T43" fmla="*/ 998538 h 1238"/>
              <a:gd name="T44" fmla="*/ 2409825 w 1524"/>
              <a:gd name="T45" fmla="*/ 862013 h 1238"/>
              <a:gd name="T46" fmla="*/ 2384425 w 1524"/>
              <a:gd name="T47" fmla="*/ 717550 h 1238"/>
              <a:gd name="T48" fmla="*/ 2327275 w 1524"/>
              <a:gd name="T49" fmla="*/ 566738 h 1238"/>
              <a:gd name="T50" fmla="*/ 2270125 w 1524"/>
              <a:gd name="T51" fmla="*/ 463550 h 1238"/>
              <a:gd name="T52" fmla="*/ 2195513 w 1524"/>
              <a:gd name="T53" fmla="*/ 357188 h 1238"/>
              <a:gd name="T54" fmla="*/ 2119313 w 1524"/>
              <a:gd name="T55" fmla="*/ 265113 h 1238"/>
              <a:gd name="T56" fmla="*/ 2027238 w 1524"/>
              <a:gd name="T57" fmla="*/ 184150 h 1238"/>
              <a:gd name="T58" fmla="*/ 1927225 w 1524"/>
              <a:gd name="T59" fmla="*/ 120650 h 1238"/>
              <a:gd name="T60" fmla="*/ 1781175 w 1524"/>
              <a:gd name="T61" fmla="*/ 49213 h 1238"/>
              <a:gd name="T62" fmla="*/ 1685925 w 1524"/>
              <a:gd name="T63" fmla="*/ 22225 h 1238"/>
              <a:gd name="T64" fmla="*/ 1570038 w 1524"/>
              <a:gd name="T65" fmla="*/ 4763 h 1238"/>
              <a:gd name="T66" fmla="*/ 1419225 w 1524"/>
              <a:gd name="T67" fmla="*/ 0 h 1238"/>
              <a:gd name="T68" fmla="*/ 1235075 w 1524"/>
              <a:gd name="T69" fmla="*/ 20638 h 1238"/>
              <a:gd name="T70" fmla="*/ 1103313 w 1524"/>
              <a:gd name="T71" fmla="*/ 55563 h 1238"/>
              <a:gd name="T72" fmla="*/ 995363 w 1524"/>
              <a:gd name="T73" fmla="*/ 98425 h 1238"/>
              <a:gd name="T74" fmla="*/ 908050 w 1524"/>
              <a:gd name="T75" fmla="*/ 142875 h 1238"/>
              <a:gd name="T76" fmla="*/ 803275 w 1524"/>
              <a:gd name="T77" fmla="*/ 219075 h 1238"/>
              <a:gd name="T78" fmla="*/ 693738 w 1524"/>
              <a:gd name="T79" fmla="*/ 320675 h 1238"/>
              <a:gd name="T80" fmla="*/ 633413 w 1524"/>
              <a:gd name="T81" fmla="*/ 412750 h 1238"/>
              <a:gd name="T82" fmla="*/ 582613 w 1524"/>
              <a:gd name="T83" fmla="*/ 512763 h 1238"/>
              <a:gd name="T84" fmla="*/ 554038 w 1524"/>
              <a:gd name="T85" fmla="*/ 612775 h 1238"/>
            </a:gdLst>
            <a:ahLst/>
            <a:cxnLst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1524" h="1238">
                <a:moveTo>
                  <a:pt x="345" y="405"/>
                </a:moveTo>
                <a:lnTo>
                  <a:pt x="348" y="456"/>
                </a:lnTo>
                <a:lnTo>
                  <a:pt x="342" y="522"/>
                </a:lnTo>
                <a:lnTo>
                  <a:pt x="0" y="1128"/>
                </a:lnTo>
                <a:lnTo>
                  <a:pt x="143" y="1180"/>
                </a:lnTo>
                <a:lnTo>
                  <a:pt x="238" y="1207"/>
                </a:lnTo>
                <a:lnTo>
                  <a:pt x="348" y="1225"/>
                </a:lnTo>
                <a:lnTo>
                  <a:pt x="466" y="1234"/>
                </a:lnTo>
                <a:lnTo>
                  <a:pt x="586" y="1238"/>
                </a:lnTo>
                <a:lnTo>
                  <a:pt x="794" y="1225"/>
                </a:lnTo>
                <a:lnTo>
                  <a:pt x="912" y="1211"/>
                </a:lnTo>
                <a:lnTo>
                  <a:pt x="1027" y="1180"/>
                </a:lnTo>
                <a:lnTo>
                  <a:pt x="1140" y="1143"/>
                </a:lnTo>
                <a:lnTo>
                  <a:pt x="1250" y="1090"/>
                </a:lnTo>
                <a:lnTo>
                  <a:pt x="1308" y="1056"/>
                </a:lnTo>
                <a:lnTo>
                  <a:pt x="1375" y="1000"/>
                </a:lnTo>
                <a:lnTo>
                  <a:pt x="1430" y="933"/>
                </a:lnTo>
                <a:lnTo>
                  <a:pt x="1473" y="866"/>
                </a:lnTo>
                <a:lnTo>
                  <a:pt x="1499" y="800"/>
                </a:lnTo>
                <a:lnTo>
                  <a:pt x="1517" y="716"/>
                </a:lnTo>
                <a:lnTo>
                  <a:pt x="1524" y="629"/>
                </a:lnTo>
                <a:lnTo>
                  <a:pt x="1518" y="543"/>
                </a:lnTo>
                <a:lnTo>
                  <a:pt x="1502" y="452"/>
                </a:lnTo>
                <a:lnTo>
                  <a:pt x="1466" y="357"/>
                </a:lnTo>
                <a:lnTo>
                  <a:pt x="1430" y="292"/>
                </a:lnTo>
                <a:lnTo>
                  <a:pt x="1383" y="225"/>
                </a:lnTo>
                <a:lnTo>
                  <a:pt x="1335" y="167"/>
                </a:lnTo>
                <a:lnTo>
                  <a:pt x="1277" y="116"/>
                </a:lnTo>
                <a:lnTo>
                  <a:pt x="1214" y="76"/>
                </a:lnTo>
                <a:lnTo>
                  <a:pt x="1122" y="31"/>
                </a:lnTo>
                <a:lnTo>
                  <a:pt x="1062" y="14"/>
                </a:lnTo>
                <a:lnTo>
                  <a:pt x="989" y="3"/>
                </a:lnTo>
                <a:lnTo>
                  <a:pt x="894" y="0"/>
                </a:lnTo>
                <a:lnTo>
                  <a:pt x="778" y="13"/>
                </a:lnTo>
                <a:lnTo>
                  <a:pt x="695" y="35"/>
                </a:lnTo>
                <a:lnTo>
                  <a:pt x="627" y="62"/>
                </a:lnTo>
                <a:lnTo>
                  <a:pt x="572" y="90"/>
                </a:lnTo>
                <a:lnTo>
                  <a:pt x="506" y="138"/>
                </a:lnTo>
                <a:lnTo>
                  <a:pt x="437" y="202"/>
                </a:lnTo>
                <a:lnTo>
                  <a:pt x="399" y="260"/>
                </a:lnTo>
                <a:lnTo>
                  <a:pt x="367" y="323"/>
                </a:lnTo>
                <a:lnTo>
                  <a:pt x="349" y="386"/>
                </a:lnTo>
              </a:path>
            </a:pathLst>
          </a:custGeom>
          <a:solidFill>
            <a:srgbClr val="FDEA9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  <p:sp>
        <p:nvSpPr>
          <p:cNvPr id="47106" name="Text Box 2"/>
          <p:cNvSpPr txBox="1">
            <a:spLocks noChangeArrowheads="1"/>
          </p:cNvSpPr>
          <p:nvPr/>
        </p:nvSpPr>
        <p:spPr bwMode="auto">
          <a:xfrm>
            <a:off x="2324100" y="471489"/>
            <a:ext cx="7543800" cy="6429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ctr">
            <a:spAutoFit/>
          </a:bodyPr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spcBef>
                <a:spcPts val="2250"/>
              </a:spcBef>
              <a:buClrTx/>
            </a:pPr>
            <a:r>
              <a:rPr lang="es-CO" altLang="es-CO" sz="3600" b="1">
                <a:solidFill>
                  <a:srgbClr val="FDEA9B"/>
                </a:solidFill>
              </a:rPr>
              <a:t>Oído interno: la cóclea</a:t>
            </a:r>
          </a:p>
        </p:txBody>
      </p:sp>
      <p:sp>
        <p:nvSpPr>
          <p:cNvPr id="47107" name="Oval 3"/>
          <p:cNvSpPr>
            <a:spLocks noChangeArrowheads="1"/>
          </p:cNvSpPr>
          <p:nvPr/>
        </p:nvSpPr>
        <p:spPr bwMode="auto">
          <a:xfrm rot="1620000">
            <a:off x="6146800" y="4821239"/>
            <a:ext cx="609600" cy="1108075"/>
          </a:xfrm>
          <a:prstGeom prst="ellipse">
            <a:avLst/>
          </a:prstGeom>
          <a:solidFill>
            <a:srgbClr val="FFFF99"/>
          </a:solidFill>
          <a:ln w="38160" cap="sq">
            <a:solidFill>
              <a:srgbClr val="FF99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  <p:sp>
        <p:nvSpPr>
          <p:cNvPr id="47108" name="Freeform 4"/>
          <p:cNvSpPr>
            <a:spLocks noChangeArrowheads="1"/>
          </p:cNvSpPr>
          <p:nvPr/>
        </p:nvSpPr>
        <p:spPr bwMode="auto">
          <a:xfrm>
            <a:off x="6272213" y="5486401"/>
            <a:ext cx="2266950" cy="561975"/>
          </a:xfrm>
          <a:custGeom>
            <a:avLst/>
            <a:gdLst>
              <a:gd name="G0" fmla="+- 114 0 0"/>
              <a:gd name="G1" fmla="+- 1 0 0"/>
              <a:gd name="G2" fmla="+- 1 0 0"/>
              <a:gd name="G3" fmla="+- 1 0 0"/>
              <a:gd name="G4" fmla="+- 1 0 0"/>
              <a:gd name="G5" fmla="+- 1 0 0"/>
              <a:gd name="G6" fmla="+- 1 0 0"/>
              <a:gd name="G7" fmla="+- 1 0 0"/>
              <a:gd name="G8" fmla="+- 1 0 0"/>
              <a:gd name="G9" fmla="+- 1 0 0"/>
              <a:gd name="G10" fmla="+- 1 0 0"/>
              <a:gd name="G11" fmla="+- 1 0 0"/>
              <a:gd name="G12" fmla="+- 1 0 0"/>
              <a:gd name="G13" fmla="+- 1 0 0"/>
              <a:gd name="G14" fmla="+- 1 0 0"/>
              <a:gd name="G15" fmla="+- 1 0 0"/>
              <a:gd name="G16" fmla="+- 1 0 0"/>
              <a:gd name="G17" fmla="*/ 1 10426 3805"/>
              <a:gd name="G18" fmla="+- 1 0 0"/>
              <a:gd name="G19" fmla="+- 1 0 0"/>
              <a:gd name="G20" fmla="+- 1 0 0"/>
              <a:gd name="G21" fmla="+- 1 0 0"/>
              <a:gd name="T0" fmla="*/ 0 w 1428"/>
              <a:gd name="T1" fmla="*/ 419100 h 354"/>
              <a:gd name="T2" fmla="*/ 276225 w 1428"/>
              <a:gd name="T3" fmla="*/ 514350 h 354"/>
              <a:gd name="T4" fmla="*/ 595313 w 1428"/>
              <a:gd name="T5" fmla="*/ 557213 h 354"/>
              <a:gd name="T6" fmla="*/ 981075 w 1428"/>
              <a:gd name="T7" fmla="*/ 561975 h 354"/>
              <a:gd name="T8" fmla="*/ 1190625 w 1428"/>
              <a:gd name="T9" fmla="*/ 542925 h 354"/>
              <a:gd name="T10" fmla="*/ 1385888 w 1428"/>
              <a:gd name="T11" fmla="*/ 528638 h 354"/>
              <a:gd name="T12" fmla="*/ 1604963 w 1428"/>
              <a:gd name="T13" fmla="*/ 471488 h 354"/>
              <a:gd name="T14" fmla="*/ 1781175 w 1428"/>
              <a:gd name="T15" fmla="*/ 414338 h 354"/>
              <a:gd name="T16" fmla="*/ 1914525 w 1428"/>
              <a:gd name="T17" fmla="*/ 352425 h 354"/>
              <a:gd name="T18" fmla="*/ 2043113 w 1428"/>
              <a:gd name="T19" fmla="*/ 257175 h 354"/>
              <a:gd name="T20" fmla="*/ 2266950 w 1428"/>
              <a:gd name="T21" fmla="*/ 0 h 354"/>
              <a:gd name="T22" fmla="*/ 2071688 w 1428"/>
              <a:gd name="T23" fmla="*/ 171450 h 354"/>
              <a:gd name="T24" fmla="*/ 1781175 w 1428"/>
              <a:gd name="T25" fmla="*/ 328613 h 354"/>
              <a:gd name="T26" fmla="*/ 1524000 w 1428"/>
              <a:gd name="T27" fmla="*/ 404813 h 354"/>
              <a:gd name="T28" fmla="*/ 1333500 w 1428"/>
              <a:gd name="T29" fmla="*/ 447675 h 354"/>
              <a:gd name="T30" fmla="*/ 1109663 w 1428"/>
              <a:gd name="T31" fmla="*/ 471488 h 354"/>
              <a:gd name="T32" fmla="*/ 738188 w 1428"/>
              <a:gd name="T33" fmla="*/ 452438 h 354"/>
              <a:gd name="T34" fmla="*/ 476250 w 1428"/>
              <a:gd name="T35" fmla="*/ 395288 h 354"/>
              <a:gd name="T36" fmla="*/ 266700 w 1428"/>
              <a:gd name="T37" fmla="*/ 309563 h 354"/>
              <a:gd name="T38" fmla="*/ 176213 w 1428"/>
              <a:gd name="T39" fmla="*/ 366713 h 354"/>
              <a:gd name="T40" fmla="*/ 109538 w 1428"/>
              <a:gd name="T41" fmla="*/ 395288 h 354"/>
              <a:gd name="T42" fmla="*/ 0 w 1428"/>
              <a:gd name="T43" fmla="*/ 419100 h 3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1428" h="354">
                <a:moveTo>
                  <a:pt x="0" y="264"/>
                </a:moveTo>
                <a:lnTo>
                  <a:pt x="174" y="324"/>
                </a:lnTo>
                <a:lnTo>
                  <a:pt x="375" y="351"/>
                </a:lnTo>
                <a:lnTo>
                  <a:pt x="618" y="354"/>
                </a:lnTo>
                <a:lnTo>
                  <a:pt x="750" y="342"/>
                </a:lnTo>
                <a:lnTo>
                  <a:pt x="873" y="333"/>
                </a:lnTo>
                <a:lnTo>
                  <a:pt x="1011" y="297"/>
                </a:lnTo>
                <a:lnTo>
                  <a:pt x="1122" y="261"/>
                </a:lnTo>
                <a:lnTo>
                  <a:pt x="1206" y="222"/>
                </a:lnTo>
                <a:lnTo>
                  <a:pt x="1287" y="162"/>
                </a:lnTo>
                <a:lnTo>
                  <a:pt x="1428" y="0"/>
                </a:lnTo>
                <a:lnTo>
                  <a:pt x="1305" y="108"/>
                </a:lnTo>
                <a:lnTo>
                  <a:pt x="1122" y="207"/>
                </a:lnTo>
                <a:lnTo>
                  <a:pt x="960" y="255"/>
                </a:lnTo>
                <a:lnTo>
                  <a:pt x="840" y="282"/>
                </a:lnTo>
                <a:lnTo>
                  <a:pt x="699" y="297"/>
                </a:lnTo>
                <a:lnTo>
                  <a:pt x="465" y="285"/>
                </a:lnTo>
                <a:lnTo>
                  <a:pt x="300" y="249"/>
                </a:lnTo>
                <a:lnTo>
                  <a:pt x="168" y="195"/>
                </a:lnTo>
                <a:lnTo>
                  <a:pt x="111" y="231"/>
                </a:lnTo>
                <a:lnTo>
                  <a:pt x="69" y="249"/>
                </a:lnTo>
                <a:lnTo>
                  <a:pt x="0" y="264"/>
                </a:lnTo>
                <a:close/>
              </a:path>
            </a:pathLst>
          </a:custGeom>
          <a:gradFill rotWithShape="0">
            <a:gsLst>
              <a:gs pos="0">
                <a:srgbClr val="FDEA9B"/>
              </a:gs>
              <a:gs pos="50000">
                <a:srgbClr val="F6DB86"/>
              </a:gs>
              <a:gs pos="100000">
                <a:srgbClr val="FDEA9B"/>
              </a:gs>
            </a:gsLst>
            <a:lin ang="135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  <p:sp>
        <p:nvSpPr>
          <p:cNvPr id="47109" name="Freeform 5"/>
          <p:cNvSpPr>
            <a:spLocks noChangeArrowheads="1"/>
          </p:cNvSpPr>
          <p:nvPr/>
        </p:nvSpPr>
        <p:spPr bwMode="auto">
          <a:xfrm>
            <a:off x="6777038" y="4429125"/>
            <a:ext cx="1376362" cy="1042988"/>
          </a:xfrm>
          <a:custGeom>
            <a:avLst/>
            <a:gdLst>
              <a:gd name="G0" fmla="+- 1 0 0"/>
              <a:gd name="G1" fmla="+- 1 0 0"/>
              <a:gd name="G2" fmla="+- 1 0 0"/>
              <a:gd name="G3" fmla="+- 1 0 0"/>
              <a:gd name="G4" fmla="+- 1 0 0"/>
              <a:gd name="G5" fmla="+- 1 0 0"/>
              <a:gd name="G6" fmla="+- 1 0 0"/>
              <a:gd name="T0" fmla="*/ 711 256 1"/>
              <a:gd name="T1" fmla="*/ 0 256 1"/>
              <a:gd name="G7" fmla="+- 0 T0 T1"/>
              <a:gd name="G8" fmla="sin 99 G7"/>
              <a:gd name="G9" fmla="+- 1 0 0"/>
              <a:gd name="G10" fmla="+- 1 0 0"/>
              <a:gd name="G11" fmla="+- 1 0 0"/>
              <a:gd name="G12" fmla="+- 1 0 0"/>
              <a:gd name="G13" fmla="+- 1 0 0"/>
              <a:gd name="G14" fmla="+- 1 0 0"/>
              <a:gd name="G15" fmla="+- 1 0 0"/>
              <a:gd name="G16" fmla="+- 1 0 0"/>
              <a:gd name="G17" fmla="+- 1 0 0"/>
              <a:gd name="G18" fmla="+- 1 0 0"/>
              <a:gd name="G19" fmla="*/ 1 7599 16"/>
              <a:gd name="G20" fmla="*/ 1 4079 61504"/>
              <a:gd name="G21" fmla="+- 1 0 0"/>
              <a:gd name="G22" fmla="+- 1 0 0"/>
              <a:gd name="G23" fmla="+- 1 0 0"/>
              <a:gd name="G24" fmla="+- 1 0 0"/>
              <a:gd name="G25" fmla="+- 1 0 0"/>
              <a:gd name="G26" fmla="+- 1 0 0"/>
              <a:gd name="G27" fmla="+- 1 0 0"/>
              <a:gd name="G28" fmla="+- 1 0 0"/>
              <a:gd name="G29" fmla="+- 1 0 0"/>
              <a:gd name="G30" fmla="+- 1 0 0"/>
              <a:gd name="G31" fmla="+- 1 0 0"/>
              <a:gd name="G32" fmla="+- 1 0 0"/>
              <a:gd name="G33" fmla="+- 1 0 0"/>
              <a:gd name="G34" fmla="+- 1 0 0"/>
              <a:gd name="G35" fmla="+- 1 0 0"/>
              <a:gd name="G36" fmla="+- 1 0 0"/>
              <a:gd name="G37" fmla="+- 1 0 0"/>
              <a:gd name="G38" fmla="+- 1 0 0"/>
              <a:gd name="G39" fmla="+- 1 0 0"/>
              <a:gd name="G40" fmla="+- 1 0 0"/>
              <a:gd name="G41" fmla="+- 1 0 0"/>
              <a:gd name="G42" fmla="*/ 1 16385 2"/>
              <a:gd name="G43" fmla="+- 1 0 0"/>
              <a:gd name="G44" fmla="+- 1 0 0"/>
              <a:gd name="G45" fmla="+- 1 0 0"/>
              <a:gd name="G46" fmla="+- 1 0 0"/>
              <a:gd name="G47" fmla="+- 1 0 0"/>
              <a:gd name="G48" fmla="+- 1 0 0"/>
              <a:gd name="G49" fmla="+- 1 0 0"/>
              <a:gd name="G50" fmla="+- 1 0 0"/>
              <a:gd name="G51" fmla="+- 1 0 0"/>
              <a:gd name="G52" fmla="+- 1 0 0"/>
              <a:gd name="G53" fmla="+- 1 0 0"/>
              <a:gd name="G54" fmla="+- 1 0 0"/>
              <a:gd name="G55" fmla="+- 1 0 0"/>
              <a:gd name="G56" fmla="+- 1 0 0"/>
              <a:gd name="G57" fmla="+- 1 0 0"/>
              <a:gd name="G58" fmla="+- 1 0 0"/>
              <a:gd name="G59" fmla="+- 1 0 0"/>
              <a:gd name="G60" fmla="+- 1 0 0"/>
              <a:gd name="G61" fmla="+- 1 0 0"/>
              <a:gd name="G62" fmla="*/ 1 7011 51200"/>
              <a:gd name="G63" fmla="+- 1 0 0"/>
              <a:gd name="G64" fmla="+- 19570 0 0"/>
              <a:gd name="G65" fmla="*/ 1 14221 45568"/>
              <a:gd name="G66" fmla="*/ 1 35987 55552"/>
              <a:gd name="G67" fmla="*/ G66 1 180"/>
              <a:gd name="G68" fmla="*/ G65 1 G67"/>
              <a:gd name="G69" fmla="*/ 1 31043 15648"/>
              <a:gd name="G70" fmla="+- 1 0 0"/>
              <a:gd name="G71" fmla="+- 1 0 0"/>
              <a:gd name="G72" fmla="+- 1 0 0"/>
              <a:gd name="G73" fmla="+- 1 0 0"/>
              <a:gd name="G74" fmla="+- 1 0 0"/>
              <a:gd name="G75" fmla="*/ 1 0 0"/>
              <a:gd name="G76" fmla="*/ 1 42325 0"/>
              <a:gd name="G77" fmla="*/ 1 35987 55552"/>
              <a:gd name="G78" fmla="*/ G77 1 180"/>
              <a:gd name="G79" fmla="*/ G76 1 G78"/>
              <a:gd name="G80" fmla="+- 4 0 0"/>
              <a:gd name="G81" fmla="+- 8 0 0"/>
              <a:gd name="G82" fmla="+- 30440 0 0"/>
              <a:gd name="G83" fmla="*/ 1 25271 0"/>
              <a:gd name="G84" fmla="*/ 1 35987 55552"/>
              <a:gd name="G85" fmla="*/ G84 1 180"/>
              <a:gd name="G86" fmla="*/ G83 1 G85"/>
              <a:gd name="G87" fmla="*/ 1 49417 15648"/>
              <a:gd name="G88" fmla="+- 22891 0 0"/>
              <a:gd name="G89" fmla="*/ 1 0 0"/>
              <a:gd name="G90" fmla="*/ 1 0 0"/>
              <a:gd name="T2" fmla="*/ 238125 w 867"/>
              <a:gd name="T3" fmla="*/ 871538 h 657"/>
              <a:gd name="T4" fmla="*/ 542925 w 867"/>
              <a:gd name="T5" fmla="*/ 1028700 h 657"/>
              <a:gd name="T6" fmla="*/ 819150 w 867"/>
              <a:gd name="T7" fmla="*/ 1033463 h 657"/>
              <a:gd name="T8" fmla="*/ 1138237 w 867"/>
              <a:gd name="T9" fmla="*/ 914400 h 657"/>
              <a:gd name="T10" fmla="*/ 1343025 w 867"/>
              <a:gd name="T11" fmla="*/ 690563 h 657"/>
              <a:gd name="T12" fmla="*/ 1376362 w 867"/>
              <a:gd name="T13" fmla="*/ 447675 h 657"/>
              <a:gd name="T14" fmla="*/ 1323975 w 867"/>
              <a:gd name="T15" fmla="*/ 266700 h 657"/>
              <a:gd name="T16" fmla="*/ 1128712 w 867"/>
              <a:gd name="T17" fmla="*/ 76200 h 657"/>
              <a:gd name="T18" fmla="*/ 838200 w 867"/>
              <a:gd name="T19" fmla="*/ 0 h 657"/>
              <a:gd name="T20" fmla="*/ 581025 w 867"/>
              <a:gd name="T21" fmla="*/ 80963 h 657"/>
              <a:gd name="T22" fmla="*/ 347662 w 867"/>
              <a:gd name="T23" fmla="*/ 300038 h 657"/>
              <a:gd name="T24" fmla="*/ 295275 w 867"/>
              <a:gd name="T25" fmla="*/ 542925 h 657"/>
              <a:gd name="T26" fmla="*/ 376237 w 867"/>
              <a:gd name="T27" fmla="*/ 685800 h 657"/>
              <a:gd name="T28" fmla="*/ 581025 w 867"/>
              <a:gd name="T29" fmla="*/ 809625 h 657"/>
              <a:gd name="T30" fmla="*/ 828675 w 867"/>
              <a:gd name="T31" fmla="*/ 790575 h 657"/>
              <a:gd name="T32" fmla="*/ 962025 w 867"/>
              <a:gd name="T33" fmla="*/ 681038 h 657"/>
              <a:gd name="T34" fmla="*/ 985837 w 867"/>
              <a:gd name="T35" fmla="*/ 509588 h 657"/>
              <a:gd name="T36" fmla="*/ 890587 w 867"/>
              <a:gd name="T37" fmla="*/ 361950 h 657"/>
              <a:gd name="T38" fmla="*/ 709612 w 867"/>
              <a:gd name="T39" fmla="*/ 304800 h 657"/>
              <a:gd name="T40" fmla="*/ 528637 w 867"/>
              <a:gd name="T41" fmla="*/ 409575 h 657"/>
              <a:gd name="T42" fmla="*/ 504825 w 867"/>
              <a:gd name="T43" fmla="*/ 614363 h 657"/>
              <a:gd name="T44" fmla="*/ 638175 w 867"/>
              <a:gd name="T45" fmla="*/ 652463 h 657"/>
              <a:gd name="T46" fmla="*/ 571500 w 867"/>
              <a:gd name="T47" fmla="*/ 504825 h 657"/>
              <a:gd name="T48" fmla="*/ 666750 w 867"/>
              <a:gd name="T49" fmla="*/ 357188 h 657"/>
              <a:gd name="T50" fmla="*/ 852487 w 867"/>
              <a:gd name="T51" fmla="*/ 457200 h 657"/>
              <a:gd name="T52" fmla="*/ 900112 w 867"/>
              <a:gd name="T53" fmla="*/ 671513 h 657"/>
              <a:gd name="T54" fmla="*/ 804862 w 867"/>
              <a:gd name="T55" fmla="*/ 728663 h 657"/>
              <a:gd name="T56" fmla="*/ 638175 w 867"/>
              <a:gd name="T57" fmla="*/ 752475 h 657"/>
              <a:gd name="T58" fmla="*/ 457200 w 867"/>
              <a:gd name="T59" fmla="*/ 657225 h 657"/>
              <a:gd name="T60" fmla="*/ 357187 w 867"/>
              <a:gd name="T61" fmla="*/ 404813 h 657"/>
              <a:gd name="T62" fmla="*/ 528637 w 867"/>
              <a:gd name="T63" fmla="*/ 157163 h 657"/>
              <a:gd name="T64" fmla="*/ 752475 w 867"/>
              <a:gd name="T65" fmla="*/ 85725 h 657"/>
              <a:gd name="T66" fmla="*/ 1071562 w 867"/>
              <a:gd name="T67" fmla="*/ 157163 h 657"/>
              <a:gd name="T68" fmla="*/ 1281112 w 867"/>
              <a:gd name="T69" fmla="*/ 442913 h 657"/>
              <a:gd name="T70" fmla="*/ 1214437 w 867"/>
              <a:gd name="T71" fmla="*/ 766763 h 657"/>
              <a:gd name="T72" fmla="*/ 900112 w 867"/>
              <a:gd name="T73" fmla="*/ 966788 h 657"/>
              <a:gd name="T74" fmla="*/ 614362 w 867"/>
              <a:gd name="T75" fmla="*/ 976313 h 657"/>
              <a:gd name="T76" fmla="*/ 357187 w 867"/>
              <a:gd name="T77" fmla="*/ 871538 h 657"/>
              <a:gd name="T78" fmla="*/ 133350 w 867"/>
              <a:gd name="T79" fmla="*/ 642938 h 657"/>
              <a:gd name="T80" fmla="*/ 0 w 867"/>
              <a:gd name="T81" fmla="*/ 481013 h 657"/>
            </a:gdLst>
            <a:ahLst/>
            <a:cxnLst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867" h="657">
                <a:moveTo>
                  <a:pt x="45" y="435"/>
                </a:moveTo>
                <a:lnTo>
                  <a:pt x="150" y="549"/>
                </a:lnTo>
                <a:lnTo>
                  <a:pt x="243" y="618"/>
                </a:lnTo>
                <a:lnTo>
                  <a:pt x="342" y="648"/>
                </a:lnTo>
                <a:lnTo>
                  <a:pt x="423" y="657"/>
                </a:lnTo>
                <a:lnTo>
                  <a:pt x="516" y="651"/>
                </a:lnTo>
                <a:lnTo>
                  <a:pt x="624" y="621"/>
                </a:lnTo>
                <a:lnTo>
                  <a:pt x="717" y="576"/>
                </a:lnTo>
                <a:lnTo>
                  <a:pt x="792" y="513"/>
                </a:lnTo>
                <a:lnTo>
                  <a:pt x="846" y="435"/>
                </a:lnTo>
                <a:lnTo>
                  <a:pt x="867" y="348"/>
                </a:lnTo>
                <a:lnTo>
                  <a:pt x="867" y="282"/>
                </a:lnTo>
                <a:lnTo>
                  <a:pt x="855" y="225"/>
                </a:lnTo>
                <a:lnTo>
                  <a:pt x="834" y="168"/>
                </a:lnTo>
                <a:lnTo>
                  <a:pt x="777" y="99"/>
                </a:lnTo>
                <a:lnTo>
                  <a:pt x="711" y="48"/>
                </a:lnTo>
                <a:lnTo>
                  <a:pt x="624" y="12"/>
                </a:lnTo>
                <a:lnTo>
                  <a:pt x="528" y="0"/>
                </a:lnTo>
                <a:lnTo>
                  <a:pt x="456" y="15"/>
                </a:lnTo>
                <a:lnTo>
                  <a:pt x="366" y="51"/>
                </a:lnTo>
                <a:lnTo>
                  <a:pt x="276" y="117"/>
                </a:lnTo>
                <a:lnTo>
                  <a:pt x="219" y="189"/>
                </a:lnTo>
                <a:lnTo>
                  <a:pt x="180" y="276"/>
                </a:lnTo>
                <a:lnTo>
                  <a:pt x="186" y="342"/>
                </a:lnTo>
                <a:lnTo>
                  <a:pt x="195" y="375"/>
                </a:lnTo>
                <a:lnTo>
                  <a:pt x="237" y="432"/>
                </a:lnTo>
                <a:lnTo>
                  <a:pt x="306" y="486"/>
                </a:lnTo>
                <a:lnTo>
                  <a:pt x="366" y="510"/>
                </a:lnTo>
                <a:lnTo>
                  <a:pt x="432" y="522"/>
                </a:lnTo>
                <a:lnTo>
                  <a:pt x="522" y="498"/>
                </a:lnTo>
                <a:lnTo>
                  <a:pt x="579" y="465"/>
                </a:lnTo>
                <a:lnTo>
                  <a:pt x="606" y="429"/>
                </a:lnTo>
                <a:lnTo>
                  <a:pt x="621" y="399"/>
                </a:lnTo>
                <a:lnTo>
                  <a:pt x="621" y="321"/>
                </a:lnTo>
                <a:lnTo>
                  <a:pt x="597" y="264"/>
                </a:lnTo>
                <a:lnTo>
                  <a:pt x="561" y="228"/>
                </a:lnTo>
                <a:lnTo>
                  <a:pt x="513" y="204"/>
                </a:lnTo>
                <a:lnTo>
                  <a:pt x="447" y="192"/>
                </a:lnTo>
                <a:lnTo>
                  <a:pt x="384" y="213"/>
                </a:lnTo>
                <a:lnTo>
                  <a:pt x="333" y="258"/>
                </a:lnTo>
                <a:lnTo>
                  <a:pt x="309" y="315"/>
                </a:lnTo>
                <a:lnTo>
                  <a:pt x="318" y="387"/>
                </a:lnTo>
                <a:lnTo>
                  <a:pt x="372" y="411"/>
                </a:lnTo>
                <a:lnTo>
                  <a:pt x="402" y="411"/>
                </a:lnTo>
                <a:lnTo>
                  <a:pt x="372" y="369"/>
                </a:lnTo>
                <a:lnTo>
                  <a:pt x="360" y="318"/>
                </a:lnTo>
                <a:lnTo>
                  <a:pt x="378" y="249"/>
                </a:lnTo>
                <a:lnTo>
                  <a:pt x="420" y="225"/>
                </a:lnTo>
                <a:lnTo>
                  <a:pt x="465" y="231"/>
                </a:lnTo>
                <a:lnTo>
                  <a:pt x="537" y="288"/>
                </a:lnTo>
                <a:lnTo>
                  <a:pt x="573" y="369"/>
                </a:lnTo>
                <a:lnTo>
                  <a:pt x="567" y="423"/>
                </a:lnTo>
                <a:lnTo>
                  <a:pt x="552" y="432"/>
                </a:lnTo>
                <a:lnTo>
                  <a:pt x="507" y="459"/>
                </a:lnTo>
                <a:lnTo>
                  <a:pt x="453" y="477"/>
                </a:lnTo>
                <a:lnTo>
                  <a:pt x="402" y="474"/>
                </a:lnTo>
                <a:lnTo>
                  <a:pt x="345" y="453"/>
                </a:lnTo>
                <a:lnTo>
                  <a:pt x="288" y="414"/>
                </a:lnTo>
                <a:lnTo>
                  <a:pt x="237" y="354"/>
                </a:lnTo>
                <a:lnTo>
                  <a:pt x="225" y="255"/>
                </a:lnTo>
                <a:lnTo>
                  <a:pt x="243" y="189"/>
                </a:lnTo>
                <a:lnTo>
                  <a:pt x="333" y="99"/>
                </a:lnTo>
                <a:lnTo>
                  <a:pt x="390" y="72"/>
                </a:lnTo>
                <a:lnTo>
                  <a:pt x="474" y="54"/>
                </a:lnTo>
                <a:lnTo>
                  <a:pt x="597" y="57"/>
                </a:lnTo>
                <a:lnTo>
                  <a:pt x="675" y="99"/>
                </a:lnTo>
                <a:lnTo>
                  <a:pt x="765" y="177"/>
                </a:lnTo>
                <a:lnTo>
                  <a:pt x="807" y="279"/>
                </a:lnTo>
                <a:lnTo>
                  <a:pt x="804" y="399"/>
                </a:lnTo>
                <a:lnTo>
                  <a:pt x="765" y="483"/>
                </a:lnTo>
                <a:lnTo>
                  <a:pt x="666" y="558"/>
                </a:lnTo>
                <a:lnTo>
                  <a:pt x="567" y="609"/>
                </a:lnTo>
                <a:lnTo>
                  <a:pt x="456" y="624"/>
                </a:lnTo>
                <a:lnTo>
                  <a:pt x="387" y="615"/>
                </a:lnTo>
                <a:lnTo>
                  <a:pt x="318" y="600"/>
                </a:lnTo>
                <a:lnTo>
                  <a:pt x="225" y="549"/>
                </a:lnTo>
                <a:lnTo>
                  <a:pt x="150" y="477"/>
                </a:lnTo>
                <a:lnTo>
                  <a:pt x="84" y="405"/>
                </a:lnTo>
                <a:lnTo>
                  <a:pt x="33" y="324"/>
                </a:lnTo>
                <a:lnTo>
                  <a:pt x="0" y="303"/>
                </a:lnTo>
                <a:lnTo>
                  <a:pt x="45" y="435"/>
                </a:lnTo>
                <a:close/>
              </a:path>
            </a:pathLst>
          </a:custGeom>
          <a:gradFill rotWithShape="0">
            <a:gsLst>
              <a:gs pos="0">
                <a:srgbClr val="F6DB86"/>
              </a:gs>
              <a:gs pos="50000">
                <a:srgbClr val="F5D87D"/>
              </a:gs>
              <a:gs pos="100000">
                <a:srgbClr val="F6DB86"/>
              </a:gs>
            </a:gsLst>
            <a:lin ang="135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  <p:sp>
        <p:nvSpPr>
          <p:cNvPr id="47110" name="Freeform 6"/>
          <p:cNvSpPr>
            <a:spLocks noChangeArrowheads="1"/>
          </p:cNvSpPr>
          <p:nvPr/>
        </p:nvSpPr>
        <p:spPr bwMode="auto">
          <a:xfrm>
            <a:off x="6219825" y="4095751"/>
            <a:ext cx="2419350" cy="1965325"/>
          </a:xfrm>
          <a:custGeom>
            <a:avLst/>
            <a:gdLst>
              <a:gd name="G0" fmla="+- 97 0 0"/>
              <a:gd name="G1" fmla="+- 1 0 0"/>
              <a:gd name="G2" fmla="+- 1 0 0"/>
              <a:gd name="G3" fmla="+- 1 0 0"/>
              <a:gd name="G4" fmla="+- 1180 0 0"/>
              <a:gd name="G5" fmla="+- 1 0 0"/>
              <a:gd name="G6" fmla="+- 1 0 0"/>
              <a:gd name="G7" fmla="+- 1 0 0"/>
              <a:gd name="G8" fmla="+- 1 0 0"/>
              <a:gd name="G9" fmla="+- 1 0 0"/>
              <a:gd name="G10" fmla="+- 1 0 0"/>
              <a:gd name="G11" fmla="+- 1 0 0"/>
              <a:gd name="G12" fmla="+- 1 0 0"/>
              <a:gd name="G13" fmla="+- 1 0 0"/>
              <a:gd name="G14" fmla="+- 1 0 0"/>
              <a:gd name="T0" fmla="*/ 695 256 1"/>
              <a:gd name="T1" fmla="*/ 0 256 1"/>
              <a:gd name="G15" fmla="+- 0 T0 T1"/>
              <a:gd name="G16" fmla="cos 13 G15"/>
              <a:gd name="G17" fmla="+- 1 0 0"/>
              <a:gd name="G18" fmla="+- 1 0 0"/>
              <a:gd name="G19" fmla="+- 1 0 0"/>
              <a:gd name="G20" fmla="+- 1 0 0"/>
              <a:gd name="G21" fmla="+- 1 0 0"/>
              <a:gd name="G22" fmla="+- 1 0 0"/>
              <a:gd name="G23" fmla="+- 1 0 0"/>
              <a:gd name="G24" fmla="+- 1 0 0"/>
              <a:gd name="G25" fmla="+- 1 0 0"/>
              <a:gd name="G26" fmla="+- 1 0 0"/>
              <a:gd name="G27" fmla="*/ 1 0 0"/>
              <a:gd name="G28" fmla="+- 1 0 0"/>
              <a:gd name="G29" fmla="+- 1 0 0"/>
              <a:gd name="G30" fmla="+- 1 0 0"/>
              <a:gd name="G31" fmla="+- 1 0 0"/>
              <a:gd name="G32" fmla="+- 1 0 0"/>
              <a:gd name="G33" fmla="+- 1 0 0"/>
              <a:gd name="G34" fmla="+- 1 0 0"/>
              <a:gd name="G35" fmla="+- 1 0 0"/>
              <a:gd name="G36" fmla="+- 1 0 0"/>
              <a:gd name="G37" fmla="+- 1 0 0"/>
              <a:gd name="G38" fmla="+- 1 0 0"/>
              <a:gd name="G39" fmla="+- 1 0 0"/>
              <a:gd name="G40" fmla="+- 1 0 0"/>
              <a:gd name="G41" fmla="+- 1 0 0"/>
              <a:gd name="G42" fmla="+- 1 0 0"/>
              <a:gd name="G43" fmla="+- 1 0 0"/>
              <a:gd name="G44" fmla="+- 1 0 0"/>
              <a:gd name="G45" fmla="+- 1 0 0"/>
              <a:gd name="G46" fmla="+- 1 0 0"/>
              <a:gd name="G47" fmla="+- 1 0 0"/>
              <a:gd name="G48" fmla="+- 1 0 0"/>
              <a:gd name="G49" fmla="+- 1 0 0"/>
              <a:gd name="G50" fmla="+- 1 0 0"/>
              <a:gd name="G51" fmla="+- 1 0 0"/>
              <a:gd name="G52" fmla="+- 1 0 0"/>
              <a:gd name="G53" fmla="+- 1 0 0"/>
              <a:gd name="G54" fmla="+- 1 0 0"/>
              <a:gd name="G55" fmla="+- 1 0 0"/>
              <a:gd name="G56" fmla="+- 1 0 0"/>
              <a:gd name="G57" fmla="+- 1 0 0"/>
              <a:gd name="G58" fmla="+- 1 0 0"/>
              <a:gd name="G59" fmla="+- 1 0 0"/>
              <a:gd name="G60" fmla="+- 1 0 0"/>
              <a:gd name="G61" fmla="+- 1 0 0"/>
              <a:gd name="G62" fmla="+- 1 0 0"/>
              <a:gd name="G63" fmla="+- 1 0 0"/>
              <a:gd name="G64" fmla="+- 1 0 0"/>
              <a:gd name="G65" fmla="+- 1 0 0"/>
              <a:gd name="G66" fmla="+- 1 0 0"/>
              <a:gd name="G67" fmla="+- 1 0 0"/>
              <a:gd name="G68" fmla="+- 1 0 0"/>
              <a:gd name="G69" fmla="+- 34816 0 0"/>
              <a:gd name="G70" fmla="*/ 1 21845 0"/>
              <a:gd name="G71" fmla="*/ 1 35987 55552"/>
              <a:gd name="G72" fmla="*/ G71 1 180"/>
              <a:gd name="G73" fmla="*/ G70 1 G72"/>
              <a:gd name="G74" fmla="+- 1 0 0"/>
              <a:gd name="G75" fmla="+- 1 0 0"/>
              <a:gd name="G76" fmla="+- 1 0 0"/>
              <a:gd name="G77" fmla="+- 1 0 0"/>
              <a:gd name="G78" fmla="+- 1 0 0"/>
              <a:gd name="G79" fmla="+- 1 0 0"/>
              <a:gd name="G80" fmla="+- 1 0 0"/>
              <a:gd name="G81" fmla="+- 1 0 0"/>
              <a:gd name="G82" fmla="*/ 1 0 0"/>
              <a:gd name="T2" fmla="*/ 34 256 1"/>
              <a:gd name="T3" fmla="*/ 0 256 1"/>
              <a:gd name="G83" fmla="+- 0 T2 T3"/>
              <a:gd name="G84" fmla="cos 41901 G83"/>
              <a:gd name="G85" fmla="*/ 1 50881 14672"/>
              <a:gd name="G86" fmla="+- 29 0 0"/>
              <a:gd name="G87" fmla="*/ 1 5779 49408"/>
              <a:gd name="G88" fmla="+- 42990 0 0"/>
              <a:gd name="G89" fmla="+- 64726 0 0"/>
              <a:gd name="G90" fmla="+- 44292 0 0"/>
              <a:gd name="G91" fmla="+- 51962 0 0"/>
              <a:gd name="G92" fmla="+- 58325 0 0"/>
              <a:gd name="G93" fmla="*/ 1 48981 3912"/>
              <a:gd name="G94" fmla="*/ 1 32191 45376"/>
              <a:gd name="T4" fmla="*/ 227013 w 1524"/>
              <a:gd name="T5" fmla="*/ 1873250 h 1238"/>
              <a:gd name="T6" fmla="*/ 552450 w 1524"/>
              <a:gd name="T7" fmla="*/ 1944688 h 1238"/>
              <a:gd name="T8" fmla="*/ 930275 w 1524"/>
              <a:gd name="T9" fmla="*/ 1965325 h 1238"/>
              <a:gd name="T10" fmla="*/ 1447800 w 1524"/>
              <a:gd name="T11" fmla="*/ 1922463 h 1238"/>
              <a:gd name="T12" fmla="*/ 1809750 w 1524"/>
              <a:gd name="T13" fmla="*/ 1814513 h 1238"/>
              <a:gd name="T14" fmla="*/ 2076450 w 1524"/>
              <a:gd name="T15" fmla="*/ 1676400 h 1238"/>
              <a:gd name="T16" fmla="*/ 2270125 w 1524"/>
              <a:gd name="T17" fmla="*/ 1481138 h 1238"/>
              <a:gd name="T18" fmla="*/ 2379663 w 1524"/>
              <a:gd name="T19" fmla="*/ 1270000 h 1238"/>
              <a:gd name="T20" fmla="*/ 2419350 w 1524"/>
              <a:gd name="T21" fmla="*/ 998538 h 1238"/>
              <a:gd name="T22" fmla="*/ 2384425 w 1524"/>
              <a:gd name="T23" fmla="*/ 717550 h 1238"/>
              <a:gd name="T24" fmla="*/ 2270125 w 1524"/>
              <a:gd name="T25" fmla="*/ 463550 h 1238"/>
              <a:gd name="T26" fmla="*/ 2119313 w 1524"/>
              <a:gd name="T27" fmla="*/ 265113 h 1238"/>
              <a:gd name="T28" fmla="*/ 1927225 w 1524"/>
              <a:gd name="T29" fmla="*/ 120650 h 1238"/>
              <a:gd name="T30" fmla="*/ 1685925 w 1524"/>
              <a:gd name="T31" fmla="*/ 22225 h 1238"/>
              <a:gd name="T32" fmla="*/ 1419225 w 1524"/>
              <a:gd name="T33" fmla="*/ 0 h 1238"/>
              <a:gd name="T34" fmla="*/ 1103313 w 1524"/>
              <a:gd name="T35" fmla="*/ 55563 h 1238"/>
              <a:gd name="T36" fmla="*/ 908050 w 1524"/>
              <a:gd name="T37" fmla="*/ 142875 h 1238"/>
              <a:gd name="T38" fmla="*/ 693738 w 1524"/>
              <a:gd name="T39" fmla="*/ 320675 h 1238"/>
              <a:gd name="T40" fmla="*/ 582613 w 1524"/>
              <a:gd name="T41" fmla="*/ 512763 h 1238"/>
              <a:gd name="T42" fmla="*/ 552450 w 1524"/>
              <a:gd name="T43" fmla="*/ 733425 h 1238"/>
              <a:gd name="T44" fmla="*/ 611188 w 1524"/>
              <a:gd name="T45" fmla="*/ 976313 h 1238"/>
              <a:gd name="T46" fmla="*/ 785813 w 1524"/>
              <a:gd name="T47" fmla="*/ 1200150 h 1238"/>
              <a:gd name="T48" fmla="*/ 973138 w 1524"/>
              <a:gd name="T49" fmla="*/ 1317625 h 1238"/>
              <a:gd name="T50" fmla="*/ 1238250 w 1524"/>
              <a:gd name="T51" fmla="*/ 1381125 h 1238"/>
              <a:gd name="T52" fmla="*/ 1562100 w 1524"/>
              <a:gd name="T53" fmla="*/ 1314450 h 1238"/>
              <a:gd name="T54" fmla="*/ 1776413 w 1524"/>
              <a:gd name="T55" fmla="*/ 1109663 h 1238"/>
              <a:gd name="T56" fmla="*/ 1847850 w 1524"/>
              <a:gd name="T57" fmla="*/ 895350 h 1238"/>
              <a:gd name="T58" fmla="*/ 1809750 w 1524"/>
              <a:gd name="T59" fmla="*/ 685800 h 1238"/>
              <a:gd name="T60" fmla="*/ 1652588 w 1524"/>
              <a:gd name="T61" fmla="*/ 495300 h 1238"/>
              <a:gd name="T62" fmla="*/ 1447800 w 1524"/>
              <a:gd name="T63" fmla="*/ 419100 h 1238"/>
              <a:gd name="T64" fmla="*/ 1209675 w 1524"/>
              <a:gd name="T65" fmla="*/ 428625 h 1238"/>
              <a:gd name="T66" fmla="*/ 990600 w 1524"/>
              <a:gd name="T67" fmla="*/ 533400 h 1238"/>
              <a:gd name="T68" fmla="*/ 866775 w 1524"/>
              <a:gd name="T69" fmla="*/ 700088 h 1238"/>
              <a:gd name="T70" fmla="*/ 876300 w 1524"/>
              <a:gd name="T71" fmla="*/ 942975 h 1238"/>
              <a:gd name="T72" fmla="*/ 1076325 w 1524"/>
              <a:gd name="T73" fmla="*/ 1123950 h 1238"/>
              <a:gd name="T74" fmla="*/ 1266825 w 1524"/>
              <a:gd name="T75" fmla="*/ 1162050 h 1238"/>
              <a:gd name="T76" fmla="*/ 1381125 w 1524"/>
              <a:gd name="T77" fmla="*/ 1119188 h 1238"/>
              <a:gd name="T78" fmla="*/ 1466850 w 1524"/>
              <a:gd name="T79" fmla="*/ 985838 h 1238"/>
              <a:gd name="T80" fmla="*/ 1466850 w 1524"/>
              <a:gd name="T81" fmla="*/ 871538 h 1238"/>
              <a:gd name="T82" fmla="*/ 1409700 w 1524"/>
              <a:gd name="T83" fmla="*/ 771525 h 1238"/>
              <a:gd name="T84" fmla="*/ 1247775 w 1524"/>
              <a:gd name="T85" fmla="*/ 690563 h 1238"/>
              <a:gd name="T86" fmla="*/ 1109663 w 1524"/>
              <a:gd name="T87" fmla="*/ 723900 h 1238"/>
              <a:gd name="T88" fmla="*/ 1052513 w 1524"/>
              <a:gd name="T89" fmla="*/ 819150 h 1238"/>
              <a:gd name="T90" fmla="*/ 1062038 w 1524"/>
              <a:gd name="T91" fmla="*/ 909638 h 1238"/>
              <a:gd name="T92" fmla="*/ 1166813 w 1524"/>
              <a:gd name="T93" fmla="*/ 985838 h 1238"/>
            </a:gdLst>
            <a:ahLst/>
            <a:cxnLst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524" h="1238">
                <a:moveTo>
                  <a:pt x="0" y="1134"/>
                </a:moveTo>
                <a:lnTo>
                  <a:pt x="143" y="1180"/>
                </a:lnTo>
                <a:lnTo>
                  <a:pt x="238" y="1207"/>
                </a:lnTo>
                <a:lnTo>
                  <a:pt x="348" y="1225"/>
                </a:lnTo>
                <a:lnTo>
                  <a:pt x="466" y="1234"/>
                </a:lnTo>
                <a:lnTo>
                  <a:pt x="586" y="1238"/>
                </a:lnTo>
                <a:lnTo>
                  <a:pt x="794" y="1225"/>
                </a:lnTo>
                <a:lnTo>
                  <a:pt x="912" y="1211"/>
                </a:lnTo>
                <a:lnTo>
                  <a:pt x="1027" y="1180"/>
                </a:lnTo>
                <a:lnTo>
                  <a:pt x="1140" y="1143"/>
                </a:lnTo>
                <a:lnTo>
                  <a:pt x="1250" y="1090"/>
                </a:lnTo>
                <a:lnTo>
                  <a:pt x="1308" y="1056"/>
                </a:lnTo>
                <a:lnTo>
                  <a:pt x="1375" y="1000"/>
                </a:lnTo>
                <a:lnTo>
                  <a:pt x="1430" y="933"/>
                </a:lnTo>
                <a:lnTo>
                  <a:pt x="1473" y="866"/>
                </a:lnTo>
                <a:lnTo>
                  <a:pt x="1499" y="800"/>
                </a:lnTo>
                <a:lnTo>
                  <a:pt x="1517" y="716"/>
                </a:lnTo>
                <a:lnTo>
                  <a:pt x="1524" y="629"/>
                </a:lnTo>
                <a:lnTo>
                  <a:pt x="1518" y="543"/>
                </a:lnTo>
                <a:lnTo>
                  <a:pt x="1502" y="452"/>
                </a:lnTo>
                <a:lnTo>
                  <a:pt x="1466" y="357"/>
                </a:lnTo>
                <a:lnTo>
                  <a:pt x="1430" y="292"/>
                </a:lnTo>
                <a:lnTo>
                  <a:pt x="1383" y="225"/>
                </a:lnTo>
                <a:lnTo>
                  <a:pt x="1335" y="167"/>
                </a:lnTo>
                <a:lnTo>
                  <a:pt x="1277" y="116"/>
                </a:lnTo>
                <a:lnTo>
                  <a:pt x="1214" y="76"/>
                </a:lnTo>
                <a:lnTo>
                  <a:pt x="1122" y="31"/>
                </a:lnTo>
                <a:lnTo>
                  <a:pt x="1062" y="14"/>
                </a:lnTo>
                <a:lnTo>
                  <a:pt x="989" y="3"/>
                </a:lnTo>
                <a:lnTo>
                  <a:pt x="894" y="0"/>
                </a:lnTo>
                <a:lnTo>
                  <a:pt x="778" y="13"/>
                </a:lnTo>
                <a:lnTo>
                  <a:pt x="695" y="35"/>
                </a:lnTo>
                <a:lnTo>
                  <a:pt x="627" y="62"/>
                </a:lnTo>
                <a:lnTo>
                  <a:pt x="572" y="90"/>
                </a:lnTo>
                <a:lnTo>
                  <a:pt x="506" y="138"/>
                </a:lnTo>
                <a:lnTo>
                  <a:pt x="437" y="202"/>
                </a:lnTo>
                <a:lnTo>
                  <a:pt x="399" y="260"/>
                </a:lnTo>
                <a:lnTo>
                  <a:pt x="367" y="323"/>
                </a:lnTo>
                <a:lnTo>
                  <a:pt x="349" y="386"/>
                </a:lnTo>
                <a:lnTo>
                  <a:pt x="348" y="462"/>
                </a:lnTo>
                <a:lnTo>
                  <a:pt x="356" y="534"/>
                </a:lnTo>
                <a:lnTo>
                  <a:pt x="385" y="615"/>
                </a:lnTo>
                <a:lnTo>
                  <a:pt x="446" y="704"/>
                </a:lnTo>
                <a:lnTo>
                  <a:pt x="495" y="756"/>
                </a:lnTo>
                <a:lnTo>
                  <a:pt x="544" y="794"/>
                </a:lnTo>
                <a:lnTo>
                  <a:pt x="613" y="830"/>
                </a:lnTo>
                <a:lnTo>
                  <a:pt x="687" y="857"/>
                </a:lnTo>
                <a:lnTo>
                  <a:pt x="780" y="870"/>
                </a:lnTo>
                <a:lnTo>
                  <a:pt x="876" y="861"/>
                </a:lnTo>
                <a:lnTo>
                  <a:pt x="984" y="828"/>
                </a:lnTo>
                <a:lnTo>
                  <a:pt x="1068" y="768"/>
                </a:lnTo>
                <a:lnTo>
                  <a:pt x="1119" y="699"/>
                </a:lnTo>
                <a:lnTo>
                  <a:pt x="1152" y="627"/>
                </a:lnTo>
                <a:lnTo>
                  <a:pt x="1164" y="564"/>
                </a:lnTo>
                <a:lnTo>
                  <a:pt x="1164" y="498"/>
                </a:lnTo>
                <a:lnTo>
                  <a:pt x="1140" y="432"/>
                </a:lnTo>
                <a:lnTo>
                  <a:pt x="1098" y="366"/>
                </a:lnTo>
                <a:lnTo>
                  <a:pt x="1041" y="312"/>
                </a:lnTo>
                <a:lnTo>
                  <a:pt x="963" y="273"/>
                </a:lnTo>
                <a:lnTo>
                  <a:pt x="912" y="264"/>
                </a:lnTo>
                <a:lnTo>
                  <a:pt x="831" y="258"/>
                </a:lnTo>
                <a:lnTo>
                  <a:pt x="762" y="270"/>
                </a:lnTo>
                <a:lnTo>
                  <a:pt x="684" y="297"/>
                </a:lnTo>
                <a:lnTo>
                  <a:pt x="624" y="336"/>
                </a:lnTo>
                <a:lnTo>
                  <a:pt x="582" y="381"/>
                </a:lnTo>
                <a:lnTo>
                  <a:pt x="546" y="441"/>
                </a:lnTo>
                <a:lnTo>
                  <a:pt x="531" y="510"/>
                </a:lnTo>
                <a:lnTo>
                  <a:pt x="552" y="594"/>
                </a:lnTo>
                <a:lnTo>
                  <a:pt x="609" y="663"/>
                </a:lnTo>
                <a:lnTo>
                  <a:pt x="678" y="708"/>
                </a:lnTo>
                <a:lnTo>
                  <a:pt x="762" y="732"/>
                </a:lnTo>
                <a:lnTo>
                  <a:pt x="798" y="732"/>
                </a:lnTo>
                <a:lnTo>
                  <a:pt x="834" y="723"/>
                </a:lnTo>
                <a:lnTo>
                  <a:pt x="870" y="705"/>
                </a:lnTo>
                <a:lnTo>
                  <a:pt x="903" y="681"/>
                </a:lnTo>
                <a:lnTo>
                  <a:pt x="924" y="621"/>
                </a:lnTo>
                <a:lnTo>
                  <a:pt x="930" y="588"/>
                </a:lnTo>
                <a:lnTo>
                  <a:pt x="924" y="549"/>
                </a:lnTo>
                <a:lnTo>
                  <a:pt x="909" y="513"/>
                </a:lnTo>
                <a:lnTo>
                  <a:pt x="888" y="486"/>
                </a:lnTo>
                <a:lnTo>
                  <a:pt x="843" y="450"/>
                </a:lnTo>
                <a:lnTo>
                  <a:pt x="786" y="435"/>
                </a:lnTo>
                <a:lnTo>
                  <a:pt x="732" y="441"/>
                </a:lnTo>
                <a:lnTo>
                  <a:pt x="699" y="456"/>
                </a:lnTo>
                <a:lnTo>
                  <a:pt x="675" y="483"/>
                </a:lnTo>
                <a:lnTo>
                  <a:pt x="663" y="516"/>
                </a:lnTo>
                <a:lnTo>
                  <a:pt x="660" y="540"/>
                </a:lnTo>
                <a:lnTo>
                  <a:pt x="669" y="573"/>
                </a:lnTo>
                <a:lnTo>
                  <a:pt x="696" y="603"/>
                </a:lnTo>
                <a:lnTo>
                  <a:pt x="735" y="621"/>
                </a:lnTo>
              </a:path>
            </a:pathLst>
          </a:custGeom>
          <a:noFill/>
          <a:ln w="38160" cap="flat">
            <a:solidFill>
              <a:srgbClr val="FF99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  <p:sp>
        <p:nvSpPr>
          <p:cNvPr id="47111" name="Freeform 7"/>
          <p:cNvSpPr>
            <a:spLocks noChangeArrowheads="1"/>
          </p:cNvSpPr>
          <p:nvPr/>
        </p:nvSpPr>
        <p:spPr bwMode="auto">
          <a:xfrm>
            <a:off x="6518276" y="4921251"/>
            <a:ext cx="244475" cy="530225"/>
          </a:xfrm>
          <a:custGeom>
            <a:avLst/>
            <a:gdLst>
              <a:gd name="G0" fmla="+- 1 0 0"/>
              <a:gd name="G1" fmla="+- 1 0 0"/>
              <a:gd name="T0" fmla="*/ 74 256 1"/>
              <a:gd name="T1" fmla="*/ 0 256 1"/>
              <a:gd name="G2" fmla="+- 0 T0 T1"/>
              <a:gd name="G3" fmla="cos 54779 G2"/>
              <a:gd name="T2" fmla="*/ 74 256 1"/>
              <a:gd name="T3" fmla="*/ 0 256 1"/>
              <a:gd name="G4" fmla="+- 0 T2 T3"/>
              <a:gd name="G5" fmla="sin 54877 G4"/>
              <a:gd name="G6" fmla="+- G3 G5 0"/>
              <a:gd name="G7" fmla="+- G6 10800 0"/>
              <a:gd name="G8" fmla="+- 1 0 0"/>
              <a:gd name="G9" fmla="+- 1 0 0"/>
              <a:gd name="G10" fmla="+- 1 0 0"/>
              <a:gd name="G11" fmla="+- 1 0 0"/>
              <a:gd name="G12" fmla="+- 1 0 0"/>
              <a:gd name="G13" fmla="+- 1 0 0"/>
              <a:gd name="G14" fmla="+- 1 0 0"/>
              <a:gd name="G15" fmla="+- 1 0 0"/>
              <a:gd name="G16" fmla="+- 1 0 0"/>
              <a:gd name="G17" fmla="*/ 1 23333 16384"/>
              <a:gd name="G18" fmla="+- 1 0 0"/>
              <a:gd name="G19" fmla="+- 1 0 0"/>
              <a:gd name="G20" fmla="+- 1 0 0"/>
              <a:gd name="T4" fmla="*/ 47625 w 154"/>
              <a:gd name="T5" fmla="*/ 6350 h 334"/>
              <a:gd name="T6" fmla="*/ 73025 w 154"/>
              <a:gd name="T7" fmla="*/ 0 h 334"/>
              <a:gd name="T8" fmla="*/ 122238 w 154"/>
              <a:gd name="T9" fmla="*/ 7938 h 334"/>
              <a:gd name="T10" fmla="*/ 168275 w 154"/>
              <a:gd name="T11" fmla="*/ 28575 h 334"/>
              <a:gd name="T12" fmla="*/ 204788 w 154"/>
              <a:gd name="T13" fmla="*/ 68263 h 334"/>
              <a:gd name="T14" fmla="*/ 223838 w 154"/>
              <a:gd name="T15" fmla="*/ 117475 h 334"/>
              <a:gd name="T16" fmla="*/ 238125 w 154"/>
              <a:gd name="T17" fmla="*/ 174625 h 334"/>
              <a:gd name="T18" fmla="*/ 244475 w 154"/>
              <a:gd name="T19" fmla="*/ 228600 h 334"/>
              <a:gd name="T20" fmla="*/ 242888 w 154"/>
              <a:gd name="T21" fmla="*/ 296863 h 334"/>
              <a:gd name="T22" fmla="*/ 227013 w 154"/>
              <a:gd name="T23" fmla="*/ 368300 h 334"/>
              <a:gd name="T24" fmla="*/ 209550 w 154"/>
              <a:gd name="T25" fmla="*/ 434975 h 334"/>
              <a:gd name="T26" fmla="*/ 190500 w 154"/>
              <a:gd name="T27" fmla="*/ 487363 h 334"/>
              <a:gd name="T28" fmla="*/ 173038 w 154"/>
              <a:gd name="T29" fmla="*/ 530225 h 334"/>
              <a:gd name="T30" fmla="*/ 0 w 154"/>
              <a:gd name="T31" fmla="*/ 192088 h 334"/>
              <a:gd name="T32" fmla="*/ 30163 w 154"/>
              <a:gd name="T33" fmla="*/ 28575 h 334"/>
              <a:gd name="T34" fmla="*/ 47625 w 154"/>
              <a:gd name="T35" fmla="*/ 6350 h 334"/>
            </a:gdLst>
            <a:ahLst/>
            <a:cxnLst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54" h="334">
                <a:moveTo>
                  <a:pt x="30" y="4"/>
                </a:moveTo>
                <a:lnTo>
                  <a:pt x="46" y="0"/>
                </a:lnTo>
                <a:lnTo>
                  <a:pt x="77" y="5"/>
                </a:lnTo>
                <a:lnTo>
                  <a:pt x="106" y="18"/>
                </a:lnTo>
                <a:lnTo>
                  <a:pt x="129" y="43"/>
                </a:lnTo>
                <a:lnTo>
                  <a:pt x="141" y="74"/>
                </a:lnTo>
                <a:lnTo>
                  <a:pt x="150" y="110"/>
                </a:lnTo>
                <a:lnTo>
                  <a:pt x="154" y="144"/>
                </a:lnTo>
                <a:lnTo>
                  <a:pt x="153" y="187"/>
                </a:lnTo>
                <a:lnTo>
                  <a:pt x="143" y="232"/>
                </a:lnTo>
                <a:lnTo>
                  <a:pt x="132" y="274"/>
                </a:lnTo>
                <a:lnTo>
                  <a:pt x="120" y="307"/>
                </a:lnTo>
                <a:lnTo>
                  <a:pt x="109" y="334"/>
                </a:lnTo>
                <a:lnTo>
                  <a:pt x="0" y="121"/>
                </a:lnTo>
                <a:lnTo>
                  <a:pt x="19" y="18"/>
                </a:lnTo>
                <a:lnTo>
                  <a:pt x="30" y="4"/>
                </a:lnTo>
                <a:close/>
              </a:path>
            </a:pathLst>
          </a:custGeom>
          <a:solidFill>
            <a:srgbClr val="CCFFFF"/>
          </a:solidFill>
          <a:ln w="12600" cap="flat">
            <a:solidFill>
              <a:srgbClr val="CC66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  <p:sp>
        <p:nvSpPr>
          <p:cNvPr id="47112" name="Freeform 8"/>
          <p:cNvSpPr>
            <a:spLocks noChangeArrowheads="1"/>
          </p:cNvSpPr>
          <p:nvPr/>
        </p:nvSpPr>
        <p:spPr bwMode="auto">
          <a:xfrm>
            <a:off x="6386514" y="5157789"/>
            <a:ext cx="287337" cy="631825"/>
          </a:xfrm>
          <a:custGeom>
            <a:avLst/>
            <a:gdLst>
              <a:gd name="G0" fmla="+- 1 0 0"/>
              <a:gd name="G1" fmla="+- 1 0 0"/>
              <a:gd name="G2" fmla="+- 1 0 0"/>
              <a:gd name="G3" fmla="+- 1 0 0"/>
              <a:gd name="G4" fmla="+- 1 0 0"/>
              <a:gd name="G5" fmla="+- 1 0 0"/>
              <a:gd name="G6" fmla="+- 1 0 0"/>
              <a:gd name="G7" fmla="+- 1 0 0"/>
              <a:gd name="G8" fmla="+- 1 0 0"/>
              <a:gd name="G9" fmla="+- 1 0 0"/>
              <a:gd name="G10" fmla="+- 1 0 0"/>
              <a:gd name="G11" fmla="+- 1 0 0"/>
              <a:gd name="G12" fmla="+- 1 0 0"/>
              <a:gd name="G13" fmla="+- 1 0 0"/>
              <a:gd name="G14" fmla="+- 1 0 0"/>
              <a:gd name="G15" fmla="+- 1 0 0"/>
              <a:gd name="G16" fmla="+- 1 0 0"/>
              <a:gd name="G17" fmla="+- 1 0 0"/>
              <a:gd name="G18" fmla="+- 1 0 0"/>
              <a:gd name="G19" fmla="+- 393 0 0"/>
              <a:gd name="G20" fmla="+- 1 0 0"/>
              <a:gd name="G21" fmla="+- 1 0 0"/>
              <a:gd name="G22" fmla="+- 1 0 0"/>
              <a:gd name="G23" fmla="+- 1 0 0"/>
              <a:gd name="G24" fmla="+- 1 0 0"/>
              <a:gd name="G25" fmla="+- 1 0 0"/>
              <a:gd name="G26" fmla="+- 1 0 0"/>
              <a:gd name="G27" fmla="+- 1 0 0"/>
              <a:gd name="G28" fmla="+- 1 0 0"/>
              <a:gd name="G29" fmla="+- 1 0 0"/>
              <a:gd name="G30" fmla="+- 1 0 0"/>
              <a:gd name="G31" fmla="+- 1 0 0"/>
              <a:gd name="G32" fmla="+- 1 0 0"/>
              <a:gd name="G33" fmla="+- 1 0 0"/>
              <a:gd name="G34" fmla="+- 1 0 0"/>
              <a:gd name="G35" fmla="+- 1 0 0"/>
              <a:gd name="G36" fmla="*/ 1 23333 16384"/>
              <a:gd name="G37" fmla="+- 1 0 0"/>
              <a:gd name="G38" fmla="+- 1 0 0"/>
              <a:gd name="G39" fmla="+- 1 0 0"/>
              <a:gd name="G40" fmla="+- 1 0 0"/>
              <a:gd name="G41" fmla="+- 1 0 0"/>
              <a:gd name="G42" fmla="+- 1 0 0"/>
              <a:gd name="G43" fmla="+- 1 0 0"/>
              <a:gd name="G44" fmla="+- 1 0 0"/>
              <a:gd name="G45" fmla="+- 1 0 0"/>
              <a:gd name="G46" fmla="+- 1 0 0"/>
              <a:gd name="G47" fmla="+- 1 0 0"/>
              <a:gd name="T0" fmla="*/ 287337 w 181"/>
              <a:gd name="T1" fmla="*/ 325438 h 398"/>
              <a:gd name="T2" fmla="*/ 119062 w 181"/>
              <a:gd name="T3" fmla="*/ 0 h 398"/>
              <a:gd name="T4" fmla="*/ 115887 w 181"/>
              <a:gd name="T5" fmla="*/ 41275 h 398"/>
              <a:gd name="T6" fmla="*/ 131762 w 181"/>
              <a:gd name="T7" fmla="*/ 79375 h 398"/>
              <a:gd name="T8" fmla="*/ 147637 w 181"/>
              <a:gd name="T9" fmla="*/ 114300 h 398"/>
              <a:gd name="T10" fmla="*/ 166687 w 181"/>
              <a:gd name="T11" fmla="*/ 169863 h 398"/>
              <a:gd name="T12" fmla="*/ 171450 w 181"/>
              <a:gd name="T13" fmla="*/ 242888 h 398"/>
              <a:gd name="T14" fmla="*/ 171450 w 181"/>
              <a:gd name="T15" fmla="*/ 319088 h 398"/>
              <a:gd name="T16" fmla="*/ 165100 w 181"/>
              <a:gd name="T17" fmla="*/ 374650 h 398"/>
              <a:gd name="T18" fmla="*/ 142875 w 181"/>
              <a:gd name="T19" fmla="*/ 423863 h 398"/>
              <a:gd name="T20" fmla="*/ 109537 w 181"/>
              <a:gd name="T21" fmla="*/ 461963 h 398"/>
              <a:gd name="T22" fmla="*/ 104775 w 181"/>
              <a:gd name="T23" fmla="*/ 409575 h 398"/>
              <a:gd name="T24" fmla="*/ 107950 w 181"/>
              <a:gd name="T25" fmla="*/ 369888 h 398"/>
              <a:gd name="T26" fmla="*/ 117475 w 181"/>
              <a:gd name="T27" fmla="*/ 303213 h 398"/>
              <a:gd name="T28" fmla="*/ 114300 w 181"/>
              <a:gd name="T29" fmla="*/ 228600 h 398"/>
              <a:gd name="T30" fmla="*/ 128587 w 181"/>
              <a:gd name="T31" fmla="*/ 200025 h 398"/>
              <a:gd name="T32" fmla="*/ 131762 w 181"/>
              <a:gd name="T33" fmla="*/ 166688 h 398"/>
              <a:gd name="T34" fmla="*/ 119062 w 181"/>
              <a:gd name="T35" fmla="*/ 133350 h 398"/>
              <a:gd name="T36" fmla="*/ 101600 w 181"/>
              <a:gd name="T37" fmla="*/ 111125 h 398"/>
              <a:gd name="T38" fmla="*/ 93662 w 181"/>
              <a:gd name="T39" fmla="*/ 130175 h 398"/>
              <a:gd name="T40" fmla="*/ 71437 w 181"/>
              <a:gd name="T41" fmla="*/ 231775 h 398"/>
              <a:gd name="T42" fmla="*/ 69850 w 181"/>
              <a:gd name="T43" fmla="*/ 250825 h 398"/>
              <a:gd name="T44" fmla="*/ 90487 w 181"/>
              <a:gd name="T45" fmla="*/ 265113 h 398"/>
              <a:gd name="T46" fmla="*/ 84137 w 181"/>
              <a:gd name="T47" fmla="*/ 288925 h 398"/>
              <a:gd name="T48" fmla="*/ 69850 w 181"/>
              <a:gd name="T49" fmla="*/ 273050 h 398"/>
              <a:gd name="T50" fmla="*/ 63500 w 181"/>
              <a:gd name="T51" fmla="*/ 320675 h 398"/>
              <a:gd name="T52" fmla="*/ 82550 w 181"/>
              <a:gd name="T53" fmla="*/ 315913 h 398"/>
              <a:gd name="T54" fmla="*/ 77787 w 181"/>
              <a:gd name="T55" fmla="*/ 341313 h 398"/>
              <a:gd name="T56" fmla="*/ 60325 w 181"/>
              <a:gd name="T57" fmla="*/ 341313 h 398"/>
              <a:gd name="T58" fmla="*/ 53975 w 181"/>
              <a:gd name="T59" fmla="*/ 366713 h 398"/>
              <a:gd name="T60" fmla="*/ 73025 w 181"/>
              <a:gd name="T61" fmla="*/ 366713 h 398"/>
              <a:gd name="T62" fmla="*/ 66675 w 181"/>
              <a:gd name="T63" fmla="*/ 388938 h 398"/>
              <a:gd name="T64" fmla="*/ 47625 w 181"/>
              <a:gd name="T65" fmla="*/ 388938 h 398"/>
              <a:gd name="T66" fmla="*/ 44450 w 181"/>
              <a:gd name="T67" fmla="*/ 409575 h 398"/>
              <a:gd name="T68" fmla="*/ 66675 w 181"/>
              <a:gd name="T69" fmla="*/ 409575 h 398"/>
              <a:gd name="T70" fmla="*/ 61912 w 181"/>
              <a:gd name="T71" fmla="*/ 436563 h 398"/>
              <a:gd name="T72" fmla="*/ 34925 w 181"/>
              <a:gd name="T73" fmla="*/ 431800 h 398"/>
              <a:gd name="T74" fmla="*/ 0 w 181"/>
              <a:gd name="T75" fmla="*/ 604838 h 398"/>
              <a:gd name="T76" fmla="*/ 7937 w 181"/>
              <a:gd name="T77" fmla="*/ 623888 h 398"/>
              <a:gd name="T78" fmla="*/ 22225 w 181"/>
              <a:gd name="T79" fmla="*/ 631825 h 398"/>
              <a:gd name="T80" fmla="*/ 33337 w 181"/>
              <a:gd name="T81" fmla="*/ 623888 h 398"/>
              <a:gd name="T82" fmla="*/ 61912 w 181"/>
              <a:gd name="T83" fmla="*/ 609600 h 398"/>
              <a:gd name="T84" fmla="*/ 87312 w 181"/>
              <a:gd name="T85" fmla="*/ 588963 h 398"/>
              <a:gd name="T86" fmla="*/ 128587 w 181"/>
              <a:gd name="T87" fmla="*/ 550863 h 398"/>
              <a:gd name="T88" fmla="*/ 179387 w 181"/>
              <a:gd name="T89" fmla="*/ 496888 h 398"/>
              <a:gd name="T90" fmla="*/ 209550 w 181"/>
              <a:gd name="T91" fmla="*/ 455613 h 398"/>
              <a:gd name="T92" fmla="*/ 246062 w 181"/>
              <a:gd name="T93" fmla="*/ 403225 h 398"/>
              <a:gd name="T94" fmla="*/ 287337 w 181"/>
              <a:gd name="T95" fmla="*/ 325438 h 3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81" h="398">
                <a:moveTo>
                  <a:pt x="181" y="205"/>
                </a:moveTo>
                <a:lnTo>
                  <a:pt x="75" y="0"/>
                </a:lnTo>
                <a:lnTo>
                  <a:pt x="73" y="26"/>
                </a:lnTo>
                <a:lnTo>
                  <a:pt x="83" y="50"/>
                </a:lnTo>
                <a:lnTo>
                  <a:pt x="93" y="72"/>
                </a:lnTo>
                <a:lnTo>
                  <a:pt x="105" y="107"/>
                </a:lnTo>
                <a:lnTo>
                  <a:pt x="108" y="153"/>
                </a:lnTo>
                <a:lnTo>
                  <a:pt x="108" y="201"/>
                </a:lnTo>
                <a:lnTo>
                  <a:pt x="104" y="236"/>
                </a:lnTo>
                <a:lnTo>
                  <a:pt x="90" y="267"/>
                </a:lnTo>
                <a:lnTo>
                  <a:pt x="69" y="291"/>
                </a:lnTo>
                <a:lnTo>
                  <a:pt x="66" y="258"/>
                </a:lnTo>
                <a:lnTo>
                  <a:pt x="68" y="233"/>
                </a:lnTo>
                <a:lnTo>
                  <a:pt x="74" y="191"/>
                </a:lnTo>
                <a:lnTo>
                  <a:pt x="72" y="144"/>
                </a:lnTo>
                <a:lnTo>
                  <a:pt x="81" y="126"/>
                </a:lnTo>
                <a:lnTo>
                  <a:pt x="83" y="105"/>
                </a:lnTo>
                <a:lnTo>
                  <a:pt x="75" y="84"/>
                </a:lnTo>
                <a:lnTo>
                  <a:pt x="64" y="70"/>
                </a:lnTo>
                <a:lnTo>
                  <a:pt x="59" y="82"/>
                </a:lnTo>
                <a:lnTo>
                  <a:pt x="45" y="146"/>
                </a:lnTo>
                <a:lnTo>
                  <a:pt x="44" y="158"/>
                </a:lnTo>
                <a:lnTo>
                  <a:pt x="57" y="167"/>
                </a:lnTo>
                <a:lnTo>
                  <a:pt x="53" y="182"/>
                </a:lnTo>
                <a:lnTo>
                  <a:pt x="44" y="172"/>
                </a:lnTo>
                <a:lnTo>
                  <a:pt x="40" y="202"/>
                </a:lnTo>
                <a:lnTo>
                  <a:pt x="52" y="199"/>
                </a:lnTo>
                <a:lnTo>
                  <a:pt x="49" y="215"/>
                </a:lnTo>
                <a:lnTo>
                  <a:pt x="38" y="215"/>
                </a:lnTo>
                <a:lnTo>
                  <a:pt x="34" y="231"/>
                </a:lnTo>
                <a:lnTo>
                  <a:pt x="46" y="231"/>
                </a:lnTo>
                <a:lnTo>
                  <a:pt x="42" y="245"/>
                </a:lnTo>
                <a:lnTo>
                  <a:pt x="30" y="245"/>
                </a:lnTo>
                <a:lnTo>
                  <a:pt x="28" y="258"/>
                </a:lnTo>
                <a:lnTo>
                  <a:pt x="42" y="258"/>
                </a:lnTo>
                <a:lnTo>
                  <a:pt x="39" y="275"/>
                </a:lnTo>
                <a:lnTo>
                  <a:pt x="22" y="272"/>
                </a:lnTo>
                <a:lnTo>
                  <a:pt x="0" y="381"/>
                </a:lnTo>
                <a:lnTo>
                  <a:pt x="5" y="393"/>
                </a:lnTo>
                <a:lnTo>
                  <a:pt x="14" y="398"/>
                </a:lnTo>
                <a:lnTo>
                  <a:pt x="21" y="393"/>
                </a:lnTo>
                <a:lnTo>
                  <a:pt x="39" y="384"/>
                </a:lnTo>
                <a:lnTo>
                  <a:pt x="55" y="371"/>
                </a:lnTo>
                <a:lnTo>
                  <a:pt x="81" y="347"/>
                </a:lnTo>
                <a:lnTo>
                  <a:pt x="113" y="313"/>
                </a:lnTo>
                <a:lnTo>
                  <a:pt x="132" y="287"/>
                </a:lnTo>
                <a:lnTo>
                  <a:pt x="155" y="254"/>
                </a:lnTo>
                <a:lnTo>
                  <a:pt x="181" y="205"/>
                </a:lnTo>
                <a:close/>
              </a:path>
            </a:pathLst>
          </a:custGeom>
          <a:solidFill>
            <a:srgbClr val="CCFFFF"/>
          </a:solidFill>
          <a:ln w="12600" cap="flat">
            <a:solidFill>
              <a:srgbClr val="CC66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  <p:sp>
        <p:nvSpPr>
          <p:cNvPr id="47113" name="Freeform 9"/>
          <p:cNvSpPr>
            <a:spLocks noChangeArrowheads="1"/>
          </p:cNvSpPr>
          <p:nvPr/>
        </p:nvSpPr>
        <p:spPr bwMode="auto">
          <a:xfrm>
            <a:off x="6143625" y="4975226"/>
            <a:ext cx="349250" cy="836613"/>
          </a:xfrm>
          <a:custGeom>
            <a:avLst/>
            <a:gdLst>
              <a:gd name="G0" fmla="+- 1 0 0"/>
              <a:gd name="G1" fmla="+- 1 0 0"/>
              <a:gd name="G2" fmla="+- 33 0 0"/>
              <a:gd name="G3" fmla="+- 37 0 0"/>
              <a:gd name="G4" fmla="+- 11 0 0"/>
              <a:gd name="G5" fmla="+- 1 0 0"/>
              <a:gd name="G6" fmla="+- 1 0 0"/>
              <a:gd name="G7" fmla="+- 1 0 0"/>
              <a:gd name="G8" fmla="+- 1 0 0"/>
              <a:gd name="G9" fmla="+- 1 0 0"/>
              <a:gd name="G10" fmla="+- 1 0 0"/>
              <a:gd name="G11" fmla="+- 1 0 0"/>
              <a:gd name="G12" fmla="+- 1 0 0"/>
              <a:gd name="G13" fmla="+- 1 0 0"/>
              <a:gd name="G14" fmla="*/ 1 16385 2"/>
              <a:gd name="G15" fmla="+- 1 0 0"/>
              <a:gd name="G16" fmla="+- 1 0 0"/>
              <a:gd name="G17" fmla="+- 1 0 0"/>
              <a:gd name="G18" fmla="+- 1 0 0"/>
              <a:gd name="G19" fmla="+- 1 0 0"/>
              <a:gd name="G20" fmla="+- 1 0 0"/>
              <a:gd name="G21" fmla="+- 1 0 0"/>
              <a:gd name="G22" fmla="*/ 1 53849 0"/>
              <a:gd name="G23" fmla="*/ 1 35987 55552"/>
              <a:gd name="G24" fmla="*/ G23 1 180"/>
              <a:gd name="G25" fmla="*/ G22 1 G24"/>
              <a:gd name="G26" fmla="*/ 1 41555 58688"/>
              <a:gd name="G27" fmla="*/ 1 22065 15648"/>
              <a:gd name="G28" fmla="+- 21086 0 0"/>
              <a:gd name="G29" fmla="*/ 1 39039 32768"/>
              <a:gd name="T0" fmla="*/ 161925 w 220"/>
              <a:gd name="T1" fmla="*/ 836613 h 527"/>
              <a:gd name="T2" fmla="*/ 120650 w 220"/>
              <a:gd name="T3" fmla="*/ 831850 h 527"/>
              <a:gd name="T4" fmla="*/ 74613 w 220"/>
              <a:gd name="T5" fmla="*/ 808038 h 527"/>
              <a:gd name="T6" fmla="*/ 44450 w 220"/>
              <a:gd name="T7" fmla="*/ 774700 h 527"/>
              <a:gd name="T8" fmla="*/ 22225 w 220"/>
              <a:gd name="T9" fmla="*/ 733425 h 527"/>
              <a:gd name="T10" fmla="*/ 7938 w 220"/>
              <a:gd name="T11" fmla="*/ 688975 h 527"/>
              <a:gd name="T12" fmla="*/ 0 w 220"/>
              <a:gd name="T13" fmla="*/ 633413 h 527"/>
              <a:gd name="T14" fmla="*/ 0 w 220"/>
              <a:gd name="T15" fmla="*/ 574675 h 527"/>
              <a:gd name="T16" fmla="*/ 6350 w 220"/>
              <a:gd name="T17" fmla="*/ 506413 h 527"/>
              <a:gd name="T18" fmla="*/ 17463 w 220"/>
              <a:gd name="T19" fmla="*/ 450850 h 527"/>
              <a:gd name="T20" fmla="*/ 39688 w 220"/>
              <a:gd name="T21" fmla="*/ 377825 h 527"/>
              <a:gd name="T22" fmla="*/ 66675 w 220"/>
              <a:gd name="T23" fmla="*/ 311150 h 527"/>
              <a:gd name="T24" fmla="*/ 100013 w 220"/>
              <a:gd name="T25" fmla="*/ 242888 h 527"/>
              <a:gd name="T26" fmla="*/ 142875 w 220"/>
              <a:gd name="T27" fmla="*/ 176213 h 527"/>
              <a:gd name="T28" fmla="*/ 196850 w 220"/>
              <a:gd name="T29" fmla="*/ 107950 h 527"/>
              <a:gd name="T30" fmla="*/ 228600 w 220"/>
              <a:gd name="T31" fmla="*/ 71438 h 527"/>
              <a:gd name="T32" fmla="*/ 263525 w 220"/>
              <a:gd name="T33" fmla="*/ 36513 h 527"/>
              <a:gd name="T34" fmla="*/ 296863 w 220"/>
              <a:gd name="T35" fmla="*/ 12700 h 527"/>
              <a:gd name="T36" fmla="*/ 320675 w 220"/>
              <a:gd name="T37" fmla="*/ 0 h 527"/>
              <a:gd name="T38" fmla="*/ 346075 w 220"/>
              <a:gd name="T39" fmla="*/ 12700 h 527"/>
              <a:gd name="T40" fmla="*/ 349250 w 220"/>
              <a:gd name="T41" fmla="*/ 33338 h 527"/>
              <a:gd name="T42" fmla="*/ 346075 w 220"/>
              <a:gd name="T43" fmla="*/ 76200 h 527"/>
              <a:gd name="T44" fmla="*/ 331788 w 220"/>
              <a:gd name="T45" fmla="*/ 133350 h 527"/>
              <a:gd name="T46" fmla="*/ 204788 w 220"/>
              <a:gd name="T47" fmla="*/ 762000 h 527"/>
              <a:gd name="T48" fmla="*/ 193675 w 220"/>
              <a:gd name="T49" fmla="*/ 806450 h 527"/>
              <a:gd name="T50" fmla="*/ 185738 w 220"/>
              <a:gd name="T51" fmla="*/ 825500 h 527"/>
              <a:gd name="T52" fmla="*/ 161925 w 220"/>
              <a:gd name="T53" fmla="*/ 836613 h 5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220" h="527">
                <a:moveTo>
                  <a:pt x="102" y="527"/>
                </a:moveTo>
                <a:lnTo>
                  <a:pt x="76" y="524"/>
                </a:lnTo>
                <a:lnTo>
                  <a:pt x="47" y="509"/>
                </a:lnTo>
                <a:lnTo>
                  <a:pt x="28" y="488"/>
                </a:lnTo>
                <a:lnTo>
                  <a:pt x="14" y="462"/>
                </a:lnTo>
                <a:lnTo>
                  <a:pt x="5" y="434"/>
                </a:lnTo>
                <a:lnTo>
                  <a:pt x="0" y="399"/>
                </a:lnTo>
                <a:lnTo>
                  <a:pt x="0" y="362"/>
                </a:lnTo>
                <a:lnTo>
                  <a:pt x="4" y="319"/>
                </a:lnTo>
                <a:lnTo>
                  <a:pt x="11" y="284"/>
                </a:lnTo>
                <a:lnTo>
                  <a:pt x="25" y="238"/>
                </a:lnTo>
                <a:lnTo>
                  <a:pt x="42" y="196"/>
                </a:lnTo>
                <a:lnTo>
                  <a:pt x="63" y="153"/>
                </a:lnTo>
                <a:lnTo>
                  <a:pt x="90" y="111"/>
                </a:lnTo>
                <a:lnTo>
                  <a:pt x="124" y="68"/>
                </a:lnTo>
                <a:lnTo>
                  <a:pt x="144" y="45"/>
                </a:lnTo>
                <a:lnTo>
                  <a:pt x="166" y="23"/>
                </a:lnTo>
                <a:lnTo>
                  <a:pt x="187" y="8"/>
                </a:lnTo>
                <a:lnTo>
                  <a:pt x="202" y="0"/>
                </a:lnTo>
                <a:lnTo>
                  <a:pt x="218" y="8"/>
                </a:lnTo>
                <a:lnTo>
                  <a:pt x="220" y="21"/>
                </a:lnTo>
                <a:lnTo>
                  <a:pt x="218" y="48"/>
                </a:lnTo>
                <a:lnTo>
                  <a:pt x="209" y="84"/>
                </a:lnTo>
                <a:lnTo>
                  <a:pt x="129" y="480"/>
                </a:lnTo>
                <a:lnTo>
                  <a:pt x="122" y="508"/>
                </a:lnTo>
                <a:lnTo>
                  <a:pt x="117" y="520"/>
                </a:lnTo>
                <a:lnTo>
                  <a:pt x="102" y="527"/>
                </a:lnTo>
                <a:close/>
              </a:path>
            </a:pathLst>
          </a:custGeom>
          <a:solidFill>
            <a:srgbClr val="CCFFFF"/>
          </a:solidFill>
          <a:ln w="12600" cap="flat">
            <a:solidFill>
              <a:srgbClr val="CC66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  <p:sp>
        <p:nvSpPr>
          <p:cNvPr id="47114" name="Line 10"/>
          <p:cNvSpPr>
            <a:spLocks noChangeShapeType="1"/>
          </p:cNvSpPr>
          <p:nvPr/>
        </p:nvSpPr>
        <p:spPr bwMode="auto">
          <a:xfrm>
            <a:off x="6451600" y="5591175"/>
            <a:ext cx="39688" cy="7938"/>
          </a:xfrm>
          <a:prstGeom prst="line">
            <a:avLst/>
          </a:prstGeom>
          <a:noFill/>
          <a:ln w="9360" cap="sq">
            <a:solidFill>
              <a:srgbClr val="00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CO"/>
          </a:p>
        </p:txBody>
      </p:sp>
      <p:sp>
        <p:nvSpPr>
          <p:cNvPr id="47115" name="Line 11"/>
          <p:cNvSpPr>
            <a:spLocks noChangeShapeType="1"/>
          </p:cNvSpPr>
          <p:nvPr/>
        </p:nvSpPr>
        <p:spPr bwMode="auto">
          <a:xfrm flipV="1">
            <a:off x="6453189" y="5562601"/>
            <a:ext cx="33337" cy="17463"/>
          </a:xfrm>
          <a:prstGeom prst="line">
            <a:avLst/>
          </a:prstGeom>
          <a:noFill/>
          <a:ln w="9360" cap="sq">
            <a:solidFill>
              <a:srgbClr val="00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CO"/>
          </a:p>
        </p:txBody>
      </p:sp>
      <p:sp>
        <p:nvSpPr>
          <p:cNvPr id="47116" name="Line 12"/>
          <p:cNvSpPr>
            <a:spLocks noChangeShapeType="1"/>
          </p:cNvSpPr>
          <p:nvPr/>
        </p:nvSpPr>
        <p:spPr bwMode="auto">
          <a:xfrm>
            <a:off x="6457951" y="5546725"/>
            <a:ext cx="36513" cy="1588"/>
          </a:xfrm>
          <a:prstGeom prst="line">
            <a:avLst/>
          </a:prstGeom>
          <a:noFill/>
          <a:ln w="9360" cap="sq">
            <a:solidFill>
              <a:srgbClr val="00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CO"/>
          </a:p>
        </p:txBody>
      </p:sp>
      <p:sp>
        <p:nvSpPr>
          <p:cNvPr id="47117" name="Line 13"/>
          <p:cNvSpPr>
            <a:spLocks noChangeShapeType="1"/>
          </p:cNvSpPr>
          <p:nvPr/>
        </p:nvSpPr>
        <p:spPr bwMode="auto">
          <a:xfrm>
            <a:off x="6457950" y="5527675"/>
            <a:ext cx="33338" cy="1588"/>
          </a:xfrm>
          <a:prstGeom prst="line">
            <a:avLst/>
          </a:prstGeom>
          <a:noFill/>
          <a:ln w="9360" cap="sq">
            <a:solidFill>
              <a:srgbClr val="00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CO"/>
          </a:p>
        </p:txBody>
      </p:sp>
      <p:sp>
        <p:nvSpPr>
          <p:cNvPr id="47118" name="Line 14"/>
          <p:cNvSpPr>
            <a:spLocks noChangeShapeType="1"/>
          </p:cNvSpPr>
          <p:nvPr/>
        </p:nvSpPr>
        <p:spPr bwMode="auto">
          <a:xfrm>
            <a:off x="6467475" y="5495925"/>
            <a:ext cx="31750" cy="1588"/>
          </a:xfrm>
          <a:prstGeom prst="line">
            <a:avLst/>
          </a:prstGeom>
          <a:noFill/>
          <a:ln w="9360" cap="sq">
            <a:solidFill>
              <a:srgbClr val="00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CO"/>
          </a:p>
        </p:txBody>
      </p:sp>
      <p:sp>
        <p:nvSpPr>
          <p:cNvPr id="47119" name="Line 15"/>
          <p:cNvSpPr>
            <a:spLocks noChangeShapeType="1"/>
          </p:cNvSpPr>
          <p:nvPr/>
        </p:nvSpPr>
        <p:spPr bwMode="auto">
          <a:xfrm flipV="1">
            <a:off x="6470651" y="5467351"/>
            <a:ext cx="30163" cy="17463"/>
          </a:xfrm>
          <a:prstGeom prst="line">
            <a:avLst/>
          </a:prstGeom>
          <a:noFill/>
          <a:ln w="9360" cap="sq">
            <a:solidFill>
              <a:srgbClr val="00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CO"/>
          </a:p>
        </p:txBody>
      </p:sp>
      <p:sp>
        <p:nvSpPr>
          <p:cNvPr id="47120" name="Line 16"/>
          <p:cNvSpPr>
            <a:spLocks noChangeShapeType="1"/>
          </p:cNvSpPr>
          <p:nvPr/>
        </p:nvSpPr>
        <p:spPr bwMode="auto">
          <a:xfrm>
            <a:off x="6477000" y="5422900"/>
            <a:ext cx="31750" cy="6350"/>
          </a:xfrm>
          <a:prstGeom prst="line">
            <a:avLst/>
          </a:prstGeom>
          <a:noFill/>
          <a:ln w="9360" cap="sq">
            <a:solidFill>
              <a:srgbClr val="00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CO"/>
          </a:p>
        </p:txBody>
      </p:sp>
      <p:sp>
        <p:nvSpPr>
          <p:cNvPr id="47121" name="Line 17"/>
          <p:cNvSpPr>
            <a:spLocks noChangeShapeType="1"/>
          </p:cNvSpPr>
          <p:nvPr/>
        </p:nvSpPr>
        <p:spPr bwMode="auto">
          <a:xfrm>
            <a:off x="6470651" y="5443539"/>
            <a:ext cx="34925" cy="7937"/>
          </a:xfrm>
          <a:prstGeom prst="line">
            <a:avLst/>
          </a:prstGeom>
          <a:noFill/>
          <a:ln w="9360" cap="sq">
            <a:solidFill>
              <a:srgbClr val="00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CO"/>
          </a:p>
        </p:txBody>
      </p:sp>
    </p:spTree>
  </p:cSld>
  <p:clrMapOvr>
    <a:masterClrMapping/>
  </p:clrMapOvr>
  <p:transition>
    <p:dissolve/>
  </p:transition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gradFill rotWithShape="0">
          <a:gsLst>
            <a:gs pos="0">
              <a:srgbClr val="000000"/>
            </a:gs>
            <a:gs pos="50000">
              <a:srgbClr val="333399"/>
            </a:gs>
            <a:gs pos="100000">
              <a:srgbClr val="000000"/>
            </a:gs>
          </a:gsLst>
          <a:lin ang="81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129" name="Text Box 1"/>
          <p:cNvSpPr txBox="1">
            <a:spLocks noChangeArrowheads="1"/>
          </p:cNvSpPr>
          <p:nvPr/>
        </p:nvSpPr>
        <p:spPr bwMode="auto">
          <a:xfrm>
            <a:off x="2324100" y="471489"/>
            <a:ext cx="7543800" cy="6429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ctr">
            <a:spAutoFit/>
          </a:bodyPr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spcBef>
                <a:spcPts val="2250"/>
              </a:spcBef>
              <a:buClrTx/>
            </a:pPr>
            <a:r>
              <a:rPr lang="es-CO" altLang="es-CO" sz="3600" b="1">
                <a:solidFill>
                  <a:srgbClr val="FDEA9B"/>
                </a:solidFill>
              </a:rPr>
              <a:t>Oído interno: la cóclea</a:t>
            </a:r>
          </a:p>
        </p:txBody>
      </p:sp>
      <p:grpSp>
        <p:nvGrpSpPr>
          <p:cNvPr id="48130" name="Group 2"/>
          <p:cNvGrpSpPr>
            <a:grpSpLocks/>
          </p:cNvGrpSpPr>
          <p:nvPr/>
        </p:nvGrpSpPr>
        <p:grpSpPr bwMode="auto">
          <a:xfrm>
            <a:off x="5111751" y="4095750"/>
            <a:ext cx="3516313" cy="1957388"/>
            <a:chOff x="2260" y="2580"/>
            <a:chExt cx="2215" cy="1233"/>
          </a:xfrm>
        </p:grpSpPr>
        <p:sp>
          <p:nvSpPr>
            <p:cNvPr id="48131" name="Freeform 3"/>
            <p:cNvSpPr>
              <a:spLocks noChangeArrowheads="1"/>
            </p:cNvSpPr>
            <p:nvPr/>
          </p:nvSpPr>
          <p:spPr bwMode="auto">
            <a:xfrm>
              <a:off x="2449" y="2580"/>
              <a:ext cx="2027" cy="1233"/>
            </a:xfrm>
            <a:custGeom>
              <a:avLst/>
              <a:gdLst>
                <a:gd name="G0" fmla="+- 1 0 0"/>
                <a:gd name="G1" fmla="+- 1 0 0"/>
                <a:gd name="G2" fmla="+- 1 0 0"/>
                <a:gd name="G3" fmla="+- 1 0 0"/>
                <a:gd name="G4" fmla="+- 1 0 0"/>
                <a:gd name="G5" fmla="+- 1 0 0"/>
                <a:gd name="G6" fmla="+- 1 0 0"/>
                <a:gd name="G7" fmla="+- 1 0 0"/>
                <a:gd name="G8" fmla="+- 1 0 0"/>
                <a:gd name="G9" fmla="+- 1 0 0"/>
                <a:gd name="G10" fmla="+- 1 0 0"/>
                <a:gd name="G11" fmla="+- 1 0 0"/>
                <a:gd name="G12" fmla="+- 1 0 0"/>
                <a:gd name="G13" fmla="+- 1 0 0"/>
                <a:gd name="G14" fmla="+- 1 0 0"/>
                <a:gd name="G15" fmla="+- 1 0 0"/>
                <a:gd name="G16" fmla="+- 1 0 0"/>
                <a:gd name="G17" fmla="+- 1 0 0"/>
                <a:gd name="G18" fmla="+- 1 0 0"/>
                <a:gd name="G19" fmla="+- 1 0 0"/>
                <a:gd name="G20" fmla="+- 1 0 0"/>
                <a:gd name="G21" fmla="+- 1 0 0"/>
                <a:gd name="G22" fmla="+- 1 0 0"/>
                <a:gd name="G23" fmla="+- 1 0 0"/>
                <a:gd name="G24" fmla="+- 1 0 0"/>
                <a:gd name="G25" fmla="+- 1 0 0"/>
                <a:gd name="G26" fmla="+- 1 0 0"/>
                <a:gd name="G27" fmla="+- 1 0 0"/>
                <a:gd name="G28" fmla="+- 1 0 0"/>
                <a:gd name="G29" fmla="+- 1 0 0"/>
                <a:gd name="G30" fmla="+- 1 0 0"/>
                <a:gd name="G31" fmla="+- 1 0 0"/>
                <a:gd name="G32" fmla="+- 36864 0 0"/>
                <a:gd name="G33" fmla="*/ 1 0 0"/>
                <a:gd name="G34" fmla="*/ 1 35987 55552"/>
                <a:gd name="G35" fmla="*/ G34 1 180"/>
                <a:gd name="G36" fmla="*/ G33 1 G35"/>
                <a:gd name="G37" fmla="+- 65516 0 0"/>
                <a:gd name="G38" fmla="+- 65444 0 0"/>
                <a:gd name="G39" fmla="+- 64412 0 0"/>
                <a:gd name="G40" fmla="+- 64539 0 0"/>
                <a:gd name="G41" fmla="+- 64631 0 0"/>
                <a:gd name="G42" fmla="+- 64750 0 0"/>
                <a:gd name="G43" fmla="+- 64889 0 0"/>
                <a:gd name="G44" fmla="+- 65035 0 0"/>
                <a:gd name="T0" fmla="*/ 431 w 1524"/>
                <a:gd name="T1" fmla="*/ 404 h 1238"/>
                <a:gd name="T2" fmla="*/ 435 w 1524"/>
                <a:gd name="T3" fmla="*/ 455 h 1238"/>
                <a:gd name="T4" fmla="*/ 428 w 1524"/>
                <a:gd name="T5" fmla="*/ 520 h 1238"/>
                <a:gd name="T6" fmla="*/ 0 w 1524"/>
                <a:gd name="T7" fmla="*/ 1124 h 1238"/>
                <a:gd name="T8" fmla="*/ 179 w 1524"/>
                <a:gd name="T9" fmla="*/ 1176 h 1238"/>
                <a:gd name="T10" fmla="*/ 298 w 1524"/>
                <a:gd name="T11" fmla="*/ 1203 h 1238"/>
                <a:gd name="T12" fmla="*/ 435 w 1524"/>
                <a:gd name="T13" fmla="*/ 1221 h 1238"/>
                <a:gd name="T14" fmla="*/ 583 w 1524"/>
                <a:gd name="T15" fmla="*/ 1230 h 1238"/>
                <a:gd name="T16" fmla="*/ 733 w 1524"/>
                <a:gd name="T17" fmla="*/ 1234 h 1238"/>
                <a:gd name="T18" fmla="*/ 993 w 1524"/>
                <a:gd name="T19" fmla="*/ 1221 h 1238"/>
                <a:gd name="T20" fmla="*/ 1140 w 1524"/>
                <a:gd name="T21" fmla="*/ 1207 h 1238"/>
                <a:gd name="T22" fmla="*/ 1284 w 1524"/>
                <a:gd name="T23" fmla="*/ 1176 h 1238"/>
                <a:gd name="T24" fmla="*/ 1425 w 1524"/>
                <a:gd name="T25" fmla="*/ 1139 h 1238"/>
                <a:gd name="T26" fmla="*/ 1563 w 1524"/>
                <a:gd name="T27" fmla="*/ 1086 h 1238"/>
                <a:gd name="T28" fmla="*/ 1635 w 1524"/>
                <a:gd name="T29" fmla="*/ 1053 h 1238"/>
                <a:gd name="T30" fmla="*/ 1719 w 1524"/>
                <a:gd name="T31" fmla="*/ 997 h 1238"/>
                <a:gd name="T32" fmla="*/ 1788 w 1524"/>
                <a:gd name="T33" fmla="*/ 930 h 1238"/>
                <a:gd name="T34" fmla="*/ 1841 w 1524"/>
                <a:gd name="T35" fmla="*/ 863 h 1238"/>
                <a:gd name="T36" fmla="*/ 1874 w 1524"/>
                <a:gd name="T37" fmla="*/ 797 h 1238"/>
                <a:gd name="T38" fmla="*/ 1896 w 1524"/>
                <a:gd name="T39" fmla="*/ 714 h 1238"/>
                <a:gd name="T40" fmla="*/ 1905 w 1524"/>
                <a:gd name="T41" fmla="*/ 627 h 1238"/>
                <a:gd name="T42" fmla="*/ 1898 w 1524"/>
                <a:gd name="T43" fmla="*/ 541 h 1238"/>
                <a:gd name="T44" fmla="*/ 1878 w 1524"/>
                <a:gd name="T45" fmla="*/ 451 h 1238"/>
                <a:gd name="T46" fmla="*/ 1833 w 1524"/>
                <a:gd name="T47" fmla="*/ 356 h 1238"/>
                <a:gd name="T48" fmla="*/ 1788 w 1524"/>
                <a:gd name="T49" fmla="*/ 291 h 1238"/>
                <a:gd name="T50" fmla="*/ 1729 w 1524"/>
                <a:gd name="T51" fmla="*/ 224 h 1238"/>
                <a:gd name="T52" fmla="*/ 1669 w 1524"/>
                <a:gd name="T53" fmla="*/ 166 h 1238"/>
                <a:gd name="T54" fmla="*/ 1596 w 1524"/>
                <a:gd name="T55" fmla="*/ 116 h 1238"/>
                <a:gd name="T56" fmla="*/ 1518 w 1524"/>
                <a:gd name="T57" fmla="*/ 76 h 1238"/>
                <a:gd name="T58" fmla="*/ 1403 w 1524"/>
                <a:gd name="T59" fmla="*/ 31 h 1238"/>
                <a:gd name="T60" fmla="*/ 1328 w 1524"/>
                <a:gd name="T61" fmla="*/ 14 h 1238"/>
                <a:gd name="T62" fmla="*/ 1236 w 1524"/>
                <a:gd name="T63" fmla="*/ 3 h 1238"/>
                <a:gd name="T64" fmla="*/ 1118 w 1524"/>
                <a:gd name="T65" fmla="*/ 0 h 1238"/>
                <a:gd name="T66" fmla="*/ 973 w 1524"/>
                <a:gd name="T67" fmla="*/ 13 h 1238"/>
                <a:gd name="T68" fmla="*/ 869 w 1524"/>
                <a:gd name="T69" fmla="*/ 35 h 1238"/>
                <a:gd name="T70" fmla="*/ 784 w 1524"/>
                <a:gd name="T71" fmla="*/ 62 h 1238"/>
                <a:gd name="T72" fmla="*/ 715 w 1524"/>
                <a:gd name="T73" fmla="*/ 90 h 1238"/>
                <a:gd name="T74" fmla="*/ 633 w 1524"/>
                <a:gd name="T75" fmla="*/ 138 h 1238"/>
                <a:gd name="T76" fmla="*/ 546 w 1524"/>
                <a:gd name="T77" fmla="*/ 201 h 1238"/>
                <a:gd name="T78" fmla="*/ 499 w 1524"/>
                <a:gd name="T79" fmla="*/ 259 h 1238"/>
                <a:gd name="T80" fmla="*/ 459 w 1524"/>
                <a:gd name="T81" fmla="*/ 322 h 1238"/>
                <a:gd name="T82" fmla="*/ 436 w 1524"/>
                <a:gd name="T83" fmla="*/ 385 h 1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524" h="1238">
                  <a:moveTo>
                    <a:pt x="345" y="405"/>
                  </a:moveTo>
                  <a:lnTo>
                    <a:pt x="348" y="456"/>
                  </a:lnTo>
                  <a:lnTo>
                    <a:pt x="342" y="522"/>
                  </a:lnTo>
                  <a:lnTo>
                    <a:pt x="0" y="1128"/>
                  </a:lnTo>
                  <a:lnTo>
                    <a:pt x="143" y="1180"/>
                  </a:lnTo>
                  <a:lnTo>
                    <a:pt x="238" y="1207"/>
                  </a:lnTo>
                  <a:lnTo>
                    <a:pt x="348" y="1225"/>
                  </a:lnTo>
                  <a:lnTo>
                    <a:pt x="466" y="1234"/>
                  </a:lnTo>
                  <a:lnTo>
                    <a:pt x="586" y="1238"/>
                  </a:lnTo>
                  <a:lnTo>
                    <a:pt x="794" y="1225"/>
                  </a:lnTo>
                  <a:lnTo>
                    <a:pt x="912" y="1211"/>
                  </a:lnTo>
                  <a:lnTo>
                    <a:pt x="1027" y="1180"/>
                  </a:lnTo>
                  <a:lnTo>
                    <a:pt x="1140" y="1143"/>
                  </a:lnTo>
                  <a:lnTo>
                    <a:pt x="1250" y="1090"/>
                  </a:lnTo>
                  <a:lnTo>
                    <a:pt x="1308" y="1056"/>
                  </a:lnTo>
                  <a:lnTo>
                    <a:pt x="1375" y="1000"/>
                  </a:lnTo>
                  <a:lnTo>
                    <a:pt x="1430" y="933"/>
                  </a:lnTo>
                  <a:lnTo>
                    <a:pt x="1473" y="866"/>
                  </a:lnTo>
                  <a:lnTo>
                    <a:pt x="1499" y="800"/>
                  </a:lnTo>
                  <a:lnTo>
                    <a:pt x="1517" y="716"/>
                  </a:lnTo>
                  <a:lnTo>
                    <a:pt x="1524" y="629"/>
                  </a:lnTo>
                  <a:lnTo>
                    <a:pt x="1518" y="543"/>
                  </a:lnTo>
                  <a:lnTo>
                    <a:pt x="1502" y="452"/>
                  </a:lnTo>
                  <a:lnTo>
                    <a:pt x="1466" y="357"/>
                  </a:lnTo>
                  <a:lnTo>
                    <a:pt x="1430" y="292"/>
                  </a:lnTo>
                  <a:lnTo>
                    <a:pt x="1383" y="225"/>
                  </a:lnTo>
                  <a:lnTo>
                    <a:pt x="1335" y="167"/>
                  </a:lnTo>
                  <a:lnTo>
                    <a:pt x="1277" y="116"/>
                  </a:lnTo>
                  <a:lnTo>
                    <a:pt x="1214" y="76"/>
                  </a:lnTo>
                  <a:lnTo>
                    <a:pt x="1122" y="31"/>
                  </a:lnTo>
                  <a:lnTo>
                    <a:pt x="1062" y="14"/>
                  </a:lnTo>
                  <a:lnTo>
                    <a:pt x="989" y="3"/>
                  </a:lnTo>
                  <a:lnTo>
                    <a:pt x="894" y="0"/>
                  </a:lnTo>
                  <a:lnTo>
                    <a:pt x="778" y="13"/>
                  </a:lnTo>
                  <a:lnTo>
                    <a:pt x="695" y="35"/>
                  </a:lnTo>
                  <a:lnTo>
                    <a:pt x="627" y="62"/>
                  </a:lnTo>
                  <a:lnTo>
                    <a:pt x="572" y="90"/>
                  </a:lnTo>
                  <a:lnTo>
                    <a:pt x="506" y="138"/>
                  </a:lnTo>
                  <a:lnTo>
                    <a:pt x="437" y="202"/>
                  </a:lnTo>
                  <a:lnTo>
                    <a:pt x="399" y="260"/>
                  </a:lnTo>
                  <a:lnTo>
                    <a:pt x="367" y="323"/>
                  </a:lnTo>
                  <a:lnTo>
                    <a:pt x="349" y="386"/>
                  </a:lnTo>
                </a:path>
              </a:pathLst>
            </a:custGeom>
            <a:solidFill>
              <a:srgbClr val="FDEA9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  <p:sp>
          <p:nvSpPr>
            <p:cNvPr id="48132" name="Oval 4"/>
            <p:cNvSpPr>
              <a:spLocks noChangeArrowheads="1"/>
            </p:cNvSpPr>
            <p:nvPr/>
          </p:nvSpPr>
          <p:spPr bwMode="auto">
            <a:xfrm rot="1620000">
              <a:off x="2390" y="3035"/>
              <a:ext cx="507" cy="693"/>
            </a:xfrm>
            <a:prstGeom prst="ellipse">
              <a:avLst/>
            </a:prstGeom>
            <a:solidFill>
              <a:srgbClr val="FFFF99"/>
            </a:solidFill>
            <a:ln w="38160" cap="sq">
              <a:solidFill>
                <a:srgbClr val="FF99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  <p:sp>
          <p:nvSpPr>
            <p:cNvPr id="48133" name="Freeform 5"/>
            <p:cNvSpPr>
              <a:spLocks noChangeArrowheads="1"/>
            </p:cNvSpPr>
            <p:nvPr/>
          </p:nvSpPr>
          <p:spPr bwMode="auto">
            <a:xfrm>
              <a:off x="2494" y="3456"/>
              <a:ext cx="1899" cy="349"/>
            </a:xfrm>
            <a:custGeom>
              <a:avLst/>
              <a:gdLst>
                <a:gd name="G0" fmla="+- 114 0 0"/>
                <a:gd name="G1" fmla="+- 1 0 0"/>
                <a:gd name="G2" fmla="+- 1 0 0"/>
                <a:gd name="G3" fmla="+- 1 0 0"/>
                <a:gd name="G4" fmla="+- 1 0 0"/>
                <a:gd name="G5" fmla="+- 1 0 0"/>
                <a:gd name="G6" fmla="+- 1 0 0"/>
                <a:gd name="G7" fmla="+- 1 0 0"/>
                <a:gd name="G8" fmla="+- 1 0 0"/>
                <a:gd name="G9" fmla="+- 1 0 0"/>
                <a:gd name="G10" fmla="+- 1 0 0"/>
                <a:gd name="G11" fmla="+- 1 0 0"/>
                <a:gd name="G12" fmla="+- 1 0 0"/>
                <a:gd name="G13" fmla="+- 1 0 0"/>
                <a:gd name="G14" fmla="+- 1 0 0"/>
                <a:gd name="G15" fmla="+- 1 0 0"/>
                <a:gd name="G16" fmla="+- 1 0 0"/>
                <a:gd name="G17" fmla="*/ 1 10426 3805"/>
                <a:gd name="G18" fmla="+- 1 0 0"/>
                <a:gd name="G19" fmla="+- 218 0 0"/>
                <a:gd name="G20" fmla="+- 1 0 0"/>
                <a:gd name="G21" fmla="+- 1 0 0"/>
                <a:gd name="T0" fmla="*/ 0 w 1428"/>
                <a:gd name="T1" fmla="*/ 261 h 354"/>
                <a:gd name="T2" fmla="*/ 218 w 1428"/>
                <a:gd name="T3" fmla="*/ 320 h 354"/>
                <a:gd name="T4" fmla="*/ 469 w 1428"/>
                <a:gd name="T5" fmla="*/ 347 h 354"/>
                <a:gd name="T6" fmla="*/ 773 w 1428"/>
                <a:gd name="T7" fmla="*/ 350 h 354"/>
                <a:gd name="T8" fmla="*/ 938 w 1428"/>
                <a:gd name="T9" fmla="*/ 338 h 354"/>
                <a:gd name="T10" fmla="*/ 1091 w 1428"/>
                <a:gd name="T11" fmla="*/ 329 h 354"/>
                <a:gd name="T12" fmla="*/ 1264 w 1428"/>
                <a:gd name="T13" fmla="*/ 294 h 354"/>
                <a:gd name="T14" fmla="*/ 1403 w 1428"/>
                <a:gd name="T15" fmla="*/ 258 h 354"/>
                <a:gd name="T16" fmla="*/ 1508 w 1428"/>
                <a:gd name="T17" fmla="*/ 219 h 354"/>
                <a:gd name="T18" fmla="*/ 1609 w 1428"/>
                <a:gd name="T19" fmla="*/ 160 h 354"/>
                <a:gd name="T20" fmla="*/ 1785 w 1428"/>
                <a:gd name="T21" fmla="*/ 0 h 354"/>
                <a:gd name="T22" fmla="*/ 1631 w 1428"/>
                <a:gd name="T23" fmla="*/ 107 h 354"/>
                <a:gd name="T24" fmla="*/ 1403 w 1428"/>
                <a:gd name="T25" fmla="*/ 205 h 354"/>
                <a:gd name="T26" fmla="*/ 1200 w 1428"/>
                <a:gd name="T27" fmla="*/ 252 h 354"/>
                <a:gd name="T28" fmla="*/ 1050 w 1428"/>
                <a:gd name="T29" fmla="*/ 279 h 354"/>
                <a:gd name="T30" fmla="*/ 874 w 1428"/>
                <a:gd name="T31" fmla="*/ 294 h 354"/>
                <a:gd name="T32" fmla="*/ 581 w 1428"/>
                <a:gd name="T33" fmla="*/ 282 h 354"/>
                <a:gd name="T34" fmla="*/ 375 w 1428"/>
                <a:gd name="T35" fmla="*/ 246 h 354"/>
                <a:gd name="T36" fmla="*/ 210 w 1428"/>
                <a:gd name="T37" fmla="*/ 193 h 354"/>
                <a:gd name="T38" fmla="*/ 139 w 1428"/>
                <a:gd name="T39" fmla="*/ 228 h 354"/>
                <a:gd name="T40" fmla="*/ 86 w 1428"/>
                <a:gd name="T41" fmla="*/ 246 h 354"/>
                <a:gd name="T42" fmla="*/ 0 w 1428"/>
                <a:gd name="T43" fmla="*/ 261 h 3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28" h="354">
                  <a:moveTo>
                    <a:pt x="0" y="264"/>
                  </a:moveTo>
                  <a:lnTo>
                    <a:pt x="174" y="324"/>
                  </a:lnTo>
                  <a:lnTo>
                    <a:pt x="375" y="351"/>
                  </a:lnTo>
                  <a:lnTo>
                    <a:pt x="618" y="354"/>
                  </a:lnTo>
                  <a:lnTo>
                    <a:pt x="750" y="342"/>
                  </a:lnTo>
                  <a:lnTo>
                    <a:pt x="873" y="333"/>
                  </a:lnTo>
                  <a:lnTo>
                    <a:pt x="1011" y="297"/>
                  </a:lnTo>
                  <a:lnTo>
                    <a:pt x="1122" y="261"/>
                  </a:lnTo>
                  <a:lnTo>
                    <a:pt x="1206" y="222"/>
                  </a:lnTo>
                  <a:lnTo>
                    <a:pt x="1287" y="162"/>
                  </a:lnTo>
                  <a:lnTo>
                    <a:pt x="1428" y="0"/>
                  </a:lnTo>
                  <a:lnTo>
                    <a:pt x="1305" y="108"/>
                  </a:lnTo>
                  <a:lnTo>
                    <a:pt x="1122" y="207"/>
                  </a:lnTo>
                  <a:lnTo>
                    <a:pt x="960" y="255"/>
                  </a:lnTo>
                  <a:lnTo>
                    <a:pt x="840" y="282"/>
                  </a:lnTo>
                  <a:lnTo>
                    <a:pt x="699" y="297"/>
                  </a:lnTo>
                  <a:lnTo>
                    <a:pt x="465" y="285"/>
                  </a:lnTo>
                  <a:lnTo>
                    <a:pt x="300" y="249"/>
                  </a:lnTo>
                  <a:lnTo>
                    <a:pt x="168" y="195"/>
                  </a:lnTo>
                  <a:lnTo>
                    <a:pt x="111" y="231"/>
                  </a:lnTo>
                  <a:lnTo>
                    <a:pt x="69" y="249"/>
                  </a:lnTo>
                  <a:lnTo>
                    <a:pt x="0" y="264"/>
                  </a:lnTo>
                  <a:close/>
                </a:path>
              </a:pathLst>
            </a:custGeom>
            <a:gradFill rotWithShape="0">
              <a:gsLst>
                <a:gs pos="0">
                  <a:srgbClr val="FDEA9B"/>
                </a:gs>
                <a:gs pos="50000">
                  <a:srgbClr val="F6DB86"/>
                </a:gs>
                <a:gs pos="100000">
                  <a:srgbClr val="FDEA9B"/>
                </a:gs>
              </a:gsLst>
              <a:lin ang="135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  <p:sp>
          <p:nvSpPr>
            <p:cNvPr id="48134" name="Freeform 6"/>
            <p:cNvSpPr>
              <a:spLocks noChangeArrowheads="1"/>
            </p:cNvSpPr>
            <p:nvPr/>
          </p:nvSpPr>
          <p:spPr bwMode="auto">
            <a:xfrm>
              <a:off x="2917" y="2790"/>
              <a:ext cx="1150" cy="652"/>
            </a:xfrm>
            <a:custGeom>
              <a:avLst/>
              <a:gdLst>
                <a:gd name="G0" fmla="+- 1 0 0"/>
                <a:gd name="G1" fmla="+- 1 0 0"/>
                <a:gd name="G2" fmla="+- 1 0 0"/>
                <a:gd name="G3" fmla="+- 1 0 0"/>
                <a:gd name="G4" fmla="+- 1 0 0"/>
                <a:gd name="G5" fmla="+- 1 0 0"/>
                <a:gd name="G6" fmla="+- 1 0 0"/>
                <a:gd name="T0" fmla="*/ 711 256 1"/>
                <a:gd name="T1" fmla="*/ 0 256 1"/>
                <a:gd name="G7" fmla="+- 0 T0 T1"/>
                <a:gd name="G8" fmla="sin 99 G7"/>
                <a:gd name="G9" fmla="+- 1 0 0"/>
                <a:gd name="G10" fmla="+- 1 0 0"/>
                <a:gd name="G11" fmla="+- 1 0 0"/>
                <a:gd name="G12" fmla="+- 1 0 0"/>
                <a:gd name="G13" fmla="+- 1 0 0"/>
                <a:gd name="G14" fmla="+- 1 0 0"/>
                <a:gd name="G15" fmla="+- 1 0 0"/>
                <a:gd name="G16" fmla="+- 1 0 0"/>
                <a:gd name="G17" fmla="+- 1 0 0"/>
                <a:gd name="G18" fmla="+- 1 0 0"/>
                <a:gd name="G19" fmla="*/ 1 7599 16"/>
                <a:gd name="G20" fmla="*/ 1 4079 61504"/>
                <a:gd name="G21" fmla="+- 1 0 0"/>
                <a:gd name="G22" fmla="+- 1 0 0"/>
                <a:gd name="G23" fmla="+- 1 0 0"/>
                <a:gd name="G24" fmla="+- 1 0 0"/>
                <a:gd name="G25" fmla="+- 1 0 0"/>
                <a:gd name="G26" fmla="+- 1 0 0"/>
                <a:gd name="G27" fmla="+- 1 0 0"/>
                <a:gd name="G28" fmla="+- 1 0 0"/>
                <a:gd name="G29" fmla="+- 1 0 0"/>
                <a:gd name="G30" fmla="+- 1 0 0"/>
                <a:gd name="G31" fmla="+- 1 0 0"/>
                <a:gd name="G32" fmla="+- 1 0 0"/>
                <a:gd name="G33" fmla="+- 1 0 0"/>
                <a:gd name="G34" fmla="+- 1 0 0"/>
                <a:gd name="G35" fmla="+- 1 0 0"/>
                <a:gd name="G36" fmla="+- 1 0 0"/>
                <a:gd name="G37" fmla="+- 1 0 0"/>
                <a:gd name="G38" fmla="+- 1 0 0"/>
                <a:gd name="G39" fmla="+- 1 0 0"/>
                <a:gd name="G40" fmla="+- 1 0 0"/>
                <a:gd name="G41" fmla="+- 1 0 0"/>
                <a:gd name="G42" fmla="*/ 1 16385 2"/>
                <a:gd name="G43" fmla="+- 1 0 0"/>
                <a:gd name="G44" fmla="+- 1 0 0"/>
                <a:gd name="G45" fmla="+- 1 0 0"/>
                <a:gd name="G46" fmla="+- 1 0 0"/>
                <a:gd name="G47" fmla="+- 1 0 0"/>
                <a:gd name="G48" fmla="+- 1 0 0"/>
                <a:gd name="G49" fmla="+- 1 0 0"/>
                <a:gd name="G50" fmla="+- 1 0 0"/>
                <a:gd name="G51" fmla="+- 1 0 0"/>
                <a:gd name="G52" fmla="+- 1 0 0"/>
                <a:gd name="G53" fmla="+- 1 0 0"/>
                <a:gd name="G54" fmla="+- 1 0 0"/>
                <a:gd name="G55" fmla="+- 1 0 0"/>
                <a:gd name="G56" fmla="+- 1 0 0"/>
                <a:gd name="G57" fmla="+- 1 0 0"/>
                <a:gd name="G58" fmla="+- 1 0 0"/>
                <a:gd name="G59" fmla="+- 1 0 0"/>
                <a:gd name="G60" fmla="+- 1 0 0"/>
                <a:gd name="G61" fmla="+- 1 0 0"/>
                <a:gd name="G62" fmla="*/ 1 7011 51200"/>
                <a:gd name="G63" fmla="+- 1 0 0"/>
                <a:gd name="G64" fmla="+- 120 0 0"/>
                <a:gd name="G65" fmla="+- 1 0 0"/>
                <a:gd name="G66" fmla="+- 65289 0 0"/>
                <a:gd name="G67" fmla="+- 65053 0 0"/>
                <a:gd name="G68" fmla="+- 64887 0 0"/>
                <a:gd name="G69" fmla="+- 64776 0 0"/>
                <a:gd name="G70" fmla="+- 64817 0 0"/>
                <a:gd name="G71" fmla="+- 64926 0 0"/>
                <a:gd name="G72" fmla="+- 65080 0 0"/>
                <a:gd name="G73" fmla="+- 65314 0 0"/>
                <a:gd name="G74" fmla="+- 65492 0 0"/>
                <a:gd name="G75" fmla="+- 45 0 0"/>
                <a:gd name="G76" fmla="+- 65509 0 0"/>
                <a:gd name="G77" fmla="+- 65392 0 0"/>
                <a:gd name="G78" fmla="+- 65275 0 0"/>
                <a:gd name="G79" fmla="+- 65188 0 0"/>
                <a:gd name="G80" fmla="+- 65156 0 0"/>
                <a:gd name="G81" fmla="+- 65206 0 0"/>
                <a:gd name="T2" fmla="*/ 187 w 867"/>
                <a:gd name="T3" fmla="*/ 546 h 657"/>
                <a:gd name="T4" fmla="*/ 426 w 867"/>
                <a:gd name="T5" fmla="*/ 644 h 657"/>
                <a:gd name="T6" fmla="*/ 643 w 867"/>
                <a:gd name="T7" fmla="*/ 647 h 657"/>
                <a:gd name="T8" fmla="*/ 894 w 867"/>
                <a:gd name="T9" fmla="*/ 572 h 657"/>
                <a:gd name="T10" fmla="*/ 1055 w 867"/>
                <a:gd name="T11" fmla="*/ 432 h 657"/>
                <a:gd name="T12" fmla="*/ 1081 w 867"/>
                <a:gd name="T13" fmla="*/ 280 h 657"/>
                <a:gd name="T14" fmla="*/ 1040 w 867"/>
                <a:gd name="T15" fmla="*/ 167 h 657"/>
                <a:gd name="T16" fmla="*/ 886 w 867"/>
                <a:gd name="T17" fmla="*/ 48 h 657"/>
                <a:gd name="T18" fmla="*/ 658 w 867"/>
                <a:gd name="T19" fmla="*/ 0 h 657"/>
                <a:gd name="T20" fmla="*/ 456 w 867"/>
                <a:gd name="T21" fmla="*/ 51 h 657"/>
                <a:gd name="T22" fmla="*/ 273 w 867"/>
                <a:gd name="T23" fmla="*/ 188 h 657"/>
                <a:gd name="T24" fmla="*/ 232 w 867"/>
                <a:gd name="T25" fmla="*/ 340 h 657"/>
                <a:gd name="T26" fmla="*/ 295 w 867"/>
                <a:gd name="T27" fmla="*/ 429 h 657"/>
                <a:gd name="T28" fmla="*/ 456 w 867"/>
                <a:gd name="T29" fmla="*/ 507 h 657"/>
                <a:gd name="T30" fmla="*/ 651 w 867"/>
                <a:gd name="T31" fmla="*/ 495 h 657"/>
                <a:gd name="T32" fmla="*/ 756 w 867"/>
                <a:gd name="T33" fmla="*/ 426 h 657"/>
                <a:gd name="T34" fmla="*/ 774 w 867"/>
                <a:gd name="T35" fmla="*/ 319 h 657"/>
                <a:gd name="T36" fmla="*/ 699 w 867"/>
                <a:gd name="T37" fmla="*/ 227 h 657"/>
                <a:gd name="T38" fmla="*/ 557 w 867"/>
                <a:gd name="T39" fmla="*/ 191 h 657"/>
                <a:gd name="T40" fmla="*/ 415 w 867"/>
                <a:gd name="T41" fmla="*/ 256 h 657"/>
                <a:gd name="T42" fmla="*/ 396 w 867"/>
                <a:gd name="T43" fmla="*/ 385 h 657"/>
                <a:gd name="T44" fmla="*/ 501 w 867"/>
                <a:gd name="T45" fmla="*/ 408 h 657"/>
                <a:gd name="T46" fmla="*/ 449 w 867"/>
                <a:gd name="T47" fmla="*/ 316 h 657"/>
                <a:gd name="T48" fmla="*/ 524 w 867"/>
                <a:gd name="T49" fmla="*/ 224 h 657"/>
                <a:gd name="T50" fmla="*/ 670 w 867"/>
                <a:gd name="T51" fmla="*/ 286 h 657"/>
                <a:gd name="T52" fmla="*/ 707 w 867"/>
                <a:gd name="T53" fmla="*/ 420 h 657"/>
                <a:gd name="T54" fmla="*/ 632 w 867"/>
                <a:gd name="T55" fmla="*/ 456 h 657"/>
                <a:gd name="T56" fmla="*/ 501 w 867"/>
                <a:gd name="T57" fmla="*/ 471 h 657"/>
                <a:gd name="T58" fmla="*/ 359 w 867"/>
                <a:gd name="T59" fmla="*/ 411 h 657"/>
                <a:gd name="T60" fmla="*/ 281 w 867"/>
                <a:gd name="T61" fmla="*/ 253 h 657"/>
                <a:gd name="T62" fmla="*/ 415 w 867"/>
                <a:gd name="T63" fmla="*/ 98 h 657"/>
                <a:gd name="T64" fmla="*/ 591 w 867"/>
                <a:gd name="T65" fmla="*/ 54 h 657"/>
                <a:gd name="T66" fmla="*/ 842 w 867"/>
                <a:gd name="T67" fmla="*/ 98 h 657"/>
                <a:gd name="T68" fmla="*/ 1006 w 867"/>
                <a:gd name="T69" fmla="*/ 277 h 657"/>
                <a:gd name="T70" fmla="*/ 954 w 867"/>
                <a:gd name="T71" fmla="*/ 480 h 657"/>
                <a:gd name="T72" fmla="*/ 707 w 867"/>
                <a:gd name="T73" fmla="*/ 605 h 657"/>
                <a:gd name="T74" fmla="*/ 483 w 867"/>
                <a:gd name="T75" fmla="*/ 611 h 657"/>
                <a:gd name="T76" fmla="*/ 281 w 867"/>
                <a:gd name="T77" fmla="*/ 546 h 657"/>
                <a:gd name="T78" fmla="*/ 105 w 867"/>
                <a:gd name="T79" fmla="*/ 403 h 657"/>
                <a:gd name="T80" fmla="*/ 0 w 867"/>
                <a:gd name="T81" fmla="*/ 301 h 657"/>
              </a:gdLst>
              <a:ahLst/>
              <a:cxnLst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867" h="657">
                  <a:moveTo>
                    <a:pt x="45" y="435"/>
                  </a:moveTo>
                  <a:lnTo>
                    <a:pt x="150" y="549"/>
                  </a:lnTo>
                  <a:lnTo>
                    <a:pt x="243" y="618"/>
                  </a:lnTo>
                  <a:lnTo>
                    <a:pt x="342" y="648"/>
                  </a:lnTo>
                  <a:lnTo>
                    <a:pt x="423" y="657"/>
                  </a:lnTo>
                  <a:lnTo>
                    <a:pt x="516" y="651"/>
                  </a:lnTo>
                  <a:lnTo>
                    <a:pt x="624" y="621"/>
                  </a:lnTo>
                  <a:lnTo>
                    <a:pt x="717" y="576"/>
                  </a:lnTo>
                  <a:lnTo>
                    <a:pt x="792" y="513"/>
                  </a:lnTo>
                  <a:lnTo>
                    <a:pt x="846" y="435"/>
                  </a:lnTo>
                  <a:lnTo>
                    <a:pt x="867" y="348"/>
                  </a:lnTo>
                  <a:lnTo>
                    <a:pt x="867" y="282"/>
                  </a:lnTo>
                  <a:lnTo>
                    <a:pt x="855" y="225"/>
                  </a:lnTo>
                  <a:lnTo>
                    <a:pt x="834" y="168"/>
                  </a:lnTo>
                  <a:lnTo>
                    <a:pt x="777" y="99"/>
                  </a:lnTo>
                  <a:lnTo>
                    <a:pt x="711" y="48"/>
                  </a:lnTo>
                  <a:lnTo>
                    <a:pt x="624" y="12"/>
                  </a:lnTo>
                  <a:lnTo>
                    <a:pt x="528" y="0"/>
                  </a:lnTo>
                  <a:lnTo>
                    <a:pt x="456" y="15"/>
                  </a:lnTo>
                  <a:lnTo>
                    <a:pt x="366" y="51"/>
                  </a:lnTo>
                  <a:lnTo>
                    <a:pt x="276" y="117"/>
                  </a:lnTo>
                  <a:lnTo>
                    <a:pt x="219" y="189"/>
                  </a:lnTo>
                  <a:lnTo>
                    <a:pt x="180" y="276"/>
                  </a:lnTo>
                  <a:lnTo>
                    <a:pt x="186" y="342"/>
                  </a:lnTo>
                  <a:lnTo>
                    <a:pt x="195" y="375"/>
                  </a:lnTo>
                  <a:lnTo>
                    <a:pt x="237" y="432"/>
                  </a:lnTo>
                  <a:lnTo>
                    <a:pt x="306" y="486"/>
                  </a:lnTo>
                  <a:lnTo>
                    <a:pt x="366" y="510"/>
                  </a:lnTo>
                  <a:lnTo>
                    <a:pt x="432" y="522"/>
                  </a:lnTo>
                  <a:lnTo>
                    <a:pt x="522" y="498"/>
                  </a:lnTo>
                  <a:lnTo>
                    <a:pt x="579" y="465"/>
                  </a:lnTo>
                  <a:lnTo>
                    <a:pt x="606" y="429"/>
                  </a:lnTo>
                  <a:lnTo>
                    <a:pt x="621" y="399"/>
                  </a:lnTo>
                  <a:lnTo>
                    <a:pt x="621" y="321"/>
                  </a:lnTo>
                  <a:lnTo>
                    <a:pt x="597" y="264"/>
                  </a:lnTo>
                  <a:lnTo>
                    <a:pt x="561" y="228"/>
                  </a:lnTo>
                  <a:lnTo>
                    <a:pt x="513" y="204"/>
                  </a:lnTo>
                  <a:lnTo>
                    <a:pt x="447" y="192"/>
                  </a:lnTo>
                  <a:lnTo>
                    <a:pt x="384" y="213"/>
                  </a:lnTo>
                  <a:lnTo>
                    <a:pt x="333" y="258"/>
                  </a:lnTo>
                  <a:lnTo>
                    <a:pt x="309" y="315"/>
                  </a:lnTo>
                  <a:lnTo>
                    <a:pt x="318" y="387"/>
                  </a:lnTo>
                  <a:lnTo>
                    <a:pt x="372" y="411"/>
                  </a:lnTo>
                  <a:lnTo>
                    <a:pt x="402" y="411"/>
                  </a:lnTo>
                  <a:lnTo>
                    <a:pt x="372" y="369"/>
                  </a:lnTo>
                  <a:lnTo>
                    <a:pt x="360" y="318"/>
                  </a:lnTo>
                  <a:lnTo>
                    <a:pt x="378" y="249"/>
                  </a:lnTo>
                  <a:lnTo>
                    <a:pt x="420" y="225"/>
                  </a:lnTo>
                  <a:lnTo>
                    <a:pt x="465" y="231"/>
                  </a:lnTo>
                  <a:lnTo>
                    <a:pt x="537" y="288"/>
                  </a:lnTo>
                  <a:lnTo>
                    <a:pt x="573" y="369"/>
                  </a:lnTo>
                  <a:lnTo>
                    <a:pt x="567" y="423"/>
                  </a:lnTo>
                  <a:lnTo>
                    <a:pt x="552" y="432"/>
                  </a:lnTo>
                  <a:lnTo>
                    <a:pt x="507" y="459"/>
                  </a:lnTo>
                  <a:lnTo>
                    <a:pt x="453" y="477"/>
                  </a:lnTo>
                  <a:lnTo>
                    <a:pt x="402" y="474"/>
                  </a:lnTo>
                  <a:lnTo>
                    <a:pt x="345" y="453"/>
                  </a:lnTo>
                  <a:lnTo>
                    <a:pt x="288" y="414"/>
                  </a:lnTo>
                  <a:lnTo>
                    <a:pt x="237" y="354"/>
                  </a:lnTo>
                  <a:lnTo>
                    <a:pt x="225" y="255"/>
                  </a:lnTo>
                  <a:lnTo>
                    <a:pt x="243" y="189"/>
                  </a:lnTo>
                  <a:lnTo>
                    <a:pt x="333" y="99"/>
                  </a:lnTo>
                  <a:lnTo>
                    <a:pt x="390" y="72"/>
                  </a:lnTo>
                  <a:lnTo>
                    <a:pt x="474" y="54"/>
                  </a:lnTo>
                  <a:lnTo>
                    <a:pt x="597" y="57"/>
                  </a:lnTo>
                  <a:lnTo>
                    <a:pt x="675" y="99"/>
                  </a:lnTo>
                  <a:lnTo>
                    <a:pt x="765" y="177"/>
                  </a:lnTo>
                  <a:lnTo>
                    <a:pt x="807" y="279"/>
                  </a:lnTo>
                  <a:lnTo>
                    <a:pt x="804" y="399"/>
                  </a:lnTo>
                  <a:lnTo>
                    <a:pt x="765" y="483"/>
                  </a:lnTo>
                  <a:lnTo>
                    <a:pt x="666" y="558"/>
                  </a:lnTo>
                  <a:lnTo>
                    <a:pt x="567" y="609"/>
                  </a:lnTo>
                  <a:lnTo>
                    <a:pt x="456" y="624"/>
                  </a:lnTo>
                  <a:lnTo>
                    <a:pt x="387" y="615"/>
                  </a:lnTo>
                  <a:lnTo>
                    <a:pt x="318" y="600"/>
                  </a:lnTo>
                  <a:lnTo>
                    <a:pt x="225" y="549"/>
                  </a:lnTo>
                  <a:lnTo>
                    <a:pt x="150" y="477"/>
                  </a:lnTo>
                  <a:lnTo>
                    <a:pt x="84" y="405"/>
                  </a:lnTo>
                  <a:lnTo>
                    <a:pt x="33" y="324"/>
                  </a:lnTo>
                  <a:lnTo>
                    <a:pt x="0" y="303"/>
                  </a:lnTo>
                  <a:lnTo>
                    <a:pt x="45" y="435"/>
                  </a:lnTo>
                  <a:close/>
                </a:path>
              </a:pathLst>
            </a:custGeom>
            <a:gradFill rotWithShape="0">
              <a:gsLst>
                <a:gs pos="0">
                  <a:srgbClr val="F6DB86"/>
                </a:gs>
                <a:gs pos="50000">
                  <a:srgbClr val="F5D87D"/>
                </a:gs>
                <a:gs pos="100000">
                  <a:srgbClr val="F6DB86"/>
                </a:gs>
              </a:gsLst>
              <a:lin ang="135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  <p:sp>
          <p:nvSpPr>
            <p:cNvPr id="48135" name="Freeform 7"/>
            <p:cNvSpPr>
              <a:spLocks noChangeArrowheads="1"/>
            </p:cNvSpPr>
            <p:nvPr/>
          </p:nvSpPr>
          <p:spPr bwMode="auto">
            <a:xfrm>
              <a:off x="2449" y="2580"/>
              <a:ext cx="2027" cy="1233"/>
            </a:xfrm>
            <a:custGeom>
              <a:avLst/>
              <a:gdLst>
                <a:gd name="G0" fmla="+- 97 0 0"/>
                <a:gd name="G1" fmla="+- 1 0 0"/>
                <a:gd name="G2" fmla="+- 1 0 0"/>
                <a:gd name="G3" fmla="+- 1 0 0"/>
                <a:gd name="G4" fmla="+- 1180 0 0"/>
                <a:gd name="G5" fmla="+- 1 0 0"/>
                <a:gd name="G6" fmla="+- 1 0 0"/>
                <a:gd name="G7" fmla="+- 1 0 0"/>
                <a:gd name="G8" fmla="+- 1 0 0"/>
                <a:gd name="G9" fmla="+- 1 0 0"/>
                <a:gd name="G10" fmla="+- 1 0 0"/>
                <a:gd name="G11" fmla="+- 1 0 0"/>
                <a:gd name="G12" fmla="+- 1 0 0"/>
                <a:gd name="G13" fmla="+- 1 0 0"/>
                <a:gd name="G14" fmla="+- 1 0 0"/>
                <a:gd name="T0" fmla="*/ 695 256 1"/>
                <a:gd name="T1" fmla="*/ 0 256 1"/>
                <a:gd name="G15" fmla="+- 0 T0 T1"/>
                <a:gd name="G16" fmla="cos 13 G15"/>
                <a:gd name="G17" fmla="+- 1 0 0"/>
                <a:gd name="G18" fmla="+- 1 0 0"/>
                <a:gd name="G19" fmla="+- 1 0 0"/>
                <a:gd name="G20" fmla="+- 1 0 0"/>
                <a:gd name="G21" fmla="+- 1 0 0"/>
                <a:gd name="G22" fmla="+- 1 0 0"/>
                <a:gd name="G23" fmla="+- 1 0 0"/>
                <a:gd name="G24" fmla="+- 1 0 0"/>
                <a:gd name="G25" fmla="+- 1 0 0"/>
                <a:gd name="G26" fmla="+- 1 0 0"/>
                <a:gd name="G27" fmla="*/ 1 0 0"/>
                <a:gd name="G28" fmla="+- 1 0 0"/>
                <a:gd name="G29" fmla="+- 1 0 0"/>
                <a:gd name="G30" fmla="+- 1 0 0"/>
                <a:gd name="G31" fmla="+- 1 0 0"/>
                <a:gd name="G32" fmla="+- 1 0 0"/>
                <a:gd name="G33" fmla="+- 1 0 0"/>
                <a:gd name="G34" fmla="+- 1 0 0"/>
                <a:gd name="G35" fmla="+- 1 0 0"/>
                <a:gd name="G36" fmla="+- 1 0 0"/>
                <a:gd name="G37" fmla="+- 1 0 0"/>
                <a:gd name="G38" fmla="+- 1 0 0"/>
                <a:gd name="G39" fmla="+- 1 0 0"/>
                <a:gd name="G40" fmla="+- 1 0 0"/>
                <a:gd name="G41" fmla="+- 1 0 0"/>
                <a:gd name="G42" fmla="+- 1 0 0"/>
                <a:gd name="G43" fmla="+- 1 0 0"/>
                <a:gd name="G44" fmla="+- 1 0 0"/>
                <a:gd name="G45" fmla="+- 1 0 0"/>
                <a:gd name="G46" fmla="+- 1 0 0"/>
                <a:gd name="G47" fmla="+- 1 0 0"/>
                <a:gd name="G48" fmla="+- 1 0 0"/>
                <a:gd name="G49" fmla="+- 1 0 0"/>
                <a:gd name="G50" fmla="+- 1 0 0"/>
                <a:gd name="G51" fmla="+- 1 0 0"/>
                <a:gd name="G52" fmla="+- 1 0 0"/>
                <a:gd name="G53" fmla="+- 1 0 0"/>
                <a:gd name="G54" fmla="+- 1 0 0"/>
                <a:gd name="G55" fmla="+- 1 0 0"/>
                <a:gd name="G56" fmla="+- 1 0 0"/>
                <a:gd name="G57" fmla="+- 1 0 0"/>
                <a:gd name="G58" fmla="+- 1 0 0"/>
                <a:gd name="G59" fmla="+- 1 0 0"/>
                <a:gd name="G60" fmla="+- 1 0 0"/>
                <a:gd name="G61" fmla="+- 1 0 0"/>
                <a:gd name="G62" fmla="+- 1 0 0"/>
                <a:gd name="G63" fmla="+- 1 0 0"/>
                <a:gd name="G64" fmla="+- 1 0 0"/>
                <a:gd name="G65" fmla="+- 1 0 0"/>
                <a:gd name="G66" fmla="+- 1 0 0"/>
                <a:gd name="G67" fmla="+- 1 0 0"/>
                <a:gd name="G68" fmla="+- 1 0 0"/>
                <a:gd name="G69" fmla="+- 34816 0 0"/>
                <a:gd name="G70" fmla="*/ 1 0 0"/>
                <a:gd name="G71" fmla="*/ 1 35987 55552"/>
                <a:gd name="G72" fmla="*/ G71 1 180"/>
                <a:gd name="G73" fmla="*/ G70 1 G72"/>
                <a:gd name="G74" fmla="+- 64750 0 0"/>
                <a:gd name="G75" fmla="+- 65035 0 0"/>
                <a:gd name="G76" fmla="+- 65469 0 0"/>
                <a:gd name="G77" fmla="+- 286 0 0"/>
                <a:gd name="G78" fmla="+- 582 0 0"/>
                <a:gd name="G79" fmla="+- 858 0 0"/>
                <a:gd name="G80" fmla="+- 1077 0 0"/>
                <a:gd name="G81" fmla="+- 1278 0 0"/>
                <a:gd name="G82" fmla="+- 1427 0 0"/>
                <a:gd name="G83" fmla="+- 1497 0 0"/>
                <a:gd name="G84" fmla="+- 1503 0 0"/>
                <a:gd name="G85" fmla="+- 1442 0 0"/>
                <a:gd name="G86" fmla="+- 1314 0 0"/>
                <a:gd name="G87" fmla="+- 1118 0 0"/>
                <a:gd name="G88" fmla="+- 834 0 0"/>
                <a:gd name="G89" fmla="+- 625 0 0"/>
                <a:gd name="G90" fmla="+- 345 0 0"/>
                <a:gd name="G91" fmla="+- 137 0 0"/>
                <a:gd name="G92" fmla="+- 65510 0 0"/>
                <a:gd name="G93" fmla="+- 65404 0 0"/>
                <a:gd name="T2" fmla="*/ 179 w 1524"/>
                <a:gd name="T3" fmla="*/ 1176 h 1238"/>
                <a:gd name="T4" fmla="*/ 435 w 1524"/>
                <a:gd name="T5" fmla="*/ 1221 h 1238"/>
                <a:gd name="T6" fmla="*/ 733 w 1524"/>
                <a:gd name="T7" fmla="*/ 1234 h 1238"/>
                <a:gd name="T8" fmla="*/ 1140 w 1524"/>
                <a:gd name="T9" fmla="*/ 1207 h 1238"/>
                <a:gd name="T10" fmla="*/ 1425 w 1524"/>
                <a:gd name="T11" fmla="*/ 1139 h 1238"/>
                <a:gd name="T12" fmla="*/ 1635 w 1524"/>
                <a:gd name="T13" fmla="*/ 1053 h 1238"/>
                <a:gd name="T14" fmla="*/ 1788 w 1524"/>
                <a:gd name="T15" fmla="*/ 930 h 1238"/>
                <a:gd name="T16" fmla="*/ 1874 w 1524"/>
                <a:gd name="T17" fmla="*/ 797 h 1238"/>
                <a:gd name="T18" fmla="*/ 1905 w 1524"/>
                <a:gd name="T19" fmla="*/ 627 h 1238"/>
                <a:gd name="T20" fmla="*/ 1878 w 1524"/>
                <a:gd name="T21" fmla="*/ 451 h 1238"/>
                <a:gd name="T22" fmla="*/ 1788 w 1524"/>
                <a:gd name="T23" fmla="*/ 291 h 1238"/>
                <a:gd name="T24" fmla="*/ 1669 w 1524"/>
                <a:gd name="T25" fmla="*/ 166 h 1238"/>
                <a:gd name="T26" fmla="*/ 1518 w 1524"/>
                <a:gd name="T27" fmla="*/ 76 h 1238"/>
                <a:gd name="T28" fmla="*/ 1328 w 1524"/>
                <a:gd name="T29" fmla="*/ 14 h 1238"/>
                <a:gd name="T30" fmla="*/ 1118 w 1524"/>
                <a:gd name="T31" fmla="*/ 0 h 1238"/>
                <a:gd name="T32" fmla="*/ 869 w 1524"/>
                <a:gd name="T33" fmla="*/ 35 h 1238"/>
                <a:gd name="T34" fmla="*/ 715 w 1524"/>
                <a:gd name="T35" fmla="*/ 90 h 1238"/>
                <a:gd name="T36" fmla="*/ 546 w 1524"/>
                <a:gd name="T37" fmla="*/ 201 h 1238"/>
                <a:gd name="T38" fmla="*/ 459 w 1524"/>
                <a:gd name="T39" fmla="*/ 322 h 1238"/>
                <a:gd name="T40" fmla="*/ 435 w 1524"/>
                <a:gd name="T41" fmla="*/ 461 h 1238"/>
                <a:gd name="T42" fmla="*/ 481 w 1524"/>
                <a:gd name="T43" fmla="*/ 613 h 1238"/>
                <a:gd name="T44" fmla="*/ 619 w 1524"/>
                <a:gd name="T45" fmla="*/ 754 h 1238"/>
                <a:gd name="T46" fmla="*/ 766 w 1524"/>
                <a:gd name="T47" fmla="*/ 827 h 1238"/>
                <a:gd name="T48" fmla="*/ 975 w 1524"/>
                <a:gd name="T49" fmla="*/ 867 h 1238"/>
                <a:gd name="T50" fmla="*/ 1230 w 1524"/>
                <a:gd name="T51" fmla="*/ 825 h 1238"/>
                <a:gd name="T52" fmla="*/ 1399 w 1524"/>
                <a:gd name="T53" fmla="*/ 697 h 1238"/>
                <a:gd name="T54" fmla="*/ 1455 w 1524"/>
                <a:gd name="T55" fmla="*/ 562 h 1238"/>
                <a:gd name="T56" fmla="*/ 1425 w 1524"/>
                <a:gd name="T57" fmla="*/ 431 h 1238"/>
                <a:gd name="T58" fmla="*/ 1301 w 1524"/>
                <a:gd name="T59" fmla="*/ 311 h 1238"/>
                <a:gd name="T60" fmla="*/ 1140 w 1524"/>
                <a:gd name="T61" fmla="*/ 263 h 1238"/>
                <a:gd name="T62" fmla="*/ 953 w 1524"/>
                <a:gd name="T63" fmla="*/ 269 h 1238"/>
                <a:gd name="T64" fmla="*/ 780 w 1524"/>
                <a:gd name="T65" fmla="*/ 335 h 1238"/>
                <a:gd name="T66" fmla="*/ 683 w 1524"/>
                <a:gd name="T67" fmla="*/ 440 h 1238"/>
                <a:gd name="T68" fmla="*/ 690 w 1524"/>
                <a:gd name="T69" fmla="*/ 592 h 1238"/>
                <a:gd name="T70" fmla="*/ 848 w 1524"/>
                <a:gd name="T71" fmla="*/ 706 h 1238"/>
                <a:gd name="T72" fmla="*/ 998 w 1524"/>
                <a:gd name="T73" fmla="*/ 730 h 1238"/>
                <a:gd name="T74" fmla="*/ 1088 w 1524"/>
                <a:gd name="T75" fmla="*/ 703 h 1238"/>
                <a:gd name="T76" fmla="*/ 1155 w 1524"/>
                <a:gd name="T77" fmla="*/ 619 h 1238"/>
                <a:gd name="T78" fmla="*/ 1155 w 1524"/>
                <a:gd name="T79" fmla="*/ 547 h 1238"/>
                <a:gd name="T80" fmla="*/ 1110 w 1524"/>
                <a:gd name="T81" fmla="*/ 484 h 1238"/>
                <a:gd name="T82" fmla="*/ 983 w 1524"/>
                <a:gd name="T83" fmla="*/ 434 h 1238"/>
                <a:gd name="T84" fmla="*/ 874 w 1524"/>
                <a:gd name="T85" fmla="*/ 455 h 1238"/>
                <a:gd name="T86" fmla="*/ 829 w 1524"/>
                <a:gd name="T87" fmla="*/ 514 h 1238"/>
                <a:gd name="T88" fmla="*/ 836 w 1524"/>
                <a:gd name="T89" fmla="*/ 571 h 1238"/>
                <a:gd name="T90" fmla="*/ 919 w 1524"/>
                <a:gd name="T91" fmla="*/ 619 h 1238"/>
              </a:gdLst>
              <a:ahLst/>
              <a:cxnLst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524" h="1238">
                  <a:moveTo>
                    <a:pt x="0" y="1134"/>
                  </a:moveTo>
                  <a:lnTo>
                    <a:pt x="143" y="1180"/>
                  </a:lnTo>
                  <a:lnTo>
                    <a:pt x="238" y="1207"/>
                  </a:lnTo>
                  <a:lnTo>
                    <a:pt x="348" y="1225"/>
                  </a:lnTo>
                  <a:lnTo>
                    <a:pt x="466" y="1234"/>
                  </a:lnTo>
                  <a:lnTo>
                    <a:pt x="586" y="1238"/>
                  </a:lnTo>
                  <a:lnTo>
                    <a:pt x="794" y="1225"/>
                  </a:lnTo>
                  <a:lnTo>
                    <a:pt x="912" y="1211"/>
                  </a:lnTo>
                  <a:lnTo>
                    <a:pt x="1027" y="1180"/>
                  </a:lnTo>
                  <a:lnTo>
                    <a:pt x="1140" y="1143"/>
                  </a:lnTo>
                  <a:lnTo>
                    <a:pt x="1250" y="1090"/>
                  </a:lnTo>
                  <a:lnTo>
                    <a:pt x="1308" y="1056"/>
                  </a:lnTo>
                  <a:lnTo>
                    <a:pt x="1375" y="1000"/>
                  </a:lnTo>
                  <a:lnTo>
                    <a:pt x="1430" y="933"/>
                  </a:lnTo>
                  <a:lnTo>
                    <a:pt x="1473" y="866"/>
                  </a:lnTo>
                  <a:lnTo>
                    <a:pt x="1499" y="800"/>
                  </a:lnTo>
                  <a:lnTo>
                    <a:pt x="1517" y="716"/>
                  </a:lnTo>
                  <a:lnTo>
                    <a:pt x="1524" y="629"/>
                  </a:lnTo>
                  <a:lnTo>
                    <a:pt x="1518" y="543"/>
                  </a:lnTo>
                  <a:lnTo>
                    <a:pt x="1502" y="452"/>
                  </a:lnTo>
                  <a:lnTo>
                    <a:pt x="1466" y="357"/>
                  </a:lnTo>
                  <a:lnTo>
                    <a:pt x="1430" y="292"/>
                  </a:lnTo>
                  <a:lnTo>
                    <a:pt x="1383" y="225"/>
                  </a:lnTo>
                  <a:lnTo>
                    <a:pt x="1335" y="167"/>
                  </a:lnTo>
                  <a:lnTo>
                    <a:pt x="1277" y="116"/>
                  </a:lnTo>
                  <a:lnTo>
                    <a:pt x="1214" y="76"/>
                  </a:lnTo>
                  <a:lnTo>
                    <a:pt x="1122" y="31"/>
                  </a:lnTo>
                  <a:lnTo>
                    <a:pt x="1062" y="14"/>
                  </a:lnTo>
                  <a:lnTo>
                    <a:pt x="989" y="3"/>
                  </a:lnTo>
                  <a:lnTo>
                    <a:pt x="894" y="0"/>
                  </a:lnTo>
                  <a:lnTo>
                    <a:pt x="778" y="13"/>
                  </a:lnTo>
                  <a:lnTo>
                    <a:pt x="695" y="35"/>
                  </a:lnTo>
                  <a:lnTo>
                    <a:pt x="627" y="62"/>
                  </a:lnTo>
                  <a:lnTo>
                    <a:pt x="572" y="90"/>
                  </a:lnTo>
                  <a:lnTo>
                    <a:pt x="506" y="138"/>
                  </a:lnTo>
                  <a:lnTo>
                    <a:pt x="437" y="202"/>
                  </a:lnTo>
                  <a:lnTo>
                    <a:pt x="399" y="260"/>
                  </a:lnTo>
                  <a:lnTo>
                    <a:pt x="367" y="323"/>
                  </a:lnTo>
                  <a:lnTo>
                    <a:pt x="349" y="386"/>
                  </a:lnTo>
                  <a:lnTo>
                    <a:pt x="348" y="462"/>
                  </a:lnTo>
                  <a:lnTo>
                    <a:pt x="356" y="534"/>
                  </a:lnTo>
                  <a:lnTo>
                    <a:pt x="385" y="615"/>
                  </a:lnTo>
                  <a:lnTo>
                    <a:pt x="446" y="704"/>
                  </a:lnTo>
                  <a:lnTo>
                    <a:pt x="495" y="756"/>
                  </a:lnTo>
                  <a:lnTo>
                    <a:pt x="544" y="794"/>
                  </a:lnTo>
                  <a:lnTo>
                    <a:pt x="613" y="830"/>
                  </a:lnTo>
                  <a:lnTo>
                    <a:pt x="687" y="857"/>
                  </a:lnTo>
                  <a:lnTo>
                    <a:pt x="780" y="870"/>
                  </a:lnTo>
                  <a:lnTo>
                    <a:pt x="876" y="861"/>
                  </a:lnTo>
                  <a:lnTo>
                    <a:pt x="984" y="828"/>
                  </a:lnTo>
                  <a:lnTo>
                    <a:pt x="1068" y="768"/>
                  </a:lnTo>
                  <a:lnTo>
                    <a:pt x="1119" y="699"/>
                  </a:lnTo>
                  <a:lnTo>
                    <a:pt x="1152" y="627"/>
                  </a:lnTo>
                  <a:lnTo>
                    <a:pt x="1164" y="564"/>
                  </a:lnTo>
                  <a:lnTo>
                    <a:pt x="1164" y="498"/>
                  </a:lnTo>
                  <a:lnTo>
                    <a:pt x="1140" y="432"/>
                  </a:lnTo>
                  <a:lnTo>
                    <a:pt x="1098" y="366"/>
                  </a:lnTo>
                  <a:lnTo>
                    <a:pt x="1041" y="312"/>
                  </a:lnTo>
                  <a:lnTo>
                    <a:pt x="963" y="273"/>
                  </a:lnTo>
                  <a:lnTo>
                    <a:pt x="912" y="264"/>
                  </a:lnTo>
                  <a:lnTo>
                    <a:pt x="831" y="258"/>
                  </a:lnTo>
                  <a:lnTo>
                    <a:pt x="762" y="270"/>
                  </a:lnTo>
                  <a:lnTo>
                    <a:pt x="684" y="297"/>
                  </a:lnTo>
                  <a:lnTo>
                    <a:pt x="624" y="336"/>
                  </a:lnTo>
                  <a:lnTo>
                    <a:pt x="582" y="381"/>
                  </a:lnTo>
                  <a:lnTo>
                    <a:pt x="546" y="441"/>
                  </a:lnTo>
                  <a:lnTo>
                    <a:pt x="531" y="510"/>
                  </a:lnTo>
                  <a:lnTo>
                    <a:pt x="552" y="594"/>
                  </a:lnTo>
                  <a:lnTo>
                    <a:pt x="609" y="663"/>
                  </a:lnTo>
                  <a:lnTo>
                    <a:pt x="678" y="708"/>
                  </a:lnTo>
                  <a:lnTo>
                    <a:pt x="762" y="732"/>
                  </a:lnTo>
                  <a:lnTo>
                    <a:pt x="798" y="732"/>
                  </a:lnTo>
                  <a:lnTo>
                    <a:pt x="834" y="723"/>
                  </a:lnTo>
                  <a:lnTo>
                    <a:pt x="870" y="705"/>
                  </a:lnTo>
                  <a:lnTo>
                    <a:pt x="903" y="681"/>
                  </a:lnTo>
                  <a:lnTo>
                    <a:pt x="924" y="621"/>
                  </a:lnTo>
                  <a:lnTo>
                    <a:pt x="930" y="588"/>
                  </a:lnTo>
                  <a:lnTo>
                    <a:pt x="924" y="549"/>
                  </a:lnTo>
                  <a:lnTo>
                    <a:pt x="909" y="513"/>
                  </a:lnTo>
                  <a:lnTo>
                    <a:pt x="888" y="486"/>
                  </a:lnTo>
                  <a:lnTo>
                    <a:pt x="843" y="450"/>
                  </a:lnTo>
                  <a:lnTo>
                    <a:pt x="786" y="435"/>
                  </a:lnTo>
                  <a:lnTo>
                    <a:pt x="732" y="441"/>
                  </a:lnTo>
                  <a:lnTo>
                    <a:pt x="699" y="456"/>
                  </a:lnTo>
                  <a:lnTo>
                    <a:pt x="675" y="483"/>
                  </a:lnTo>
                  <a:lnTo>
                    <a:pt x="663" y="516"/>
                  </a:lnTo>
                  <a:lnTo>
                    <a:pt x="660" y="540"/>
                  </a:lnTo>
                  <a:lnTo>
                    <a:pt x="669" y="573"/>
                  </a:lnTo>
                  <a:lnTo>
                    <a:pt x="696" y="603"/>
                  </a:lnTo>
                  <a:lnTo>
                    <a:pt x="735" y="621"/>
                  </a:lnTo>
                </a:path>
              </a:pathLst>
            </a:custGeom>
            <a:noFill/>
            <a:ln w="38160" cap="flat">
              <a:solidFill>
                <a:srgbClr val="FF99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  <p:sp>
          <p:nvSpPr>
            <p:cNvPr id="48136" name="Freeform 8"/>
            <p:cNvSpPr>
              <a:spLocks noChangeArrowheads="1"/>
            </p:cNvSpPr>
            <p:nvPr/>
          </p:nvSpPr>
          <p:spPr bwMode="auto">
            <a:xfrm>
              <a:off x="2700" y="3100"/>
              <a:ext cx="199" cy="329"/>
            </a:xfrm>
            <a:custGeom>
              <a:avLst/>
              <a:gdLst>
                <a:gd name="G0" fmla="+- 1 0 0"/>
                <a:gd name="G1" fmla="+- 1 0 0"/>
                <a:gd name="T0" fmla="*/ 74 256 1"/>
                <a:gd name="T1" fmla="*/ 0 256 1"/>
                <a:gd name="G2" fmla="+- 0 T0 T1"/>
                <a:gd name="G3" fmla="cos 54779 G2"/>
                <a:gd name="T2" fmla="*/ 74 256 1"/>
                <a:gd name="T3" fmla="*/ 0 256 1"/>
                <a:gd name="G4" fmla="+- 0 T2 T3"/>
                <a:gd name="G5" fmla="sin 54877 G4"/>
                <a:gd name="G6" fmla="+- G3 G5 0"/>
                <a:gd name="G7" fmla="+- G6 10800 0"/>
                <a:gd name="G8" fmla="+- 1 0 0"/>
                <a:gd name="G9" fmla="+- 1 0 0"/>
                <a:gd name="G10" fmla="+- 1 0 0"/>
                <a:gd name="G11" fmla="+- 1 0 0"/>
                <a:gd name="G12" fmla="+- 1 0 0"/>
                <a:gd name="G13" fmla="+- 1 0 0"/>
                <a:gd name="G14" fmla="+- 1 0 0"/>
                <a:gd name="G15" fmla="+- 1 0 0"/>
                <a:gd name="G16" fmla="+- 1 0 0"/>
                <a:gd name="G17" fmla="*/ 1 23333 16384"/>
                <a:gd name="G18" fmla="+- 1 0 0"/>
                <a:gd name="G19" fmla="+- 1 0 0"/>
                <a:gd name="G20" fmla="+- 1 0 0"/>
                <a:gd name="T4" fmla="*/ 37 w 154"/>
                <a:gd name="T5" fmla="*/ 4 h 334"/>
                <a:gd name="T6" fmla="*/ 56 w 154"/>
                <a:gd name="T7" fmla="*/ 0 h 334"/>
                <a:gd name="T8" fmla="*/ 94 w 154"/>
                <a:gd name="T9" fmla="*/ 5 h 334"/>
                <a:gd name="T10" fmla="*/ 129 w 154"/>
                <a:gd name="T11" fmla="*/ 18 h 334"/>
                <a:gd name="T12" fmla="*/ 157 w 154"/>
                <a:gd name="T13" fmla="*/ 42 h 334"/>
                <a:gd name="T14" fmla="*/ 172 w 154"/>
                <a:gd name="T15" fmla="*/ 73 h 334"/>
                <a:gd name="T16" fmla="*/ 183 w 154"/>
                <a:gd name="T17" fmla="*/ 109 h 334"/>
                <a:gd name="T18" fmla="*/ 188 w 154"/>
                <a:gd name="T19" fmla="*/ 142 h 334"/>
                <a:gd name="T20" fmla="*/ 187 w 154"/>
                <a:gd name="T21" fmla="*/ 185 h 334"/>
                <a:gd name="T22" fmla="*/ 175 w 154"/>
                <a:gd name="T23" fmla="*/ 229 h 334"/>
                <a:gd name="T24" fmla="*/ 161 w 154"/>
                <a:gd name="T25" fmla="*/ 271 h 334"/>
                <a:gd name="T26" fmla="*/ 146 w 154"/>
                <a:gd name="T27" fmla="*/ 303 h 334"/>
                <a:gd name="T28" fmla="*/ 133 w 154"/>
                <a:gd name="T29" fmla="*/ 330 h 334"/>
                <a:gd name="T30" fmla="*/ 0 w 154"/>
                <a:gd name="T31" fmla="*/ 120 h 334"/>
                <a:gd name="T32" fmla="*/ 23 w 154"/>
                <a:gd name="T33" fmla="*/ 18 h 334"/>
                <a:gd name="T34" fmla="*/ 37 w 154"/>
                <a:gd name="T35" fmla="*/ 4 h 334"/>
              </a:gdLst>
              <a:ahLst/>
              <a:cxnLst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4" h="334">
                  <a:moveTo>
                    <a:pt x="30" y="4"/>
                  </a:moveTo>
                  <a:lnTo>
                    <a:pt x="46" y="0"/>
                  </a:lnTo>
                  <a:lnTo>
                    <a:pt x="77" y="5"/>
                  </a:lnTo>
                  <a:lnTo>
                    <a:pt x="106" y="18"/>
                  </a:lnTo>
                  <a:lnTo>
                    <a:pt x="129" y="43"/>
                  </a:lnTo>
                  <a:lnTo>
                    <a:pt x="141" y="74"/>
                  </a:lnTo>
                  <a:lnTo>
                    <a:pt x="150" y="110"/>
                  </a:lnTo>
                  <a:lnTo>
                    <a:pt x="154" y="144"/>
                  </a:lnTo>
                  <a:lnTo>
                    <a:pt x="153" y="187"/>
                  </a:lnTo>
                  <a:lnTo>
                    <a:pt x="143" y="232"/>
                  </a:lnTo>
                  <a:lnTo>
                    <a:pt x="132" y="274"/>
                  </a:lnTo>
                  <a:lnTo>
                    <a:pt x="120" y="307"/>
                  </a:lnTo>
                  <a:lnTo>
                    <a:pt x="109" y="334"/>
                  </a:lnTo>
                  <a:lnTo>
                    <a:pt x="0" y="121"/>
                  </a:lnTo>
                  <a:lnTo>
                    <a:pt x="19" y="18"/>
                  </a:lnTo>
                  <a:lnTo>
                    <a:pt x="30" y="4"/>
                  </a:lnTo>
                  <a:close/>
                </a:path>
              </a:pathLst>
            </a:custGeom>
            <a:solidFill>
              <a:srgbClr val="CCFFFF"/>
            </a:solidFill>
            <a:ln w="12600" cap="flat">
              <a:solidFill>
                <a:srgbClr val="CC66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  <p:sp>
          <p:nvSpPr>
            <p:cNvPr id="48137" name="Freeform 9"/>
            <p:cNvSpPr>
              <a:spLocks noChangeArrowheads="1"/>
            </p:cNvSpPr>
            <p:nvPr/>
          </p:nvSpPr>
          <p:spPr bwMode="auto">
            <a:xfrm>
              <a:off x="2589" y="3249"/>
              <a:ext cx="234" cy="393"/>
            </a:xfrm>
            <a:custGeom>
              <a:avLst/>
              <a:gdLst>
                <a:gd name="G0" fmla="+- 1 0 0"/>
                <a:gd name="G1" fmla="+- 1 0 0"/>
                <a:gd name="G2" fmla="+- 1 0 0"/>
                <a:gd name="G3" fmla="+- 1 0 0"/>
                <a:gd name="G4" fmla="+- 1 0 0"/>
                <a:gd name="G5" fmla="+- 1 0 0"/>
                <a:gd name="G6" fmla="+- 1 0 0"/>
                <a:gd name="G7" fmla="+- 1 0 0"/>
                <a:gd name="G8" fmla="+- 1 0 0"/>
                <a:gd name="G9" fmla="+- 1 0 0"/>
                <a:gd name="G10" fmla="+- 1 0 0"/>
                <a:gd name="G11" fmla="+- 1 0 0"/>
                <a:gd name="G12" fmla="+- 1 0 0"/>
                <a:gd name="G13" fmla="+- 1 0 0"/>
                <a:gd name="G14" fmla="+- 1 0 0"/>
                <a:gd name="G15" fmla="+- 1 0 0"/>
                <a:gd name="G16" fmla="+- 1 0 0"/>
                <a:gd name="G17" fmla="+- 1 0 0"/>
                <a:gd name="G18" fmla="+- 1 0 0"/>
                <a:gd name="G19" fmla="+- 393 0 0"/>
                <a:gd name="G20" fmla="+- 1 0 0"/>
                <a:gd name="G21" fmla="+- 1 0 0"/>
                <a:gd name="G22" fmla="+- 1 0 0"/>
                <a:gd name="G23" fmla="+- 1 0 0"/>
                <a:gd name="G24" fmla="+- 1 0 0"/>
                <a:gd name="G25" fmla="+- 1 0 0"/>
                <a:gd name="G26" fmla="+- 1 0 0"/>
                <a:gd name="G27" fmla="+- 1 0 0"/>
                <a:gd name="G28" fmla="+- 1 0 0"/>
                <a:gd name="G29" fmla="+- 1 0 0"/>
                <a:gd name="G30" fmla="+- 1 0 0"/>
                <a:gd name="G31" fmla="+- 1 0 0"/>
                <a:gd name="G32" fmla="+- 1 0 0"/>
                <a:gd name="G33" fmla="+- 1 0 0"/>
                <a:gd name="G34" fmla="+- 1 0 0"/>
                <a:gd name="G35" fmla="+- 1 0 0"/>
                <a:gd name="G36" fmla="*/ 1 23333 16384"/>
                <a:gd name="G37" fmla="+- 1 0 0"/>
                <a:gd name="G38" fmla="+- 1 0 0"/>
                <a:gd name="G39" fmla="+- 1 0 0"/>
                <a:gd name="G40" fmla="+- 1 0 0"/>
                <a:gd name="G41" fmla="+- 1 0 0"/>
                <a:gd name="G42" fmla="+- 1 0 0"/>
                <a:gd name="G43" fmla="*/ 1 0 0"/>
                <a:gd name="G44" fmla="+- 1 0 0"/>
                <a:gd name="G45" fmla="+- 1 0 0"/>
                <a:gd name="G46" fmla="+- 1 0 0"/>
                <a:gd name="G47" fmla="+- 1 0 0"/>
                <a:gd name="T0" fmla="*/ 221 w 181"/>
                <a:gd name="T1" fmla="*/ 203 h 398"/>
                <a:gd name="T2" fmla="*/ 92 w 181"/>
                <a:gd name="T3" fmla="*/ 0 h 398"/>
                <a:gd name="T4" fmla="*/ 89 w 181"/>
                <a:gd name="T5" fmla="*/ 26 h 398"/>
                <a:gd name="T6" fmla="*/ 101 w 181"/>
                <a:gd name="T7" fmla="*/ 49 h 398"/>
                <a:gd name="T8" fmla="*/ 114 w 181"/>
                <a:gd name="T9" fmla="*/ 71 h 398"/>
                <a:gd name="T10" fmla="*/ 128 w 181"/>
                <a:gd name="T11" fmla="*/ 106 h 398"/>
                <a:gd name="T12" fmla="*/ 132 w 181"/>
                <a:gd name="T13" fmla="*/ 151 h 398"/>
                <a:gd name="T14" fmla="*/ 132 w 181"/>
                <a:gd name="T15" fmla="*/ 199 h 398"/>
                <a:gd name="T16" fmla="*/ 127 w 181"/>
                <a:gd name="T17" fmla="*/ 234 h 398"/>
                <a:gd name="T18" fmla="*/ 110 w 181"/>
                <a:gd name="T19" fmla="*/ 264 h 398"/>
                <a:gd name="T20" fmla="*/ 84 w 181"/>
                <a:gd name="T21" fmla="*/ 288 h 398"/>
                <a:gd name="T22" fmla="*/ 81 w 181"/>
                <a:gd name="T23" fmla="*/ 255 h 398"/>
                <a:gd name="T24" fmla="*/ 83 w 181"/>
                <a:gd name="T25" fmla="*/ 231 h 398"/>
                <a:gd name="T26" fmla="*/ 90 w 181"/>
                <a:gd name="T27" fmla="*/ 189 h 398"/>
                <a:gd name="T28" fmla="*/ 88 w 181"/>
                <a:gd name="T29" fmla="*/ 143 h 398"/>
                <a:gd name="T30" fmla="*/ 99 w 181"/>
                <a:gd name="T31" fmla="*/ 125 h 398"/>
                <a:gd name="T32" fmla="*/ 101 w 181"/>
                <a:gd name="T33" fmla="*/ 104 h 398"/>
                <a:gd name="T34" fmla="*/ 92 w 181"/>
                <a:gd name="T35" fmla="*/ 83 h 398"/>
                <a:gd name="T36" fmla="*/ 78 w 181"/>
                <a:gd name="T37" fmla="*/ 69 h 398"/>
                <a:gd name="T38" fmla="*/ 72 w 181"/>
                <a:gd name="T39" fmla="*/ 81 h 398"/>
                <a:gd name="T40" fmla="*/ 55 w 181"/>
                <a:gd name="T41" fmla="*/ 145 h 398"/>
                <a:gd name="T42" fmla="*/ 54 w 181"/>
                <a:gd name="T43" fmla="*/ 156 h 398"/>
                <a:gd name="T44" fmla="*/ 70 w 181"/>
                <a:gd name="T45" fmla="*/ 165 h 398"/>
                <a:gd name="T46" fmla="*/ 65 w 181"/>
                <a:gd name="T47" fmla="*/ 180 h 398"/>
                <a:gd name="T48" fmla="*/ 54 w 181"/>
                <a:gd name="T49" fmla="*/ 170 h 398"/>
                <a:gd name="T50" fmla="*/ 49 w 181"/>
                <a:gd name="T51" fmla="*/ 200 h 398"/>
                <a:gd name="T52" fmla="*/ 63 w 181"/>
                <a:gd name="T53" fmla="*/ 197 h 398"/>
                <a:gd name="T54" fmla="*/ 60 w 181"/>
                <a:gd name="T55" fmla="*/ 213 h 398"/>
                <a:gd name="T56" fmla="*/ 46 w 181"/>
                <a:gd name="T57" fmla="*/ 213 h 398"/>
                <a:gd name="T58" fmla="*/ 42 w 181"/>
                <a:gd name="T59" fmla="*/ 229 h 398"/>
                <a:gd name="T60" fmla="*/ 56 w 181"/>
                <a:gd name="T61" fmla="*/ 229 h 398"/>
                <a:gd name="T62" fmla="*/ 51 w 181"/>
                <a:gd name="T63" fmla="*/ 243 h 398"/>
                <a:gd name="T64" fmla="*/ 37 w 181"/>
                <a:gd name="T65" fmla="*/ 243 h 398"/>
                <a:gd name="T66" fmla="*/ 34 w 181"/>
                <a:gd name="T67" fmla="*/ 255 h 398"/>
                <a:gd name="T68" fmla="*/ 51 w 181"/>
                <a:gd name="T69" fmla="*/ 255 h 398"/>
                <a:gd name="T70" fmla="*/ 48 w 181"/>
                <a:gd name="T71" fmla="*/ 272 h 398"/>
                <a:gd name="T72" fmla="*/ 27 w 181"/>
                <a:gd name="T73" fmla="*/ 269 h 398"/>
                <a:gd name="T74" fmla="*/ 0 w 181"/>
                <a:gd name="T75" fmla="*/ 377 h 398"/>
                <a:gd name="T76" fmla="*/ 6 w 181"/>
                <a:gd name="T77" fmla="*/ 389 h 398"/>
                <a:gd name="T78" fmla="*/ 17 w 181"/>
                <a:gd name="T79" fmla="*/ 394 h 398"/>
                <a:gd name="T80" fmla="*/ 26 w 181"/>
                <a:gd name="T81" fmla="*/ 389 h 398"/>
                <a:gd name="T82" fmla="*/ 48 w 181"/>
                <a:gd name="T83" fmla="*/ 380 h 398"/>
                <a:gd name="T84" fmla="*/ 67 w 181"/>
                <a:gd name="T85" fmla="*/ 367 h 398"/>
                <a:gd name="T86" fmla="*/ 99 w 181"/>
                <a:gd name="T87" fmla="*/ 344 h 398"/>
                <a:gd name="T88" fmla="*/ 138 w 181"/>
                <a:gd name="T89" fmla="*/ 310 h 398"/>
                <a:gd name="T90" fmla="*/ 161 w 181"/>
                <a:gd name="T91" fmla="*/ 284 h 398"/>
                <a:gd name="T92" fmla="*/ 189 w 181"/>
                <a:gd name="T93" fmla="*/ 251 h 398"/>
                <a:gd name="T94" fmla="*/ 221 w 181"/>
                <a:gd name="T95" fmla="*/ 203 h 3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81" h="398">
                  <a:moveTo>
                    <a:pt x="181" y="205"/>
                  </a:moveTo>
                  <a:lnTo>
                    <a:pt x="75" y="0"/>
                  </a:lnTo>
                  <a:lnTo>
                    <a:pt x="73" y="26"/>
                  </a:lnTo>
                  <a:lnTo>
                    <a:pt x="83" y="50"/>
                  </a:lnTo>
                  <a:lnTo>
                    <a:pt x="93" y="72"/>
                  </a:lnTo>
                  <a:lnTo>
                    <a:pt x="105" y="107"/>
                  </a:lnTo>
                  <a:lnTo>
                    <a:pt x="108" y="153"/>
                  </a:lnTo>
                  <a:lnTo>
                    <a:pt x="108" y="201"/>
                  </a:lnTo>
                  <a:lnTo>
                    <a:pt x="104" y="236"/>
                  </a:lnTo>
                  <a:lnTo>
                    <a:pt x="90" y="267"/>
                  </a:lnTo>
                  <a:lnTo>
                    <a:pt x="69" y="291"/>
                  </a:lnTo>
                  <a:lnTo>
                    <a:pt x="66" y="258"/>
                  </a:lnTo>
                  <a:lnTo>
                    <a:pt x="68" y="233"/>
                  </a:lnTo>
                  <a:lnTo>
                    <a:pt x="74" y="191"/>
                  </a:lnTo>
                  <a:lnTo>
                    <a:pt x="72" y="144"/>
                  </a:lnTo>
                  <a:lnTo>
                    <a:pt x="81" y="126"/>
                  </a:lnTo>
                  <a:lnTo>
                    <a:pt x="83" y="105"/>
                  </a:lnTo>
                  <a:lnTo>
                    <a:pt x="75" y="84"/>
                  </a:lnTo>
                  <a:lnTo>
                    <a:pt x="64" y="70"/>
                  </a:lnTo>
                  <a:lnTo>
                    <a:pt x="59" y="82"/>
                  </a:lnTo>
                  <a:lnTo>
                    <a:pt x="45" y="146"/>
                  </a:lnTo>
                  <a:lnTo>
                    <a:pt x="44" y="158"/>
                  </a:lnTo>
                  <a:lnTo>
                    <a:pt x="57" y="167"/>
                  </a:lnTo>
                  <a:lnTo>
                    <a:pt x="53" y="182"/>
                  </a:lnTo>
                  <a:lnTo>
                    <a:pt x="44" y="172"/>
                  </a:lnTo>
                  <a:lnTo>
                    <a:pt x="40" y="202"/>
                  </a:lnTo>
                  <a:lnTo>
                    <a:pt x="52" y="199"/>
                  </a:lnTo>
                  <a:lnTo>
                    <a:pt x="49" y="215"/>
                  </a:lnTo>
                  <a:lnTo>
                    <a:pt x="38" y="215"/>
                  </a:lnTo>
                  <a:lnTo>
                    <a:pt x="34" y="231"/>
                  </a:lnTo>
                  <a:lnTo>
                    <a:pt x="46" y="231"/>
                  </a:lnTo>
                  <a:lnTo>
                    <a:pt x="42" y="245"/>
                  </a:lnTo>
                  <a:lnTo>
                    <a:pt x="30" y="245"/>
                  </a:lnTo>
                  <a:lnTo>
                    <a:pt x="28" y="258"/>
                  </a:lnTo>
                  <a:lnTo>
                    <a:pt x="42" y="258"/>
                  </a:lnTo>
                  <a:lnTo>
                    <a:pt x="39" y="275"/>
                  </a:lnTo>
                  <a:lnTo>
                    <a:pt x="22" y="272"/>
                  </a:lnTo>
                  <a:lnTo>
                    <a:pt x="0" y="381"/>
                  </a:lnTo>
                  <a:lnTo>
                    <a:pt x="5" y="393"/>
                  </a:lnTo>
                  <a:lnTo>
                    <a:pt x="14" y="398"/>
                  </a:lnTo>
                  <a:lnTo>
                    <a:pt x="21" y="393"/>
                  </a:lnTo>
                  <a:lnTo>
                    <a:pt x="39" y="384"/>
                  </a:lnTo>
                  <a:lnTo>
                    <a:pt x="55" y="371"/>
                  </a:lnTo>
                  <a:lnTo>
                    <a:pt x="81" y="347"/>
                  </a:lnTo>
                  <a:lnTo>
                    <a:pt x="113" y="313"/>
                  </a:lnTo>
                  <a:lnTo>
                    <a:pt x="132" y="287"/>
                  </a:lnTo>
                  <a:lnTo>
                    <a:pt x="155" y="254"/>
                  </a:lnTo>
                  <a:lnTo>
                    <a:pt x="181" y="205"/>
                  </a:lnTo>
                  <a:close/>
                </a:path>
              </a:pathLst>
            </a:custGeom>
            <a:solidFill>
              <a:srgbClr val="CCFFFF"/>
            </a:solidFill>
            <a:ln w="12600" cap="flat">
              <a:solidFill>
                <a:srgbClr val="CC66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  <p:sp>
          <p:nvSpPr>
            <p:cNvPr id="48138" name="Freeform 10"/>
            <p:cNvSpPr>
              <a:spLocks noChangeArrowheads="1"/>
            </p:cNvSpPr>
            <p:nvPr/>
          </p:nvSpPr>
          <p:spPr bwMode="auto">
            <a:xfrm>
              <a:off x="2385" y="3134"/>
              <a:ext cx="287" cy="522"/>
            </a:xfrm>
            <a:custGeom>
              <a:avLst/>
              <a:gdLst>
                <a:gd name="G0" fmla="+- 1 0 0"/>
                <a:gd name="G1" fmla="+- 1 0 0"/>
                <a:gd name="G2" fmla="+- 33 0 0"/>
                <a:gd name="G3" fmla="+- 37 0 0"/>
                <a:gd name="G4" fmla="+- 11 0 0"/>
                <a:gd name="G5" fmla="+- 1 0 0"/>
                <a:gd name="G6" fmla="+- 1 0 0"/>
                <a:gd name="G7" fmla="+- 1 0 0"/>
                <a:gd name="G8" fmla="+- 1 0 0"/>
                <a:gd name="G9" fmla="+- 1 0 0"/>
                <a:gd name="G10" fmla="+- 1 0 0"/>
                <a:gd name="G11" fmla="+- 1 0 0"/>
                <a:gd name="G12" fmla="+- 1 0 0"/>
                <a:gd name="G13" fmla="+- 1 0 0"/>
                <a:gd name="G14" fmla="*/ 1 16385 2"/>
                <a:gd name="G15" fmla="+- 1 0 0"/>
                <a:gd name="G16" fmla="+- 1 0 0"/>
                <a:gd name="G17" fmla="+- 1 0 0"/>
                <a:gd name="G18" fmla="+- 1 0 0"/>
                <a:gd name="G19" fmla="+- 1 0 0"/>
                <a:gd name="G20" fmla="+- 1 0 0"/>
                <a:gd name="G21" fmla="+- 1 0 0"/>
                <a:gd name="G22" fmla="*/ 1 0 0"/>
                <a:gd name="G23" fmla="*/ 1 35987 55552"/>
                <a:gd name="G24" fmla="*/ G23 1 180"/>
                <a:gd name="G25" fmla="*/ G22 1 G24"/>
                <a:gd name="G26" fmla="+- 65110 0 0"/>
                <a:gd name="G27" fmla="+- 65089 0 0"/>
                <a:gd name="G28" fmla="+- 65086 0 0"/>
                <a:gd name="G29" fmla="+- 65095 0 0"/>
                <a:gd name="T0" fmla="*/ 126 w 220"/>
                <a:gd name="T1" fmla="*/ 523 h 527"/>
                <a:gd name="T2" fmla="*/ 94 w 220"/>
                <a:gd name="T3" fmla="*/ 520 h 527"/>
                <a:gd name="T4" fmla="*/ 58 w 220"/>
                <a:gd name="T5" fmla="*/ 505 h 527"/>
                <a:gd name="T6" fmla="*/ 34 w 220"/>
                <a:gd name="T7" fmla="*/ 484 h 527"/>
                <a:gd name="T8" fmla="*/ 17 w 220"/>
                <a:gd name="T9" fmla="*/ 458 h 527"/>
                <a:gd name="T10" fmla="*/ 6 w 220"/>
                <a:gd name="T11" fmla="*/ 431 h 527"/>
                <a:gd name="T12" fmla="*/ 0 w 220"/>
                <a:gd name="T13" fmla="*/ 396 h 527"/>
                <a:gd name="T14" fmla="*/ 0 w 220"/>
                <a:gd name="T15" fmla="*/ 359 h 527"/>
                <a:gd name="T16" fmla="*/ 5 w 220"/>
                <a:gd name="T17" fmla="*/ 317 h 527"/>
                <a:gd name="T18" fmla="*/ 14 w 220"/>
                <a:gd name="T19" fmla="*/ 282 h 527"/>
                <a:gd name="T20" fmla="*/ 31 w 220"/>
                <a:gd name="T21" fmla="*/ 236 h 527"/>
                <a:gd name="T22" fmla="*/ 52 w 220"/>
                <a:gd name="T23" fmla="*/ 195 h 527"/>
                <a:gd name="T24" fmla="*/ 78 w 220"/>
                <a:gd name="T25" fmla="*/ 152 h 527"/>
                <a:gd name="T26" fmla="*/ 111 w 220"/>
                <a:gd name="T27" fmla="*/ 110 h 527"/>
                <a:gd name="T28" fmla="*/ 153 w 220"/>
                <a:gd name="T29" fmla="*/ 67 h 527"/>
                <a:gd name="T30" fmla="*/ 177 w 220"/>
                <a:gd name="T31" fmla="*/ 45 h 527"/>
                <a:gd name="T32" fmla="*/ 204 w 220"/>
                <a:gd name="T33" fmla="*/ 23 h 527"/>
                <a:gd name="T34" fmla="*/ 230 w 220"/>
                <a:gd name="T35" fmla="*/ 8 h 527"/>
                <a:gd name="T36" fmla="*/ 249 w 220"/>
                <a:gd name="T37" fmla="*/ 0 h 527"/>
                <a:gd name="T38" fmla="*/ 269 w 220"/>
                <a:gd name="T39" fmla="*/ 8 h 527"/>
                <a:gd name="T40" fmla="*/ 271 w 220"/>
                <a:gd name="T41" fmla="*/ 21 h 527"/>
                <a:gd name="T42" fmla="*/ 269 w 220"/>
                <a:gd name="T43" fmla="*/ 48 h 527"/>
                <a:gd name="T44" fmla="*/ 257 w 220"/>
                <a:gd name="T45" fmla="*/ 83 h 527"/>
                <a:gd name="T46" fmla="*/ 159 w 220"/>
                <a:gd name="T47" fmla="*/ 476 h 527"/>
                <a:gd name="T48" fmla="*/ 150 w 220"/>
                <a:gd name="T49" fmla="*/ 504 h 527"/>
                <a:gd name="T50" fmla="*/ 144 w 220"/>
                <a:gd name="T51" fmla="*/ 516 h 527"/>
                <a:gd name="T52" fmla="*/ 126 w 220"/>
                <a:gd name="T53" fmla="*/ 523 h 5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20" h="527">
                  <a:moveTo>
                    <a:pt x="102" y="527"/>
                  </a:moveTo>
                  <a:lnTo>
                    <a:pt x="76" y="524"/>
                  </a:lnTo>
                  <a:lnTo>
                    <a:pt x="47" y="509"/>
                  </a:lnTo>
                  <a:lnTo>
                    <a:pt x="28" y="488"/>
                  </a:lnTo>
                  <a:lnTo>
                    <a:pt x="14" y="462"/>
                  </a:lnTo>
                  <a:lnTo>
                    <a:pt x="5" y="434"/>
                  </a:lnTo>
                  <a:lnTo>
                    <a:pt x="0" y="399"/>
                  </a:lnTo>
                  <a:lnTo>
                    <a:pt x="0" y="362"/>
                  </a:lnTo>
                  <a:lnTo>
                    <a:pt x="4" y="319"/>
                  </a:lnTo>
                  <a:lnTo>
                    <a:pt x="11" y="284"/>
                  </a:lnTo>
                  <a:lnTo>
                    <a:pt x="25" y="238"/>
                  </a:lnTo>
                  <a:lnTo>
                    <a:pt x="42" y="196"/>
                  </a:lnTo>
                  <a:lnTo>
                    <a:pt x="63" y="153"/>
                  </a:lnTo>
                  <a:lnTo>
                    <a:pt x="90" y="111"/>
                  </a:lnTo>
                  <a:lnTo>
                    <a:pt x="124" y="68"/>
                  </a:lnTo>
                  <a:lnTo>
                    <a:pt x="144" y="45"/>
                  </a:lnTo>
                  <a:lnTo>
                    <a:pt x="166" y="23"/>
                  </a:lnTo>
                  <a:lnTo>
                    <a:pt x="187" y="8"/>
                  </a:lnTo>
                  <a:lnTo>
                    <a:pt x="202" y="0"/>
                  </a:lnTo>
                  <a:lnTo>
                    <a:pt x="218" y="8"/>
                  </a:lnTo>
                  <a:lnTo>
                    <a:pt x="220" y="21"/>
                  </a:lnTo>
                  <a:lnTo>
                    <a:pt x="218" y="48"/>
                  </a:lnTo>
                  <a:lnTo>
                    <a:pt x="209" y="84"/>
                  </a:lnTo>
                  <a:lnTo>
                    <a:pt x="129" y="480"/>
                  </a:lnTo>
                  <a:lnTo>
                    <a:pt x="122" y="508"/>
                  </a:lnTo>
                  <a:lnTo>
                    <a:pt x="117" y="520"/>
                  </a:lnTo>
                  <a:lnTo>
                    <a:pt x="102" y="527"/>
                  </a:lnTo>
                  <a:close/>
                </a:path>
              </a:pathLst>
            </a:custGeom>
            <a:solidFill>
              <a:srgbClr val="CCFFFF"/>
            </a:solidFill>
            <a:ln w="12600" cap="flat">
              <a:solidFill>
                <a:srgbClr val="CC66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  <p:sp>
          <p:nvSpPr>
            <p:cNvPr id="48139" name="Line 11"/>
            <p:cNvSpPr>
              <a:spLocks noChangeShapeType="1"/>
            </p:cNvSpPr>
            <p:nvPr/>
          </p:nvSpPr>
          <p:spPr bwMode="auto">
            <a:xfrm>
              <a:off x="2644" y="3522"/>
              <a:ext cx="28" cy="0"/>
            </a:xfrm>
            <a:prstGeom prst="line">
              <a:avLst/>
            </a:prstGeom>
            <a:noFill/>
            <a:ln w="936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48140" name="Line 12"/>
            <p:cNvSpPr>
              <a:spLocks noChangeShapeType="1"/>
            </p:cNvSpPr>
            <p:nvPr/>
          </p:nvSpPr>
          <p:spPr bwMode="auto">
            <a:xfrm flipV="1">
              <a:off x="2644" y="3504"/>
              <a:ext cx="21" cy="6"/>
            </a:xfrm>
            <a:prstGeom prst="line">
              <a:avLst/>
            </a:prstGeom>
            <a:noFill/>
            <a:ln w="936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48141" name="Line 13"/>
            <p:cNvSpPr>
              <a:spLocks noChangeShapeType="1"/>
            </p:cNvSpPr>
            <p:nvPr/>
          </p:nvSpPr>
          <p:spPr bwMode="auto">
            <a:xfrm>
              <a:off x="2648" y="3494"/>
              <a:ext cx="26" cy="0"/>
            </a:xfrm>
            <a:prstGeom prst="line">
              <a:avLst/>
            </a:prstGeom>
            <a:noFill/>
            <a:ln w="936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48142" name="Line 14"/>
            <p:cNvSpPr>
              <a:spLocks noChangeShapeType="1"/>
            </p:cNvSpPr>
            <p:nvPr/>
          </p:nvSpPr>
          <p:spPr bwMode="auto">
            <a:xfrm>
              <a:off x="2648" y="3482"/>
              <a:ext cx="22" cy="0"/>
            </a:xfrm>
            <a:prstGeom prst="line">
              <a:avLst/>
            </a:prstGeom>
            <a:noFill/>
            <a:ln w="936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48143" name="Line 15"/>
            <p:cNvSpPr>
              <a:spLocks noChangeShapeType="1"/>
            </p:cNvSpPr>
            <p:nvPr/>
          </p:nvSpPr>
          <p:spPr bwMode="auto">
            <a:xfrm>
              <a:off x="2656" y="3462"/>
              <a:ext cx="20" cy="0"/>
            </a:xfrm>
            <a:prstGeom prst="line">
              <a:avLst/>
            </a:prstGeom>
            <a:noFill/>
            <a:ln w="936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48144" name="Line 16"/>
            <p:cNvSpPr>
              <a:spLocks noChangeShapeType="1"/>
            </p:cNvSpPr>
            <p:nvPr/>
          </p:nvSpPr>
          <p:spPr bwMode="auto">
            <a:xfrm flipV="1">
              <a:off x="2660" y="3444"/>
              <a:ext cx="19" cy="6"/>
            </a:xfrm>
            <a:prstGeom prst="line">
              <a:avLst/>
            </a:prstGeom>
            <a:noFill/>
            <a:ln w="936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48145" name="Line 17"/>
            <p:cNvSpPr>
              <a:spLocks noChangeShapeType="1"/>
            </p:cNvSpPr>
            <p:nvPr/>
          </p:nvSpPr>
          <p:spPr bwMode="auto">
            <a:xfrm>
              <a:off x="2665" y="3416"/>
              <a:ext cx="20" cy="0"/>
            </a:xfrm>
            <a:prstGeom prst="line">
              <a:avLst/>
            </a:prstGeom>
            <a:noFill/>
            <a:ln w="936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48146" name="Line 18"/>
            <p:cNvSpPr>
              <a:spLocks noChangeShapeType="1"/>
            </p:cNvSpPr>
            <p:nvPr/>
          </p:nvSpPr>
          <p:spPr bwMode="auto">
            <a:xfrm>
              <a:off x="2660" y="3429"/>
              <a:ext cx="22" cy="0"/>
            </a:xfrm>
            <a:prstGeom prst="line">
              <a:avLst/>
            </a:prstGeom>
            <a:noFill/>
            <a:ln w="936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</p:grpSp>
      <p:grpSp>
        <p:nvGrpSpPr>
          <p:cNvPr id="48147" name="Group 19"/>
          <p:cNvGrpSpPr>
            <a:grpSpLocks/>
          </p:cNvGrpSpPr>
          <p:nvPr/>
        </p:nvGrpSpPr>
        <p:grpSpPr bwMode="auto">
          <a:xfrm>
            <a:off x="4545013" y="3643313"/>
            <a:ext cx="4025900" cy="2233612"/>
            <a:chOff x="1903" y="2295"/>
            <a:chExt cx="2536" cy="1407"/>
          </a:xfrm>
        </p:grpSpPr>
        <p:sp>
          <p:nvSpPr>
            <p:cNvPr id="48148" name="Freeform 20"/>
            <p:cNvSpPr>
              <a:spLocks noChangeArrowheads="1"/>
            </p:cNvSpPr>
            <p:nvPr/>
          </p:nvSpPr>
          <p:spPr bwMode="auto">
            <a:xfrm>
              <a:off x="2121" y="2295"/>
              <a:ext cx="2317" cy="1407"/>
            </a:xfrm>
            <a:custGeom>
              <a:avLst/>
              <a:gdLst>
                <a:gd name="G0" fmla="+- 1 0 0"/>
                <a:gd name="G1" fmla="+- 1 0 0"/>
                <a:gd name="G2" fmla="+- 1 0 0"/>
                <a:gd name="G3" fmla="+- 1 0 0"/>
                <a:gd name="G4" fmla="+- 1 0 0"/>
                <a:gd name="G5" fmla="+- 1 0 0"/>
                <a:gd name="G6" fmla="+- 1 0 0"/>
                <a:gd name="G7" fmla="+- 1 0 0"/>
                <a:gd name="G8" fmla="+- 1 0 0"/>
                <a:gd name="G9" fmla="+- 1 0 0"/>
                <a:gd name="G10" fmla="+- 1 0 0"/>
                <a:gd name="G11" fmla="+- 1 0 0"/>
                <a:gd name="G12" fmla="+- 1 0 0"/>
                <a:gd name="G13" fmla="+- 1 0 0"/>
                <a:gd name="G14" fmla="+- 1 0 0"/>
                <a:gd name="G15" fmla="+- 1 0 0"/>
                <a:gd name="G16" fmla="+- 1 0 0"/>
                <a:gd name="G17" fmla="+- 1 0 0"/>
                <a:gd name="G18" fmla="+- 1 0 0"/>
                <a:gd name="G19" fmla="+- 1 0 0"/>
                <a:gd name="G20" fmla="+- 1 0 0"/>
                <a:gd name="G21" fmla="+- 1 0 0"/>
                <a:gd name="G22" fmla="+- 1 0 0"/>
                <a:gd name="G23" fmla="+- 1 0 0"/>
                <a:gd name="G24" fmla="+- 1 0 0"/>
                <a:gd name="G25" fmla="+- 1 0 0"/>
                <a:gd name="G26" fmla="+- 1 0 0"/>
                <a:gd name="G27" fmla="+- 1 0 0"/>
                <a:gd name="G28" fmla="+- 1 0 0"/>
                <a:gd name="G29" fmla="+- 1 0 0"/>
                <a:gd name="G30" fmla="+- 1 0 0"/>
                <a:gd name="G31" fmla="+- 1 0 0"/>
                <a:gd name="G32" fmla="+- 36864 0 0"/>
                <a:gd name="G33" fmla="*/ 1 0 0"/>
                <a:gd name="G34" fmla="*/ 1 35987 55552"/>
                <a:gd name="G35" fmla="*/ G34 1 180"/>
                <a:gd name="G36" fmla="*/ G33 1 G35"/>
                <a:gd name="G37" fmla="+- 65513 0 0"/>
                <a:gd name="G38" fmla="+- 65430 0 0"/>
                <a:gd name="G39" fmla="+- 64253 0 0"/>
                <a:gd name="G40" fmla="+- 64398 0 0"/>
                <a:gd name="G41" fmla="+- 64503 0 0"/>
                <a:gd name="G42" fmla="+- 64639 0 0"/>
                <a:gd name="G43" fmla="+- 64798 0 0"/>
                <a:gd name="G44" fmla="+- 64964 0 0"/>
                <a:gd name="T0" fmla="*/ 492 w 1524"/>
                <a:gd name="T1" fmla="*/ 461 h 1238"/>
                <a:gd name="T2" fmla="*/ 496 w 1524"/>
                <a:gd name="T3" fmla="*/ 519 h 1238"/>
                <a:gd name="T4" fmla="*/ 488 w 1524"/>
                <a:gd name="T5" fmla="*/ 594 h 1238"/>
                <a:gd name="T6" fmla="*/ 0 w 1524"/>
                <a:gd name="T7" fmla="*/ 1283 h 1238"/>
                <a:gd name="T8" fmla="*/ 204 w 1524"/>
                <a:gd name="T9" fmla="*/ 1342 h 1238"/>
                <a:gd name="T10" fmla="*/ 340 w 1524"/>
                <a:gd name="T11" fmla="*/ 1373 h 1238"/>
                <a:gd name="T12" fmla="*/ 496 w 1524"/>
                <a:gd name="T13" fmla="*/ 1393 h 1238"/>
                <a:gd name="T14" fmla="*/ 665 w 1524"/>
                <a:gd name="T15" fmla="*/ 1403 h 1238"/>
                <a:gd name="T16" fmla="*/ 836 w 1524"/>
                <a:gd name="T17" fmla="*/ 1408 h 1238"/>
                <a:gd name="T18" fmla="*/ 1133 w 1524"/>
                <a:gd name="T19" fmla="*/ 1393 h 1238"/>
                <a:gd name="T20" fmla="*/ 1301 w 1524"/>
                <a:gd name="T21" fmla="*/ 1377 h 1238"/>
                <a:gd name="T22" fmla="*/ 1465 w 1524"/>
                <a:gd name="T23" fmla="*/ 1342 h 1238"/>
                <a:gd name="T24" fmla="*/ 1626 w 1524"/>
                <a:gd name="T25" fmla="*/ 1300 h 1238"/>
                <a:gd name="T26" fmla="*/ 1783 w 1524"/>
                <a:gd name="T27" fmla="*/ 1240 h 1238"/>
                <a:gd name="T28" fmla="*/ 1866 w 1524"/>
                <a:gd name="T29" fmla="*/ 1201 h 1238"/>
                <a:gd name="T30" fmla="*/ 1961 w 1524"/>
                <a:gd name="T31" fmla="*/ 1137 h 1238"/>
                <a:gd name="T32" fmla="*/ 2040 w 1524"/>
                <a:gd name="T33" fmla="*/ 1061 h 1238"/>
                <a:gd name="T34" fmla="*/ 2101 w 1524"/>
                <a:gd name="T35" fmla="*/ 985 h 1238"/>
                <a:gd name="T36" fmla="*/ 2138 w 1524"/>
                <a:gd name="T37" fmla="*/ 910 h 1238"/>
                <a:gd name="T38" fmla="*/ 2164 w 1524"/>
                <a:gd name="T39" fmla="*/ 814 h 1238"/>
                <a:gd name="T40" fmla="*/ 2174 w 1524"/>
                <a:gd name="T41" fmla="*/ 715 h 1238"/>
                <a:gd name="T42" fmla="*/ 2165 w 1524"/>
                <a:gd name="T43" fmla="*/ 618 h 1238"/>
                <a:gd name="T44" fmla="*/ 2143 w 1524"/>
                <a:gd name="T45" fmla="*/ 514 h 1238"/>
                <a:gd name="T46" fmla="*/ 2091 w 1524"/>
                <a:gd name="T47" fmla="*/ 406 h 1238"/>
                <a:gd name="T48" fmla="*/ 2040 w 1524"/>
                <a:gd name="T49" fmla="*/ 332 h 1238"/>
                <a:gd name="T50" fmla="*/ 1973 w 1524"/>
                <a:gd name="T51" fmla="*/ 256 h 1238"/>
                <a:gd name="T52" fmla="*/ 1904 w 1524"/>
                <a:gd name="T53" fmla="*/ 190 h 1238"/>
                <a:gd name="T54" fmla="*/ 1822 w 1524"/>
                <a:gd name="T55" fmla="*/ 132 h 1238"/>
                <a:gd name="T56" fmla="*/ 1732 w 1524"/>
                <a:gd name="T57" fmla="*/ 86 h 1238"/>
                <a:gd name="T58" fmla="*/ 1601 w 1524"/>
                <a:gd name="T59" fmla="*/ 35 h 1238"/>
                <a:gd name="T60" fmla="*/ 1515 w 1524"/>
                <a:gd name="T61" fmla="*/ 16 h 1238"/>
                <a:gd name="T62" fmla="*/ 1411 w 1524"/>
                <a:gd name="T63" fmla="*/ 3 h 1238"/>
                <a:gd name="T64" fmla="*/ 1275 w 1524"/>
                <a:gd name="T65" fmla="*/ 0 h 1238"/>
                <a:gd name="T66" fmla="*/ 1110 w 1524"/>
                <a:gd name="T67" fmla="*/ 15 h 1238"/>
                <a:gd name="T68" fmla="*/ 991 w 1524"/>
                <a:gd name="T69" fmla="*/ 40 h 1238"/>
                <a:gd name="T70" fmla="*/ 894 w 1524"/>
                <a:gd name="T71" fmla="*/ 71 h 1238"/>
                <a:gd name="T72" fmla="*/ 816 w 1524"/>
                <a:gd name="T73" fmla="*/ 102 h 1238"/>
                <a:gd name="T74" fmla="*/ 722 w 1524"/>
                <a:gd name="T75" fmla="*/ 157 h 1238"/>
                <a:gd name="T76" fmla="*/ 623 w 1524"/>
                <a:gd name="T77" fmla="*/ 230 h 1238"/>
                <a:gd name="T78" fmla="*/ 569 w 1524"/>
                <a:gd name="T79" fmla="*/ 296 h 1238"/>
                <a:gd name="T80" fmla="*/ 524 w 1524"/>
                <a:gd name="T81" fmla="*/ 367 h 1238"/>
                <a:gd name="T82" fmla="*/ 498 w 1524"/>
                <a:gd name="T83" fmla="*/ 439 h 1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524" h="1238">
                  <a:moveTo>
                    <a:pt x="345" y="405"/>
                  </a:moveTo>
                  <a:lnTo>
                    <a:pt x="348" y="456"/>
                  </a:lnTo>
                  <a:lnTo>
                    <a:pt x="342" y="522"/>
                  </a:lnTo>
                  <a:lnTo>
                    <a:pt x="0" y="1128"/>
                  </a:lnTo>
                  <a:lnTo>
                    <a:pt x="143" y="1180"/>
                  </a:lnTo>
                  <a:lnTo>
                    <a:pt x="238" y="1207"/>
                  </a:lnTo>
                  <a:lnTo>
                    <a:pt x="348" y="1225"/>
                  </a:lnTo>
                  <a:lnTo>
                    <a:pt x="466" y="1234"/>
                  </a:lnTo>
                  <a:lnTo>
                    <a:pt x="586" y="1238"/>
                  </a:lnTo>
                  <a:lnTo>
                    <a:pt x="794" y="1225"/>
                  </a:lnTo>
                  <a:lnTo>
                    <a:pt x="912" y="1211"/>
                  </a:lnTo>
                  <a:lnTo>
                    <a:pt x="1027" y="1180"/>
                  </a:lnTo>
                  <a:lnTo>
                    <a:pt x="1140" y="1143"/>
                  </a:lnTo>
                  <a:lnTo>
                    <a:pt x="1250" y="1090"/>
                  </a:lnTo>
                  <a:lnTo>
                    <a:pt x="1308" y="1056"/>
                  </a:lnTo>
                  <a:lnTo>
                    <a:pt x="1375" y="1000"/>
                  </a:lnTo>
                  <a:lnTo>
                    <a:pt x="1430" y="933"/>
                  </a:lnTo>
                  <a:lnTo>
                    <a:pt x="1473" y="866"/>
                  </a:lnTo>
                  <a:lnTo>
                    <a:pt x="1499" y="800"/>
                  </a:lnTo>
                  <a:lnTo>
                    <a:pt x="1517" y="716"/>
                  </a:lnTo>
                  <a:lnTo>
                    <a:pt x="1524" y="629"/>
                  </a:lnTo>
                  <a:lnTo>
                    <a:pt x="1518" y="543"/>
                  </a:lnTo>
                  <a:lnTo>
                    <a:pt x="1502" y="452"/>
                  </a:lnTo>
                  <a:lnTo>
                    <a:pt x="1466" y="357"/>
                  </a:lnTo>
                  <a:lnTo>
                    <a:pt x="1430" y="292"/>
                  </a:lnTo>
                  <a:lnTo>
                    <a:pt x="1383" y="225"/>
                  </a:lnTo>
                  <a:lnTo>
                    <a:pt x="1335" y="167"/>
                  </a:lnTo>
                  <a:lnTo>
                    <a:pt x="1277" y="116"/>
                  </a:lnTo>
                  <a:lnTo>
                    <a:pt x="1214" y="76"/>
                  </a:lnTo>
                  <a:lnTo>
                    <a:pt x="1122" y="31"/>
                  </a:lnTo>
                  <a:lnTo>
                    <a:pt x="1062" y="14"/>
                  </a:lnTo>
                  <a:lnTo>
                    <a:pt x="989" y="3"/>
                  </a:lnTo>
                  <a:lnTo>
                    <a:pt x="894" y="0"/>
                  </a:lnTo>
                  <a:lnTo>
                    <a:pt x="778" y="13"/>
                  </a:lnTo>
                  <a:lnTo>
                    <a:pt x="695" y="35"/>
                  </a:lnTo>
                  <a:lnTo>
                    <a:pt x="627" y="62"/>
                  </a:lnTo>
                  <a:lnTo>
                    <a:pt x="572" y="90"/>
                  </a:lnTo>
                  <a:lnTo>
                    <a:pt x="506" y="138"/>
                  </a:lnTo>
                  <a:lnTo>
                    <a:pt x="437" y="202"/>
                  </a:lnTo>
                  <a:lnTo>
                    <a:pt x="399" y="260"/>
                  </a:lnTo>
                  <a:lnTo>
                    <a:pt x="367" y="323"/>
                  </a:lnTo>
                  <a:lnTo>
                    <a:pt x="349" y="386"/>
                  </a:lnTo>
                </a:path>
              </a:pathLst>
            </a:custGeom>
            <a:solidFill>
              <a:srgbClr val="FDEA9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  <p:sp>
          <p:nvSpPr>
            <p:cNvPr id="48149" name="Oval 21"/>
            <p:cNvSpPr>
              <a:spLocks noChangeArrowheads="1"/>
            </p:cNvSpPr>
            <p:nvPr/>
          </p:nvSpPr>
          <p:spPr bwMode="auto">
            <a:xfrm rot="1620000">
              <a:off x="2051" y="2814"/>
              <a:ext cx="579" cy="791"/>
            </a:xfrm>
            <a:prstGeom prst="ellipse">
              <a:avLst/>
            </a:prstGeom>
            <a:solidFill>
              <a:srgbClr val="FFFF99"/>
            </a:solidFill>
            <a:ln w="38160" cap="sq">
              <a:solidFill>
                <a:srgbClr val="FF99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  <p:sp>
          <p:nvSpPr>
            <p:cNvPr id="48150" name="Freeform 22"/>
            <p:cNvSpPr>
              <a:spLocks noChangeArrowheads="1"/>
            </p:cNvSpPr>
            <p:nvPr/>
          </p:nvSpPr>
          <p:spPr bwMode="auto">
            <a:xfrm>
              <a:off x="2172" y="3294"/>
              <a:ext cx="2172" cy="399"/>
            </a:xfrm>
            <a:custGeom>
              <a:avLst/>
              <a:gdLst>
                <a:gd name="G0" fmla="+- 114 0 0"/>
                <a:gd name="G1" fmla="+- 1 0 0"/>
                <a:gd name="G2" fmla="+- 1 0 0"/>
                <a:gd name="G3" fmla="+- 1 0 0"/>
                <a:gd name="G4" fmla="+- 1 0 0"/>
                <a:gd name="G5" fmla="+- 1 0 0"/>
                <a:gd name="G6" fmla="+- 1 0 0"/>
                <a:gd name="G7" fmla="+- 1 0 0"/>
                <a:gd name="G8" fmla="+- 1 0 0"/>
                <a:gd name="G9" fmla="+- 1 0 0"/>
                <a:gd name="G10" fmla="+- 1 0 0"/>
                <a:gd name="G11" fmla="+- 1 0 0"/>
                <a:gd name="G12" fmla="+- 1 0 0"/>
                <a:gd name="G13" fmla="+- 1 0 0"/>
                <a:gd name="G14" fmla="+- 1 0 0"/>
                <a:gd name="G15" fmla="+- 1 0 0"/>
                <a:gd name="G16" fmla="+- 1 0 0"/>
                <a:gd name="G17" fmla="*/ 1 10426 3805"/>
                <a:gd name="G18" fmla="+- 1 0 0"/>
                <a:gd name="G19" fmla="+- 1 0 0"/>
                <a:gd name="G20" fmla="+- 1 0 0"/>
                <a:gd name="G21" fmla="+- 1 0 0"/>
                <a:gd name="T0" fmla="*/ 0 w 1428"/>
                <a:gd name="T1" fmla="*/ 298 h 354"/>
                <a:gd name="T2" fmla="*/ 248 w 1428"/>
                <a:gd name="T3" fmla="*/ 366 h 354"/>
                <a:gd name="T4" fmla="*/ 535 w 1428"/>
                <a:gd name="T5" fmla="*/ 397 h 354"/>
                <a:gd name="T6" fmla="*/ 882 w 1428"/>
                <a:gd name="T7" fmla="*/ 400 h 354"/>
                <a:gd name="T8" fmla="*/ 1070 w 1428"/>
                <a:gd name="T9" fmla="*/ 386 h 354"/>
                <a:gd name="T10" fmla="*/ 1246 w 1428"/>
                <a:gd name="T11" fmla="*/ 376 h 354"/>
                <a:gd name="T12" fmla="*/ 1443 w 1428"/>
                <a:gd name="T13" fmla="*/ 336 h 354"/>
                <a:gd name="T14" fmla="*/ 1601 w 1428"/>
                <a:gd name="T15" fmla="*/ 295 h 354"/>
                <a:gd name="T16" fmla="*/ 1721 w 1428"/>
                <a:gd name="T17" fmla="*/ 251 h 354"/>
                <a:gd name="T18" fmla="*/ 1837 w 1428"/>
                <a:gd name="T19" fmla="*/ 183 h 354"/>
                <a:gd name="T20" fmla="*/ 2038 w 1428"/>
                <a:gd name="T21" fmla="*/ 0 h 354"/>
                <a:gd name="T22" fmla="*/ 1862 w 1428"/>
                <a:gd name="T23" fmla="*/ 122 h 354"/>
                <a:gd name="T24" fmla="*/ 1601 w 1428"/>
                <a:gd name="T25" fmla="*/ 234 h 354"/>
                <a:gd name="T26" fmla="*/ 1370 w 1428"/>
                <a:gd name="T27" fmla="*/ 288 h 354"/>
                <a:gd name="T28" fmla="*/ 1199 w 1428"/>
                <a:gd name="T29" fmla="*/ 319 h 354"/>
                <a:gd name="T30" fmla="*/ 998 w 1428"/>
                <a:gd name="T31" fmla="*/ 336 h 354"/>
                <a:gd name="T32" fmla="*/ 664 w 1428"/>
                <a:gd name="T33" fmla="*/ 322 h 354"/>
                <a:gd name="T34" fmla="*/ 428 w 1428"/>
                <a:gd name="T35" fmla="*/ 281 h 354"/>
                <a:gd name="T36" fmla="*/ 240 w 1428"/>
                <a:gd name="T37" fmla="*/ 220 h 354"/>
                <a:gd name="T38" fmla="*/ 158 w 1428"/>
                <a:gd name="T39" fmla="*/ 261 h 354"/>
                <a:gd name="T40" fmla="*/ 98 w 1428"/>
                <a:gd name="T41" fmla="*/ 281 h 354"/>
                <a:gd name="T42" fmla="*/ 0 w 1428"/>
                <a:gd name="T43" fmla="*/ 298 h 3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28" h="354">
                  <a:moveTo>
                    <a:pt x="0" y="264"/>
                  </a:moveTo>
                  <a:lnTo>
                    <a:pt x="174" y="324"/>
                  </a:lnTo>
                  <a:lnTo>
                    <a:pt x="375" y="351"/>
                  </a:lnTo>
                  <a:lnTo>
                    <a:pt x="618" y="354"/>
                  </a:lnTo>
                  <a:lnTo>
                    <a:pt x="750" y="342"/>
                  </a:lnTo>
                  <a:lnTo>
                    <a:pt x="873" y="333"/>
                  </a:lnTo>
                  <a:lnTo>
                    <a:pt x="1011" y="297"/>
                  </a:lnTo>
                  <a:lnTo>
                    <a:pt x="1122" y="261"/>
                  </a:lnTo>
                  <a:lnTo>
                    <a:pt x="1206" y="222"/>
                  </a:lnTo>
                  <a:lnTo>
                    <a:pt x="1287" y="162"/>
                  </a:lnTo>
                  <a:lnTo>
                    <a:pt x="1428" y="0"/>
                  </a:lnTo>
                  <a:lnTo>
                    <a:pt x="1305" y="108"/>
                  </a:lnTo>
                  <a:lnTo>
                    <a:pt x="1122" y="207"/>
                  </a:lnTo>
                  <a:lnTo>
                    <a:pt x="960" y="255"/>
                  </a:lnTo>
                  <a:lnTo>
                    <a:pt x="840" y="282"/>
                  </a:lnTo>
                  <a:lnTo>
                    <a:pt x="699" y="297"/>
                  </a:lnTo>
                  <a:lnTo>
                    <a:pt x="465" y="285"/>
                  </a:lnTo>
                  <a:lnTo>
                    <a:pt x="300" y="249"/>
                  </a:lnTo>
                  <a:lnTo>
                    <a:pt x="168" y="195"/>
                  </a:lnTo>
                  <a:lnTo>
                    <a:pt x="111" y="231"/>
                  </a:lnTo>
                  <a:lnTo>
                    <a:pt x="69" y="249"/>
                  </a:lnTo>
                  <a:lnTo>
                    <a:pt x="0" y="264"/>
                  </a:lnTo>
                  <a:close/>
                </a:path>
              </a:pathLst>
            </a:custGeom>
            <a:gradFill rotWithShape="0">
              <a:gsLst>
                <a:gs pos="0">
                  <a:srgbClr val="FDEA9B"/>
                </a:gs>
                <a:gs pos="50000">
                  <a:srgbClr val="F6DB86"/>
                </a:gs>
                <a:gs pos="100000">
                  <a:srgbClr val="FDEA9B"/>
                </a:gs>
              </a:gsLst>
              <a:lin ang="135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  <p:sp>
          <p:nvSpPr>
            <p:cNvPr id="48151" name="Freeform 23"/>
            <p:cNvSpPr>
              <a:spLocks noChangeArrowheads="1"/>
            </p:cNvSpPr>
            <p:nvPr/>
          </p:nvSpPr>
          <p:spPr bwMode="auto">
            <a:xfrm>
              <a:off x="2655" y="2534"/>
              <a:ext cx="1316" cy="744"/>
            </a:xfrm>
            <a:custGeom>
              <a:avLst/>
              <a:gdLst>
                <a:gd name="G0" fmla="+- 1 0 0"/>
                <a:gd name="G1" fmla="+- 1 0 0"/>
                <a:gd name="G2" fmla="+- 1 0 0"/>
                <a:gd name="G3" fmla="+- 1 0 0"/>
                <a:gd name="G4" fmla="+- 1 0 0"/>
                <a:gd name="G5" fmla="+- 1 0 0"/>
                <a:gd name="G6" fmla="+- 1 0 0"/>
                <a:gd name="T0" fmla="*/ 711 256 1"/>
                <a:gd name="T1" fmla="*/ 0 256 1"/>
                <a:gd name="G7" fmla="+- 0 T0 T1"/>
                <a:gd name="G8" fmla="sin 99 G7"/>
                <a:gd name="G9" fmla="+- 1 0 0"/>
                <a:gd name="G10" fmla="+- 1 0 0"/>
                <a:gd name="G11" fmla="+- 1 0 0"/>
                <a:gd name="G12" fmla="+- 1 0 0"/>
                <a:gd name="G13" fmla="+- 1 0 0"/>
                <a:gd name="G14" fmla="+- 1 0 0"/>
                <a:gd name="G15" fmla="+- 1 0 0"/>
                <a:gd name="G16" fmla="+- 1 0 0"/>
                <a:gd name="G17" fmla="+- 1 0 0"/>
                <a:gd name="G18" fmla="+- 1 0 0"/>
                <a:gd name="G19" fmla="*/ 1 7599 16"/>
                <a:gd name="G20" fmla="*/ 1 4079 61504"/>
                <a:gd name="G21" fmla="+- 1 0 0"/>
                <a:gd name="G22" fmla="+- 1 0 0"/>
                <a:gd name="G23" fmla="+- 1 0 0"/>
                <a:gd name="G24" fmla="+- 1 0 0"/>
                <a:gd name="G25" fmla="+- 1 0 0"/>
                <a:gd name="G26" fmla="+- 1 0 0"/>
                <a:gd name="G27" fmla="+- 1 0 0"/>
                <a:gd name="G28" fmla="+- 1 0 0"/>
                <a:gd name="G29" fmla="+- 1 0 0"/>
                <a:gd name="G30" fmla="+- 1 0 0"/>
                <a:gd name="G31" fmla="+- 1 0 0"/>
                <a:gd name="G32" fmla="+- 1 0 0"/>
                <a:gd name="G33" fmla="+- 1 0 0"/>
                <a:gd name="G34" fmla="+- 1 0 0"/>
                <a:gd name="G35" fmla="+- 1 0 0"/>
                <a:gd name="G36" fmla="+- 1 0 0"/>
                <a:gd name="G37" fmla="+- 1 0 0"/>
                <a:gd name="G38" fmla="+- 1 0 0"/>
                <a:gd name="G39" fmla="+- 1 0 0"/>
                <a:gd name="G40" fmla="+- 1 0 0"/>
                <a:gd name="G41" fmla="+- 1 0 0"/>
                <a:gd name="G42" fmla="*/ 1 16385 2"/>
                <a:gd name="G43" fmla="+- 1 0 0"/>
                <a:gd name="G44" fmla="+- 1 0 0"/>
                <a:gd name="G45" fmla="+- 1 0 0"/>
                <a:gd name="G46" fmla="+- 1 0 0"/>
                <a:gd name="G47" fmla="+- 1 0 0"/>
                <a:gd name="G48" fmla="+- 1 0 0"/>
                <a:gd name="G49" fmla="+- 1 0 0"/>
                <a:gd name="G50" fmla="+- 1 0 0"/>
                <a:gd name="G51" fmla="+- 1 0 0"/>
                <a:gd name="G52" fmla="+- 1 0 0"/>
                <a:gd name="G53" fmla="+- 1 0 0"/>
                <a:gd name="G54" fmla="+- 1 0 0"/>
                <a:gd name="G55" fmla="+- 1 0 0"/>
                <a:gd name="G56" fmla="+- 1 0 0"/>
                <a:gd name="G57" fmla="+- 1 0 0"/>
                <a:gd name="G58" fmla="+- 1 0 0"/>
                <a:gd name="G59" fmla="+- 1 0 0"/>
                <a:gd name="G60" fmla="+- 1 0 0"/>
                <a:gd name="G61" fmla="+- 1 0 0"/>
                <a:gd name="G62" fmla="*/ 1 7011 51200"/>
                <a:gd name="G63" fmla="+- 1 0 0"/>
                <a:gd name="G64" fmla="+- 136 0 0"/>
                <a:gd name="G65" fmla="*/ 1 0 0"/>
                <a:gd name="G66" fmla="+- 65253 0 0"/>
                <a:gd name="G67" fmla="+- 64984 0 0"/>
                <a:gd name="G68" fmla="+- 64794 0 0"/>
                <a:gd name="G69" fmla="+- 64668 0 0"/>
                <a:gd name="G70" fmla="+- 64714 0 0"/>
                <a:gd name="G71" fmla="+- 64838 0 0"/>
                <a:gd name="G72" fmla="+- 65015 0 0"/>
                <a:gd name="G73" fmla="+- 65282 0 0"/>
                <a:gd name="G74" fmla="+- 65485 0 0"/>
                <a:gd name="G75" fmla="+- 50 0 0"/>
                <a:gd name="G76" fmla="+- 65505 0 0"/>
                <a:gd name="G77" fmla="+- 65370 0 0"/>
                <a:gd name="G78" fmla="+- 65238 0 0"/>
                <a:gd name="G79" fmla="+- 65137 0 0"/>
                <a:gd name="G80" fmla="+- 65101 0 0"/>
                <a:gd name="G81" fmla="+- 65158 0 0"/>
                <a:gd name="T2" fmla="*/ 214 w 867"/>
                <a:gd name="T3" fmla="*/ 623 h 657"/>
                <a:gd name="T4" fmla="*/ 487 w 867"/>
                <a:gd name="T5" fmla="*/ 735 h 657"/>
                <a:gd name="T6" fmla="*/ 735 w 867"/>
                <a:gd name="T7" fmla="*/ 738 h 657"/>
                <a:gd name="T8" fmla="*/ 1021 w 867"/>
                <a:gd name="T9" fmla="*/ 653 h 657"/>
                <a:gd name="T10" fmla="*/ 1205 w 867"/>
                <a:gd name="T11" fmla="*/ 493 h 657"/>
                <a:gd name="T12" fmla="*/ 1235 w 867"/>
                <a:gd name="T13" fmla="*/ 320 h 657"/>
                <a:gd name="T14" fmla="*/ 1188 w 867"/>
                <a:gd name="T15" fmla="*/ 191 h 657"/>
                <a:gd name="T16" fmla="*/ 1013 w 867"/>
                <a:gd name="T17" fmla="*/ 54 h 657"/>
                <a:gd name="T18" fmla="*/ 752 w 867"/>
                <a:gd name="T19" fmla="*/ 0 h 657"/>
                <a:gd name="T20" fmla="*/ 521 w 867"/>
                <a:gd name="T21" fmla="*/ 58 h 657"/>
                <a:gd name="T22" fmla="*/ 312 w 867"/>
                <a:gd name="T23" fmla="*/ 214 h 657"/>
                <a:gd name="T24" fmla="*/ 265 w 867"/>
                <a:gd name="T25" fmla="*/ 388 h 657"/>
                <a:gd name="T26" fmla="*/ 338 w 867"/>
                <a:gd name="T27" fmla="*/ 490 h 657"/>
                <a:gd name="T28" fmla="*/ 521 w 867"/>
                <a:gd name="T29" fmla="*/ 578 h 657"/>
                <a:gd name="T30" fmla="*/ 744 w 867"/>
                <a:gd name="T31" fmla="*/ 565 h 657"/>
                <a:gd name="T32" fmla="*/ 863 w 867"/>
                <a:gd name="T33" fmla="*/ 486 h 657"/>
                <a:gd name="T34" fmla="*/ 885 w 867"/>
                <a:gd name="T35" fmla="*/ 364 h 657"/>
                <a:gd name="T36" fmla="*/ 799 w 867"/>
                <a:gd name="T37" fmla="*/ 259 h 657"/>
                <a:gd name="T38" fmla="*/ 637 w 867"/>
                <a:gd name="T39" fmla="*/ 218 h 657"/>
                <a:gd name="T40" fmla="*/ 474 w 867"/>
                <a:gd name="T41" fmla="*/ 293 h 657"/>
                <a:gd name="T42" fmla="*/ 453 w 867"/>
                <a:gd name="T43" fmla="*/ 439 h 657"/>
                <a:gd name="T44" fmla="*/ 573 w 867"/>
                <a:gd name="T45" fmla="*/ 466 h 657"/>
                <a:gd name="T46" fmla="*/ 513 w 867"/>
                <a:gd name="T47" fmla="*/ 361 h 657"/>
                <a:gd name="T48" fmla="*/ 598 w 867"/>
                <a:gd name="T49" fmla="*/ 255 h 657"/>
                <a:gd name="T50" fmla="*/ 765 w 867"/>
                <a:gd name="T51" fmla="*/ 327 h 657"/>
                <a:gd name="T52" fmla="*/ 808 w 867"/>
                <a:gd name="T53" fmla="*/ 480 h 657"/>
                <a:gd name="T54" fmla="*/ 722 w 867"/>
                <a:gd name="T55" fmla="*/ 520 h 657"/>
                <a:gd name="T56" fmla="*/ 573 w 867"/>
                <a:gd name="T57" fmla="*/ 537 h 657"/>
                <a:gd name="T58" fmla="*/ 410 w 867"/>
                <a:gd name="T59" fmla="*/ 469 h 657"/>
                <a:gd name="T60" fmla="*/ 321 w 867"/>
                <a:gd name="T61" fmla="*/ 289 h 657"/>
                <a:gd name="T62" fmla="*/ 474 w 867"/>
                <a:gd name="T63" fmla="*/ 112 h 657"/>
                <a:gd name="T64" fmla="*/ 675 w 867"/>
                <a:gd name="T65" fmla="*/ 61 h 657"/>
                <a:gd name="T66" fmla="*/ 962 w 867"/>
                <a:gd name="T67" fmla="*/ 112 h 657"/>
                <a:gd name="T68" fmla="*/ 1150 w 867"/>
                <a:gd name="T69" fmla="*/ 316 h 657"/>
                <a:gd name="T70" fmla="*/ 1090 w 867"/>
                <a:gd name="T71" fmla="*/ 548 h 657"/>
                <a:gd name="T72" fmla="*/ 808 w 867"/>
                <a:gd name="T73" fmla="*/ 691 h 657"/>
                <a:gd name="T74" fmla="*/ 551 w 867"/>
                <a:gd name="T75" fmla="*/ 697 h 657"/>
                <a:gd name="T76" fmla="*/ 321 w 867"/>
                <a:gd name="T77" fmla="*/ 623 h 657"/>
                <a:gd name="T78" fmla="*/ 120 w 867"/>
                <a:gd name="T79" fmla="*/ 459 h 657"/>
                <a:gd name="T80" fmla="*/ 0 w 867"/>
                <a:gd name="T81" fmla="*/ 344 h 657"/>
              </a:gdLst>
              <a:ahLst/>
              <a:cxnLst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867" h="657">
                  <a:moveTo>
                    <a:pt x="45" y="435"/>
                  </a:moveTo>
                  <a:lnTo>
                    <a:pt x="150" y="549"/>
                  </a:lnTo>
                  <a:lnTo>
                    <a:pt x="243" y="618"/>
                  </a:lnTo>
                  <a:lnTo>
                    <a:pt x="342" y="648"/>
                  </a:lnTo>
                  <a:lnTo>
                    <a:pt x="423" y="657"/>
                  </a:lnTo>
                  <a:lnTo>
                    <a:pt x="516" y="651"/>
                  </a:lnTo>
                  <a:lnTo>
                    <a:pt x="624" y="621"/>
                  </a:lnTo>
                  <a:lnTo>
                    <a:pt x="717" y="576"/>
                  </a:lnTo>
                  <a:lnTo>
                    <a:pt x="792" y="513"/>
                  </a:lnTo>
                  <a:lnTo>
                    <a:pt x="846" y="435"/>
                  </a:lnTo>
                  <a:lnTo>
                    <a:pt x="867" y="348"/>
                  </a:lnTo>
                  <a:lnTo>
                    <a:pt x="867" y="282"/>
                  </a:lnTo>
                  <a:lnTo>
                    <a:pt x="855" y="225"/>
                  </a:lnTo>
                  <a:lnTo>
                    <a:pt x="834" y="168"/>
                  </a:lnTo>
                  <a:lnTo>
                    <a:pt x="777" y="99"/>
                  </a:lnTo>
                  <a:lnTo>
                    <a:pt x="711" y="48"/>
                  </a:lnTo>
                  <a:lnTo>
                    <a:pt x="624" y="12"/>
                  </a:lnTo>
                  <a:lnTo>
                    <a:pt x="528" y="0"/>
                  </a:lnTo>
                  <a:lnTo>
                    <a:pt x="456" y="15"/>
                  </a:lnTo>
                  <a:lnTo>
                    <a:pt x="366" y="51"/>
                  </a:lnTo>
                  <a:lnTo>
                    <a:pt x="276" y="117"/>
                  </a:lnTo>
                  <a:lnTo>
                    <a:pt x="219" y="189"/>
                  </a:lnTo>
                  <a:lnTo>
                    <a:pt x="180" y="276"/>
                  </a:lnTo>
                  <a:lnTo>
                    <a:pt x="186" y="342"/>
                  </a:lnTo>
                  <a:lnTo>
                    <a:pt x="195" y="375"/>
                  </a:lnTo>
                  <a:lnTo>
                    <a:pt x="237" y="432"/>
                  </a:lnTo>
                  <a:lnTo>
                    <a:pt x="306" y="486"/>
                  </a:lnTo>
                  <a:lnTo>
                    <a:pt x="366" y="510"/>
                  </a:lnTo>
                  <a:lnTo>
                    <a:pt x="432" y="522"/>
                  </a:lnTo>
                  <a:lnTo>
                    <a:pt x="522" y="498"/>
                  </a:lnTo>
                  <a:lnTo>
                    <a:pt x="579" y="465"/>
                  </a:lnTo>
                  <a:lnTo>
                    <a:pt x="606" y="429"/>
                  </a:lnTo>
                  <a:lnTo>
                    <a:pt x="621" y="399"/>
                  </a:lnTo>
                  <a:lnTo>
                    <a:pt x="621" y="321"/>
                  </a:lnTo>
                  <a:lnTo>
                    <a:pt x="597" y="264"/>
                  </a:lnTo>
                  <a:lnTo>
                    <a:pt x="561" y="228"/>
                  </a:lnTo>
                  <a:lnTo>
                    <a:pt x="513" y="204"/>
                  </a:lnTo>
                  <a:lnTo>
                    <a:pt x="447" y="192"/>
                  </a:lnTo>
                  <a:lnTo>
                    <a:pt x="384" y="213"/>
                  </a:lnTo>
                  <a:lnTo>
                    <a:pt x="333" y="258"/>
                  </a:lnTo>
                  <a:lnTo>
                    <a:pt x="309" y="315"/>
                  </a:lnTo>
                  <a:lnTo>
                    <a:pt x="318" y="387"/>
                  </a:lnTo>
                  <a:lnTo>
                    <a:pt x="372" y="411"/>
                  </a:lnTo>
                  <a:lnTo>
                    <a:pt x="402" y="411"/>
                  </a:lnTo>
                  <a:lnTo>
                    <a:pt x="372" y="369"/>
                  </a:lnTo>
                  <a:lnTo>
                    <a:pt x="360" y="318"/>
                  </a:lnTo>
                  <a:lnTo>
                    <a:pt x="378" y="249"/>
                  </a:lnTo>
                  <a:lnTo>
                    <a:pt x="420" y="225"/>
                  </a:lnTo>
                  <a:lnTo>
                    <a:pt x="465" y="231"/>
                  </a:lnTo>
                  <a:lnTo>
                    <a:pt x="537" y="288"/>
                  </a:lnTo>
                  <a:lnTo>
                    <a:pt x="573" y="369"/>
                  </a:lnTo>
                  <a:lnTo>
                    <a:pt x="567" y="423"/>
                  </a:lnTo>
                  <a:lnTo>
                    <a:pt x="552" y="432"/>
                  </a:lnTo>
                  <a:lnTo>
                    <a:pt x="507" y="459"/>
                  </a:lnTo>
                  <a:lnTo>
                    <a:pt x="453" y="477"/>
                  </a:lnTo>
                  <a:lnTo>
                    <a:pt x="402" y="474"/>
                  </a:lnTo>
                  <a:lnTo>
                    <a:pt x="345" y="453"/>
                  </a:lnTo>
                  <a:lnTo>
                    <a:pt x="288" y="414"/>
                  </a:lnTo>
                  <a:lnTo>
                    <a:pt x="237" y="354"/>
                  </a:lnTo>
                  <a:lnTo>
                    <a:pt x="225" y="255"/>
                  </a:lnTo>
                  <a:lnTo>
                    <a:pt x="243" y="189"/>
                  </a:lnTo>
                  <a:lnTo>
                    <a:pt x="333" y="99"/>
                  </a:lnTo>
                  <a:lnTo>
                    <a:pt x="390" y="72"/>
                  </a:lnTo>
                  <a:lnTo>
                    <a:pt x="474" y="54"/>
                  </a:lnTo>
                  <a:lnTo>
                    <a:pt x="597" y="57"/>
                  </a:lnTo>
                  <a:lnTo>
                    <a:pt x="675" y="99"/>
                  </a:lnTo>
                  <a:lnTo>
                    <a:pt x="765" y="177"/>
                  </a:lnTo>
                  <a:lnTo>
                    <a:pt x="807" y="279"/>
                  </a:lnTo>
                  <a:lnTo>
                    <a:pt x="804" y="399"/>
                  </a:lnTo>
                  <a:lnTo>
                    <a:pt x="765" y="483"/>
                  </a:lnTo>
                  <a:lnTo>
                    <a:pt x="666" y="558"/>
                  </a:lnTo>
                  <a:lnTo>
                    <a:pt x="567" y="609"/>
                  </a:lnTo>
                  <a:lnTo>
                    <a:pt x="456" y="624"/>
                  </a:lnTo>
                  <a:lnTo>
                    <a:pt x="387" y="615"/>
                  </a:lnTo>
                  <a:lnTo>
                    <a:pt x="318" y="600"/>
                  </a:lnTo>
                  <a:lnTo>
                    <a:pt x="225" y="549"/>
                  </a:lnTo>
                  <a:lnTo>
                    <a:pt x="150" y="477"/>
                  </a:lnTo>
                  <a:lnTo>
                    <a:pt x="84" y="405"/>
                  </a:lnTo>
                  <a:lnTo>
                    <a:pt x="33" y="324"/>
                  </a:lnTo>
                  <a:lnTo>
                    <a:pt x="0" y="303"/>
                  </a:lnTo>
                  <a:lnTo>
                    <a:pt x="45" y="435"/>
                  </a:lnTo>
                  <a:close/>
                </a:path>
              </a:pathLst>
            </a:custGeom>
            <a:gradFill rotWithShape="0">
              <a:gsLst>
                <a:gs pos="0">
                  <a:srgbClr val="F6DB86"/>
                </a:gs>
                <a:gs pos="50000">
                  <a:srgbClr val="F5D87D"/>
                </a:gs>
                <a:gs pos="100000">
                  <a:srgbClr val="F6DB86"/>
                </a:gs>
              </a:gsLst>
              <a:lin ang="135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  <p:sp>
          <p:nvSpPr>
            <p:cNvPr id="48152" name="Freeform 24"/>
            <p:cNvSpPr>
              <a:spLocks noChangeArrowheads="1"/>
            </p:cNvSpPr>
            <p:nvPr/>
          </p:nvSpPr>
          <p:spPr bwMode="auto">
            <a:xfrm>
              <a:off x="2121" y="2295"/>
              <a:ext cx="2317" cy="1407"/>
            </a:xfrm>
            <a:custGeom>
              <a:avLst/>
              <a:gdLst>
                <a:gd name="G0" fmla="+- 97 0 0"/>
                <a:gd name="G1" fmla="+- 1 0 0"/>
                <a:gd name="G2" fmla="+- 1 0 0"/>
                <a:gd name="G3" fmla="+- 1 0 0"/>
                <a:gd name="G4" fmla="+- 1180 0 0"/>
                <a:gd name="G5" fmla="+- 1 0 0"/>
                <a:gd name="G6" fmla="+- 1 0 0"/>
                <a:gd name="G7" fmla="+- 1 0 0"/>
                <a:gd name="G8" fmla="+- 1 0 0"/>
                <a:gd name="G9" fmla="+- 1 0 0"/>
                <a:gd name="G10" fmla="+- 1 0 0"/>
                <a:gd name="G11" fmla="+- 1 0 0"/>
                <a:gd name="G12" fmla="+- 1 0 0"/>
                <a:gd name="G13" fmla="+- 1 0 0"/>
                <a:gd name="G14" fmla="+- 1 0 0"/>
                <a:gd name="T0" fmla="*/ 695 256 1"/>
                <a:gd name="T1" fmla="*/ 0 256 1"/>
                <a:gd name="G15" fmla="+- 0 T0 T1"/>
                <a:gd name="G16" fmla="cos 13 G15"/>
                <a:gd name="G17" fmla="+- 1 0 0"/>
                <a:gd name="G18" fmla="+- 1 0 0"/>
                <a:gd name="G19" fmla="+- 1 0 0"/>
                <a:gd name="G20" fmla="+- 1 0 0"/>
                <a:gd name="G21" fmla="+- 1 0 0"/>
                <a:gd name="G22" fmla="+- 1 0 0"/>
                <a:gd name="G23" fmla="+- 1 0 0"/>
                <a:gd name="G24" fmla="+- 1 0 0"/>
                <a:gd name="G25" fmla="+- 1 0 0"/>
                <a:gd name="G26" fmla="+- 1 0 0"/>
                <a:gd name="G27" fmla="*/ 1 0 0"/>
                <a:gd name="G28" fmla="+- 1 0 0"/>
                <a:gd name="G29" fmla="+- 1 0 0"/>
                <a:gd name="G30" fmla="+- 1 0 0"/>
                <a:gd name="G31" fmla="+- 1 0 0"/>
                <a:gd name="G32" fmla="+- 1 0 0"/>
                <a:gd name="G33" fmla="+- 1 0 0"/>
                <a:gd name="G34" fmla="+- 1 0 0"/>
                <a:gd name="G35" fmla="+- 1 0 0"/>
                <a:gd name="G36" fmla="+- 1 0 0"/>
                <a:gd name="G37" fmla="+- 1 0 0"/>
                <a:gd name="G38" fmla="+- 1 0 0"/>
                <a:gd name="G39" fmla="+- 1 0 0"/>
                <a:gd name="G40" fmla="+- 1 0 0"/>
                <a:gd name="G41" fmla="+- 1 0 0"/>
                <a:gd name="G42" fmla="+- 1 0 0"/>
                <a:gd name="G43" fmla="+- 1 0 0"/>
                <a:gd name="G44" fmla="+- 1 0 0"/>
                <a:gd name="G45" fmla="+- 1 0 0"/>
                <a:gd name="G46" fmla="+- 1 0 0"/>
                <a:gd name="G47" fmla="+- 1 0 0"/>
                <a:gd name="G48" fmla="+- 1 0 0"/>
                <a:gd name="G49" fmla="+- 1 0 0"/>
                <a:gd name="G50" fmla="+- 1 0 0"/>
                <a:gd name="G51" fmla="+- 1 0 0"/>
                <a:gd name="G52" fmla="+- 1 0 0"/>
                <a:gd name="G53" fmla="+- 1 0 0"/>
                <a:gd name="G54" fmla="+- 1 0 0"/>
                <a:gd name="G55" fmla="+- 1 0 0"/>
                <a:gd name="G56" fmla="+- 1 0 0"/>
                <a:gd name="G57" fmla="+- 1 0 0"/>
                <a:gd name="G58" fmla="+- 1 0 0"/>
                <a:gd name="G59" fmla="+- 1 0 0"/>
                <a:gd name="G60" fmla="+- 1 0 0"/>
                <a:gd name="G61" fmla="+- 1 0 0"/>
                <a:gd name="G62" fmla="+- 1 0 0"/>
                <a:gd name="G63" fmla="+- 1 0 0"/>
                <a:gd name="G64" fmla="+- 1 0 0"/>
                <a:gd name="G65" fmla="+- 1 0 0"/>
                <a:gd name="G66" fmla="+- 1 0 0"/>
                <a:gd name="G67" fmla="+- 1 0 0"/>
                <a:gd name="G68" fmla="+- 1 0 0"/>
                <a:gd name="G69" fmla="+- 34816 0 0"/>
                <a:gd name="G70" fmla="*/ 1 0 0"/>
                <a:gd name="G71" fmla="*/ 1 35987 55552"/>
                <a:gd name="G72" fmla="*/ G71 1 180"/>
                <a:gd name="G73" fmla="*/ G70 1 G72"/>
                <a:gd name="G74" fmla="+- 64639 0 0"/>
                <a:gd name="G75" fmla="+- 64964 0 0"/>
                <a:gd name="G76" fmla="+- 65460 0 0"/>
                <a:gd name="G77" fmla="+- 326 0 0"/>
                <a:gd name="G78" fmla="+- 665 0 0"/>
                <a:gd name="G79" fmla="+- 979 0 0"/>
                <a:gd name="G80" fmla="+- 1228 0 0"/>
                <a:gd name="G81" fmla="+- 1459 0 0"/>
                <a:gd name="G82" fmla="+- 1629 0 0"/>
                <a:gd name="G83" fmla="+- 1708 0 0"/>
                <a:gd name="G84" fmla="+- 1714 0 0"/>
                <a:gd name="G85" fmla="+- 1646 0 0"/>
                <a:gd name="G86" fmla="+- 1499 0 0"/>
                <a:gd name="G87" fmla="+- 1275 0 0"/>
                <a:gd name="G88" fmla="+- 951 0 0"/>
                <a:gd name="G89" fmla="+- 714 0 0"/>
                <a:gd name="G90" fmla="+- 393 0 0"/>
                <a:gd name="G91" fmla="+- 157 0 0"/>
                <a:gd name="G92" fmla="+- 65507 0 0"/>
                <a:gd name="G93" fmla="+- 65386 0 0"/>
                <a:gd name="T2" fmla="*/ 204 w 1524"/>
                <a:gd name="T3" fmla="*/ 1342 h 1238"/>
                <a:gd name="T4" fmla="*/ 496 w 1524"/>
                <a:gd name="T5" fmla="*/ 1393 h 1238"/>
                <a:gd name="T6" fmla="*/ 836 w 1524"/>
                <a:gd name="T7" fmla="*/ 1408 h 1238"/>
                <a:gd name="T8" fmla="*/ 1301 w 1524"/>
                <a:gd name="T9" fmla="*/ 1377 h 1238"/>
                <a:gd name="T10" fmla="*/ 1626 w 1524"/>
                <a:gd name="T11" fmla="*/ 1300 h 1238"/>
                <a:gd name="T12" fmla="*/ 1866 w 1524"/>
                <a:gd name="T13" fmla="*/ 1201 h 1238"/>
                <a:gd name="T14" fmla="*/ 2040 w 1524"/>
                <a:gd name="T15" fmla="*/ 1061 h 1238"/>
                <a:gd name="T16" fmla="*/ 2138 w 1524"/>
                <a:gd name="T17" fmla="*/ 910 h 1238"/>
                <a:gd name="T18" fmla="*/ 2174 w 1524"/>
                <a:gd name="T19" fmla="*/ 715 h 1238"/>
                <a:gd name="T20" fmla="*/ 2143 w 1524"/>
                <a:gd name="T21" fmla="*/ 514 h 1238"/>
                <a:gd name="T22" fmla="*/ 2040 w 1524"/>
                <a:gd name="T23" fmla="*/ 332 h 1238"/>
                <a:gd name="T24" fmla="*/ 1904 w 1524"/>
                <a:gd name="T25" fmla="*/ 190 h 1238"/>
                <a:gd name="T26" fmla="*/ 1732 w 1524"/>
                <a:gd name="T27" fmla="*/ 86 h 1238"/>
                <a:gd name="T28" fmla="*/ 1515 w 1524"/>
                <a:gd name="T29" fmla="*/ 16 h 1238"/>
                <a:gd name="T30" fmla="*/ 1275 w 1524"/>
                <a:gd name="T31" fmla="*/ 0 h 1238"/>
                <a:gd name="T32" fmla="*/ 991 w 1524"/>
                <a:gd name="T33" fmla="*/ 40 h 1238"/>
                <a:gd name="T34" fmla="*/ 816 w 1524"/>
                <a:gd name="T35" fmla="*/ 102 h 1238"/>
                <a:gd name="T36" fmla="*/ 623 w 1524"/>
                <a:gd name="T37" fmla="*/ 230 h 1238"/>
                <a:gd name="T38" fmla="*/ 524 w 1524"/>
                <a:gd name="T39" fmla="*/ 367 h 1238"/>
                <a:gd name="T40" fmla="*/ 496 w 1524"/>
                <a:gd name="T41" fmla="*/ 525 h 1238"/>
                <a:gd name="T42" fmla="*/ 549 w 1524"/>
                <a:gd name="T43" fmla="*/ 699 h 1238"/>
                <a:gd name="T44" fmla="*/ 706 w 1524"/>
                <a:gd name="T45" fmla="*/ 860 h 1238"/>
                <a:gd name="T46" fmla="*/ 874 w 1524"/>
                <a:gd name="T47" fmla="*/ 944 h 1238"/>
                <a:gd name="T48" fmla="*/ 1113 w 1524"/>
                <a:gd name="T49" fmla="*/ 989 h 1238"/>
                <a:gd name="T50" fmla="*/ 1404 w 1524"/>
                <a:gd name="T51" fmla="*/ 942 h 1238"/>
                <a:gd name="T52" fmla="*/ 1596 w 1524"/>
                <a:gd name="T53" fmla="*/ 795 h 1238"/>
                <a:gd name="T54" fmla="*/ 1660 w 1524"/>
                <a:gd name="T55" fmla="*/ 641 h 1238"/>
                <a:gd name="T56" fmla="*/ 1626 w 1524"/>
                <a:gd name="T57" fmla="*/ 491 h 1238"/>
                <a:gd name="T58" fmla="*/ 1485 w 1524"/>
                <a:gd name="T59" fmla="*/ 355 h 1238"/>
                <a:gd name="T60" fmla="*/ 1301 w 1524"/>
                <a:gd name="T61" fmla="*/ 300 h 1238"/>
                <a:gd name="T62" fmla="*/ 1087 w 1524"/>
                <a:gd name="T63" fmla="*/ 307 h 1238"/>
                <a:gd name="T64" fmla="*/ 890 w 1524"/>
                <a:gd name="T65" fmla="*/ 382 h 1238"/>
                <a:gd name="T66" fmla="*/ 779 w 1524"/>
                <a:gd name="T67" fmla="*/ 502 h 1238"/>
                <a:gd name="T68" fmla="*/ 787 w 1524"/>
                <a:gd name="T69" fmla="*/ 676 h 1238"/>
                <a:gd name="T70" fmla="*/ 967 w 1524"/>
                <a:gd name="T71" fmla="*/ 805 h 1238"/>
                <a:gd name="T72" fmla="*/ 1138 w 1524"/>
                <a:gd name="T73" fmla="*/ 833 h 1238"/>
                <a:gd name="T74" fmla="*/ 1241 w 1524"/>
                <a:gd name="T75" fmla="*/ 802 h 1238"/>
                <a:gd name="T76" fmla="*/ 1318 w 1524"/>
                <a:gd name="T77" fmla="*/ 706 h 1238"/>
                <a:gd name="T78" fmla="*/ 1318 w 1524"/>
                <a:gd name="T79" fmla="*/ 624 h 1238"/>
                <a:gd name="T80" fmla="*/ 1267 w 1524"/>
                <a:gd name="T81" fmla="*/ 553 h 1238"/>
                <a:gd name="T82" fmla="*/ 1121 w 1524"/>
                <a:gd name="T83" fmla="*/ 495 h 1238"/>
                <a:gd name="T84" fmla="*/ 997 w 1524"/>
                <a:gd name="T85" fmla="*/ 519 h 1238"/>
                <a:gd name="T86" fmla="*/ 946 w 1524"/>
                <a:gd name="T87" fmla="*/ 587 h 1238"/>
                <a:gd name="T88" fmla="*/ 954 w 1524"/>
                <a:gd name="T89" fmla="*/ 652 h 1238"/>
                <a:gd name="T90" fmla="*/ 1048 w 1524"/>
                <a:gd name="T91" fmla="*/ 706 h 1238"/>
              </a:gdLst>
              <a:ahLst/>
              <a:cxnLst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524" h="1238">
                  <a:moveTo>
                    <a:pt x="0" y="1134"/>
                  </a:moveTo>
                  <a:lnTo>
                    <a:pt x="143" y="1180"/>
                  </a:lnTo>
                  <a:lnTo>
                    <a:pt x="238" y="1207"/>
                  </a:lnTo>
                  <a:lnTo>
                    <a:pt x="348" y="1225"/>
                  </a:lnTo>
                  <a:lnTo>
                    <a:pt x="466" y="1234"/>
                  </a:lnTo>
                  <a:lnTo>
                    <a:pt x="586" y="1238"/>
                  </a:lnTo>
                  <a:lnTo>
                    <a:pt x="794" y="1225"/>
                  </a:lnTo>
                  <a:lnTo>
                    <a:pt x="912" y="1211"/>
                  </a:lnTo>
                  <a:lnTo>
                    <a:pt x="1027" y="1180"/>
                  </a:lnTo>
                  <a:lnTo>
                    <a:pt x="1140" y="1143"/>
                  </a:lnTo>
                  <a:lnTo>
                    <a:pt x="1250" y="1090"/>
                  </a:lnTo>
                  <a:lnTo>
                    <a:pt x="1308" y="1056"/>
                  </a:lnTo>
                  <a:lnTo>
                    <a:pt x="1375" y="1000"/>
                  </a:lnTo>
                  <a:lnTo>
                    <a:pt x="1430" y="933"/>
                  </a:lnTo>
                  <a:lnTo>
                    <a:pt x="1473" y="866"/>
                  </a:lnTo>
                  <a:lnTo>
                    <a:pt x="1499" y="800"/>
                  </a:lnTo>
                  <a:lnTo>
                    <a:pt x="1517" y="716"/>
                  </a:lnTo>
                  <a:lnTo>
                    <a:pt x="1524" y="629"/>
                  </a:lnTo>
                  <a:lnTo>
                    <a:pt x="1518" y="543"/>
                  </a:lnTo>
                  <a:lnTo>
                    <a:pt x="1502" y="452"/>
                  </a:lnTo>
                  <a:lnTo>
                    <a:pt x="1466" y="357"/>
                  </a:lnTo>
                  <a:lnTo>
                    <a:pt x="1430" y="292"/>
                  </a:lnTo>
                  <a:lnTo>
                    <a:pt x="1383" y="225"/>
                  </a:lnTo>
                  <a:lnTo>
                    <a:pt x="1335" y="167"/>
                  </a:lnTo>
                  <a:lnTo>
                    <a:pt x="1277" y="116"/>
                  </a:lnTo>
                  <a:lnTo>
                    <a:pt x="1214" y="76"/>
                  </a:lnTo>
                  <a:lnTo>
                    <a:pt x="1122" y="31"/>
                  </a:lnTo>
                  <a:lnTo>
                    <a:pt x="1062" y="14"/>
                  </a:lnTo>
                  <a:lnTo>
                    <a:pt x="989" y="3"/>
                  </a:lnTo>
                  <a:lnTo>
                    <a:pt x="894" y="0"/>
                  </a:lnTo>
                  <a:lnTo>
                    <a:pt x="778" y="13"/>
                  </a:lnTo>
                  <a:lnTo>
                    <a:pt x="695" y="35"/>
                  </a:lnTo>
                  <a:lnTo>
                    <a:pt x="627" y="62"/>
                  </a:lnTo>
                  <a:lnTo>
                    <a:pt x="572" y="90"/>
                  </a:lnTo>
                  <a:lnTo>
                    <a:pt x="506" y="138"/>
                  </a:lnTo>
                  <a:lnTo>
                    <a:pt x="437" y="202"/>
                  </a:lnTo>
                  <a:lnTo>
                    <a:pt x="399" y="260"/>
                  </a:lnTo>
                  <a:lnTo>
                    <a:pt x="367" y="323"/>
                  </a:lnTo>
                  <a:lnTo>
                    <a:pt x="349" y="386"/>
                  </a:lnTo>
                  <a:lnTo>
                    <a:pt x="348" y="462"/>
                  </a:lnTo>
                  <a:lnTo>
                    <a:pt x="356" y="534"/>
                  </a:lnTo>
                  <a:lnTo>
                    <a:pt x="385" y="615"/>
                  </a:lnTo>
                  <a:lnTo>
                    <a:pt x="446" y="704"/>
                  </a:lnTo>
                  <a:lnTo>
                    <a:pt x="495" y="756"/>
                  </a:lnTo>
                  <a:lnTo>
                    <a:pt x="544" y="794"/>
                  </a:lnTo>
                  <a:lnTo>
                    <a:pt x="613" y="830"/>
                  </a:lnTo>
                  <a:lnTo>
                    <a:pt x="687" y="857"/>
                  </a:lnTo>
                  <a:lnTo>
                    <a:pt x="780" y="870"/>
                  </a:lnTo>
                  <a:lnTo>
                    <a:pt x="876" y="861"/>
                  </a:lnTo>
                  <a:lnTo>
                    <a:pt x="984" y="828"/>
                  </a:lnTo>
                  <a:lnTo>
                    <a:pt x="1068" y="768"/>
                  </a:lnTo>
                  <a:lnTo>
                    <a:pt x="1119" y="699"/>
                  </a:lnTo>
                  <a:lnTo>
                    <a:pt x="1152" y="627"/>
                  </a:lnTo>
                  <a:lnTo>
                    <a:pt x="1164" y="564"/>
                  </a:lnTo>
                  <a:lnTo>
                    <a:pt x="1164" y="498"/>
                  </a:lnTo>
                  <a:lnTo>
                    <a:pt x="1140" y="432"/>
                  </a:lnTo>
                  <a:lnTo>
                    <a:pt x="1098" y="366"/>
                  </a:lnTo>
                  <a:lnTo>
                    <a:pt x="1041" y="312"/>
                  </a:lnTo>
                  <a:lnTo>
                    <a:pt x="963" y="273"/>
                  </a:lnTo>
                  <a:lnTo>
                    <a:pt x="912" y="264"/>
                  </a:lnTo>
                  <a:lnTo>
                    <a:pt x="831" y="258"/>
                  </a:lnTo>
                  <a:lnTo>
                    <a:pt x="762" y="270"/>
                  </a:lnTo>
                  <a:lnTo>
                    <a:pt x="684" y="297"/>
                  </a:lnTo>
                  <a:lnTo>
                    <a:pt x="624" y="336"/>
                  </a:lnTo>
                  <a:lnTo>
                    <a:pt x="582" y="381"/>
                  </a:lnTo>
                  <a:lnTo>
                    <a:pt x="546" y="441"/>
                  </a:lnTo>
                  <a:lnTo>
                    <a:pt x="531" y="510"/>
                  </a:lnTo>
                  <a:lnTo>
                    <a:pt x="552" y="594"/>
                  </a:lnTo>
                  <a:lnTo>
                    <a:pt x="609" y="663"/>
                  </a:lnTo>
                  <a:lnTo>
                    <a:pt x="678" y="708"/>
                  </a:lnTo>
                  <a:lnTo>
                    <a:pt x="762" y="732"/>
                  </a:lnTo>
                  <a:lnTo>
                    <a:pt x="798" y="732"/>
                  </a:lnTo>
                  <a:lnTo>
                    <a:pt x="834" y="723"/>
                  </a:lnTo>
                  <a:lnTo>
                    <a:pt x="870" y="705"/>
                  </a:lnTo>
                  <a:lnTo>
                    <a:pt x="903" y="681"/>
                  </a:lnTo>
                  <a:lnTo>
                    <a:pt x="924" y="621"/>
                  </a:lnTo>
                  <a:lnTo>
                    <a:pt x="930" y="588"/>
                  </a:lnTo>
                  <a:lnTo>
                    <a:pt x="924" y="549"/>
                  </a:lnTo>
                  <a:lnTo>
                    <a:pt x="909" y="513"/>
                  </a:lnTo>
                  <a:lnTo>
                    <a:pt x="888" y="486"/>
                  </a:lnTo>
                  <a:lnTo>
                    <a:pt x="843" y="450"/>
                  </a:lnTo>
                  <a:lnTo>
                    <a:pt x="786" y="435"/>
                  </a:lnTo>
                  <a:lnTo>
                    <a:pt x="732" y="441"/>
                  </a:lnTo>
                  <a:lnTo>
                    <a:pt x="699" y="456"/>
                  </a:lnTo>
                  <a:lnTo>
                    <a:pt x="675" y="483"/>
                  </a:lnTo>
                  <a:lnTo>
                    <a:pt x="663" y="516"/>
                  </a:lnTo>
                  <a:lnTo>
                    <a:pt x="660" y="540"/>
                  </a:lnTo>
                  <a:lnTo>
                    <a:pt x="669" y="573"/>
                  </a:lnTo>
                  <a:lnTo>
                    <a:pt x="696" y="603"/>
                  </a:lnTo>
                  <a:lnTo>
                    <a:pt x="735" y="621"/>
                  </a:lnTo>
                </a:path>
              </a:pathLst>
            </a:custGeom>
            <a:noFill/>
            <a:ln w="38160" cap="flat">
              <a:solidFill>
                <a:srgbClr val="FF99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  <p:sp>
          <p:nvSpPr>
            <p:cNvPr id="48153" name="Freeform 25"/>
            <p:cNvSpPr>
              <a:spLocks noChangeArrowheads="1"/>
            </p:cNvSpPr>
            <p:nvPr/>
          </p:nvSpPr>
          <p:spPr bwMode="auto">
            <a:xfrm>
              <a:off x="2407" y="2888"/>
              <a:ext cx="228" cy="376"/>
            </a:xfrm>
            <a:custGeom>
              <a:avLst/>
              <a:gdLst>
                <a:gd name="G0" fmla="+- 1 0 0"/>
                <a:gd name="G1" fmla="+- 1 0 0"/>
                <a:gd name="T0" fmla="*/ 74 256 1"/>
                <a:gd name="T1" fmla="*/ 0 256 1"/>
                <a:gd name="G2" fmla="+- 0 T0 T1"/>
                <a:gd name="G3" fmla="cos 54779 G2"/>
                <a:gd name="T2" fmla="*/ 74 256 1"/>
                <a:gd name="T3" fmla="*/ 0 256 1"/>
                <a:gd name="G4" fmla="+- 0 T2 T3"/>
                <a:gd name="G5" fmla="sin 54877 G4"/>
                <a:gd name="G6" fmla="+- G3 G5 0"/>
                <a:gd name="G7" fmla="+- G6 10800 0"/>
                <a:gd name="G8" fmla="+- 1 0 0"/>
                <a:gd name="G9" fmla="+- 1 0 0"/>
                <a:gd name="G10" fmla="+- 1 0 0"/>
                <a:gd name="G11" fmla="+- 1 0 0"/>
                <a:gd name="G12" fmla="+- 1 0 0"/>
                <a:gd name="G13" fmla="+- 1 0 0"/>
                <a:gd name="G14" fmla="+- 1 0 0"/>
                <a:gd name="G15" fmla="+- 1 0 0"/>
                <a:gd name="G16" fmla="+- 1 0 0"/>
                <a:gd name="G17" fmla="*/ 1 23333 16384"/>
                <a:gd name="G18" fmla="+- 1 0 0"/>
                <a:gd name="G19" fmla="+- 1 0 0"/>
                <a:gd name="G20" fmla="+- 1 0 0"/>
                <a:gd name="T4" fmla="*/ 42 w 154"/>
                <a:gd name="T5" fmla="*/ 5 h 334"/>
                <a:gd name="T6" fmla="*/ 64 w 154"/>
                <a:gd name="T7" fmla="*/ 0 h 334"/>
                <a:gd name="T8" fmla="*/ 108 w 154"/>
                <a:gd name="T9" fmla="*/ 6 h 334"/>
                <a:gd name="T10" fmla="*/ 148 w 154"/>
                <a:gd name="T11" fmla="*/ 20 h 334"/>
                <a:gd name="T12" fmla="*/ 180 w 154"/>
                <a:gd name="T13" fmla="*/ 49 h 334"/>
                <a:gd name="T14" fmla="*/ 197 w 154"/>
                <a:gd name="T15" fmla="*/ 84 h 334"/>
                <a:gd name="T16" fmla="*/ 209 w 154"/>
                <a:gd name="T17" fmla="*/ 124 h 334"/>
                <a:gd name="T18" fmla="*/ 215 w 154"/>
                <a:gd name="T19" fmla="*/ 163 h 334"/>
                <a:gd name="T20" fmla="*/ 214 w 154"/>
                <a:gd name="T21" fmla="*/ 211 h 334"/>
                <a:gd name="T22" fmla="*/ 200 w 154"/>
                <a:gd name="T23" fmla="*/ 262 h 334"/>
                <a:gd name="T24" fmla="*/ 184 w 154"/>
                <a:gd name="T25" fmla="*/ 309 h 334"/>
                <a:gd name="T26" fmla="*/ 168 w 154"/>
                <a:gd name="T27" fmla="*/ 347 h 334"/>
                <a:gd name="T28" fmla="*/ 152 w 154"/>
                <a:gd name="T29" fmla="*/ 377 h 334"/>
                <a:gd name="T30" fmla="*/ 0 w 154"/>
                <a:gd name="T31" fmla="*/ 137 h 334"/>
                <a:gd name="T32" fmla="*/ 27 w 154"/>
                <a:gd name="T33" fmla="*/ 20 h 334"/>
                <a:gd name="T34" fmla="*/ 42 w 154"/>
                <a:gd name="T35" fmla="*/ 5 h 334"/>
              </a:gdLst>
              <a:ahLst/>
              <a:cxnLst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4" h="334">
                  <a:moveTo>
                    <a:pt x="30" y="4"/>
                  </a:moveTo>
                  <a:lnTo>
                    <a:pt x="46" y="0"/>
                  </a:lnTo>
                  <a:lnTo>
                    <a:pt x="77" y="5"/>
                  </a:lnTo>
                  <a:lnTo>
                    <a:pt x="106" y="18"/>
                  </a:lnTo>
                  <a:lnTo>
                    <a:pt x="129" y="43"/>
                  </a:lnTo>
                  <a:lnTo>
                    <a:pt x="141" y="74"/>
                  </a:lnTo>
                  <a:lnTo>
                    <a:pt x="150" y="110"/>
                  </a:lnTo>
                  <a:lnTo>
                    <a:pt x="154" y="144"/>
                  </a:lnTo>
                  <a:lnTo>
                    <a:pt x="153" y="187"/>
                  </a:lnTo>
                  <a:lnTo>
                    <a:pt x="143" y="232"/>
                  </a:lnTo>
                  <a:lnTo>
                    <a:pt x="132" y="274"/>
                  </a:lnTo>
                  <a:lnTo>
                    <a:pt x="120" y="307"/>
                  </a:lnTo>
                  <a:lnTo>
                    <a:pt x="109" y="334"/>
                  </a:lnTo>
                  <a:lnTo>
                    <a:pt x="0" y="121"/>
                  </a:lnTo>
                  <a:lnTo>
                    <a:pt x="19" y="18"/>
                  </a:lnTo>
                  <a:lnTo>
                    <a:pt x="30" y="4"/>
                  </a:lnTo>
                  <a:close/>
                </a:path>
              </a:pathLst>
            </a:custGeom>
            <a:solidFill>
              <a:srgbClr val="CCFFFF"/>
            </a:solidFill>
            <a:ln w="12600" cap="flat">
              <a:solidFill>
                <a:srgbClr val="CC66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  <p:sp>
          <p:nvSpPr>
            <p:cNvPr id="48154" name="Freeform 26"/>
            <p:cNvSpPr>
              <a:spLocks noChangeArrowheads="1"/>
            </p:cNvSpPr>
            <p:nvPr/>
          </p:nvSpPr>
          <p:spPr bwMode="auto">
            <a:xfrm>
              <a:off x="2282" y="3058"/>
              <a:ext cx="269" cy="449"/>
            </a:xfrm>
            <a:custGeom>
              <a:avLst/>
              <a:gdLst>
                <a:gd name="G0" fmla="+- 1 0 0"/>
                <a:gd name="G1" fmla="+- 1 0 0"/>
                <a:gd name="G2" fmla="+- 1 0 0"/>
                <a:gd name="G3" fmla="+- 1 0 0"/>
                <a:gd name="G4" fmla="+- 1 0 0"/>
                <a:gd name="G5" fmla="+- 1 0 0"/>
                <a:gd name="G6" fmla="+- 1 0 0"/>
                <a:gd name="G7" fmla="+- 1 0 0"/>
                <a:gd name="G8" fmla="+- 1 0 0"/>
                <a:gd name="G9" fmla="+- 1 0 0"/>
                <a:gd name="G10" fmla="+- 1 0 0"/>
                <a:gd name="G11" fmla="+- 1 0 0"/>
                <a:gd name="G12" fmla="+- 1 0 0"/>
                <a:gd name="G13" fmla="+- 1 0 0"/>
                <a:gd name="G14" fmla="+- 1 0 0"/>
                <a:gd name="G15" fmla="+- 1 0 0"/>
                <a:gd name="G16" fmla="+- 1 0 0"/>
                <a:gd name="G17" fmla="+- 1 0 0"/>
                <a:gd name="G18" fmla="+- 1 0 0"/>
                <a:gd name="G19" fmla="+- 393 0 0"/>
                <a:gd name="G20" fmla="+- 1 0 0"/>
                <a:gd name="G21" fmla="+- 1 0 0"/>
                <a:gd name="G22" fmla="+- 1 0 0"/>
                <a:gd name="G23" fmla="+- 1 0 0"/>
                <a:gd name="G24" fmla="+- 1 0 0"/>
                <a:gd name="G25" fmla="+- 1 0 0"/>
                <a:gd name="G26" fmla="+- 1 0 0"/>
                <a:gd name="G27" fmla="+- 1 0 0"/>
                <a:gd name="G28" fmla="+- 1 0 0"/>
                <a:gd name="G29" fmla="+- 1 0 0"/>
                <a:gd name="G30" fmla="+- 1 0 0"/>
                <a:gd name="G31" fmla="+- 1 0 0"/>
                <a:gd name="G32" fmla="+- 1 0 0"/>
                <a:gd name="G33" fmla="+- 1 0 0"/>
                <a:gd name="G34" fmla="+- 1 0 0"/>
                <a:gd name="G35" fmla="+- 1 0 0"/>
                <a:gd name="G36" fmla="*/ 1 23333 16384"/>
                <a:gd name="G37" fmla="+- 1 0 0"/>
                <a:gd name="G38" fmla="+- 1 0 0"/>
                <a:gd name="G39" fmla="+- 1 0 0"/>
                <a:gd name="G40" fmla="+- 1 0 0"/>
                <a:gd name="G41" fmla="+- 1 0 0"/>
                <a:gd name="G42" fmla="*/ 1 0 0"/>
                <a:gd name="G43" fmla="sin 54736 G42"/>
                <a:gd name="G44" fmla="*/ 1 0 0"/>
                <a:gd name="G45" fmla="cos 54817 G44"/>
                <a:gd name="G46" fmla="+- G43 0 G45"/>
                <a:gd name="G47" fmla="*/ G46 65535 1"/>
                <a:gd name="G48" fmla="+- G47 10800 0"/>
                <a:gd name="G49" fmla="+- 1 0 0"/>
                <a:gd name="G50" fmla="+- 1 0 0"/>
                <a:gd name="G51" fmla="+- 1 0 0"/>
                <a:gd name="G52" fmla="+- 1 0 0"/>
                <a:gd name="G53" fmla="+- 1 0 0"/>
                <a:gd name="T0" fmla="*/ 253 w 181"/>
                <a:gd name="T1" fmla="*/ 232 h 398"/>
                <a:gd name="T2" fmla="*/ 105 w 181"/>
                <a:gd name="T3" fmla="*/ 0 h 398"/>
                <a:gd name="T4" fmla="*/ 102 w 181"/>
                <a:gd name="T5" fmla="*/ 29 h 398"/>
                <a:gd name="T6" fmla="*/ 116 w 181"/>
                <a:gd name="T7" fmla="*/ 57 h 398"/>
                <a:gd name="T8" fmla="*/ 130 w 181"/>
                <a:gd name="T9" fmla="*/ 81 h 398"/>
                <a:gd name="T10" fmla="*/ 147 w 181"/>
                <a:gd name="T11" fmla="*/ 121 h 398"/>
                <a:gd name="T12" fmla="*/ 151 w 181"/>
                <a:gd name="T13" fmla="*/ 173 h 398"/>
                <a:gd name="T14" fmla="*/ 151 w 181"/>
                <a:gd name="T15" fmla="*/ 227 h 398"/>
                <a:gd name="T16" fmla="*/ 145 w 181"/>
                <a:gd name="T17" fmla="*/ 267 h 398"/>
                <a:gd name="T18" fmla="*/ 126 w 181"/>
                <a:gd name="T19" fmla="*/ 302 h 398"/>
                <a:gd name="T20" fmla="*/ 96 w 181"/>
                <a:gd name="T21" fmla="*/ 329 h 398"/>
                <a:gd name="T22" fmla="*/ 92 w 181"/>
                <a:gd name="T23" fmla="*/ 292 h 398"/>
                <a:gd name="T24" fmla="*/ 95 w 181"/>
                <a:gd name="T25" fmla="*/ 263 h 398"/>
                <a:gd name="T26" fmla="*/ 103 w 181"/>
                <a:gd name="T27" fmla="*/ 216 h 398"/>
                <a:gd name="T28" fmla="*/ 101 w 181"/>
                <a:gd name="T29" fmla="*/ 163 h 398"/>
                <a:gd name="T30" fmla="*/ 113 w 181"/>
                <a:gd name="T31" fmla="*/ 142 h 398"/>
                <a:gd name="T32" fmla="*/ 116 w 181"/>
                <a:gd name="T33" fmla="*/ 119 h 398"/>
                <a:gd name="T34" fmla="*/ 105 w 181"/>
                <a:gd name="T35" fmla="*/ 95 h 398"/>
                <a:gd name="T36" fmla="*/ 89 w 181"/>
                <a:gd name="T37" fmla="*/ 79 h 398"/>
                <a:gd name="T38" fmla="*/ 82 w 181"/>
                <a:gd name="T39" fmla="*/ 93 h 398"/>
                <a:gd name="T40" fmla="*/ 63 w 181"/>
                <a:gd name="T41" fmla="*/ 165 h 398"/>
                <a:gd name="T42" fmla="*/ 62 w 181"/>
                <a:gd name="T43" fmla="*/ 179 h 398"/>
                <a:gd name="T44" fmla="*/ 80 w 181"/>
                <a:gd name="T45" fmla="*/ 189 h 398"/>
                <a:gd name="T46" fmla="*/ 74 w 181"/>
                <a:gd name="T47" fmla="*/ 206 h 398"/>
                <a:gd name="T48" fmla="*/ 62 w 181"/>
                <a:gd name="T49" fmla="*/ 194 h 398"/>
                <a:gd name="T50" fmla="*/ 56 w 181"/>
                <a:gd name="T51" fmla="*/ 228 h 398"/>
                <a:gd name="T52" fmla="*/ 73 w 181"/>
                <a:gd name="T53" fmla="*/ 225 h 398"/>
                <a:gd name="T54" fmla="*/ 68 w 181"/>
                <a:gd name="T55" fmla="*/ 243 h 398"/>
                <a:gd name="T56" fmla="*/ 53 w 181"/>
                <a:gd name="T57" fmla="*/ 243 h 398"/>
                <a:gd name="T58" fmla="*/ 48 w 181"/>
                <a:gd name="T59" fmla="*/ 261 h 398"/>
                <a:gd name="T60" fmla="*/ 64 w 181"/>
                <a:gd name="T61" fmla="*/ 261 h 398"/>
                <a:gd name="T62" fmla="*/ 59 w 181"/>
                <a:gd name="T63" fmla="*/ 277 h 398"/>
                <a:gd name="T64" fmla="*/ 42 w 181"/>
                <a:gd name="T65" fmla="*/ 277 h 398"/>
                <a:gd name="T66" fmla="*/ 39 w 181"/>
                <a:gd name="T67" fmla="*/ 292 h 398"/>
                <a:gd name="T68" fmla="*/ 59 w 181"/>
                <a:gd name="T69" fmla="*/ 292 h 398"/>
                <a:gd name="T70" fmla="*/ 55 w 181"/>
                <a:gd name="T71" fmla="*/ 311 h 398"/>
                <a:gd name="T72" fmla="*/ 31 w 181"/>
                <a:gd name="T73" fmla="*/ 308 h 398"/>
                <a:gd name="T74" fmla="*/ 0 w 181"/>
                <a:gd name="T75" fmla="*/ 431 h 398"/>
                <a:gd name="T76" fmla="*/ 7 w 181"/>
                <a:gd name="T77" fmla="*/ 444 h 398"/>
                <a:gd name="T78" fmla="*/ 20 w 181"/>
                <a:gd name="T79" fmla="*/ 450 h 398"/>
                <a:gd name="T80" fmla="*/ 29 w 181"/>
                <a:gd name="T81" fmla="*/ 444 h 398"/>
                <a:gd name="T82" fmla="*/ 55 w 181"/>
                <a:gd name="T83" fmla="*/ 434 h 398"/>
                <a:gd name="T84" fmla="*/ 77 w 181"/>
                <a:gd name="T85" fmla="*/ 419 h 398"/>
                <a:gd name="T86" fmla="*/ 113 w 181"/>
                <a:gd name="T87" fmla="*/ 392 h 398"/>
                <a:gd name="T88" fmla="*/ 158 w 181"/>
                <a:gd name="T89" fmla="*/ 354 h 398"/>
                <a:gd name="T90" fmla="*/ 185 w 181"/>
                <a:gd name="T91" fmla="*/ 324 h 398"/>
                <a:gd name="T92" fmla="*/ 217 w 181"/>
                <a:gd name="T93" fmla="*/ 287 h 398"/>
                <a:gd name="T94" fmla="*/ 253 w 181"/>
                <a:gd name="T95" fmla="*/ 232 h 3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81" h="398">
                  <a:moveTo>
                    <a:pt x="181" y="205"/>
                  </a:moveTo>
                  <a:lnTo>
                    <a:pt x="75" y="0"/>
                  </a:lnTo>
                  <a:lnTo>
                    <a:pt x="73" y="26"/>
                  </a:lnTo>
                  <a:lnTo>
                    <a:pt x="83" y="50"/>
                  </a:lnTo>
                  <a:lnTo>
                    <a:pt x="93" y="72"/>
                  </a:lnTo>
                  <a:lnTo>
                    <a:pt x="105" y="107"/>
                  </a:lnTo>
                  <a:lnTo>
                    <a:pt x="108" y="153"/>
                  </a:lnTo>
                  <a:lnTo>
                    <a:pt x="108" y="201"/>
                  </a:lnTo>
                  <a:lnTo>
                    <a:pt x="104" y="236"/>
                  </a:lnTo>
                  <a:lnTo>
                    <a:pt x="90" y="267"/>
                  </a:lnTo>
                  <a:lnTo>
                    <a:pt x="69" y="291"/>
                  </a:lnTo>
                  <a:lnTo>
                    <a:pt x="66" y="258"/>
                  </a:lnTo>
                  <a:lnTo>
                    <a:pt x="68" y="233"/>
                  </a:lnTo>
                  <a:lnTo>
                    <a:pt x="74" y="191"/>
                  </a:lnTo>
                  <a:lnTo>
                    <a:pt x="72" y="144"/>
                  </a:lnTo>
                  <a:lnTo>
                    <a:pt x="81" y="126"/>
                  </a:lnTo>
                  <a:lnTo>
                    <a:pt x="83" y="105"/>
                  </a:lnTo>
                  <a:lnTo>
                    <a:pt x="75" y="84"/>
                  </a:lnTo>
                  <a:lnTo>
                    <a:pt x="64" y="70"/>
                  </a:lnTo>
                  <a:lnTo>
                    <a:pt x="59" y="82"/>
                  </a:lnTo>
                  <a:lnTo>
                    <a:pt x="45" y="146"/>
                  </a:lnTo>
                  <a:lnTo>
                    <a:pt x="44" y="158"/>
                  </a:lnTo>
                  <a:lnTo>
                    <a:pt x="57" y="167"/>
                  </a:lnTo>
                  <a:lnTo>
                    <a:pt x="53" y="182"/>
                  </a:lnTo>
                  <a:lnTo>
                    <a:pt x="44" y="172"/>
                  </a:lnTo>
                  <a:lnTo>
                    <a:pt x="40" y="202"/>
                  </a:lnTo>
                  <a:lnTo>
                    <a:pt x="52" y="199"/>
                  </a:lnTo>
                  <a:lnTo>
                    <a:pt x="49" y="215"/>
                  </a:lnTo>
                  <a:lnTo>
                    <a:pt x="38" y="215"/>
                  </a:lnTo>
                  <a:lnTo>
                    <a:pt x="34" y="231"/>
                  </a:lnTo>
                  <a:lnTo>
                    <a:pt x="46" y="231"/>
                  </a:lnTo>
                  <a:lnTo>
                    <a:pt x="42" y="245"/>
                  </a:lnTo>
                  <a:lnTo>
                    <a:pt x="30" y="245"/>
                  </a:lnTo>
                  <a:lnTo>
                    <a:pt x="28" y="258"/>
                  </a:lnTo>
                  <a:lnTo>
                    <a:pt x="42" y="258"/>
                  </a:lnTo>
                  <a:lnTo>
                    <a:pt x="39" y="275"/>
                  </a:lnTo>
                  <a:lnTo>
                    <a:pt x="22" y="272"/>
                  </a:lnTo>
                  <a:lnTo>
                    <a:pt x="0" y="381"/>
                  </a:lnTo>
                  <a:lnTo>
                    <a:pt x="5" y="393"/>
                  </a:lnTo>
                  <a:lnTo>
                    <a:pt x="14" y="398"/>
                  </a:lnTo>
                  <a:lnTo>
                    <a:pt x="21" y="393"/>
                  </a:lnTo>
                  <a:lnTo>
                    <a:pt x="39" y="384"/>
                  </a:lnTo>
                  <a:lnTo>
                    <a:pt x="55" y="371"/>
                  </a:lnTo>
                  <a:lnTo>
                    <a:pt x="81" y="347"/>
                  </a:lnTo>
                  <a:lnTo>
                    <a:pt x="113" y="313"/>
                  </a:lnTo>
                  <a:lnTo>
                    <a:pt x="132" y="287"/>
                  </a:lnTo>
                  <a:lnTo>
                    <a:pt x="155" y="254"/>
                  </a:lnTo>
                  <a:lnTo>
                    <a:pt x="181" y="205"/>
                  </a:lnTo>
                  <a:close/>
                </a:path>
              </a:pathLst>
            </a:custGeom>
            <a:solidFill>
              <a:srgbClr val="CCFFFF"/>
            </a:solidFill>
            <a:ln w="12600" cap="flat">
              <a:solidFill>
                <a:srgbClr val="CC66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  <p:sp>
          <p:nvSpPr>
            <p:cNvPr id="48155" name="Freeform 27"/>
            <p:cNvSpPr>
              <a:spLocks noChangeArrowheads="1"/>
            </p:cNvSpPr>
            <p:nvPr/>
          </p:nvSpPr>
          <p:spPr bwMode="auto">
            <a:xfrm>
              <a:off x="2048" y="2927"/>
              <a:ext cx="328" cy="596"/>
            </a:xfrm>
            <a:custGeom>
              <a:avLst/>
              <a:gdLst>
                <a:gd name="G0" fmla="+- 1 0 0"/>
                <a:gd name="G1" fmla="+- 1 0 0"/>
                <a:gd name="G2" fmla="+- 33 0 0"/>
                <a:gd name="G3" fmla="+- 37 0 0"/>
                <a:gd name="G4" fmla="+- 11 0 0"/>
                <a:gd name="G5" fmla="+- 1 0 0"/>
                <a:gd name="G6" fmla="+- 1 0 0"/>
                <a:gd name="G7" fmla="+- 1 0 0"/>
                <a:gd name="G8" fmla="+- 1 0 0"/>
                <a:gd name="G9" fmla="+- 1 0 0"/>
                <a:gd name="G10" fmla="+- 1 0 0"/>
                <a:gd name="G11" fmla="+- 1 0 0"/>
                <a:gd name="G12" fmla="+- 1 0 0"/>
                <a:gd name="G13" fmla="+- 1 0 0"/>
                <a:gd name="G14" fmla="*/ 1 16385 2"/>
                <a:gd name="G15" fmla="+- 1 0 0"/>
                <a:gd name="G16" fmla="+- 1 0 0"/>
                <a:gd name="G17" fmla="+- 1 0 0"/>
                <a:gd name="G18" fmla="+- 1 0 0"/>
                <a:gd name="G19" fmla="+- 1 0 0"/>
                <a:gd name="G20" fmla="+- 1 0 0"/>
                <a:gd name="G21" fmla="+- 1 0 0"/>
                <a:gd name="G22" fmla="*/ 1 0 0"/>
                <a:gd name="G23" fmla="*/ 1 35987 55552"/>
                <a:gd name="G24" fmla="*/ G23 1 180"/>
                <a:gd name="G25" fmla="*/ G22 1 G24"/>
                <a:gd name="G26" fmla="+- 65049 0 0"/>
                <a:gd name="G27" fmla="+- 65025 0 0"/>
                <a:gd name="G28" fmla="+- 65022 0 0"/>
                <a:gd name="G29" fmla="+- 65033 0 0"/>
                <a:gd name="T0" fmla="*/ 143 w 220"/>
                <a:gd name="T1" fmla="*/ 597 h 527"/>
                <a:gd name="T2" fmla="*/ 107 w 220"/>
                <a:gd name="T3" fmla="*/ 594 h 527"/>
                <a:gd name="T4" fmla="*/ 66 w 220"/>
                <a:gd name="T5" fmla="*/ 577 h 527"/>
                <a:gd name="T6" fmla="*/ 39 w 220"/>
                <a:gd name="T7" fmla="*/ 553 h 527"/>
                <a:gd name="T8" fmla="*/ 20 w 220"/>
                <a:gd name="T9" fmla="*/ 523 h 527"/>
                <a:gd name="T10" fmla="*/ 7 w 220"/>
                <a:gd name="T11" fmla="*/ 492 h 527"/>
                <a:gd name="T12" fmla="*/ 0 w 220"/>
                <a:gd name="T13" fmla="*/ 452 h 527"/>
                <a:gd name="T14" fmla="*/ 0 w 220"/>
                <a:gd name="T15" fmla="*/ 410 h 527"/>
                <a:gd name="T16" fmla="*/ 6 w 220"/>
                <a:gd name="T17" fmla="*/ 361 h 527"/>
                <a:gd name="T18" fmla="*/ 15 w 220"/>
                <a:gd name="T19" fmla="*/ 322 h 527"/>
                <a:gd name="T20" fmla="*/ 35 w 220"/>
                <a:gd name="T21" fmla="*/ 270 h 527"/>
                <a:gd name="T22" fmla="*/ 59 w 220"/>
                <a:gd name="T23" fmla="*/ 222 h 527"/>
                <a:gd name="T24" fmla="*/ 88 w 220"/>
                <a:gd name="T25" fmla="*/ 173 h 527"/>
                <a:gd name="T26" fmla="*/ 126 w 220"/>
                <a:gd name="T27" fmla="*/ 126 h 527"/>
                <a:gd name="T28" fmla="*/ 174 w 220"/>
                <a:gd name="T29" fmla="*/ 77 h 527"/>
                <a:gd name="T30" fmla="*/ 202 w 220"/>
                <a:gd name="T31" fmla="*/ 51 h 527"/>
                <a:gd name="T32" fmla="*/ 233 w 220"/>
                <a:gd name="T33" fmla="*/ 26 h 527"/>
                <a:gd name="T34" fmla="*/ 263 w 220"/>
                <a:gd name="T35" fmla="*/ 9 h 527"/>
                <a:gd name="T36" fmla="*/ 284 w 220"/>
                <a:gd name="T37" fmla="*/ 0 h 527"/>
                <a:gd name="T38" fmla="*/ 306 w 220"/>
                <a:gd name="T39" fmla="*/ 9 h 527"/>
                <a:gd name="T40" fmla="*/ 309 w 220"/>
                <a:gd name="T41" fmla="*/ 24 h 527"/>
                <a:gd name="T42" fmla="*/ 306 w 220"/>
                <a:gd name="T43" fmla="*/ 54 h 527"/>
                <a:gd name="T44" fmla="*/ 294 w 220"/>
                <a:gd name="T45" fmla="*/ 95 h 527"/>
                <a:gd name="T46" fmla="*/ 181 w 220"/>
                <a:gd name="T47" fmla="*/ 544 h 527"/>
                <a:gd name="T48" fmla="*/ 171 w 220"/>
                <a:gd name="T49" fmla="*/ 575 h 527"/>
                <a:gd name="T50" fmla="*/ 164 w 220"/>
                <a:gd name="T51" fmla="*/ 589 h 527"/>
                <a:gd name="T52" fmla="*/ 143 w 220"/>
                <a:gd name="T53" fmla="*/ 597 h 5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20" h="527">
                  <a:moveTo>
                    <a:pt x="102" y="527"/>
                  </a:moveTo>
                  <a:lnTo>
                    <a:pt x="76" y="524"/>
                  </a:lnTo>
                  <a:lnTo>
                    <a:pt x="47" y="509"/>
                  </a:lnTo>
                  <a:lnTo>
                    <a:pt x="28" y="488"/>
                  </a:lnTo>
                  <a:lnTo>
                    <a:pt x="14" y="462"/>
                  </a:lnTo>
                  <a:lnTo>
                    <a:pt x="5" y="434"/>
                  </a:lnTo>
                  <a:lnTo>
                    <a:pt x="0" y="399"/>
                  </a:lnTo>
                  <a:lnTo>
                    <a:pt x="0" y="362"/>
                  </a:lnTo>
                  <a:lnTo>
                    <a:pt x="4" y="319"/>
                  </a:lnTo>
                  <a:lnTo>
                    <a:pt x="11" y="284"/>
                  </a:lnTo>
                  <a:lnTo>
                    <a:pt x="25" y="238"/>
                  </a:lnTo>
                  <a:lnTo>
                    <a:pt x="42" y="196"/>
                  </a:lnTo>
                  <a:lnTo>
                    <a:pt x="63" y="153"/>
                  </a:lnTo>
                  <a:lnTo>
                    <a:pt x="90" y="111"/>
                  </a:lnTo>
                  <a:lnTo>
                    <a:pt x="124" y="68"/>
                  </a:lnTo>
                  <a:lnTo>
                    <a:pt x="144" y="45"/>
                  </a:lnTo>
                  <a:lnTo>
                    <a:pt x="166" y="23"/>
                  </a:lnTo>
                  <a:lnTo>
                    <a:pt x="187" y="8"/>
                  </a:lnTo>
                  <a:lnTo>
                    <a:pt x="202" y="0"/>
                  </a:lnTo>
                  <a:lnTo>
                    <a:pt x="218" y="8"/>
                  </a:lnTo>
                  <a:lnTo>
                    <a:pt x="220" y="21"/>
                  </a:lnTo>
                  <a:lnTo>
                    <a:pt x="218" y="48"/>
                  </a:lnTo>
                  <a:lnTo>
                    <a:pt x="209" y="84"/>
                  </a:lnTo>
                  <a:lnTo>
                    <a:pt x="129" y="480"/>
                  </a:lnTo>
                  <a:lnTo>
                    <a:pt x="122" y="508"/>
                  </a:lnTo>
                  <a:lnTo>
                    <a:pt x="117" y="520"/>
                  </a:lnTo>
                  <a:lnTo>
                    <a:pt x="102" y="527"/>
                  </a:lnTo>
                  <a:close/>
                </a:path>
              </a:pathLst>
            </a:custGeom>
            <a:solidFill>
              <a:srgbClr val="CCFFFF"/>
            </a:solidFill>
            <a:ln w="12600" cap="flat">
              <a:solidFill>
                <a:srgbClr val="CC66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  <p:sp>
          <p:nvSpPr>
            <p:cNvPr id="48156" name="Line 28"/>
            <p:cNvSpPr>
              <a:spLocks noChangeShapeType="1"/>
            </p:cNvSpPr>
            <p:nvPr/>
          </p:nvSpPr>
          <p:spPr bwMode="auto">
            <a:xfrm>
              <a:off x="2343" y="3369"/>
              <a:ext cx="31" cy="1"/>
            </a:xfrm>
            <a:prstGeom prst="line">
              <a:avLst/>
            </a:prstGeom>
            <a:noFill/>
            <a:ln w="936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48157" name="Line 29"/>
            <p:cNvSpPr>
              <a:spLocks noChangeShapeType="1"/>
            </p:cNvSpPr>
            <p:nvPr/>
          </p:nvSpPr>
          <p:spPr bwMode="auto">
            <a:xfrm flipV="1">
              <a:off x="2344" y="3350"/>
              <a:ext cx="27" cy="6"/>
            </a:xfrm>
            <a:prstGeom prst="line">
              <a:avLst/>
            </a:prstGeom>
            <a:noFill/>
            <a:ln w="936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48158" name="Line 30"/>
            <p:cNvSpPr>
              <a:spLocks noChangeShapeType="1"/>
            </p:cNvSpPr>
            <p:nvPr/>
          </p:nvSpPr>
          <p:spPr bwMode="auto">
            <a:xfrm>
              <a:off x="2350" y="3337"/>
              <a:ext cx="29" cy="0"/>
            </a:xfrm>
            <a:prstGeom prst="line">
              <a:avLst/>
            </a:prstGeom>
            <a:noFill/>
            <a:ln w="936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48159" name="Line 31"/>
            <p:cNvSpPr>
              <a:spLocks noChangeShapeType="1"/>
            </p:cNvSpPr>
            <p:nvPr/>
          </p:nvSpPr>
          <p:spPr bwMode="auto">
            <a:xfrm>
              <a:off x="2350" y="3324"/>
              <a:ext cx="27" cy="0"/>
            </a:xfrm>
            <a:prstGeom prst="line">
              <a:avLst/>
            </a:prstGeom>
            <a:noFill/>
            <a:ln w="936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48160" name="Line 32"/>
            <p:cNvSpPr>
              <a:spLocks noChangeShapeType="1"/>
            </p:cNvSpPr>
            <p:nvPr/>
          </p:nvSpPr>
          <p:spPr bwMode="auto">
            <a:xfrm>
              <a:off x="2359" y="3301"/>
              <a:ext cx="25" cy="0"/>
            </a:xfrm>
            <a:prstGeom prst="line">
              <a:avLst/>
            </a:prstGeom>
            <a:noFill/>
            <a:ln w="936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48161" name="Line 33"/>
            <p:cNvSpPr>
              <a:spLocks noChangeShapeType="1"/>
            </p:cNvSpPr>
            <p:nvPr/>
          </p:nvSpPr>
          <p:spPr bwMode="auto">
            <a:xfrm flipV="1">
              <a:off x="2362" y="3281"/>
              <a:ext cx="21" cy="6"/>
            </a:xfrm>
            <a:prstGeom prst="line">
              <a:avLst/>
            </a:prstGeom>
            <a:noFill/>
            <a:ln w="936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48162" name="Line 34"/>
            <p:cNvSpPr>
              <a:spLocks noChangeShapeType="1"/>
            </p:cNvSpPr>
            <p:nvPr/>
          </p:nvSpPr>
          <p:spPr bwMode="auto">
            <a:xfrm>
              <a:off x="2367" y="3249"/>
              <a:ext cx="26" cy="0"/>
            </a:xfrm>
            <a:prstGeom prst="line">
              <a:avLst/>
            </a:prstGeom>
            <a:noFill/>
            <a:ln w="936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48163" name="Line 35"/>
            <p:cNvSpPr>
              <a:spLocks noChangeShapeType="1"/>
            </p:cNvSpPr>
            <p:nvPr/>
          </p:nvSpPr>
          <p:spPr bwMode="auto">
            <a:xfrm>
              <a:off x="2362" y="3263"/>
              <a:ext cx="28" cy="1"/>
            </a:xfrm>
            <a:prstGeom prst="line">
              <a:avLst/>
            </a:prstGeom>
            <a:noFill/>
            <a:ln w="936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</p:grpSp>
      <p:grpSp>
        <p:nvGrpSpPr>
          <p:cNvPr id="48164" name="Group 36"/>
          <p:cNvGrpSpPr>
            <a:grpSpLocks/>
          </p:cNvGrpSpPr>
          <p:nvPr/>
        </p:nvGrpSpPr>
        <p:grpSpPr bwMode="auto">
          <a:xfrm>
            <a:off x="3986213" y="3168651"/>
            <a:ext cx="4462462" cy="2481263"/>
            <a:chOff x="1551" y="1996"/>
            <a:chExt cx="2811" cy="1563"/>
          </a:xfrm>
        </p:grpSpPr>
        <p:sp>
          <p:nvSpPr>
            <p:cNvPr id="48165" name="Freeform 37"/>
            <p:cNvSpPr>
              <a:spLocks noChangeArrowheads="1"/>
            </p:cNvSpPr>
            <p:nvPr/>
          </p:nvSpPr>
          <p:spPr bwMode="auto">
            <a:xfrm>
              <a:off x="1791" y="1996"/>
              <a:ext cx="2571" cy="1563"/>
            </a:xfrm>
            <a:custGeom>
              <a:avLst/>
              <a:gdLst>
                <a:gd name="G0" fmla="+- 1 0 0"/>
                <a:gd name="G1" fmla="+- 1 0 0"/>
                <a:gd name="G2" fmla="+- 1 0 0"/>
                <a:gd name="G3" fmla="+- 1 0 0"/>
                <a:gd name="G4" fmla="+- 1 0 0"/>
                <a:gd name="G5" fmla="+- 1 0 0"/>
                <a:gd name="G6" fmla="+- 1 0 0"/>
                <a:gd name="G7" fmla="+- 1 0 0"/>
                <a:gd name="G8" fmla="+- 1 0 0"/>
                <a:gd name="G9" fmla="+- 1 0 0"/>
                <a:gd name="G10" fmla="+- 1 0 0"/>
                <a:gd name="G11" fmla="+- 1 0 0"/>
                <a:gd name="G12" fmla="+- 1 0 0"/>
                <a:gd name="G13" fmla="+- 1 0 0"/>
                <a:gd name="G14" fmla="+- 1 0 0"/>
                <a:gd name="G15" fmla="+- 1 0 0"/>
                <a:gd name="G16" fmla="+- 1 0 0"/>
                <a:gd name="G17" fmla="+- 1 0 0"/>
                <a:gd name="G18" fmla="+- 1 0 0"/>
                <a:gd name="G19" fmla="+- 1 0 0"/>
                <a:gd name="G20" fmla="+- 1 0 0"/>
                <a:gd name="G21" fmla="+- 1 0 0"/>
                <a:gd name="G22" fmla="+- 1 0 0"/>
                <a:gd name="G23" fmla="+- 1 0 0"/>
                <a:gd name="G24" fmla="+- 1 0 0"/>
                <a:gd name="G25" fmla="+- 1 0 0"/>
                <a:gd name="G26" fmla="+- 1 0 0"/>
                <a:gd name="G27" fmla="+- 1 0 0"/>
                <a:gd name="G28" fmla="+- 1 0 0"/>
                <a:gd name="G29" fmla="+- 1 0 0"/>
                <a:gd name="G30" fmla="+- 1 0 0"/>
                <a:gd name="G31" fmla="+- 1 0 0"/>
                <a:gd name="G32" fmla="+- 36864 0 0"/>
                <a:gd name="G33" fmla="*/ 1 0 0"/>
                <a:gd name="G34" fmla="*/ 1 35987 55552"/>
                <a:gd name="G35" fmla="*/ G34 1 180"/>
                <a:gd name="G36" fmla="*/ G33 1 G35"/>
                <a:gd name="G37" fmla="+- 65511 0 0"/>
                <a:gd name="G38" fmla="+- 65419 0 0"/>
                <a:gd name="G39" fmla="+- 64111 0 0"/>
                <a:gd name="G40" fmla="+- 64272 0 0"/>
                <a:gd name="G41" fmla="+- 64388 0 0"/>
                <a:gd name="G42" fmla="+- 64539 0 0"/>
                <a:gd name="G43" fmla="+- 64715 0 0"/>
                <a:gd name="G44" fmla="+- 64900 0 0"/>
                <a:gd name="T0" fmla="*/ 546 w 1524"/>
                <a:gd name="T1" fmla="*/ 512 h 1238"/>
                <a:gd name="T2" fmla="*/ 551 w 1524"/>
                <a:gd name="T3" fmla="*/ 576 h 1238"/>
                <a:gd name="T4" fmla="*/ 542 w 1524"/>
                <a:gd name="T5" fmla="*/ 659 h 1238"/>
                <a:gd name="T6" fmla="*/ 0 w 1524"/>
                <a:gd name="T7" fmla="*/ 1425 h 1238"/>
                <a:gd name="T8" fmla="*/ 227 w 1524"/>
                <a:gd name="T9" fmla="*/ 1491 h 1238"/>
                <a:gd name="T10" fmla="*/ 377 w 1524"/>
                <a:gd name="T11" fmla="*/ 1525 h 1238"/>
                <a:gd name="T12" fmla="*/ 551 w 1524"/>
                <a:gd name="T13" fmla="*/ 1548 h 1238"/>
                <a:gd name="T14" fmla="*/ 738 w 1524"/>
                <a:gd name="T15" fmla="*/ 1559 h 1238"/>
                <a:gd name="T16" fmla="*/ 928 w 1524"/>
                <a:gd name="T17" fmla="*/ 1564 h 1238"/>
                <a:gd name="T18" fmla="*/ 1258 w 1524"/>
                <a:gd name="T19" fmla="*/ 1548 h 1238"/>
                <a:gd name="T20" fmla="*/ 1445 w 1524"/>
                <a:gd name="T21" fmla="*/ 1530 h 1238"/>
                <a:gd name="T22" fmla="*/ 1627 w 1524"/>
                <a:gd name="T23" fmla="*/ 1491 h 1238"/>
                <a:gd name="T24" fmla="*/ 1806 w 1524"/>
                <a:gd name="T25" fmla="*/ 1444 h 1238"/>
                <a:gd name="T26" fmla="*/ 1980 w 1524"/>
                <a:gd name="T27" fmla="*/ 1377 h 1238"/>
                <a:gd name="T28" fmla="*/ 2072 w 1524"/>
                <a:gd name="T29" fmla="*/ 1334 h 1238"/>
                <a:gd name="T30" fmla="*/ 2178 w 1524"/>
                <a:gd name="T31" fmla="*/ 1263 h 1238"/>
                <a:gd name="T32" fmla="*/ 2265 w 1524"/>
                <a:gd name="T33" fmla="*/ 1179 h 1238"/>
                <a:gd name="T34" fmla="*/ 2333 w 1524"/>
                <a:gd name="T35" fmla="*/ 1094 h 1238"/>
                <a:gd name="T36" fmla="*/ 2374 w 1524"/>
                <a:gd name="T37" fmla="*/ 1011 h 1238"/>
                <a:gd name="T38" fmla="*/ 2403 w 1524"/>
                <a:gd name="T39" fmla="*/ 905 h 1238"/>
                <a:gd name="T40" fmla="*/ 2414 w 1524"/>
                <a:gd name="T41" fmla="*/ 795 h 1238"/>
                <a:gd name="T42" fmla="*/ 2404 w 1524"/>
                <a:gd name="T43" fmla="*/ 686 h 1238"/>
                <a:gd name="T44" fmla="*/ 2379 w 1524"/>
                <a:gd name="T45" fmla="*/ 571 h 1238"/>
                <a:gd name="T46" fmla="*/ 2322 w 1524"/>
                <a:gd name="T47" fmla="*/ 451 h 1238"/>
                <a:gd name="T48" fmla="*/ 2265 w 1524"/>
                <a:gd name="T49" fmla="*/ 369 h 1238"/>
                <a:gd name="T50" fmla="*/ 2191 w 1524"/>
                <a:gd name="T51" fmla="*/ 284 h 1238"/>
                <a:gd name="T52" fmla="*/ 2115 w 1524"/>
                <a:gd name="T53" fmla="*/ 211 h 1238"/>
                <a:gd name="T54" fmla="*/ 2023 w 1524"/>
                <a:gd name="T55" fmla="*/ 147 h 1238"/>
                <a:gd name="T56" fmla="*/ 1923 w 1524"/>
                <a:gd name="T57" fmla="*/ 96 h 1238"/>
                <a:gd name="T58" fmla="*/ 1777 w 1524"/>
                <a:gd name="T59" fmla="*/ 39 h 1238"/>
                <a:gd name="T60" fmla="*/ 1682 w 1524"/>
                <a:gd name="T61" fmla="*/ 18 h 1238"/>
                <a:gd name="T62" fmla="*/ 1567 w 1524"/>
                <a:gd name="T63" fmla="*/ 4 h 1238"/>
                <a:gd name="T64" fmla="*/ 1416 w 1524"/>
                <a:gd name="T65" fmla="*/ 0 h 1238"/>
                <a:gd name="T66" fmla="*/ 1232 w 1524"/>
                <a:gd name="T67" fmla="*/ 16 h 1238"/>
                <a:gd name="T68" fmla="*/ 1101 w 1524"/>
                <a:gd name="T69" fmla="*/ 44 h 1238"/>
                <a:gd name="T70" fmla="*/ 993 w 1524"/>
                <a:gd name="T71" fmla="*/ 78 h 1238"/>
                <a:gd name="T72" fmla="*/ 906 w 1524"/>
                <a:gd name="T73" fmla="*/ 114 h 1238"/>
                <a:gd name="T74" fmla="*/ 801 w 1524"/>
                <a:gd name="T75" fmla="*/ 174 h 1238"/>
                <a:gd name="T76" fmla="*/ 692 w 1524"/>
                <a:gd name="T77" fmla="*/ 255 h 1238"/>
                <a:gd name="T78" fmla="*/ 632 w 1524"/>
                <a:gd name="T79" fmla="*/ 328 h 1238"/>
                <a:gd name="T80" fmla="*/ 581 w 1524"/>
                <a:gd name="T81" fmla="*/ 408 h 1238"/>
                <a:gd name="T82" fmla="*/ 553 w 1524"/>
                <a:gd name="T83" fmla="*/ 488 h 1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524" h="1238">
                  <a:moveTo>
                    <a:pt x="345" y="405"/>
                  </a:moveTo>
                  <a:lnTo>
                    <a:pt x="348" y="456"/>
                  </a:lnTo>
                  <a:lnTo>
                    <a:pt x="342" y="522"/>
                  </a:lnTo>
                  <a:lnTo>
                    <a:pt x="0" y="1128"/>
                  </a:lnTo>
                  <a:lnTo>
                    <a:pt x="143" y="1180"/>
                  </a:lnTo>
                  <a:lnTo>
                    <a:pt x="238" y="1207"/>
                  </a:lnTo>
                  <a:lnTo>
                    <a:pt x="348" y="1225"/>
                  </a:lnTo>
                  <a:lnTo>
                    <a:pt x="466" y="1234"/>
                  </a:lnTo>
                  <a:lnTo>
                    <a:pt x="586" y="1238"/>
                  </a:lnTo>
                  <a:lnTo>
                    <a:pt x="794" y="1225"/>
                  </a:lnTo>
                  <a:lnTo>
                    <a:pt x="912" y="1211"/>
                  </a:lnTo>
                  <a:lnTo>
                    <a:pt x="1027" y="1180"/>
                  </a:lnTo>
                  <a:lnTo>
                    <a:pt x="1140" y="1143"/>
                  </a:lnTo>
                  <a:lnTo>
                    <a:pt x="1250" y="1090"/>
                  </a:lnTo>
                  <a:lnTo>
                    <a:pt x="1308" y="1056"/>
                  </a:lnTo>
                  <a:lnTo>
                    <a:pt x="1375" y="1000"/>
                  </a:lnTo>
                  <a:lnTo>
                    <a:pt x="1430" y="933"/>
                  </a:lnTo>
                  <a:lnTo>
                    <a:pt x="1473" y="866"/>
                  </a:lnTo>
                  <a:lnTo>
                    <a:pt x="1499" y="800"/>
                  </a:lnTo>
                  <a:lnTo>
                    <a:pt x="1517" y="716"/>
                  </a:lnTo>
                  <a:lnTo>
                    <a:pt x="1524" y="629"/>
                  </a:lnTo>
                  <a:lnTo>
                    <a:pt x="1518" y="543"/>
                  </a:lnTo>
                  <a:lnTo>
                    <a:pt x="1502" y="452"/>
                  </a:lnTo>
                  <a:lnTo>
                    <a:pt x="1466" y="357"/>
                  </a:lnTo>
                  <a:lnTo>
                    <a:pt x="1430" y="292"/>
                  </a:lnTo>
                  <a:lnTo>
                    <a:pt x="1383" y="225"/>
                  </a:lnTo>
                  <a:lnTo>
                    <a:pt x="1335" y="167"/>
                  </a:lnTo>
                  <a:lnTo>
                    <a:pt x="1277" y="116"/>
                  </a:lnTo>
                  <a:lnTo>
                    <a:pt x="1214" y="76"/>
                  </a:lnTo>
                  <a:lnTo>
                    <a:pt x="1122" y="31"/>
                  </a:lnTo>
                  <a:lnTo>
                    <a:pt x="1062" y="14"/>
                  </a:lnTo>
                  <a:lnTo>
                    <a:pt x="989" y="3"/>
                  </a:lnTo>
                  <a:lnTo>
                    <a:pt x="894" y="0"/>
                  </a:lnTo>
                  <a:lnTo>
                    <a:pt x="778" y="13"/>
                  </a:lnTo>
                  <a:lnTo>
                    <a:pt x="695" y="35"/>
                  </a:lnTo>
                  <a:lnTo>
                    <a:pt x="627" y="62"/>
                  </a:lnTo>
                  <a:lnTo>
                    <a:pt x="572" y="90"/>
                  </a:lnTo>
                  <a:lnTo>
                    <a:pt x="506" y="138"/>
                  </a:lnTo>
                  <a:lnTo>
                    <a:pt x="437" y="202"/>
                  </a:lnTo>
                  <a:lnTo>
                    <a:pt x="399" y="260"/>
                  </a:lnTo>
                  <a:lnTo>
                    <a:pt x="367" y="323"/>
                  </a:lnTo>
                  <a:lnTo>
                    <a:pt x="349" y="386"/>
                  </a:lnTo>
                </a:path>
              </a:pathLst>
            </a:custGeom>
            <a:solidFill>
              <a:srgbClr val="FDEA9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  <p:sp>
          <p:nvSpPr>
            <p:cNvPr id="48166" name="Oval 38"/>
            <p:cNvSpPr>
              <a:spLocks noChangeArrowheads="1"/>
            </p:cNvSpPr>
            <p:nvPr/>
          </p:nvSpPr>
          <p:spPr bwMode="auto">
            <a:xfrm rot="1620000">
              <a:off x="1716" y="2574"/>
              <a:ext cx="643" cy="879"/>
            </a:xfrm>
            <a:prstGeom prst="ellipse">
              <a:avLst/>
            </a:prstGeom>
            <a:solidFill>
              <a:srgbClr val="FFFF99"/>
            </a:solidFill>
            <a:ln w="38160" cap="sq">
              <a:solidFill>
                <a:srgbClr val="FF99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  <p:sp>
          <p:nvSpPr>
            <p:cNvPr id="48167" name="Freeform 39"/>
            <p:cNvSpPr>
              <a:spLocks noChangeArrowheads="1"/>
            </p:cNvSpPr>
            <p:nvPr/>
          </p:nvSpPr>
          <p:spPr bwMode="auto">
            <a:xfrm>
              <a:off x="1848" y="3105"/>
              <a:ext cx="2408" cy="443"/>
            </a:xfrm>
            <a:custGeom>
              <a:avLst/>
              <a:gdLst>
                <a:gd name="G0" fmla="+- 114 0 0"/>
                <a:gd name="G1" fmla="+- 1 0 0"/>
                <a:gd name="G2" fmla="+- 1 0 0"/>
                <a:gd name="G3" fmla="+- 1 0 0"/>
                <a:gd name="G4" fmla="+- 1 0 0"/>
                <a:gd name="G5" fmla="+- 1 0 0"/>
                <a:gd name="G6" fmla="+- 1 0 0"/>
                <a:gd name="G7" fmla="+- 1 0 0"/>
                <a:gd name="G8" fmla="+- 1 0 0"/>
                <a:gd name="G9" fmla="+- 1 0 0"/>
                <a:gd name="G10" fmla="+- 1 0 0"/>
                <a:gd name="G11" fmla="+- 1 0 0"/>
                <a:gd name="G12" fmla="+- 1 0 0"/>
                <a:gd name="G13" fmla="+- 1 0 0"/>
                <a:gd name="G14" fmla="+- 1 0 0"/>
                <a:gd name="G15" fmla="+- 1 0 0"/>
                <a:gd name="G16" fmla="+- 1 0 0"/>
                <a:gd name="G17" fmla="*/ 1 10426 3805"/>
                <a:gd name="G18" fmla="+- 1 0 0"/>
                <a:gd name="G19" fmla="+- 1 0 0"/>
                <a:gd name="G20" fmla="+- 1 0 0"/>
                <a:gd name="G21" fmla="+- 1 0 0"/>
                <a:gd name="T0" fmla="*/ 0 w 1428"/>
                <a:gd name="T1" fmla="*/ 331 h 354"/>
                <a:gd name="T2" fmla="*/ 276 w 1428"/>
                <a:gd name="T3" fmla="*/ 406 h 354"/>
                <a:gd name="T4" fmla="*/ 594 w 1428"/>
                <a:gd name="T5" fmla="*/ 440 h 354"/>
                <a:gd name="T6" fmla="*/ 979 w 1428"/>
                <a:gd name="T7" fmla="*/ 444 h 354"/>
                <a:gd name="T8" fmla="*/ 1188 w 1428"/>
                <a:gd name="T9" fmla="*/ 429 h 354"/>
                <a:gd name="T10" fmla="*/ 1382 w 1428"/>
                <a:gd name="T11" fmla="*/ 418 h 354"/>
                <a:gd name="T12" fmla="*/ 1601 w 1428"/>
                <a:gd name="T13" fmla="*/ 373 h 354"/>
                <a:gd name="T14" fmla="*/ 1777 w 1428"/>
                <a:gd name="T15" fmla="*/ 327 h 354"/>
                <a:gd name="T16" fmla="*/ 1910 w 1428"/>
                <a:gd name="T17" fmla="*/ 278 h 354"/>
                <a:gd name="T18" fmla="*/ 2038 w 1428"/>
                <a:gd name="T19" fmla="*/ 203 h 354"/>
                <a:gd name="T20" fmla="*/ 2261 w 1428"/>
                <a:gd name="T21" fmla="*/ 0 h 354"/>
                <a:gd name="T22" fmla="*/ 2066 w 1428"/>
                <a:gd name="T23" fmla="*/ 135 h 354"/>
                <a:gd name="T24" fmla="*/ 1777 w 1428"/>
                <a:gd name="T25" fmla="*/ 260 h 354"/>
                <a:gd name="T26" fmla="*/ 1520 w 1428"/>
                <a:gd name="T27" fmla="*/ 320 h 354"/>
                <a:gd name="T28" fmla="*/ 1330 w 1428"/>
                <a:gd name="T29" fmla="*/ 354 h 354"/>
                <a:gd name="T30" fmla="*/ 1107 w 1428"/>
                <a:gd name="T31" fmla="*/ 373 h 354"/>
                <a:gd name="T32" fmla="*/ 736 w 1428"/>
                <a:gd name="T33" fmla="*/ 357 h 354"/>
                <a:gd name="T34" fmla="*/ 475 w 1428"/>
                <a:gd name="T35" fmla="*/ 312 h 354"/>
                <a:gd name="T36" fmla="*/ 266 w 1428"/>
                <a:gd name="T37" fmla="*/ 245 h 354"/>
                <a:gd name="T38" fmla="*/ 176 w 1428"/>
                <a:gd name="T39" fmla="*/ 290 h 354"/>
                <a:gd name="T40" fmla="*/ 109 w 1428"/>
                <a:gd name="T41" fmla="*/ 312 h 354"/>
                <a:gd name="T42" fmla="*/ 0 w 1428"/>
                <a:gd name="T43" fmla="*/ 331 h 3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28" h="354">
                  <a:moveTo>
                    <a:pt x="0" y="264"/>
                  </a:moveTo>
                  <a:lnTo>
                    <a:pt x="174" y="324"/>
                  </a:lnTo>
                  <a:lnTo>
                    <a:pt x="375" y="351"/>
                  </a:lnTo>
                  <a:lnTo>
                    <a:pt x="618" y="354"/>
                  </a:lnTo>
                  <a:lnTo>
                    <a:pt x="750" y="342"/>
                  </a:lnTo>
                  <a:lnTo>
                    <a:pt x="873" y="333"/>
                  </a:lnTo>
                  <a:lnTo>
                    <a:pt x="1011" y="297"/>
                  </a:lnTo>
                  <a:lnTo>
                    <a:pt x="1122" y="261"/>
                  </a:lnTo>
                  <a:lnTo>
                    <a:pt x="1206" y="222"/>
                  </a:lnTo>
                  <a:lnTo>
                    <a:pt x="1287" y="162"/>
                  </a:lnTo>
                  <a:lnTo>
                    <a:pt x="1428" y="0"/>
                  </a:lnTo>
                  <a:lnTo>
                    <a:pt x="1305" y="108"/>
                  </a:lnTo>
                  <a:lnTo>
                    <a:pt x="1122" y="207"/>
                  </a:lnTo>
                  <a:lnTo>
                    <a:pt x="960" y="255"/>
                  </a:lnTo>
                  <a:lnTo>
                    <a:pt x="840" y="282"/>
                  </a:lnTo>
                  <a:lnTo>
                    <a:pt x="699" y="297"/>
                  </a:lnTo>
                  <a:lnTo>
                    <a:pt x="465" y="285"/>
                  </a:lnTo>
                  <a:lnTo>
                    <a:pt x="300" y="249"/>
                  </a:lnTo>
                  <a:lnTo>
                    <a:pt x="168" y="195"/>
                  </a:lnTo>
                  <a:lnTo>
                    <a:pt x="111" y="231"/>
                  </a:lnTo>
                  <a:lnTo>
                    <a:pt x="69" y="249"/>
                  </a:lnTo>
                  <a:lnTo>
                    <a:pt x="0" y="264"/>
                  </a:lnTo>
                  <a:close/>
                </a:path>
              </a:pathLst>
            </a:custGeom>
            <a:gradFill rotWithShape="0">
              <a:gsLst>
                <a:gs pos="0">
                  <a:srgbClr val="FDEA9B"/>
                </a:gs>
                <a:gs pos="50000">
                  <a:srgbClr val="F6DB86"/>
                </a:gs>
                <a:gs pos="100000">
                  <a:srgbClr val="FDEA9B"/>
                </a:gs>
              </a:gsLst>
              <a:lin ang="135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  <p:sp>
          <p:nvSpPr>
            <p:cNvPr id="48168" name="Freeform 40"/>
            <p:cNvSpPr>
              <a:spLocks noChangeArrowheads="1"/>
            </p:cNvSpPr>
            <p:nvPr/>
          </p:nvSpPr>
          <p:spPr bwMode="auto">
            <a:xfrm>
              <a:off x="2385" y="2262"/>
              <a:ext cx="1458" cy="827"/>
            </a:xfrm>
            <a:custGeom>
              <a:avLst/>
              <a:gdLst>
                <a:gd name="G0" fmla="+- 1 0 0"/>
                <a:gd name="G1" fmla="+- 1 0 0"/>
                <a:gd name="G2" fmla="+- 1 0 0"/>
                <a:gd name="G3" fmla="+- 1 0 0"/>
                <a:gd name="G4" fmla="+- 1 0 0"/>
                <a:gd name="G5" fmla="+- 1 0 0"/>
                <a:gd name="G6" fmla="+- 1 0 0"/>
                <a:gd name="T0" fmla="*/ 711 256 1"/>
                <a:gd name="T1" fmla="*/ 0 256 1"/>
                <a:gd name="G7" fmla="+- 0 T0 T1"/>
                <a:gd name="G8" fmla="sin 99 G7"/>
                <a:gd name="G9" fmla="+- 1 0 0"/>
                <a:gd name="G10" fmla="+- 1 0 0"/>
                <a:gd name="G11" fmla="+- 1 0 0"/>
                <a:gd name="G12" fmla="+- 1 0 0"/>
                <a:gd name="G13" fmla="+- 1 0 0"/>
                <a:gd name="G14" fmla="+- 1 0 0"/>
                <a:gd name="G15" fmla="+- 1 0 0"/>
                <a:gd name="G16" fmla="+- 1 0 0"/>
                <a:gd name="G17" fmla="+- 1 0 0"/>
                <a:gd name="G18" fmla="+- 1 0 0"/>
                <a:gd name="G19" fmla="*/ 1 7599 16"/>
                <a:gd name="G20" fmla="*/ 1 4079 61504"/>
                <a:gd name="G21" fmla="+- 1 0 0"/>
                <a:gd name="G22" fmla="+- 1 0 0"/>
                <a:gd name="G23" fmla="+- 1 0 0"/>
                <a:gd name="G24" fmla="+- 1 0 0"/>
                <a:gd name="G25" fmla="+- 1 0 0"/>
                <a:gd name="G26" fmla="+- 1 0 0"/>
                <a:gd name="G27" fmla="+- 1 0 0"/>
                <a:gd name="G28" fmla="+- 1 0 0"/>
                <a:gd name="G29" fmla="+- 1 0 0"/>
                <a:gd name="G30" fmla="+- 1 0 0"/>
                <a:gd name="G31" fmla="+- 1 0 0"/>
                <a:gd name="G32" fmla="+- 1 0 0"/>
                <a:gd name="G33" fmla="+- 1 0 0"/>
                <a:gd name="G34" fmla="+- 1 0 0"/>
                <a:gd name="G35" fmla="+- 1 0 0"/>
                <a:gd name="G36" fmla="+- 1 0 0"/>
                <a:gd name="G37" fmla="+- 1 0 0"/>
                <a:gd name="G38" fmla="+- 1 0 0"/>
                <a:gd name="G39" fmla="+- 1 0 0"/>
                <a:gd name="G40" fmla="+- 1 0 0"/>
                <a:gd name="G41" fmla="+- 1 0 0"/>
                <a:gd name="G42" fmla="*/ 1 16385 2"/>
                <a:gd name="G43" fmla="+- 1 0 0"/>
                <a:gd name="G44" fmla="+- 1 0 0"/>
                <a:gd name="G45" fmla="+- 1 0 0"/>
                <a:gd name="G46" fmla="+- 1 0 0"/>
                <a:gd name="G47" fmla="+- 1 0 0"/>
                <a:gd name="G48" fmla="+- 1 0 0"/>
                <a:gd name="G49" fmla="+- 1 0 0"/>
                <a:gd name="G50" fmla="+- 1 0 0"/>
                <a:gd name="G51" fmla="+- 1 0 0"/>
                <a:gd name="G52" fmla="+- 1 0 0"/>
                <a:gd name="G53" fmla="+- 1 0 0"/>
                <a:gd name="G54" fmla="+- 1 0 0"/>
                <a:gd name="G55" fmla="+- 1 0 0"/>
                <a:gd name="G56" fmla="+- 1 0 0"/>
                <a:gd name="G57" fmla="+- 1 0 0"/>
                <a:gd name="G58" fmla="+- 1 0 0"/>
                <a:gd name="G59" fmla="+- 1 0 0"/>
                <a:gd name="G60" fmla="+- 1 0 0"/>
                <a:gd name="G61" fmla="+- 1 0 0"/>
                <a:gd name="G62" fmla="*/ 1 7011 51200"/>
                <a:gd name="G63" fmla="+- 1 0 0"/>
                <a:gd name="G64" fmla="+- 152 0 0"/>
                <a:gd name="G65" fmla="+- 2 0 0"/>
                <a:gd name="G66" fmla="+- 65223 0 0"/>
                <a:gd name="G67" fmla="+- 64925 0 0"/>
                <a:gd name="G68" fmla="+- 64714 0 0"/>
                <a:gd name="G69" fmla="+- 64573 0 0"/>
                <a:gd name="G70" fmla="+- 64625 0 0"/>
                <a:gd name="G71" fmla="+- 64762 0 0"/>
                <a:gd name="G72" fmla="+- 64958 0 0"/>
                <a:gd name="G73" fmla="+- 65254 0 0"/>
                <a:gd name="G74" fmla="+- 65480 0 0"/>
                <a:gd name="G75" fmla="+- 57 0 0"/>
                <a:gd name="G76" fmla="+- 65502 0 0"/>
                <a:gd name="G77" fmla="+- 65354 0 0"/>
                <a:gd name="G78" fmla="+- 65206 0 0"/>
                <a:gd name="G79" fmla="+- 65096 0 0"/>
                <a:gd name="G80" fmla="+- 65055 0 0"/>
                <a:gd name="G81" fmla="+- 65117 0 0"/>
                <a:gd name="T2" fmla="*/ 237 w 867"/>
                <a:gd name="T3" fmla="*/ 692 h 657"/>
                <a:gd name="T4" fmla="*/ 540 w 867"/>
                <a:gd name="T5" fmla="*/ 817 h 657"/>
                <a:gd name="T6" fmla="*/ 815 w 867"/>
                <a:gd name="T7" fmla="*/ 820 h 657"/>
                <a:gd name="T8" fmla="*/ 1133 w 867"/>
                <a:gd name="T9" fmla="*/ 726 h 657"/>
                <a:gd name="T10" fmla="*/ 1337 w 867"/>
                <a:gd name="T11" fmla="*/ 548 h 657"/>
                <a:gd name="T12" fmla="*/ 1370 w 867"/>
                <a:gd name="T13" fmla="*/ 355 h 657"/>
                <a:gd name="T14" fmla="*/ 1318 w 867"/>
                <a:gd name="T15" fmla="*/ 212 h 657"/>
                <a:gd name="T16" fmla="*/ 1123 w 867"/>
                <a:gd name="T17" fmla="*/ 60 h 657"/>
                <a:gd name="T18" fmla="*/ 834 w 867"/>
                <a:gd name="T19" fmla="*/ 0 h 657"/>
                <a:gd name="T20" fmla="*/ 578 w 867"/>
                <a:gd name="T21" fmla="*/ 64 h 657"/>
                <a:gd name="T22" fmla="*/ 346 w 867"/>
                <a:gd name="T23" fmla="*/ 238 h 657"/>
                <a:gd name="T24" fmla="*/ 294 w 867"/>
                <a:gd name="T25" fmla="*/ 431 h 657"/>
                <a:gd name="T26" fmla="*/ 374 w 867"/>
                <a:gd name="T27" fmla="*/ 544 h 657"/>
                <a:gd name="T28" fmla="*/ 578 w 867"/>
                <a:gd name="T29" fmla="*/ 643 h 657"/>
                <a:gd name="T30" fmla="*/ 825 w 867"/>
                <a:gd name="T31" fmla="*/ 628 h 657"/>
                <a:gd name="T32" fmla="*/ 958 w 867"/>
                <a:gd name="T33" fmla="*/ 541 h 657"/>
                <a:gd name="T34" fmla="*/ 981 w 867"/>
                <a:gd name="T35" fmla="*/ 405 h 657"/>
                <a:gd name="T36" fmla="*/ 886 w 867"/>
                <a:gd name="T37" fmla="*/ 287 h 657"/>
                <a:gd name="T38" fmla="*/ 706 w 867"/>
                <a:gd name="T39" fmla="*/ 242 h 657"/>
                <a:gd name="T40" fmla="*/ 526 w 867"/>
                <a:gd name="T41" fmla="*/ 325 h 657"/>
                <a:gd name="T42" fmla="*/ 502 w 867"/>
                <a:gd name="T43" fmla="*/ 488 h 657"/>
                <a:gd name="T44" fmla="*/ 635 w 867"/>
                <a:gd name="T45" fmla="*/ 518 h 657"/>
                <a:gd name="T46" fmla="*/ 569 w 867"/>
                <a:gd name="T47" fmla="*/ 401 h 657"/>
                <a:gd name="T48" fmla="*/ 664 w 867"/>
                <a:gd name="T49" fmla="*/ 284 h 657"/>
                <a:gd name="T50" fmla="*/ 849 w 867"/>
                <a:gd name="T51" fmla="*/ 363 h 657"/>
                <a:gd name="T52" fmla="*/ 896 w 867"/>
                <a:gd name="T53" fmla="*/ 533 h 657"/>
                <a:gd name="T54" fmla="*/ 801 w 867"/>
                <a:gd name="T55" fmla="*/ 578 h 657"/>
                <a:gd name="T56" fmla="*/ 635 w 867"/>
                <a:gd name="T57" fmla="*/ 597 h 657"/>
                <a:gd name="T58" fmla="*/ 455 w 867"/>
                <a:gd name="T59" fmla="*/ 522 h 657"/>
                <a:gd name="T60" fmla="*/ 356 w 867"/>
                <a:gd name="T61" fmla="*/ 321 h 657"/>
                <a:gd name="T62" fmla="*/ 526 w 867"/>
                <a:gd name="T63" fmla="*/ 125 h 657"/>
                <a:gd name="T64" fmla="*/ 749 w 867"/>
                <a:gd name="T65" fmla="*/ 68 h 657"/>
                <a:gd name="T66" fmla="*/ 1067 w 867"/>
                <a:gd name="T67" fmla="*/ 125 h 657"/>
                <a:gd name="T68" fmla="*/ 1275 w 867"/>
                <a:gd name="T69" fmla="*/ 352 h 657"/>
                <a:gd name="T70" fmla="*/ 1209 w 867"/>
                <a:gd name="T71" fmla="*/ 609 h 657"/>
                <a:gd name="T72" fmla="*/ 896 w 867"/>
                <a:gd name="T73" fmla="*/ 768 h 657"/>
                <a:gd name="T74" fmla="*/ 612 w 867"/>
                <a:gd name="T75" fmla="*/ 775 h 657"/>
                <a:gd name="T76" fmla="*/ 356 w 867"/>
                <a:gd name="T77" fmla="*/ 692 h 657"/>
                <a:gd name="T78" fmla="*/ 133 w 867"/>
                <a:gd name="T79" fmla="*/ 510 h 657"/>
                <a:gd name="T80" fmla="*/ 0 w 867"/>
                <a:gd name="T81" fmla="*/ 382 h 657"/>
              </a:gdLst>
              <a:ahLst/>
              <a:cxnLst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867" h="657">
                  <a:moveTo>
                    <a:pt x="45" y="435"/>
                  </a:moveTo>
                  <a:lnTo>
                    <a:pt x="150" y="549"/>
                  </a:lnTo>
                  <a:lnTo>
                    <a:pt x="243" y="618"/>
                  </a:lnTo>
                  <a:lnTo>
                    <a:pt x="342" y="648"/>
                  </a:lnTo>
                  <a:lnTo>
                    <a:pt x="423" y="657"/>
                  </a:lnTo>
                  <a:lnTo>
                    <a:pt x="516" y="651"/>
                  </a:lnTo>
                  <a:lnTo>
                    <a:pt x="624" y="621"/>
                  </a:lnTo>
                  <a:lnTo>
                    <a:pt x="717" y="576"/>
                  </a:lnTo>
                  <a:lnTo>
                    <a:pt x="792" y="513"/>
                  </a:lnTo>
                  <a:lnTo>
                    <a:pt x="846" y="435"/>
                  </a:lnTo>
                  <a:lnTo>
                    <a:pt x="867" y="348"/>
                  </a:lnTo>
                  <a:lnTo>
                    <a:pt x="867" y="282"/>
                  </a:lnTo>
                  <a:lnTo>
                    <a:pt x="855" y="225"/>
                  </a:lnTo>
                  <a:lnTo>
                    <a:pt x="834" y="168"/>
                  </a:lnTo>
                  <a:lnTo>
                    <a:pt x="777" y="99"/>
                  </a:lnTo>
                  <a:lnTo>
                    <a:pt x="711" y="48"/>
                  </a:lnTo>
                  <a:lnTo>
                    <a:pt x="624" y="12"/>
                  </a:lnTo>
                  <a:lnTo>
                    <a:pt x="528" y="0"/>
                  </a:lnTo>
                  <a:lnTo>
                    <a:pt x="456" y="15"/>
                  </a:lnTo>
                  <a:lnTo>
                    <a:pt x="366" y="51"/>
                  </a:lnTo>
                  <a:lnTo>
                    <a:pt x="276" y="117"/>
                  </a:lnTo>
                  <a:lnTo>
                    <a:pt x="219" y="189"/>
                  </a:lnTo>
                  <a:lnTo>
                    <a:pt x="180" y="276"/>
                  </a:lnTo>
                  <a:lnTo>
                    <a:pt x="186" y="342"/>
                  </a:lnTo>
                  <a:lnTo>
                    <a:pt x="195" y="375"/>
                  </a:lnTo>
                  <a:lnTo>
                    <a:pt x="237" y="432"/>
                  </a:lnTo>
                  <a:lnTo>
                    <a:pt x="306" y="486"/>
                  </a:lnTo>
                  <a:lnTo>
                    <a:pt x="366" y="510"/>
                  </a:lnTo>
                  <a:lnTo>
                    <a:pt x="432" y="522"/>
                  </a:lnTo>
                  <a:lnTo>
                    <a:pt x="522" y="498"/>
                  </a:lnTo>
                  <a:lnTo>
                    <a:pt x="579" y="465"/>
                  </a:lnTo>
                  <a:lnTo>
                    <a:pt x="606" y="429"/>
                  </a:lnTo>
                  <a:lnTo>
                    <a:pt x="621" y="399"/>
                  </a:lnTo>
                  <a:lnTo>
                    <a:pt x="621" y="321"/>
                  </a:lnTo>
                  <a:lnTo>
                    <a:pt x="597" y="264"/>
                  </a:lnTo>
                  <a:lnTo>
                    <a:pt x="561" y="228"/>
                  </a:lnTo>
                  <a:lnTo>
                    <a:pt x="513" y="204"/>
                  </a:lnTo>
                  <a:lnTo>
                    <a:pt x="447" y="192"/>
                  </a:lnTo>
                  <a:lnTo>
                    <a:pt x="384" y="213"/>
                  </a:lnTo>
                  <a:lnTo>
                    <a:pt x="333" y="258"/>
                  </a:lnTo>
                  <a:lnTo>
                    <a:pt x="309" y="315"/>
                  </a:lnTo>
                  <a:lnTo>
                    <a:pt x="318" y="387"/>
                  </a:lnTo>
                  <a:lnTo>
                    <a:pt x="372" y="411"/>
                  </a:lnTo>
                  <a:lnTo>
                    <a:pt x="402" y="411"/>
                  </a:lnTo>
                  <a:lnTo>
                    <a:pt x="372" y="369"/>
                  </a:lnTo>
                  <a:lnTo>
                    <a:pt x="360" y="318"/>
                  </a:lnTo>
                  <a:lnTo>
                    <a:pt x="378" y="249"/>
                  </a:lnTo>
                  <a:lnTo>
                    <a:pt x="420" y="225"/>
                  </a:lnTo>
                  <a:lnTo>
                    <a:pt x="465" y="231"/>
                  </a:lnTo>
                  <a:lnTo>
                    <a:pt x="537" y="288"/>
                  </a:lnTo>
                  <a:lnTo>
                    <a:pt x="573" y="369"/>
                  </a:lnTo>
                  <a:lnTo>
                    <a:pt x="567" y="423"/>
                  </a:lnTo>
                  <a:lnTo>
                    <a:pt x="552" y="432"/>
                  </a:lnTo>
                  <a:lnTo>
                    <a:pt x="507" y="459"/>
                  </a:lnTo>
                  <a:lnTo>
                    <a:pt x="453" y="477"/>
                  </a:lnTo>
                  <a:lnTo>
                    <a:pt x="402" y="474"/>
                  </a:lnTo>
                  <a:lnTo>
                    <a:pt x="345" y="453"/>
                  </a:lnTo>
                  <a:lnTo>
                    <a:pt x="288" y="414"/>
                  </a:lnTo>
                  <a:lnTo>
                    <a:pt x="237" y="354"/>
                  </a:lnTo>
                  <a:lnTo>
                    <a:pt x="225" y="255"/>
                  </a:lnTo>
                  <a:lnTo>
                    <a:pt x="243" y="189"/>
                  </a:lnTo>
                  <a:lnTo>
                    <a:pt x="333" y="99"/>
                  </a:lnTo>
                  <a:lnTo>
                    <a:pt x="390" y="72"/>
                  </a:lnTo>
                  <a:lnTo>
                    <a:pt x="474" y="54"/>
                  </a:lnTo>
                  <a:lnTo>
                    <a:pt x="597" y="57"/>
                  </a:lnTo>
                  <a:lnTo>
                    <a:pt x="675" y="99"/>
                  </a:lnTo>
                  <a:lnTo>
                    <a:pt x="765" y="177"/>
                  </a:lnTo>
                  <a:lnTo>
                    <a:pt x="807" y="279"/>
                  </a:lnTo>
                  <a:lnTo>
                    <a:pt x="804" y="399"/>
                  </a:lnTo>
                  <a:lnTo>
                    <a:pt x="765" y="483"/>
                  </a:lnTo>
                  <a:lnTo>
                    <a:pt x="666" y="558"/>
                  </a:lnTo>
                  <a:lnTo>
                    <a:pt x="567" y="609"/>
                  </a:lnTo>
                  <a:lnTo>
                    <a:pt x="456" y="624"/>
                  </a:lnTo>
                  <a:lnTo>
                    <a:pt x="387" y="615"/>
                  </a:lnTo>
                  <a:lnTo>
                    <a:pt x="318" y="600"/>
                  </a:lnTo>
                  <a:lnTo>
                    <a:pt x="225" y="549"/>
                  </a:lnTo>
                  <a:lnTo>
                    <a:pt x="150" y="477"/>
                  </a:lnTo>
                  <a:lnTo>
                    <a:pt x="84" y="405"/>
                  </a:lnTo>
                  <a:lnTo>
                    <a:pt x="33" y="324"/>
                  </a:lnTo>
                  <a:lnTo>
                    <a:pt x="0" y="303"/>
                  </a:lnTo>
                  <a:lnTo>
                    <a:pt x="45" y="435"/>
                  </a:lnTo>
                  <a:close/>
                </a:path>
              </a:pathLst>
            </a:custGeom>
            <a:gradFill rotWithShape="0">
              <a:gsLst>
                <a:gs pos="0">
                  <a:srgbClr val="F6DB86"/>
                </a:gs>
                <a:gs pos="50000">
                  <a:srgbClr val="F5D87D"/>
                </a:gs>
                <a:gs pos="100000">
                  <a:srgbClr val="F6DB86"/>
                </a:gs>
              </a:gsLst>
              <a:lin ang="135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  <p:sp>
          <p:nvSpPr>
            <p:cNvPr id="48169" name="Freeform 41"/>
            <p:cNvSpPr>
              <a:spLocks noChangeArrowheads="1"/>
            </p:cNvSpPr>
            <p:nvPr/>
          </p:nvSpPr>
          <p:spPr bwMode="auto">
            <a:xfrm>
              <a:off x="1791" y="1996"/>
              <a:ext cx="2571" cy="1563"/>
            </a:xfrm>
            <a:custGeom>
              <a:avLst/>
              <a:gdLst>
                <a:gd name="G0" fmla="+- 97 0 0"/>
                <a:gd name="G1" fmla="+- 1 0 0"/>
                <a:gd name="G2" fmla="+- 1 0 0"/>
                <a:gd name="G3" fmla="+- 1 0 0"/>
                <a:gd name="G4" fmla="+- 1180 0 0"/>
                <a:gd name="G5" fmla="+- 1 0 0"/>
                <a:gd name="G6" fmla="+- 1 0 0"/>
                <a:gd name="G7" fmla="+- 1 0 0"/>
                <a:gd name="G8" fmla="+- 1 0 0"/>
                <a:gd name="G9" fmla="+- 1 0 0"/>
                <a:gd name="G10" fmla="+- 1 0 0"/>
                <a:gd name="G11" fmla="+- 1 0 0"/>
                <a:gd name="G12" fmla="+- 1 0 0"/>
                <a:gd name="G13" fmla="+- 1 0 0"/>
                <a:gd name="G14" fmla="+- 1 0 0"/>
                <a:gd name="T0" fmla="*/ 695 256 1"/>
                <a:gd name="T1" fmla="*/ 0 256 1"/>
                <a:gd name="G15" fmla="+- 0 T0 T1"/>
                <a:gd name="G16" fmla="cos 13 G15"/>
                <a:gd name="G17" fmla="+- 1 0 0"/>
                <a:gd name="G18" fmla="+- 1 0 0"/>
                <a:gd name="G19" fmla="+- 1 0 0"/>
                <a:gd name="G20" fmla="+- 1 0 0"/>
                <a:gd name="G21" fmla="+- 1 0 0"/>
                <a:gd name="G22" fmla="+- 1 0 0"/>
                <a:gd name="G23" fmla="+- 1 0 0"/>
                <a:gd name="G24" fmla="+- 1 0 0"/>
                <a:gd name="G25" fmla="+- 1 0 0"/>
                <a:gd name="G26" fmla="+- 1 0 0"/>
                <a:gd name="G27" fmla="*/ 1 0 0"/>
                <a:gd name="G28" fmla="+- 1 0 0"/>
                <a:gd name="G29" fmla="+- 1 0 0"/>
                <a:gd name="G30" fmla="+- 1 0 0"/>
                <a:gd name="G31" fmla="+- 1 0 0"/>
                <a:gd name="G32" fmla="+- 1 0 0"/>
                <a:gd name="G33" fmla="+- 1 0 0"/>
                <a:gd name="G34" fmla="+- 1 0 0"/>
                <a:gd name="G35" fmla="+- 1 0 0"/>
                <a:gd name="G36" fmla="+- 1 0 0"/>
                <a:gd name="G37" fmla="+- 1 0 0"/>
                <a:gd name="G38" fmla="+- 1 0 0"/>
                <a:gd name="G39" fmla="+- 1 0 0"/>
                <a:gd name="G40" fmla="+- 1 0 0"/>
                <a:gd name="G41" fmla="+- 1 0 0"/>
                <a:gd name="G42" fmla="+- 1 0 0"/>
                <a:gd name="G43" fmla="+- 1 0 0"/>
                <a:gd name="G44" fmla="+- 1 0 0"/>
                <a:gd name="G45" fmla="+- 1 0 0"/>
                <a:gd name="G46" fmla="+- 1 0 0"/>
                <a:gd name="G47" fmla="+- 1 0 0"/>
                <a:gd name="G48" fmla="+- 1 0 0"/>
                <a:gd name="G49" fmla="+- 1 0 0"/>
                <a:gd name="G50" fmla="+- 1 0 0"/>
                <a:gd name="G51" fmla="+- 1 0 0"/>
                <a:gd name="G52" fmla="+- 1 0 0"/>
                <a:gd name="G53" fmla="+- 1 0 0"/>
                <a:gd name="G54" fmla="+- 1 0 0"/>
                <a:gd name="G55" fmla="+- 1 0 0"/>
                <a:gd name="G56" fmla="+- 1 0 0"/>
                <a:gd name="G57" fmla="+- 1 0 0"/>
                <a:gd name="G58" fmla="+- 1 0 0"/>
                <a:gd name="G59" fmla="+- 1 0 0"/>
                <a:gd name="G60" fmla="+- 1 0 0"/>
                <a:gd name="G61" fmla="+- 1 0 0"/>
                <a:gd name="G62" fmla="+- 1 0 0"/>
                <a:gd name="G63" fmla="+- 1 0 0"/>
                <a:gd name="G64" fmla="+- 1 0 0"/>
                <a:gd name="G65" fmla="+- 1 0 0"/>
                <a:gd name="G66" fmla="+- 1 0 0"/>
                <a:gd name="G67" fmla="+- 1 0 0"/>
                <a:gd name="G68" fmla="+- 1 0 0"/>
                <a:gd name="G69" fmla="+- 34816 0 0"/>
                <a:gd name="G70" fmla="*/ 1 0 0"/>
                <a:gd name="G71" fmla="*/ 1 35987 55552"/>
                <a:gd name="G72" fmla="*/ G71 1 180"/>
                <a:gd name="G73" fmla="*/ G70 1 G72"/>
                <a:gd name="G74" fmla="+- 64539 0 0"/>
                <a:gd name="G75" fmla="+- 64900 0 0"/>
                <a:gd name="G76" fmla="+- 65451 0 0"/>
                <a:gd name="G77" fmla="+- 362 0 0"/>
                <a:gd name="G78" fmla="+- 738 0 0"/>
                <a:gd name="G79" fmla="+- 1086 0 0"/>
                <a:gd name="G80" fmla="+- 1363 0 0"/>
                <a:gd name="G81" fmla="+- 1619 0 0"/>
                <a:gd name="G82" fmla="+- 1808 0 0"/>
                <a:gd name="G83" fmla="+- 1896 0 0"/>
                <a:gd name="G84" fmla="+- 1904 0 0"/>
                <a:gd name="G85" fmla="+- 1827 0 0"/>
                <a:gd name="G86" fmla="+- 1664 0 0"/>
                <a:gd name="G87" fmla="+- 1416 0 0"/>
                <a:gd name="G88" fmla="+- 1057 0 0"/>
                <a:gd name="G89" fmla="+- 792 0 0"/>
                <a:gd name="G90" fmla="+- 437 0 0"/>
                <a:gd name="G91" fmla="+- 173 0 0"/>
                <a:gd name="G92" fmla="+- 65503 0 0"/>
                <a:gd name="G93" fmla="+- 65369 0 0"/>
                <a:gd name="T2" fmla="*/ 227 w 1524"/>
                <a:gd name="T3" fmla="*/ 1491 h 1238"/>
                <a:gd name="T4" fmla="*/ 551 w 1524"/>
                <a:gd name="T5" fmla="*/ 1548 h 1238"/>
                <a:gd name="T6" fmla="*/ 928 w 1524"/>
                <a:gd name="T7" fmla="*/ 1564 h 1238"/>
                <a:gd name="T8" fmla="*/ 1445 w 1524"/>
                <a:gd name="T9" fmla="*/ 1530 h 1238"/>
                <a:gd name="T10" fmla="*/ 1806 w 1524"/>
                <a:gd name="T11" fmla="*/ 1444 h 1238"/>
                <a:gd name="T12" fmla="*/ 2072 w 1524"/>
                <a:gd name="T13" fmla="*/ 1334 h 1238"/>
                <a:gd name="T14" fmla="*/ 2265 w 1524"/>
                <a:gd name="T15" fmla="*/ 1179 h 1238"/>
                <a:gd name="T16" fmla="*/ 2374 w 1524"/>
                <a:gd name="T17" fmla="*/ 1011 h 1238"/>
                <a:gd name="T18" fmla="*/ 2414 w 1524"/>
                <a:gd name="T19" fmla="*/ 795 h 1238"/>
                <a:gd name="T20" fmla="*/ 2379 w 1524"/>
                <a:gd name="T21" fmla="*/ 571 h 1238"/>
                <a:gd name="T22" fmla="*/ 2265 w 1524"/>
                <a:gd name="T23" fmla="*/ 369 h 1238"/>
                <a:gd name="T24" fmla="*/ 2115 w 1524"/>
                <a:gd name="T25" fmla="*/ 211 h 1238"/>
                <a:gd name="T26" fmla="*/ 1923 w 1524"/>
                <a:gd name="T27" fmla="*/ 96 h 1238"/>
                <a:gd name="T28" fmla="*/ 1682 w 1524"/>
                <a:gd name="T29" fmla="*/ 18 h 1238"/>
                <a:gd name="T30" fmla="*/ 1416 w 1524"/>
                <a:gd name="T31" fmla="*/ 0 h 1238"/>
                <a:gd name="T32" fmla="*/ 1101 w 1524"/>
                <a:gd name="T33" fmla="*/ 44 h 1238"/>
                <a:gd name="T34" fmla="*/ 906 w 1524"/>
                <a:gd name="T35" fmla="*/ 114 h 1238"/>
                <a:gd name="T36" fmla="*/ 692 w 1524"/>
                <a:gd name="T37" fmla="*/ 255 h 1238"/>
                <a:gd name="T38" fmla="*/ 581 w 1524"/>
                <a:gd name="T39" fmla="*/ 408 h 1238"/>
                <a:gd name="T40" fmla="*/ 551 w 1524"/>
                <a:gd name="T41" fmla="*/ 584 h 1238"/>
                <a:gd name="T42" fmla="*/ 610 w 1524"/>
                <a:gd name="T43" fmla="*/ 777 h 1238"/>
                <a:gd name="T44" fmla="*/ 784 w 1524"/>
                <a:gd name="T45" fmla="*/ 955 h 1238"/>
                <a:gd name="T46" fmla="*/ 971 w 1524"/>
                <a:gd name="T47" fmla="*/ 1049 h 1238"/>
                <a:gd name="T48" fmla="*/ 1236 w 1524"/>
                <a:gd name="T49" fmla="*/ 1099 h 1238"/>
                <a:gd name="T50" fmla="*/ 1559 w 1524"/>
                <a:gd name="T51" fmla="*/ 1046 h 1238"/>
                <a:gd name="T52" fmla="*/ 1772 w 1524"/>
                <a:gd name="T53" fmla="*/ 883 h 1238"/>
                <a:gd name="T54" fmla="*/ 1844 w 1524"/>
                <a:gd name="T55" fmla="*/ 713 h 1238"/>
                <a:gd name="T56" fmla="*/ 1806 w 1524"/>
                <a:gd name="T57" fmla="*/ 546 h 1238"/>
                <a:gd name="T58" fmla="*/ 1649 w 1524"/>
                <a:gd name="T59" fmla="*/ 394 h 1238"/>
                <a:gd name="T60" fmla="*/ 1445 w 1524"/>
                <a:gd name="T61" fmla="*/ 334 h 1238"/>
                <a:gd name="T62" fmla="*/ 1207 w 1524"/>
                <a:gd name="T63" fmla="*/ 341 h 1238"/>
                <a:gd name="T64" fmla="*/ 988 w 1524"/>
                <a:gd name="T65" fmla="*/ 424 h 1238"/>
                <a:gd name="T66" fmla="*/ 865 w 1524"/>
                <a:gd name="T67" fmla="*/ 557 h 1238"/>
                <a:gd name="T68" fmla="*/ 874 w 1524"/>
                <a:gd name="T69" fmla="*/ 750 h 1238"/>
                <a:gd name="T70" fmla="*/ 1074 w 1524"/>
                <a:gd name="T71" fmla="*/ 894 h 1238"/>
                <a:gd name="T72" fmla="*/ 1264 w 1524"/>
                <a:gd name="T73" fmla="*/ 925 h 1238"/>
                <a:gd name="T74" fmla="*/ 1378 w 1524"/>
                <a:gd name="T75" fmla="*/ 891 h 1238"/>
                <a:gd name="T76" fmla="*/ 1464 w 1524"/>
                <a:gd name="T77" fmla="*/ 785 h 1238"/>
                <a:gd name="T78" fmla="*/ 1464 w 1524"/>
                <a:gd name="T79" fmla="*/ 694 h 1238"/>
                <a:gd name="T80" fmla="*/ 1407 w 1524"/>
                <a:gd name="T81" fmla="*/ 614 h 1238"/>
                <a:gd name="T82" fmla="*/ 1245 w 1524"/>
                <a:gd name="T83" fmla="*/ 550 h 1238"/>
                <a:gd name="T84" fmla="*/ 1107 w 1524"/>
                <a:gd name="T85" fmla="*/ 576 h 1238"/>
                <a:gd name="T86" fmla="*/ 1050 w 1524"/>
                <a:gd name="T87" fmla="*/ 652 h 1238"/>
                <a:gd name="T88" fmla="*/ 1060 w 1524"/>
                <a:gd name="T89" fmla="*/ 724 h 1238"/>
                <a:gd name="T90" fmla="*/ 1164 w 1524"/>
                <a:gd name="T91" fmla="*/ 785 h 1238"/>
              </a:gdLst>
              <a:ahLst/>
              <a:cxnLst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524" h="1238">
                  <a:moveTo>
                    <a:pt x="0" y="1134"/>
                  </a:moveTo>
                  <a:lnTo>
                    <a:pt x="143" y="1180"/>
                  </a:lnTo>
                  <a:lnTo>
                    <a:pt x="238" y="1207"/>
                  </a:lnTo>
                  <a:lnTo>
                    <a:pt x="348" y="1225"/>
                  </a:lnTo>
                  <a:lnTo>
                    <a:pt x="466" y="1234"/>
                  </a:lnTo>
                  <a:lnTo>
                    <a:pt x="586" y="1238"/>
                  </a:lnTo>
                  <a:lnTo>
                    <a:pt x="794" y="1225"/>
                  </a:lnTo>
                  <a:lnTo>
                    <a:pt x="912" y="1211"/>
                  </a:lnTo>
                  <a:lnTo>
                    <a:pt x="1027" y="1180"/>
                  </a:lnTo>
                  <a:lnTo>
                    <a:pt x="1140" y="1143"/>
                  </a:lnTo>
                  <a:lnTo>
                    <a:pt x="1250" y="1090"/>
                  </a:lnTo>
                  <a:lnTo>
                    <a:pt x="1308" y="1056"/>
                  </a:lnTo>
                  <a:lnTo>
                    <a:pt x="1375" y="1000"/>
                  </a:lnTo>
                  <a:lnTo>
                    <a:pt x="1430" y="933"/>
                  </a:lnTo>
                  <a:lnTo>
                    <a:pt x="1473" y="866"/>
                  </a:lnTo>
                  <a:lnTo>
                    <a:pt x="1499" y="800"/>
                  </a:lnTo>
                  <a:lnTo>
                    <a:pt x="1517" y="716"/>
                  </a:lnTo>
                  <a:lnTo>
                    <a:pt x="1524" y="629"/>
                  </a:lnTo>
                  <a:lnTo>
                    <a:pt x="1518" y="543"/>
                  </a:lnTo>
                  <a:lnTo>
                    <a:pt x="1502" y="452"/>
                  </a:lnTo>
                  <a:lnTo>
                    <a:pt x="1466" y="357"/>
                  </a:lnTo>
                  <a:lnTo>
                    <a:pt x="1430" y="292"/>
                  </a:lnTo>
                  <a:lnTo>
                    <a:pt x="1383" y="225"/>
                  </a:lnTo>
                  <a:lnTo>
                    <a:pt x="1335" y="167"/>
                  </a:lnTo>
                  <a:lnTo>
                    <a:pt x="1277" y="116"/>
                  </a:lnTo>
                  <a:lnTo>
                    <a:pt x="1214" y="76"/>
                  </a:lnTo>
                  <a:lnTo>
                    <a:pt x="1122" y="31"/>
                  </a:lnTo>
                  <a:lnTo>
                    <a:pt x="1062" y="14"/>
                  </a:lnTo>
                  <a:lnTo>
                    <a:pt x="989" y="3"/>
                  </a:lnTo>
                  <a:lnTo>
                    <a:pt x="894" y="0"/>
                  </a:lnTo>
                  <a:lnTo>
                    <a:pt x="778" y="13"/>
                  </a:lnTo>
                  <a:lnTo>
                    <a:pt x="695" y="35"/>
                  </a:lnTo>
                  <a:lnTo>
                    <a:pt x="627" y="62"/>
                  </a:lnTo>
                  <a:lnTo>
                    <a:pt x="572" y="90"/>
                  </a:lnTo>
                  <a:lnTo>
                    <a:pt x="506" y="138"/>
                  </a:lnTo>
                  <a:lnTo>
                    <a:pt x="437" y="202"/>
                  </a:lnTo>
                  <a:lnTo>
                    <a:pt x="399" y="260"/>
                  </a:lnTo>
                  <a:lnTo>
                    <a:pt x="367" y="323"/>
                  </a:lnTo>
                  <a:lnTo>
                    <a:pt x="349" y="386"/>
                  </a:lnTo>
                  <a:lnTo>
                    <a:pt x="348" y="462"/>
                  </a:lnTo>
                  <a:lnTo>
                    <a:pt x="356" y="534"/>
                  </a:lnTo>
                  <a:lnTo>
                    <a:pt x="385" y="615"/>
                  </a:lnTo>
                  <a:lnTo>
                    <a:pt x="446" y="704"/>
                  </a:lnTo>
                  <a:lnTo>
                    <a:pt x="495" y="756"/>
                  </a:lnTo>
                  <a:lnTo>
                    <a:pt x="544" y="794"/>
                  </a:lnTo>
                  <a:lnTo>
                    <a:pt x="613" y="830"/>
                  </a:lnTo>
                  <a:lnTo>
                    <a:pt x="687" y="857"/>
                  </a:lnTo>
                  <a:lnTo>
                    <a:pt x="780" y="870"/>
                  </a:lnTo>
                  <a:lnTo>
                    <a:pt x="876" y="861"/>
                  </a:lnTo>
                  <a:lnTo>
                    <a:pt x="984" y="828"/>
                  </a:lnTo>
                  <a:lnTo>
                    <a:pt x="1068" y="768"/>
                  </a:lnTo>
                  <a:lnTo>
                    <a:pt x="1119" y="699"/>
                  </a:lnTo>
                  <a:lnTo>
                    <a:pt x="1152" y="627"/>
                  </a:lnTo>
                  <a:lnTo>
                    <a:pt x="1164" y="564"/>
                  </a:lnTo>
                  <a:lnTo>
                    <a:pt x="1164" y="498"/>
                  </a:lnTo>
                  <a:lnTo>
                    <a:pt x="1140" y="432"/>
                  </a:lnTo>
                  <a:lnTo>
                    <a:pt x="1098" y="366"/>
                  </a:lnTo>
                  <a:lnTo>
                    <a:pt x="1041" y="312"/>
                  </a:lnTo>
                  <a:lnTo>
                    <a:pt x="963" y="273"/>
                  </a:lnTo>
                  <a:lnTo>
                    <a:pt x="912" y="264"/>
                  </a:lnTo>
                  <a:lnTo>
                    <a:pt x="831" y="258"/>
                  </a:lnTo>
                  <a:lnTo>
                    <a:pt x="762" y="270"/>
                  </a:lnTo>
                  <a:lnTo>
                    <a:pt x="684" y="297"/>
                  </a:lnTo>
                  <a:lnTo>
                    <a:pt x="624" y="336"/>
                  </a:lnTo>
                  <a:lnTo>
                    <a:pt x="582" y="381"/>
                  </a:lnTo>
                  <a:lnTo>
                    <a:pt x="546" y="441"/>
                  </a:lnTo>
                  <a:lnTo>
                    <a:pt x="531" y="510"/>
                  </a:lnTo>
                  <a:lnTo>
                    <a:pt x="552" y="594"/>
                  </a:lnTo>
                  <a:lnTo>
                    <a:pt x="609" y="663"/>
                  </a:lnTo>
                  <a:lnTo>
                    <a:pt x="678" y="708"/>
                  </a:lnTo>
                  <a:lnTo>
                    <a:pt x="762" y="732"/>
                  </a:lnTo>
                  <a:lnTo>
                    <a:pt x="798" y="732"/>
                  </a:lnTo>
                  <a:lnTo>
                    <a:pt x="834" y="723"/>
                  </a:lnTo>
                  <a:lnTo>
                    <a:pt x="870" y="705"/>
                  </a:lnTo>
                  <a:lnTo>
                    <a:pt x="903" y="681"/>
                  </a:lnTo>
                  <a:lnTo>
                    <a:pt x="924" y="621"/>
                  </a:lnTo>
                  <a:lnTo>
                    <a:pt x="930" y="588"/>
                  </a:lnTo>
                  <a:lnTo>
                    <a:pt x="924" y="549"/>
                  </a:lnTo>
                  <a:lnTo>
                    <a:pt x="909" y="513"/>
                  </a:lnTo>
                  <a:lnTo>
                    <a:pt x="888" y="486"/>
                  </a:lnTo>
                  <a:lnTo>
                    <a:pt x="843" y="450"/>
                  </a:lnTo>
                  <a:lnTo>
                    <a:pt x="786" y="435"/>
                  </a:lnTo>
                  <a:lnTo>
                    <a:pt x="732" y="441"/>
                  </a:lnTo>
                  <a:lnTo>
                    <a:pt x="699" y="456"/>
                  </a:lnTo>
                  <a:lnTo>
                    <a:pt x="675" y="483"/>
                  </a:lnTo>
                  <a:lnTo>
                    <a:pt x="663" y="516"/>
                  </a:lnTo>
                  <a:lnTo>
                    <a:pt x="660" y="540"/>
                  </a:lnTo>
                  <a:lnTo>
                    <a:pt x="669" y="573"/>
                  </a:lnTo>
                  <a:lnTo>
                    <a:pt x="696" y="603"/>
                  </a:lnTo>
                  <a:lnTo>
                    <a:pt x="735" y="621"/>
                  </a:lnTo>
                </a:path>
              </a:pathLst>
            </a:custGeom>
            <a:noFill/>
            <a:ln w="38160" cap="flat">
              <a:solidFill>
                <a:srgbClr val="FF99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  <p:sp>
          <p:nvSpPr>
            <p:cNvPr id="48170" name="Freeform 42"/>
            <p:cNvSpPr>
              <a:spLocks noChangeArrowheads="1"/>
            </p:cNvSpPr>
            <p:nvPr/>
          </p:nvSpPr>
          <p:spPr bwMode="auto">
            <a:xfrm>
              <a:off x="2109" y="2655"/>
              <a:ext cx="253" cy="418"/>
            </a:xfrm>
            <a:custGeom>
              <a:avLst/>
              <a:gdLst>
                <a:gd name="G0" fmla="+- 1 0 0"/>
                <a:gd name="G1" fmla="+- 1 0 0"/>
                <a:gd name="T0" fmla="*/ 74 256 1"/>
                <a:gd name="T1" fmla="*/ 0 256 1"/>
                <a:gd name="G2" fmla="+- 0 T0 T1"/>
                <a:gd name="G3" fmla="cos 54779 G2"/>
                <a:gd name="T2" fmla="*/ 74 256 1"/>
                <a:gd name="T3" fmla="*/ 0 256 1"/>
                <a:gd name="G4" fmla="+- 0 T2 T3"/>
                <a:gd name="G5" fmla="sin 54877 G4"/>
                <a:gd name="G6" fmla="+- G3 G5 0"/>
                <a:gd name="G7" fmla="+- G6 10800 0"/>
                <a:gd name="G8" fmla="+- 1 0 0"/>
                <a:gd name="G9" fmla="+- 1 0 0"/>
                <a:gd name="G10" fmla="+- 1 0 0"/>
                <a:gd name="G11" fmla="+- 1 0 0"/>
                <a:gd name="G12" fmla="+- 1 0 0"/>
                <a:gd name="G13" fmla="+- 1 0 0"/>
                <a:gd name="G14" fmla="+- 1 0 0"/>
                <a:gd name="G15" fmla="+- 1 0 0"/>
                <a:gd name="G16" fmla="+- 1 0 0"/>
                <a:gd name="G17" fmla="*/ 1 23333 16384"/>
                <a:gd name="G18" fmla="+- 1 0 0"/>
                <a:gd name="G19" fmla="+- 1 0 0"/>
                <a:gd name="G20" fmla="+- 1 0 0"/>
                <a:gd name="T4" fmla="*/ 47 w 154"/>
                <a:gd name="T5" fmla="*/ 5 h 334"/>
                <a:gd name="T6" fmla="*/ 71 w 154"/>
                <a:gd name="T7" fmla="*/ 0 h 334"/>
                <a:gd name="T8" fmla="*/ 120 w 154"/>
                <a:gd name="T9" fmla="*/ 6 h 334"/>
                <a:gd name="T10" fmla="*/ 165 w 154"/>
                <a:gd name="T11" fmla="*/ 23 h 334"/>
                <a:gd name="T12" fmla="*/ 200 w 154"/>
                <a:gd name="T13" fmla="*/ 54 h 334"/>
                <a:gd name="T14" fmla="*/ 219 w 154"/>
                <a:gd name="T15" fmla="*/ 93 h 334"/>
                <a:gd name="T16" fmla="*/ 233 w 154"/>
                <a:gd name="T17" fmla="*/ 138 h 334"/>
                <a:gd name="T18" fmla="*/ 239 w 154"/>
                <a:gd name="T19" fmla="*/ 181 h 334"/>
                <a:gd name="T20" fmla="*/ 237 w 154"/>
                <a:gd name="T21" fmla="*/ 235 h 334"/>
                <a:gd name="T22" fmla="*/ 222 w 154"/>
                <a:gd name="T23" fmla="*/ 291 h 334"/>
                <a:gd name="T24" fmla="*/ 205 w 154"/>
                <a:gd name="T25" fmla="*/ 344 h 334"/>
                <a:gd name="T26" fmla="*/ 186 w 154"/>
                <a:gd name="T27" fmla="*/ 385 h 334"/>
                <a:gd name="T28" fmla="*/ 169 w 154"/>
                <a:gd name="T29" fmla="*/ 419 h 334"/>
                <a:gd name="T30" fmla="*/ 0 w 154"/>
                <a:gd name="T31" fmla="*/ 152 h 334"/>
                <a:gd name="T32" fmla="*/ 29 w 154"/>
                <a:gd name="T33" fmla="*/ 23 h 334"/>
                <a:gd name="T34" fmla="*/ 47 w 154"/>
                <a:gd name="T35" fmla="*/ 5 h 334"/>
              </a:gdLst>
              <a:ahLst/>
              <a:cxnLst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4" h="334">
                  <a:moveTo>
                    <a:pt x="30" y="4"/>
                  </a:moveTo>
                  <a:lnTo>
                    <a:pt x="46" y="0"/>
                  </a:lnTo>
                  <a:lnTo>
                    <a:pt x="77" y="5"/>
                  </a:lnTo>
                  <a:lnTo>
                    <a:pt x="106" y="18"/>
                  </a:lnTo>
                  <a:lnTo>
                    <a:pt x="129" y="43"/>
                  </a:lnTo>
                  <a:lnTo>
                    <a:pt x="141" y="74"/>
                  </a:lnTo>
                  <a:lnTo>
                    <a:pt x="150" y="110"/>
                  </a:lnTo>
                  <a:lnTo>
                    <a:pt x="154" y="144"/>
                  </a:lnTo>
                  <a:lnTo>
                    <a:pt x="153" y="187"/>
                  </a:lnTo>
                  <a:lnTo>
                    <a:pt x="143" y="232"/>
                  </a:lnTo>
                  <a:lnTo>
                    <a:pt x="132" y="274"/>
                  </a:lnTo>
                  <a:lnTo>
                    <a:pt x="120" y="307"/>
                  </a:lnTo>
                  <a:lnTo>
                    <a:pt x="109" y="334"/>
                  </a:lnTo>
                  <a:lnTo>
                    <a:pt x="0" y="121"/>
                  </a:lnTo>
                  <a:lnTo>
                    <a:pt x="19" y="18"/>
                  </a:lnTo>
                  <a:lnTo>
                    <a:pt x="30" y="4"/>
                  </a:lnTo>
                  <a:close/>
                </a:path>
              </a:pathLst>
            </a:custGeom>
            <a:solidFill>
              <a:srgbClr val="CCFFFF"/>
            </a:solidFill>
            <a:ln w="12600" cap="flat">
              <a:solidFill>
                <a:srgbClr val="CC66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  <p:sp>
          <p:nvSpPr>
            <p:cNvPr id="48171" name="Freeform 43"/>
            <p:cNvSpPr>
              <a:spLocks noChangeArrowheads="1"/>
            </p:cNvSpPr>
            <p:nvPr/>
          </p:nvSpPr>
          <p:spPr bwMode="auto">
            <a:xfrm>
              <a:off x="1968" y="2843"/>
              <a:ext cx="299" cy="499"/>
            </a:xfrm>
            <a:custGeom>
              <a:avLst/>
              <a:gdLst>
                <a:gd name="G0" fmla="+- 1 0 0"/>
                <a:gd name="G1" fmla="+- 1 0 0"/>
                <a:gd name="G2" fmla="+- 1 0 0"/>
                <a:gd name="G3" fmla="+- 1 0 0"/>
                <a:gd name="G4" fmla="+- 1 0 0"/>
                <a:gd name="G5" fmla="+- 1 0 0"/>
                <a:gd name="G6" fmla="+- 1 0 0"/>
                <a:gd name="G7" fmla="+- 1 0 0"/>
                <a:gd name="G8" fmla="+- 1 0 0"/>
                <a:gd name="G9" fmla="+- 1 0 0"/>
                <a:gd name="G10" fmla="+- 1 0 0"/>
                <a:gd name="G11" fmla="+- 1 0 0"/>
                <a:gd name="G12" fmla="+- 1 0 0"/>
                <a:gd name="G13" fmla="+- 1 0 0"/>
                <a:gd name="G14" fmla="+- 1 0 0"/>
                <a:gd name="G15" fmla="+- 1 0 0"/>
                <a:gd name="G16" fmla="+- 1 0 0"/>
                <a:gd name="G17" fmla="+- 1 0 0"/>
                <a:gd name="G18" fmla="+- 1 0 0"/>
                <a:gd name="G19" fmla="+- 393 0 0"/>
                <a:gd name="G20" fmla="+- 1 0 0"/>
                <a:gd name="G21" fmla="+- 1 0 0"/>
                <a:gd name="G22" fmla="+- 1 0 0"/>
                <a:gd name="G23" fmla="+- 1 0 0"/>
                <a:gd name="G24" fmla="+- 1 0 0"/>
                <a:gd name="G25" fmla="+- 1 0 0"/>
                <a:gd name="G26" fmla="+- 1 0 0"/>
                <a:gd name="G27" fmla="+- 1 0 0"/>
                <a:gd name="G28" fmla="+- 1 0 0"/>
                <a:gd name="G29" fmla="+- 1 0 0"/>
                <a:gd name="G30" fmla="+- 1 0 0"/>
                <a:gd name="G31" fmla="+- 1 0 0"/>
                <a:gd name="G32" fmla="+- 1 0 0"/>
                <a:gd name="G33" fmla="+- 1 0 0"/>
                <a:gd name="G34" fmla="+- 1 0 0"/>
                <a:gd name="G35" fmla="+- 1 0 0"/>
                <a:gd name="G36" fmla="*/ 1 23333 16384"/>
                <a:gd name="G37" fmla="+- 1 0 0"/>
                <a:gd name="G38" fmla="+- 1 0 0"/>
                <a:gd name="G39" fmla="+- 1 0 0"/>
                <a:gd name="G40" fmla="+- 1 0 0"/>
                <a:gd name="G41" fmla="*/ 1 0 0"/>
                <a:gd name="G42" fmla="cos 54736 G41"/>
                <a:gd name="G43" fmla="*/ 1 0 0"/>
                <a:gd name="G44" fmla="sin 54799 G43"/>
                <a:gd name="G45" fmla="+- G42 G44 0"/>
                <a:gd name="G46" fmla="+- G45 10800 0"/>
                <a:gd name="G47" fmla="+- 1 0 0"/>
                <a:gd name="G48" fmla="+- 1 0 0"/>
                <a:gd name="G49" fmla="+- 1 0 0"/>
                <a:gd name="G50" fmla="+- 1 0 0"/>
                <a:gd name="G51" fmla="+- 1 0 0"/>
                <a:gd name="G52" fmla="+- 1 0 0"/>
                <a:gd name="T0" fmla="*/ 282 w 181"/>
                <a:gd name="T1" fmla="*/ 258 h 398"/>
                <a:gd name="T2" fmla="*/ 117 w 181"/>
                <a:gd name="T3" fmla="*/ 0 h 398"/>
                <a:gd name="T4" fmla="*/ 114 w 181"/>
                <a:gd name="T5" fmla="*/ 33 h 398"/>
                <a:gd name="T6" fmla="*/ 129 w 181"/>
                <a:gd name="T7" fmla="*/ 63 h 398"/>
                <a:gd name="T8" fmla="*/ 145 w 181"/>
                <a:gd name="T9" fmla="*/ 90 h 398"/>
                <a:gd name="T10" fmla="*/ 164 w 181"/>
                <a:gd name="T11" fmla="*/ 134 h 398"/>
                <a:gd name="T12" fmla="*/ 168 w 181"/>
                <a:gd name="T13" fmla="*/ 192 h 398"/>
                <a:gd name="T14" fmla="*/ 168 w 181"/>
                <a:gd name="T15" fmla="*/ 253 h 398"/>
                <a:gd name="T16" fmla="*/ 162 w 181"/>
                <a:gd name="T17" fmla="*/ 296 h 398"/>
                <a:gd name="T18" fmla="*/ 140 w 181"/>
                <a:gd name="T19" fmla="*/ 335 h 398"/>
                <a:gd name="T20" fmla="*/ 108 w 181"/>
                <a:gd name="T21" fmla="*/ 366 h 398"/>
                <a:gd name="T22" fmla="*/ 103 w 181"/>
                <a:gd name="T23" fmla="*/ 324 h 398"/>
                <a:gd name="T24" fmla="*/ 106 w 181"/>
                <a:gd name="T25" fmla="*/ 293 h 398"/>
                <a:gd name="T26" fmla="*/ 115 w 181"/>
                <a:gd name="T27" fmla="*/ 240 h 398"/>
                <a:gd name="T28" fmla="*/ 112 w 181"/>
                <a:gd name="T29" fmla="*/ 181 h 398"/>
                <a:gd name="T30" fmla="*/ 126 w 181"/>
                <a:gd name="T31" fmla="*/ 158 h 398"/>
                <a:gd name="T32" fmla="*/ 129 w 181"/>
                <a:gd name="T33" fmla="*/ 132 h 398"/>
                <a:gd name="T34" fmla="*/ 117 w 181"/>
                <a:gd name="T35" fmla="*/ 106 h 398"/>
                <a:gd name="T36" fmla="*/ 100 w 181"/>
                <a:gd name="T37" fmla="*/ 88 h 398"/>
                <a:gd name="T38" fmla="*/ 92 w 181"/>
                <a:gd name="T39" fmla="*/ 103 h 398"/>
                <a:gd name="T40" fmla="*/ 70 w 181"/>
                <a:gd name="T41" fmla="*/ 183 h 398"/>
                <a:gd name="T42" fmla="*/ 69 w 181"/>
                <a:gd name="T43" fmla="*/ 198 h 398"/>
                <a:gd name="T44" fmla="*/ 89 w 181"/>
                <a:gd name="T45" fmla="*/ 210 h 398"/>
                <a:gd name="T46" fmla="*/ 83 w 181"/>
                <a:gd name="T47" fmla="*/ 229 h 398"/>
                <a:gd name="T48" fmla="*/ 69 w 181"/>
                <a:gd name="T49" fmla="*/ 216 h 398"/>
                <a:gd name="T50" fmla="*/ 62 w 181"/>
                <a:gd name="T51" fmla="*/ 254 h 398"/>
                <a:gd name="T52" fmla="*/ 81 w 181"/>
                <a:gd name="T53" fmla="*/ 250 h 398"/>
                <a:gd name="T54" fmla="*/ 76 w 181"/>
                <a:gd name="T55" fmla="*/ 270 h 398"/>
                <a:gd name="T56" fmla="*/ 59 w 181"/>
                <a:gd name="T57" fmla="*/ 270 h 398"/>
                <a:gd name="T58" fmla="*/ 53 w 181"/>
                <a:gd name="T59" fmla="*/ 290 h 398"/>
                <a:gd name="T60" fmla="*/ 72 w 181"/>
                <a:gd name="T61" fmla="*/ 290 h 398"/>
                <a:gd name="T62" fmla="*/ 65 w 181"/>
                <a:gd name="T63" fmla="*/ 308 h 398"/>
                <a:gd name="T64" fmla="*/ 47 w 181"/>
                <a:gd name="T65" fmla="*/ 308 h 398"/>
                <a:gd name="T66" fmla="*/ 44 w 181"/>
                <a:gd name="T67" fmla="*/ 324 h 398"/>
                <a:gd name="T68" fmla="*/ 65 w 181"/>
                <a:gd name="T69" fmla="*/ 324 h 398"/>
                <a:gd name="T70" fmla="*/ 61 w 181"/>
                <a:gd name="T71" fmla="*/ 345 h 398"/>
                <a:gd name="T72" fmla="*/ 34 w 181"/>
                <a:gd name="T73" fmla="*/ 342 h 398"/>
                <a:gd name="T74" fmla="*/ 0 w 181"/>
                <a:gd name="T75" fmla="*/ 479 h 398"/>
                <a:gd name="T76" fmla="*/ 8 w 181"/>
                <a:gd name="T77" fmla="*/ 494 h 398"/>
                <a:gd name="T78" fmla="*/ 22 w 181"/>
                <a:gd name="T79" fmla="*/ 500 h 398"/>
                <a:gd name="T80" fmla="*/ 33 w 181"/>
                <a:gd name="T81" fmla="*/ 494 h 398"/>
                <a:gd name="T82" fmla="*/ 61 w 181"/>
                <a:gd name="T83" fmla="*/ 482 h 398"/>
                <a:gd name="T84" fmla="*/ 86 w 181"/>
                <a:gd name="T85" fmla="*/ 466 h 398"/>
                <a:gd name="T86" fmla="*/ 126 w 181"/>
                <a:gd name="T87" fmla="*/ 436 h 398"/>
                <a:gd name="T88" fmla="*/ 176 w 181"/>
                <a:gd name="T89" fmla="*/ 393 h 398"/>
                <a:gd name="T90" fmla="*/ 206 w 181"/>
                <a:gd name="T91" fmla="*/ 361 h 398"/>
                <a:gd name="T92" fmla="*/ 241 w 181"/>
                <a:gd name="T93" fmla="*/ 319 h 398"/>
                <a:gd name="T94" fmla="*/ 282 w 181"/>
                <a:gd name="T95" fmla="*/ 258 h 3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81" h="398">
                  <a:moveTo>
                    <a:pt x="181" y="205"/>
                  </a:moveTo>
                  <a:lnTo>
                    <a:pt x="75" y="0"/>
                  </a:lnTo>
                  <a:lnTo>
                    <a:pt x="73" y="26"/>
                  </a:lnTo>
                  <a:lnTo>
                    <a:pt x="83" y="50"/>
                  </a:lnTo>
                  <a:lnTo>
                    <a:pt x="93" y="72"/>
                  </a:lnTo>
                  <a:lnTo>
                    <a:pt x="105" y="107"/>
                  </a:lnTo>
                  <a:lnTo>
                    <a:pt x="108" y="153"/>
                  </a:lnTo>
                  <a:lnTo>
                    <a:pt x="108" y="201"/>
                  </a:lnTo>
                  <a:lnTo>
                    <a:pt x="104" y="236"/>
                  </a:lnTo>
                  <a:lnTo>
                    <a:pt x="90" y="267"/>
                  </a:lnTo>
                  <a:lnTo>
                    <a:pt x="69" y="291"/>
                  </a:lnTo>
                  <a:lnTo>
                    <a:pt x="66" y="258"/>
                  </a:lnTo>
                  <a:lnTo>
                    <a:pt x="68" y="233"/>
                  </a:lnTo>
                  <a:lnTo>
                    <a:pt x="74" y="191"/>
                  </a:lnTo>
                  <a:lnTo>
                    <a:pt x="72" y="144"/>
                  </a:lnTo>
                  <a:lnTo>
                    <a:pt x="81" y="126"/>
                  </a:lnTo>
                  <a:lnTo>
                    <a:pt x="83" y="105"/>
                  </a:lnTo>
                  <a:lnTo>
                    <a:pt x="75" y="84"/>
                  </a:lnTo>
                  <a:lnTo>
                    <a:pt x="64" y="70"/>
                  </a:lnTo>
                  <a:lnTo>
                    <a:pt x="59" y="82"/>
                  </a:lnTo>
                  <a:lnTo>
                    <a:pt x="45" y="146"/>
                  </a:lnTo>
                  <a:lnTo>
                    <a:pt x="44" y="158"/>
                  </a:lnTo>
                  <a:lnTo>
                    <a:pt x="57" y="167"/>
                  </a:lnTo>
                  <a:lnTo>
                    <a:pt x="53" y="182"/>
                  </a:lnTo>
                  <a:lnTo>
                    <a:pt x="44" y="172"/>
                  </a:lnTo>
                  <a:lnTo>
                    <a:pt x="40" y="202"/>
                  </a:lnTo>
                  <a:lnTo>
                    <a:pt x="52" y="199"/>
                  </a:lnTo>
                  <a:lnTo>
                    <a:pt x="49" y="215"/>
                  </a:lnTo>
                  <a:lnTo>
                    <a:pt x="38" y="215"/>
                  </a:lnTo>
                  <a:lnTo>
                    <a:pt x="34" y="231"/>
                  </a:lnTo>
                  <a:lnTo>
                    <a:pt x="46" y="231"/>
                  </a:lnTo>
                  <a:lnTo>
                    <a:pt x="42" y="245"/>
                  </a:lnTo>
                  <a:lnTo>
                    <a:pt x="30" y="245"/>
                  </a:lnTo>
                  <a:lnTo>
                    <a:pt x="28" y="258"/>
                  </a:lnTo>
                  <a:lnTo>
                    <a:pt x="42" y="258"/>
                  </a:lnTo>
                  <a:lnTo>
                    <a:pt x="39" y="275"/>
                  </a:lnTo>
                  <a:lnTo>
                    <a:pt x="22" y="272"/>
                  </a:lnTo>
                  <a:lnTo>
                    <a:pt x="0" y="381"/>
                  </a:lnTo>
                  <a:lnTo>
                    <a:pt x="5" y="393"/>
                  </a:lnTo>
                  <a:lnTo>
                    <a:pt x="14" y="398"/>
                  </a:lnTo>
                  <a:lnTo>
                    <a:pt x="21" y="393"/>
                  </a:lnTo>
                  <a:lnTo>
                    <a:pt x="39" y="384"/>
                  </a:lnTo>
                  <a:lnTo>
                    <a:pt x="55" y="371"/>
                  </a:lnTo>
                  <a:lnTo>
                    <a:pt x="81" y="347"/>
                  </a:lnTo>
                  <a:lnTo>
                    <a:pt x="113" y="313"/>
                  </a:lnTo>
                  <a:lnTo>
                    <a:pt x="132" y="287"/>
                  </a:lnTo>
                  <a:lnTo>
                    <a:pt x="155" y="254"/>
                  </a:lnTo>
                  <a:lnTo>
                    <a:pt x="181" y="205"/>
                  </a:lnTo>
                  <a:close/>
                </a:path>
              </a:pathLst>
            </a:custGeom>
            <a:solidFill>
              <a:srgbClr val="CCFFFF"/>
            </a:solidFill>
            <a:ln w="12600" cap="flat">
              <a:solidFill>
                <a:srgbClr val="CC66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  <p:sp>
          <p:nvSpPr>
            <p:cNvPr id="48172" name="Freeform 44"/>
            <p:cNvSpPr>
              <a:spLocks noChangeArrowheads="1"/>
            </p:cNvSpPr>
            <p:nvPr/>
          </p:nvSpPr>
          <p:spPr bwMode="auto">
            <a:xfrm>
              <a:off x="1710" y="2698"/>
              <a:ext cx="365" cy="662"/>
            </a:xfrm>
            <a:custGeom>
              <a:avLst/>
              <a:gdLst>
                <a:gd name="G0" fmla="+- 1 0 0"/>
                <a:gd name="G1" fmla="+- 1 0 0"/>
                <a:gd name="G2" fmla="+- 33 0 0"/>
                <a:gd name="G3" fmla="+- 37 0 0"/>
                <a:gd name="G4" fmla="+- 11 0 0"/>
                <a:gd name="G5" fmla="+- 1 0 0"/>
                <a:gd name="G6" fmla="+- 1 0 0"/>
                <a:gd name="G7" fmla="+- 1 0 0"/>
                <a:gd name="G8" fmla="+- 1 0 0"/>
                <a:gd name="G9" fmla="+- 1 0 0"/>
                <a:gd name="G10" fmla="+- 1 0 0"/>
                <a:gd name="G11" fmla="+- 1 0 0"/>
                <a:gd name="G12" fmla="+- 1 0 0"/>
                <a:gd name="G13" fmla="+- 1 0 0"/>
                <a:gd name="G14" fmla="*/ 1 16385 2"/>
                <a:gd name="G15" fmla="+- 1 0 0"/>
                <a:gd name="G16" fmla="+- 1 0 0"/>
                <a:gd name="G17" fmla="+- 1 0 0"/>
                <a:gd name="G18" fmla="+- 1 0 0"/>
                <a:gd name="G19" fmla="+- 1 0 0"/>
                <a:gd name="G20" fmla="+- 1 0 0"/>
                <a:gd name="G21" fmla="+- 1 0 0"/>
                <a:gd name="G22" fmla="*/ 1 0 0"/>
                <a:gd name="G23" fmla="*/ 1 35987 55552"/>
                <a:gd name="G24" fmla="*/ G23 1 180"/>
                <a:gd name="G25" fmla="*/ G22 1 G24"/>
                <a:gd name="G26" fmla="+- 64996 0 0"/>
                <a:gd name="G27" fmla="+- 64969 0 0"/>
                <a:gd name="G28" fmla="+- 64966 0 0"/>
                <a:gd name="G29" fmla="+- 64977 0 0"/>
                <a:gd name="T0" fmla="*/ 159 w 220"/>
                <a:gd name="T1" fmla="*/ 663 h 527"/>
                <a:gd name="T2" fmla="*/ 119 w 220"/>
                <a:gd name="T3" fmla="*/ 659 h 527"/>
                <a:gd name="T4" fmla="*/ 73 w 220"/>
                <a:gd name="T5" fmla="*/ 640 h 527"/>
                <a:gd name="T6" fmla="*/ 44 w 220"/>
                <a:gd name="T7" fmla="*/ 614 h 527"/>
                <a:gd name="T8" fmla="*/ 22 w 220"/>
                <a:gd name="T9" fmla="*/ 581 h 527"/>
                <a:gd name="T10" fmla="*/ 8 w 220"/>
                <a:gd name="T11" fmla="*/ 546 h 527"/>
                <a:gd name="T12" fmla="*/ 0 w 220"/>
                <a:gd name="T13" fmla="*/ 502 h 527"/>
                <a:gd name="T14" fmla="*/ 0 w 220"/>
                <a:gd name="T15" fmla="*/ 455 h 527"/>
                <a:gd name="T16" fmla="*/ 6 w 220"/>
                <a:gd name="T17" fmla="*/ 401 h 527"/>
                <a:gd name="T18" fmla="*/ 17 w 220"/>
                <a:gd name="T19" fmla="*/ 357 h 527"/>
                <a:gd name="T20" fmla="*/ 39 w 220"/>
                <a:gd name="T21" fmla="*/ 299 h 527"/>
                <a:gd name="T22" fmla="*/ 66 w 220"/>
                <a:gd name="T23" fmla="*/ 247 h 527"/>
                <a:gd name="T24" fmla="*/ 99 w 220"/>
                <a:gd name="T25" fmla="*/ 192 h 527"/>
                <a:gd name="T26" fmla="*/ 141 w 220"/>
                <a:gd name="T27" fmla="*/ 140 h 527"/>
                <a:gd name="T28" fmla="*/ 194 w 220"/>
                <a:gd name="T29" fmla="*/ 86 h 527"/>
                <a:gd name="T30" fmla="*/ 225 w 220"/>
                <a:gd name="T31" fmla="*/ 57 h 527"/>
                <a:gd name="T32" fmla="*/ 260 w 220"/>
                <a:gd name="T33" fmla="*/ 29 h 527"/>
                <a:gd name="T34" fmla="*/ 292 w 220"/>
                <a:gd name="T35" fmla="*/ 10 h 527"/>
                <a:gd name="T36" fmla="*/ 316 w 220"/>
                <a:gd name="T37" fmla="*/ 0 h 527"/>
                <a:gd name="T38" fmla="*/ 341 w 220"/>
                <a:gd name="T39" fmla="*/ 10 h 527"/>
                <a:gd name="T40" fmla="*/ 344 w 220"/>
                <a:gd name="T41" fmla="*/ 26 h 527"/>
                <a:gd name="T42" fmla="*/ 341 w 220"/>
                <a:gd name="T43" fmla="*/ 60 h 527"/>
                <a:gd name="T44" fmla="*/ 327 w 220"/>
                <a:gd name="T45" fmla="*/ 106 h 527"/>
                <a:gd name="T46" fmla="*/ 202 w 220"/>
                <a:gd name="T47" fmla="*/ 604 h 527"/>
                <a:gd name="T48" fmla="*/ 191 w 220"/>
                <a:gd name="T49" fmla="*/ 639 h 527"/>
                <a:gd name="T50" fmla="*/ 183 w 220"/>
                <a:gd name="T51" fmla="*/ 654 h 527"/>
                <a:gd name="T52" fmla="*/ 159 w 220"/>
                <a:gd name="T53" fmla="*/ 663 h 5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20" h="527">
                  <a:moveTo>
                    <a:pt x="102" y="527"/>
                  </a:moveTo>
                  <a:lnTo>
                    <a:pt x="76" y="524"/>
                  </a:lnTo>
                  <a:lnTo>
                    <a:pt x="47" y="509"/>
                  </a:lnTo>
                  <a:lnTo>
                    <a:pt x="28" y="488"/>
                  </a:lnTo>
                  <a:lnTo>
                    <a:pt x="14" y="462"/>
                  </a:lnTo>
                  <a:lnTo>
                    <a:pt x="5" y="434"/>
                  </a:lnTo>
                  <a:lnTo>
                    <a:pt x="0" y="399"/>
                  </a:lnTo>
                  <a:lnTo>
                    <a:pt x="0" y="362"/>
                  </a:lnTo>
                  <a:lnTo>
                    <a:pt x="4" y="319"/>
                  </a:lnTo>
                  <a:lnTo>
                    <a:pt x="11" y="284"/>
                  </a:lnTo>
                  <a:lnTo>
                    <a:pt x="25" y="238"/>
                  </a:lnTo>
                  <a:lnTo>
                    <a:pt x="42" y="196"/>
                  </a:lnTo>
                  <a:lnTo>
                    <a:pt x="63" y="153"/>
                  </a:lnTo>
                  <a:lnTo>
                    <a:pt x="90" y="111"/>
                  </a:lnTo>
                  <a:lnTo>
                    <a:pt x="124" y="68"/>
                  </a:lnTo>
                  <a:lnTo>
                    <a:pt x="144" y="45"/>
                  </a:lnTo>
                  <a:lnTo>
                    <a:pt x="166" y="23"/>
                  </a:lnTo>
                  <a:lnTo>
                    <a:pt x="187" y="8"/>
                  </a:lnTo>
                  <a:lnTo>
                    <a:pt x="202" y="0"/>
                  </a:lnTo>
                  <a:lnTo>
                    <a:pt x="218" y="8"/>
                  </a:lnTo>
                  <a:lnTo>
                    <a:pt x="220" y="21"/>
                  </a:lnTo>
                  <a:lnTo>
                    <a:pt x="218" y="48"/>
                  </a:lnTo>
                  <a:lnTo>
                    <a:pt x="209" y="84"/>
                  </a:lnTo>
                  <a:lnTo>
                    <a:pt x="129" y="480"/>
                  </a:lnTo>
                  <a:lnTo>
                    <a:pt x="122" y="508"/>
                  </a:lnTo>
                  <a:lnTo>
                    <a:pt x="117" y="520"/>
                  </a:lnTo>
                  <a:lnTo>
                    <a:pt x="102" y="527"/>
                  </a:lnTo>
                  <a:close/>
                </a:path>
              </a:pathLst>
            </a:custGeom>
            <a:solidFill>
              <a:srgbClr val="CCFFFF"/>
            </a:solidFill>
            <a:ln w="12600" cap="flat">
              <a:solidFill>
                <a:srgbClr val="CC66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  <p:sp>
          <p:nvSpPr>
            <p:cNvPr id="48173" name="Line 45"/>
            <p:cNvSpPr>
              <a:spLocks noChangeShapeType="1"/>
            </p:cNvSpPr>
            <p:nvPr/>
          </p:nvSpPr>
          <p:spPr bwMode="auto">
            <a:xfrm>
              <a:off x="2038" y="3189"/>
              <a:ext cx="37" cy="1"/>
            </a:xfrm>
            <a:prstGeom prst="line">
              <a:avLst/>
            </a:prstGeom>
            <a:noFill/>
            <a:ln w="936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48174" name="Line 46"/>
            <p:cNvSpPr>
              <a:spLocks noChangeShapeType="1"/>
            </p:cNvSpPr>
            <p:nvPr/>
          </p:nvSpPr>
          <p:spPr bwMode="auto">
            <a:xfrm flipV="1">
              <a:off x="2039" y="3167"/>
              <a:ext cx="30" cy="6"/>
            </a:xfrm>
            <a:prstGeom prst="line">
              <a:avLst/>
            </a:prstGeom>
            <a:noFill/>
            <a:ln w="936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48175" name="Line 47"/>
            <p:cNvSpPr>
              <a:spLocks noChangeShapeType="1"/>
            </p:cNvSpPr>
            <p:nvPr/>
          </p:nvSpPr>
          <p:spPr bwMode="auto">
            <a:xfrm>
              <a:off x="2045" y="3154"/>
              <a:ext cx="32" cy="0"/>
            </a:xfrm>
            <a:prstGeom prst="line">
              <a:avLst/>
            </a:prstGeom>
            <a:noFill/>
            <a:ln w="936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48176" name="Line 48"/>
            <p:cNvSpPr>
              <a:spLocks noChangeShapeType="1"/>
            </p:cNvSpPr>
            <p:nvPr/>
          </p:nvSpPr>
          <p:spPr bwMode="auto">
            <a:xfrm>
              <a:off x="2045" y="3139"/>
              <a:ext cx="30" cy="0"/>
            </a:xfrm>
            <a:prstGeom prst="line">
              <a:avLst/>
            </a:prstGeom>
            <a:noFill/>
            <a:ln w="936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48177" name="Line 49"/>
            <p:cNvSpPr>
              <a:spLocks noChangeShapeType="1"/>
            </p:cNvSpPr>
            <p:nvPr/>
          </p:nvSpPr>
          <p:spPr bwMode="auto">
            <a:xfrm>
              <a:off x="2055" y="3113"/>
              <a:ext cx="28" cy="0"/>
            </a:xfrm>
            <a:prstGeom prst="line">
              <a:avLst/>
            </a:prstGeom>
            <a:noFill/>
            <a:ln w="936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48178" name="Line 50"/>
            <p:cNvSpPr>
              <a:spLocks noChangeShapeType="1"/>
            </p:cNvSpPr>
            <p:nvPr/>
          </p:nvSpPr>
          <p:spPr bwMode="auto">
            <a:xfrm flipV="1">
              <a:off x="2057" y="3092"/>
              <a:ext cx="27" cy="6"/>
            </a:xfrm>
            <a:prstGeom prst="line">
              <a:avLst/>
            </a:prstGeom>
            <a:noFill/>
            <a:ln w="936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48179" name="Line 51"/>
            <p:cNvSpPr>
              <a:spLocks noChangeShapeType="1"/>
            </p:cNvSpPr>
            <p:nvPr/>
          </p:nvSpPr>
          <p:spPr bwMode="auto">
            <a:xfrm>
              <a:off x="2064" y="3055"/>
              <a:ext cx="28" cy="0"/>
            </a:xfrm>
            <a:prstGeom prst="line">
              <a:avLst/>
            </a:prstGeom>
            <a:noFill/>
            <a:ln w="936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48180" name="Line 52"/>
            <p:cNvSpPr>
              <a:spLocks noChangeShapeType="1"/>
            </p:cNvSpPr>
            <p:nvPr/>
          </p:nvSpPr>
          <p:spPr bwMode="auto">
            <a:xfrm>
              <a:off x="2057" y="3071"/>
              <a:ext cx="31" cy="1"/>
            </a:xfrm>
            <a:prstGeom prst="line">
              <a:avLst/>
            </a:prstGeom>
            <a:noFill/>
            <a:ln w="936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</p:grpSp>
      <p:grpSp>
        <p:nvGrpSpPr>
          <p:cNvPr id="48181" name="Group 53"/>
          <p:cNvGrpSpPr>
            <a:grpSpLocks/>
          </p:cNvGrpSpPr>
          <p:nvPr/>
        </p:nvGrpSpPr>
        <p:grpSpPr bwMode="auto">
          <a:xfrm>
            <a:off x="3167064" y="2667001"/>
            <a:ext cx="5132387" cy="2855913"/>
            <a:chOff x="1035" y="1680"/>
            <a:chExt cx="3233" cy="1799"/>
          </a:xfrm>
        </p:grpSpPr>
        <p:sp>
          <p:nvSpPr>
            <p:cNvPr id="48182" name="Freeform 54"/>
            <p:cNvSpPr>
              <a:spLocks noChangeArrowheads="1"/>
            </p:cNvSpPr>
            <p:nvPr/>
          </p:nvSpPr>
          <p:spPr bwMode="auto">
            <a:xfrm>
              <a:off x="1312" y="1680"/>
              <a:ext cx="2956" cy="1799"/>
            </a:xfrm>
            <a:custGeom>
              <a:avLst/>
              <a:gdLst>
                <a:gd name="G0" fmla="+- 1 0 0"/>
                <a:gd name="G1" fmla="+- 1 0 0"/>
                <a:gd name="G2" fmla="+- 1 0 0"/>
                <a:gd name="G3" fmla="+- 1 0 0"/>
                <a:gd name="G4" fmla="+- 1 0 0"/>
                <a:gd name="G5" fmla="+- 1 0 0"/>
                <a:gd name="G6" fmla="+- 1 0 0"/>
                <a:gd name="G7" fmla="+- 1 0 0"/>
                <a:gd name="G8" fmla="+- 1 0 0"/>
                <a:gd name="G9" fmla="+- 1 0 0"/>
                <a:gd name="G10" fmla="+- 1 0 0"/>
                <a:gd name="G11" fmla="+- 1 0 0"/>
                <a:gd name="G12" fmla="+- 1 0 0"/>
                <a:gd name="G13" fmla="+- 1 0 0"/>
                <a:gd name="G14" fmla="+- 1 0 0"/>
                <a:gd name="G15" fmla="+- 1 0 0"/>
                <a:gd name="G16" fmla="+- 1 0 0"/>
                <a:gd name="G17" fmla="+- 1 0 0"/>
                <a:gd name="G18" fmla="+- 1 0 0"/>
                <a:gd name="G19" fmla="+- 1 0 0"/>
                <a:gd name="G20" fmla="+- 1 0 0"/>
                <a:gd name="G21" fmla="+- 1 0 0"/>
                <a:gd name="G22" fmla="+- 1 0 0"/>
                <a:gd name="G23" fmla="+- 1 0 0"/>
                <a:gd name="G24" fmla="+- 1 0 0"/>
                <a:gd name="G25" fmla="+- 1 0 0"/>
                <a:gd name="G26" fmla="+- 1 0 0"/>
                <a:gd name="G27" fmla="+- 1 0 0"/>
                <a:gd name="G28" fmla="+- 1 0 0"/>
                <a:gd name="G29" fmla="+- 1 0 0"/>
                <a:gd name="G30" fmla="+- 1 0 0"/>
                <a:gd name="G31" fmla="+- 1 0 0"/>
                <a:gd name="G32" fmla="+- 36864 0 0"/>
                <a:gd name="G33" fmla="*/ 1 0 0"/>
                <a:gd name="G34" fmla="*/ 1 35987 55552"/>
                <a:gd name="G35" fmla="*/ G34 1 180"/>
                <a:gd name="G36" fmla="*/ G33 1 G35"/>
                <a:gd name="G37" fmla="+- 65507 0 0"/>
                <a:gd name="G38" fmla="+- 65400 0 0"/>
                <a:gd name="G39" fmla="+- 63896 0 0"/>
                <a:gd name="G40" fmla="+- 64081 0 0"/>
                <a:gd name="G41" fmla="+- 64215 0 0"/>
                <a:gd name="G42" fmla="+- 64389 0 0"/>
                <a:gd name="G43" fmla="+- 64591 0 0"/>
                <a:gd name="G44" fmla="+- 64804 0 0"/>
                <a:gd name="T0" fmla="*/ 629 w 1524"/>
                <a:gd name="T1" fmla="*/ 589 h 1238"/>
                <a:gd name="T2" fmla="*/ 634 w 1524"/>
                <a:gd name="T3" fmla="*/ 663 h 1238"/>
                <a:gd name="T4" fmla="*/ 623 w 1524"/>
                <a:gd name="T5" fmla="*/ 759 h 1238"/>
                <a:gd name="T6" fmla="*/ 0 w 1524"/>
                <a:gd name="T7" fmla="*/ 1640 h 1238"/>
                <a:gd name="T8" fmla="*/ 261 w 1524"/>
                <a:gd name="T9" fmla="*/ 1716 h 1238"/>
                <a:gd name="T10" fmla="*/ 434 w 1524"/>
                <a:gd name="T11" fmla="*/ 1755 h 1238"/>
                <a:gd name="T12" fmla="*/ 634 w 1524"/>
                <a:gd name="T13" fmla="*/ 1781 h 1238"/>
                <a:gd name="T14" fmla="*/ 849 w 1524"/>
                <a:gd name="T15" fmla="*/ 1794 h 1238"/>
                <a:gd name="T16" fmla="*/ 1068 w 1524"/>
                <a:gd name="T17" fmla="*/ 1800 h 1238"/>
                <a:gd name="T18" fmla="*/ 1447 w 1524"/>
                <a:gd name="T19" fmla="*/ 1781 h 1238"/>
                <a:gd name="T20" fmla="*/ 1662 w 1524"/>
                <a:gd name="T21" fmla="*/ 1761 h 1238"/>
                <a:gd name="T22" fmla="*/ 1871 w 1524"/>
                <a:gd name="T23" fmla="*/ 1716 h 1238"/>
                <a:gd name="T24" fmla="*/ 2077 w 1524"/>
                <a:gd name="T25" fmla="*/ 1662 h 1238"/>
                <a:gd name="T26" fmla="*/ 2278 w 1524"/>
                <a:gd name="T27" fmla="*/ 1585 h 1238"/>
                <a:gd name="T28" fmla="*/ 2383 w 1524"/>
                <a:gd name="T29" fmla="*/ 1535 h 1238"/>
                <a:gd name="T30" fmla="*/ 2505 w 1524"/>
                <a:gd name="T31" fmla="*/ 1454 h 1238"/>
                <a:gd name="T32" fmla="*/ 2606 w 1524"/>
                <a:gd name="T33" fmla="*/ 1357 h 1238"/>
                <a:gd name="T34" fmla="*/ 2684 w 1524"/>
                <a:gd name="T35" fmla="*/ 1259 h 1238"/>
                <a:gd name="T36" fmla="*/ 2731 w 1524"/>
                <a:gd name="T37" fmla="*/ 1163 h 1238"/>
                <a:gd name="T38" fmla="*/ 2764 w 1524"/>
                <a:gd name="T39" fmla="*/ 1041 h 1238"/>
                <a:gd name="T40" fmla="*/ 2777 w 1524"/>
                <a:gd name="T41" fmla="*/ 915 h 1238"/>
                <a:gd name="T42" fmla="*/ 2766 w 1524"/>
                <a:gd name="T43" fmla="*/ 789 h 1238"/>
                <a:gd name="T44" fmla="*/ 2737 w 1524"/>
                <a:gd name="T45" fmla="*/ 657 h 1238"/>
                <a:gd name="T46" fmla="*/ 2671 w 1524"/>
                <a:gd name="T47" fmla="*/ 519 h 1238"/>
                <a:gd name="T48" fmla="*/ 2606 w 1524"/>
                <a:gd name="T49" fmla="*/ 425 h 1238"/>
                <a:gd name="T50" fmla="*/ 2520 w 1524"/>
                <a:gd name="T51" fmla="*/ 327 h 1238"/>
                <a:gd name="T52" fmla="*/ 2433 w 1524"/>
                <a:gd name="T53" fmla="*/ 243 h 1238"/>
                <a:gd name="T54" fmla="*/ 2327 w 1524"/>
                <a:gd name="T55" fmla="*/ 169 h 1238"/>
                <a:gd name="T56" fmla="*/ 2212 w 1524"/>
                <a:gd name="T57" fmla="*/ 111 h 1238"/>
                <a:gd name="T58" fmla="*/ 2044 w 1524"/>
                <a:gd name="T59" fmla="*/ 45 h 1238"/>
                <a:gd name="T60" fmla="*/ 1935 w 1524"/>
                <a:gd name="T61" fmla="*/ 20 h 1238"/>
                <a:gd name="T62" fmla="*/ 1802 w 1524"/>
                <a:gd name="T63" fmla="*/ 4 h 1238"/>
                <a:gd name="T64" fmla="*/ 1629 w 1524"/>
                <a:gd name="T65" fmla="*/ 0 h 1238"/>
                <a:gd name="T66" fmla="*/ 1418 w 1524"/>
                <a:gd name="T67" fmla="*/ 19 h 1238"/>
                <a:gd name="T68" fmla="*/ 1266 w 1524"/>
                <a:gd name="T69" fmla="*/ 51 h 1238"/>
                <a:gd name="T70" fmla="*/ 1143 w 1524"/>
                <a:gd name="T71" fmla="*/ 90 h 1238"/>
                <a:gd name="T72" fmla="*/ 1042 w 1524"/>
                <a:gd name="T73" fmla="*/ 131 h 1238"/>
                <a:gd name="T74" fmla="*/ 922 w 1524"/>
                <a:gd name="T75" fmla="*/ 201 h 1238"/>
                <a:gd name="T76" fmla="*/ 796 w 1524"/>
                <a:gd name="T77" fmla="*/ 294 h 1238"/>
                <a:gd name="T78" fmla="*/ 727 w 1524"/>
                <a:gd name="T79" fmla="*/ 378 h 1238"/>
                <a:gd name="T80" fmla="*/ 669 w 1524"/>
                <a:gd name="T81" fmla="*/ 470 h 1238"/>
                <a:gd name="T82" fmla="*/ 636 w 1524"/>
                <a:gd name="T83" fmla="*/ 561 h 1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524" h="1238">
                  <a:moveTo>
                    <a:pt x="345" y="405"/>
                  </a:moveTo>
                  <a:lnTo>
                    <a:pt x="348" y="456"/>
                  </a:lnTo>
                  <a:lnTo>
                    <a:pt x="342" y="522"/>
                  </a:lnTo>
                  <a:lnTo>
                    <a:pt x="0" y="1128"/>
                  </a:lnTo>
                  <a:lnTo>
                    <a:pt x="143" y="1180"/>
                  </a:lnTo>
                  <a:lnTo>
                    <a:pt x="238" y="1207"/>
                  </a:lnTo>
                  <a:lnTo>
                    <a:pt x="348" y="1225"/>
                  </a:lnTo>
                  <a:lnTo>
                    <a:pt x="466" y="1234"/>
                  </a:lnTo>
                  <a:lnTo>
                    <a:pt x="586" y="1238"/>
                  </a:lnTo>
                  <a:lnTo>
                    <a:pt x="794" y="1225"/>
                  </a:lnTo>
                  <a:lnTo>
                    <a:pt x="912" y="1211"/>
                  </a:lnTo>
                  <a:lnTo>
                    <a:pt x="1027" y="1180"/>
                  </a:lnTo>
                  <a:lnTo>
                    <a:pt x="1140" y="1143"/>
                  </a:lnTo>
                  <a:lnTo>
                    <a:pt x="1250" y="1090"/>
                  </a:lnTo>
                  <a:lnTo>
                    <a:pt x="1308" y="1056"/>
                  </a:lnTo>
                  <a:lnTo>
                    <a:pt x="1375" y="1000"/>
                  </a:lnTo>
                  <a:lnTo>
                    <a:pt x="1430" y="933"/>
                  </a:lnTo>
                  <a:lnTo>
                    <a:pt x="1473" y="866"/>
                  </a:lnTo>
                  <a:lnTo>
                    <a:pt x="1499" y="800"/>
                  </a:lnTo>
                  <a:lnTo>
                    <a:pt x="1517" y="716"/>
                  </a:lnTo>
                  <a:lnTo>
                    <a:pt x="1524" y="629"/>
                  </a:lnTo>
                  <a:lnTo>
                    <a:pt x="1518" y="543"/>
                  </a:lnTo>
                  <a:lnTo>
                    <a:pt x="1502" y="452"/>
                  </a:lnTo>
                  <a:lnTo>
                    <a:pt x="1466" y="357"/>
                  </a:lnTo>
                  <a:lnTo>
                    <a:pt x="1430" y="292"/>
                  </a:lnTo>
                  <a:lnTo>
                    <a:pt x="1383" y="225"/>
                  </a:lnTo>
                  <a:lnTo>
                    <a:pt x="1335" y="167"/>
                  </a:lnTo>
                  <a:lnTo>
                    <a:pt x="1277" y="116"/>
                  </a:lnTo>
                  <a:lnTo>
                    <a:pt x="1214" y="76"/>
                  </a:lnTo>
                  <a:lnTo>
                    <a:pt x="1122" y="31"/>
                  </a:lnTo>
                  <a:lnTo>
                    <a:pt x="1062" y="14"/>
                  </a:lnTo>
                  <a:lnTo>
                    <a:pt x="989" y="3"/>
                  </a:lnTo>
                  <a:lnTo>
                    <a:pt x="894" y="0"/>
                  </a:lnTo>
                  <a:lnTo>
                    <a:pt x="778" y="13"/>
                  </a:lnTo>
                  <a:lnTo>
                    <a:pt x="695" y="35"/>
                  </a:lnTo>
                  <a:lnTo>
                    <a:pt x="627" y="62"/>
                  </a:lnTo>
                  <a:lnTo>
                    <a:pt x="572" y="90"/>
                  </a:lnTo>
                  <a:lnTo>
                    <a:pt x="506" y="138"/>
                  </a:lnTo>
                  <a:lnTo>
                    <a:pt x="437" y="202"/>
                  </a:lnTo>
                  <a:lnTo>
                    <a:pt x="399" y="260"/>
                  </a:lnTo>
                  <a:lnTo>
                    <a:pt x="367" y="323"/>
                  </a:lnTo>
                  <a:lnTo>
                    <a:pt x="349" y="386"/>
                  </a:lnTo>
                </a:path>
              </a:pathLst>
            </a:custGeom>
            <a:solidFill>
              <a:srgbClr val="FDEA9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  <p:sp>
          <p:nvSpPr>
            <p:cNvPr id="48183" name="Oval 55"/>
            <p:cNvSpPr>
              <a:spLocks noChangeArrowheads="1"/>
            </p:cNvSpPr>
            <p:nvPr/>
          </p:nvSpPr>
          <p:spPr bwMode="auto">
            <a:xfrm rot="1620000">
              <a:off x="1225" y="2343"/>
              <a:ext cx="740" cy="1012"/>
            </a:xfrm>
            <a:prstGeom prst="ellipse">
              <a:avLst/>
            </a:prstGeom>
            <a:solidFill>
              <a:srgbClr val="FFFF99"/>
            </a:solidFill>
            <a:ln w="38160" cap="sq">
              <a:solidFill>
                <a:srgbClr val="FF99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  <p:sp>
          <p:nvSpPr>
            <p:cNvPr id="48184" name="Freeform 56"/>
            <p:cNvSpPr>
              <a:spLocks noChangeArrowheads="1"/>
            </p:cNvSpPr>
            <p:nvPr/>
          </p:nvSpPr>
          <p:spPr bwMode="auto">
            <a:xfrm>
              <a:off x="1376" y="2956"/>
              <a:ext cx="2770" cy="511"/>
            </a:xfrm>
            <a:custGeom>
              <a:avLst/>
              <a:gdLst>
                <a:gd name="G0" fmla="+- 114 0 0"/>
                <a:gd name="G1" fmla="+- 1 0 0"/>
                <a:gd name="G2" fmla="+- 1 0 0"/>
                <a:gd name="G3" fmla="+- 1 0 0"/>
                <a:gd name="G4" fmla="+- 1 0 0"/>
                <a:gd name="G5" fmla="+- 1 0 0"/>
                <a:gd name="G6" fmla="+- 1 0 0"/>
                <a:gd name="G7" fmla="+- 1 0 0"/>
                <a:gd name="G8" fmla="+- 1 0 0"/>
                <a:gd name="G9" fmla="+- 1 0 0"/>
                <a:gd name="G10" fmla="+- 1 0 0"/>
                <a:gd name="G11" fmla="+- 1 0 0"/>
                <a:gd name="G12" fmla="+- 1 0 0"/>
                <a:gd name="G13" fmla="+- 1 0 0"/>
                <a:gd name="G14" fmla="+- 1 0 0"/>
                <a:gd name="G15" fmla="+- 1 0 0"/>
                <a:gd name="G16" fmla="+- 1 0 0"/>
                <a:gd name="G17" fmla="*/ 1 10426 3805"/>
                <a:gd name="G18" fmla="+- 1 0 0"/>
                <a:gd name="G19" fmla="+- 1 0 0"/>
                <a:gd name="G20" fmla="+- 1 0 0"/>
                <a:gd name="G21" fmla="+- 1 0 0"/>
                <a:gd name="T0" fmla="*/ 0 w 1428"/>
                <a:gd name="T1" fmla="*/ 382 h 354"/>
                <a:gd name="T2" fmla="*/ 317 w 1428"/>
                <a:gd name="T3" fmla="*/ 469 h 354"/>
                <a:gd name="T4" fmla="*/ 683 w 1428"/>
                <a:gd name="T5" fmla="*/ 508 h 354"/>
                <a:gd name="T6" fmla="*/ 1126 w 1428"/>
                <a:gd name="T7" fmla="*/ 512 h 354"/>
                <a:gd name="T8" fmla="*/ 1367 w 1428"/>
                <a:gd name="T9" fmla="*/ 495 h 354"/>
                <a:gd name="T10" fmla="*/ 1591 w 1428"/>
                <a:gd name="T11" fmla="*/ 482 h 354"/>
                <a:gd name="T12" fmla="*/ 1842 w 1428"/>
                <a:gd name="T13" fmla="*/ 430 h 354"/>
                <a:gd name="T14" fmla="*/ 2044 w 1428"/>
                <a:gd name="T15" fmla="*/ 377 h 354"/>
                <a:gd name="T16" fmla="*/ 2197 w 1428"/>
                <a:gd name="T17" fmla="*/ 321 h 354"/>
                <a:gd name="T18" fmla="*/ 2345 w 1428"/>
                <a:gd name="T19" fmla="*/ 234 h 354"/>
                <a:gd name="T20" fmla="*/ 2602 w 1428"/>
                <a:gd name="T21" fmla="*/ 0 h 354"/>
                <a:gd name="T22" fmla="*/ 2378 w 1428"/>
                <a:gd name="T23" fmla="*/ 156 h 354"/>
                <a:gd name="T24" fmla="*/ 2044 w 1428"/>
                <a:gd name="T25" fmla="*/ 299 h 354"/>
                <a:gd name="T26" fmla="*/ 1749 w 1428"/>
                <a:gd name="T27" fmla="*/ 369 h 354"/>
                <a:gd name="T28" fmla="*/ 1531 w 1428"/>
                <a:gd name="T29" fmla="*/ 408 h 354"/>
                <a:gd name="T30" fmla="*/ 1274 w 1428"/>
                <a:gd name="T31" fmla="*/ 430 h 354"/>
                <a:gd name="T32" fmla="*/ 847 w 1428"/>
                <a:gd name="T33" fmla="*/ 412 h 354"/>
                <a:gd name="T34" fmla="*/ 547 w 1428"/>
                <a:gd name="T35" fmla="*/ 360 h 354"/>
                <a:gd name="T36" fmla="*/ 306 w 1428"/>
                <a:gd name="T37" fmla="*/ 282 h 354"/>
                <a:gd name="T38" fmla="*/ 202 w 1428"/>
                <a:gd name="T39" fmla="*/ 334 h 354"/>
                <a:gd name="T40" fmla="*/ 126 w 1428"/>
                <a:gd name="T41" fmla="*/ 360 h 354"/>
                <a:gd name="T42" fmla="*/ 0 w 1428"/>
                <a:gd name="T43" fmla="*/ 382 h 3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28" h="354">
                  <a:moveTo>
                    <a:pt x="0" y="264"/>
                  </a:moveTo>
                  <a:lnTo>
                    <a:pt x="174" y="324"/>
                  </a:lnTo>
                  <a:lnTo>
                    <a:pt x="375" y="351"/>
                  </a:lnTo>
                  <a:lnTo>
                    <a:pt x="618" y="354"/>
                  </a:lnTo>
                  <a:lnTo>
                    <a:pt x="750" y="342"/>
                  </a:lnTo>
                  <a:lnTo>
                    <a:pt x="873" y="333"/>
                  </a:lnTo>
                  <a:lnTo>
                    <a:pt x="1011" y="297"/>
                  </a:lnTo>
                  <a:lnTo>
                    <a:pt x="1122" y="261"/>
                  </a:lnTo>
                  <a:lnTo>
                    <a:pt x="1206" y="222"/>
                  </a:lnTo>
                  <a:lnTo>
                    <a:pt x="1287" y="162"/>
                  </a:lnTo>
                  <a:lnTo>
                    <a:pt x="1428" y="0"/>
                  </a:lnTo>
                  <a:lnTo>
                    <a:pt x="1305" y="108"/>
                  </a:lnTo>
                  <a:lnTo>
                    <a:pt x="1122" y="207"/>
                  </a:lnTo>
                  <a:lnTo>
                    <a:pt x="960" y="255"/>
                  </a:lnTo>
                  <a:lnTo>
                    <a:pt x="840" y="282"/>
                  </a:lnTo>
                  <a:lnTo>
                    <a:pt x="699" y="297"/>
                  </a:lnTo>
                  <a:lnTo>
                    <a:pt x="465" y="285"/>
                  </a:lnTo>
                  <a:lnTo>
                    <a:pt x="300" y="249"/>
                  </a:lnTo>
                  <a:lnTo>
                    <a:pt x="168" y="195"/>
                  </a:lnTo>
                  <a:lnTo>
                    <a:pt x="111" y="231"/>
                  </a:lnTo>
                  <a:lnTo>
                    <a:pt x="69" y="249"/>
                  </a:lnTo>
                  <a:lnTo>
                    <a:pt x="0" y="264"/>
                  </a:lnTo>
                  <a:close/>
                </a:path>
              </a:pathLst>
            </a:custGeom>
            <a:gradFill rotWithShape="0">
              <a:gsLst>
                <a:gs pos="0">
                  <a:srgbClr val="FDEA9B"/>
                </a:gs>
                <a:gs pos="50000">
                  <a:srgbClr val="F6DB86"/>
                </a:gs>
                <a:gs pos="100000">
                  <a:srgbClr val="FDEA9B"/>
                </a:gs>
              </a:gsLst>
              <a:lin ang="135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  <p:sp>
          <p:nvSpPr>
            <p:cNvPr id="48185" name="Freeform 57"/>
            <p:cNvSpPr>
              <a:spLocks noChangeArrowheads="1"/>
            </p:cNvSpPr>
            <p:nvPr/>
          </p:nvSpPr>
          <p:spPr bwMode="auto">
            <a:xfrm>
              <a:off x="1994" y="1986"/>
              <a:ext cx="1678" cy="952"/>
            </a:xfrm>
            <a:custGeom>
              <a:avLst/>
              <a:gdLst>
                <a:gd name="G0" fmla="+- 1 0 0"/>
                <a:gd name="G1" fmla="+- 1 0 0"/>
                <a:gd name="G2" fmla="+- 1 0 0"/>
                <a:gd name="G3" fmla="+- 1 0 0"/>
                <a:gd name="G4" fmla="+- 1 0 0"/>
                <a:gd name="G5" fmla="+- 1 0 0"/>
                <a:gd name="G6" fmla="+- 1 0 0"/>
                <a:gd name="T0" fmla="*/ 711 256 1"/>
                <a:gd name="T1" fmla="*/ 0 256 1"/>
                <a:gd name="G7" fmla="+- 0 T0 T1"/>
                <a:gd name="G8" fmla="sin 99 G7"/>
                <a:gd name="G9" fmla="+- 1 0 0"/>
                <a:gd name="G10" fmla="+- 1 0 0"/>
                <a:gd name="G11" fmla="+- 1 0 0"/>
                <a:gd name="G12" fmla="+- 1 0 0"/>
                <a:gd name="G13" fmla="+- 1 0 0"/>
                <a:gd name="G14" fmla="+- 1 0 0"/>
                <a:gd name="G15" fmla="+- 1 0 0"/>
                <a:gd name="G16" fmla="+- 1 0 0"/>
                <a:gd name="G17" fmla="+- 1 0 0"/>
                <a:gd name="G18" fmla="+- 1 0 0"/>
                <a:gd name="G19" fmla="*/ 1 7599 16"/>
                <a:gd name="G20" fmla="*/ 1 4079 61504"/>
                <a:gd name="G21" fmla="+- 1 0 0"/>
                <a:gd name="G22" fmla="+- 1 0 0"/>
                <a:gd name="G23" fmla="+- 1 0 0"/>
                <a:gd name="G24" fmla="+- 1 0 0"/>
                <a:gd name="G25" fmla="+- 1 0 0"/>
                <a:gd name="G26" fmla="+- 1 0 0"/>
                <a:gd name="G27" fmla="+- 1 0 0"/>
                <a:gd name="G28" fmla="+- 1 0 0"/>
                <a:gd name="G29" fmla="+- 1 0 0"/>
                <a:gd name="G30" fmla="+- 1 0 0"/>
                <a:gd name="G31" fmla="+- 1 0 0"/>
                <a:gd name="G32" fmla="+- 1 0 0"/>
                <a:gd name="G33" fmla="+- 1 0 0"/>
                <a:gd name="G34" fmla="+- 1 0 0"/>
                <a:gd name="G35" fmla="+- 1 0 0"/>
                <a:gd name="G36" fmla="+- 1 0 0"/>
                <a:gd name="G37" fmla="+- 1 0 0"/>
                <a:gd name="G38" fmla="+- 1 0 0"/>
                <a:gd name="G39" fmla="+- 1 0 0"/>
                <a:gd name="G40" fmla="+- 1 0 0"/>
                <a:gd name="G41" fmla="+- 1 0 0"/>
                <a:gd name="G42" fmla="*/ 1 16385 2"/>
                <a:gd name="G43" fmla="+- 1 0 0"/>
                <a:gd name="G44" fmla="+- 1 0 0"/>
                <a:gd name="G45" fmla="+- 1 0 0"/>
                <a:gd name="G46" fmla="+- 1 0 0"/>
                <a:gd name="G47" fmla="+- 1 0 0"/>
                <a:gd name="G48" fmla="+- 1 0 0"/>
                <a:gd name="G49" fmla="+- 1 0 0"/>
                <a:gd name="G50" fmla="+- 1 0 0"/>
                <a:gd name="G51" fmla="+- 1 0 0"/>
                <a:gd name="G52" fmla="+- 1 0 0"/>
                <a:gd name="G53" fmla="+- 1 0 0"/>
                <a:gd name="G54" fmla="+- 1 0 0"/>
                <a:gd name="G55" fmla="+- 1 0 0"/>
                <a:gd name="G56" fmla="+- 1 0 0"/>
                <a:gd name="G57" fmla="+- 1 0 0"/>
                <a:gd name="G58" fmla="+- 1 0 0"/>
                <a:gd name="G59" fmla="+- 1 0 0"/>
                <a:gd name="G60" fmla="+- 1 0 0"/>
                <a:gd name="G61" fmla="+- 1 0 0"/>
                <a:gd name="G62" fmla="*/ 1 7011 51200"/>
                <a:gd name="G63" fmla="+- 1 0 0"/>
                <a:gd name="G64" fmla="+- 174 0 0"/>
                <a:gd name="G65" fmla="+- 1 0 0"/>
                <a:gd name="G66" fmla="+- 65176 0 0"/>
                <a:gd name="G67" fmla="+- 64833 0 0"/>
                <a:gd name="G68" fmla="+- 64590 0 0"/>
                <a:gd name="G69" fmla="+- 64428 0 0"/>
                <a:gd name="G70" fmla="+- 64487 0 0"/>
                <a:gd name="G71" fmla="+- 64646 0 0"/>
                <a:gd name="G72" fmla="+- 64870 0 0"/>
                <a:gd name="G73" fmla="+- 65212 0 0"/>
                <a:gd name="G74" fmla="+- 65472 0 0"/>
                <a:gd name="G75" fmla="+- 65 0 0"/>
                <a:gd name="G76" fmla="+- 65497 0 0"/>
                <a:gd name="G77" fmla="+- 65327 0 0"/>
                <a:gd name="G78" fmla="+- 65156 0 0"/>
                <a:gd name="G79" fmla="+- 65028 0 0"/>
                <a:gd name="G80" fmla="+- 64982 0 0"/>
                <a:gd name="G81" fmla="+- 65054 0 0"/>
                <a:gd name="T2" fmla="*/ 273 w 867"/>
                <a:gd name="T3" fmla="*/ 796 h 657"/>
                <a:gd name="T4" fmla="*/ 622 w 867"/>
                <a:gd name="T5" fmla="*/ 940 h 657"/>
                <a:gd name="T6" fmla="*/ 939 w 867"/>
                <a:gd name="T7" fmla="*/ 944 h 657"/>
                <a:gd name="T8" fmla="*/ 1304 w 867"/>
                <a:gd name="T9" fmla="*/ 836 h 657"/>
                <a:gd name="T10" fmla="*/ 1539 w 867"/>
                <a:gd name="T11" fmla="*/ 631 h 657"/>
                <a:gd name="T12" fmla="*/ 1577 w 867"/>
                <a:gd name="T13" fmla="*/ 409 h 657"/>
                <a:gd name="T14" fmla="*/ 1517 w 867"/>
                <a:gd name="T15" fmla="*/ 244 h 657"/>
                <a:gd name="T16" fmla="*/ 1293 w 867"/>
                <a:gd name="T17" fmla="*/ 70 h 657"/>
                <a:gd name="T18" fmla="*/ 960 w 867"/>
                <a:gd name="T19" fmla="*/ 0 h 657"/>
                <a:gd name="T20" fmla="*/ 666 w 867"/>
                <a:gd name="T21" fmla="*/ 74 h 657"/>
                <a:gd name="T22" fmla="*/ 398 w 867"/>
                <a:gd name="T23" fmla="*/ 274 h 657"/>
                <a:gd name="T24" fmla="*/ 338 w 867"/>
                <a:gd name="T25" fmla="*/ 496 h 657"/>
                <a:gd name="T26" fmla="*/ 431 w 867"/>
                <a:gd name="T27" fmla="*/ 627 h 657"/>
                <a:gd name="T28" fmla="*/ 666 w 867"/>
                <a:gd name="T29" fmla="*/ 740 h 657"/>
                <a:gd name="T30" fmla="*/ 949 w 867"/>
                <a:gd name="T31" fmla="*/ 722 h 657"/>
                <a:gd name="T32" fmla="*/ 1102 w 867"/>
                <a:gd name="T33" fmla="*/ 622 h 657"/>
                <a:gd name="T34" fmla="*/ 1130 w 867"/>
                <a:gd name="T35" fmla="*/ 466 h 657"/>
                <a:gd name="T36" fmla="*/ 1020 w 867"/>
                <a:gd name="T37" fmla="*/ 331 h 657"/>
                <a:gd name="T38" fmla="*/ 813 w 867"/>
                <a:gd name="T39" fmla="*/ 279 h 657"/>
                <a:gd name="T40" fmla="*/ 606 w 867"/>
                <a:gd name="T41" fmla="*/ 374 h 657"/>
                <a:gd name="T42" fmla="*/ 578 w 867"/>
                <a:gd name="T43" fmla="*/ 561 h 657"/>
                <a:gd name="T44" fmla="*/ 731 w 867"/>
                <a:gd name="T45" fmla="*/ 596 h 657"/>
                <a:gd name="T46" fmla="*/ 655 w 867"/>
                <a:gd name="T47" fmla="*/ 461 h 657"/>
                <a:gd name="T48" fmla="*/ 764 w 867"/>
                <a:gd name="T49" fmla="*/ 326 h 657"/>
                <a:gd name="T50" fmla="*/ 977 w 867"/>
                <a:gd name="T51" fmla="*/ 418 h 657"/>
                <a:gd name="T52" fmla="*/ 1031 w 867"/>
                <a:gd name="T53" fmla="*/ 614 h 657"/>
                <a:gd name="T54" fmla="*/ 922 w 867"/>
                <a:gd name="T55" fmla="*/ 666 h 657"/>
                <a:gd name="T56" fmla="*/ 731 w 867"/>
                <a:gd name="T57" fmla="*/ 688 h 657"/>
                <a:gd name="T58" fmla="*/ 524 w 867"/>
                <a:gd name="T59" fmla="*/ 601 h 657"/>
                <a:gd name="T60" fmla="*/ 409 w 867"/>
                <a:gd name="T61" fmla="*/ 370 h 657"/>
                <a:gd name="T62" fmla="*/ 606 w 867"/>
                <a:gd name="T63" fmla="*/ 144 h 657"/>
                <a:gd name="T64" fmla="*/ 862 w 867"/>
                <a:gd name="T65" fmla="*/ 78 h 657"/>
                <a:gd name="T66" fmla="*/ 1228 w 867"/>
                <a:gd name="T67" fmla="*/ 144 h 657"/>
                <a:gd name="T68" fmla="*/ 1468 w 867"/>
                <a:gd name="T69" fmla="*/ 405 h 657"/>
                <a:gd name="T70" fmla="*/ 1391 w 867"/>
                <a:gd name="T71" fmla="*/ 701 h 657"/>
                <a:gd name="T72" fmla="*/ 1031 w 867"/>
                <a:gd name="T73" fmla="*/ 883 h 657"/>
                <a:gd name="T74" fmla="*/ 704 w 867"/>
                <a:gd name="T75" fmla="*/ 892 h 657"/>
                <a:gd name="T76" fmla="*/ 409 w 867"/>
                <a:gd name="T77" fmla="*/ 796 h 657"/>
                <a:gd name="T78" fmla="*/ 153 w 867"/>
                <a:gd name="T79" fmla="*/ 587 h 657"/>
                <a:gd name="T80" fmla="*/ 0 w 867"/>
                <a:gd name="T81" fmla="*/ 440 h 657"/>
              </a:gdLst>
              <a:ahLst/>
              <a:cxnLst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867" h="657">
                  <a:moveTo>
                    <a:pt x="45" y="435"/>
                  </a:moveTo>
                  <a:lnTo>
                    <a:pt x="150" y="549"/>
                  </a:lnTo>
                  <a:lnTo>
                    <a:pt x="243" y="618"/>
                  </a:lnTo>
                  <a:lnTo>
                    <a:pt x="342" y="648"/>
                  </a:lnTo>
                  <a:lnTo>
                    <a:pt x="423" y="657"/>
                  </a:lnTo>
                  <a:lnTo>
                    <a:pt x="516" y="651"/>
                  </a:lnTo>
                  <a:lnTo>
                    <a:pt x="624" y="621"/>
                  </a:lnTo>
                  <a:lnTo>
                    <a:pt x="717" y="576"/>
                  </a:lnTo>
                  <a:lnTo>
                    <a:pt x="792" y="513"/>
                  </a:lnTo>
                  <a:lnTo>
                    <a:pt x="846" y="435"/>
                  </a:lnTo>
                  <a:lnTo>
                    <a:pt x="867" y="348"/>
                  </a:lnTo>
                  <a:lnTo>
                    <a:pt x="867" y="282"/>
                  </a:lnTo>
                  <a:lnTo>
                    <a:pt x="855" y="225"/>
                  </a:lnTo>
                  <a:lnTo>
                    <a:pt x="834" y="168"/>
                  </a:lnTo>
                  <a:lnTo>
                    <a:pt x="777" y="99"/>
                  </a:lnTo>
                  <a:lnTo>
                    <a:pt x="711" y="48"/>
                  </a:lnTo>
                  <a:lnTo>
                    <a:pt x="624" y="12"/>
                  </a:lnTo>
                  <a:lnTo>
                    <a:pt x="528" y="0"/>
                  </a:lnTo>
                  <a:lnTo>
                    <a:pt x="456" y="15"/>
                  </a:lnTo>
                  <a:lnTo>
                    <a:pt x="366" y="51"/>
                  </a:lnTo>
                  <a:lnTo>
                    <a:pt x="276" y="117"/>
                  </a:lnTo>
                  <a:lnTo>
                    <a:pt x="219" y="189"/>
                  </a:lnTo>
                  <a:lnTo>
                    <a:pt x="180" y="276"/>
                  </a:lnTo>
                  <a:lnTo>
                    <a:pt x="186" y="342"/>
                  </a:lnTo>
                  <a:lnTo>
                    <a:pt x="195" y="375"/>
                  </a:lnTo>
                  <a:lnTo>
                    <a:pt x="237" y="432"/>
                  </a:lnTo>
                  <a:lnTo>
                    <a:pt x="306" y="486"/>
                  </a:lnTo>
                  <a:lnTo>
                    <a:pt x="366" y="510"/>
                  </a:lnTo>
                  <a:lnTo>
                    <a:pt x="432" y="522"/>
                  </a:lnTo>
                  <a:lnTo>
                    <a:pt x="522" y="498"/>
                  </a:lnTo>
                  <a:lnTo>
                    <a:pt x="579" y="465"/>
                  </a:lnTo>
                  <a:lnTo>
                    <a:pt x="606" y="429"/>
                  </a:lnTo>
                  <a:lnTo>
                    <a:pt x="621" y="399"/>
                  </a:lnTo>
                  <a:lnTo>
                    <a:pt x="621" y="321"/>
                  </a:lnTo>
                  <a:lnTo>
                    <a:pt x="597" y="264"/>
                  </a:lnTo>
                  <a:lnTo>
                    <a:pt x="561" y="228"/>
                  </a:lnTo>
                  <a:lnTo>
                    <a:pt x="513" y="204"/>
                  </a:lnTo>
                  <a:lnTo>
                    <a:pt x="447" y="192"/>
                  </a:lnTo>
                  <a:lnTo>
                    <a:pt x="384" y="213"/>
                  </a:lnTo>
                  <a:lnTo>
                    <a:pt x="333" y="258"/>
                  </a:lnTo>
                  <a:lnTo>
                    <a:pt x="309" y="315"/>
                  </a:lnTo>
                  <a:lnTo>
                    <a:pt x="318" y="387"/>
                  </a:lnTo>
                  <a:lnTo>
                    <a:pt x="372" y="411"/>
                  </a:lnTo>
                  <a:lnTo>
                    <a:pt x="402" y="411"/>
                  </a:lnTo>
                  <a:lnTo>
                    <a:pt x="372" y="369"/>
                  </a:lnTo>
                  <a:lnTo>
                    <a:pt x="360" y="318"/>
                  </a:lnTo>
                  <a:lnTo>
                    <a:pt x="378" y="249"/>
                  </a:lnTo>
                  <a:lnTo>
                    <a:pt x="420" y="225"/>
                  </a:lnTo>
                  <a:lnTo>
                    <a:pt x="465" y="231"/>
                  </a:lnTo>
                  <a:lnTo>
                    <a:pt x="537" y="288"/>
                  </a:lnTo>
                  <a:lnTo>
                    <a:pt x="573" y="369"/>
                  </a:lnTo>
                  <a:lnTo>
                    <a:pt x="567" y="423"/>
                  </a:lnTo>
                  <a:lnTo>
                    <a:pt x="552" y="432"/>
                  </a:lnTo>
                  <a:lnTo>
                    <a:pt x="507" y="459"/>
                  </a:lnTo>
                  <a:lnTo>
                    <a:pt x="453" y="477"/>
                  </a:lnTo>
                  <a:lnTo>
                    <a:pt x="402" y="474"/>
                  </a:lnTo>
                  <a:lnTo>
                    <a:pt x="345" y="453"/>
                  </a:lnTo>
                  <a:lnTo>
                    <a:pt x="288" y="414"/>
                  </a:lnTo>
                  <a:lnTo>
                    <a:pt x="237" y="354"/>
                  </a:lnTo>
                  <a:lnTo>
                    <a:pt x="225" y="255"/>
                  </a:lnTo>
                  <a:lnTo>
                    <a:pt x="243" y="189"/>
                  </a:lnTo>
                  <a:lnTo>
                    <a:pt x="333" y="99"/>
                  </a:lnTo>
                  <a:lnTo>
                    <a:pt x="390" y="72"/>
                  </a:lnTo>
                  <a:lnTo>
                    <a:pt x="474" y="54"/>
                  </a:lnTo>
                  <a:lnTo>
                    <a:pt x="597" y="57"/>
                  </a:lnTo>
                  <a:lnTo>
                    <a:pt x="675" y="99"/>
                  </a:lnTo>
                  <a:lnTo>
                    <a:pt x="765" y="177"/>
                  </a:lnTo>
                  <a:lnTo>
                    <a:pt x="807" y="279"/>
                  </a:lnTo>
                  <a:lnTo>
                    <a:pt x="804" y="399"/>
                  </a:lnTo>
                  <a:lnTo>
                    <a:pt x="765" y="483"/>
                  </a:lnTo>
                  <a:lnTo>
                    <a:pt x="666" y="558"/>
                  </a:lnTo>
                  <a:lnTo>
                    <a:pt x="567" y="609"/>
                  </a:lnTo>
                  <a:lnTo>
                    <a:pt x="456" y="624"/>
                  </a:lnTo>
                  <a:lnTo>
                    <a:pt x="387" y="615"/>
                  </a:lnTo>
                  <a:lnTo>
                    <a:pt x="318" y="600"/>
                  </a:lnTo>
                  <a:lnTo>
                    <a:pt x="225" y="549"/>
                  </a:lnTo>
                  <a:lnTo>
                    <a:pt x="150" y="477"/>
                  </a:lnTo>
                  <a:lnTo>
                    <a:pt x="84" y="405"/>
                  </a:lnTo>
                  <a:lnTo>
                    <a:pt x="33" y="324"/>
                  </a:lnTo>
                  <a:lnTo>
                    <a:pt x="0" y="303"/>
                  </a:lnTo>
                  <a:lnTo>
                    <a:pt x="45" y="435"/>
                  </a:lnTo>
                  <a:close/>
                </a:path>
              </a:pathLst>
            </a:custGeom>
            <a:gradFill rotWithShape="0">
              <a:gsLst>
                <a:gs pos="0">
                  <a:srgbClr val="F6DB86"/>
                </a:gs>
                <a:gs pos="50000">
                  <a:srgbClr val="F5D87D"/>
                </a:gs>
                <a:gs pos="100000">
                  <a:srgbClr val="F6DB86"/>
                </a:gs>
              </a:gsLst>
              <a:lin ang="135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  <p:sp>
          <p:nvSpPr>
            <p:cNvPr id="48186" name="Freeform 58"/>
            <p:cNvSpPr>
              <a:spLocks noChangeArrowheads="1"/>
            </p:cNvSpPr>
            <p:nvPr/>
          </p:nvSpPr>
          <p:spPr bwMode="auto">
            <a:xfrm>
              <a:off x="1312" y="1680"/>
              <a:ext cx="2956" cy="1799"/>
            </a:xfrm>
            <a:custGeom>
              <a:avLst/>
              <a:gdLst>
                <a:gd name="G0" fmla="+- 97 0 0"/>
                <a:gd name="G1" fmla="+- 1 0 0"/>
                <a:gd name="G2" fmla="+- 1 0 0"/>
                <a:gd name="G3" fmla="+- 1 0 0"/>
                <a:gd name="G4" fmla="+- 1180 0 0"/>
                <a:gd name="G5" fmla="+- 1 0 0"/>
                <a:gd name="G6" fmla="+- 1 0 0"/>
                <a:gd name="G7" fmla="+- 1 0 0"/>
                <a:gd name="G8" fmla="+- 1 0 0"/>
                <a:gd name="G9" fmla="+- 1 0 0"/>
                <a:gd name="G10" fmla="+- 1 0 0"/>
                <a:gd name="G11" fmla="+- 1 0 0"/>
                <a:gd name="G12" fmla="+- 1 0 0"/>
                <a:gd name="G13" fmla="+- 1 0 0"/>
                <a:gd name="G14" fmla="+- 1 0 0"/>
                <a:gd name="T0" fmla="*/ 695 256 1"/>
                <a:gd name="T1" fmla="*/ 0 256 1"/>
                <a:gd name="G15" fmla="+- 0 T0 T1"/>
                <a:gd name="G16" fmla="cos 13 G15"/>
                <a:gd name="G17" fmla="+- 1 0 0"/>
                <a:gd name="G18" fmla="+- 1 0 0"/>
                <a:gd name="G19" fmla="+- 1 0 0"/>
                <a:gd name="G20" fmla="+- 1 0 0"/>
                <a:gd name="G21" fmla="+- 1 0 0"/>
                <a:gd name="G22" fmla="+- 1 0 0"/>
                <a:gd name="G23" fmla="+- 1 0 0"/>
                <a:gd name="G24" fmla="+- 1 0 0"/>
                <a:gd name="G25" fmla="+- 1 0 0"/>
                <a:gd name="G26" fmla="+- 1 0 0"/>
                <a:gd name="G27" fmla="*/ 1 0 0"/>
                <a:gd name="G28" fmla="+- 1 0 0"/>
                <a:gd name="G29" fmla="+- 1 0 0"/>
                <a:gd name="G30" fmla="+- 1 0 0"/>
                <a:gd name="G31" fmla="+- 1 0 0"/>
                <a:gd name="G32" fmla="+- 1 0 0"/>
                <a:gd name="G33" fmla="+- 1 0 0"/>
                <a:gd name="G34" fmla="+- 1 0 0"/>
                <a:gd name="G35" fmla="+- 1 0 0"/>
                <a:gd name="G36" fmla="+- 1 0 0"/>
                <a:gd name="G37" fmla="+- 1 0 0"/>
                <a:gd name="G38" fmla="+- 1 0 0"/>
                <a:gd name="G39" fmla="+- 1 0 0"/>
                <a:gd name="G40" fmla="+- 1 0 0"/>
                <a:gd name="G41" fmla="+- 1 0 0"/>
                <a:gd name="G42" fmla="+- 1 0 0"/>
                <a:gd name="G43" fmla="+- 1 0 0"/>
                <a:gd name="G44" fmla="+- 1 0 0"/>
                <a:gd name="G45" fmla="+- 1 0 0"/>
                <a:gd name="G46" fmla="+- 1 0 0"/>
                <a:gd name="G47" fmla="+- 1 0 0"/>
                <a:gd name="G48" fmla="+- 1 0 0"/>
                <a:gd name="G49" fmla="+- 1 0 0"/>
                <a:gd name="G50" fmla="+- 1 0 0"/>
                <a:gd name="G51" fmla="+- 1 0 0"/>
                <a:gd name="G52" fmla="+- 1 0 0"/>
                <a:gd name="G53" fmla="+- 1 0 0"/>
                <a:gd name="G54" fmla="+- 1 0 0"/>
                <a:gd name="G55" fmla="+- 1 0 0"/>
                <a:gd name="G56" fmla="+- 1 0 0"/>
                <a:gd name="G57" fmla="+- 1 0 0"/>
                <a:gd name="G58" fmla="+- 1 0 0"/>
                <a:gd name="G59" fmla="+- 1 0 0"/>
                <a:gd name="G60" fmla="+- 1 0 0"/>
                <a:gd name="G61" fmla="+- 1 0 0"/>
                <a:gd name="G62" fmla="+- 1 0 0"/>
                <a:gd name="G63" fmla="+- 1 0 0"/>
                <a:gd name="G64" fmla="+- 1 0 0"/>
                <a:gd name="G65" fmla="+- 1 0 0"/>
                <a:gd name="G66" fmla="+- 1 0 0"/>
                <a:gd name="G67" fmla="+- 1 0 0"/>
                <a:gd name="G68" fmla="+- 1 0 0"/>
                <a:gd name="G69" fmla="+- 34816 0 0"/>
                <a:gd name="G70" fmla="*/ 1 0 0"/>
                <a:gd name="G71" fmla="*/ 1 35987 55552"/>
                <a:gd name="G72" fmla="*/ G71 1 180"/>
                <a:gd name="G73" fmla="*/ G70 1 G72"/>
                <a:gd name="G74" fmla="+- 64389 0 0"/>
                <a:gd name="G75" fmla="+- 64804 0 0"/>
                <a:gd name="G76" fmla="+- 65437 0 0"/>
                <a:gd name="G77" fmla="+- 415 0 0"/>
                <a:gd name="G78" fmla="+- 848 0 0"/>
                <a:gd name="G79" fmla="+- 1249 0 0"/>
                <a:gd name="G80" fmla="+- 1568 0 0"/>
                <a:gd name="G81" fmla="+- 1862 0 0"/>
                <a:gd name="G82" fmla="+- 2080 0 0"/>
                <a:gd name="G83" fmla="+- 2181 0 0"/>
                <a:gd name="G84" fmla="+- 2190 0 0"/>
                <a:gd name="G85" fmla="+- 2101 0 0"/>
                <a:gd name="G86" fmla="+- 1915 0 0"/>
                <a:gd name="G87" fmla="+- 1629 0 0"/>
                <a:gd name="G88" fmla="+- 1215 0 0"/>
                <a:gd name="G89" fmla="+- 911 0 0"/>
                <a:gd name="G90" fmla="+- 502 0 0"/>
                <a:gd name="G91" fmla="+- 199 0 0"/>
                <a:gd name="G92" fmla="+- 65498 0 0"/>
                <a:gd name="G93" fmla="+- 65344 0 0"/>
                <a:gd name="T2" fmla="*/ 261 w 1524"/>
                <a:gd name="T3" fmla="*/ 1716 h 1238"/>
                <a:gd name="T4" fmla="*/ 634 w 1524"/>
                <a:gd name="T5" fmla="*/ 1781 h 1238"/>
                <a:gd name="T6" fmla="*/ 1068 w 1524"/>
                <a:gd name="T7" fmla="*/ 1800 h 1238"/>
                <a:gd name="T8" fmla="*/ 1662 w 1524"/>
                <a:gd name="T9" fmla="*/ 1761 h 1238"/>
                <a:gd name="T10" fmla="*/ 2077 w 1524"/>
                <a:gd name="T11" fmla="*/ 1662 h 1238"/>
                <a:gd name="T12" fmla="*/ 2383 w 1524"/>
                <a:gd name="T13" fmla="*/ 1535 h 1238"/>
                <a:gd name="T14" fmla="*/ 2606 w 1524"/>
                <a:gd name="T15" fmla="*/ 1357 h 1238"/>
                <a:gd name="T16" fmla="*/ 2731 w 1524"/>
                <a:gd name="T17" fmla="*/ 1163 h 1238"/>
                <a:gd name="T18" fmla="*/ 2777 w 1524"/>
                <a:gd name="T19" fmla="*/ 915 h 1238"/>
                <a:gd name="T20" fmla="*/ 2737 w 1524"/>
                <a:gd name="T21" fmla="*/ 657 h 1238"/>
                <a:gd name="T22" fmla="*/ 2606 w 1524"/>
                <a:gd name="T23" fmla="*/ 425 h 1238"/>
                <a:gd name="T24" fmla="*/ 2433 w 1524"/>
                <a:gd name="T25" fmla="*/ 243 h 1238"/>
                <a:gd name="T26" fmla="*/ 2212 w 1524"/>
                <a:gd name="T27" fmla="*/ 111 h 1238"/>
                <a:gd name="T28" fmla="*/ 1935 w 1524"/>
                <a:gd name="T29" fmla="*/ 20 h 1238"/>
                <a:gd name="T30" fmla="*/ 1629 w 1524"/>
                <a:gd name="T31" fmla="*/ 0 h 1238"/>
                <a:gd name="T32" fmla="*/ 1266 w 1524"/>
                <a:gd name="T33" fmla="*/ 51 h 1238"/>
                <a:gd name="T34" fmla="*/ 1042 w 1524"/>
                <a:gd name="T35" fmla="*/ 131 h 1238"/>
                <a:gd name="T36" fmla="*/ 796 w 1524"/>
                <a:gd name="T37" fmla="*/ 294 h 1238"/>
                <a:gd name="T38" fmla="*/ 669 w 1524"/>
                <a:gd name="T39" fmla="*/ 470 h 1238"/>
                <a:gd name="T40" fmla="*/ 634 w 1524"/>
                <a:gd name="T41" fmla="*/ 672 h 1238"/>
                <a:gd name="T42" fmla="*/ 702 w 1524"/>
                <a:gd name="T43" fmla="*/ 894 h 1238"/>
                <a:gd name="T44" fmla="*/ 902 w 1524"/>
                <a:gd name="T45" fmla="*/ 1099 h 1238"/>
                <a:gd name="T46" fmla="*/ 1117 w 1524"/>
                <a:gd name="T47" fmla="*/ 1207 h 1238"/>
                <a:gd name="T48" fmla="*/ 1421 w 1524"/>
                <a:gd name="T49" fmla="*/ 1265 h 1238"/>
                <a:gd name="T50" fmla="*/ 1793 w 1524"/>
                <a:gd name="T51" fmla="*/ 1204 h 1238"/>
                <a:gd name="T52" fmla="*/ 2039 w 1524"/>
                <a:gd name="T53" fmla="*/ 1016 h 1238"/>
                <a:gd name="T54" fmla="*/ 2121 w 1524"/>
                <a:gd name="T55" fmla="*/ 820 h 1238"/>
                <a:gd name="T56" fmla="*/ 2077 w 1524"/>
                <a:gd name="T57" fmla="*/ 628 h 1238"/>
                <a:gd name="T58" fmla="*/ 1897 w 1524"/>
                <a:gd name="T59" fmla="*/ 454 h 1238"/>
                <a:gd name="T60" fmla="*/ 1662 w 1524"/>
                <a:gd name="T61" fmla="*/ 384 h 1238"/>
                <a:gd name="T62" fmla="*/ 1389 w 1524"/>
                <a:gd name="T63" fmla="*/ 393 h 1238"/>
                <a:gd name="T64" fmla="*/ 1137 w 1524"/>
                <a:gd name="T65" fmla="*/ 489 h 1238"/>
                <a:gd name="T66" fmla="*/ 995 w 1524"/>
                <a:gd name="T67" fmla="*/ 641 h 1238"/>
                <a:gd name="T68" fmla="*/ 1006 w 1524"/>
                <a:gd name="T69" fmla="*/ 864 h 1238"/>
                <a:gd name="T70" fmla="*/ 1235 w 1524"/>
                <a:gd name="T71" fmla="*/ 1029 h 1238"/>
                <a:gd name="T72" fmla="*/ 1454 w 1524"/>
                <a:gd name="T73" fmla="*/ 1064 h 1238"/>
                <a:gd name="T74" fmla="*/ 1585 w 1524"/>
                <a:gd name="T75" fmla="*/ 1025 h 1238"/>
                <a:gd name="T76" fmla="*/ 1684 w 1524"/>
                <a:gd name="T77" fmla="*/ 903 h 1238"/>
                <a:gd name="T78" fmla="*/ 1684 w 1524"/>
                <a:gd name="T79" fmla="*/ 798 h 1238"/>
                <a:gd name="T80" fmla="*/ 1618 w 1524"/>
                <a:gd name="T81" fmla="*/ 707 h 1238"/>
                <a:gd name="T82" fmla="*/ 1432 w 1524"/>
                <a:gd name="T83" fmla="*/ 632 h 1238"/>
                <a:gd name="T84" fmla="*/ 1274 w 1524"/>
                <a:gd name="T85" fmla="*/ 663 h 1238"/>
                <a:gd name="T86" fmla="*/ 1208 w 1524"/>
                <a:gd name="T87" fmla="*/ 750 h 1238"/>
                <a:gd name="T88" fmla="*/ 1219 w 1524"/>
                <a:gd name="T89" fmla="*/ 833 h 1238"/>
                <a:gd name="T90" fmla="*/ 1339 w 1524"/>
                <a:gd name="T91" fmla="*/ 903 h 1238"/>
              </a:gdLst>
              <a:ahLst/>
              <a:cxnLst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524" h="1238">
                  <a:moveTo>
                    <a:pt x="0" y="1134"/>
                  </a:moveTo>
                  <a:lnTo>
                    <a:pt x="143" y="1180"/>
                  </a:lnTo>
                  <a:lnTo>
                    <a:pt x="238" y="1207"/>
                  </a:lnTo>
                  <a:lnTo>
                    <a:pt x="348" y="1225"/>
                  </a:lnTo>
                  <a:lnTo>
                    <a:pt x="466" y="1234"/>
                  </a:lnTo>
                  <a:lnTo>
                    <a:pt x="586" y="1238"/>
                  </a:lnTo>
                  <a:lnTo>
                    <a:pt x="794" y="1225"/>
                  </a:lnTo>
                  <a:lnTo>
                    <a:pt x="912" y="1211"/>
                  </a:lnTo>
                  <a:lnTo>
                    <a:pt x="1027" y="1180"/>
                  </a:lnTo>
                  <a:lnTo>
                    <a:pt x="1140" y="1143"/>
                  </a:lnTo>
                  <a:lnTo>
                    <a:pt x="1250" y="1090"/>
                  </a:lnTo>
                  <a:lnTo>
                    <a:pt x="1308" y="1056"/>
                  </a:lnTo>
                  <a:lnTo>
                    <a:pt x="1375" y="1000"/>
                  </a:lnTo>
                  <a:lnTo>
                    <a:pt x="1430" y="933"/>
                  </a:lnTo>
                  <a:lnTo>
                    <a:pt x="1473" y="866"/>
                  </a:lnTo>
                  <a:lnTo>
                    <a:pt x="1499" y="800"/>
                  </a:lnTo>
                  <a:lnTo>
                    <a:pt x="1517" y="716"/>
                  </a:lnTo>
                  <a:lnTo>
                    <a:pt x="1524" y="629"/>
                  </a:lnTo>
                  <a:lnTo>
                    <a:pt x="1518" y="543"/>
                  </a:lnTo>
                  <a:lnTo>
                    <a:pt x="1502" y="452"/>
                  </a:lnTo>
                  <a:lnTo>
                    <a:pt x="1466" y="357"/>
                  </a:lnTo>
                  <a:lnTo>
                    <a:pt x="1430" y="292"/>
                  </a:lnTo>
                  <a:lnTo>
                    <a:pt x="1383" y="225"/>
                  </a:lnTo>
                  <a:lnTo>
                    <a:pt x="1335" y="167"/>
                  </a:lnTo>
                  <a:lnTo>
                    <a:pt x="1277" y="116"/>
                  </a:lnTo>
                  <a:lnTo>
                    <a:pt x="1214" y="76"/>
                  </a:lnTo>
                  <a:lnTo>
                    <a:pt x="1122" y="31"/>
                  </a:lnTo>
                  <a:lnTo>
                    <a:pt x="1062" y="14"/>
                  </a:lnTo>
                  <a:lnTo>
                    <a:pt x="989" y="3"/>
                  </a:lnTo>
                  <a:lnTo>
                    <a:pt x="894" y="0"/>
                  </a:lnTo>
                  <a:lnTo>
                    <a:pt x="778" y="13"/>
                  </a:lnTo>
                  <a:lnTo>
                    <a:pt x="695" y="35"/>
                  </a:lnTo>
                  <a:lnTo>
                    <a:pt x="627" y="62"/>
                  </a:lnTo>
                  <a:lnTo>
                    <a:pt x="572" y="90"/>
                  </a:lnTo>
                  <a:lnTo>
                    <a:pt x="506" y="138"/>
                  </a:lnTo>
                  <a:lnTo>
                    <a:pt x="437" y="202"/>
                  </a:lnTo>
                  <a:lnTo>
                    <a:pt x="399" y="260"/>
                  </a:lnTo>
                  <a:lnTo>
                    <a:pt x="367" y="323"/>
                  </a:lnTo>
                  <a:lnTo>
                    <a:pt x="349" y="386"/>
                  </a:lnTo>
                  <a:lnTo>
                    <a:pt x="348" y="462"/>
                  </a:lnTo>
                  <a:lnTo>
                    <a:pt x="356" y="534"/>
                  </a:lnTo>
                  <a:lnTo>
                    <a:pt x="385" y="615"/>
                  </a:lnTo>
                  <a:lnTo>
                    <a:pt x="446" y="704"/>
                  </a:lnTo>
                  <a:lnTo>
                    <a:pt x="495" y="756"/>
                  </a:lnTo>
                  <a:lnTo>
                    <a:pt x="544" y="794"/>
                  </a:lnTo>
                  <a:lnTo>
                    <a:pt x="613" y="830"/>
                  </a:lnTo>
                  <a:lnTo>
                    <a:pt x="687" y="857"/>
                  </a:lnTo>
                  <a:lnTo>
                    <a:pt x="780" y="870"/>
                  </a:lnTo>
                  <a:lnTo>
                    <a:pt x="876" y="861"/>
                  </a:lnTo>
                  <a:lnTo>
                    <a:pt x="984" y="828"/>
                  </a:lnTo>
                  <a:lnTo>
                    <a:pt x="1068" y="768"/>
                  </a:lnTo>
                  <a:lnTo>
                    <a:pt x="1119" y="699"/>
                  </a:lnTo>
                  <a:lnTo>
                    <a:pt x="1152" y="627"/>
                  </a:lnTo>
                  <a:lnTo>
                    <a:pt x="1164" y="564"/>
                  </a:lnTo>
                  <a:lnTo>
                    <a:pt x="1164" y="498"/>
                  </a:lnTo>
                  <a:lnTo>
                    <a:pt x="1140" y="432"/>
                  </a:lnTo>
                  <a:lnTo>
                    <a:pt x="1098" y="366"/>
                  </a:lnTo>
                  <a:lnTo>
                    <a:pt x="1041" y="312"/>
                  </a:lnTo>
                  <a:lnTo>
                    <a:pt x="963" y="273"/>
                  </a:lnTo>
                  <a:lnTo>
                    <a:pt x="912" y="264"/>
                  </a:lnTo>
                  <a:lnTo>
                    <a:pt x="831" y="258"/>
                  </a:lnTo>
                  <a:lnTo>
                    <a:pt x="762" y="270"/>
                  </a:lnTo>
                  <a:lnTo>
                    <a:pt x="684" y="297"/>
                  </a:lnTo>
                  <a:lnTo>
                    <a:pt x="624" y="336"/>
                  </a:lnTo>
                  <a:lnTo>
                    <a:pt x="582" y="381"/>
                  </a:lnTo>
                  <a:lnTo>
                    <a:pt x="546" y="441"/>
                  </a:lnTo>
                  <a:lnTo>
                    <a:pt x="531" y="510"/>
                  </a:lnTo>
                  <a:lnTo>
                    <a:pt x="552" y="594"/>
                  </a:lnTo>
                  <a:lnTo>
                    <a:pt x="609" y="663"/>
                  </a:lnTo>
                  <a:lnTo>
                    <a:pt x="678" y="708"/>
                  </a:lnTo>
                  <a:lnTo>
                    <a:pt x="762" y="732"/>
                  </a:lnTo>
                  <a:lnTo>
                    <a:pt x="798" y="732"/>
                  </a:lnTo>
                  <a:lnTo>
                    <a:pt x="834" y="723"/>
                  </a:lnTo>
                  <a:lnTo>
                    <a:pt x="870" y="705"/>
                  </a:lnTo>
                  <a:lnTo>
                    <a:pt x="903" y="681"/>
                  </a:lnTo>
                  <a:lnTo>
                    <a:pt x="924" y="621"/>
                  </a:lnTo>
                  <a:lnTo>
                    <a:pt x="930" y="588"/>
                  </a:lnTo>
                  <a:lnTo>
                    <a:pt x="924" y="549"/>
                  </a:lnTo>
                  <a:lnTo>
                    <a:pt x="909" y="513"/>
                  </a:lnTo>
                  <a:lnTo>
                    <a:pt x="888" y="486"/>
                  </a:lnTo>
                  <a:lnTo>
                    <a:pt x="843" y="450"/>
                  </a:lnTo>
                  <a:lnTo>
                    <a:pt x="786" y="435"/>
                  </a:lnTo>
                  <a:lnTo>
                    <a:pt x="732" y="441"/>
                  </a:lnTo>
                  <a:lnTo>
                    <a:pt x="699" y="456"/>
                  </a:lnTo>
                  <a:lnTo>
                    <a:pt x="675" y="483"/>
                  </a:lnTo>
                  <a:lnTo>
                    <a:pt x="663" y="516"/>
                  </a:lnTo>
                  <a:lnTo>
                    <a:pt x="660" y="540"/>
                  </a:lnTo>
                  <a:lnTo>
                    <a:pt x="669" y="573"/>
                  </a:lnTo>
                  <a:lnTo>
                    <a:pt x="696" y="603"/>
                  </a:lnTo>
                  <a:lnTo>
                    <a:pt x="735" y="621"/>
                  </a:lnTo>
                </a:path>
              </a:pathLst>
            </a:custGeom>
            <a:noFill/>
            <a:ln w="38160" cap="flat">
              <a:solidFill>
                <a:srgbClr val="FF99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  <p:sp>
          <p:nvSpPr>
            <p:cNvPr id="48187" name="Freeform 59"/>
            <p:cNvSpPr>
              <a:spLocks noChangeArrowheads="1"/>
            </p:cNvSpPr>
            <p:nvPr/>
          </p:nvSpPr>
          <p:spPr bwMode="auto">
            <a:xfrm>
              <a:off x="1676" y="2438"/>
              <a:ext cx="293" cy="482"/>
            </a:xfrm>
            <a:custGeom>
              <a:avLst/>
              <a:gdLst>
                <a:gd name="G0" fmla="+- 1 0 0"/>
                <a:gd name="G1" fmla="+- 1 0 0"/>
                <a:gd name="T0" fmla="*/ 74 256 1"/>
                <a:gd name="T1" fmla="*/ 0 256 1"/>
                <a:gd name="G2" fmla="+- 0 T0 T1"/>
                <a:gd name="G3" fmla="cos 54779 G2"/>
                <a:gd name="T2" fmla="*/ 74 256 1"/>
                <a:gd name="T3" fmla="*/ 0 256 1"/>
                <a:gd name="G4" fmla="+- 0 T2 T3"/>
                <a:gd name="G5" fmla="sin 54877 G4"/>
                <a:gd name="G6" fmla="+- G3 G5 0"/>
                <a:gd name="G7" fmla="+- G6 10800 0"/>
                <a:gd name="G8" fmla="+- 1 0 0"/>
                <a:gd name="G9" fmla="+- 1 0 0"/>
                <a:gd name="G10" fmla="+- 1 0 0"/>
                <a:gd name="G11" fmla="+- 1 0 0"/>
                <a:gd name="G12" fmla="+- 1 0 0"/>
                <a:gd name="G13" fmla="+- 1 0 0"/>
                <a:gd name="G14" fmla="+- 1 0 0"/>
                <a:gd name="G15" fmla="+- 1 0 0"/>
                <a:gd name="G16" fmla="+- 1 0 0"/>
                <a:gd name="G17" fmla="*/ 1 23333 16384"/>
                <a:gd name="G18" fmla="+- 1 0 0"/>
                <a:gd name="G19" fmla="+- 1 0 0"/>
                <a:gd name="G20" fmla="+- 1 0 0"/>
                <a:gd name="T4" fmla="*/ 54 w 154"/>
                <a:gd name="T5" fmla="*/ 6 h 334"/>
                <a:gd name="T6" fmla="*/ 82 w 154"/>
                <a:gd name="T7" fmla="*/ 0 h 334"/>
                <a:gd name="T8" fmla="*/ 138 w 154"/>
                <a:gd name="T9" fmla="*/ 7 h 334"/>
                <a:gd name="T10" fmla="*/ 190 w 154"/>
                <a:gd name="T11" fmla="*/ 26 h 334"/>
                <a:gd name="T12" fmla="*/ 231 w 154"/>
                <a:gd name="T13" fmla="*/ 62 h 334"/>
                <a:gd name="T14" fmla="*/ 253 w 154"/>
                <a:gd name="T15" fmla="*/ 107 h 334"/>
                <a:gd name="T16" fmla="*/ 269 w 154"/>
                <a:gd name="T17" fmla="*/ 159 h 334"/>
                <a:gd name="T18" fmla="*/ 276 w 154"/>
                <a:gd name="T19" fmla="*/ 208 h 334"/>
                <a:gd name="T20" fmla="*/ 274 w 154"/>
                <a:gd name="T21" fmla="*/ 270 h 334"/>
                <a:gd name="T22" fmla="*/ 256 w 154"/>
                <a:gd name="T23" fmla="*/ 335 h 334"/>
                <a:gd name="T24" fmla="*/ 237 w 154"/>
                <a:gd name="T25" fmla="*/ 396 h 334"/>
                <a:gd name="T26" fmla="*/ 215 w 154"/>
                <a:gd name="T27" fmla="*/ 444 h 334"/>
                <a:gd name="T28" fmla="*/ 195 w 154"/>
                <a:gd name="T29" fmla="*/ 483 h 334"/>
                <a:gd name="T30" fmla="*/ 0 w 154"/>
                <a:gd name="T31" fmla="*/ 175 h 334"/>
                <a:gd name="T32" fmla="*/ 34 w 154"/>
                <a:gd name="T33" fmla="*/ 26 h 334"/>
                <a:gd name="T34" fmla="*/ 54 w 154"/>
                <a:gd name="T35" fmla="*/ 6 h 334"/>
              </a:gdLst>
              <a:ahLst/>
              <a:cxnLst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4" h="334">
                  <a:moveTo>
                    <a:pt x="30" y="4"/>
                  </a:moveTo>
                  <a:lnTo>
                    <a:pt x="46" y="0"/>
                  </a:lnTo>
                  <a:lnTo>
                    <a:pt x="77" y="5"/>
                  </a:lnTo>
                  <a:lnTo>
                    <a:pt x="106" y="18"/>
                  </a:lnTo>
                  <a:lnTo>
                    <a:pt x="129" y="43"/>
                  </a:lnTo>
                  <a:lnTo>
                    <a:pt x="141" y="74"/>
                  </a:lnTo>
                  <a:lnTo>
                    <a:pt x="150" y="110"/>
                  </a:lnTo>
                  <a:lnTo>
                    <a:pt x="154" y="144"/>
                  </a:lnTo>
                  <a:lnTo>
                    <a:pt x="153" y="187"/>
                  </a:lnTo>
                  <a:lnTo>
                    <a:pt x="143" y="232"/>
                  </a:lnTo>
                  <a:lnTo>
                    <a:pt x="132" y="274"/>
                  </a:lnTo>
                  <a:lnTo>
                    <a:pt x="120" y="307"/>
                  </a:lnTo>
                  <a:lnTo>
                    <a:pt x="109" y="334"/>
                  </a:lnTo>
                  <a:lnTo>
                    <a:pt x="0" y="121"/>
                  </a:lnTo>
                  <a:lnTo>
                    <a:pt x="19" y="18"/>
                  </a:lnTo>
                  <a:lnTo>
                    <a:pt x="30" y="4"/>
                  </a:lnTo>
                  <a:close/>
                </a:path>
              </a:pathLst>
            </a:custGeom>
            <a:solidFill>
              <a:srgbClr val="CCFFFF"/>
            </a:solidFill>
            <a:ln w="12600" cap="flat">
              <a:solidFill>
                <a:srgbClr val="CC66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  <p:sp>
          <p:nvSpPr>
            <p:cNvPr id="48188" name="Freeform 60"/>
            <p:cNvSpPr>
              <a:spLocks noChangeArrowheads="1"/>
            </p:cNvSpPr>
            <p:nvPr/>
          </p:nvSpPr>
          <p:spPr bwMode="auto">
            <a:xfrm>
              <a:off x="1515" y="2655"/>
              <a:ext cx="346" cy="575"/>
            </a:xfrm>
            <a:custGeom>
              <a:avLst/>
              <a:gdLst>
                <a:gd name="G0" fmla="+- 1 0 0"/>
                <a:gd name="G1" fmla="+- 1 0 0"/>
                <a:gd name="G2" fmla="+- 1 0 0"/>
                <a:gd name="G3" fmla="+- 1 0 0"/>
                <a:gd name="G4" fmla="+- 1 0 0"/>
                <a:gd name="G5" fmla="+- 1 0 0"/>
                <a:gd name="G6" fmla="+- 1 0 0"/>
                <a:gd name="G7" fmla="+- 1 0 0"/>
                <a:gd name="G8" fmla="+- 1 0 0"/>
                <a:gd name="G9" fmla="+- 1 0 0"/>
                <a:gd name="G10" fmla="+- 1 0 0"/>
                <a:gd name="G11" fmla="+- 1 0 0"/>
                <a:gd name="G12" fmla="+- 1 0 0"/>
                <a:gd name="G13" fmla="+- 1 0 0"/>
                <a:gd name="G14" fmla="+- 1 0 0"/>
                <a:gd name="G15" fmla="+- 1 0 0"/>
                <a:gd name="G16" fmla="+- 1 0 0"/>
                <a:gd name="G17" fmla="+- 1 0 0"/>
                <a:gd name="G18" fmla="+- 1 0 0"/>
                <a:gd name="G19" fmla="+- 393 0 0"/>
                <a:gd name="G20" fmla="+- 1 0 0"/>
                <a:gd name="G21" fmla="+- 1 0 0"/>
                <a:gd name="G22" fmla="+- 1 0 0"/>
                <a:gd name="G23" fmla="+- 1 0 0"/>
                <a:gd name="G24" fmla="+- 1 0 0"/>
                <a:gd name="G25" fmla="+- 1 0 0"/>
                <a:gd name="G26" fmla="+- 1 0 0"/>
                <a:gd name="G27" fmla="+- 1 0 0"/>
                <a:gd name="G28" fmla="+- 1 0 0"/>
                <a:gd name="G29" fmla="+- 1 0 0"/>
                <a:gd name="G30" fmla="+- 1 0 0"/>
                <a:gd name="G31" fmla="+- 1 0 0"/>
                <a:gd name="G32" fmla="+- 1 0 0"/>
                <a:gd name="G33" fmla="+- 1 0 0"/>
                <a:gd name="G34" fmla="+- 1 0 0"/>
                <a:gd name="G35" fmla="+- 1 0 0"/>
                <a:gd name="G36" fmla="*/ 1 23333 16384"/>
                <a:gd name="G37" fmla="+- 1 0 0"/>
                <a:gd name="G38" fmla="+- 1 0 0"/>
                <a:gd name="G39" fmla="+- 1 0 0"/>
                <a:gd name="G40" fmla="+- 1 0 0"/>
                <a:gd name="G41" fmla="+- 1 0 0"/>
                <a:gd name="G42" fmla="+- 1 0 0"/>
                <a:gd name="G43" fmla="+- 1 0 0"/>
                <a:gd name="G44" fmla="+- 1 0 0"/>
                <a:gd name="G45" fmla="+- 1 0 0"/>
                <a:gd name="G46" fmla="+- 1 0 0"/>
                <a:gd name="G47" fmla="+- 1 0 0"/>
                <a:gd name="T0" fmla="*/ 326 w 181"/>
                <a:gd name="T1" fmla="*/ 297 h 398"/>
                <a:gd name="T2" fmla="*/ 135 w 181"/>
                <a:gd name="T3" fmla="*/ 0 h 398"/>
                <a:gd name="T4" fmla="*/ 131 w 181"/>
                <a:gd name="T5" fmla="*/ 38 h 398"/>
                <a:gd name="T6" fmla="*/ 149 w 181"/>
                <a:gd name="T7" fmla="*/ 72 h 398"/>
                <a:gd name="T8" fmla="*/ 168 w 181"/>
                <a:gd name="T9" fmla="*/ 104 h 398"/>
                <a:gd name="T10" fmla="*/ 189 w 181"/>
                <a:gd name="T11" fmla="*/ 155 h 398"/>
                <a:gd name="T12" fmla="*/ 195 w 181"/>
                <a:gd name="T13" fmla="*/ 221 h 398"/>
                <a:gd name="T14" fmla="*/ 195 w 181"/>
                <a:gd name="T15" fmla="*/ 291 h 398"/>
                <a:gd name="T16" fmla="*/ 187 w 181"/>
                <a:gd name="T17" fmla="*/ 342 h 398"/>
                <a:gd name="T18" fmla="*/ 162 w 181"/>
                <a:gd name="T19" fmla="*/ 386 h 398"/>
                <a:gd name="T20" fmla="*/ 124 w 181"/>
                <a:gd name="T21" fmla="*/ 421 h 398"/>
                <a:gd name="T22" fmla="*/ 119 w 181"/>
                <a:gd name="T23" fmla="*/ 373 h 398"/>
                <a:gd name="T24" fmla="*/ 122 w 181"/>
                <a:gd name="T25" fmla="*/ 337 h 398"/>
                <a:gd name="T26" fmla="*/ 133 w 181"/>
                <a:gd name="T27" fmla="*/ 276 h 398"/>
                <a:gd name="T28" fmla="*/ 130 w 181"/>
                <a:gd name="T29" fmla="*/ 208 h 398"/>
                <a:gd name="T30" fmla="*/ 146 w 181"/>
                <a:gd name="T31" fmla="*/ 182 h 398"/>
                <a:gd name="T32" fmla="*/ 149 w 181"/>
                <a:gd name="T33" fmla="*/ 152 h 398"/>
                <a:gd name="T34" fmla="*/ 135 w 181"/>
                <a:gd name="T35" fmla="*/ 122 h 398"/>
                <a:gd name="T36" fmla="*/ 115 w 181"/>
                <a:gd name="T37" fmla="*/ 101 h 398"/>
                <a:gd name="T38" fmla="*/ 106 w 181"/>
                <a:gd name="T39" fmla="*/ 119 h 398"/>
                <a:gd name="T40" fmla="*/ 81 w 181"/>
                <a:gd name="T41" fmla="*/ 211 h 398"/>
                <a:gd name="T42" fmla="*/ 79 w 181"/>
                <a:gd name="T43" fmla="*/ 229 h 398"/>
                <a:gd name="T44" fmla="*/ 103 w 181"/>
                <a:gd name="T45" fmla="*/ 242 h 398"/>
                <a:gd name="T46" fmla="*/ 95 w 181"/>
                <a:gd name="T47" fmla="*/ 263 h 398"/>
                <a:gd name="T48" fmla="*/ 79 w 181"/>
                <a:gd name="T49" fmla="*/ 249 h 398"/>
                <a:gd name="T50" fmla="*/ 72 w 181"/>
                <a:gd name="T51" fmla="*/ 292 h 398"/>
                <a:gd name="T52" fmla="*/ 94 w 181"/>
                <a:gd name="T53" fmla="*/ 288 h 398"/>
                <a:gd name="T54" fmla="*/ 88 w 181"/>
                <a:gd name="T55" fmla="*/ 311 h 398"/>
                <a:gd name="T56" fmla="*/ 68 w 181"/>
                <a:gd name="T57" fmla="*/ 311 h 398"/>
                <a:gd name="T58" fmla="*/ 61 w 181"/>
                <a:gd name="T59" fmla="*/ 334 h 398"/>
                <a:gd name="T60" fmla="*/ 83 w 181"/>
                <a:gd name="T61" fmla="*/ 334 h 398"/>
                <a:gd name="T62" fmla="*/ 76 w 181"/>
                <a:gd name="T63" fmla="*/ 355 h 398"/>
                <a:gd name="T64" fmla="*/ 54 w 181"/>
                <a:gd name="T65" fmla="*/ 355 h 398"/>
                <a:gd name="T66" fmla="*/ 50 w 181"/>
                <a:gd name="T67" fmla="*/ 373 h 398"/>
                <a:gd name="T68" fmla="*/ 76 w 181"/>
                <a:gd name="T69" fmla="*/ 373 h 398"/>
                <a:gd name="T70" fmla="*/ 70 w 181"/>
                <a:gd name="T71" fmla="*/ 398 h 398"/>
                <a:gd name="T72" fmla="*/ 40 w 181"/>
                <a:gd name="T73" fmla="*/ 394 h 398"/>
                <a:gd name="T74" fmla="*/ 0 w 181"/>
                <a:gd name="T75" fmla="*/ 551 h 398"/>
                <a:gd name="T76" fmla="*/ 9 w 181"/>
                <a:gd name="T77" fmla="*/ 569 h 398"/>
                <a:gd name="T78" fmla="*/ 25 w 181"/>
                <a:gd name="T79" fmla="*/ 576 h 398"/>
                <a:gd name="T80" fmla="*/ 38 w 181"/>
                <a:gd name="T81" fmla="*/ 569 h 398"/>
                <a:gd name="T82" fmla="*/ 70 w 181"/>
                <a:gd name="T83" fmla="*/ 556 h 398"/>
                <a:gd name="T84" fmla="*/ 99 w 181"/>
                <a:gd name="T85" fmla="*/ 537 h 398"/>
                <a:gd name="T86" fmla="*/ 146 w 181"/>
                <a:gd name="T87" fmla="*/ 502 h 398"/>
                <a:gd name="T88" fmla="*/ 204 w 181"/>
                <a:gd name="T89" fmla="*/ 453 h 398"/>
                <a:gd name="T90" fmla="*/ 238 w 181"/>
                <a:gd name="T91" fmla="*/ 415 h 398"/>
                <a:gd name="T92" fmla="*/ 279 w 181"/>
                <a:gd name="T93" fmla="*/ 368 h 398"/>
                <a:gd name="T94" fmla="*/ 326 w 181"/>
                <a:gd name="T95" fmla="*/ 297 h 3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81" h="398">
                  <a:moveTo>
                    <a:pt x="181" y="205"/>
                  </a:moveTo>
                  <a:lnTo>
                    <a:pt x="75" y="0"/>
                  </a:lnTo>
                  <a:lnTo>
                    <a:pt x="73" y="26"/>
                  </a:lnTo>
                  <a:lnTo>
                    <a:pt x="83" y="50"/>
                  </a:lnTo>
                  <a:lnTo>
                    <a:pt x="93" y="72"/>
                  </a:lnTo>
                  <a:lnTo>
                    <a:pt x="105" y="107"/>
                  </a:lnTo>
                  <a:lnTo>
                    <a:pt x="108" y="153"/>
                  </a:lnTo>
                  <a:lnTo>
                    <a:pt x="108" y="201"/>
                  </a:lnTo>
                  <a:lnTo>
                    <a:pt x="104" y="236"/>
                  </a:lnTo>
                  <a:lnTo>
                    <a:pt x="90" y="267"/>
                  </a:lnTo>
                  <a:lnTo>
                    <a:pt x="69" y="291"/>
                  </a:lnTo>
                  <a:lnTo>
                    <a:pt x="66" y="258"/>
                  </a:lnTo>
                  <a:lnTo>
                    <a:pt x="68" y="233"/>
                  </a:lnTo>
                  <a:lnTo>
                    <a:pt x="74" y="191"/>
                  </a:lnTo>
                  <a:lnTo>
                    <a:pt x="72" y="144"/>
                  </a:lnTo>
                  <a:lnTo>
                    <a:pt x="81" y="126"/>
                  </a:lnTo>
                  <a:lnTo>
                    <a:pt x="83" y="105"/>
                  </a:lnTo>
                  <a:lnTo>
                    <a:pt x="75" y="84"/>
                  </a:lnTo>
                  <a:lnTo>
                    <a:pt x="64" y="70"/>
                  </a:lnTo>
                  <a:lnTo>
                    <a:pt x="59" y="82"/>
                  </a:lnTo>
                  <a:lnTo>
                    <a:pt x="45" y="146"/>
                  </a:lnTo>
                  <a:lnTo>
                    <a:pt x="44" y="158"/>
                  </a:lnTo>
                  <a:lnTo>
                    <a:pt x="57" y="167"/>
                  </a:lnTo>
                  <a:lnTo>
                    <a:pt x="53" y="182"/>
                  </a:lnTo>
                  <a:lnTo>
                    <a:pt x="44" y="172"/>
                  </a:lnTo>
                  <a:lnTo>
                    <a:pt x="40" y="202"/>
                  </a:lnTo>
                  <a:lnTo>
                    <a:pt x="52" y="199"/>
                  </a:lnTo>
                  <a:lnTo>
                    <a:pt x="49" y="215"/>
                  </a:lnTo>
                  <a:lnTo>
                    <a:pt x="38" y="215"/>
                  </a:lnTo>
                  <a:lnTo>
                    <a:pt x="34" y="231"/>
                  </a:lnTo>
                  <a:lnTo>
                    <a:pt x="46" y="231"/>
                  </a:lnTo>
                  <a:lnTo>
                    <a:pt x="42" y="245"/>
                  </a:lnTo>
                  <a:lnTo>
                    <a:pt x="30" y="245"/>
                  </a:lnTo>
                  <a:lnTo>
                    <a:pt x="28" y="258"/>
                  </a:lnTo>
                  <a:lnTo>
                    <a:pt x="42" y="258"/>
                  </a:lnTo>
                  <a:lnTo>
                    <a:pt x="39" y="275"/>
                  </a:lnTo>
                  <a:lnTo>
                    <a:pt x="22" y="272"/>
                  </a:lnTo>
                  <a:lnTo>
                    <a:pt x="0" y="381"/>
                  </a:lnTo>
                  <a:lnTo>
                    <a:pt x="5" y="393"/>
                  </a:lnTo>
                  <a:lnTo>
                    <a:pt x="14" y="398"/>
                  </a:lnTo>
                  <a:lnTo>
                    <a:pt x="21" y="393"/>
                  </a:lnTo>
                  <a:lnTo>
                    <a:pt x="39" y="384"/>
                  </a:lnTo>
                  <a:lnTo>
                    <a:pt x="55" y="371"/>
                  </a:lnTo>
                  <a:lnTo>
                    <a:pt x="81" y="347"/>
                  </a:lnTo>
                  <a:lnTo>
                    <a:pt x="113" y="313"/>
                  </a:lnTo>
                  <a:lnTo>
                    <a:pt x="132" y="287"/>
                  </a:lnTo>
                  <a:lnTo>
                    <a:pt x="155" y="254"/>
                  </a:lnTo>
                  <a:lnTo>
                    <a:pt x="181" y="205"/>
                  </a:lnTo>
                  <a:close/>
                </a:path>
              </a:pathLst>
            </a:custGeom>
            <a:solidFill>
              <a:srgbClr val="CCFFFF"/>
            </a:solidFill>
            <a:ln w="12600" cap="flat">
              <a:solidFill>
                <a:srgbClr val="CC66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  <p:sp>
          <p:nvSpPr>
            <p:cNvPr id="48189" name="Freeform 61"/>
            <p:cNvSpPr>
              <a:spLocks noChangeArrowheads="1"/>
            </p:cNvSpPr>
            <p:nvPr/>
          </p:nvSpPr>
          <p:spPr bwMode="auto">
            <a:xfrm>
              <a:off x="1218" y="2487"/>
              <a:ext cx="422" cy="763"/>
            </a:xfrm>
            <a:custGeom>
              <a:avLst/>
              <a:gdLst>
                <a:gd name="G0" fmla="+- 1 0 0"/>
                <a:gd name="G1" fmla="+- 1 0 0"/>
                <a:gd name="G2" fmla="+- 33 0 0"/>
                <a:gd name="G3" fmla="+- 37 0 0"/>
                <a:gd name="G4" fmla="+- 11 0 0"/>
                <a:gd name="G5" fmla="+- 1 0 0"/>
                <a:gd name="G6" fmla="+- 1 0 0"/>
                <a:gd name="G7" fmla="+- 1 0 0"/>
                <a:gd name="G8" fmla="+- 1 0 0"/>
                <a:gd name="G9" fmla="+- 1 0 0"/>
                <a:gd name="G10" fmla="+- 1 0 0"/>
                <a:gd name="G11" fmla="+- 1 0 0"/>
                <a:gd name="G12" fmla="+- 1 0 0"/>
                <a:gd name="G13" fmla="+- 1 0 0"/>
                <a:gd name="G14" fmla="*/ 1 16385 2"/>
                <a:gd name="G15" fmla="+- 1 0 0"/>
                <a:gd name="G16" fmla="+- 1 0 0"/>
                <a:gd name="G17" fmla="+- 1 0 0"/>
                <a:gd name="G18" fmla="+- 1 0 0"/>
                <a:gd name="G19" fmla="+- 1 0 0"/>
                <a:gd name="G20" fmla="+- 1 0 0"/>
                <a:gd name="G21" fmla="+- 1 0 0"/>
                <a:gd name="G22" fmla="*/ 1 0 0"/>
                <a:gd name="G23" fmla="*/ 1 35987 55552"/>
                <a:gd name="G24" fmla="*/ G23 1 180"/>
                <a:gd name="G25" fmla="*/ G22 1 G24"/>
                <a:gd name="G26" fmla="+- 64913 0 0"/>
                <a:gd name="G27" fmla="+- 64883 0 0"/>
                <a:gd name="G28" fmla="+- 64880 0 0"/>
                <a:gd name="G29" fmla="+- 64891 0 0"/>
                <a:gd name="T0" fmla="*/ 184 w 220"/>
                <a:gd name="T1" fmla="*/ 764 h 527"/>
                <a:gd name="T2" fmla="*/ 137 w 220"/>
                <a:gd name="T3" fmla="*/ 760 h 527"/>
                <a:gd name="T4" fmla="*/ 85 w 220"/>
                <a:gd name="T5" fmla="*/ 738 h 527"/>
                <a:gd name="T6" fmla="*/ 51 w 220"/>
                <a:gd name="T7" fmla="*/ 707 h 527"/>
                <a:gd name="T8" fmla="*/ 25 w 220"/>
                <a:gd name="T9" fmla="*/ 670 h 527"/>
                <a:gd name="T10" fmla="*/ 9 w 220"/>
                <a:gd name="T11" fmla="*/ 629 h 527"/>
                <a:gd name="T12" fmla="*/ 0 w 220"/>
                <a:gd name="T13" fmla="*/ 578 h 527"/>
                <a:gd name="T14" fmla="*/ 0 w 220"/>
                <a:gd name="T15" fmla="*/ 525 h 527"/>
                <a:gd name="T16" fmla="*/ 7 w 220"/>
                <a:gd name="T17" fmla="*/ 462 h 527"/>
                <a:gd name="T18" fmla="*/ 20 w 220"/>
                <a:gd name="T19" fmla="*/ 412 h 527"/>
                <a:gd name="T20" fmla="*/ 45 w 220"/>
                <a:gd name="T21" fmla="*/ 345 h 527"/>
                <a:gd name="T22" fmla="*/ 76 w 220"/>
                <a:gd name="T23" fmla="*/ 284 h 527"/>
                <a:gd name="T24" fmla="*/ 114 w 220"/>
                <a:gd name="T25" fmla="*/ 222 h 527"/>
                <a:gd name="T26" fmla="*/ 162 w 220"/>
                <a:gd name="T27" fmla="*/ 161 h 527"/>
                <a:gd name="T28" fmla="*/ 224 w 220"/>
                <a:gd name="T29" fmla="*/ 99 h 527"/>
                <a:gd name="T30" fmla="*/ 260 w 220"/>
                <a:gd name="T31" fmla="*/ 65 h 527"/>
                <a:gd name="T32" fmla="*/ 300 w 220"/>
                <a:gd name="T33" fmla="*/ 33 h 527"/>
                <a:gd name="T34" fmla="*/ 337 w 220"/>
                <a:gd name="T35" fmla="*/ 12 h 527"/>
                <a:gd name="T36" fmla="*/ 365 w 220"/>
                <a:gd name="T37" fmla="*/ 0 h 527"/>
                <a:gd name="T38" fmla="*/ 393 w 220"/>
                <a:gd name="T39" fmla="*/ 12 h 527"/>
                <a:gd name="T40" fmla="*/ 397 w 220"/>
                <a:gd name="T41" fmla="*/ 30 h 527"/>
                <a:gd name="T42" fmla="*/ 393 w 220"/>
                <a:gd name="T43" fmla="*/ 70 h 527"/>
                <a:gd name="T44" fmla="*/ 377 w 220"/>
                <a:gd name="T45" fmla="*/ 122 h 527"/>
                <a:gd name="T46" fmla="*/ 233 w 220"/>
                <a:gd name="T47" fmla="*/ 696 h 527"/>
                <a:gd name="T48" fmla="*/ 220 w 220"/>
                <a:gd name="T49" fmla="*/ 736 h 527"/>
                <a:gd name="T50" fmla="*/ 211 w 220"/>
                <a:gd name="T51" fmla="*/ 754 h 527"/>
                <a:gd name="T52" fmla="*/ 184 w 220"/>
                <a:gd name="T53" fmla="*/ 764 h 5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20" h="527">
                  <a:moveTo>
                    <a:pt x="102" y="527"/>
                  </a:moveTo>
                  <a:lnTo>
                    <a:pt x="76" y="524"/>
                  </a:lnTo>
                  <a:lnTo>
                    <a:pt x="47" y="509"/>
                  </a:lnTo>
                  <a:lnTo>
                    <a:pt x="28" y="488"/>
                  </a:lnTo>
                  <a:lnTo>
                    <a:pt x="14" y="462"/>
                  </a:lnTo>
                  <a:lnTo>
                    <a:pt x="5" y="434"/>
                  </a:lnTo>
                  <a:lnTo>
                    <a:pt x="0" y="399"/>
                  </a:lnTo>
                  <a:lnTo>
                    <a:pt x="0" y="362"/>
                  </a:lnTo>
                  <a:lnTo>
                    <a:pt x="4" y="319"/>
                  </a:lnTo>
                  <a:lnTo>
                    <a:pt x="11" y="284"/>
                  </a:lnTo>
                  <a:lnTo>
                    <a:pt x="25" y="238"/>
                  </a:lnTo>
                  <a:lnTo>
                    <a:pt x="42" y="196"/>
                  </a:lnTo>
                  <a:lnTo>
                    <a:pt x="63" y="153"/>
                  </a:lnTo>
                  <a:lnTo>
                    <a:pt x="90" y="111"/>
                  </a:lnTo>
                  <a:lnTo>
                    <a:pt x="124" y="68"/>
                  </a:lnTo>
                  <a:lnTo>
                    <a:pt x="144" y="45"/>
                  </a:lnTo>
                  <a:lnTo>
                    <a:pt x="166" y="23"/>
                  </a:lnTo>
                  <a:lnTo>
                    <a:pt x="187" y="8"/>
                  </a:lnTo>
                  <a:lnTo>
                    <a:pt x="202" y="0"/>
                  </a:lnTo>
                  <a:lnTo>
                    <a:pt x="218" y="8"/>
                  </a:lnTo>
                  <a:lnTo>
                    <a:pt x="220" y="21"/>
                  </a:lnTo>
                  <a:lnTo>
                    <a:pt x="218" y="48"/>
                  </a:lnTo>
                  <a:lnTo>
                    <a:pt x="209" y="84"/>
                  </a:lnTo>
                  <a:lnTo>
                    <a:pt x="129" y="480"/>
                  </a:lnTo>
                  <a:lnTo>
                    <a:pt x="122" y="508"/>
                  </a:lnTo>
                  <a:lnTo>
                    <a:pt x="117" y="520"/>
                  </a:lnTo>
                  <a:lnTo>
                    <a:pt x="102" y="527"/>
                  </a:lnTo>
                  <a:close/>
                </a:path>
              </a:pathLst>
            </a:custGeom>
            <a:solidFill>
              <a:srgbClr val="CCFFFF"/>
            </a:solidFill>
            <a:ln w="12600" cap="flat">
              <a:solidFill>
                <a:srgbClr val="CC66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  <p:sp>
          <p:nvSpPr>
            <p:cNvPr id="48190" name="Line 62"/>
            <p:cNvSpPr>
              <a:spLocks noChangeShapeType="1"/>
            </p:cNvSpPr>
            <p:nvPr/>
          </p:nvSpPr>
          <p:spPr bwMode="auto">
            <a:xfrm>
              <a:off x="1595" y="3052"/>
              <a:ext cx="43" cy="2"/>
            </a:xfrm>
            <a:prstGeom prst="line">
              <a:avLst/>
            </a:prstGeom>
            <a:noFill/>
            <a:ln w="936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48191" name="Line 63"/>
            <p:cNvSpPr>
              <a:spLocks noChangeShapeType="1"/>
            </p:cNvSpPr>
            <p:nvPr/>
          </p:nvSpPr>
          <p:spPr bwMode="auto">
            <a:xfrm flipV="1">
              <a:off x="1596" y="3028"/>
              <a:ext cx="35" cy="6"/>
            </a:xfrm>
            <a:prstGeom prst="line">
              <a:avLst/>
            </a:prstGeom>
            <a:noFill/>
            <a:ln w="936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48192" name="Line 64"/>
            <p:cNvSpPr>
              <a:spLocks noChangeShapeType="1"/>
            </p:cNvSpPr>
            <p:nvPr/>
          </p:nvSpPr>
          <p:spPr bwMode="auto">
            <a:xfrm>
              <a:off x="1601" y="3012"/>
              <a:ext cx="39" cy="0"/>
            </a:xfrm>
            <a:prstGeom prst="line">
              <a:avLst/>
            </a:prstGeom>
            <a:noFill/>
            <a:ln w="936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48193" name="Line 65"/>
            <p:cNvSpPr>
              <a:spLocks noChangeShapeType="1"/>
            </p:cNvSpPr>
            <p:nvPr/>
          </p:nvSpPr>
          <p:spPr bwMode="auto">
            <a:xfrm>
              <a:off x="1601" y="2994"/>
              <a:ext cx="34" cy="0"/>
            </a:xfrm>
            <a:prstGeom prst="line">
              <a:avLst/>
            </a:prstGeom>
            <a:noFill/>
            <a:ln w="936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48194" name="Line 66"/>
            <p:cNvSpPr>
              <a:spLocks noChangeShapeType="1"/>
            </p:cNvSpPr>
            <p:nvPr/>
          </p:nvSpPr>
          <p:spPr bwMode="auto">
            <a:xfrm>
              <a:off x="1615" y="2965"/>
              <a:ext cx="32" cy="0"/>
            </a:xfrm>
            <a:prstGeom prst="line">
              <a:avLst/>
            </a:prstGeom>
            <a:noFill/>
            <a:ln w="936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48195" name="Line 67"/>
            <p:cNvSpPr>
              <a:spLocks noChangeShapeType="1"/>
            </p:cNvSpPr>
            <p:nvPr/>
          </p:nvSpPr>
          <p:spPr bwMode="auto">
            <a:xfrm flipV="1">
              <a:off x="1617" y="2940"/>
              <a:ext cx="30" cy="7"/>
            </a:xfrm>
            <a:prstGeom prst="line">
              <a:avLst/>
            </a:prstGeom>
            <a:noFill/>
            <a:ln w="936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48196" name="Line 68"/>
            <p:cNvSpPr>
              <a:spLocks noChangeShapeType="1"/>
            </p:cNvSpPr>
            <p:nvPr/>
          </p:nvSpPr>
          <p:spPr bwMode="auto">
            <a:xfrm>
              <a:off x="1626" y="2898"/>
              <a:ext cx="32" cy="0"/>
            </a:xfrm>
            <a:prstGeom prst="line">
              <a:avLst/>
            </a:prstGeom>
            <a:noFill/>
            <a:ln w="936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48197" name="Line 69"/>
            <p:cNvSpPr>
              <a:spLocks noChangeShapeType="1"/>
            </p:cNvSpPr>
            <p:nvPr/>
          </p:nvSpPr>
          <p:spPr bwMode="auto">
            <a:xfrm>
              <a:off x="1617" y="2917"/>
              <a:ext cx="37" cy="2"/>
            </a:xfrm>
            <a:prstGeom prst="line">
              <a:avLst/>
            </a:prstGeom>
            <a:noFill/>
            <a:ln w="936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</p:grpSp>
      <p:grpSp>
        <p:nvGrpSpPr>
          <p:cNvPr id="48198" name="Group 70"/>
          <p:cNvGrpSpPr>
            <a:grpSpLocks/>
          </p:cNvGrpSpPr>
          <p:nvPr/>
        </p:nvGrpSpPr>
        <p:grpSpPr bwMode="auto">
          <a:xfrm>
            <a:off x="2195513" y="1965326"/>
            <a:ext cx="6030912" cy="3357563"/>
            <a:chOff x="423" y="1238"/>
            <a:chExt cx="3799" cy="2115"/>
          </a:xfrm>
        </p:grpSpPr>
        <p:sp>
          <p:nvSpPr>
            <p:cNvPr id="48199" name="Freeform 71"/>
            <p:cNvSpPr>
              <a:spLocks noChangeArrowheads="1"/>
            </p:cNvSpPr>
            <p:nvPr/>
          </p:nvSpPr>
          <p:spPr bwMode="auto">
            <a:xfrm>
              <a:off x="746" y="1238"/>
              <a:ext cx="3476" cy="2115"/>
            </a:xfrm>
            <a:custGeom>
              <a:avLst/>
              <a:gdLst>
                <a:gd name="G0" fmla="+- 1 0 0"/>
                <a:gd name="G1" fmla="+- 1 0 0"/>
                <a:gd name="G2" fmla="+- 1 0 0"/>
                <a:gd name="G3" fmla="+- 1 0 0"/>
                <a:gd name="G4" fmla="+- 1 0 0"/>
                <a:gd name="G5" fmla="+- 1 0 0"/>
                <a:gd name="G6" fmla="+- 1 0 0"/>
                <a:gd name="G7" fmla="+- 1 0 0"/>
                <a:gd name="G8" fmla="+- 1 0 0"/>
                <a:gd name="G9" fmla="+- 1 0 0"/>
                <a:gd name="G10" fmla="+- 1 0 0"/>
                <a:gd name="G11" fmla="+- 1 0 0"/>
                <a:gd name="G12" fmla="+- 1 0 0"/>
                <a:gd name="G13" fmla="+- 1 0 0"/>
                <a:gd name="G14" fmla="+- 1 0 0"/>
                <a:gd name="G15" fmla="+- 1 0 0"/>
                <a:gd name="G16" fmla="+- 1 0 0"/>
                <a:gd name="G17" fmla="+- 1 0 0"/>
                <a:gd name="G18" fmla="+- 1 0 0"/>
                <a:gd name="G19" fmla="+- 1 0 0"/>
                <a:gd name="G20" fmla="+- 1 0 0"/>
                <a:gd name="G21" fmla="+- 1 0 0"/>
                <a:gd name="G22" fmla="+- 1 0 0"/>
                <a:gd name="G23" fmla="+- 1 0 0"/>
                <a:gd name="G24" fmla="+- 1 0 0"/>
                <a:gd name="G25" fmla="+- 1 0 0"/>
                <a:gd name="G26" fmla="+- 1 0 0"/>
                <a:gd name="G27" fmla="+- 1 0 0"/>
                <a:gd name="G28" fmla="+- 1 0 0"/>
                <a:gd name="G29" fmla="+- 1 0 0"/>
                <a:gd name="G30" fmla="+- 1 0 0"/>
                <a:gd name="G31" fmla="+- 1 0 0"/>
                <a:gd name="G32" fmla="+- 36864 0 0"/>
                <a:gd name="G33" fmla="*/ 1 0 0"/>
                <a:gd name="G34" fmla="*/ 1 35987 55552"/>
                <a:gd name="G35" fmla="*/ G34 1 180"/>
                <a:gd name="G36" fmla="*/ G33 1 G35"/>
                <a:gd name="G37" fmla="+- 65503 0 0"/>
                <a:gd name="G38" fmla="+- 65377 0 0"/>
                <a:gd name="G39" fmla="+- 63608 0 0"/>
                <a:gd name="G40" fmla="+- 63825 0 0"/>
                <a:gd name="G41" fmla="+- 63983 0 0"/>
                <a:gd name="G42" fmla="+- 64188 0 0"/>
                <a:gd name="G43" fmla="+- 64425 0 0"/>
                <a:gd name="G44" fmla="+- 64675 0 0"/>
                <a:gd name="T0" fmla="*/ 739 w 1524"/>
                <a:gd name="T1" fmla="*/ 692 h 1238"/>
                <a:gd name="T2" fmla="*/ 746 w 1524"/>
                <a:gd name="T3" fmla="*/ 779 h 1238"/>
                <a:gd name="T4" fmla="*/ 733 w 1524"/>
                <a:gd name="T5" fmla="*/ 892 h 1238"/>
                <a:gd name="T6" fmla="*/ 0 w 1524"/>
                <a:gd name="T7" fmla="*/ 1928 h 1238"/>
                <a:gd name="T8" fmla="*/ 306 w 1524"/>
                <a:gd name="T9" fmla="*/ 2017 h 1238"/>
                <a:gd name="T10" fmla="*/ 510 w 1524"/>
                <a:gd name="T11" fmla="*/ 2063 h 1238"/>
                <a:gd name="T12" fmla="*/ 746 w 1524"/>
                <a:gd name="T13" fmla="*/ 2094 h 1238"/>
                <a:gd name="T14" fmla="*/ 998 w 1524"/>
                <a:gd name="T15" fmla="*/ 2109 h 1238"/>
                <a:gd name="T16" fmla="*/ 1255 w 1524"/>
                <a:gd name="T17" fmla="*/ 2116 h 1238"/>
                <a:gd name="T18" fmla="*/ 1701 w 1524"/>
                <a:gd name="T19" fmla="*/ 2094 h 1238"/>
                <a:gd name="T20" fmla="*/ 1954 w 1524"/>
                <a:gd name="T21" fmla="*/ 2070 h 1238"/>
                <a:gd name="T22" fmla="*/ 2200 w 1524"/>
                <a:gd name="T23" fmla="*/ 2017 h 1238"/>
                <a:gd name="T24" fmla="*/ 2442 w 1524"/>
                <a:gd name="T25" fmla="*/ 1954 h 1238"/>
                <a:gd name="T26" fmla="*/ 2678 w 1524"/>
                <a:gd name="T27" fmla="*/ 1863 h 1238"/>
                <a:gd name="T28" fmla="*/ 2802 w 1524"/>
                <a:gd name="T29" fmla="*/ 1805 h 1238"/>
                <a:gd name="T30" fmla="*/ 2946 w 1524"/>
                <a:gd name="T31" fmla="*/ 1709 h 1238"/>
                <a:gd name="T32" fmla="*/ 3064 w 1524"/>
                <a:gd name="T33" fmla="*/ 1595 h 1238"/>
                <a:gd name="T34" fmla="*/ 3156 w 1524"/>
                <a:gd name="T35" fmla="*/ 1480 h 1238"/>
                <a:gd name="T36" fmla="*/ 3211 w 1524"/>
                <a:gd name="T37" fmla="*/ 1367 h 1238"/>
                <a:gd name="T38" fmla="*/ 3250 w 1524"/>
                <a:gd name="T39" fmla="*/ 1224 h 1238"/>
                <a:gd name="T40" fmla="*/ 3265 w 1524"/>
                <a:gd name="T41" fmla="*/ 1075 h 1238"/>
                <a:gd name="T42" fmla="*/ 3252 w 1524"/>
                <a:gd name="T43" fmla="*/ 928 h 1238"/>
                <a:gd name="T44" fmla="*/ 3218 w 1524"/>
                <a:gd name="T45" fmla="*/ 773 h 1238"/>
                <a:gd name="T46" fmla="*/ 3141 w 1524"/>
                <a:gd name="T47" fmla="*/ 610 h 1238"/>
                <a:gd name="T48" fmla="*/ 3064 w 1524"/>
                <a:gd name="T49" fmla="*/ 499 h 1238"/>
                <a:gd name="T50" fmla="*/ 2963 w 1524"/>
                <a:gd name="T51" fmla="*/ 385 h 1238"/>
                <a:gd name="T52" fmla="*/ 2860 w 1524"/>
                <a:gd name="T53" fmla="*/ 285 h 1238"/>
                <a:gd name="T54" fmla="*/ 2736 w 1524"/>
                <a:gd name="T55" fmla="*/ 198 h 1238"/>
                <a:gd name="T56" fmla="*/ 2601 w 1524"/>
                <a:gd name="T57" fmla="*/ 130 h 1238"/>
                <a:gd name="T58" fmla="*/ 2404 w 1524"/>
                <a:gd name="T59" fmla="*/ 53 h 1238"/>
                <a:gd name="T60" fmla="*/ 2275 w 1524"/>
                <a:gd name="T61" fmla="*/ 24 h 1238"/>
                <a:gd name="T62" fmla="*/ 2119 w 1524"/>
                <a:gd name="T63" fmla="*/ 5 h 1238"/>
                <a:gd name="T64" fmla="*/ 1915 w 1524"/>
                <a:gd name="T65" fmla="*/ 0 h 1238"/>
                <a:gd name="T66" fmla="*/ 1667 w 1524"/>
                <a:gd name="T67" fmla="*/ 22 h 1238"/>
                <a:gd name="T68" fmla="*/ 1489 w 1524"/>
                <a:gd name="T69" fmla="*/ 60 h 1238"/>
                <a:gd name="T70" fmla="*/ 1343 w 1524"/>
                <a:gd name="T71" fmla="*/ 106 h 1238"/>
                <a:gd name="T72" fmla="*/ 1225 w 1524"/>
                <a:gd name="T73" fmla="*/ 154 h 1238"/>
                <a:gd name="T74" fmla="*/ 1084 w 1524"/>
                <a:gd name="T75" fmla="*/ 236 h 1238"/>
                <a:gd name="T76" fmla="*/ 936 w 1524"/>
                <a:gd name="T77" fmla="*/ 345 h 1238"/>
                <a:gd name="T78" fmla="*/ 855 w 1524"/>
                <a:gd name="T79" fmla="*/ 444 h 1238"/>
                <a:gd name="T80" fmla="*/ 786 w 1524"/>
                <a:gd name="T81" fmla="*/ 552 h 1238"/>
                <a:gd name="T82" fmla="*/ 748 w 1524"/>
                <a:gd name="T83" fmla="*/ 660 h 1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524" h="1238">
                  <a:moveTo>
                    <a:pt x="345" y="405"/>
                  </a:moveTo>
                  <a:lnTo>
                    <a:pt x="348" y="456"/>
                  </a:lnTo>
                  <a:lnTo>
                    <a:pt x="342" y="522"/>
                  </a:lnTo>
                  <a:lnTo>
                    <a:pt x="0" y="1128"/>
                  </a:lnTo>
                  <a:lnTo>
                    <a:pt x="143" y="1180"/>
                  </a:lnTo>
                  <a:lnTo>
                    <a:pt x="238" y="1207"/>
                  </a:lnTo>
                  <a:lnTo>
                    <a:pt x="348" y="1225"/>
                  </a:lnTo>
                  <a:lnTo>
                    <a:pt x="466" y="1234"/>
                  </a:lnTo>
                  <a:lnTo>
                    <a:pt x="586" y="1238"/>
                  </a:lnTo>
                  <a:lnTo>
                    <a:pt x="794" y="1225"/>
                  </a:lnTo>
                  <a:lnTo>
                    <a:pt x="912" y="1211"/>
                  </a:lnTo>
                  <a:lnTo>
                    <a:pt x="1027" y="1180"/>
                  </a:lnTo>
                  <a:lnTo>
                    <a:pt x="1140" y="1143"/>
                  </a:lnTo>
                  <a:lnTo>
                    <a:pt x="1250" y="1090"/>
                  </a:lnTo>
                  <a:lnTo>
                    <a:pt x="1308" y="1056"/>
                  </a:lnTo>
                  <a:lnTo>
                    <a:pt x="1375" y="1000"/>
                  </a:lnTo>
                  <a:lnTo>
                    <a:pt x="1430" y="933"/>
                  </a:lnTo>
                  <a:lnTo>
                    <a:pt x="1473" y="866"/>
                  </a:lnTo>
                  <a:lnTo>
                    <a:pt x="1499" y="800"/>
                  </a:lnTo>
                  <a:lnTo>
                    <a:pt x="1517" y="716"/>
                  </a:lnTo>
                  <a:lnTo>
                    <a:pt x="1524" y="629"/>
                  </a:lnTo>
                  <a:lnTo>
                    <a:pt x="1518" y="543"/>
                  </a:lnTo>
                  <a:lnTo>
                    <a:pt x="1502" y="452"/>
                  </a:lnTo>
                  <a:lnTo>
                    <a:pt x="1466" y="357"/>
                  </a:lnTo>
                  <a:lnTo>
                    <a:pt x="1430" y="292"/>
                  </a:lnTo>
                  <a:lnTo>
                    <a:pt x="1383" y="225"/>
                  </a:lnTo>
                  <a:lnTo>
                    <a:pt x="1335" y="167"/>
                  </a:lnTo>
                  <a:lnTo>
                    <a:pt x="1277" y="116"/>
                  </a:lnTo>
                  <a:lnTo>
                    <a:pt x="1214" y="76"/>
                  </a:lnTo>
                  <a:lnTo>
                    <a:pt x="1122" y="31"/>
                  </a:lnTo>
                  <a:lnTo>
                    <a:pt x="1062" y="14"/>
                  </a:lnTo>
                  <a:lnTo>
                    <a:pt x="989" y="3"/>
                  </a:lnTo>
                  <a:lnTo>
                    <a:pt x="894" y="0"/>
                  </a:lnTo>
                  <a:lnTo>
                    <a:pt x="778" y="13"/>
                  </a:lnTo>
                  <a:lnTo>
                    <a:pt x="695" y="35"/>
                  </a:lnTo>
                  <a:lnTo>
                    <a:pt x="627" y="62"/>
                  </a:lnTo>
                  <a:lnTo>
                    <a:pt x="572" y="90"/>
                  </a:lnTo>
                  <a:lnTo>
                    <a:pt x="506" y="138"/>
                  </a:lnTo>
                  <a:lnTo>
                    <a:pt x="437" y="202"/>
                  </a:lnTo>
                  <a:lnTo>
                    <a:pt x="399" y="260"/>
                  </a:lnTo>
                  <a:lnTo>
                    <a:pt x="367" y="323"/>
                  </a:lnTo>
                  <a:lnTo>
                    <a:pt x="349" y="386"/>
                  </a:lnTo>
                </a:path>
              </a:pathLst>
            </a:custGeom>
            <a:solidFill>
              <a:srgbClr val="FDEA9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  <p:sp>
          <p:nvSpPr>
            <p:cNvPr id="48200" name="Oval 72"/>
            <p:cNvSpPr>
              <a:spLocks noChangeArrowheads="1"/>
            </p:cNvSpPr>
            <p:nvPr/>
          </p:nvSpPr>
          <p:spPr bwMode="auto">
            <a:xfrm rot="1620000">
              <a:off x="647" y="2018"/>
              <a:ext cx="871" cy="1190"/>
            </a:xfrm>
            <a:prstGeom prst="ellipse">
              <a:avLst/>
            </a:prstGeom>
            <a:solidFill>
              <a:srgbClr val="FFFF99"/>
            </a:solidFill>
            <a:ln w="38160" cap="sq">
              <a:solidFill>
                <a:srgbClr val="FF99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  <p:sp>
          <p:nvSpPr>
            <p:cNvPr id="48201" name="Freeform 73"/>
            <p:cNvSpPr>
              <a:spLocks noChangeArrowheads="1"/>
            </p:cNvSpPr>
            <p:nvPr/>
          </p:nvSpPr>
          <p:spPr bwMode="auto">
            <a:xfrm>
              <a:off x="822" y="2738"/>
              <a:ext cx="3257" cy="601"/>
            </a:xfrm>
            <a:custGeom>
              <a:avLst/>
              <a:gdLst>
                <a:gd name="G0" fmla="+- 114 0 0"/>
                <a:gd name="G1" fmla="+- 1 0 0"/>
                <a:gd name="G2" fmla="+- 1 0 0"/>
                <a:gd name="G3" fmla="+- 1 0 0"/>
                <a:gd name="G4" fmla="+- 1 0 0"/>
                <a:gd name="G5" fmla="+- 1 0 0"/>
                <a:gd name="G6" fmla="+- 1 0 0"/>
                <a:gd name="G7" fmla="+- 1 0 0"/>
                <a:gd name="G8" fmla="+- 1 0 0"/>
                <a:gd name="G9" fmla="+- 1 0 0"/>
                <a:gd name="G10" fmla="+- 1 0 0"/>
                <a:gd name="G11" fmla="+- 1 0 0"/>
                <a:gd name="G12" fmla="+- 1 0 0"/>
                <a:gd name="G13" fmla="+- 1 0 0"/>
                <a:gd name="G14" fmla="+- 1 0 0"/>
                <a:gd name="G15" fmla="+- 1 0 0"/>
                <a:gd name="G16" fmla="+- 1 0 0"/>
                <a:gd name="G17" fmla="*/ 1 10426 3805"/>
                <a:gd name="G18" fmla="+- 1 0 0"/>
                <a:gd name="G19" fmla="+- 1 0 0"/>
                <a:gd name="G20" fmla="+- 1 0 0"/>
                <a:gd name="G21" fmla="+- 1 0 0"/>
                <a:gd name="T0" fmla="*/ 0 w 1428"/>
                <a:gd name="T1" fmla="*/ 449 h 354"/>
                <a:gd name="T2" fmla="*/ 373 w 1428"/>
                <a:gd name="T3" fmla="*/ 551 h 354"/>
                <a:gd name="T4" fmla="*/ 804 w 1428"/>
                <a:gd name="T5" fmla="*/ 597 h 354"/>
                <a:gd name="T6" fmla="*/ 1324 w 1428"/>
                <a:gd name="T7" fmla="*/ 602 h 354"/>
                <a:gd name="T8" fmla="*/ 1607 w 1428"/>
                <a:gd name="T9" fmla="*/ 582 h 354"/>
                <a:gd name="T10" fmla="*/ 1871 w 1428"/>
                <a:gd name="T11" fmla="*/ 566 h 354"/>
                <a:gd name="T12" fmla="*/ 2166 w 1428"/>
                <a:gd name="T13" fmla="*/ 505 h 354"/>
                <a:gd name="T14" fmla="*/ 2404 w 1428"/>
                <a:gd name="T15" fmla="*/ 444 h 354"/>
                <a:gd name="T16" fmla="*/ 2584 w 1428"/>
                <a:gd name="T17" fmla="*/ 378 h 354"/>
                <a:gd name="T18" fmla="*/ 2758 w 1428"/>
                <a:gd name="T19" fmla="*/ 275 h 354"/>
                <a:gd name="T20" fmla="*/ 3060 w 1428"/>
                <a:gd name="T21" fmla="*/ 0 h 354"/>
                <a:gd name="T22" fmla="*/ 2796 w 1428"/>
                <a:gd name="T23" fmla="*/ 184 h 354"/>
                <a:gd name="T24" fmla="*/ 2404 w 1428"/>
                <a:gd name="T25" fmla="*/ 352 h 354"/>
                <a:gd name="T26" fmla="*/ 2057 w 1428"/>
                <a:gd name="T27" fmla="*/ 434 h 354"/>
                <a:gd name="T28" fmla="*/ 1800 w 1428"/>
                <a:gd name="T29" fmla="*/ 480 h 354"/>
                <a:gd name="T30" fmla="*/ 1498 w 1428"/>
                <a:gd name="T31" fmla="*/ 505 h 354"/>
                <a:gd name="T32" fmla="*/ 996 w 1428"/>
                <a:gd name="T33" fmla="*/ 485 h 354"/>
                <a:gd name="T34" fmla="*/ 643 w 1428"/>
                <a:gd name="T35" fmla="*/ 423 h 354"/>
                <a:gd name="T36" fmla="*/ 360 w 1428"/>
                <a:gd name="T37" fmla="*/ 332 h 354"/>
                <a:gd name="T38" fmla="*/ 238 w 1428"/>
                <a:gd name="T39" fmla="*/ 393 h 354"/>
                <a:gd name="T40" fmla="*/ 148 w 1428"/>
                <a:gd name="T41" fmla="*/ 423 h 354"/>
                <a:gd name="T42" fmla="*/ 0 w 1428"/>
                <a:gd name="T43" fmla="*/ 449 h 3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28" h="354">
                  <a:moveTo>
                    <a:pt x="0" y="264"/>
                  </a:moveTo>
                  <a:lnTo>
                    <a:pt x="174" y="324"/>
                  </a:lnTo>
                  <a:lnTo>
                    <a:pt x="375" y="351"/>
                  </a:lnTo>
                  <a:lnTo>
                    <a:pt x="618" y="354"/>
                  </a:lnTo>
                  <a:lnTo>
                    <a:pt x="750" y="342"/>
                  </a:lnTo>
                  <a:lnTo>
                    <a:pt x="873" y="333"/>
                  </a:lnTo>
                  <a:lnTo>
                    <a:pt x="1011" y="297"/>
                  </a:lnTo>
                  <a:lnTo>
                    <a:pt x="1122" y="261"/>
                  </a:lnTo>
                  <a:lnTo>
                    <a:pt x="1206" y="222"/>
                  </a:lnTo>
                  <a:lnTo>
                    <a:pt x="1287" y="162"/>
                  </a:lnTo>
                  <a:lnTo>
                    <a:pt x="1428" y="0"/>
                  </a:lnTo>
                  <a:lnTo>
                    <a:pt x="1305" y="108"/>
                  </a:lnTo>
                  <a:lnTo>
                    <a:pt x="1122" y="207"/>
                  </a:lnTo>
                  <a:lnTo>
                    <a:pt x="960" y="255"/>
                  </a:lnTo>
                  <a:lnTo>
                    <a:pt x="840" y="282"/>
                  </a:lnTo>
                  <a:lnTo>
                    <a:pt x="699" y="297"/>
                  </a:lnTo>
                  <a:lnTo>
                    <a:pt x="465" y="285"/>
                  </a:lnTo>
                  <a:lnTo>
                    <a:pt x="300" y="249"/>
                  </a:lnTo>
                  <a:lnTo>
                    <a:pt x="168" y="195"/>
                  </a:lnTo>
                  <a:lnTo>
                    <a:pt x="111" y="231"/>
                  </a:lnTo>
                  <a:lnTo>
                    <a:pt x="69" y="249"/>
                  </a:lnTo>
                  <a:lnTo>
                    <a:pt x="0" y="264"/>
                  </a:lnTo>
                  <a:close/>
                </a:path>
              </a:pathLst>
            </a:custGeom>
            <a:gradFill rotWithShape="0">
              <a:gsLst>
                <a:gs pos="0">
                  <a:srgbClr val="FDEA9B"/>
                </a:gs>
                <a:gs pos="50000">
                  <a:srgbClr val="F6DB86"/>
                </a:gs>
                <a:gs pos="100000">
                  <a:srgbClr val="FDEA9B"/>
                </a:gs>
              </a:gsLst>
              <a:lin ang="135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  <p:sp>
          <p:nvSpPr>
            <p:cNvPr id="48202" name="Freeform 74"/>
            <p:cNvSpPr>
              <a:spLocks noChangeArrowheads="1"/>
            </p:cNvSpPr>
            <p:nvPr/>
          </p:nvSpPr>
          <p:spPr bwMode="auto">
            <a:xfrm>
              <a:off x="1549" y="1597"/>
              <a:ext cx="1974" cy="1120"/>
            </a:xfrm>
            <a:custGeom>
              <a:avLst/>
              <a:gdLst>
                <a:gd name="G0" fmla="+- 1 0 0"/>
                <a:gd name="G1" fmla="+- 1 0 0"/>
                <a:gd name="G2" fmla="+- 1 0 0"/>
                <a:gd name="G3" fmla="+- 1 0 0"/>
                <a:gd name="G4" fmla="+- 1 0 0"/>
                <a:gd name="G5" fmla="+- 1 0 0"/>
                <a:gd name="G6" fmla="+- 1 0 0"/>
                <a:gd name="T0" fmla="*/ 711 256 1"/>
                <a:gd name="T1" fmla="*/ 0 256 1"/>
                <a:gd name="G7" fmla="+- 0 T0 T1"/>
                <a:gd name="G8" fmla="sin 99 G7"/>
                <a:gd name="G9" fmla="+- 1 0 0"/>
                <a:gd name="G10" fmla="+- 1 0 0"/>
                <a:gd name="G11" fmla="+- 1 0 0"/>
                <a:gd name="G12" fmla="+- 1 0 0"/>
                <a:gd name="G13" fmla="+- 1 0 0"/>
                <a:gd name="G14" fmla="+- 1 0 0"/>
                <a:gd name="G15" fmla="+- 1 0 0"/>
                <a:gd name="G16" fmla="+- 1 0 0"/>
                <a:gd name="G17" fmla="+- 1 0 0"/>
                <a:gd name="G18" fmla="+- 1 0 0"/>
                <a:gd name="G19" fmla="*/ 1 7599 16"/>
                <a:gd name="G20" fmla="*/ 1 4079 61504"/>
                <a:gd name="G21" fmla="+- 1 0 0"/>
                <a:gd name="G22" fmla="+- 1 0 0"/>
                <a:gd name="G23" fmla="+- 1 0 0"/>
                <a:gd name="G24" fmla="+- 1 0 0"/>
                <a:gd name="G25" fmla="+- 1 0 0"/>
                <a:gd name="G26" fmla="+- 1 0 0"/>
                <a:gd name="G27" fmla="+- 1 0 0"/>
                <a:gd name="G28" fmla="+- 1 0 0"/>
                <a:gd name="G29" fmla="+- 1 0 0"/>
                <a:gd name="G30" fmla="+- 1 0 0"/>
                <a:gd name="G31" fmla="+- 1 0 0"/>
                <a:gd name="G32" fmla="+- 1 0 0"/>
                <a:gd name="G33" fmla="+- 1 0 0"/>
                <a:gd name="G34" fmla="+- 1 0 0"/>
                <a:gd name="G35" fmla="+- 1 0 0"/>
                <a:gd name="G36" fmla="+- 1 0 0"/>
                <a:gd name="G37" fmla="+- 1 0 0"/>
                <a:gd name="G38" fmla="+- 1 0 0"/>
                <a:gd name="G39" fmla="+- 1 0 0"/>
                <a:gd name="G40" fmla="+- 1 0 0"/>
                <a:gd name="G41" fmla="+- 1 0 0"/>
                <a:gd name="G42" fmla="*/ 1 16385 2"/>
                <a:gd name="G43" fmla="+- 1 0 0"/>
                <a:gd name="G44" fmla="+- 1 0 0"/>
                <a:gd name="G45" fmla="+- 1 0 0"/>
                <a:gd name="G46" fmla="+- 1 0 0"/>
                <a:gd name="G47" fmla="+- 1 0 0"/>
                <a:gd name="G48" fmla="+- 1 0 0"/>
                <a:gd name="G49" fmla="+- 1 0 0"/>
                <a:gd name="G50" fmla="+- 1 0 0"/>
                <a:gd name="G51" fmla="+- 1 0 0"/>
                <a:gd name="G52" fmla="+- 1 0 0"/>
                <a:gd name="G53" fmla="+- 1 0 0"/>
                <a:gd name="G54" fmla="+- 1 0 0"/>
                <a:gd name="G55" fmla="+- 1 0 0"/>
                <a:gd name="G56" fmla="+- 1 0 0"/>
                <a:gd name="G57" fmla="+- 1 0 0"/>
                <a:gd name="G58" fmla="+- 1 0 0"/>
                <a:gd name="G59" fmla="+- 1 0 0"/>
                <a:gd name="G60" fmla="+- 1 0 0"/>
                <a:gd name="G61" fmla="+- 1 0 0"/>
                <a:gd name="G62" fmla="*/ 1 7011 51200"/>
                <a:gd name="G63" fmla="+- 1 0 0"/>
                <a:gd name="G64" fmla="+- 205 0 0"/>
                <a:gd name="G65" fmla="+- 2 0 0"/>
                <a:gd name="G66" fmla="+- 65113 0 0"/>
                <a:gd name="G67" fmla="+- 64709 0 0"/>
                <a:gd name="G68" fmla="+- 64423 0 0"/>
                <a:gd name="G69" fmla="+- 64233 0 0"/>
                <a:gd name="G70" fmla="+- 64302 0 0"/>
                <a:gd name="G71" fmla="+- 64488 0 0"/>
                <a:gd name="G72" fmla="+- 64753 0 0"/>
                <a:gd name="G73" fmla="+- 65154 0 0"/>
                <a:gd name="G74" fmla="+- 65460 0 0"/>
                <a:gd name="G75" fmla="+- 77 0 0"/>
                <a:gd name="G76" fmla="+- 65490 0 0"/>
                <a:gd name="G77" fmla="+- 65289 0 0"/>
                <a:gd name="G78" fmla="+- 65089 0 0"/>
                <a:gd name="G79" fmla="+- 64939 0 0"/>
                <a:gd name="G80" fmla="+- 64884 0 0"/>
                <a:gd name="G81" fmla="+- 64969 0 0"/>
                <a:gd name="T2" fmla="*/ 321 w 867"/>
                <a:gd name="T3" fmla="*/ 937 h 657"/>
                <a:gd name="T4" fmla="*/ 732 w 867"/>
                <a:gd name="T5" fmla="*/ 1106 h 657"/>
                <a:gd name="T6" fmla="*/ 1104 w 867"/>
                <a:gd name="T7" fmla="*/ 1111 h 657"/>
                <a:gd name="T8" fmla="*/ 1534 w 867"/>
                <a:gd name="T9" fmla="*/ 983 h 657"/>
                <a:gd name="T10" fmla="*/ 1810 w 867"/>
                <a:gd name="T11" fmla="*/ 742 h 657"/>
                <a:gd name="T12" fmla="*/ 1855 w 867"/>
                <a:gd name="T13" fmla="*/ 481 h 657"/>
                <a:gd name="T14" fmla="*/ 1784 w 867"/>
                <a:gd name="T15" fmla="*/ 287 h 657"/>
                <a:gd name="T16" fmla="*/ 1521 w 867"/>
                <a:gd name="T17" fmla="*/ 82 h 657"/>
                <a:gd name="T18" fmla="*/ 1130 w 867"/>
                <a:gd name="T19" fmla="*/ 0 h 657"/>
                <a:gd name="T20" fmla="*/ 783 w 867"/>
                <a:gd name="T21" fmla="*/ 87 h 657"/>
                <a:gd name="T22" fmla="*/ 469 w 867"/>
                <a:gd name="T23" fmla="*/ 322 h 657"/>
                <a:gd name="T24" fmla="*/ 398 w 867"/>
                <a:gd name="T25" fmla="*/ 584 h 657"/>
                <a:gd name="T26" fmla="*/ 507 w 867"/>
                <a:gd name="T27" fmla="*/ 737 h 657"/>
                <a:gd name="T28" fmla="*/ 783 w 867"/>
                <a:gd name="T29" fmla="*/ 870 h 657"/>
                <a:gd name="T30" fmla="*/ 1117 w 867"/>
                <a:gd name="T31" fmla="*/ 850 h 657"/>
                <a:gd name="T32" fmla="*/ 1297 w 867"/>
                <a:gd name="T33" fmla="*/ 732 h 657"/>
                <a:gd name="T34" fmla="*/ 1329 w 867"/>
                <a:gd name="T35" fmla="*/ 548 h 657"/>
                <a:gd name="T36" fmla="*/ 1200 w 867"/>
                <a:gd name="T37" fmla="*/ 389 h 657"/>
                <a:gd name="T38" fmla="*/ 956 w 867"/>
                <a:gd name="T39" fmla="*/ 328 h 657"/>
                <a:gd name="T40" fmla="*/ 712 w 867"/>
                <a:gd name="T41" fmla="*/ 440 h 657"/>
                <a:gd name="T42" fmla="*/ 680 w 867"/>
                <a:gd name="T43" fmla="*/ 660 h 657"/>
                <a:gd name="T44" fmla="*/ 860 w 867"/>
                <a:gd name="T45" fmla="*/ 701 h 657"/>
                <a:gd name="T46" fmla="*/ 770 w 867"/>
                <a:gd name="T47" fmla="*/ 543 h 657"/>
                <a:gd name="T48" fmla="*/ 899 w 867"/>
                <a:gd name="T49" fmla="*/ 384 h 657"/>
                <a:gd name="T50" fmla="*/ 1149 w 867"/>
                <a:gd name="T51" fmla="*/ 491 h 657"/>
                <a:gd name="T52" fmla="*/ 1213 w 867"/>
                <a:gd name="T53" fmla="*/ 722 h 657"/>
                <a:gd name="T54" fmla="*/ 1085 w 867"/>
                <a:gd name="T55" fmla="*/ 783 h 657"/>
                <a:gd name="T56" fmla="*/ 860 w 867"/>
                <a:gd name="T57" fmla="*/ 809 h 657"/>
                <a:gd name="T58" fmla="*/ 616 w 867"/>
                <a:gd name="T59" fmla="*/ 706 h 657"/>
                <a:gd name="T60" fmla="*/ 481 w 867"/>
                <a:gd name="T61" fmla="*/ 435 h 657"/>
                <a:gd name="T62" fmla="*/ 712 w 867"/>
                <a:gd name="T63" fmla="*/ 169 h 657"/>
                <a:gd name="T64" fmla="*/ 1014 w 867"/>
                <a:gd name="T65" fmla="*/ 92 h 657"/>
                <a:gd name="T66" fmla="*/ 1444 w 867"/>
                <a:gd name="T67" fmla="*/ 169 h 657"/>
                <a:gd name="T68" fmla="*/ 1727 w 867"/>
                <a:gd name="T69" fmla="*/ 476 h 657"/>
                <a:gd name="T70" fmla="*/ 1637 w 867"/>
                <a:gd name="T71" fmla="*/ 824 h 657"/>
                <a:gd name="T72" fmla="*/ 1213 w 867"/>
                <a:gd name="T73" fmla="*/ 1039 h 657"/>
                <a:gd name="T74" fmla="*/ 828 w 867"/>
                <a:gd name="T75" fmla="*/ 1049 h 657"/>
                <a:gd name="T76" fmla="*/ 481 w 867"/>
                <a:gd name="T77" fmla="*/ 937 h 657"/>
                <a:gd name="T78" fmla="*/ 180 w 867"/>
                <a:gd name="T79" fmla="*/ 691 h 657"/>
                <a:gd name="T80" fmla="*/ 0 w 867"/>
                <a:gd name="T81" fmla="*/ 517 h 657"/>
              </a:gdLst>
              <a:ahLst/>
              <a:cxnLst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867" h="657">
                  <a:moveTo>
                    <a:pt x="45" y="435"/>
                  </a:moveTo>
                  <a:lnTo>
                    <a:pt x="150" y="549"/>
                  </a:lnTo>
                  <a:lnTo>
                    <a:pt x="243" y="618"/>
                  </a:lnTo>
                  <a:lnTo>
                    <a:pt x="342" y="648"/>
                  </a:lnTo>
                  <a:lnTo>
                    <a:pt x="423" y="657"/>
                  </a:lnTo>
                  <a:lnTo>
                    <a:pt x="516" y="651"/>
                  </a:lnTo>
                  <a:lnTo>
                    <a:pt x="624" y="621"/>
                  </a:lnTo>
                  <a:lnTo>
                    <a:pt x="717" y="576"/>
                  </a:lnTo>
                  <a:lnTo>
                    <a:pt x="792" y="513"/>
                  </a:lnTo>
                  <a:lnTo>
                    <a:pt x="846" y="435"/>
                  </a:lnTo>
                  <a:lnTo>
                    <a:pt x="867" y="348"/>
                  </a:lnTo>
                  <a:lnTo>
                    <a:pt x="867" y="282"/>
                  </a:lnTo>
                  <a:lnTo>
                    <a:pt x="855" y="225"/>
                  </a:lnTo>
                  <a:lnTo>
                    <a:pt x="834" y="168"/>
                  </a:lnTo>
                  <a:lnTo>
                    <a:pt x="777" y="99"/>
                  </a:lnTo>
                  <a:lnTo>
                    <a:pt x="711" y="48"/>
                  </a:lnTo>
                  <a:lnTo>
                    <a:pt x="624" y="12"/>
                  </a:lnTo>
                  <a:lnTo>
                    <a:pt x="528" y="0"/>
                  </a:lnTo>
                  <a:lnTo>
                    <a:pt x="456" y="15"/>
                  </a:lnTo>
                  <a:lnTo>
                    <a:pt x="366" y="51"/>
                  </a:lnTo>
                  <a:lnTo>
                    <a:pt x="276" y="117"/>
                  </a:lnTo>
                  <a:lnTo>
                    <a:pt x="219" y="189"/>
                  </a:lnTo>
                  <a:lnTo>
                    <a:pt x="180" y="276"/>
                  </a:lnTo>
                  <a:lnTo>
                    <a:pt x="186" y="342"/>
                  </a:lnTo>
                  <a:lnTo>
                    <a:pt x="195" y="375"/>
                  </a:lnTo>
                  <a:lnTo>
                    <a:pt x="237" y="432"/>
                  </a:lnTo>
                  <a:lnTo>
                    <a:pt x="306" y="486"/>
                  </a:lnTo>
                  <a:lnTo>
                    <a:pt x="366" y="510"/>
                  </a:lnTo>
                  <a:lnTo>
                    <a:pt x="432" y="522"/>
                  </a:lnTo>
                  <a:lnTo>
                    <a:pt x="522" y="498"/>
                  </a:lnTo>
                  <a:lnTo>
                    <a:pt x="579" y="465"/>
                  </a:lnTo>
                  <a:lnTo>
                    <a:pt x="606" y="429"/>
                  </a:lnTo>
                  <a:lnTo>
                    <a:pt x="621" y="399"/>
                  </a:lnTo>
                  <a:lnTo>
                    <a:pt x="621" y="321"/>
                  </a:lnTo>
                  <a:lnTo>
                    <a:pt x="597" y="264"/>
                  </a:lnTo>
                  <a:lnTo>
                    <a:pt x="561" y="228"/>
                  </a:lnTo>
                  <a:lnTo>
                    <a:pt x="513" y="204"/>
                  </a:lnTo>
                  <a:lnTo>
                    <a:pt x="447" y="192"/>
                  </a:lnTo>
                  <a:lnTo>
                    <a:pt x="384" y="213"/>
                  </a:lnTo>
                  <a:lnTo>
                    <a:pt x="333" y="258"/>
                  </a:lnTo>
                  <a:lnTo>
                    <a:pt x="309" y="315"/>
                  </a:lnTo>
                  <a:lnTo>
                    <a:pt x="318" y="387"/>
                  </a:lnTo>
                  <a:lnTo>
                    <a:pt x="372" y="411"/>
                  </a:lnTo>
                  <a:lnTo>
                    <a:pt x="402" y="411"/>
                  </a:lnTo>
                  <a:lnTo>
                    <a:pt x="372" y="369"/>
                  </a:lnTo>
                  <a:lnTo>
                    <a:pt x="360" y="318"/>
                  </a:lnTo>
                  <a:lnTo>
                    <a:pt x="378" y="249"/>
                  </a:lnTo>
                  <a:lnTo>
                    <a:pt x="420" y="225"/>
                  </a:lnTo>
                  <a:lnTo>
                    <a:pt x="465" y="231"/>
                  </a:lnTo>
                  <a:lnTo>
                    <a:pt x="537" y="288"/>
                  </a:lnTo>
                  <a:lnTo>
                    <a:pt x="573" y="369"/>
                  </a:lnTo>
                  <a:lnTo>
                    <a:pt x="567" y="423"/>
                  </a:lnTo>
                  <a:lnTo>
                    <a:pt x="552" y="432"/>
                  </a:lnTo>
                  <a:lnTo>
                    <a:pt x="507" y="459"/>
                  </a:lnTo>
                  <a:lnTo>
                    <a:pt x="453" y="477"/>
                  </a:lnTo>
                  <a:lnTo>
                    <a:pt x="402" y="474"/>
                  </a:lnTo>
                  <a:lnTo>
                    <a:pt x="345" y="453"/>
                  </a:lnTo>
                  <a:lnTo>
                    <a:pt x="288" y="414"/>
                  </a:lnTo>
                  <a:lnTo>
                    <a:pt x="237" y="354"/>
                  </a:lnTo>
                  <a:lnTo>
                    <a:pt x="225" y="255"/>
                  </a:lnTo>
                  <a:lnTo>
                    <a:pt x="243" y="189"/>
                  </a:lnTo>
                  <a:lnTo>
                    <a:pt x="333" y="99"/>
                  </a:lnTo>
                  <a:lnTo>
                    <a:pt x="390" y="72"/>
                  </a:lnTo>
                  <a:lnTo>
                    <a:pt x="474" y="54"/>
                  </a:lnTo>
                  <a:lnTo>
                    <a:pt x="597" y="57"/>
                  </a:lnTo>
                  <a:lnTo>
                    <a:pt x="675" y="99"/>
                  </a:lnTo>
                  <a:lnTo>
                    <a:pt x="765" y="177"/>
                  </a:lnTo>
                  <a:lnTo>
                    <a:pt x="807" y="279"/>
                  </a:lnTo>
                  <a:lnTo>
                    <a:pt x="804" y="399"/>
                  </a:lnTo>
                  <a:lnTo>
                    <a:pt x="765" y="483"/>
                  </a:lnTo>
                  <a:lnTo>
                    <a:pt x="666" y="558"/>
                  </a:lnTo>
                  <a:lnTo>
                    <a:pt x="567" y="609"/>
                  </a:lnTo>
                  <a:lnTo>
                    <a:pt x="456" y="624"/>
                  </a:lnTo>
                  <a:lnTo>
                    <a:pt x="387" y="615"/>
                  </a:lnTo>
                  <a:lnTo>
                    <a:pt x="318" y="600"/>
                  </a:lnTo>
                  <a:lnTo>
                    <a:pt x="225" y="549"/>
                  </a:lnTo>
                  <a:lnTo>
                    <a:pt x="150" y="477"/>
                  </a:lnTo>
                  <a:lnTo>
                    <a:pt x="84" y="405"/>
                  </a:lnTo>
                  <a:lnTo>
                    <a:pt x="33" y="324"/>
                  </a:lnTo>
                  <a:lnTo>
                    <a:pt x="0" y="303"/>
                  </a:lnTo>
                  <a:lnTo>
                    <a:pt x="45" y="435"/>
                  </a:lnTo>
                  <a:close/>
                </a:path>
              </a:pathLst>
            </a:custGeom>
            <a:gradFill rotWithShape="0">
              <a:gsLst>
                <a:gs pos="0">
                  <a:srgbClr val="F6DB86"/>
                </a:gs>
                <a:gs pos="50000">
                  <a:srgbClr val="F5D87D"/>
                </a:gs>
                <a:gs pos="100000">
                  <a:srgbClr val="F6DB86"/>
                </a:gs>
              </a:gsLst>
              <a:lin ang="135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  <p:sp>
          <p:nvSpPr>
            <p:cNvPr id="48203" name="Freeform 75"/>
            <p:cNvSpPr>
              <a:spLocks noChangeArrowheads="1"/>
            </p:cNvSpPr>
            <p:nvPr/>
          </p:nvSpPr>
          <p:spPr bwMode="auto">
            <a:xfrm>
              <a:off x="746" y="1238"/>
              <a:ext cx="3476" cy="2115"/>
            </a:xfrm>
            <a:custGeom>
              <a:avLst/>
              <a:gdLst>
                <a:gd name="G0" fmla="+- 97 0 0"/>
                <a:gd name="G1" fmla="+- 1 0 0"/>
                <a:gd name="G2" fmla="+- 1 0 0"/>
                <a:gd name="G3" fmla="+- 1 0 0"/>
                <a:gd name="G4" fmla="+- 1180 0 0"/>
                <a:gd name="G5" fmla="+- 1 0 0"/>
                <a:gd name="G6" fmla="+- 1 0 0"/>
                <a:gd name="G7" fmla="+- 1 0 0"/>
                <a:gd name="G8" fmla="+- 1 0 0"/>
                <a:gd name="G9" fmla="+- 1 0 0"/>
                <a:gd name="G10" fmla="+- 1 0 0"/>
                <a:gd name="G11" fmla="+- 1 0 0"/>
                <a:gd name="G12" fmla="+- 1 0 0"/>
                <a:gd name="G13" fmla="+- 1 0 0"/>
                <a:gd name="G14" fmla="+- 1 0 0"/>
                <a:gd name="T0" fmla="*/ 695 256 1"/>
                <a:gd name="T1" fmla="*/ 0 256 1"/>
                <a:gd name="G15" fmla="+- 0 T0 T1"/>
                <a:gd name="G16" fmla="cos 13 G15"/>
                <a:gd name="G17" fmla="+- 1 0 0"/>
                <a:gd name="G18" fmla="+- 1 0 0"/>
                <a:gd name="G19" fmla="+- 1 0 0"/>
                <a:gd name="G20" fmla="+- 1 0 0"/>
                <a:gd name="G21" fmla="+- 1 0 0"/>
                <a:gd name="G22" fmla="+- 1 0 0"/>
                <a:gd name="G23" fmla="+- 1 0 0"/>
                <a:gd name="G24" fmla="+- 1 0 0"/>
                <a:gd name="G25" fmla="+- 1 0 0"/>
                <a:gd name="G26" fmla="+- 1 0 0"/>
                <a:gd name="G27" fmla="*/ 1 0 0"/>
                <a:gd name="G28" fmla="+- 1 0 0"/>
                <a:gd name="G29" fmla="+- 1 0 0"/>
                <a:gd name="G30" fmla="+- 1 0 0"/>
                <a:gd name="G31" fmla="+- 1 0 0"/>
                <a:gd name="G32" fmla="+- 1 0 0"/>
                <a:gd name="G33" fmla="+- 1 0 0"/>
                <a:gd name="G34" fmla="+- 1 0 0"/>
                <a:gd name="G35" fmla="+- 1 0 0"/>
                <a:gd name="G36" fmla="+- 1 0 0"/>
                <a:gd name="G37" fmla="+- 1 0 0"/>
                <a:gd name="G38" fmla="+- 1 0 0"/>
                <a:gd name="G39" fmla="+- 1 0 0"/>
                <a:gd name="G40" fmla="+- 1 0 0"/>
                <a:gd name="G41" fmla="+- 1 0 0"/>
                <a:gd name="G42" fmla="+- 1 0 0"/>
                <a:gd name="G43" fmla="+- 1 0 0"/>
                <a:gd name="G44" fmla="+- 1 0 0"/>
                <a:gd name="G45" fmla="+- 1 0 0"/>
                <a:gd name="G46" fmla="+- 1 0 0"/>
                <a:gd name="G47" fmla="+- 1 0 0"/>
                <a:gd name="G48" fmla="+- 1 0 0"/>
                <a:gd name="G49" fmla="+- 1 0 0"/>
                <a:gd name="G50" fmla="+- 1 0 0"/>
                <a:gd name="G51" fmla="+- 1 0 0"/>
                <a:gd name="G52" fmla="+- 1 0 0"/>
                <a:gd name="G53" fmla="+- 1 0 0"/>
                <a:gd name="G54" fmla="+- 1 0 0"/>
                <a:gd name="G55" fmla="+- 1 0 0"/>
                <a:gd name="G56" fmla="+- 1 0 0"/>
                <a:gd name="G57" fmla="+- 1 0 0"/>
                <a:gd name="G58" fmla="+- 1 0 0"/>
                <a:gd name="G59" fmla="+- 1 0 0"/>
                <a:gd name="G60" fmla="+- 1 0 0"/>
                <a:gd name="G61" fmla="+- 1 0 0"/>
                <a:gd name="G62" fmla="+- 1 0 0"/>
                <a:gd name="G63" fmla="+- 1 0 0"/>
                <a:gd name="G64" fmla="+- 1 0 0"/>
                <a:gd name="G65" fmla="+- 1 0 0"/>
                <a:gd name="G66" fmla="+- 1 0 0"/>
                <a:gd name="G67" fmla="+- 1 0 0"/>
                <a:gd name="G68" fmla="+- 1 0 0"/>
                <a:gd name="G69" fmla="+- 34816 0 0"/>
                <a:gd name="G70" fmla="*/ 1 0 0"/>
                <a:gd name="G71" fmla="*/ 1 35987 55552"/>
                <a:gd name="G72" fmla="*/ G71 1 180"/>
                <a:gd name="G73" fmla="*/ G70 1 G72"/>
                <a:gd name="G74" fmla="+- 64188 0 0"/>
                <a:gd name="G75" fmla="+- 64675 0 0"/>
                <a:gd name="G76" fmla="+- 65420 0 0"/>
                <a:gd name="G77" fmla="+- 488 0 0"/>
                <a:gd name="G78" fmla="+- 997 0 0"/>
                <a:gd name="G79" fmla="+- 1469 0 0"/>
                <a:gd name="G80" fmla="+- 1844 0 0"/>
                <a:gd name="G81" fmla="+- 2190 0 0"/>
                <a:gd name="G82" fmla="+- 2445 0 0"/>
                <a:gd name="G83" fmla="+- 2565 0 0"/>
                <a:gd name="G84" fmla="+- 2575 0 0"/>
                <a:gd name="G85" fmla="+- 2471 0 0"/>
                <a:gd name="G86" fmla="+- 2251 0 0"/>
                <a:gd name="G87" fmla="+- 1915 0 0"/>
                <a:gd name="G88" fmla="+- 1429 0 0"/>
                <a:gd name="G89" fmla="+- 1071 0 0"/>
                <a:gd name="G90" fmla="+- 591 0 0"/>
                <a:gd name="G91" fmla="+- 234 0 0"/>
                <a:gd name="G92" fmla="+- 65492 0 0"/>
                <a:gd name="G93" fmla="+- 65310 0 0"/>
                <a:gd name="T2" fmla="*/ 306 w 1524"/>
                <a:gd name="T3" fmla="*/ 2017 h 1238"/>
                <a:gd name="T4" fmla="*/ 746 w 1524"/>
                <a:gd name="T5" fmla="*/ 2094 h 1238"/>
                <a:gd name="T6" fmla="*/ 1255 w 1524"/>
                <a:gd name="T7" fmla="*/ 2116 h 1238"/>
                <a:gd name="T8" fmla="*/ 1954 w 1524"/>
                <a:gd name="T9" fmla="*/ 2070 h 1238"/>
                <a:gd name="T10" fmla="*/ 2442 w 1524"/>
                <a:gd name="T11" fmla="*/ 1954 h 1238"/>
                <a:gd name="T12" fmla="*/ 2802 w 1524"/>
                <a:gd name="T13" fmla="*/ 1805 h 1238"/>
                <a:gd name="T14" fmla="*/ 3064 w 1524"/>
                <a:gd name="T15" fmla="*/ 1595 h 1238"/>
                <a:gd name="T16" fmla="*/ 3211 w 1524"/>
                <a:gd name="T17" fmla="*/ 1367 h 1238"/>
                <a:gd name="T18" fmla="*/ 3265 w 1524"/>
                <a:gd name="T19" fmla="*/ 1075 h 1238"/>
                <a:gd name="T20" fmla="*/ 3218 w 1524"/>
                <a:gd name="T21" fmla="*/ 773 h 1238"/>
                <a:gd name="T22" fmla="*/ 3064 w 1524"/>
                <a:gd name="T23" fmla="*/ 499 h 1238"/>
                <a:gd name="T24" fmla="*/ 2860 w 1524"/>
                <a:gd name="T25" fmla="*/ 285 h 1238"/>
                <a:gd name="T26" fmla="*/ 2601 w 1524"/>
                <a:gd name="T27" fmla="*/ 130 h 1238"/>
                <a:gd name="T28" fmla="*/ 2275 w 1524"/>
                <a:gd name="T29" fmla="*/ 24 h 1238"/>
                <a:gd name="T30" fmla="*/ 1915 w 1524"/>
                <a:gd name="T31" fmla="*/ 0 h 1238"/>
                <a:gd name="T32" fmla="*/ 1489 w 1524"/>
                <a:gd name="T33" fmla="*/ 60 h 1238"/>
                <a:gd name="T34" fmla="*/ 1225 w 1524"/>
                <a:gd name="T35" fmla="*/ 154 h 1238"/>
                <a:gd name="T36" fmla="*/ 936 w 1524"/>
                <a:gd name="T37" fmla="*/ 345 h 1238"/>
                <a:gd name="T38" fmla="*/ 786 w 1524"/>
                <a:gd name="T39" fmla="*/ 552 h 1238"/>
                <a:gd name="T40" fmla="*/ 746 w 1524"/>
                <a:gd name="T41" fmla="*/ 790 h 1238"/>
                <a:gd name="T42" fmla="*/ 825 w 1524"/>
                <a:gd name="T43" fmla="*/ 1051 h 1238"/>
                <a:gd name="T44" fmla="*/ 1060 w 1524"/>
                <a:gd name="T45" fmla="*/ 1292 h 1238"/>
                <a:gd name="T46" fmla="*/ 1313 w 1524"/>
                <a:gd name="T47" fmla="*/ 1419 h 1238"/>
                <a:gd name="T48" fmla="*/ 1671 w 1524"/>
                <a:gd name="T49" fmla="*/ 1487 h 1238"/>
                <a:gd name="T50" fmla="*/ 2108 w 1524"/>
                <a:gd name="T51" fmla="*/ 1415 h 1238"/>
                <a:gd name="T52" fmla="*/ 2397 w 1524"/>
                <a:gd name="T53" fmla="*/ 1195 h 1238"/>
                <a:gd name="T54" fmla="*/ 2494 w 1524"/>
                <a:gd name="T55" fmla="*/ 964 h 1238"/>
                <a:gd name="T56" fmla="*/ 2442 w 1524"/>
                <a:gd name="T57" fmla="*/ 738 h 1238"/>
                <a:gd name="T58" fmla="*/ 2230 w 1524"/>
                <a:gd name="T59" fmla="*/ 533 h 1238"/>
                <a:gd name="T60" fmla="*/ 1954 w 1524"/>
                <a:gd name="T61" fmla="*/ 451 h 1238"/>
                <a:gd name="T62" fmla="*/ 1633 w 1524"/>
                <a:gd name="T63" fmla="*/ 461 h 1238"/>
                <a:gd name="T64" fmla="*/ 1337 w 1524"/>
                <a:gd name="T65" fmla="*/ 574 h 1238"/>
                <a:gd name="T66" fmla="*/ 1170 w 1524"/>
                <a:gd name="T67" fmla="*/ 754 h 1238"/>
                <a:gd name="T68" fmla="*/ 1183 w 1524"/>
                <a:gd name="T69" fmla="*/ 1015 h 1238"/>
                <a:gd name="T70" fmla="*/ 1453 w 1524"/>
                <a:gd name="T71" fmla="*/ 1210 h 1238"/>
                <a:gd name="T72" fmla="*/ 1710 w 1524"/>
                <a:gd name="T73" fmla="*/ 1251 h 1238"/>
                <a:gd name="T74" fmla="*/ 1864 w 1524"/>
                <a:gd name="T75" fmla="*/ 1205 h 1238"/>
                <a:gd name="T76" fmla="*/ 1980 w 1524"/>
                <a:gd name="T77" fmla="*/ 1061 h 1238"/>
                <a:gd name="T78" fmla="*/ 1980 w 1524"/>
                <a:gd name="T79" fmla="*/ 938 h 1238"/>
                <a:gd name="T80" fmla="*/ 1902 w 1524"/>
                <a:gd name="T81" fmla="*/ 831 h 1238"/>
                <a:gd name="T82" fmla="*/ 1684 w 1524"/>
                <a:gd name="T83" fmla="*/ 744 h 1238"/>
                <a:gd name="T84" fmla="*/ 1498 w 1524"/>
                <a:gd name="T85" fmla="*/ 779 h 1238"/>
                <a:gd name="T86" fmla="*/ 1420 w 1524"/>
                <a:gd name="T87" fmla="*/ 882 h 1238"/>
                <a:gd name="T88" fmla="*/ 1433 w 1524"/>
                <a:gd name="T89" fmla="*/ 979 h 1238"/>
                <a:gd name="T90" fmla="*/ 1575 w 1524"/>
                <a:gd name="T91" fmla="*/ 1061 h 1238"/>
              </a:gdLst>
              <a:ahLst/>
              <a:cxnLst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524" h="1238">
                  <a:moveTo>
                    <a:pt x="0" y="1134"/>
                  </a:moveTo>
                  <a:lnTo>
                    <a:pt x="143" y="1180"/>
                  </a:lnTo>
                  <a:lnTo>
                    <a:pt x="238" y="1207"/>
                  </a:lnTo>
                  <a:lnTo>
                    <a:pt x="348" y="1225"/>
                  </a:lnTo>
                  <a:lnTo>
                    <a:pt x="466" y="1234"/>
                  </a:lnTo>
                  <a:lnTo>
                    <a:pt x="586" y="1238"/>
                  </a:lnTo>
                  <a:lnTo>
                    <a:pt x="794" y="1225"/>
                  </a:lnTo>
                  <a:lnTo>
                    <a:pt x="912" y="1211"/>
                  </a:lnTo>
                  <a:lnTo>
                    <a:pt x="1027" y="1180"/>
                  </a:lnTo>
                  <a:lnTo>
                    <a:pt x="1140" y="1143"/>
                  </a:lnTo>
                  <a:lnTo>
                    <a:pt x="1250" y="1090"/>
                  </a:lnTo>
                  <a:lnTo>
                    <a:pt x="1308" y="1056"/>
                  </a:lnTo>
                  <a:lnTo>
                    <a:pt x="1375" y="1000"/>
                  </a:lnTo>
                  <a:lnTo>
                    <a:pt x="1430" y="933"/>
                  </a:lnTo>
                  <a:lnTo>
                    <a:pt x="1473" y="866"/>
                  </a:lnTo>
                  <a:lnTo>
                    <a:pt x="1499" y="800"/>
                  </a:lnTo>
                  <a:lnTo>
                    <a:pt x="1517" y="716"/>
                  </a:lnTo>
                  <a:lnTo>
                    <a:pt x="1524" y="629"/>
                  </a:lnTo>
                  <a:lnTo>
                    <a:pt x="1518" y="543"/>
                  </a:lnTo>
                  <a:lnTo>
                    <a:pt x="1502" y="452"/>
                  </a:lnTo>
                  <a:lnTo>
                    <a:pt x="1466" y="357"/>
                  </a:lnTo>
                  <a:lnTo>
                    <a:pt x="1430" y="292"/>
                  </a:lnTo>
                  <a:lnTo>
                    <a:pt x="1383" y="225"/>
                  </a:lnTo>
                  <a:lnTo>
                    <a:pt x="1335" y="167"/>
                  </a:lnTo>
                  <a:lnTo>
                    <a:pt x="1277" y="116"/>
                  </a:lnTo>
                  <a:lnTo>
                    <a:pt x="1214" y="76"/>
                  </a:lnTo>
                  <a:lnTo>
                    <a:pt x="1122" y="31"/>
                  </a:lnTo>
                  <a:lnTo>
                    <a:pt x="1062" y="14"/>
                  </a:lnTo>
                  <a:lnTo>
                    <a:pt x="989" y="3"/>
                  </a:lnTo>
                  <a:lnTo>
                    <a:pt x="894" y="0"/>
                  </a:lnTo>
                  <a:lnTo>
                    <a:pt x="778" y="13"/>
                  </a:lnTo>
                  <a:lnTo>
                    <a:pt x="695" y="35"/>
                  </a:lnTo>
                  <a:lnTo>
                    <a:pt x="627" y="62"/>
                  </a:lnTo>
                  <a:lnTo>
                    <a:pt x="572" y="90"/>
                  </a:lnTo>
                  <a:lnTo>
                    <a:pt x="506" y="138"/>
                  </a:lnTo>
                  <a:lnTo>
                    <a:pt x="437" y="202"/>
                  </a:lnTo>
                  <a:lnTo>
                    <a:pt x="399" y="260"/>
                  </a:lnTo>
                  <a:lnTo>
                    <a:pt x="367" y="323"/>
                  </a:lnTo>
                  <a:lnTo>
                    <a:pt x="349" y="386"/>
                  </a:lnTo>
                  <a:lnTo>
                    <a:pt x="348" y="462"/>
                  </a:lnTo>
                  <a:lnTo>
                    <a:pt x="356" y="534"/>
                  </a:lnTo>
                  <a:lnTo>
                    <a:pt x="385" y="615"/>
                  </a:lnTo>
                  <a:lnTo>
                    <a:pt x="446" y="704"/>
                  </a:lnTo>
                  <a:lnTo>
                    <a:pt x="495" y="756"/>
                  </a:lnTo>
                  <a:lnTo>
                    <a:pt x="544" y="794"/>
                  </a:lnTo>
                  <a:lnTo>
                    <a:pt x="613" y="830"/>
                  </a:lnTo>
                  <a:lnTo>
                    <a:pt x="687" y="857"/>
                  </a:lnTo>
                  <a:lnTo>
                    <a:pt x="780" y="870"/>
                  </a:lnTo>
                  <a:lnTo>
                    <a:pt x="876" y="861"/>
                  </a:lnTo>
                  <a:lnTo>
                    <a:pt x="984" y="828"/>
                  </a:lnTo>
                  <a:lnTo>
                    <a:pt x="1068" y="768"/>
                  </a:lnTo>
                  <a:lnTo>
                    <a:pt x="1119" y="699"/>
                  </a:lnTo>
                  <a:lnTo>
                    <a:pt x="1152" y="627"/>
                  </a:lnTo>
                  <a:lnTo>
                    <a:pt x="1164" y="564"/>
                  </a:lnTo>
                  <a:lnTo>
                    <a:pt x="1164" y="498"/>
                  </a:lnTo>
                  <a:lnTo>
                    <a:pt x="1140" y="432"/>
                  </a:lnTo>
                  <a:lnTo>
                    <a:pt x="1098" y="366"/>
                  </a:lnTo>
                  <a:lnTo>
                    <a:pt x="1041" y="312"/>
                  </a:lnTo>
                  <a:lnTo>
                    <a:pt x="963" y="273"/>
                  </a:lnTo>
                  <a:lnTo>
                    <a:pt x="912" y="264"/>
                  </a:lnTo>
                  <a:lnTo>
                    <a:pt x="831" y="258"/>
                  </a:lnTo>
                  <a:lnTo>
                    <a:pt x="762" y="270"/>
                  </a:lnTo>
                  <a:lnTo>
                    <a:pt x="684" y="297"/>
                  </a:lnTo>
                  <a:lnTo>
                    <a:pt x="624" y="336"/>
                  </a:lnTo>
                  <a:lnTo>
                    <a:pt x="582" y="381"/>
                  </a:lnTo>
                  <a:lnTo>
                    <a:pt x="546" y="441"/>
                  </a:lnTo>
                  <a:lnTo>
                    <a:pt x="531" y="510"/>
                  </a:lnTo>
                  <a:lnTo>
                    <a:pt x="552" y="594"/>
                  </a:lnTo>
                  <a:lnTo>
                    <a:pt x="609" y="663"/>
                  </a:lnTo>
                  <a:lnTo>
                    <a:pt x="678" y="708"/>
                  </a:lnTo>
                  <a:lnTo>
                    <a:pt x="762" y="732"/>
                  </a:lnTo>
                  <a:lnTo>
                    <a:pt x="798" y="732"/>
                  </a:lnTo>
                  <a:lnTo>
                    <a:pt x="834" y="723"/>
                  </a:lnTo>
                  <a:lnTo>
                    <a:pt x="870" y="705"/>
                  </a:lnTo>
                  <a:lnTo>
                    <a:pt x="903" y="681"/>
                  </a:lnTo>
                  <a:lnTo>
                    <a:pt x="924" y="621"/>
                  </a:lnTo>
                  <a:lnTo>
                    <a:pt x="930" y="588"/>
                  </a:lnTo>
                  <a:lnTo>
                    <a:pt x="924" y="549"/>
                  </a:lnTo>
                  <a:lnTo>
                    <a:pt x="909" y="513"/>
                  </a:lnTo>
                  <a:lnTo>
                    <a:pt x="888" y="486"/>
                  </a:lnTo>
                  <a:lnTo>
                    <a:pt x="843" y="450"/>
                  </a:lnTo>
                  <a:lnTo>
                    <a:pt x="786" y="435"/>
                  </a:lnTo>
                  <a:lnTo>
                    <a:pt x="732" y="441"/>
                  </a:lnTo>
                  <a:lnTo>
                    <a:pt x="699" y="456"/>
                  </a:lnTo>
                  <a:lnTo>
                    <a:pt x="675" y="483"/>
                  </a:lnTo>
                  <a:lnTo>
                    <a:pt x="663" y="516"/>
                  </a:lnTo>
                  <a:lnTo>
                    <a:pt x="660" y="540"/>
                  </a:lnTo>
                  <a:lnTo>
                    <a:pt x="669" y="573"/>
                  </a:lnTo>
                  <a:lnTo>
                    <a:pt x="696" y="603"/>
                  </a:lnTo>
                  <a:lnTo>
                    <a:pt x="735" y="621"/>
                  </a:lnTo>
                </a:path>
              </a:pathLst>
            </a:custGeom>
            <a:noFill/>
            <a:ln w="38160" cap="flat">
              <a:solidFill>
                <a:srgbClr val="FF99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  <p:sp>
          <p:nvSpPr>
            <p:cNvPr id="48204" name="Freeform 76"/>
            <p:cNvSpPr>
              <a:spLocks noChangeArrowheads="1"/>
            </p:cNvSpPr>
            <p:nvPr/>
          </p:nvSpPr>
          <p:spPr bwMode="auto">
            <a:xfrm>
              <a:off x="1175" y="2128"/>
              <a:ext cx="346" cy="567"/>
            </a:xfrm>
            <a:custGeom>
              <a:avLst/>
              <a:gdLst>
                <a:gd name="G0" fmla="+- 1 0 0"/>
                <a:gd name="G1" fmla="+- 1 0 0"/>
                <a:gd name="T0" fmla="*/ 74 256 1"/>
                <a:gd name="T1" fmla="*/ 0 256 1"/>
                <a:gd name="G2" fmla="+- 0 T0 T1"/>
                <a:gd name="G3" fmla="cos 54779 G2"/>
                <a:gd name="T2" fmla="*/ 74 256 1"/>
                <a:gd name="T3" fmla="*/ 0 256 1"/>
                <a:gd name="G4" fmla="+- 0 T2 T3"/>
                <a:gd name="G5" fmla="sin 54877 G4"/>
                <a:gd name="G6" fmla="+- G3 G5 0"/>
                <a:gd name="G7" fmla="+- G6 10800 0"/>
                <a:gd name="G8" fmla="+- 1 0 0"/>
                <a:gd name="G9" fmla="+- 1 0 0"/>
                <a:gd name="G10" fmla="+- 1 0 0"/>
                <a:gd name="G11" fmla="+- 1 0 0"/>
                <a:gd name="G12" fmla="+- 1 0 0"/>
                <a:gd name="G13" fmla="+- 1 0 0"/>
                <a:gd name="G14" fmla="+- 1 0 0"/>
                <a:gd name="G15" fmla="+- 1 0 0"/>
                <a:gd name="G16" fmla="+- 1 0 0"/>
                <a:gd name="G17" fmla="*/ 1 23333 16384"/>
                <a:gd name="G18" fmla="+- 1 0 0"/>
                <a:gd name="G19" fmla="+- 1 0 0"/>
                <a:gd name="G20" fmla="+- 1 0 0"/>
                <a:gd name="T4" fmla="*/ 64 w 154"/>
                <a:gd name="T5" fmla="*/ 7 h 334"/>
                <a:gd name="T6" fmla="*/ 97 w 154"/>
                <a:gd name="T7" fmla="*/ 0 h 334"/>
                <a:gd name="T8" fmla="*/ 163 w 154"/>
                <a:gd name="T9" fmla="*/ 9 h 334"/>
                <a:gd name="T10" fmla="*/ 224 w 154"/>
                <a:gd name="T11" fmla="*/ 31 h 334"/>
                <a:gd name="T12" fmla="*/ 273 w 154"/>
                <a:gd name="T13" fmla="*/ 73 h 334"/>
                <a:gd name="T14" fmla="*/ 298 w 154"/>
                <a:gd name="T15" fmla="*/ 126 h 334"/>
                <a:gd name="T16" fmla="*/ 318 w 154"/>
                <a:gd name="T17" fmla="*/ 187 h 334"/>
                <a:gd name="T18" fmla="*/ 326 w 154"/>
                <a:gd name="T19" fmla="*/ 245 h 334"/>
                <a:gd name="T20" fmla="*/ 324 w 154"/>
                <a:gd name="T21" fmla="*/ 318 h 334"/>
                <a:gd name="T22" fmla="*/ 303 w 154"/>
                <a:gd name="T23" fmla="*/ 395 h 334"/>
                <a:gd name="T24" fmla="*/ 279 w 154"/>
                <a:gd name="T25" fmla="*/ 466 h 334"/>
                <a:gd name="T26" fmla="*/ 254 w 154"/>
                <a:gd name="T27" fmla="*/ 522 h 334"/>
                <a:gd name="T28" fmla="*/ 231 w 154"/>
                <a:gd name="T29" fmla="*/ 568 h 334"/>
                <a:gd name="T30" fmla="*/ 0 w 154"/>
                <a:gd name="T31" fmla="*/ 206 h 334"/>
                <a:gd name="T32" fmla="*/ 40 w 154"/>
                <a:gd name="T33" fmla="*/ 31 h 334"/>
                <a:gd name="T34" fmla="*/ 64 w 154"/>
                <a:gd name="T35" fmla="*/ 7 h 334"/>
              </a:gdLst>
              <a:ahLst/>
              <a:cxnLst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4" h="334">
                  <a:moveTo>
                    <a:pt x="30" y="4"/>
                  </a:moveTo>
                  <a:lnTo>
                    <a:pt x="46" y="0"/>
                  </a:lnTo>
                  <a:lnTo>
                    <a:pt x="77" y="5"/>
                  </a:lnTo>
                  <a:lnTo>
                    <a:pt x="106" y="18"/>
                  </a:lnTo>
                  <a:lnTo>
                    <a:pt x="129" y="43"/>
                  </a:lnTo>
                  <a:lnTo>
                    <a:pt x="141" y="74"/>
                  </a:lnTo>
                  <a:lnTo>
                    <a:pt x="150" y="110"/>
                  </a:lnTo>
                  <a:lnTo>
                    <a:pt x="154" y="144"/>
                  </a:lnTo>
                  <a:lnTo>
                    <a:pt x="153" y="187"/>
                  </a:lnTo>
                  <a:lnTo>
                    <a:pt x="143" y="232"/>
                  </a:lnTo>
                  <a:lnTo>
                    <a:pt x="132" y="274"/>
                  </a:lnTo>
                  <a:lnTo>
                    <a:pt x="120" y="307"/>
                  </a:lnTo>
                  <a:lnTo>
                    <a:pt x="109" y="334"/>
                  </a:lnTo>
                  <a:lnTo>
                    <a:pt x="0" y="121"/>
                  </a:lnTo>
                  <a:lnTo>
                    <a:pt x="19" y="18"/>
                  </a:lnTo>
                  <a:lnTo>
                    <a:pt x="30" y="4"/>
                  </a:lnTo>
                  <a:close/>
                </a:path>
              </a:pathLst>
            </a:custGeom>
            <a:solidFill>
              <a:srgbClr val="CCFFFF"/>
            </a:solidFill>
            <a:ln w="12600" cap="flat">
              <a:solidFill>
                <a:srgbClr val="CC66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  <p:sp>
          <p:nvSpPr>
            <p:cNvPr id="48205" name="Freeform 77"/>
            <p:cNvSpPr>
              <a:spLocks noChangeArrowheads="1"/>
            </p:cNvSpPr>
            <p:nvPr/>
          </p:nvSpPr>
          <p:spPr bwMode="auto">
            <a:xfrm>
              <a:off x="985" y="2383"/>
              <a:ext cx="407" cy="676"/>
            </a:xfrm>
            <a:custGeom>
              <a:avLst/>
              <a:gdLst>
                <a:gd name="G0" fmla="+- 1 0 0"/>
                <a:gd name="G1" fmla="+- 1 0 0"/>
                <a:gd name="G2" fmla="+- 1 0 0"/>
                <a:gd name="G3" fmla="+- 1 0 0"/>
                <a:gd name="G4" fmla="+- 1 0 0"/>
                <a:gd name="G5" fmla="+- 1 0 0"/>
                <a:gd name="G6" fmla="+- 1 0 0"/>
                <a:gd name="G7" fmla="+- 1 0 0"/>
                <a:gd name="G8" fmla="+- 1 0 0"/>
                <a:gd name="G9" fmla="+- 1 0 0"/>
                <a:gd name="G10" fmla="+- 1 0 0"/>
                <a:gd name="G11" fmla="+- 1 0 0"/>
                <a:gd name="G12" fmla="+- 1 0 0"/>
                <a:gd name="G13" fmla="+- 1 0 0"/>
                <a:gd name="G14" fmla="+- 1 0 0"/>
                <a:gd name="G15" fmla="+- 1 0 0"/>
                <a:gd name="G16" fmla="+- 1 0 0"/>
                <a:gd name="G17" fmla="+- 1 0 0"/>
                <a:gd name="G18" fmla="+- 1 0 0"/>
                <a:gd name="G19" fmla="+- 393 0 0"/>
                <a:gd name="G20" fmla="+- 1 0 0"/>
                <a:gd name="G21" fmla="+- 1 0 0"/>
                <a:gd name="G22" fmla="+- 1 0 0"/>
                <a:gd name="G23" fmla="+- 1 0 0"/>
                <a:gd name="G24" fmla="+- 1 0 0"/>
                <a:gd name="G25" fmla="+- 1 0 0"/>
                <a:gd name="G26" fmla="+- 1 0 0"/>
                <a:gd name="G27" fmla="+- 1 0 0"/>
                <a:gd name="G28" fmla="+- 1 0 0"/>
                <a:gd name="G29" fmla="+- 1 0 0"/>
                <a:gd name="G30" fmla="+- 1 0 0"/>
                <a:gd name="G31" fmla="+- 1 0 0"/>
                <a:gd name="G32" fmla="+- 1 0 0"/>
                <a:gd name="G33" fmla="+- 1 0 0"/>
                <a:gd name="G34" fmla="+- 1 0 0"/>
                <a:gd name="G35" fmla="+- 1 0 0"/>
                <a:gd name="G36" fmla="*/ 1 23333 16384"/>
                <a:gd name="G37" fmla="+- 1 0 0"/>
                <a:gd name="G38" fmla="+- 1 0 0"/>
                <a:gd name="G39" fmla="+- 1 0 0"/>
                <a:gd name="G40" fmla="+- 1 0 0"/>
                <a:gd name="G41" fmla="+- 1 0 0"/>
                <a:gd name="G42" fmla="+- 1 0 0"/>
                <a:gd name="G43" fmla="+- 1 0 0"/>
                <a:gd name="G44" fmla="+- 1 0 0"/>
                <a:gd name="G45" fmla="+- 1 0 0"/>
                <a:gd name="G46" fmla="+- 1 0 0"/>
                <a:gd name="G47" fmla="+- 1 0 0"/>
                <a:gd name="T0" fmla="*/ 383 w 181"/>
                <a:gd name="T1" fmla="*/ 349 h 398"/>
                <a:gd name="T2" fmla="*/ 159 w 181"/>
                <a:gd name="T3" fmla="*/ 0 h 398"/>
                <a:gd name="T4" fmla="*/ 154 w 181"/>
                <a:gd name="T5" fmla="*/ 44 h 398"/>
                <a:gd name="T6" fmla="*/ 176 w 181"/>
                <a:gd name="T7" fmla="*/ 85 h 398"/>
                <a:gd name="T8" fmla="*/ 197 w 181"/>
                <a:gd name="T9" fmla="*/ 122 h 398"/>
                <a:gd name="T10" fmla="*/ 222 w 181"/>
                <a:gd name="T11" fmla="*/ 182 h 398"/>
                <a:gd name="T12" fmla="*/ 229 w 181"/>
                <a:gd name="T13" fmla="*/ 260 h 398"/>
                <a:gd name="T14" fmla="*/ 229 w 181"/>
                <a:gd name="T15" fmla="*/ 342 h 398"/>
                <a:gd name="T16" fmla="*/ 220 w 181"/>
                <a:gd name="T17" fmla="*/ 401 h 398"/>
                <a:gd name="T18" fmla="*/ 190 w 181"/>
                <a:gd name="T19" fmla="*/ 454 h 398"/>
                <a:gd name="T20" fmla="*/ 146 w 181"/>
                <a:gd name="T21" fmla="*/ 495 h 398"/>
                <a:gd name="T22" fmla="*/ 140 w 181"/>
                <a:gd name="T23" fmla="*/ 439 h 398"/>
                <a:gd name="T24" fmla="*/ 144 w 181"/>
                <a:gd name="T25" fmla="*/ 396 h 398"/>
                <a:gd name="T26" fmla="*/ 157 w 181"/>
                <a:gd name="T27" fmla="*/ 325 h 398"/>
                <a:gd name="T28" fmla="*/ 152 w 181"/>
                <a:gd name="T29" fmla="*/ 245 h 398"/>
                <a:gd name="T30" fmla="*/ 171 w 181"/>
                <a:gd name="T31" fmla="*/ 214 h 398"/>
                <a:gd name="T32" fmla="*/ 176 w 181"/>
                <a:gd name="T33" fmla="*/ 179 h 398"/>
                <a:gd name="T34" fmla="*/ 159 w 181"/>
                <a:gd name="T35" fmla="*/ 143 h 398"/>
                <a:gd name="T36" fmla="*/ 135 w 181"/>
                <a:gd name="T37" fmla="*/ 119 h 398"/>
                <a:gd name="T38" fmla="*/ 125 w 181"/>
                <a:gd name="T39" fmla="*/ 139 h 398"/>
                <a:gd name="T40" fmla="*/ 95 w 181"/>
                <a:gd name="T41" fmla="*/ 248 h 398"/>
                <a:gd name="T42" fmla="*/ 93 w 181"/>
                <a:gd name="T43" fmla="*/ 269 h 398"/>
                <a:gd name="T44" fmla="*/ 121 w 181"/>
                <a:gd name="T45" fmla="*/ 284 h 398"/>
                <a:gd name="T46" fmla="*/ 112 w 181"/>
                <a:gd name="T47" fmla="*/ 310 h 398"/>
                <a:gd name="T48" fmla="*/ 93 w 181"/>
                <a:gd name="T49" fmla="*/ 293 h 398"/>
                <a:gd name="T50" fmla="*/ 85 w 181"/>
                <a:gd name="T51" fmla="*/ 344 h 398"/>
                <a:gd name="T52" fmla="*/ 110 w 181"/>
                <a:gd name="T53" fmla="*/ 339 h 398"/>
                <a:gd name="T54" fmla="*/ 104 w 181"/>
                <a:gd name="T55" fmla="*/ 366 h 398"/>
                <a:gd name="T56" fmla="*/ 80 w 181"/>
                <a:gd name="T57" fmla="*/ 366 h 398"/>
                <a:gd name="T58" fmla="*/ 72 w 181"/>
                <a:gd name="T59" fmla="*/ 393 h 398"/>
                <a:gd name="T60" fmla="*/ 97 w 181"/>
                <a:gd name="T61" fmla="*/ 393 h 398"/>
                <a:gd name="T62" fmla="*/ 89 w 181"/>
                <a:gd name="T63" fmla="*/ 417 h 398"/>
                <a:gd name="T64" fmla="*/ 63 w 181"/>
                <a:gd name="T65" fmla="*/ 417 h 398"/>
                <a:gd name="T66" fmla="*/ 59 w 181"/>
                <a:gd name="T67" fmla="*/ 439 h 398"/>
                <a:gd name="T68" fmla="*/ 89 w 181"/>
                <a:gd name="T69" fmla="*/ 439 h 398"/>
                <a:gd name="T70" fmla="*/ 83 w 181"/>
                <a:gd name="T71" fmla="*/ 468 h 398"/>
                <a:gd name="T72" fmla="*/ 47 w 181"/>
                <a:gd name="T73" fmla="*/ 463 h 398"/>
                <a:gd name="T74" fmla="*/ 0 w 181"/>
                <a:gd name="T75" fmla="*/ 648 h 398"/>
                <a:gd name="T76" fmla="*/ 11 w 181"/>
                <a:gd name="T77" fmla="*/ 668 h 398"/>
                <a:gd name="T78" fmla="*/ 30 w 181"/>
                <a:gd name="T79" fmla="*/ 677 h 398"/>
                <a:gd name="T80" fmla="*/ 44 w 181"/>
                <a:gd name="T81" fmla="*/ 668 h 398"/>
                <a:gd name="T82" fmla="*/ 83 w 181"/>
                <a:gd name="T83" fmla="*/ 653 h 398"/>
                <a:gd name="T84" fmla="*/ 116 w 181"/>
                <a:gd name="T85" fmla="*/ 631 h 398"/>
                <a:gd name="T86" fmla="*/ 171 w 181"/>
                <a:gd name="T87" fmla="*/ 590 h 398"/>
                <a:gd name="T88" fmla="*/ 239 w 181"/>
                <a:gd name="T89" fmla="*/ 532 h 398"/>
                <a:gd name="T90" fmla="*/ 279 w 181"/>
                <a:gd name="T91" fmla="*/ 488 h 398"/>
                <a:gd name="T92" fmla="*/ 328 w 181"/>
                <a:gd name="T93" fmla="*/ 432 h 398"/>
                <a:gd name="T94" fmla="*/ 383 w 181"/>
                <a:gd name="T95" fmla="*/ 349 h 3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81" h="398">
                  <a:moveTo>
                    <a:pt x="181" y="205"/>
                  </a:moveTo>
                  <a:lnTo>
                    <a:pt x="75" y="0"/>
                  </a:lnTo>
                  <a:lnTo>
                    <a:pt x="73" y="26"/>
                  </a:lnTo>
                  <a:lnTo>
                    <a:pt x="83" y="50"/>
                  </a:lnTo>
                  <a:lnTo>
                    <a:pt x="93" y="72"/>
                  </a:lnTo>
                  <a:lnTo>
                    <a:pt x="105" y="107"/>
                  </a:lnTo>
                  <a:lnTo>
                    <a:pt x="108" y="153"/>
                  </a:lnTo>
                  <a:lnTo>
                    <a:pt x="108" y="201"/>
                  </a:lnTo>
                  <a:lnTo>
                    <a:pt x="104" y="236"/>
                  </a:lnTo>
                  <a:lnTo>
                    <a:pt x="90" y="267"/>
                  </a:lnTo>
                  <a:lnTo>
                    <a:pt x="69" y="291"/>
                  </a:lnTo>
                  <a:lnTo>
                    <a:pt x="66" y="258"/>
                  </a:lnTo>
                  <a:lnTo>
                    <a:pt x="68" y="233"/>
                  </a:lnTo>
                  <a:lnTo>
                    <a:pt x="74" y="191"/>
                  </a:lnTo>
                  <a:lnTo>
                    <a:pt x="72" y="144"/>
                  </a:lnTo>
                  <a:lnTo>
                    <a:pt x="81" y="126"/>
                  </a:lnTo>
                  <a:lnTo>
                    <a:pt x="83" y="105"/>
                  </a:lnTo>
                  <a:lnTo>
                    <a:pt x="75" y="84"/>
                  </a:lnTo>
                  <a:lnTo>
                    <a:pt x="64" y="70"/>
                  </a:lnTo>
                  <a:lnTo>
                    <a:pt x="59" y="82"/>
                  </a:lnTo>
                  <a:lnTo>
                    <a:pt x="45" y="146"/>
                  </a:lnTo>
                  <a:lnTo>
                    <a:pt x="44" y="158"/>
                  </a:lnTo>
                  <a:lnTo>
                    <a:pt x="57" y="167"/>
                  </a:lnTo>
                  <a:lnTo>
                    <a:pt x="53" y="182"/>
                  </a:lnTo>
                  <a:lnTo>
                    <a:pt x="44" y="172"/>
                  </a:lnTo>
                  <a:lnTo>
                    <a:pt x="40" y="202"/>
                  </a:lnTo>
                  <a:lnTo>
                    <a:pt x="52" y="199"/>
                  </a:lnTo>
                  <a:lnTo>
                    <a:pt x="49" y="215"/>
                  </a:lnTo>
                  <a:lnTo>
                    <a:pt x="38" y="215"/>
                  </a:lnTo>
                  <a:lnTo>
                    <a:pt x="34" y="231"/>
                  </a:lnTo>
                  <a:lnTo>
                    <a:pt x="46" y="231"/>
                  </a:lnTo>
                  <a:lnTo>
                    <a:pt x="42" y="245"/>
                  </a:lnTo>
                  <a:lnTo>
                    <a:pt x="30" y="245"/>
                  </a:lnTo>
                  <a:lnTo>
                    <a:pt x="28" y="258"/>
                  </a:lnTo>
                  <a:lnTo>
                    <a:pt x="42" y="258"/>
                  </a:lnTo>
                  <a:lnTo>
                    <a:pt x="39" y="275"/>
                  </a:lnTo>
                  <a:lnTo>
                    <a:pt x="22" y="272"/>
                  </a:lnTo>
                  <a:lnTo>
                    <a:pt x="0" y="381"/>
                  </a:lnTo>
                  <a:lnTo>
                    <a:pt x="5" y="393"/>
                  </a:lnTo>
                  <a:lnTo>
                    <a:pt x="14" y="398"/>
                  </a:lnTo>
                  <a:lnTo>
                    <a:pt x="21" y="393"/>
                  </a:lnTo>
                  <a:lnTo>
                    <a:pt x="39" y="384"/>
                  </a:lnTo>
                  <a:lnTo>
                    <a:pt x="55" y="371"/>
                  </a:lnTo>
                  <a:lnTo>
                    <a:pt x="81" y="347"/>
                  </a:lnTo>
                  <a:lnTo>
                    <a:pt x="113" y="313"/>
                  </a:lnTo>
                  <a:lnTo>
                    <a:pt x="132" y="287"/>
                  </a:lnTo>
                  <a:lnTo>
                    <a:pt x="155" y="254"/>
                  </a:lnTo>
                  <a:lnTo>
                    <a:pt x="181" y="205"/>
                  </a:lnTo>
                  <a:close/>
                </a:path>
              </a:pathLst>
            </a:custGeom>
            <a:solidFill>
              <a:srgbClr val="CCFFFF"/>
            </a:solidFill>
            <a:ln w="12600" cap="flat">
              <a:solidFill>
                <a:srgbClr val="CC66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  <p:sp>
          <p:nvSpPr>
            <p:cNvPr id="48206" name="Freeform 78"/>
            <p:cNvSpPr>
              <a:spLocks noChangeArrowheads="1"/>
            </p:cNvSpPr>
            <p:nvPr/>
          </p:nvSpPr>
          <p:spPr bwMode="auto">
            <a:xfrm>
              <a:off x="637" y="2187"/>
              <a:ext cx="496" cy="897"/>
            </a:xfrm>
            <a:custGeom>
              <a:avLst/>
              <a:gdLst>
                <a:gd name="G0" fmla="+- 1 0 0"/>
                <a:gd name="G1" fmla="+- 1 0 0"/>
                <a:gd name="G2" fmla="+- 33 0 0"/>
                <a:gd name="G3" fmla="+- 37 0 0"/>
                <a:gd name="G4" fmla="+- 11 0 0"/>
                <a:gd name="G5" fmla="+- 1 0 0"/>
                <a:gd name="G6" fmla="+- 1 0 0"/>
                <a:gd name="G7" fmla="+- 1 0 0"/>
                <a:gd name="G8" fmla="+- 1 0 0"/>
                <a:gd name="G9" fmla="+- 1 0 0"/>
                <a:gd name="G10" fmla="+- 1 0 0"/>
                <a:gd name="G11" fmla="+- 1 0 0"/>
                <a:gd name="G12" fmla="+- 1 0 0"/>
                <a:gd name="G13" fmla="+- 1 0 0"/>
                <a:gd name="G14" fmla="*/ 1 16385 2"/>
                <a:gd name="G15" fmla="+- 1 0 0"/>
                <a:gd name="G16" fmla="+- 1 0 0"/>
                <a:gd name="G17" fmla="+- 1 0 0"/>
                <a:gd name="G18" fmla="+- 1 0 0"/>
                <a:gd name="G19" fmla="+- 1 0 0"/>
                <a:gd name="G20" fmla="+- 1 0 0"/>
                <a:gd name="G21" fmla="+- 1 0 0"/>
                <a:gd name="G22" fmla="*/ 1 0 0"/>
                <a:gd name="G23" fmla="*/ 1 35987 55552"/>
                <a:gd name="G24" fmla="*/ G23 1 180"/>
                <a:gd name="G25" fmla="*/ G22 1 G24"/>
                <a:gd name="G26" fmla="+- 64804 0 0"/>
                <a:gd name="G27" fmla="+- 64769 0 0"/>
                <a:gd name="G28" fmla="+- 64763 0 0"/>
                <a:gd name="G29" fmla="+- 64779 0 0"/>
                <a:gd name="T0" fmla="*/ 217 w 220"/>
                <a:gd name="T1" fmla="*/ 898 h 527"/>
                <a:gd name="T2" fmla="*/ 161 w 220"/>
                <a:gd name="T3" fmla="*/ 893 h 527"/>
                <a:gd name="T4" fmla="*/ 100 w 220"/>
                <a:gd name="T5" fmla="*/ 867 h 527"/>
                <a:gd name="T6" fmla="*/ 59 w 220"/>
                <a:gd name="T7" fmla="*/ 832 h 527"/>
                <a:gd name="T8" fmla="*/ 30 w 220"/>
                <a:gd name="T9" fmla="*/ 787 h 527"/>
                <a:gd name="T10" fmla="*/ 11 w 220"/>
                <a:gd name="T11" fmla="*/ 740 h 527"/>
                <a:gd name="T12" fmla="*/ 0 w 220"/>
                <a:gd name="T13" fmla="*/ 680 h 527"/>
                <a:gd name="T14" fmla="*/ 0 w 220"/>
                <a:gd name="T15" fmla="*/ 617 h 527"/>
                <a:gd name="T16" fmla="*/ 8 w 220"/>
                <a:gd name="T17" fmla="*/ 544 h 527"/>
                <a:gd name="T18" fmla="*/ 23 w 220"/>
                <a:gd name="T19" fmla="*/ 484 h 527"/>
                <a:gd name="T20" fmla="*/ 53 w 220"/>
                <a:gd name="T21" fmla="*/ 406 h 527"/>
                <a:gd name="T22" fmla="*/ 89 w 220"/>
                <a:gd name="T23" fmla="*/ 334 h 527"/>
                <a:gd name="T24" fmla="*/ 134 w 220"/>
                <a:gd name="T25" fmla="*/ 261 h 527"/>
                <a:gd name="T26" fmla="*/ 191 w 220"/>
                <a:gd name="T27" fmla="*/ 189 h 527"/>
                <a:gd name="T28" fmla="*/ 263 w 220"/>
                <a:gd name="T29" fmla="*/ 116 h 527"/>
                <a:gd name="T30" fmla="*/ 306 w 220"/>
                <a:gd name="T31" fmla="*/ 77 h 527"/>
                <a:gd name="T32" fmla="*/ 352 w 220"/>
                <a:gd name="T33" fmla="*/ 39 h 527"/>
                <a:gd name="T34" fmla="*/ 397 w 220"/>
                <a:gd name="T35" fmla="*/ 14 h 527"/>
                <a:gd name="T36" fmla="*/ 429 w 220"/>
                <a:gd name="T37" fmla="*/ 0 h 527"/>
                <a:gd name="T38" fmla="*/ 463 w 220"/>
                <a:gd name="T39" fmla="*/ 14 h 527"/>
                <a:gd name="T40" fmla="*/ 467 w 220"/>
                <a:gd name="T41" fmla="*/ 36 h 527"/>
                <a:gd name="T42" fmla="*/ 463 w 220"/>
                <a:gd name="T43" fmla="*/ 82 h 527"/>
                <a:gd name="T44" fmla="*/ 444 w 220"/>
                <a:gd name="T45" fmla="*/ 143 h 527"/>
                <a:gd name="T46" fmla="*/ 274 w 220"/>
                <a:gd name="T47" fmla="*/ 818 h 527"/>
                <a:gd name="T48" fmla="*/ 259 w 220"/>
                <a:gd name="T49" fmla="*/ 866 h 527"/>
                <a:gd name="T50" fmla="*/ 248 w 220"/>
                <a:gd name="T51" fmla="*/ 886 h 527"/>
                <a:gd name="T52" fmla="*/ 217 w 220"/>
                <a:gd name="T53" fmla="*/ 898 h 5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20" h="527">
                  <a:moveTo>
                    <a:pt x="102" y="527"/>
                  </a:moveTo>
                  <a:lnTo>
                    <a:pt x="76" y="524"/>
                  </a:lnTo>
                  <a:lnTo>
                    <a:pt x="47" y="509"/>
                  </a:lnTo>
                  <a:lnTo>
                    <a:pt x="28" y="488"/>
                  </a:lnTo>
                  <a:lnTo>
                    <a:pt x="14" y="462"/>
                  </a:lnTo>
                  <a:lnTo>
                    <a:pt x="5" y="434"/>
                  </a:lnTo>
                  <a:lnTo>
                    <a:pt x="0" y="399"/>
                  </a:lnTo>
                  <a:lnTo>
                    <a:pt x="0" y="362"/>
                  </a:lnTo>
                  <a:lnTo>
                    <a:pt x="4" y="319"/>
                  </a:lnTo>
                  <a:lnTo>
                    <a:pt x="11" y="284"/>
                  </a:lnTo>
                  <a:lnTo>
                    <a:pt x="25" y="238"/>
                  </a:lnTo>
                  <a:lnTo>
                    <a:pt x="42" y="196"/>
                  </a:lnTo>
                  <a:lnTo>
                    <a:pt x="63" y="153"/>
                  </a:lnTo>
                  <a:lnTo>
                    <a:pt x="90" y="111"/>
                  </a:lnTo>
                  <a:lnTo>
                    <a:pt x="124" y="68"/>
                  </a:lnTo>
                  <a:lnTo>
                    <a:pt x="144" y="45"/>
                  </a:lnTo>
                  <a:lnTo>
                    <a:pt x="166" y="23"/>
                  </a:lnTo>
                  <a:lnTo>
                    <a:pt x="187" y="8"/>
                  </a:lnTo>
                  <a:lnTo>
                    <a:pt x="202" y="0"/>
                  </a:lnTo>
                  <a:lnTo>
                    <a:pt x="218" y="8"/>
                  </a:lnTo>
                  <a:lnTo>
                    <a:pt x="220" y="21"/>
                  </a:lnTo>
                  <a:lnTo>
                    <a:pt x="218" y="48"/>
                  </a:lnTo>
                  <a:lnTo>
                    <a:pt x="209" y="84"/>
                  </a:lnTo>
                  <a:lnTo>
                    <a:pt x="129" y="480"/>
                  </a:lnTo>
                  <a:lnTo>
                    <a:pt x="122" y="508"/>
                  </a:lnTo>
                  <a:lnTo>
                    <a:pt x="117" y="520"/>
                  </a:lnTo>
                  <a:lnTo>
                    <a:pt x="102" y="527"/>
                  </a:lnTo>
                  <a:close/>
                </a:path>
              </a:pathLst>
            </a:custGeom>
            <a:solidFill>
              <a:srgbClr val="CCFFFF"/>
            </a:solidFill>
            <a:ln w="12600" cap="flat">
              <a:solidFill>
                <a:srgbClr val="CC66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  <p:sp>
          <p:nvSpPr>
            <p:cNvPr id="48207" name="Line 79"/>
            <p:cNvSpPr>
              <a:spLocks noChangeShapeType="1"/>
            </p:cNvSpPr>
            <p:nvPr/>
          </p:nvSpPr>
          <p:spPr bwMode="auto">
            <a:xfrm>
              <a:off x="1080" y="2851"/>
              <a:ext cx="50" cy="3"/>
            </a:xfrm>
            <a:prstGeom prst="line">
              <a:avLst/>
            </a:prstGeom>
            <a:noFill/>
            <a:ln w="936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48208" name="Line 80"/>
            <p:cNvSpPr>
              <a:spLocks noChangeShapeType="1"/>
            </p:cNvSpPr>
            <p:nvPr/>
          </p:nvSpPr>
          <p:spPr bwMode="auto">
            <a:xfrm flipV="1">
              <a:off x="1081" y="2824"/>
              <a:ext cx="43" cy="6"/>
            </a:xfrm>
            <a:prstGeom prst="line">
              <a:avLst/>
            </a:prstGeom>
            <a:noFill/>
            <a:ln w="936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48209" name="Line 81"/>
            <p:cNvSpPr>
              <a:spLocks noChangeShapeType="1"/>
            </p:cNvSpPr>
            <p:nvPr/>
          </p:nvSpPr>
          <p:spPr bwMode="auto">
            <a:xfrm>
              <a:off x="1089" y="2803"/>
              <a:ext cx="46" cy="0"/>
            </a:xfrm>
            <a:prstGeom prst="line">
              <a:avLst/>
            </a:prstGeom>
            <a:noFill/>
            <a:ln w="936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48210" name="Line 82"/>
            <p:cNvSpPr>
              <a:spLocks noChangeShapeType="1"/>
            </p:cNvSpPr>
            <p:nvPr/>
          </p:nvSpPr>
          <p:spPr bwMode="auto">
            <a:xfrm>
              <a:off x="1089" y="2783"/>
              <a:ext cx="43" cy="0"/>
            </a:xfrm>
            <a:prstGeom prst="line">
              <a:avLst/>
            </a:prstGeom>
            <a:noFill/>
            <a:ln w="936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48211" name="Line 83"/>
            <p:cNvSpPr>
              <a:spLocks noChangeShapeType="1"/>
            </p:cNvSpPr>
            <p:nvPr/>
          </p:nvSpPr>
          <p:spPr bwMode="auto">
            <a:xfrm>
              <a:off x="1103" y="2748"/>
              <a:ext cx="39" cy="0"/>
            </a:xfrm>
            <a:prstGeom prst="line">
              <a:avLst/>
            </a:prstGeom>
            <a:noFill/>
            <a:ln w="936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48212" name="Line 84"/>
            <p:cNvSpPr>
              <a:spLocks noChangeShapeType="1"/>
            </p:cNvSpPr>
            <p:nvPr/>
          </p:nvSpPr>
          <p:spPr bwMode="auto">
            <a:xfrm flipV="1">
              <a:off x="1108" y="2721"/>
              <a:ext cx="36" cy="7"/>
            </a:xfrm>
            <a:prstGeom prst="line">
              <a:avLst/>
            </a:prstGeom>
            <a:noFill/>
            <a:ln w="936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48213" name="Line 85"/>
            <p:cNvSpPr>
              <a:spLocks noChangeShapeType="1"/>
            </p:cNvSpPr>
            <p:nvPr/>
          </p:nvSpPr>
          <p:spPr bwMode="auto">
            <a:xfrm>
              <a:off x="1117" y="2670"/>
              <a:ext cx="39" cy="2"/>
            </a:xfrm>
            <a:prstGeom prst="line">
              <a:avLst/>
            </a:prstGeom>
            <a:noFill/>
            <a:ln w="936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48214" name="Line 86"/>
            <p:cNvSpPr>
              <a:spLocks noChangeShapeType="1"/>
            </p:cNvSpPr>
            <p:nvPr/>
          </p:nvSpPr>
          <p:spPr bwMode="auto">
            <a:xfrm>
              <a:off x="1108" y="2692"/>
              <a:ext cx="45" cy="3"/>
            </a:xfrm>
            <a:prstGeom prst="line">
              <a:avLst/>
            </a:prstGeom>
            <a:noFill/>
            <a:ln w="936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</p:grpSp>
      <p:sp>
        <p:nvSpPr>
          <p:cNvPr id="48215" name="Line 87"/>
          <p:cNvSpPr>
            <a:spLocks noChangeShapeType="1"/>
          </p:cNvSpPr>
          <p:nvPr/>
        </p:nvSpPr>
        <p:spPr bwMode="auto">
          <a:xfrm>
            <a:off x="2667000" y="3200400"/>
            <a:ext cx="762000" cy="381000"/>
          </a:xfrm>
          <a:prstGeom prst="line">
            <a:avLst/>
          </a:prstGeom>
          <a:noFill/>
          <a:ln w="76320" cap="sq">
            <a:solidFill>
              <a:srgbClr val="00FFCC"/>
            </a:solidFill>
            <a:miter lim="800000"/>
            <a:headEnd/>
            <a:tailEnd type="triangle" w="med" len="med"/>
          </a:ln>
          <a:effectLst>
            <a:outerShdw dist="38160" dir="5400000" algn="ctr" rotWithShape="0">
              <a:srgbClr val="000000"/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s-CO"/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0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6" dur="1" fill="hold">
                                          <p:stCondLst>
                                            <p:cond evt="end" delay="0">
                                              <p:tn val="6"/>
                                            </p:cond>
                                          </p:stCondLst>
                                        </p:cTn>
                                        <p:tgtEl>
                                          <p:spTgt spid="48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  <p:set>
                                      <p:cBhvr additive="repl"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8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48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9" presetID="1" presetClass="entr" fill="hold" nodeType="after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 additive="repl">
                                        <p:cTn id="10" dur="1" fill="hold">
                                          <p:stCondLst>
                                            <p:cond evt="end" delay="0">
                                              <p:tn val="10"/>
                                            </p:cond>
                                          </p:stCondLst>
                                        </p:cTn>
                                        <p:tgtEl>
                                          <p:spTgt spid="48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  <p:set>
                                      <p:cBhvr additive="repl">
                                        <p:cTn id="1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8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48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 nodeType="afterGroup">
                            <p:stCondLst>
                              <p:cond delay="1100"/>
                            </p:stCondLst>
                            <p:childTnLst>
                              <p:par>
                                <p:cTn id="13" presetID="1" presetClass="entr" fill="hold" nodeType="after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 additive="repl">
                                        <p:cTn id="14" dur="1" fill="hold">
                                          <p:stCondLst>
                                            <p:cond evt="end" delay="0">
                                              <p:tn val="14"/>
                                            </p:cond>
                                          </p:stCondLst>
                                        </p:cTn>
                                        <p:tgtEl>
                                          <p:spTgt spid="481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  <p:set>
                                      <p:cBhvr additive="repl">
                                        <p:cTn id="1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81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481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 nodeType="afterGroup">
                            <p:stCondLst>
                              <p:cond delay="1800"/>
                            </p:stCondLst>
                            <p:childTnLst>
                              <p:par>
                                <p:cTn id="17" presetID="1" presetClass="entr" fill="hold" nodeType="after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 additive="repl">
                                        <p:cTn id="18" dur="1" fill="hold">
                                          <p:stCondLst>
                                            <p:cond evt="end" delay="0">
                                              <p:tn val="18"/>
                                            </p:cond>
                                          </p:stCondLst>
                                        </p:cTn>
                                        <p:tgtEl>
                                          <p:spTgt spid="481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  <p:set>
                                      <p:cBhvr additive="repl">
                                        <p:cTn id="1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81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481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 nodeType="afterGroup">
                            <p:stCondLst>
                              <p:cond delay="2600"/>
                            </p:stCondLst>
                            <p:childTnLst>
                              <p:par>
                                <p:cTn id="21" presetID="1" presetClass="entr" fill="hold" nodeType="after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 additive="repl">
                                        <p:cTn id="2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81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2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 additive="repl">
                                        <p:cTn id="27" dur="500"/>
                                        <p:tgtEl>
                                          <p:spTgt spid="482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gradFill rotWithShape="0">
          <a:gsLst>
            <a:gs pos="0">
              <a:srgbClr val="000000"/>
            </a:gs>
            <a:gs pos="50000">
              <a:srgbClr val="333399"/>
            </a:gs>
            <a:gs pos="100000">
              <a:srgbClr val="000000"/>
            </a:gs>
          </a:gsLst>
          <a:lin ang="81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153" name="Text Box 1"/>
          <p:cNvSpPr txBox="1">
            <a:spLocks noChangeArrowheads="1"/>
          </p:cNvSpPr>
          <p:nvPr/>
        </p:nvSpPr>
        <p:spPr bwMode="auto">
          <a:xfrm>
            <a:off x="2324100" y="471489"/>
            <a:ext cx="7543800" cy="6429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ctr">
            <a:spAutoFit/>
          </a:bodyPr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spcBef>
                <a:spcPts val="2250"/>
              </a:spcBef>
              <a:buClrTx/>
            </a:pPr>
            <a:r>
              <a:rPr lang="es-CO" altLang="es-CO" sz="3600" b="1">
                <a:solidFill>
                  <a:srgbClr val="FDEA9B"/>
                </a:solidFill>
              </a:rPr>
              <a:t>Oído interno: la cóclea</a:t>
            </a:r>
          </a:p>
        </p:txBody>
      </p:sp>
      <p:grpSp>
        <p:nvGrpSpPr>
          <p:cNvPr id="49154" name="Group 2"/>
          <p:cNvGrpSpPr>
            <a:grpSpLocks/>
          </p:cNvGrpSpPr>
          <p:nvPr/>
        </p:nvGrpSpPr>
        <p:grpSpPr bwMode="auto">
          <a:xfrm>
            <a:off x="4000501" y="2074863"/>
            <a:ext cx="3992563" cy="3433762"/>
            <a:chOff x="1560" y="1307"/>
            <a:chExt cx="2515" cy="2163"/>
          </a:xfrm>
        </p:grpSpPr>
        <p:sp>
          <p:nvSpPr>
            <p:cNvPr id="49155" name="Freeform 3"/>
            <p:cNvSpPr>
              <a:spLocks noChangeArrowheads="1"/>
            </p:cNvSpPr>
            <p:nvPr/>
          </p:nvSpPr>
          <p:spPr bwMode="auto">
            <a:xfrm>
              <a:off x="1560" y="1307"/>
              <a:ext cx="2515" cy="2163"/>
            </a:xfrm>
            <a:custGeom>
              <a:avLst/>
              <a:gdLst>
                <a:gd name="G0" fmla="+- 1 0 0"/>
                <a:gd name="G1" fmla="+- 1 0 0"/>
                <a:gd name="G2" fmla="+- 1 0 0"/>
                <a:gd name="G3" fmla="+- 1 0 0"/>
                <a:gd name="G4" fmla="+- 1 0 0"/>
                <a:gd name="G5" fmla="+- 1 0 0"/>
                <a:gd name="G6" fmla="+- 1 0 0"/>
                <a:gd name="G7" fmla="+- 1 0 0"/>
                <a:gd name="G8" fmla="+- 1 0 0"/>
                <a:gd name="G9" fmla="+- 1 0 0"/>
                <a:gd name="T0" fmla="*/ 2993 256 1"/>
                <a:gd name="T1" fmla="*/ 0 256 1"/>
                <a:gd name="G10" fmla="+- 0 T0 T1"/>
                <a:gd name="G11" fmla="cos 57954 G10"/>
                <a:gd name="T2" fmla="*/ 2993 256 1"/>
                <a:gd name="T3" fmla="*/ 0 256 1"/>
                <a:gd name="G12" fmla="+- 0 T2 T3"/>
                <a:gd name="G13" fmla="sin 58908 G12"/>
                <a:gd name="G14" fmla="+- G11 G13 0"/>
                <a:gd name="G15" fmla="+- G14 10800 0"/>
                <a:gd name="G16" fmla="+- 1 0 0"/>
                <a:gd name="G17" fmla="+- 1 0 0"/>
                <a:gd name="G18" fmla="+- 1 0 0"/>
                <a:gd name="G19" fmla="+- 1 0 0"/>
                <a:gd name="G20" fmla="+- 1 0 0"/>
                <a:gd name="G21" fmla="+- 1 0 0"/>
                <a:gd name="G22" fmla="+- 1 0 0"/>
                <a:gd name="G23" fmla="+- 1 0 0"/>
                <a:gd name="G24" fmla="+- 1 0 0"/>
                <a:gd name="G25" fmla="+- 1 0 0"/>
                <a:gd name="G26" fmla="+- 1 0 0"/>
                <a:gd name="G27" fmla="+- 1 0 0"/>
                <a:gd name="G28" fmla="+- 1 0 0"/>
                <a:gd name="G29" fmla="+- 1 0 0"/>
                <a:gd name="G30" fmla="+- 1 0 0"/>
                <a:gd name="G31" fmla="+- 1 0 0"/>
                <a:gd name="G32" fmla="+- 1 0 0"/>
                <a:gd name="G33" fmla="+- 1 0 0"/>
                <a:gd name="G34" fmla="+- 1 0 0"/>
                <a:gd name="G35" fmla="+- 1 0 0"/>
                <a:gd name="G36" fmla="+- 1 0 0"/>
                <a:gd name="G37" fmla="+- 65497 0 0"/>
                <a:gd name="G38" fmla="+- 1 0 0"/>
                <a:gd name="G39" fmla="+- 1 0 0"/>
                <a:gd name="G40" fmla="+- 1065 0 0"/>
                <a:gd name="G41" fmla="+- 1 0 0"/>
                <a:gd name="G42" fmla="+- 1 0 0"/>
                <a:gd name="G43" fmla="+- 1 0 0"/>
                <a:gd name="G44" fmla="+- 1 0 0"/>
                <a:gd name="G45" fmla="+- 1 0 0"/>
                <a:gd name="G46" fmla="+- 1 0 0"/>
                <a:gd name="G47" fmla="+- 1 0 0"/>
                <a:gd name="G48" fmla="+- 1 0 0"/>
                <a:gd name="T4" fmla="*/ 2276 256 1"/>
                <a:gd name="T5" fmla="*/ 0 256 1"/>
                <a:gd name="G49" fmla="+- 0 T4 T5"/>
                <a:gd name="G50" fmla="cos 56985 G49"/>
                <a:gd name="T6" fmla="*/ 2276 256 1"/>
                <a:gd name="T7" fmla="*/ 0 256 1"/>
                <a:gd name="G51" fmla="+- 0 T6 T7"/>
                <a:gd name="G52" fmla="sin 54820 G51"/>
                <a:gd name="G53" fmla="+- G50 G52 0"/>
                <a:gd name="G54" fmla="+- G53 10800 0"/>
                <a:gd name="G55" fmla="+- 1 0 0"/>
                <a:gd name="G56" fmla="+- 1 0 0"/>
                <a:gd name="G57" fmla="+- 1 0 0"/>
                <a:gd name="G58" fmla="+- 1 0 0"/>
                <a:gd name="G59" fmla="+- 1 0 0"/>
                <a:gd name="G60" fmla="+- 1 0 0"/>
                <a:gd name="G61" fmla="+- 1 0 0"/>
                <a:gd name="G62" fmla="+- 1 0 0"/>
                <a:gd name="G63" fmla="+- 1 0 0"/>
                <a:gd name="G64" fmla="+- 1 0 0"/>
                <a:gd name="G65" fmla="+- 1 0 0"/>
                <a:gd name="G66" fmla="+- 1 0 0"/>
                <a:gd name="G67" fmla="+- 1 0 0"/>
                <a:gd name="G68" fmla="+- 1 0 0"/>
                <a:gd name="G69" fmla="+- 1 0 0"/>
                <a:gd name="G70" fmla="+- 1 0 0"/>
                <a:gd name="G71" fmla="+- 1 0 0"/>
                <a:gd name="G72" fmla="+- 1 0 0"/>
                <a:gd name="G73" fmla="+- 1 0 0"/>
                <a:gd name="G74" fmla="+- 1 0 0"/>
                <a:gd name="G75" fmla="+- 1 0 0"/>
                <a:gd name="G76" fmla="+- 1 0 0"/>
                <a:gd name="G77" fmla="+- 1 0 0"/>
                <a:gd name="G78" fmla="+- 1 0 0"/>
                <a:gd name="G79" fmla="*/ 1 65535 32768"/>
                <a:gd name="G80" fmla="+- 1 0 0"/>
                <a:gd name="G81" fmla="+- 1297 0 0"/>
                <a:gd name="G82" fmla="+- 1303 0 0"/>
                <a:gd name="G83" fmla="+- 1307 0 0"/>
                <a:gd name="G84" fmla="+- 1219 0 0"/>
                <a:gd name="G85" fmla="+- 1069 0 0"/>
                <a:gd name="G86" fmla="+- 864 0 0"/>
                <a:gd name="G87" fmla="+- 626 0 0"/>
                <a:gd name="G88" fmla="+- 353 0 0"/>
                <a:gd name="G89" fmla="+- 65534 0 0"/>
                <a:gd name="G90" fmla="+- 65119 0 0"/>
                <a:gd name="G91" fmla="+- 64745 0 0"/>
                <a:gd name="G92" fmla="+- 64436 0 0"/>
                <a:gd name="G93" fmla="+- 64186 0 0"/>
                <a:gd name="G94" fmla="+- 64037 0 0"/>
                <a:gd name="G95" fmla="+- 63866 0 0"/>
                <a:gd name="G96" fmla="+- 63853 0 0"/>
                <a:gd name="G97" fmla="+- 63828 0 0"/>
                <a:gd name="G98" fmla="+- 63874 0 0"/>
                <a:gd name="G99" fmla="+- 63959 0 0"/>
                <a:gd name="G100" fmla="+- 64066 0 0"/>
                <a:gd name="G101" fmla="+- 64204 0 0"/>
                <a:gd name="T8" fmla="*/ 25 w 4519"/>
                <a:gd name="T9" fmla="*/ 1356 h 3890"/>
                <a:gd name="T10" fmla="*/ 59 w 4519"/>
                <a:gd name="T11" fmla="*/ 1452 h 3890"/>
                <a:gd name="T12" fmla="*/ 149 w 4519"/>
                <a:gd name="T13" fmla="*/ 1617 h 3890"/>
                <a:gd name="T14" fmla="*/ 310 w 4519"/>
                <a:gd name="T15" fmla="*/ 1802 h 3890"/>
                <a:gd name="T16" fmla="*/ 583 w 4519"/>
                <a:gd name="T17" fmla="*/ 2003 h 3890"/>
                <a:gd name="T18" fmla="*/ 934 w 4519"/>
                <a:gd name="T19" fmla="*/ 2128 h 3890"/>
                <a:gd name="T20" fmla="*/ 1264 w 4519"/>
                <a:gd name="T21" fmla="*/ 2164 h 3890"/>
                <a:gd name="T22" fmla="*/ 1538 w 4519"/>
                <a:gd name="T23" fmla="*/ 2132 h 3890"/>
                <a:gd name="T24" fmla="*/ 1779 w 4519"/>
                <a:gd name="T25" fmla="*/ 2067 h 3890"/>
                <a:gd name="T26" fmla="*/ 2069 w 4519"/>
                <a:gd name="T27" fmla="*/ 1906 h 3890"/>
                <a:gd name="T28" fmla="*/ 2323 w 4519"/>
                <a:gd name="T29" fmla="*/ 1665 h 3890"/>
                <a:gd name="T30" fmla="*/ 2456 w 4519"/>
                <a:gd name="T31" fmla="*/ 1416 h 3890"/>
                <a:gd name="T32" fmla="*/ 2516 w 4519"/>
                <a:gd name="T33" fmla="*/ 1158 h 3890"/>
                <a:gd name="T34" fmla="*/ 2508 w 4519"/>
                <a:gd name="T35" fmla="*/ 925 h 3890"/>
                <a:gd name="T36" fmla="*/ 2424 w 4519"/>
                <a:gd name="T37" fmla="*/ 644 h 3890"/>
                <a:gd name="T38" fmla="*/ 2314 w 4519"/>
                <a:gd name="T39" fmla="*/ 483 h 3890"/>
                <a:gd name="T40" fmla="*/ 2166 w 4519"/>
                <a:gd name="T41" fmla="*/ 330 h 3890"/>
                <a:gd name="T42" fmla="*/ 2038 w 4519"/>
                <a:gd name="T43" fmla="*/ 233 h 3890"/>
                <a:gd name="T44" fmla="*/ 1895 w 4519"/>
                <a:gd name="T45" fmla="*/ 151 h 3890"/>
                <a:gd name="T46" fmla="*/ 1728 w 4519"/>
                <a:gd name="T47" fmla="*/ 81 h 3890"/>
                <a:gd name="T48" fmla="*/ 1551 w 4519"/>
                <a:gd name="T49" fmla="*/ 32 h 3890"/>
                <a:gd name="T50" fmla="*/ 1364 w 4519"/>
                <a:gd name="T51" fmla="*/ 4 h 3890"/>
                <a:gd name="T52" fmla="*/ 1095 w 4519"/>
                <a:gd name="T53" fmla="*/ 12 h 3890"/>
                <a:gd name="T54" fmla="*/ 854 w 4519"/>
                <a:gd name="T55" fmla="*/ 56 h 3890"/>
                <a:gd name="T56" fmla="*/ 701 w 4519"/>
                <a:gd name="T57" fmla="*/ 108 h 3890"/>
                <a:gd name="T58" fmla="*/ 519 w 4519"/>
                <a:gd name="T59" fmla="*/ 201 h 3890"/>
                <a:gd name="T60" fmla="*/ 339 w 4519"/>
                <a:gd name="T61" fmla="*/ 330 h 3890"/>
                <a:gd name="T62" fmla="*/ 218 w 4519"/>
                <a:gd name="T63" fmla="*/ 458 h 3890"/>
                <a:gd name="T64" fmla="*/ 130 w 4519"/>
                <a:gd name="T65" fmla="*/ 581 h 3890"/>
                <a:gd name="T66" fmla="*/ 71 w 4519"/>
                <a:gd name="T67" fmla="*/ 690 h 3890"/>
                <a:gd name="T68" fmla="*/ 33 w 4519"/>
                <a:gd name="T69" fmla="*/ 792 h 3890"/>
                <a:gd name="T70" fmla="*/ 4 w 4519"/>
                <a:gd name="T71" fmla="*/ 909 h 3890"/>
                <a:gd name="T72" fmla="*/ 15 w 4519"/>
                <a:gd name="T73" fmla="*/ 1002 h 3890"/>
                <a:gd name="T74" fmla="*/ 90 w 4519"/>
                <a:gd name="T75" fmla="*/ 1056 h 3890"/>
                <a:gd name="T76" fmla="*/ 284 w 4519"/>
                <a:gd name="T77" fmla="*/ 1076 h 3890"/>
                <a:gd name="T78" fmla="*/ 593 w 4519"/>
                <a:gd name="T79" fmla="*/ 1083 h 3890"/>
                <a:gd name="T80" fmla="*/ 1017 w 4519"/>
                <a:gd name="T81" fmla="*/ 1089 h 3890"/>
                <a:gd name="T82" fmla="*/ 1360 w 4519"/>
                <a:gd name="T83" fmla="*/ 1098 h 3890"/>
                <a:gd name="T84" fmla="*/ 1582 w 4519"/>
                <a:gd name="T85" fmla="*/ 1108 h 3890"/>
                <a:gd name="T86" fmla="*/ 1522 w 4519"/>
                <a:gd name="T87" fmla="*/ 1124 h 3890"/>
                <a:gd name="T88" fmla="*/ 1089 w 4519"/>
                <a:gd name="T89" fmla="*/ 1154 h 3890"/>
                <a:gd name="T90" fmla="*/ 772 w 4519"/>
                <a:gd name="T91" fmla="*/ 1166 h 3890"/>
                <a:gd name="T92" fmla="*/ 371 w 4519"/>
                <a:gd name="T93" fmla="*/ 1186 h 3890"/>
                <a:gd name="T94" fmla="*/ 137 w 4519"/>
                <a:gd name="T95" fmla="*/ 1231 h 3890"/>
                <a:gd name="T96" fmla="*/ 47 w 4519"/>
                <a:gd name="T97" fmla="*/ 1266 h 3890"/>
                <a:gd name="T98" fmla="*/ 15 w 4519"/>
                <a:gd name="T99" fmla="*/ 1308 h 3890"/>
              </a:gdLst>
              <a:ahLst/>
              <a:cxnLst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4519" h="3890">
                  <a:moveTo>
                    <a:pt x="30" y="2346"/>
                  </a:moveTo>
                  <a:lnTo>
                    <a:pt x="45" y="2437"/>
                  </a:lnTo>
                  <a:lnTo>
                    <a:pt x="72" y="2531"/>
                  </a:lnTo>
                  <a:lnTo>
                    <a:pt x="106" y="2610"/>
                  </a:lnTo>
                  <a:lnTo>
                    <a:pt x="145" y="2697"/>
                  </a:lnTo>
                  <a:lnTo>
                    <a:pt x="268" y="2907"/>
                  </a:lnTo>
                  <a:lnTo>
                    <a:pt x="383" y="3073"/>
                  </a:lnTo>
                  <a:lnTo>
                    <a:pt x="557" y="3239"/>
                  </a:lnTo>
                  <a:lnTo>
                    <a:pt x="788" y="3434"/>
                  </a:lnTo>
                  <a:lnTo>
                    <a:pt x="1048" y="3601"/>
                  </a:lnTo>
                  <a:lnTo>
                    <a:pt x="1367" y="3738"/>
                  </a:lnTo>
                  <a:lnTo>
                    <a:pt x="1677" y="3825"/>
                  </a:lnTo>
                  <a:lnTo>
                    <a:pt x="2010" y="3883"/>
                  </a:lnTo>
                  <a:lnTo>
                    <a:pt x="2270" y="3890"/>
                  </a:lnTo>
                  <a:lnTo>
                    <a:pt x="2480" y="3883"/>
                  </a:lnTo>
                  <a:lnTo>
                    <a:pt x="2762" y="3832"/>
                  </a:lnTo>
                  <a:lnTo>
                    <a:pt x="2943" y="3796"/>
                  </a:lnTo>
                  <a:lnTo>
                    <a:pt x="3196" y="3716"/>
                  </a:lnTo>
                  <a:lnTo>
                    <a:pt x="3473" y="3589"/>
                  </a:lnTo>
                  <a:lnTo>
                    <a:pt x="3716" y="3427"/>
                  </a:lnTo>
                  <a:lnTo>
                    <a:pt x="3969" y="3218"/>
                  </a:lnTo>
                  <a:lnTo>
                    <a:pt x="4172" y="2993"/>
                  </a:lnTo>
                  <a:lnTo>
                    <a:pt x="4324" y="2740"/>
                  </a:lnTo>
                  <a:lnTo>
                    <a:pt x="4411" y="2545"/>
                  </a:lnTo>
                  <a:lnTo>
                    <a:pt x="4476" y="2343"/>
                  </a:lnTo>
                  <a:lnTo>
                    <a:pt x="4519" y="2082"/>
                  </a:lnTo>
                  <a:lnTo>
                    <a:pt x="4519" y="1865"/>
                  </a:lnTo>
                  <a:lnTo>
                    <a:pt x="4505" y="1663"/>
                  </a:lnTo>
                  <a:lnTo>
                    <a:pt x="4439" y="1388"/>
                  </a:lnTo>
                  <a:lnTo>
                    <a:pt x="4353" y="1157"/>
                  </a:lnTo>
                  <a:lnTo>
                    <a:pt x="4259" y="1012"/>
                  </a:lnTo>
                  <a:lnTo>
                    <a:pt x="4157" y="868"/>
                  </a:lnTo>
                  <a:lnTo>
                    <a:pt x="4006" y="701"/>
                  </a:lnTo>
                  <a:lnTo>
                    <a:pt x="3891" y="593"/>
                  </a:lnTo>
                  <a:lnTo>
                    <a:pt x="3774" y="499"/>
                  </a:lnTo>
                  <a:lnTo>
                    <a:pt x="3660" y="419"/>
                  </a:lnTo>
                  <a:lnTo>
                    <a:pt x="3543" y="347"/>
                  </a:lnTo>
                  <a:lnTo>
                    <a:pt x="3403" y="271"/>
                  </a:lnTo>
                  <a:lnTo>
                    <a:pt x="3254" y="202"/>
                  </a:lnTo>
                  <a:lnTo>
                    <a:pt x="3103" y="145"/>
                  </a:lnTo>
                  <a:lnTo>
                    <a:pt x="2964" y="101"/>
                  </a:lnTo>
                  <a:lnTo>
                    <a:pt x="2785" y="58"/>
                  </a:lnTo>
                  <a:lnTo>
                    <a:pt x="2625" y="29"/>
                  </a:lnTo>
                  <a:lnTo>
                    <a:pt x="2449" y="7"/>
                  </a:lnTo>
                  <a:lnTo>
                    <a:pt x="2256" y="0"/>
                  </a:lnTo>
                  <a:lnTo>
                    <a:pt x="1967" y="22"/>
                  </a:lnTo>
                  <a:lnTo>
                    <a:pt x="1711" y="58"/>
                  </a:lnTo>
                  <a:lnTo>
                    <a:pt x="1534" y="101"/>
                  </a:lnTo>
                  <a:lnTo>
                    <a:pt x="1403" y="137"/>
                  </a:lnTo>
                  <a:lnTo>
                    <a:pt x="1259" y="195"/>
                  </a:lnTo>
                  <a:lnTo>
                    <a:pt x="1099" y="268"/>
                  </a:lnTo>
                  <a:lnTo>
                    <a:pt x="933" y="362"/>
                  </a:lnTo>
                  <a:lnTo>
                    <a:pt x="745" y="484"/>
                  </a:lnTo>
                  <a:lnTo>
                    <a:pt x="609" y="593"/>
                  </a:lnTo>
                  <a:lnTo>
                    <a:pt x="499" y="701"/>
                  </a:lnTo>
                  <a:lnTo>
                    <a:pt x="392" y="824"/>
                  </a:lnTo>
                  <a:lnTo>
                    <a:pt x="304" y="933"/>
                  </a:lnTo>
                  <a:lnTo>
                    <a:pt x="233" y="1045"/>
                  </a:lnTo>
                  <a:lnTo>
                    <a:pt x="181" y="1135"/>
                  </a:lnTo>
                  <a:lnTo>
                    <a:pt x="128" y="1240"/>
                  </a:lnTo>
                  <a:lnTo>
                    <a:pt x="87" y="1338"/>
                  </a:lnTo>
                  <a:lnTo>
                    <a:pt x="59" y="1424"/>
                  </a:lnTo>
                  <a:lnTo>
                    <a:pt x="34" y="1526"/>
                  </a:lnTo>
                  <a:lnTo>
                    <a:pt x="8" y="1634"/>
                  </a:lnTo>
                  <a:lnTo>
                    <a:pt x="0" y="1736"/>
                  </a:lnTo>
                  <a:lnTo>
                    <a:pt x="27" y="1802"/>
                  </a:lnTo>
                  <a:lnTo>
                    <a:pt x="81" y="1862"/>
                  </a:lnTo>
                  <a:lnTo>
                    <a:pt x="162" y="1898"/>
                  </a:lnTo>
                  <a:lnTo>
                    <a:pt x="327" y="1919"/>
                  </a:lnTo>
                  <a:lnTo>
                    <a:pt x="510" y="1934"/>
                  </a:lnTo>
                  <a:lnTo>
                    <a:pt x="768" y="1946"/>
                  </a:lnTo>
                  <a:lnTo>
                    <a:pt x="1065" y="1946"/>
                  </a:lnTo>
                  <a:lnTo>
                    <a:pt x="1449" y="1952"/>
                  </a:lnTo>
                  <a:lnTo>
                    <a:pt x="1827" y="1958"/>
                  </a:lnTo>
                  <a:lnTo>
                    <a:pt x="2271" y="1967"/>
                  </a:lnTo>
                  <a:lnTo>
                    <a:pt x="2442" y="1973"/>
                  </a:lnTo>
                  <a:lnTo>
                    <a:pt x="2616" y="1976"/>
                  </a:lnTo>
                  <a:lnTo>
                    <a:pt x="2841" y="1991"/>
                  </a:lnTo>
                  <a:lnTo>
                    <a:pt x="2727" y="1988"/>
                  </a:lnTo>
                  <a:lnTo>
                    <a:pt x="2733" y="2021"/>
                  </a:lnTo>
                  <a:lnTo>
                    <a:pt x="2244" y="2060"/>
                  </a:lnTo>
                  <a:lnTo>
                    <a:pt x="1956" y="2075"/>
                  </a:lnTo>
                  <a:lnTo>
                    <a:pt x="1680" y="2090"/>
                  </a:lnTo>
                  <a:lnTo>
                    <a:pt x="1386" y="2096"/>
                  </a:lnTo>
                  <a:lnTo>
                    <a:pt x="969" y="2105"/>
                  </a:lnTo>
                  <a:lnTo>
                    <a:pt x="666" y="2132"/>
                  </a:lnTo>
                  <a:lnTo>
                    <a:pt x="429" y="2168"/>
                  </a:lnTo>
                  <a:lnTo>
                    <a:pt x="246" y="2213"/>
                  </a:lnTo>
                  <a:lnTo>
                    <a:pt x="129" y="2249"/>
                  </a:lnTo>
                  <a:lnTo>
                    <a:pt x="84" y="2276"/>
                  </a:lnTo>
                  <a:lnTo>
                    <a:pt x="39" y="2306"/>
                  </a:lnTo>
                  <a:lnTo>
                    <a:pt x="27" y="2351"/>
                  </a:lnTo>
                </a:path>
              </a:pathLst>
            </a:custGeom>
            <a:solidFill>
              <a:srgbClr val="FFFF99"/>
            </a:solidFill>
            <a:ln w="28440" cap="flat">
              <a:solidFill>
                <a:srgbClr val="CC66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  <p:sp>
          <p:nvSpPr>
            <p:cNvPr id="49156" name="Freeform 4"/>
            <p:cNvSpPr>
              <a:spLocks noChangeArrowheads="1"/>
            </p:cNvSpPr>
            <p:nvPr/>
          </p:nvSpPr>
          <p:spPr bwMode="auto">
            <a:xfrm>
              <a:off x="1734" y="1394"/>
              <a:ext cx="1470" cy="930"/>
            </a:xfrm>
            <a:custGeom>
              <a:avLst/>
              <a:gdLst>
                <a:gd name="G0" fmla="+- 1 0 0"/>
                <a:gd name="G1" fmla="+- 1 0 0"/>
                <a:gd name="G2" fmla="+- 1 0 0"/>
                <a:gd name="G3" fmla="+- 1 0 0"/>
                <a:gd name="G4" fmla="+- 1 0 0"/>
                <a:gd name="G5" fmla="+- 102 0 0"/>
                <a:gd name="G6" fmla="+- 1 0 0"/>
                <a:gd name="G7" fmla="+- 1 0 0"/>
                <a:gd name="G8" fmla="+- 1 0 0"/>
                <a:gd name="G9" fmla="+- 1 0 0"/>
                <a:gd name="G10" fmla="+- 1 0 0"/>
                <a:gd name="G11" fmla="+- 1 0 0"/>
                <a:gd name="G12" fmla="+- 1 0 0"/>
                <a:gd name="G13" fmla="+- 1 0 0"/>
                <a:gd name="G14" fmla="+- 1 0 0"/>
                <a:gd name="G15" fmla="+- 1 0 0"/>
                <a:gd name="G16" fmla="*/ 1 14977 64528"/>
                <a:gd name="G17" fmla="+- 1 0 0"/>
                <a:gd name="G18" fmla="+- 1 0 0"/>
                <a:gd name="G19" fmla="+- 1 0 0"/>
                <a:gd name="G20" fmla="+- 1 0 0"/>
                <a:gd name="G21" fmla="+- 1104 0 0"/>
                <a:gd name="G22" fmla="+- 1 0 0"/>
                <a:gd name="G23" fmla="+- 1 0 0"/>
                <a:gd name="G24" fmla="+- 1 0 0"/>
                <a:gd name="G25" fmla="+- 1 0 0"/>
                <a:gd name="G26" fmla="+- 1 0 0"/>
                <a:gd name="G27" fmla="+- 1 0 0"/>
                <a:gd name="G28" fmla="+- 1 0 0"/>
                <a:gd name="G29" fmla="+- 1 0 0"/>
                <a:gd name="G30" fmla="+- 1 0 0"/>
                <a:gd name="G31" fmla="+- 1 0 0"/>
                <a:gd name="G32" fmla="+- 1 0 0"/>
                <a:gd name="G33" fmla="+- 1 0 0"/>
                <a:gd name="G34" fmla="+- 1 0 0"/>
                <a:gd name="G35" fmla="+- 1 0 0"/>
                <a:gd name="G36" fmla="*/ 1 65535 32768"/>
                <a:gd name="G37" fmla="+- 1 0 0"/>
                <a:gd name="G38" fmla="+- 561 0 0"/>
                <a:gd name="G39" fmla="+- 635 0 0"/>
                <a:gd name="G40" fmla="+- 696 0 0"/>
                <a:gd name="G41" fmla="+- 779 0 0"/>
                <a:gd name="G42" fmla="+- 832 0 0"/>
                <a:gd name="G43" fmla="+- 860 0 0"/>
                <a:gd name="G44" fmla="+- 891 0 0"/>
                <a:gd name="G45" fmla="+- 883 0 0"/>
                <a:gd name="G46" fmla="+- 879 0 0"/>
                <a:gd name="G47" fmla="+- 835 0 0"/>
                <a:gd name="T0" fmla="*/ 418 w 2196"/>
                <a:gd name="T1" fmla="*/ 919 h 1392"/>
                <a:gd name="T2" fmla="*/ 358 w 2196"/>
                <a:gd name="T3" fmla="*/ 923 h 1392"/>
                <a:gd name="T4" fmla="*/ 288 w 2196"/>
                <a:gd name="T5" fmla="*/ 924 h 1392"/>
                <a:gd name="T6" fmla="*/ 228 w 2196"/>
                <a:gd name="T7" fmla="*/ 928 h 1392"/>
                <a:gd name="T8" fmla="*/ 149 w 2196"/>
                <a:gd name="T9" fmla="*/ 931 h 1392"/>
                <a:gd name="T10" fmla="*/ 99 w 2196"/>
                <a:gd name="T11" fmla="*/ 924 h 1392"/>
                <a:gd name="T12" fmla="*/ 64 w 2196"/>
                <a:gd name="T13" fmla="*/ 919 h 1392"/>
                <a:gd name="T14" fmla="*/ 28 w 2196"/>
                <a:gd name="T15" fmla="*/ 899 h 1392"/>
                <a:gd name="T16" fmla="*/ 16 w 2196"/>
                <a:gd name="T17" fmla="*/ 879 h 1392"/>
                <a:gd name="T18" fmla="*/ 0 w 2196"/>
                <a:gd name="T19" fmla="*/ 835 h 1392"/>
                <a:gd name="T20" fmla="*/ 0 w 2196"/>
                <a:gd name="T21" fmla="*/ 791 h 1392"/>
                <a:gd name="T22" fmla="*/ 8 w 2196"/>
                <a:gd name="T23" fmla="*/ 730 h 1392"/>
                <a:gd name="T24" fmla="*/ 21 w 2196"/>
                <a:gd name="T25" fmla="*/ 686 h 1392"/>
                <a:gd name="T26" fmla="*/ 40 w 2196"/>
                <a:gd name="T27" fmla="*/ 638 h 1392"/>
                <a:gd name="T28" fmla="*/ 67 w 2196"/>
                <a:gd name="T29" fmla="*/ 585 h 1392"/>
                <a:gd name="T30" fmla="*/ 100 w 2196"/>
                <a:gd name="T31" fmla="*/ 530 h 1392"/>
                <a:gd name="T32" fmla="*/ 139 w 2196"/>
                <a:gd name="T33" fmla="*/ 473 h 1392"/>
                <a:gd name="T34" fmla="*/ 185 w 2196"/>
                <a:gd name="T35" fmla="*/ 409 h 1392"/>
                <a:gd name="T36" fmla="*/ 252 w 2196"/>
                <a:gd name="T37" fmla="*/ 330 h 1392"/>
                <a:gd name="T38" fmla="*/ 326 w 2196"/>
                <a:gd name="T39" fmla="*/ 261 h 1392"/>
                <a:gd name="T40" fmla="*/ 406 w 2196"/>
                <a:gd name="T41" fmla="*/ 201 h 1392"/>
                <a:gd name="T42" fmla="*/ 498 w 2196"/>
                <a:gd name="T43" fmla="*/ 140 h 1392"/>
                <a:gd name="T44" fmla="*/ 603 w 2196"/>
                <a:gd name="T45" fmla="*/ 92 h 1392"/>
                <a:gd name="T46" fmla="*/ 699 w 2196"/>
                <a:gd name="T47" fmla="*/ 56 h 1392"/>
                <a:gd name="T48" fmla="*/ 812 w 2196"/>
                <a:gd name="T49" fmla="*/ 28 h 1392"/>
                <a:gd name="T50" fmla="*/ 920 w 2196"/>
                <a:gd name="T51" fmla="*/ 8 h 1392"/>
                <a:gd name="T52" fmla="*/ 1053 w 2196"/>
                <a:gd name="T53" fmla="*/ 0 h 1392"/>
                <a:gd name="T54" fmla="*/ 1166 w 2196"/>
                <a:gd name="T55" fmla="*/ 8 h 1392"/>
                <a:gd name="T56" fmla="*/ 1282 w 2196"/>
                <a:gd name="T57" fmla="*/ 20 h 1392"/>
                <a:gd name="T58" fmla="*/ 1375 w 2196"/>
                <a:gd name="T59" fmla="*/ 40 h 1392"/>
                <a:gd name="T60" fmla="*/ 1423 w 2196"/>
                <a:gd name="T61" fmla="*/ 56 h 1392"/>
                <a:gd name="T62" fmla="*/ 1444 w 2196"/>
                <a:gd name="T63" fmla="*/ 68 h 1392"/>
                <a:gd name="T64" fmla="*/ 1458 w 2196"/>
                <a:gd name="T65" fmla="*/ 84 h 1392"/>
                <a:gd name="T66" fmla="*/ 1467 w 2196"/>
                <a:gd name="T67" fmla="*/ 96 h 1392"/>
                <a:gd name="T68" fmla="*/ 1471 w 2196"/>
                <a:gd name="T69" fmla="*/ 120 h 1392"/>
                <a:gd name="T70" fmla="*/ 1467 w 2196"/>
                <a:gd name="T71" fmla="*/ 161 h 1392"/>
                <a:gd name="T72" fmla="*/ 1443 w 2196"/>
                <a:gd name="T73" fmla="*/ 201 h 1392"/>
                <a:gd name="T74" fmla="*/ 1274 w 2196"/>
                <a:gd name="T75" fmla="*/ 361 h 1392"/>
                <a:gd name="T76" fmla="*/ 1149 w 2196"/>
                <a:gd name="T77" fmla="*/ 478 h 1392"/>
                <a:gd name="T78" fmla="*/ 1041 w 2196"/>
                <a:gd name="T79" fmla="*/ 574 h 1392"/>
                <a:gd name="T80" fmla="*/ 920 w 2196"/>
                <a:gd name="T81" fmla="*/ 678 h 1392"/>
                <a:gd name="T82" fmla="*/ 788 w 2196"/>
                <a:gd name="T83" fmla="*/ 779 h 1392"/>
                <a:gd name="T84" fmla="*/ 687 w 2196"/>
                <a:gd name="T85" fmla="*/ 851 h 1392"/>
                <a:gd name="T86" fmla="*/ 627 w 2196"/>
                <a:gd name="T87" fmla="*/ 883 h 1392"/>
                <a:gd name="T88" fmla="*/ 571 w 2196"/>
                <a:gd name="T89" fmla="*/ 903 h 1392"/>
                <a:gd name="T90" fmla="*/ 527 w 2196"/>
                <a:gd name="T91" fmla="*/ 910 h 1392"/>
                <a:gd name="T92" fmla="*/ 465 w 2196"/>
                <a:gd name="T93" fmla="*/ 916 h 1392"/>
                <a:gd name="T94" fmla="*/ 418 w 2196"/>
                <a:gd name="T95" fmla="*/ 919 h 13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196" h="1392">
                  <a:moveTo>
                    <a:pt x="624" y="1374"/>
                  </a:moveTo>
                  <a:lnTo>
                    <a:pt x="534" y="1380"/>
                  </a:lnTo>
                  <a:lnTo>
                    <a:pt x="430" y="1382"/>
                  </a:lnTo>
                  <a:lnTo>
                    <a:pt x="340" y="1388"/>
                  </a:lnTo>
                  <a:lnTo>
                    <a:pt x="222" y="1392"/>
                  </a:lnTo>
                  <a:lnTo>
                    <a:pt x="148" y="1382"/>
                  </a:lnTo>
                  <a:lnTo>
                    <a:pt x="96" y="1374"/>
                  </a:lnTo>
                  <a:lnTo>
                    <a:pt x="42" y="1344"/>
                  </a:lnTo>
                  <a:lnTo>
                    <a:pt x="24" y="1314"/>
                  </a:lnTo>
                  <a:lnTo>
                    <a:pt x="0" y="1248"/>
                  </a:lnTo>
                  <a:lnTo>
                    <a:pt x="0" y="1182"/>
                  </a:lnTo>
                  <a:lnTo>
                    <a:pt x="12" y="1092"/>
                  </a:lnTo>
                  <a:lnTo>
                    <a:pt x="31" y="1025"/>
                  </a:lnTo>
                  <a:lnTo>
                    <a:pt x="60" y="954"/>
                  </a:lnTo>
                  <a:lnTo>
                    <a:pt x="100" y="875"/>
                  </a:lnTo>
                  <a:lnTo>
                    <a:pt x="150" y="792"/>
                  </a:lnTo>
                  <a:lnTo>
                    <a:pt x="208" y="707"/>
                  </a:lnTo>
                  <a:lnTo>
                    <a:pt x="276" y="612"/>
                  </a:lnTo>
                  <a:lnTo>
                    <a:pt x="376" y="494"/>
                  </a:lnTo>
                  <a:lnTo>
                    <a:pt x="486" y="390"/>
                  </a:lnTo>
                  <a:lnTo>
                    <a:pt x="606" y="300"/>
                  </a:lnTo>
                  <a:lnTo>
                    <a:pt x="744" y="210"/>
                  </a:lnTo>
                  <a:lnTo>
                    <a:pt x="900" y="138"/>
                  </a:lnTo>
                  <a:lnTo>
                    <a:pt x="1044" y="84"/>
                  </a:lnTo>
                  <a:lnTo>
                    <a:pt x="1212" y="42"/>
                  </a:lnTo>
                  <a:lnTo>
                    <a:pt x="1374" y="12"/>
                  </a:lnTo>
                  <a:lnTo>
                    <a:pt x="1572" y="0"/>
                  </a:lnTo>
                  <a:lnTo>
                    <a:pt x="1740" y="12"/>
                  </a:lnTo>
                  <a:lnTo>
                    <a:pt x="1914" y="30"/>
                  </a:lnTo>
                  <a:lnTo>
                    <a:pt x="2052" y="60"/>
                  </a:lnTo>
                  <a:lnTo>
                    <a:pt x="2125" y="83"/>
                  </a:lnTo>
                  <a:lnTo>
                    <a:pt x="2155" y="101"/>
                  </a:lnTo>
                  <a:lnTo>
                    <a:pt x="2176" y="125"/>
                  </a:lnTo>
                  <a:lnTo>
                    <a:pt x="2190" y="144"/>
                  </a:lnTo>
                  <a:lnTo>
                    <a:pt x="2196" y="180"/>
                  </a:lnTo>
                  <a:lnTo>
                    <a:pt x="2190" y="240"/>
                  </a:lnTo>
                  <a:lnTo>
                    <a:pt x="2154" y="300"/>
                  </a:lnTo>
                  <a:lnTo>
                    <a:pt x="1902" y="540"/>
                  </a:lnTo>
                  <a:lnTo>
                    <a:pt x="1716" y="714"/>
                  </a:lnTo>
                  <a:lnTo>
                    <a:pt x="1554" y="858"/>
                  </a:lnTo>
                  <a:lnTo>
                    <a:pt x="1374" y="1014"/>
                  </a:lnTo>
                  <a:lnTo>
                    <a:pt x="1176" y="1164"/>
                  </a:lnTo>
                  <a:lnTo>
                    <a:pt x="1026" y="1272"/>
                  </a:lnTo>
                  <a:lnTo>
                    <a:pt x="936" y="1320"/>
                  </a:lnTo>
                  <a:lnTo>
                    <a:pt x="852" y="1350"/>
                  </a:lnTo>
                  <a:lnTo>
                    <a:pt x="787" y="1361"/>
                  </a:lnTo>
                  <a:lnTo>
                    <a:pt x="694" y="1370"/>
                  </a:lnTo>
                  <a:lnTo>
                    <a:pt x="624" y="1374"/>
                  </a:lnTo>
                </a:path>
              </a:pathLst>
            </a:custGeom>
            <a:solidFill>
              <a:srgbClr val="CCFFFF"/>
            </a:solidFill>
            <a:ln w="19080" cap="flat">
              <a:solidFill>
                <a:srgbClr val="CC66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  <p:sp>
          <p:nvSpPr>
            <p:cNvPr id="49157" name="Freeform 5"/>
            <p:cNvSpPr>
              <a:spLocks noChangeArrowheads="1"/>
            </p:cNvSpPr>
            <p:nvPr/>
          </p:nvSpPr>
          <p:spPr bwMode="auto">
            <a:xfrm>
              <a:off x="1819" y="2438"/>
              <a:ext cx="2151" cy="878"/>
            </a:xfrm>
            <a:custGeom>
              <a:avLst/>
              <a:gdLst>
                <a:gd name="G0" fmla="+- 1 0 0"/>
                <a:gd name="G1" fmla="+- 1 0 0"/>
                <a:gd name="G2" fmla="+- 102 0 0"/>
                <a:gd name="G3" fmla="+- 1 0 0"/>
                <a:gd name="G4" fmla="+- 1 0 0"/>
                <a:gd name="G5" fmla="+- 1 0 0"/>
                <a:gd name="G6" fmla="+- 1 0 0"/>
                <a:gd name="G7" fmla="+- 1 0 0"/>
                <a:gd name="G8" fmla="+- 1 0 0"/>
                <a:gd name="G9" fmla="+- 1 0 0"/>
                <a:gd name="G10" fmla="+- 1 0 0"/>
                <a:gd name="G11" fmla="+- 1 0 0"/>
                <a:gd name="G12" fmla="+- 1 0 0"/>
                <a:gd name="G13" fmla="+- 1 0 0"/>
                <a:gd name="G14" fmla="+- 1 0 0"/>
                <a:gd name="G15" fmla="+- 1 0 0"/>
                <a:gd name="G16" fmla="+- 1 0 0"/>
                <a:gd name="G17" fmla="+- 1 0 0"/>
                <a:gd name="G18" fmla="+- 1 0 0"/>
                <a:gd name="G19" fmla="+- 1 0 0"/>
                <a:gd name="G20" fmla="+- 1 0 0"/>
                <a:gd name="T0" fmla="*/ 1266 256 1"/>
                <a:gd name="T1" fmla="*/ 0 256 1"/>
                <a:gd name="G21" fmla="+- 0 T0 T1"/>
                <a:gd name="G22" fmla="sin 55954 G21"/>
                <a:gd name="T2" fmla="*/ 1266 256 1"/>
                <a:gd name="T3" fmla="*/ 0 256 1"/>
                <a:gd name="G23" fmla="+- 0 T2 T3"/>
                <a:gd name="G24" fmla="cos 56722 G23"/>
                <a:gd name="G25" fmla="+- G22 0 G24"/>
                <a:gd name="G26" fmla="*/ G25 65535 1"/>
                <a:gd name="G27" fmla="+- G26 10800 0"/>
                <a:gd name="G28" fmla="+- 1 0 0"/>
                <a:gd name="G29" fmla="+- 1 0 0"/>
                <a:gd name="G30" fmla="+- 1 0 0"/>
                <a:gd name="G31" fmla="+- 1 0 0"/>
                <a:gd name="G32" fmla="+- 1 0 0"/>
                <a:gd name="G33" fmla="+- 1 0 0"/>
                <a:gd name="G34" fmla="*/ 1 16385 2"/>
                <a:gd name="G35" fmla="+- 1 0 0"/>
                <a:gd name="G36" fmla="+- 1 0 0"/>
                <a:gd name="G37" fmla="+- 1 0 0"/>
                <a:gd name="G38" fmla="+- 1 0 0"/>
                <a:gd name="G39" fmla="+- 1 0 0"/>
                <a:gd name="G40" fmla="+- 1 0 0"/>
                <a:gd name="G41" fmla="+- 1 0 0"/>
                <a:gd name="G42" fmla="+- 1 0 0"/>
                <a:gd name="G43" fmla="+- 1 0 0"/>
                <a:gd name="G44" fmla="+- 1 0 0"/>
                <a:gd name="G45" fmla="+- 1 0 0"/>
                <a:gd name="G46" fmla="+- 1 0 0"/>
                <a:gd name="G47" fmla="+- 1 0 0"/>
                <a:gd name="G48" fmla="+- 1 0 0"/>
                <a:gd name="G49" fmla="*/ 1 0 0"/>
                <a:gd name="G50" fmla="*/ 1 35987 55552"/>
                <a:gd name="G51" fmla="*/ G50 1 180"/>
                <a:gd name="G52" fmla="*/ G49 1 G51"/>
                <a:gd name="G53" fmla="+- 65159 0 0"/>
                <a:gd name="G54" fmla="+- 65187 0 0"/>
                <a:gd name="G55" fmla="+- 65223 0 0"/>
                <a:gd name="G56" fmla="+- 65275 0 0"/>
                <a:gd name="G57" fmla="+- 65343 0 0"/>
                <a:gd name="G58" fmla="+- 65379 0 0"/>
                <a:gd name="G59" fmla="+- 65415 0 0"/>
                <a:gd name="G60" fmla="+- 65455 0 0"/>
                <a:gd name="G61" fmla="+- 65496 0 0"/>
                <a:gd name="G62" fmla="+- 3 0 0"/>
                <a:gd name="G63" fmla="+- 78 0 0"/>
                <a:gd name="T4" fmla="*/ 80 w 3210"/>
                <a:gd name="T5" fmla="*/ 474 h 1314"/>
                <a:gd name="T6" fmla="*/ 44 w 3210"/>
                <a:gd name="T7" fmla="*/ 421 h 1314"/>
                <a:gd name="T8" fmla="*/ 16 w 3210"/>
                <a:gd name="T9" fmla="*/ 365 h 1314"/>
                <a:gd name="T10" fmla="*/ 4 w 3210"/>
                <a:gd name="T11" fmla="*/ 317 h 1314"/>
                <a:gd name="T12" fmla="*/ 0 w 3210"/>
                <a:gd name="T13" fmla="*/ 261 h 1314"/>
                <a:gd name="T14" fmla="*/ 12 w 3210"/>
                <a:gd name="T15" fmla="*/ 205 h 1314"/>
                <a:gd name="T16" fmla="*/ 23 w 3210"/>
                <a:gd name="T17" fmla="*/ 180 h 1314"/>
                <a:gd name="T18" fmla="*/ 36 w 3210"/>
                <a:gd name="T19" fmla="*/ 157 h 1314"/>
                <a:gd name="T20" fmla="*/ 55 w 3210"/>
                <a:gd name="T21" fmla="*/ 136 h 1314"/>
                <a:gd name="T22" fmla="*/ 80 w 3210"/>
                <a:gd name="T23" fmla="*/ 120 h 1314"/>
                <a:gd name="T24" fmla="*/ 111 w 3210"/>
                <a:gd name="T25" fmla="*/ 108 h 1314"/>
                <a:gd name="T26" fmla="*/ 174 w 3210"/>
                <a:gd name="T27" fmla="*/ 96 h 1314"/>
                <a:gd name="T28" fmla="*/ 278 w 3210"/>
                <a:gd name="T29" fmla="*/ 84 h 1314"/>
                <a:gd name="T30" fmla="*/ 455 w 3210"/>
                <a:gd name="T31" fmla="*/ 76 h 1314"/>
                <a:gd name="T32" fmla="*/ 607 w 3210"/>
                <a:gd name="T33" fmla="*/ 72 h 1314"/>
                <a:gd name="T34" fmla="*/ 784 w 3210"/>
                <a:gd name="T35" fmla="*/ 64 h 1314"/>
                <a:gd name="T36" fmla="*/ 957 w 3210"/>
                <a:gd name="T37" fmla="*/ 52 h 1314"/>
                <a:gd name="T38" fmla="*/ 1038 w 3210"/>
                <a:gd name="T39" fmla="*/ 45 h 1314"/>
                <a:gd name="T40" fmla="*/ 1138 w 3210"/>
                <a:gd name="T41" fmla="*/ 36 h 1314"/>
                <a:gd name="T42" fmla="*/ 1181 w 3210"/>
                <a:gd name="T43" fmla="*/ 29 h 1314"/>
                <a:gd name="T44" fmla="*/ 1223 w 3210"/>
                <a:gd name="T45" fmla="*/ 20 h 1314"/>
                <a:gd name="T46" fmla="*/ 1271 w 3210"/>
                <a:gd name="T47" fmla="*/ 0 h 1314"/>
                <a:gd name="T48" fmla="*/ 1364 w 3210"/>
                <a:gd name="T49" fmla="*/ 4 h 1314"/>
                <a:gd name="T50" fmla="*/ 1545 w 3210"/>
                <a:gd name="T51" fmla="*/ 12 h 1314"/>
                <a:gd name="T52" fmla="*/ 1701 w 3210"/>
                <a:gd name="T53" fmla="*/ 16 h 1314"/>
                <a:gd name="T54" fmla="*/ 1806 w 3210"/>
                <a:gd name="T55" fmla="*/ 20 h 1314"/>
                <a:gd name="T56" fmla="*/ 1943 w 3210"/>
                <a:gd name="T57" fmla="*/ 32 h 1314"/>
                <a:gd name="T58" fmla="*/ 2023 w 3210"/>
                <a:gd name="T59" fmla="*/ 40 h 1314"/>
                <a:gd name="T60" fmla="*/ 2076 w 3210"/>
                <a:gd name="T61" fmla="*/ 47 h 1314"/>
                <a:gd name="T62" fmla="*/ 2112 w 3210"/>
                <a:gd name="T63" fmla="*/ 58 h 1314"/>
                <a:gd name="T64" fmla="*/ 2129 w 3210"/>
                <a:gd name="T65" fmla="*/ 66 h 1314"/>
                <a:gd name="T66" fmla="*/ 2148 w 3210"/>
                <a:gd name="T67" fmla="*/ 92 h 1314"/>
                <a:gd name="T68" fmla="*/ 2152 w 3210"/>
                <a:gd name="T69" fmla="*/ 136 h 1314"/>
                <a:gd name="T70" fmla="*/ 2144 w 3210"/>
                <a:gd name="T71" fmla="*/ 193 h 1314"/>
                <a:gd name="T72" fmla="*/ 2124 w 3210"/>
                <a:gd name="T73" fmla="*/ 257 h 1314"/>
                <a:gd name="T74" fmla="*/ 2088 w 3210"/>
                <a:gd name="T75" fmla="*/ 321 h 1314"/>
                <a:gd name="T76" fmla="*/ 2043 w 3210"/>
                <a:gd name="T77" fmla="*/ 385 h 1314"/>
                <a:gd name="T78" fmla="*/ 1995 w 3210"/>
                <a:gd name="T79" fmla="*/ 446 h 1314"/>
                <a:gd name="T80" fmla="*/ 1915 w 3210"/>
                <a:gd name="T81" fmla="*/ 526 h 1314"/>
                <a:gd name="T82" fmla="*/ 1794 w 3210"/>
                <a:gd name="T83" fmla="*/ 634 h 1314"/>
                <a:gd name="T84" fmla="*/ 1685 w 3210"/>
                <a:gd name="T85" fmla="*/ 706 h 1314"/>
                <a:gd name="T86" fmla="*/ 1593 w 3210"/>
                <a:gd name="T87" fmla="*/ 759 h 1314"/>
                <a:gd name="T88" fmla="*/ 1460 w 3210"/>
                <a:gd name="T89" fmla="*/ 815 h 1314"/>
                <a:gd name="T90" fmla="*/ 1331 w 3210"/>
                <a:gd name="T91" fmla="*/ 847 h 1314"/>
                <a:gd name="T92" fmla="*/ 1219 w 3210"/>
                <a:gd name="T93" fmla="*/ 867 h 1314"/>
                <a:gd name="T94" fmla="*/ 1070 w 3210"/>
                <a:gd name="T95" fmla="*/ 879 h 1314"/>
                <a:gd name="T96" fmla="*/ 905 w 3210"/>
                <a:gd name="T97" fmla="*/ 879 h 1314"/>
                <a:gd name="T98" fmla="*/ 800 w 3210"/>
                <a:gd name="T99" fmla="*/ 867 h 1314"/>
                <a:gd name="T100" fmla="*/ 656 w 3210"/>
                <a:gd name="T101" fmla="*/ 835 h 1314"/>
                <a:gd name="T102" fmla="*/ 487 w 3210"/>
                <a:gd name="T103" fmla="*/ 767 h 1314"/>
                <a:gd name="T104" fmla="*/ 398 w 3210"/>
                <a:gd name="T105" fmla="*/ 718 h 1314"/>
                <a:gd name="T106" fmla="*/ 294 w 3210"/>
                <a:gd name="T107" fmla="*/ 658 h 1314"/>
                <a:gd name="T108" fmla="*/ 185 w 3210"/>
                <a:gd name="T109" fmla="*/ 578 h 1314"/>
                <a:gd name="T110" fmla="*/ 125 w 3210"/>
                <a:gd name="T111" fmla="*/ 522 h 1314"/>
                <a:gd name="T112" fmla="*/ 80 w 3210"/>
                <a:gd name="T113" fmla="*/ 474 h 1314"/>
              </a:gdLst>
              <a:ahLst/>
              <a:cxnLst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210" h="1314">
                  <a:moveTo>
                    <a:pt x="120" y="708"/>
                  </a:moveTo>
                  <a:lnTo>
                    <a:pt x="66" y="630"/>
                  </a:lnTo>
                  <a:lnTo>
                    <a:pt x="24" y="546"/>
                  </a:lnTo>
                  <a:lnTo>
                    <a:pt x="6" y="474"/>
                  </a:lnTo>
                  <a:lnTo>
                    <a:pt x="0" y="390"/>
                  </a:lnTo>
                  <a:lnTo>
                    <a:pt x="18" y="306"/>
                  </a:lnTo>
                  <a:lnTo>
                    <a:pt x="34" y="269"/>
                  </a:lnTo>
                  <a:lnTo>
                    <a:pt x="54" y="234"/>
                  </a:lnTo>
                  <a:lnTo>
                    <a:pt x="82" y="203"/>
                  </a:lnTo>
                  <a:lnTo>
                    <a:pt x="120" y="180"/>
                  </a:lnTo>
                  <a:lnTo>
                    <a:pt x="166" y="161"/>
                  </a:lnTo>
                  <a:lnTo>
                    <a:pt x="259" y="143"/>
                  </a:lnTo>
                  <a:lnTo>
                    <a:pt x="414" y="126"/>
                  </a:lnTo>
                  <a:lnTo>
                    <a:pt x="678" y="114"/>
                  </a:lnTo>
                  <a:lnTo>
                    <a:pt x="906" y="108"/>
                  </a:lnTo>
                  <a:lnTo>
                    <a:pt x="1170" y="96"/>
                  </a:lnTo>
                  <a:lnTo>
                    <a:pt x="1428" y="78"/>
                  </a:lnTo>
                  <a:lnTo>
                    <a:pt x="1549" y="68"/>
                  </a:lnTo>
                  <a:lnTo>
                    <a:pt x="1698" y="54"/>
                  </a:lnTo>
                  <a:lnTo>
                    <a:pt x="1762" y="44"/>
                  </a:lnTo>
                  <a:lnTo>
                    <a:pt x="1824" y="30"/>
                  </a:lnTo>
                  <a:lnTo>
                    <a:pt x="1896" y="0"/>
                  </a:lnTo>
                  <a:lnTo>
                    <a:pt x="2034" y="6"/>
                  </a:lnTo>
                  <a:lnTo>
                    <a:pt x="2304" y="18"/>
                  </a:lnTo>
                  <a:lnTo>
                    <a:pt x="2538" y="24"/>
                  </a:lnTo>
                  <a:lnTo>
                    <a:pt x="2694" y="30"/>
                  </a:lnTo>
                  <a:lnTo>
                    <a:pt x="2898" y="48"/>
                  </a:lnTo>
                  <a:lnTo>
                    <a:pt x="3018" y="60"/>
                  </a:lnTo>
                  <a:lnTo>
                    <a:pt x="3097" y="71"/>
                  </a:lnTo>
                  <a:lnTo>
                    <a:pt x="3151" y="86"/>
                  </a:lnTo>
                  <a:lnTo>
                    <a:pt x="3175" y="98"/>
                  </a:lnTo>
                  <a:lnTo>
                    <a:pt x="3204" y="138"/>
                  </a:lnTo>
                  <a:lnTo>
                    <a:pt x="3210" y="204"/>
                  </a:lnTo>
                  <a:lnTo>
                    <a:pt x="3198" y="288"/>
                  </a:lnTo>
                  <a:lnTo>
                    <a:pt x="3168" y="384"/>
                  </a:lnTo>
                  <a:lnTo>
                    <a:pt x="3114" y="480"/>
                  </a:lnTo>
                  <a:lnTo>
                    <a:pt x="3048" y="576"/>
                  </a:lnTo>
                  <a:lnTo>
                    <a:pt x="2976" y="666"/>
                  </a:lnTo>
                  <a:lnTo>
                    <a:pt x="2856" y="786"/>
                  </a:lnTo>
                  <a:lnTo>
                    <a:pt x="2676" y="948"/>
                  </a:lnTo>
                  <a:lnTo>
                    <a:pt x="2514" y="1056"/>
                  </a:lnTo>
                  <a:lnTo>
                    <a:pt x="2376" y="1134"/>
                  </a:lnTo>
                  <a:lnTo>
                    <a:pt x="2178" y="1218"/>
                  </a:lnTo>
                  <a:lnTo>
                    <a:pt x="1986" y="1266"/>
                  </a:lnTo>
                  <a:lnTo>
                    <a:pt x="1818" y="1296"/>
                  </a:lnTo>
                  <a:lnTo>
                    <a:pt x="1596" y="1314"/>
                  </a:lnTo>
                  <a:lnTo>
                    <a:pt x="1350" y="1314"/>
                  </a:lnTo>
                  <a:lnTo>
                    <a:pt x="1194" y="1296"/>
                  </a:lnTo>
                  <a:lnTo>
                    <a:pt x="978" y="1248"/>
                  </a:lnTo>
                  <a:lnTo>
                    <a:pt x="726" y="1146"/>
                  </a:lnTo>
                  <a:lnTo>
                    <a:pt x="594" y="1074"/>
                  </a:lnTo>
                  <a:lnTo>
                    <a:pt x="438" y="984"/>
                  </a:lnTo>
                  <a:lnTo>
                    <a:pt x="276" y="864"/>
                  </a:lnTo>
                  <a:lnTo>
                    <a:pt x="186" y="780"/>
                  </a:lnTo>
                  <a:lnTo>
                    <a:pt x="120" y="708"/>
                  </a:lnTo>
                  <a:close/>
                </a:path>
              </a:pathLst>
            </a:custGeom>
            <a:solidFill>
              <a:srgbClr val="CCFFFF"/>
            </a:solidFill>
            <a:ln w="19080" cap="flat">
              <a:solidFill>
                <a:srgbClr val="CC66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  <p:sp>
          <p:nvSpPr>
            <p:cNvPr id="49158" name="Freeform 6"/>
            <p:cNvSpPr>
              <a:spLocks noChangeArrowheads="1"/>
            </p:cNvSpPr>
            <p:nvPr/>
          </p:nvSpPr>
          <p:spPr bwMode="auto">
            <a:xfrm>
              <a:off x="2544" y="1535"/>
              <a:ext cx="1430" cy="914"/>
            </a:xfrm>
            <a:custGeom>
              <a:avLst/>
              <a:gdLst>
                <a:gd name="G0" fmla="+- 1 0 0"/>
                <a:gd name="G1" fmla="+- 1 0 0"/>
                <a:gd name="G2" fmla="+- 1 0 0"/>
                <a:gd name="G3" fmla="+- 1 0 0"/>
                <a:gd name="G4" fmla="+- 1 0 0"/>
                <a:gd name="G5" fmla="+- 1 0 0"/>
                <a:gd name="G6" fmla="+- 1 0 0"/>
                <a:gd name="G7" fmla="+- 1 0 0"/>
                <a:gd name="G8" fmla="+- 1 0 0"/>
                <a:gd name="G9" fmla="+- 1 0 0"/>
                <a:gd name="G10" fmla="+- 1 0 0"/>
                <a:gd name="G11" fmla="+- 1 0 0"/>
                <a:gd name="G12" fmla="+- 1 0 0"/>
                <a:gd name="G13" fmla="+- 1 0 0"/>
                <a:gd name="G14" fmla="+- 1 0 0"/>
                <a:gd name="G15" fmla="+- 1 0 0"/>
                <a:gd name="G16" fmla="+- 1 0 0"/>
                <a:gd name="G17" fmla="+- 1 0 0"/>
                <a:gd name="G18" fmla="+- 1 0 0"/>
                <a:gd name="G19" fmla="+- 970 0 0"/>
                <a:gd name="G20" fmla="*/ 1 16385 2"/>
                <a:gd name="G21" fmla="+- 1 0 0"/>
                <a:gd name="G22" fmla="+- 1 0 0"/>
                <a:gd name="G23" fmla="+- 1 0 0"/>
                <a:gd name="G24" fmla="+- 1 0 0"/>
                <a:gd name="G25" fmla="+- 1 0 0"/>
                <a:gd name="G26" fmla="+- 1 0 0"/>
                <a:gd name="G27" fmla="+- 1 0 0"/>
                <a:gd name="G28" fmla="+- 1 0 0"/>
                <a:gd name="G29" fmla="+- 1 0 0"/>
                <a:gd name="G30" fmla="+- 1 0 0"/>
                <a:gd name="G31" fmla="+- 1 0 0"/>
                <a:gd name="G32" fmla="+- 1 0 0"/>
                <a:gd name="G33" fmla="+- 1 0 0"/>
                <a:gd name="G34" fmla="+- 891 0 0"/>
                <a:gd name="G35" fmla="+- 1 0 0"/>
                <a:gd name="G36" fmla="+- 904 0 0"/>
                <a:gd name="G37" fmla="+- 1 0 0"/>
                <a:gd name="G38" fmla="+- 1 0 0"/>
                <a:gd name="T0" fmla="*/ 603 w 2136"/>
                <a:gd name="T1" fmla="*/ 879 h 1368"/>
                <a:gd name="T2" fmla="*/ 716 w 2136"/>
                <a:gd name="T3" fmla="*/ 879 h 1368"/>
                <a:gd name="T4" fmla="*/ 800 w 2136"/>
                <a:gd name="T5" fmla="*/ 883 h 1368"/>
                <a:gd name="T6" fmla="*/ 1029 w 2136"/>
                <a:gd name="T7" fmla="*/ 891 h 1368"/>
                <a:gd name="T8" fmla="*/ 1170 w 2136"/>
                <a:gd name="T9" fmla="*/ 899 h 1368"/>
                <a:gd name="T10" fmla="*/ 1285 w 2136"/>
                <a:gd name="T11" fmla="*/ 904 h 1368"/>
                <a:gd name="T12" fmla="*/ 1367 w 2136"/>
                <a:gd name="T13" fmla="*/ 915 h 1368"/>
                <a:gd name="T14" fmla="*/ 1403 w 2136"/>
                <a:gd name="T15" fmla="*/ 911 h 1368"/>
                <a:gd name="T16" fmla="*/ 1418 w 2136"/>
                <a:gd name="T17" fmla="*/ 904 h 1368"/>
                <a:gd name="T18" fmla="*/ 1427 w 2136"/>
                <a:gd name="T19" fmla="*/ 891 h 1368"/>
                <a:gd name="T20" fmla="*/ 1431 w 2136"/>
                <a:gd name="T21" fmla="*/ 855 h 1368"/>
                <a:gd name="T22" fmla="*/ 1431 w 2136"/>
                <a:gd name="T23" fmla="*/ 791 h 1368"/>
                <a:gd name="T24" fmla="*/ 1423 w 2136"/>
                <a:gd name="T25" fmla="*/ 730 h 1368"/>
                <a:gd name="T26" fmla="*/ 1407 w 2136"/>
                <a:gd name="T27" fmla="*/ 658 h 1368"/>
                <a:gd name="T28" fmla="*/ 1387 w 2136"/>
                <a:gd name="T29" fmla="*/ 594 h 1368"/>
                <a:gd name="T30" fmla="*/ 1371 w 2136"/>
                <a:gd name="T31" fmla="*/ 545 h 1368"/>
                <a:gd name="T32" fmla="*/ 1343 w 2136"/>
                <a:gd name="T33" fmla="*/ 482 h 1368"/>
                <a:gd name="T34" fmla="*/ 1318 w 2136"/>
                <a:gd name="T35" fmla="*/ 433 h 1368"/>
                <a:gd name="T36" fmla="*/ 1290 w 2136"/>
                <a:gd name="T37" fmla="*/ 389 h 1368"/>
                <a:gd name="T38" fmla="*/ 1250 w 2136"/>
                <a:gd name="T39" fmla="*/ 329 h 1368"/>
                <a:gd name="T40" fmla="*/ 1222 w 2136"/>
                <a:gd name="T41" fmla="*/ 293 h 1368"/>
                <a:gd name="T42" fmla="*/ 1182 w 2136"/>
                <a:gd name="T43" fmla="*/ 249 h 1368"/>
                <a:gd name="T44" fmla="*/ 1150 w 2136"/>
                <a:gd name="T45" fmla="*/ 217 h 1368"/>
                <a:gd name="T46" fmla="*/ 1106 w 2136"/>
                <a:gd name="T47" fmla="*/ 178 h 1368"/>
                <a:gd name="T48" fmla="*/ 1056 w 2136"/>
                <a:gd name="T49" fmla="*/ 138 h 1368"/>
                <a:gd name="T50" fmla="*/ 985 w 2136"/>
                <a:gd name="T51" fmla="*/ 92 h 1368"/>
                <a:gd name="T52" fmla="*/ 929 w 2136"/>
                <a:gd name="T53" fmla="*/ 58 h 1368"/>
                <a:gd name="T54" fmla="*/ 856 w 2136"/>
                <a:gd name="T55" fmla="*/ 20 h 1368"/>
                <a:gd name="T56" fmla="*/ 800 w 2136"/>
                <a:gd name="T57" fmla="*/ 0 h 1368"/>
                <a:gd name="T58" fmla="*/ 764 w 2136"/>
                <a:gd name="T59" fmla="*/ 0 h 1368"/>
                <a:gd name="T60" fmla="*/ 728 w 2136"/>
                <a:gd name="T61" fmla="*/ 20 h 1368"/>
                <a:gd name="T62" fmla="*/ 663 w 2136"/>
                <a:gd name="T63" fmla="*/ 72 h 1368"/>
                <a:gd name="T64" fmla="*/ 587 w 2136"/>
                <a:gd name="T65" fmla="*/ 140 h 1368"/>
                <a:gd name="T66" fmla="*/ 523 w 2136"/>
                <a:gd name="T67" fmla="*/ 201 h 1368"/>
                <a:gd name="T68" fmla="*/ 418 w 2136"/>
                <a:gd name="T69" fmla="*/ 297 h 1368"/>
                <a:gd name="T70" fmla="*/ 301 w 2136"/>
                <a:gd name="T71" fmla="*/ 401 h 1368"/>
                <a:gd name="T72" fmla="*/ 193 w 2136"/>
                <a:gd name="T73" fmla="*/ 498 h 1368"/>
                <a:gd name="T74" fmla="*/ 92 w 2136"/>
                <a:gd name="T75" fmla="*/ 582 h 1368"/>
                <a:gd name="T76" fmla="*/ 0 w 2136"/>
                <a:gd name="T77" fmla="*/ 654 h 1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136" h="1368">
                  <a:moveTo>
                    <a:pt x="900" y="1314"/>
                  </a:moveTo>
                  <a:lnTo>
                    <a:pt x="1068" y="1314"/>
                  </a:lnTo>
                  <a:lnTo>
                    <a:pt x="1194" y="1320"/>
                  </a:lnTo>
                  <a:lnTo>
                    <a:pt x="1536" y="1332"/>
                  </a:lnTo>
                  <a:lnTo>
                    <a:pt x="1746" y="1344"/>
                  </a:lnTo>
                  <a:lnTo>
                    <a:pt x="1918" y="1352"/>
                  </a:lnTo>
                  <a:lnTo>
                    <a:pt x="2040" y="1368"/>
                  </a:lnTo>
                  <a:lnTo>
                    <a:pt x="2094" y="1362"/>
                  </a:lnTo>
                  <a:lnTo>
                    <a:pt x="2116" y="1352"/>
                  </a:lnTo>
                  <a:lnTo>
                    <a:pt x="2130" y="1332"/>
                  </a:lnTo>
                  <a:lnTo>
                    <a:pt x="2136" y="1278"/>
                  </a:lnTo>
                  <a:lnTo>
                    <a:pt x="2136" y="1182"/>
                  </a:lnTo>
                  <a:lnTo>
                    <a:pt x="2124" y="1092"/>
                  </a:lnTo>
                  <a:lnTo>
                    <a:pt x="2100" y="984"/>
                  </a:lnTo>
                  <a:lnTo>
                    <a:pt x="2070" y="888"/>
                  </a:lnTo>
                  <a:lnTo>
                    <a:pt x="2047" y="815"/>
                  </a:lnTo>
                  <a:lnTo>
                    <a:pt x="2004" y="720"/>
                  </a:lnTo>
                  <a:lnTo>
                    <a:pt x="1968" y="648"/>
                  </a:lnTo>
                  <a:lnTo>
                    <a:pt x="1926" y="582"/>
                  </a:lnTo>
                  <a:lnTo>
                    <a:pt x="1866" y="492"/>
                  </a:lnTo>
                  <a:lnTo>
                    <a:pt x="1824" y="438"/>
                  </a:lnTo>
                  <a:lnTo>
                    <a:pt x="1764" y="372"/>
                  </a:lnTo>
                  <a:lnTo>
                    <a:pt x="1716" y="324"/>
                  </a:lnTo>
                  <a:lnTo>
                    <a:pt x="1651" y="266"/>
                  </a:lnTo>
                  <a:lnTo>
                    <a:pt x="1576" y="206"/>
                  </a:lnTo>
                  <a:lnTo>
                    <a:pt x="1470" y="138"/>
                  </a:lnTo>
                  <a:lnTo>
                    <a:pt x="1387" y="86"/>
                  </a:lnTo>
                  <a:lnTo>
                    <a:pt x="1278" y="30"/>
                  </a:lnTo>
                  <a:lnTo>
                    <a:pt x="1194" y="0"/>
                  </a:lnTo>
                  <a:lnTo>
                    <a:pt x="1140" y="0"/>
                  </a:lnTo>
                  <a:lnTo>
                    <a:pt x="1086" y="30"/>
                  </a:lnTo>
                  <a:lnTo>
                    <a:pt x="990" y="108"/>
                  </a:lnTo>
                  <a:lnTo>
                    <a:pt x="876" y="210"/>
                  </a:lnTo>
                  <a:lnTo>
                    <a:pt x="780" y="300"/>
                  </a:lnTo>
                  <a:lnTo>
                    <a:pt x="624" y="444"/>
                  </a:lnTo>
                  <a:lnTo>
                    <a:pt x="450" y="600"/>
                  </a:lnTo>
                  <a:lnTo>
                    <a:pt x="288" y="744"/>
                  </a:lnTo>
                  <a:lnTo>
                    <a:pt x="138" y="870"/>
                  </a:lnTo>
                  <a:lnTo>
                    <a:pt x="0" y="978"/>
                  </a:lnTo>
                </a:path>
              </a:pathLst>
            </a:custGeom>
            <a:noFill/>
            <a:ln w="19080" cap="flat">
              <a:solidFill>
                <a:srgbClr val="CC66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  <p:sp>
          <p:nvSpPr>
            <p:cNvPr id="49159" name="Oval 7"/>
            <p:cNvSpPr>
              <a:spLocks noChangeArrowheads="1"/>
            </p:cNvSpPr>
            <p:nvPr/>
          </p:nvSpPr>
          <p:spPr bwMode="auto">
            <a:xfrm>
              <a:off x="3036" y="2319"/>
              <a:ext cx="56" cy="48"/>
            </a:xfrm>
            <a:prstGeom prst="ellipse">
              <a:avLst/>
            </a:prstGeom>
            <a:solidFill>
              <a:srgbClr val="F5D87D"/>
            </a:solidFill>
            <a:ln w="9360" cap="sq">
              <a:solidFill>
                <a:srgbClr val="CC66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  <p:sp>
          <p:nvSpPr>
            <p:cNvPr id="49160" name="Oval 8"/>
            <p:cNvSpPr>
              <a:spLocks noChangeArrowheads="1"/>
            </p:cNvSpPr>
            <p:nvPr/>
          </p:nvSpPr>
          <p:spPr bwMode="auto">
            <a:xfrm>
              <a:off x="3419" y="2362"/>
              <a:ext cx="44" cy="44"/>
            </a:xfrm>
            <a:prstGeom prst="ellipse">
              <a:avLst/>
            </a:prstGeom>
            <a:solidFill>
              <a:srgbClr val="F5D87D"/>
            </a:solidFill>
            <a:ln w="9360" cap="sq">
              <a:solidFill>
                <a:srgbClr val="CC66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  <p:sp>
          <p:nvSpPr>
            <p:cNvPr id="49161" name="Oval 9"/>
            <p:cNvSpPr>
              <a:spLocks noChangeArrowheads="1"/>
            </p:cNvSpPr>
            <p:nvPr/>
          </p:nvSpPr>
          <p:spPr bwMode="auto">
            <a:xfrm>
              <a:off x="3556" y="2366"/>
              <a:ext cx="44" cy="44"/>
            </a:xfrm>
            <a:prstGeom prst="ellipse">
              <a:avLst/>
            </a:prstGeom>
            <a:solidFill>
              <a:srgbClr val="F5D87D"/>
            </a:solidFill>
            <a:ln w="9360" cap="sq">
              <a:solidFill>
                <a:srgbClr val="CC66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  <p:sp>
          <p:nvSpPr>
            <p:cNvPr id="49162" name="Oval 10"/>
            <p:cNvSpPr>
              <a:spLocks noChangeArrowheads="1"/>
            </p:cNvSpPr>
            <p:nvPr/>
          </p:nvSpPr>
          <p:spPr bwMode="auto">
            <a:xfrm>
              <a:off x="3287" y="2349"/>
              <a:ext cx="44" cy="45"/>
            </a:xfrm>
            <a:prstGeom prst="ellipse">
              <a:avLst/>
            </a:prstGeom>
            <a:solidFill>
              <a:srgbClr val="F5D87D"/>
            </a:solidFill>
            <a:ln w="9360" cap="sq">
              <a:solidFill>
                <a:srgbClr val="CC66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  <p:sp>
          <p:nvSpPr>
            <p:cNvPr id="49163" name="Freeform 11"/>
            <p:cNvSpPr>
              <a:spLocks noChangeArrowheads="1"/>
            </p:cNvSpPr>
            <p:nvPr/>
          </p:nvSpPr>
          <p:spPr bwMode="auto">
            <a:xfrm>
              <a:off x="2283" y="1535"/>
              <a:ext cx="1691" cy="914"/>
            </a:xfrm>
            <a:custGeom>
              <a:avLst/>
              <a:gdLst>
                <a:gd name="G0" fmla="+- 1 0 0"/>
                <a:gd name="G1" fmla="+- 1 0 0"/>
                <a:gd name="G2" fmla="*/ 1 7113 49408"/>
                <a:gd name="G3" fmla="+- 1 0 0"/>
                <a:gd name="G4" fmla="+- 1 0 0"/>
                <a:gd name="G5" fmla="+- 1 0 0"/>
                <a:gd name="G6" fmla="+- 1 0 0"/>
                <a:gd name="G7" fmla="+- 1 0 0"/>
                <a:gd name="G8" fmla="+- 1 0 0"/>
                <a:gd name="G9" fmla="+- 1 0 0"/>
                <a:gd name="G10" fmla="+- 1 0 0"/>
                <a:gd name="G11" fmla="+- 1 0 0"/>
                <a:gd name="G12" fmla="+- 1 0 0"/>
                <a:gd name="G13" fmla="+- 1 0 0"/>
                <a:gd name="G14" fmla="+- 1 0 0"/>
                <a:gd name="G15" fmla="+- 1 0 0"/>
                <a:gd name="G16" fmla="+- 1 0 0"/>
                <a:gd name="G17" fmla="+- 1 0 0"/>
                <a:gd name="G18" fmla="+- 1 0 0"/>
                <a:gd name="G19" fmla="+- 1 0 0"/>
                <a:gd name="G20" fmla="+- 1 0 0"/>
                <a:gd name="G21" fmla="+- 168 0 0"/>
                <a:gd name="G22" fmla="+- 1 0 0"/>
                <a:gd name="G23" fmla="+- 1 0 0"/>
                <a:gd name="G24" fmla="+- 1 0 0"/>
                <a:gd name="G25" fmla="*/ 1 19331 48900"/>
                <a:gd name="G26" fmla="+- 1 0 0"/>
                <a:gd name="G27" fmla="+- 1 0 0"/>
                <a:gd name="G28" fmla="*/ 1 64357 55456"/>
                <a:gd name="G29" fmla="+- 1 0 0"/>
                <a:gd name="G30" fmla="+- 1 0 0"/>
                <a:gd name="G31" fmla="+- 1 0 0"/>
                <a:gd name="G32" fmla="+- 1 0 0"/>
                <a:gd name="G33" fmla="+- 1 0 0"/>
                <a:gd name="G34" fmla="+- 1 0 0"/>
                <a:gd name="G35" fmla="+- 1 0 0"/>
                <a:gd name="G36" fmla="+- 1 0 0"/>
                <a:gd name="G37" fmla="+- 1 0 0"/>
                <a:gd name="G38" fmla="+- 1 0 0"/>
                <a:gd name="G39" fmla="+- 1 0 0"/>
                <a:gd name="G40" fmla="+- 1 0 0"/>
                <a:gd name="G41" fmla="+- 1 0 0"/>
                <a:gd name="G42" fmla="+- 1 0 0"/>
                <a:gd name="G43" fmla="*/ 1 5991 63520"/>
                <a:gd name="G44" fmla="+- 1 0 0"/>
                <a:gd name="G45" fmla="+- 1335 0 0"/>
                <a:gd name="G46" fmla="+- 1 0 0"/>
                <a:gd name="G47" fmla="+- 1 0 0"/>
                <a:gd name="G48" fmla="+- 1 0 0"/>
                <a:gd name="G49" fmla="+- 1 0 0"/>
                <a:gd name="G50" fmla="+- 1 0 0"/>
                <a:gd name="G51" fmla="+- 1 0 0"/>
                <a:gd name="G52" fmla="+- 1 0 0"/>
                <a:gd name="G53" fmla="+- 1 0 0"/>
                <a:gd name="G54" fmla="+- 1 0 0"/>
                <a:gd name="G55" fmla="+- 1 0 0"/>
                <a:gd name="G56" fmla="+- 1 0 0"/>
                <a:gd name="G57" fmla="+- 1 0 0"/>
                <a:gd name="G58" fmla="+- 1 0 0"/>
                <a:gd name="G59" fmla="+- 1 0 0"/>
                <a:gd name="G60" fmla="+- 1 0 0"/>
                <a:gd name="G61" fmla="+- 1 0 0"/>
                <a:gd name="G62" fmla="+- 1 0 0"/>
                <a:gd name="G63" fmla="+- 1 0 0"/>
                <a:gd name="T0" fmla="*/ 16384 256 1"/>
                <a:gd name="T1" fmla="*/ 0 256 1"/>
                <a:gd name="G64" fmla="+- 0 T0 T1"/>
                <a:gd name="G65" fmla="cos 54928 G64"/>
                <a:gd name="T2" fmla="*/ 16384 256 1"/>
                <a:gd name="T3" fmla="*/ 0 256 1"/>
                <a:gd name="G66" fmla="+- 0 T2 T3"/>
                <a:gd name="G67" fmla="sin 54738 G66"/>
                <a:gd name="G68" fmla="+- G65 G67 0"/>
                <a:gd name="G69" fmla="+- G68 10800 0"/>
                <a:gd name="G70" fmla="+- 1 0 0"/>
                <a:gd name="G71" fmla="+- 1 0 0"/>
                <a:gd name="G72" fmla="+- 1 0 0"/>
                <a:gd name="G73" fmla="+- 1 0 0"/>
                <a:gd name="G74" fmla="+- 1 0 0"/>
                <a:gd name="G75" fmla="+- 1 0 0"/>
                <a:gd name="G76" fmla="+- 1 0 0"/>
                <a:gd name="G77" fmla="+- 1 0 0"/>
                <a:gd name="G78" fmla="+- 1 0 0"/>
                <a:gd name="G79" fmla="+- 1 0 0"/>
                <a:gd name="G80" fmla="+- 1 0 0"/>
                <a:gd name="G81" fmla="+- 1 0 0"/>
                <a:gd name="G82" fmla="+- 1 0 0"/>
                <a:gd name="G83" fmla="+- 1 0 0"/>
                <a:gd name="G84" fmla="+- 1 0 0"/>
                <a:gd name="G85" fmla="+- 1 0 0"/>
                <a:gd name="G86" fmla="+- 1 0 0"/>
                <a:gd name="G87" fmla="+- 1 0 0"/>
                <a:gd name="G88" fmla="+- 1 0 0"/>
                <a:gd name="G89" fmla="+- 1 0 0"/>
                <a:gd name="G90" fmla="+- 1 0 0"/>
                <a:gd name="G91" fmla="+- 1 0 0"/>
                <a:gd name="G92" fmla="+- 1 0 0"/>
                <a:gd name="G93" fmla="+- 1 0 0"/>
                <a:gd name="G94" fmla="+- 1 0 0"/>
                <a:gd name="G95" fmla="+- 1 0 0"/>
                <a:gd name="G96" fmla="+- 1 0 0"/>
                <a:gd name="G97" fmla="+- 1 0 0"/>
                <a:gd name="G98" fmla="+- 1 0 0"/>
                <a:gd name="G99" fmla="+- 1 0 0"/>
                <a:gd name="G100" fmla="+- 1 0 0"/>
                <a:gd name="G101" fmla="*/ 1 65535 32768"/>
                <a:gd name="G102" fmla="+- 1 0 0"/>
                <a:gd name="G103" fmla="+- 64785 0 0"/>
                <a:gd name="G104" fmla="+- 64761 0 0"/>
                <a:gd name="G105" fmla="+- 64748 0 0"/>
                <a:gd name="G106" fmla="+- 64679 0 0"/>
                <a:gd name="G107" fmla="+- 64551 0 0"/>
                <a:gd name="G108" fmla="+- 64487 0 0"/>
                <a:gd name="G109" fmla="+- 64462 0 0"/>
                <a:gd name="G110" fmla="+- 64524 0 0"/>
                <a:gd name="G111" fmla="+- 64570 0 0"/>
                <a:gd name="G112" fmla="+- 64689 0 0"/>
                <a:gd name="G113" fmla="+- 65114 0 0"/>
                <a:gd name="G114" fmla="+- 137 0 0"/>
                <a:gd name="G115" fmla="+- 578 0 0"/>
                <a:gd name="G116" fmla="+- 612 0 0"/>
                <a:gd name="G117" fmla="+- 407 0 0"/>
                <a:gd name="G118" fmla="+- 65 0 0"/>
                <a:gd name="G119" fmla="+- 65185 0 0"/>
                <a:gd name="G120" fmla="+- 64940 0 0"/>
                <a:gd name="G121" fmla="+- 64835 0 0"/>
                <a:gd name="G122" fmla="+- 65110 0 0"/>
                <a:gd name="G123" fmla="+- 65240 0 0"/>
                <a:gd name="G124" fmla="+- 65407 0 0"/>
                <a:gd name="G125" fmla="+- 64 0 0"/>
                <a:gd name="G126" fmla="+- 173 0 0"/>
                <a:gd name="G127" fmla="+- 216 0 0"/>
                <a:gd name="G128" fmla="+- 259 0 0"/>
                <a:gd name="G129" fmla="+- 217 0 0"/>
                <a:gd name="G130" fmla="+- 89 0 0"/>
                <a:gd name="G131" fmla="+- 65477 0 0"/>
                <a:gd name="G132" fmla="+- 65417 0 0"/>
                <a:gd name="T4" fmla="*/ 1306 w 3043"/>
                <a:gd name="T5" fmla="*/ 795 h 1648"/>
                <a:gd name="T6" fmla="*/ 1546 w 3043"/>
                <a:gd name="T7" fmla="*/ 904 h 1648"/>
                <a:gd name="T8" fmla="*/ 1679 w 3043"/>
                <a:gd name="T9" fmla="*/ 904 h 1648"/>
                <a:gd name="T10" fmla="*/ 1692 w 3043"/>
                <a:gd name="T11" fmla="*/ 791 h 1648"/>
                <a:gd name="T12" fmla="*/ 1648 w 3043"/>
                <a:gd name="T13" fmla="*/ 594 h 1648"/>
                <a:gd name="T14" fmla="*/ 1579 w 3043"/>
                <a:gd name="T15" fmla="*/ 434 h 1648"/>
                <a:gd name="T16" fmla="*/ 1483 w 3043"/>
                <a:gd name="T17" fmla="*/ 293 h 1648"/>
                <a:gd name="T18" fmla="*/ 1367 w 3043"/>
                <a:gd name="T19" fmla="*/ 178 h 1648"/>
                <a:gd name="T20" fmla="*/ 1190 w 3043"/>
                <a:gd name="T21" fmla="*/ 58 h 1648"/>
                <a:gd name="T22" fmla="*/ 1024 w 3043"/>
                <a:gd name="T23" fmla="*/ 0 h 1648"/>
                <a:gd name="T24" fmla="*/ 847 w 3043"/>
                <a:gd name="T25" fmla="*/ 140 h 1648"/>
                <a:gd name="T26" fmla="*/ 562 w 3043"/>
                <a:gd name="T27" fmla="*/ 401 h 1648"/>
                <a:gd name="T28" fmla="*/ 264 w 3043"/>
                <a:gd name="T29" fmla="*/ 653 h 1648"/>
                <a:gd name="T30" fmla="*/ 75 w 3043"/>
                <a:gd name="T31" fmla="*/ 780 h 1648"/>
                <a:gd name="T32" fmla="*/ 168 w 3043"/>
                <a:gd name="T33" fmla="*/ 771 h 1648"/>
                <a:gd name="T34" fmla="*/ 364 w 3043"/>
                <a:gd name="T35" fmla="*/ 640 h 1648"/>
                <a:gd name="T36" fmla="*/ 575 w 3043"/>
                <a:gd name="T37" fmla="*/ 573 h 1648"/>
                <a:gd name="T38" fmla="*/ 924 w 3043"/>
                <a:gd name="T39" fmla="*/ 550 h 1648"/>
                <a:gd name="T40" fmla="*/ 1146 w 3043"/>
                <a:gd name="T41" fmla="*/ 580 h 1648"/>
                <a:gd name="T42" fmla="*/ 1281 w 3043"/>
                <a:gd name="T43" fmla="*/ 695 h 1648"/>
                <a:gd name="T44" fmla="*/ 1121 w 3043"/>
                <a:gd name="T45" fmla="*/ 673 h 1648"/>
                <a:gd name="T46" fmla="*/ 969 w 3043"/>
                <a:gd name="T47" fmla="*/ 668 h 1648"/>
                <a:gd name="T48" fmla="*/ 797 w 3043"/>
                <a:gd name="T49" fmla="*/ 688 h 1648"/>
                <a:gd name="T50" fmla="*/ 624 w 3043"/>
                <a:gd name="T51" fmla="*/ 673 h 1648"/>
                <a:gd name="T52" fmla="*/ 500 w 3043"/>
                <a:gd name="T53" fmla="*/ 658 h 1648"/>
                <a:gd name="T54" fmla="*/ 442 w 3043"/>
                <a:gd name="T55" fmla="*/ 716 h 1648"/>
                <a:gd name="T56" fmla="*/ 457 w 3043"/>
                <a:gd name="T57" fmla="*/ 776 h 1648"/>
                <a:gd name="T58" fmla="*/ 559 w 3043"/>
                <a:gd name="T59" fmla="*/ 810 h 1648"/>
                <a:gd name="T60" fmla="*/ 721 w 3043"/>
                <a:gd name="T61" fmla="*/ 778 h 1648"/>
                <a:gd name="T62" fmla="*/ 837 w 3043"/>
                <a:gd name="T63" fmla="*/ 728 h 1648"/>
                <a:gd name="T64" fmla="*/ 847 w 3043"/>
                <a:gd name="T65" fmla="*/ 781 h 1648"/>
                <a:gd name="T66" fmla="*/ 834 w 3043"/>
                <a:gd name="T67" fmla="*/ 851 h 1648"/>
                <a:gd name="T68" fmla="*/ 981 w 3043"/>
                <a:gd name="T69" fmla="*/ 839 h 1648"/>
                <a:gd name="T70" fmla="*/ 959 w 3043"/>
                <a:gd name="T71" fmla="*/ 735 h 1648"/>
                <a:gd name="T72" fmla="*/ 1014 w 3043"/>
                <a:gd name="T73" fmla="*/ 716 h 1648"/>
                <a:gd name="T74" fmla="*/ 1076 w 3043"/>
                <a:gd name="T75" fmla="*/ 826 h 1648"/>
                <a:gd name="T76" fmla="*/ 1114 w 3043"/>
                <a:gd name="T77" fmla="*/ 851 h 1648"/>
                <a:gd name="T78" fmla="*/ 1086 w 3043"/>
                <a:gd name="T79" fmla="*/ 760 h 1648"/>
                <a:gd name="T80" fmla="*/ 1124 w 3043"/>
                <a:gd name="T81" fmla="*/ 730 h 1648"/>
                <a:gd name="T82" fmla="*/ 1174 w 3043"/>
                <a:gd name="T83" fmla="*/ 793 h 1648"/>
                <a:gd name="T84" fmla="*/ 1253 w 3043"/>
                <a:gd name="T85" fmla="*/ 884 h 1648"/>
                <a:gd name="T86" fmla="*/ 1223 w 3043"/>
                <a:gd name="T87" fmla="*/ 768 h 1648"/>
              </a:gdLst>
              <a:ahLst/>
              <a:cxnLst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043" h="1648">
                  <a:moveTo>
                    <a:pt x="2256" y="1326"/>
                  </a:moveTo>
                  <a:lnTo>
                    <a:pt x="2310" y="1341"/>
                  </a:lnTo>
                  <a:lnTo>
                    <a:pt x="2349" y="1431"/>
                  </a:lnTo>
                  <a:lnTo>
                    <a:pt x="2442" y="1611"/>
                  </a:lnTo>
                  <a:lnTo>
                    <a:pt x="2573" y="1619"/>
                  </a:lnTo>
                  <a:lnTo>
                    <a:pt x="2780" y="1629"/>
                  </a:lnTo>
                  <a:lnTo>
                    <a:pt x="2927" y="1648"/>
                  </a:lnTo>
                  <a:lnTo>
                    <a:pt x="2992" y="1641"/>
                  </a:lnTo>
                  <a:lnTo>
                    <a:pt x="3019" y="1629"/>
                  </a:lnTo>
                  <a:lnTo>
                    <a:pt x="3036" y="1605"/>
                  </a:lnTo>
                  <a:lnTo>
                    <a:pt x="3043" y="1540"/>
                  </a:lnTo>
                  <a:lnTo>
                    <a:pt x="3043" y="1424"/>
                  </a:lnTo>
                  <a:lnTo>
                    <a:pt x="3029" y="1316"/>
                  </a:lnTo>
                  <a:lnTo>
                    <a:pt x="3000" y="1185"/>
                  </a:lnTo>
                  <a:lnTo>
                    <a:pt x="2963" y="1070"/>
                  </a:lnTo>
                  <a:lnTo>
                    <a:pt x="2936" y="982"/>
                  </a:lnTo>
                  <a:lnTo>
                    <a:pt x="2884" y="867"/>
                  </a:lnTo>
                  <a:lnTo>
                    <a:pt x="2840" y="781"/>
                  </a:lnTo>
                  <a:lnTo>
                    <a:pt x="2790" y="701"/>
                  </a:lnTo>
                  <a:lnTo>
                    <a:pt x="2718" y="593"/>
                  </a:lnTo>
                  <a:lnTo>
                    <a:pt x="2667" y="528"/>
                  </a:lnTo>
                  <a:lnTo>
                    <a:pt x="2595" y="448"/>
                  </a:lnTo>
                  <a:lnTo>
                    <a:pt x="2537" y="390"/>
                  </a:lnTo>
                  <a:lnTo>
                    <a:pt x="2458" y="320"/>
                  </a:lnTo>
                  <a:lnTo>
                    <a:pt x="2368" y="248"/>
                  </a:lnTo>
                  <a:lnTo>
                    <a:pt x="2240" y="166"/>
                  </a:lnTo>
                  <a:lnTo>
                    <a:pt x="2140" y="104"/>
                  </a:lnTo>
                  <a:lnTo>
                    <a:pt x="2009" y="36"/>
                  </a:lnTo>
                  <a:lnTo>
                    <a:pt x="1907" y="0"/>
                  </a:lnTo>
                  <a:lnTo>
                    <a:pt x="1842" y="0"/>
                  </a:lnTo>
                  <a:lnTo>
                    <a:pt x="1777" y="36"/>
                  </a:lnTo>
                  <a:lnTo>
                    <a:pt x="1661" y="130"/>
                  </a:lnTo>
                  <a:lnTo>
                    <a:pt x="1524" y="253"/>
                  </a:lnTo>
                  <a:lnTo>
                    <a:pt x="1408" y="361"/>
                  </a:lnTo>
                  <a:lnTo>
                    <a:pt x="1220" y="535"/>
                  </a:lnTo>
                  <a:lnTo>
                    <a:pt x="1010" y="723"/>
                  </a:lnTo>
                  <a:lnTo>
                    <a:pt x="815" y="896"/>
                  </a:lnTo>
                  <a:lnTo>
                    <a:pt x="634" y="1048"/>
                  </a:lnTo>
                  <a:lnTo>
                    <a:pt x="474" y="1176"/>
                  </a:lnTo>
                  <a:lnTo>
                    <a:pt x="348" y="1272"/>
                  </a:lnTo>
                  <a:lnTo>
                    <a:pt x="246" y="1350"/>
                  </a:lnTo>
                  <a:lnTo>
                    <a:pt x="135" y="1404"/>
                  </a:lnTo>
                  <a:lnTo>
                    <a:pt x="0" y="1443"/>
                  </a:lnTo>
                  <a:lnTo>
                    <a:pt x="162" y="1437"/>
                  </a:lnTo>
                  <a:lnTo>
                    <a:pt x="303" y="1389"/>
                  </a:lnTo>
                  <a:lnTo>
                    <a:pt x="444" y="1296"/>
                  </a:lnTo>
                  <a:lnTo>
                    <a:pt x="549" y="1221"/>
                  </a:lnTo>
                  <a:lnTo>
                    <a:pt x="654" y="1152"/>
                  </a:lnTo>
                  <a:lnTo>
                    <a:pt x="708" y="1122"/>
                  </a:lnTo>
                  <a:lnTo>
                    <a:pt x="834" y="1068"/>
                  </a:lnTo>
                  <a:lnTo>
                    <a:pt x="1035" y="1032"/>
                  </a:lnTo>
                  <a:lnTo>
                    <a:pt x="1290" y="1002"/>
                  </a:lnTo>
                  <a:lnTo>
                    <a:pt x="1473" y="993"/>
                  </a:lnTo>
                  <a:lnTo>
                    <a:pt x="1662" y="990"/>
                  </a:lnTo>
                  <a:lnTo>
                    <a:pt x="1779" y="996"/>
                  </a:lnTo>
                  <a:lnTo>
                    <a:pt x="1926" y="1005"/>
                  </a:lnTo>
                  <a:lnTo>
                    <a:pt x="2061" y="1044"/>
                  </a:lnTo>
                  <a:lnTo>
                    <a:pt x="2190" y="1119"/>
                  </a:lnTo>
                  <a:lnTo>
                    <a:pt x="2250" y="1164"/>
                  </a:lnTo>
                  <a:lnTo>
                    <a:pt x="2304" y="1251"/>
                  </a:lnTo>
                  <a:lnTo>
                    <a:pt x="2226" y="1242"/>
                  </a:lnTo>
                  <a:lnTo>
                    <a:pt x="2121" y="1221"/>
                  </a:lnTo>
                  <a:lnTo>
                    <a:pt x="2016" y="1212"/>
                  </a:lnTo>
                  <a:lnTo>
                    <a:pt x="1917" y="1206"/>
                  </a:lnTo>
                  <a:lnTo>
                    <a:pt x="1821" y="1206"/>
                  </a:lnTo>
                  <a:lnTo>
                    <a:pt x="1743" y="1203"/>
                  </a:lnTo>
                  <a:lnTo>
                    <a:pt x="1650" y="1212"/>
                  </a:lnTo>
                  <a:lnTo>
                    <a:pt x="1545" y="1224"/>
                  </a:lnTo>
                  <a:lnTo>
                    <a:pt x="1434" y="1239"/>
                  </a:lnTo>
                  <a:lnTo>
                    <a:pt x="1338" y="1242"/>
                  </a:lnTo>
                  <a:lnTo>
                    <a:pt x="1245" y="1236"/>
                  </a:lnTo>
                  <a:lnTo>
                    <a:pt x="1122" y="1212"/>
                  </a:lnTo>
                  <a:lnTo>
                    <a:pt x="1023" y="1188"/>
                  </a:lnTo>
                  <a:lnTo>
                    <a:pt x="960" y="1179"/>
                  </a:lnTo>
                  <a:lnTo>
                    <a:pt x="900" y="1185"/>
                  </a:lnTo>
                  <a:lnTo>
                    <a:pt x="843" y="1209"/>
                  </a:lnTo>
                  <a:lnTo>
                    <a:pt x="810" y="1248"/>
                  </a:lnTo>
                  <a:lnTo>
                    <a:pt x="795" y="1290"/>
                  </a:lnTo>
                  <a:lnTo>
                    <a:pt x="795" y="1332"/>
                  </a:lnTo>
                  <a:lnTo>
                    <a:pt x="804" y="1368"/>
                  </a:lnTo>
                  <a:lnTo>
                    <a:pt x="822" y="1398"/>
                  </a:lnTo>
                  <a:lnTo>
                    <a:pt x="861" y="1425"/>
                  </a:lnTo>
                  <a:lnTo>
                    <a:pt x="924" y="1443"/>
                  </a:lnTo>
                  <a:lnTo>
                    <a:pt x="1005" y="1458"/>
                  </a:lnTo>
                  <a:lnTo>
                    <a:pt x="1104" y="1455"/>
                  </a:lnTo>
                  <a:lnTo>
                    <a:pt x="1197" y="1434"/>
                  </a:lnTo>
                  <a:lnTo>
                    <a:pt x="1296" y="1401"/>
                  </a:lnTo>
                  <a:lnTo>
                    <a:pt x="1386" y="1350"/>
                  </a:lnTo>
                  <a:lnTo>
                    <a:pt x="1431" y="1326"/>
                  </a:lnTo>
                  <a:lnTo>
                    <a:pt x="1506" y="1311"/>
                  </a:lnTo>
                  <a:lnTo>
                    <a:pt x="1539" y="1335"/>
                  </a:lnTo>
                  <a:lnTo>
                    <a:pt x="1554" y="1371"/>
                  </a:lnTo>
                  <a:lnTo>
                    <a:pt x="1524" y="1407"/>
                  </a:lnTo>
                  <a:lnTo>
                    <a:pt x="1497" y="1443"/>
                  </a:lnTo>
                  <a:lnTo>
                    <a:pt x="1488" y="1491"/>
                  </a:lnTo>
                  <a:lnTo>
                    <a:pt x="1500" y="1533"/>
                  </a:lnTo>
                  <a:lnTo>
                    <a:pt x="1521" y="1581"/>
                  </a:lnTo>
                  <a:lnTo>
                    <a:pt x="1776" y="1584"/>
                  </a:lnTo>
                  <a:lnTo>
                    <a:pt x="1764" y="1512"/>
                  </a:lnTo>
                  <a:lnTo>
                    <a:pt x="1743" y="1422"/>
                  </a:lnTo>
                  <a:lnTo>
                    <a:pt x="1734" y="1368"/>
                  </a:lnTo>
                  <a:lnTo>
                    <a:pt x="1725" y="1323"/>
                  </a:lnTo>
                  <a:lnTo>
                    <a:pt x="1755" y="1290"/>
                  </a:lnTo>
                  <a:lnTo>
                    <a:pt x="1794" y="1281"/>
                  </a:lnTo>
                  <a:lnTo>
                    <a:pt x="1824" y="1290"/>
                  </a:lnTo>
                  <a:lnTo>
                    <a:pt x="1851" y="1329"/>
                  </a:lnTo>
                  <a:lnTo>
                    <a:pt x="1896" y="1422"/>
                  </a:lnTo>
                  <a:lnTo>
                    <a:pt x="1935" y="1488"/>
                  </a:lnTo>
                  <a:lnTo>
                    <a:pt x="1977" y="1557"/>
                  </a:lnTo>
                  <a:lnTo>
                    <a:pt x="2010" y="1593"/>
                  </a:lnTo>
                  <a:lnTo>
                    <a:pt x="2004" y="1533"/>
                  </a:lnTo>
                  <a:lnTo>
                    <a:pt x="1986" y="1464"/>
                  </a:lnTo>
                  <a:lnTo>
                    <a:pt x="1965" y="1407"/>
                  </a:lnTo>
                  <a:lnTo>
                    <a:pt x="1953" y="1368"/>
                  </a:lnTo>
                  <a:lnTo>
                    <a:pt x="1965" y="1338"/>
                  </a:lnTo>
                  <a:lnTo>
                    <a:pt x="1992" y="1320"/>
                  </a:lnTo>
                  <a:lnTo>
                    <a:pt x="2022" y="1314"/>
                  </a:lnTo>
                  <a:lnTo>
                    <a:pt x="2052" y="1326"/>
                  </a:lnTo>
                  <a:lnTo>
                    <a:pt x="2082" y="1365"/>
                  </a:lnTo>
                  <a:lnTo>
                    <a:pt x="2112" y="1428"/>
                  </a:lnTo>
                  <a:lnTo>
                    <a:pt x="2160" y="1515"/>
                  </a:lnTo>
                  <a:lnTo>
                    <a:pt x="2202" y="1599"/>
                  </a:lnTo>
                  <a:lnTo>
                    <a:pt x="2253" y="1593"/>
                  </a:lnTo>
                  <a:lnTo>
                    <a:pt x="2244" y="1509"/>
                  </a:lnTo>
                  <a:lnTo>
                    <a:pt x="2211" y="1437"/>
                  </a:lnTo>
                  <a:lnTo>
                    <a:pt x="2199" y="1383"/>
                  </a:lnTo>
                  <a:lnTo>
                    <a:pt x="2214" y="1344"/>
                  </a:lnTo>
                  <a:lnTo>
                    <a:pt x="2253" y="1329"/>
                  </a:lnTo>
                </a:path>
              </a:pathLst>
            </a:custGeom>
            <a:solidFill>
              <a:srgbClr val="CCFFFF"/>
            </a:solidFill>
            <a:ln w="19080" cap="flat">
              <a:solidFill>
                <a:srgbClr val="CC66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  <p:grpSp>
          <p:nvGrpSpPr>
            <p:cNvPr id="49164" name="Group 12"/>
            <p:cNvGrpSpPr>
              <a:grpSpLocks/>
            </p:cNvGrpSpPr>
            <p:nvPr/>
          </p:nvGrpSpPr>
          <p:grpSpPr bwMode="auto">
            <a:xfrm>
              <a:off x="3108" y="2206"/>
              <a:ext cx="431" cy="83"/>
              <a:chOff x="3108" y="2206"/>
              <a:chExt cx="431" cy="83"/>
            </a:xfrm>
          </p:grpSpPr>
          <p:sp>
            <p:nvSpPr>
              <p:cNvPr id="49165" name="Line 13"/>
              <p:cNvSpPr>
                <a:spLocks noChangeShapeType="1"/>
              </p:cNvSpPr>
              <p:nvPr/>
            </p:nvSpPr>
            <p:spPr bwMode="auto">
              <a:xfrm>
                <a:off x="3224" y="2213"/>
                <a:ext cx="20" cy="44"/>
              </a:xfrm>
              <a:prstGeom prst="line">
                <a:avLst/>
              </a:prstGeom>
              <a:noFill/>
              <a:ln w="9360" cap="sq">
                <a:solidFill>
                  <a:srgbClr val="CC66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49166" name="Line 14"/>
              <p:cNvSpPr>
                <a:spLocks noChangeShapeType="1"/>
              </p:cNvSpPr>
              <p:nvPr/>
            </p:nvSpPr>
            <p:spPr bwMode="auto">
              <a:xfrm>
                <a:off x="3251" y="2213"/>
                <a:ext cx="13" cy="32"/>
              </a:xfrm>
              <a:prstGeom prst="line">
                <a:avLst/>
              </a:prstGeom>
              <a:noFill/>
              <a:ln w="9360" cap="sq">
                <a:solidFill>
                  <a:srgbClr val="CC66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49167" name="Line 15"/>
              <p:cNvSpPr>
                <a:spLocks noChangeShapeType="1"/>
              </p:cNvSpPr>
              <p:nvPr/>
            </p:nvSpPr>
            <p:spPr bwMode="auto">
              <a:xfrm flipV="1">
                <a:off x="3124" y="2213"/>
                <a:ext cx="36" cy="53"/>
              </a:xfrm>
              <a:prstGeom prst="line">
                <a:avLst/>
              </a:prstGeom>
              <a:noFill/>
              <a:ln w="9360" cap="sq">
                <a:solidFill>
                  <a:srgbClr val="CC66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49168" name="Line 16"/>
              <p:cNvSpPr>
                <a:spLocks noChangeShapeType="1"/>
              </p:cNvSpPr>
              <p:nvPr/>
            </p:nvSpPr>
            <p:spPr bwMode="auto">
              <a:xfrm flipV="1">
                <a:off x="3140" y="2211"/>
                <a:ext cx="44" cy="63"/>
              </a:xfrm>
              <a:prstGeom prst="line">
                <a:avLst/>
              </a:prstGeom>
              <a:noFill/>
              <a:ln w="9360" cap="sq">
                <a:solidFill>
                  <a:srgbClr val="CC66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49169" name="Line 17"/>
              <p:cNvSpPr>
                <a:spLocks noChangeShapeType="1"/>
              </p:cNvSpPr>
              <p:nvPr/>
            </p:nvSpPr>
            <p:spPr bwMode="auto">
              <a:xfrm flipH="1" flipV="1">
                <a:off x="3354" y="2208"/>
                <a:ext cx="34" cy="67"/>
              </a:xfrm>
              <a:prstGeom prst="line">
                <a:avLst/>
              </a:prstGeom>
              <a:noFill/>
              <a:ln w="9360" cap="sq">
                <a:solidFill>
                  <a:srgbClr val="CC66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49170" name="Line 18"/>
              <p:cNvSpPr>
                <a:spLocks noChangeShapeType="1"/>
              </p:cNvSpPr>
              <p:nvPr/>
            </p:nvSpPr>
            <p:spPr bwMode="auto">
              <a:xfrm flipH="1" flipV="1">
                <a:off x="3379" y="2209"/>
                <a:ext cx="29" cy="61"/>
              </a:xfrm>
              <a:prstGeom prst="line">
                <a:avLst/>
              </a:prstGeom>
              <a:noFill/>
              <a:ln w="9360" cap="sq">
                <a:solidFill>
                  <a:srgbClr val="CC66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49171" name="Line 19"/>
              <p:cNvSpPr>
                <a:spLocks noChangeShapeType="1"/>
              </p:cNvSpPr>
              <p:nvPr/>
            </p:nvSpPr>
            <p:spPr bwMode="auto">
              <a:xfrm flipH="1" flipV="1">
                <a:off x="3495" y="2221"/>
                <a:ext cx="25" cy="57"/>
              </a:xfrm>
              <a:prstGeom prst="line">
                <a:avLst/>
              </a:prstGeom>
              <a:noFill/>
              <a:ln w="9360" cap="sq">
                <a:solidFill>
                  <a:srgbClr val="CC66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49172" name="Line 20"/>
              <p:cNvSpPr>
                <a:spLocks noChangeShapeType="1"/>
              </p:cNvSpPr>
              <p:nvPr/>
            </p:nvSpPr>
            <p:spPr bwMode="auto">
              <a:xfrm flipH="1" flipV="1">
                <a:off x="3518" y="2223"/>
                <a:ext cx="21" cy="51"/>
              </a:xfrm>
              <a:prstGeom prst="line">
                <a:avLst/>
              </a:prstGeom>
              <a:noFill/>
              <a:ln w="9360" cap="sq">
                <a:solidFill>
                  <a:srgbClr val="CC66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49173" name="Line 21"/>
              <p:cNvSpPr>
                <a:spLocks noChangeShapeType="1"/>
              </p:cNvSpPr>
              <p:nvPr/>
            </p:nvSpPr>
            <p:spPr bwMode="auto">
              <a:xfrm flipV="1">
                <a:off x="3108" y="2213"/>
                <a:ext cx="28" cy="45"/>
              </a:xfrm>
              <a:prstGeom prst="line">
                <a:avLst/>
              </a:prstGeom>
              <a:noFill/>
              <a:ln w="9360" cap="sq">
                <a:solidFill>
                  <a:srgbClr val="CC66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49174" name="Line 22"/>
              <p:cNvSpPr>
                <a:spLocks noChangeShapeType="1"/>
              </p:cNvSpPr>
              <p:nvPr/>
            </p:nvSpPr>
            <p:spPr bwMode="auto">
              <a:xfrm flipH="1" flipV="1">
                <a:off x="3270" y="2205"/>
                <a:ext cx="25" cy="49"/>
              </a:xfrm>
              <a:prstGeom prst="line">
                <a:avLst/>
              </a:prstGeom>
              <a:noFill/>
              <a:ln w="9360" cap="sq">
                <a:solidFill>
                  <a:srgbClr val="CC66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49175" name="Line 23"/>
              <p:cNvSpPr>
                <a:spLocks noChangeShapeType="1"/>
              </p:cNvSpPr>
              <p:nvPr/>
            </p:nvSpPr>
            <p:spPr bwMode="auto">
              <a:xfrm flipH="1" flipV="1">
                <a:off x="3327" y="2210"/>
                <a:ext cx="45" cy="76"/>
              </a:xfrm>
              <a:prstGeom prst="line">
                <a:avLst/>
              </a:prstGeom>
              <a:noFill/>
              <a:ln w="9360" cap="sq">
                <a:solidFill>
                  <a:srgbClr val="CC66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  <p:sp>
            <p:nvSpPr>
              <p:cNvPr id="49176" name="Line 24"/>
              <p:cNvSpPr>
                <a:spLocks noChangeShapeType="1"/>
              </p:cNvSpPr>
              <p:nvPr/>
            </p:nvSpPr>
            <p:spPr bwMode="auto">
              <a:xfrm flipH="1" flipV="1">
                <a:off x="3466" y="2220"/>
                <a:ext cx="38" cy="70"/>
              </a:xfrm>
              <a:prstGeom prst="line">
                <a:avLst/>
              </a:prstGeom>
              <a:noFill/>
              <a:ln w="9360" cap="sq">
                <a:solidFill>
                  <a:srgbClr val="CC66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s-CO"/>
              </a:p>
            </p:txBody>
          </p:sp>
        </p:grpSp>
      </p:grpSp>
      <p:grpSp>
        <p:nvGrpSpPr>
          <p:cNvPr id="49177" name="Group 25"/>
          <p:cNvGrpSpPr>
            <a:grpSpLocks/>
          </p:cNvGrpSpPr>
          <p:nvPr/>
        </p:nvGrpSpPr>
        <p:grpSpPr bwMode="auto">
          <a:xfrm>
            <a:off x="5443538" y="2365375"/>
            <a:ext cx="1338262" cy="2482850"/>
            <a:chOff x="2469" y="1490"/>
            <a:chExt cx="843" cy="1564"/>
          </a:xfrm>
        </p:grpSpPr>
        <p:sp>
          <p:nvSpPr>
            <p:cNvPr id="49178" name="Rectangle 26"/>
            <p:cNvSpPr>
              <a:spLocks noChangeArrowheads="1"/>
            </p:cNvSpPr>
            <p:nvPr/>
          </p:nvSpPr>
          <p:spPr bwMode="auto">
            <a:xfrm>
              <a:off x="2469" y="1490"/>
              <a:ext cx="319" cy="17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12600" tIns="12600" rIns="12600" bIns="12600"/>
            <a:lstStyle>
              <a:lvl1pPr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1pPr>
              <a:lvl2pPr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2pPr>
              <a:lvl3pPr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3pPr>
              <a:lvl4pPr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4pPr>
              <a:lvl5pPr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5pPr>
              <a:lvl6pPr marL="2514600" indent="-228600" defTabSz="449263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6pPr>
              <a:lvl7pPr marL="2971800" indent="-228600" defTabSz="449263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7pPr>
              <a:lvl8pPr marL="3429000" indent="-228600" defTabSz="449263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8pPr>
              <a:lvl9pPr marL="3886200" indent="-228600" defTabSz="449263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9pPr>
            </a:lstStyle>
            <a:p>
              <a:pPr algn="ctr">
                <a:buClrTx/>
                <a:buFontTx/>
                <a:buNone/>
              </a:pPr>
              <a:r>
                <a:rPr lang="es-CO" altLang="es-CO" sz="1800" b="1">
                  <a:solidFill>
                    <a:srgbClr val="FF3300"/>
                  </a:solidFill>
                </a:rPr>
                <a:t>Na+</a:t>
              </a:r>
            </a:p>
          </p:txBody>
        </p:sp>
        <p:sp>
          <p:nvSpPr>
            <p:cNvPr id="49179" name="Rectangle 27"/>
            <p:cNvSpPr>
              <a:spLocks noChangeArrowheads="1"/>
            </p:cNvSpPr>
            <p:nvPr/>
          </p:nvSpPr>
          <p:spPr bwMode="auto">
            <a:xfrm>
              <a:off x="2613" y="2883"/>
              <a:ext cx="319" cy="17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12600" tIns="12600" rIns="12600" bIns="12600"/>
            <a:lstStyle>
              <a:lvl1pPr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1pPr>
              <a:lvl2pPr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2pPr>
              <a:lvl3pPr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3pPr>
              <a:lvl4pPr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4pPr>
              <a:lvl5pPr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5pPr>
              <a:lvl6pPr marL="2514600" indent="-228600" defTabSz="449263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6pPr>
              <a:lvl7pPr marL="2971800" indent="-228600" defTabSz="449263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7pPr>
              <a:lvl8pPr marL="3429000" indent="-228600" defTabSz="449263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8pPr>
              <a:lvl9pPr marL="3886200" indent="-228600" defTabSz="449263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9pPr>
            </a:lstStyle>
            <a:p>
              <a:pPr algn="ctr">
                <a:buClrTx/>
                <a:buFontTx/>
                <a:buNone/>
              </a:pPr>
              <a:r>
                <a:rPr lang="es-CO" altLang="es-CO" sz="1800" b="1">
                  <a:solidFill>
                    <a:srgbClr val="FF3300"/>
                  </a:solidFill>
                </a:rPr>
                <a:t>Na+</a:t>
              </a:r>
            </a:p>
          </p:txBody>
        </p:sp>
        <p:sp>
          <p:nvSpPr>
            <p:cNvPr id="49180" name="Rectangle 28"/>
            <p:cNvSpPr>
              <a:spLocks noChangeArrowheads="1"/>
            </p:cNvSpPr>
            <p:nvPr/>
          </p:nvSpPr>
          <p:spPr bwMode="auto">
            <a:xfrm>
              <a:off x="2992" y="1834"/>
              <a:ext cx="320" cy="17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12600" tIns="12600" rIns="12600" bIns="12600"/>
            <a:lstStyle>
              <a:lvl1pPr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1pPr>
              <a:lvl2pPr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2pPr>
              <a:lvl3pPr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3pPr>
              <a:lvl4pPr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4pPr>
              <a:lvl5pPr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5pPr>
              <a:lvl6pPr marL="2514600" indent="-228600" defTabSz="449263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6pPr>
              <a:lvl7pPr marL="2971800" indent="-228600" defTabSz="449263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7pPr>
              <a:lvl8pPr marL="3429000" indent="-228600" defTabSz="449263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8pPr>
              <a:lvl9pPr marL="3886200" indent="-228600" defTabSz="449263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9pPr>
            </a:lstStyle>
            <a:p>
              <a:pPr algn="ctr">
                <a:buClrTx/>
                <a:buFontTx/>
                <a:buNone/>
              </a:pPr>
              <a:r>
                <a:rPr lang="es-CO" altLang="es-CO" sz="1800" b="1">
                  <a:solidFill>
                    <a:srgbClr val="FF3300"/>
                  </a:solidFill>
                </a:rPr>
                <a:t>K+</a:t>
              </a:r>
            </a:p>
          </p:txBody>
        </p:sp>
      </p:grpSp>
      <p:grpSp>
        <p:nvGrpSpPr>
          <p:cNvPr id="49181" name="Group 29"/>
          <p:cNvGrpSpPr>
            <a:grpSpLocks/>
          </p:cNvGrpSpPr>
          <p:nvPr/>
        </p:nvGrpSpPr>
        <p:grpSpPr bwMode="auto">
          <a:xfrm>
            <a:off x="2324100" y="1252539"/>
            <a:ext cx="7632700" cy="4765675"/>
            <a:chOff x="504" y="789"/>
            <a:chExt cx="4808" cy="3002"/>
          </a:xfrm>
        </p:grpSpPr>
        <p:sp>
          <p:nvSpPr>
            <p:cNvPr id="49182" name="Rectangle 30"/>
            <p:cNvSpPr>
              <a:spLocks noChangeArrowheads="1"/>
            </p:cNvSpPr>
            <p:nvPr/>
          </p:nvSpPr>
          <p:spPr bwMode="auto">
            <a:xfrm>
              <a:off x="2510" y="789"/>
              <a:ext cx="877" cy="30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12600" tIns="12600" rIns="12600" bIns="12600"/>
            <a:lstStyle>
              <a:lvl1pPr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1pPr>
              <a:lvl2pPr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2pPr>
              <a:lvl3pPr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3pPr>
              <a:lvl4pPr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4pPr>
              <a:lvl5pPr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5pPr>
              <a:lvl6pPr marL="2514600" indent="-228600" defTabSz="449263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6pPr>
              <a:lvl7pPr marL="2971800" indent="-228600" defTabSz="449263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7pPr>
              <a:lvl8pPr marL="3429000" indent="-228600" defTabSz="449263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8pPr>
              <a:lvl9pPr marL="3886200" indent="-228600" defTabSz="449263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9pPr>
            </a:lstStyle>
            <a:p>
              <a:pPr algn="ctr">
                <a:buClrTx/>
                <a:buFontTx/>
                <a:buNone/>
              </a:pPr>
              <a:r>
                <a:rPr lang="es-CO" altLang="es-CO" sz="1800" b="1" i="1">
                  <a:solidFill>
                    <a:srgbClr val="FFCCFF"/>
                  </a:solidFill>
                </a:rPr>
                <a:t>Membrana </a:t>
              </a:r>
            </a:p>
            <a:p>
              <a:pPr algn="ctr">
                <a:buClrTx/>
                <a:buFontTx/>
                <a:buNone/>
              </a:pPr>
              <a:r>
                <a:rPr lang="es-CO" altLang="es-CO" sz="1800" b="1" i="1">
                  <a:solidFill>
                    <a:srgbClr val="FFCCFF"/>
                  </a:solidFill>
                </a:rPr>
                <a:t>de Reissner</a:t>
              </a:r>
            </a:p>
          </p:txBody>
        </p:sp>
        <p:sp>
          <p:nvSpPr>
            <p:cNvPr id="49183" name="Rectangle 31"/>
            <p:cNvSpPr>
              <a:spLocks noChangeArrowheads="1"/>
            </p:cNvSpPr>
            <p:nvPr/>
          </p:nvSpPr>
          <p:spPr bwMode="auto">
            <a:xfrm>
              <a:off x="4060" y="1547"/>
              <a:ext cx="987" cy="33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12600" tIns="12600" rIns="12600" bIns="12600"/>
            <a:lstStyle>
              <a:lvl1pPr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1pPr>
              <a:lvl2pPr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2pPr>
              <a:lvl3pPr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3pPr>
              <a:lvl4pPr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4pPr>
              <a:lvl5pPr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5pPr>
              <a:lvl6pPr marL="2514600" indent="-228600" defTabSz="449263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6pPr>
              <a:lvl7pPr marL="2971800" indent="-228600" defTabSz="449263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7pPr>
              <a:lvl8pPr marL="3429000" indent="-228600" defTabSz="449263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8pPr>
              <a:lvl9pPr marL="3886200" indent="-228600" defTabSz="449263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9pPr>
            </a:lstStyle>
            <a:p>
              <a:pPr algn="ctr">
                <a:buClrTx/>
                <a:buFontTx/>
                <a:buNone/>
              </a:pPr>
              <a:r>
                <a:rPr lang="es-CO" altLang="es-CO" sz="1800" b="1" i="1">
                  <a:solidFill>
                    <a:srgbClr val="FFCCFF"/>
                  </a:solidFill>
                </a:rPr>
                <a:t>Membrana </a:t>
              </a:r>
            </a:p>
            <a:p>
              <a:pPr algn="ctr">
                <a:buClrTx/>
                <a:buFontTx/>
                <a:buNone/>
              </a:pPr>
              <a:r>
                <a:rPr lang="es-CO" altLang="es-CO" sz="1800" b="1" i="1">
                  <a:solidFill>
                    <a:srgbClr val="FFCCFF"/>
                  </a:solidFill>
                </a:rPr>
                <a:t>tectoria</a:t>
              </a:r>
            </a:p>
          </p:txBody>
        </p:sp>
        <p:sp>
          <p:nvSpPr>
            <p:cNvPr id="49184" name="Rectangle 32"/>
            <p:cNvSpPr>
              <a:spLocks noChangeArrowheads="1"/>
            </p:cNvSpPr>
            <p:nvPr/>
          </p:nvSpPr>
          <p:spPr bwMode="auto">
            <a:xfrm>
              <a:off x="4239" y="2698"/>
              <a:ext cx="815" cy="45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12600" tIns="12600" rIns="12600" bIns="12600"/>
            <a:lstStyle>
              <a:lvl1pPr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1pPr>
              <a:lvl2pPr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2pPr>
              <a:lvl3pPr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3pPr>
              <a:lvl4pPr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4pPr>
              <a:lvl5pPr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5pPr>
              <a:lvl6pPr marL="2514600" indent="-228600" defTabSz="449263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6pPr>
              <a:lvl7pPr marL="2971800" indent="-228600" defTabSz="449263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7pPr>
              <a:lvl8pPr marL="3429000" indent="-228600" defTabSz="449263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8pPr>
              <a:lvl9pPr marL="3886200" indent="-228600" defTabSz="449263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9pPr>
            </a:lstStyle>
            <a:p>
              <a:pPr algn="ctr">
                <a:buClrTx/>
                <a:buFontTx/>
                <a:buNone/>
              </a:pPr>
              <a:r>
                <a:rPr lang="es-CO" altLang="es-CO" sz="1800" b="1" i="1">
                  <a:solidFill>
                    <a:srgbClr val="FFCCFF"/>
                  </a:solidFill>
                </a:rPr>
                <a:t>Membrana </a:t>
              </a:r>
            </a:p>
            <a:p>
              <a:pPr algn="ctr">
                <a:buClrTx/>
                <a:buFontTx/>
                <a:buNone/>
              </a:pPr>
              <a:r>
                <a:rPr lang="es-CO" altLang="es-CO" sz="1800" b="1" i="1">
                  <a:solidFill>
                    <a:srgbClr val="FFCCFF"/>
                  </a:solidFill>
                </a:rPr>
                <a:t>basilar</a:t>
              </a:r>
            </a:p>
          </p:txBody>
        </p:sp>
        <p:sp>
          <p:nvSpPr>
            <p:cNvPr id="49185" name="Rectangle 33"/>
            <p:cNvSpPr>
              <a:spLocks noChangeArrowheads="1"/>
            </p:cNvSpPr>
            <p:nvPr/>
          </p:nvSpPr>
          <p:spPr bwMode="auto">
            <a:xfrm>
              <a:off x="1177" y="927"/>
              <a:ext cx="1128" cy="3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12600" tIns="12600" rIns="12600" bIns="12600"/>
            <a:lstStyle>
              <a:lvl1pPr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1pPr>
              <a:lvl2pPr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2pPr>
              <a:lvl3pPr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3pPr>
              <a:lvl4pPr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4pPr>
              <a:lvl5pPr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5pPr>
              <a:lvl6pPr marL="2514600" indent="-228600" defTabSz="449263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6pPr>
              <a:lvl7pPr marL="2971800" indent="-228600" defTabSz="449263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7pPr>
              <a:lvl8pPr marL="3429000" indent="-228600" defTabSz="449263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8pPr>
              <a:lvl9pPr marL="3886200" indent="-228600" defTabSz="449263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9pPr>
            </a:lstStyle>
            <a:p>
              <a:pPr algn="ctr">
                <a:buClrTx/>
                <a:buFontTx/>
                <a:buNone/>
              </a:pPr>
              <a:r>
                <a:rPr lang="es-CO" altLang="es-CO" sz="1800" b="1" i="1">
                  <a:solidFill>
                    <a:srgbClr val="FFCCFF"/>
                  </a:solidFill>
                </a:rPr>
                <a:t>Células ciliadas</a:t>
              </a:r>
            </a:p>
            <a:p>
              <a:pPr algn="ctr">
                <a:buClrTx/>
                <a:buFontTx/>
                <a:buNone/>
              </a:pPr>
              <a:r>
                <a:rPr lang="es-CO" altLang="es-CO" sz="1800" b="1" i="1">
                  <a:solidFill>
                    <a:srgbClr val="FFCCFF"/>
                  </a:solidFill>
                </a:rPr>
                <a:t>internas</a:t>
              </a:r>
            </a:p>
          </p:txBody>
        </p:sp>
        <p:sp>
          <p:nvSpPr>
            <p:cNvPr id="49186" name="Rectangle 34"/>
            <p:cNvSpPr>
              <a:spLocks noChangeArrowheads="1"/>
            </p:cNvSpPr>
            <p:nvPr/>
          </p:nvSpPr>
          <p:spPr bwMode="auto">
            <a:xfrm>
              <a:off x="4320" y="2112"/>
              <a:ext cx="992" cy="37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12600" tIns="12600" rIns="12600" bIns="12600"/>
            <a:lstStyle>
              <a:lvl1pPr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1pPr>
              <a:lvl2pPr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2pPr>
              <a:lvl3pPr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3pPr>
              <a:lvl4pPr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4pPr>
              <a:lvl5pPr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5pPr>
              <a:lvl6pPr marL="2514600" indent="-228600" defTabSz="449263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6pPr>
              <a:lvl7pPr marL="2971800" indent="-228600" defTabSz="449263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7pPr>
              <a:lvl8pPr marL="3429000" indent="-228600" defTabSz="449263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8pPr>
              <a:lvl9pPr marL="3886200" indent="-228600" defTabSz="449263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9pPr>
            </a:lstStyle>
            <a:p>
              <a:pPr algn="ctr">
                <a:buClrTx/>
                <a:buFontTx/>
                <a:buNone/>
              </a:pPr>
              <a:r>
                <a:rPr lang="es-CO" altLang="es-CO" sz="1800" b="1" i="1">
                  <a:solidFill>
                    <a:srgbClr val="FFCCFF"/>
                  </a:solidFill>
                </a:rPr>
                <a:t>Células ciliadas</a:t>
              </a:r>
            </a:p>
            <a:p>
              <a:pPr algn="ctr">
                <a:buClrTx/>
                <a:buFontTx/>
                <a:buNone/>
              </a:pPr>
              <a:r>
                <a:rPr lang="es-CO" altLang="es-CO" sz="1800" b="1" i="1">
                  <a:solidFill>
                    <a:srgbClr val="FFCCFF"/>
                  </a:solidFill>
                </a:rPr>
                <a:t>externas</a:t>
              </a:r>
            </a:p>
          </p:txBody>
        </p:sp>
        <p:sp>
          <p:nvSpPr>
            <p:cNvPr id="49187" name="Rectangle 35"/>
            <p:cNvSpPr>
              <a:spLocks noChangeArrowheads="1"/>
            </p:cNvSpPr>
            <p:nvPr/>
          </p:nvSpPr>
          <p:spPr bwMode="auto">
            <a:xfrm>
              <a:off x="701" y="1364"/>
              <a:ext cx="687" cy="39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12600" tIns="12600" rIns="12600" bIns="12600"/>
            <a:lstStyle>
              <a:lvl1pPr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1pPr>
              <a:lvl2pPr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2pPr>
              <a:lvl3pPr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3pPr>
              <a:lvl4pPr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4pPr>
              <a:lvl5pPr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5pPr>
              <a:lvl6pPr marL="2514600" indent="-228600" defTabSz="449263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6pPr>
              <a:lvl7pPr marL="2971800" indent="-228600" defTabSz="449263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7pPr>
              <a:lvl8pPr marL="3429000" indent="-228600" defTabSz="449263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8pPr>
              <a:lvl9pPr marL="3886200" indent="-228600" defTabSz="449263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9pPr>
            </a:lstStyle>
            <a:p>
              <a:pPr algn="ctr">
                <a:buClrTx/>
                <a:buFontTx/>
                <a:buNone/>
              </a:pPr>
              <a:r>
                <a:rPr lang="es-CO" altLang="es-CO" sz="1800" b="1" i="1">
                  <a:solidFill>
                    <a:srgbClr val="FFCCFF"/>
                  </a:solidFill>
                </a:rPr>
                <a:t>Rampa </a:t>
              </a:r>
            </a:p>
            <a:p>
              <a:pPr algn="ctr">
                <a:buClrTx/>
                <a:buFontTx/>
                <a:buNone/>
              </a:pPr>
              <a:r>
                <a:rPr lang="es-CO" altLang="es-CO" sz="1800" b="1" i="1">
                  <a:solidFill>
                    <a:srgbClr val="FFCCFF"/>
                  </a:solidFill>
                </a:rPr>
                <a:t>vestibular</a:t>
              </a:r>
            </a:p>
          </p:txBody>
        </p:sp>
        <p:sp>
          <p:nvSpPr>
            <p:cNvPr id="49188" name="Rectangle 36"/>
            <p:cNvSpPr>
              <a:spLocks noChangeArrowheads="1"/>
            </p:cNvSpPr>
            <p:nvPr/>
          </p:nvSpPr>
          <p:spPr bwMode="auto">
            <a:xfrm>
              <a:off x="3769" y="3475"/>
              <a:ext cx="730" cy="31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12600" tIns="12600" rIns="12600" bIns="12600"/>
            <a:lstStyle>
              <a:lvl1pPr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1pPr>
              <a:lvl2pPr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2pPr>
              <a:lvl3pPr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3pPr>
              <a:lvl4pPr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4pPr>
              <a:lvl5pPr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5pPr>
              <a:lvl6pPr marL="2514600" indent="-228600" defTabSz="449263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6pPr>
              <a:lvl7pPr marL="2971800" indent="-228600" defTabSz="449263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7pPr>
              <a:lvl8pPr marL="3429000" indent="-228600" defTabSz="449263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8pPr>
              <a:lvl9pPr marL="3886200" indent="-228600" defTabSz="449263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9pPr>
            </a:lstStyle>
            <a:p>
              <a:pPr algn="ctr">
                <a:buClrTx/>
                <a:buFontTx/>
                <a:buNone/>
              </a:pPr>
              <a:r>
                <a:rPr lang="es-CO" altLang="es-CO" sz="1800" b="1" i="1">
                  <a:solidFill>
                    <a:srgbClr val="FFCCFF"/>
                  </a:solidFill>
                </a:rPr>
                <a:t>Rampa </a:t>
              </a:r>
            </a:p>
            <a:p>
              <a:pPr algn="ctr">
                <a:buClrTx/>
                <a:buFontTx/>
                <a:buNone/>
              </a:pPr>
              <a:r>
                <a:rPr lang="es-CO" altLang="es-CO" sz="1800" b="1" i="1">
                  <a:solidFill>
                    <a:srgbClr val="FFCCFF"/>
                  </a:solidFill>
                </a:rPr>
                <a:t>timpánica</a:t>
              </a:r>
            </a:p>
          </p:txBody>
        </p:sp>
        <p:sp>
          <p:nvSpPr>
            <p:cNvPr id="49189" name="Line 37"/>
            <p:cNvSpPr>
              <a:spLocks noChangeShapeType="1"/>
            </p:cNvSpPr>
            <p:nvPr/>
          </p:nvSpPr>
          <p:spPr bwMode="auto">
            <a:xfrm>
              <a:off x="1466" y="1682"/>
              <a:ext cx="628" cy="313"/>
            </a:xfrm>
            <a:prstGeom prst="line">
              <a:avLst/>
            </a:prstGeom>
            <a:noFill/>
            <a:ln w="28440" cap="sq">
              <a:solidFill>
                <a:srgbClr val="FF99FF"/>
              </a:solidFill>
              <a:miter lim="800000"/>
              <a:headEnd/>
              <a:tailEnd type="triangle" w="med" len="med"/>
            </a:ln>
            <a:effectLst>
              <a:outerShdw dist="12600" dir="5400000" algn="ctr" rotWithShape="0">
                <a:srgbClr val="000000"/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49190" name="Line 38"/>
            <p:cNvSpPr>
              <a:spLocks noChangeShapeType="1"/>
            </p:cNvSpPr>
            <p:nvPr/>
          </p:nvSpPr>
          <p:spPr bwMode="auto">
            <a:xfrm>
              <a:off x="1258" y="2455"/>
              <a:ext cx="473" cy="0"/>
            </a:xfrm>
            <a:prstGeom prst="line">
              <a:avLst/>
            </a:prstGeom>
            <a:noFill/>
            <a:ln w="28440" cap="sq">
              <a:solidFill>
                <a:srgbClr val="FF99FF"/>
              </a:solidFill>
              <a:miter lim="800000"/>
              <a:headEnd/>
              <a:tailEnd type="triangle" w="med" len="med"/>
            </a:ln>
            <a:effectLst>
              <a:outerShdw dist="17819" dir="2700000" algn="ctr" rotWithShape="0">
                <a:srgbClr val="000000"/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49191" name="Line 39"/>
            <p:cNvSpPr>
              <a:spLocks noChangeShapeType="1"/>
            </p:cNvSpPr>
            <p:nvPr/>
          </p:nvSpPr>
          <p:spPr bwMode="auto">
            <a:xfrm>
              <a:off x="2909" y="1209"/>
              <a:ext cx="0" cy="591"/>
            </a:xfrm>
            <a:prstGeom prst="line">
              <a:avLst/>
            </a:prstGeom>
            <a:noFill/>
            <a:ln w="28440" cap="sq">
              <a:solidFill>
                <a:srgbClr val="FF99FF"/>
              </a:solidFill>
              <a:miter lim="800000"/>
              <a:headEnd/>
              <a:tailEnd type="triangle" w="med" len="med"/>
            </a:ln>
            <a:effectLst>
              <a:outerShdw dist="17819" dir="2700000" algn="ctr" rotWithShape="0">
                <a:srgbClr val="000000"/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49192" name="Line 40"/>
            <p:cNvSpPr>
              <a:spLocks noChangeShapeType="1"/>
            </p:cNvSpPr>
            <p:nvPr/>
          </p:nvSpPr>
          <p:spPr bwMode="auto">
            <a:xfrm flipH="1" flipV="1">
              <a:off x="3764" y="2504"/>
              <a:ext cx="475" cy="328"/>
            </a:xfrm>
            <a:prstGeom prst="line">
              <a:avLst/>
            </a:prstGeom>
            <a:noFill/>
            <a:ln w="28440" cap="sq">
              <a:solidFill>
                <a:srgbClr val="FF99FF"/>
              </a:solidFill>
              <a:miter lim="800000"/>
              <a:headEnd/>
              <a:tailEnd type="triangle" w="med" len="med"/>
            </a:ln>
            <a:effectLst>
              <a:outerShdw dist="12600" dir="5400000" algn="ctr" rotWithShape="0">
                <a:srgbClr val="000000"/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49193" name="Line 41"/>
            <p:cNvSpPr>
              <a:spLocks noChangeShapeType="1"/>
            </p:cNvSpPr>
            <p:nvPr/>
          </p:nvSpPr>
          <p:spPr bwMode="auto">
            <a:xfrm flipH="1" flipV="1">
              <a:off x="3424" y="2878"/>
              <a:ext cx="416" cy="530"/>
            </a:xfrm>
            <a:prstGeom prst="line">
              <a:avLst/>
            </a:prstGeom>
            <a:noFill/>
            <a:ln w="28440" cap="sq">
              <a:solidFill>
                <a:srgbClr val="FF99FF"/>
              </a:solidFill>
              <a:miter lim="800000"/>
              <a:headEnd/>
              <a:tailEnd type="triangle" w="med" len="med"/>
            </a:ln>
            <a:effectLst>
              <a:outerShdw dist="17819" dir="8100000" algn="ctr" rotWithShape="0">
                <a:srgbClr val="000000"/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49194" name="Rectangle 42"/>
            <p:cNvSpPr>
              <a:spLocks noChangeArrowheads="1"/>
            </p:cNvSpPr>
            <p:nvPr/>
          </p:nvSpPr>
          <p:spPr bwMode="auto">
            <a:xfrm>
              <a:off x="3876" y="1017"/>
              <a:ext cx="687" cy="37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12600" tIns="12600" rIns="12600" bIns="12600"/>
            <a:lstStyle>
              <a:lvl1pPr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1pPr>
              <a:lvl2pPr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2pPr>
              <a:lvl3pPr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3pPr>
              <a:lvl4pPr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4pPr>
              <a:lvl5pPr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5pPr>
              <a:lvl6pPr marL="2514600" indent="-228600" defTabSz="449263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6pPr>
              <a:lvl7pPr marL="2971800" indent="-228600" defTabSz="449263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7pPr>
              <a:lvl8pPr marL="3429000" indent="-228600" defTabSz="449263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8pPr>
              <a:lvl9pPr marL="3886200" indent="-228600" defTabSz="449263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9pPr>
            </a:lstStyle>
            <a:p>
              <a:pPr algn="ctr">
                <a:buClrTx/>
                <a:buFontTx/>
                <a:buNone/>
              </a:pPr>
              <a:r>
                <a:rPr lang="es-CO" altLang="es-CO" sz="1800" b="1" i="1">
                  <a:solidFill>
                    <a:srgbClr val="FFCCFF"/>
                  </a:solidFill>
                </a:rPr>
                <a:t>Rampa </a:t>
              </a:r>
            </a:p>
            <a:p>
              <a:pPr algn="ctr">
                <a:buClrTx/>
                <a:buFontTx/>
                <a:buNone/>
              </a:pPr>
              <a:r>
                <a:rPr lang="es-CO" altLang="es-CO" sz="1800" b="1" i="1">
                  <a:solidFill>
                    <a:srgbClr val="FFCCFF"/>
                  </a:solidFill>
                </a:rPr>
                <a:t>coclear</a:t>
              </a:r>
            </a:p>
          </p:txBody>
        </p:sp>
        <p:sp>
          <p:nvSpPr>
            <p:cNvPr id="49195" name="Rectangle 43"/>
            <p:cNvSpPr>
              <a:spLocks noChangeArrowheads="1"/>
            </p:cNvSpPr>
            <p:nvPr/>
          </p:nvSpPr>
          <p:spPr bwMode="auto">
            <a:xfrm>
              <a:off x="885" y="2954"/>
              <a:ext cx="576" cy="36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12600" tIns="12600" rIns="12600" bIns="12600"/>
            <a:lstStyle>
              <a:lvl1pPr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1pPr>
              <a:lvl2pPr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2pPr>
              <a:lvl3pPr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3pPr>
              <a:lvl4pPr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4pPr>
              <a:lvl5pPr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5pPr>
              <a:lvl6pPr marL="2514600" indent="-228600" defTabSz="449263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6pPr>
              <a:lvl7pPr marL="2971800" indent="-228600" defTabSz="449263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7pPr>
              <a:lvl8pPr marL="3429000" indent="-228600" defTabSz="449263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8pPr>
              <a:lvl9pPr marL="3886200" indent="-228600" defTabSz="449263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9pPr>
            </a:lstStyle>
            <a:p>
              <a:pPr algn="ctr">
                <a:buClrTx/>
                <a:buFontTx/>
                <a:buNone/>
              </a:pPr>
              <a:r>
                <a:rPr lang="es-CO" altLang="es-CO" sz="1800" b="1" i="1">
                  <a:solidFill>
                    <a:srgbClr val="FFCCFF"/>
                  </a:solidFill>
                </a:rPr>
                <a:t>Lámina </a:t>
              </a:r>
            </a:p>
            <a:p>
              <a:pPr algn="ctr">
                <a:buClrTx/>
                <a:buFontTx/>
                <a:buNone/>
              </a:pPr>
              <a:r>
                <a:rPr lang="es-CO" altLang="es-CO" sz="1800" b="1" i="1">
                  <a:solidFill>
                    <a:srgbClr val="FFCCFF"/>
                  </a:solidFill>
                </a:rPr>
                <a:t>espiral</a:t>
              </a:r>
            </a:p>
          </p:txBody>
        </p:sp>
        <p:sp>
          <p:nvSpPr>
            <p:cNvPr id="49196" name="Line 44"/>
            <p:cNvSpPr>
              <a:spLocks noChangeShapeType="1"/>
            </p:cNvSpPr>
            <p:nvPr/>
          </p:nvSpPr>
          <p:spPr bwMode="auto">
            <a:xfrm flipV="1">
              <a:off x="1560" y="2619"/>
              <a:ext cx="718" cy="495"/>
            </a:xfrm>
            <a:prstGeom prst="line">
              <a:avLst/>
            </a:prstGeom>
            <a:noFill/>
            <a:ln w="28440" cap="sq">
              <a:solidFill>
                <a:srgbClr val="FF99FF"/>
              </a:solidFill>
              <a:miter lim="800000"/>
              <a:headEnd/>
              <a:tailEnd type="triangle" w="med" len="med"/>
            </a:ln>
            <a:effectLst>
              <a:outerShdw dist="12600" dir="5400000" algn="ctr" rotWithShape="0">
                <a:srgbClr val="000000"/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49197" name="Line 45"/>
            <p:cNvSpPr>
              <a:spLocks noChangeShapeType="1"/>
            </p:cNvSpPr>
            <p:nvPr/>
          </p:nvSpPr>
          <p:spPr bwMode="auto">
            <a:xfrm flipH="1">
              <a:off x="3471" y="1757"/>
              <a:ext cx="725" cy="350"/>
            </a:xfrm>
            <a:prstGeom prst="line">
              <a:avLst/>
            </a:prstGeom>
            <a:noFill/>
            <a:ln w="28440" cap="sq">
              <a:solidFill>
                <a:srgbClr val="FF99FF"/>
              </a:solidFill>
              <a:miter lim="800000"/>
              <a:headEnd/>
              <a:tailEnd type="triangle" w="med" len="med"/>
            </a:ln>
            <a:effectLst>
              <a:outerShdw dist="17819" dir="2700000" algn="ctr" rotWithShape="0">
                <a:srgbClr val="000000"/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49198" name="Line 46"/>
            <p:cNvSpPr>
              <a:spLocks noChangeShapeType="1"/>
            </p:cNvSpPr>
            <p:nvPr/>
          </p:nvSpPr>
          <p:spPr bwMode="auto">
            <a:xfrm flipH="1">
              <a:off x="3331" y="1296"/>
              <a:ext cx="575" cy="456"/>
            </a:xfrm>
            <a:prstGeom prst="line">
              <a:avLst/>
            </a:prstGeom>
            <a:noFill/>
            <a:ln w="28440" cap="sq">
              <a:solidFill>
                <a:srgbClr val="FF99FF"/>
              </a:solidFill>
              <a:miter lim="800000"/>
              <a:headEnd/>
              <a:tailEnd type="triangle" w="med" len="med"/>
            </a:ln>
            <a:effectLst>
              <a:outerShdw dist="17819" dir="2700000" algn="ctr" rotWithShape="0">
                <a:srgbClr val="000000"/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49199" name="Line 47"/>
            <p:cNvSpPr>
              <a:spLocks noChangeShapeType="1"/>
            </p:cNvSpPr>
            <p:nvPr/>
          </p:nvSpPr>
          <p:spPr bwMode="auto">
            <a:xfrm flipH="1">
              <a:off x="3643" y="2318"/>
              <a:ext cx="599" cy="0"/>
            </a:xfrm>
            <a:prstGeom prst="line">
              <a:avLst/>
            </a:prstGeom>
            <a:noFill/>
            <a:ln w="28440" cap="sq">
              <a:solidFill>
                <a:srgbClr val="FF99FF"/>
              </a:solidFill>
              <a:miter lim="800000"/>
              <a:headEnd/>
              <a:tailEnd type="triangle" w="med" len="med"/>
            </a:ln>
            <a:effectLst>
              <a:outerShdw dist="12600" dir="5400000" algn="ctr" rotWithShape="0">
                <a:srgbClr val="000000"/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49200" name="Rectangle 48"/>
            <p:cNvSpPr>
              <a:spLocks noChangeArrowheads="1"/>
            </p:cNvSpPr>
            <p:nvPr/>
          </p:nvSpPr>
          <p:spPr bwMode="auto">
            <a:xfrm>
              <a:off x="504" y="2256"/>
              <a:ext cx="716" cy="36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12600" tIns="12600" rIns="12600" bIns="12600"/>
            <a:lstStyle>
              <a:lvl1pPr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1pPr>
              <a:lvl2pPr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2pPr>
              <a:lvl3pPr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3pPr>
              <a:lvl4pPr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4pPr>
              <a:lvl5pPr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5pPr>
              <a:lvl6pPr marL="2514600" indent="-228600" defTabSz="449263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6pPr>
              <a:lvl7pPr marL="2971800" indent="-228600" defTabSz="449263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7pPr>
              <a:lvl8pPr marL="3429000" indent="-228600" defTabSz="449263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8pPr>
              <a:lvl9pPr marL="3886200" indent="-228600" defTabSz="449263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9pPr>
            </a:lstStyle>
            <a:p>
              <a:pPr algn="ctr">
                <a:buClrTx/>
                <a:buFontTx/>
                <a:buNone/>
              </a:pPr>
              <a:r>
                <a:rPr lang="es-CO" altLang="es-CO" sz="1800" b="1" i="1">
                  <a:solidFill>
                    <a:srgbClr val="FFCCFF"/>
                  </a:solidFill>
                </a:rPr>
                <a:t>Nervio auditivo</a:t>
              </a:r>
            </a:p>
          </p:txBody>
        </p:sp>
        <p:sp>
          <p:nvSpPr>
            <p:cNvPr id="49201" name="Line 49"/>
            <p:cNvSpPr>
              <a:spLocks noChangeShapeType="1"/>
            </p:cNvSpPr>
            <p:nvPr/>
          </p:nvSpPr>
          <p:spPr bwMode="auto">
            <a:xfrm>
              <a:off x="2010" y="1332"/>
              <a:ext cx="949" cy="949"/>
            </a:xfrm>
            <a:prstGeom prst="line">
              <a:avLst/>
            </a:prstGeom>
            <a:noFill/>
            <a:ln w="28440" cap="sq">
              <a:solidFill>
                <a:srgbClr val="FF99FF"/>
              </a:solidFill>
              <a:miter lim="800000"/>
              <a:headEnd/>
              <a:tailEnd type="triangle" w="med" len="med"/>
            </a:ln>
            <a:effectLst>
              <a:outerShdw dist="12600" dir="5400000" algn="ctr" rotWithShape="0">
                <a:srgbClr val="000000"/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CO"/>
            </a:p>
          </p:txBody>
        </p:sp>
      </p:grpSp>
    </p:spTree>
  </p:cSld>
  <p:clrMapOvr>
    <a:masterClrMapping/>
  </p:clrMapOvr>
  <p:transition spd="slow">
    <p:dissolv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1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 additive="repl">
                                        <p:cTn id="7" dur="500"/>
                                        <p:tgtEl>
                                          <p:spTgt spid="491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 additive="repl">
                                        <p:cTn id="12" dur="500"/>
                                        <p:tgtEl>
                                          <p:spTgt spid="491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gradFill rotWithShape="0">
          <a:gsLst>
            <a:gs pos="0">
              <a:srgbClr val="000000"/>
            </a:gs>
            <a:gs pos="50000">
              <a:srgbClr val="003399"/>
            </a:gs>
            <a:gs pos="100000">
              <a:srgbClr val="000000"/>
            </a:gs>
          </a:gsLst>
          <a:lin ang="81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0177" name="Picture 1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563939" y="1589089"/>
            <a:ext cx="5062537" cy="3622675"/>
          </a:xfrm>
          <a:prstGeom prst="rect">
            <a:avLst/>
          </a:prstGeom>
          <a:noFill/>
          <a:ln w="76320" cap="sq">
            <a:solidFill>
              <a:srgbClr val="CC904E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50178" name="Rectangle 2"/>
          <p:cNvSpPr>
            <a:spLocks noChangeArrowheads="1"/>
          </p:cNvSpPr>
          <p:nvPr/>
        </p:nvSpPr>
        <p:spPr bwMode="auto">
          <a:xfrm>
            <a:off x="3692526" y="4705350"/>
            <a:ext cx="1566863" cy="395288"/>
          </a:xfrm>
          <a:prstGeom prst="rect">
            <a:avLst/>
          </a:pr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buClrTx/>
              <a:buFontTx/>
              <a:buNone/>
            </a:pPr>
            <a:r>
              <a:rPr lang="es-CO" altLang="es-CO" sz="1400" b="1">
                <a:solidFill>
                  <a:srgbClr val="000000"/>
                </a:solidFill>
              </a:rPr>
              <a:t>Nervio auditivo</a:t>
            </a:r>
          </a:p>
        </p:txBody>
      </p:sp>
      <p:sp>
        <p:nvSpPr>
          <p:cNvPr id="50179" name="Rectangle 3"/>
          <p:cNvSpPr>
            <a:spLocks noChangeArrowheads="1"/>
          </p:cNvSpPr>
          <p:nvPr/>
        </p:nvSpPr>
        <p:spPr bwMode="auto">
          <a:xfrm>
            <a:off x="5738813" y="4846639"/>
            <a:ext cx="1733550" cy="346075"/>
          </a:xfrm>
          <a:prstGeom prst="rect">
            <a:avLst/>
          </a:pr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buClrTx/>
              <a:buFontTx/>
              <a:buNone/>
            </a:pPr>
            <a:r>
              <a:rPr lang="es-CO" altLang="es-CO" sz="1400" b="1">
                <a:solidFill>
                  <a:srgbClr val="000000"/>
                </a:solidFill>
              </a:rPr>
              <a:t>Células ciliadas</a:t>
            </a:r>
          </a:p>
        </p:txBody>
      </p:sp>
      <p:sp>
        <p:nvSpPr>
          <p:cNvPr id="50180" name="Text Box 4"/>
          <p:cNvSpPr txBox="1">
            <a:spLocks noChangeArrowheads="1"/>
          </p:cNvSpPr>
          <p:nvPr/>
        </p:nvSpPr>
        <p:spPr bwMode="auto">
          <a:xfrm>
            <a:off x="2324100" y="471489"/>
            <a:ext cx="7543800" cy="6429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ctr">
            <a:spAutoFit/>
          </a:bodyPr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spcBef>
                <a:spcPts val="2250"/>
              </a:spcBef>
              <a:buClrTx/>
            </a:pPr>
            <a:r>
              <a:rPr lang="es-CO" altLang="es-CO" sz="3600" b="1">
                <a:solidFill>
                  <a:srgbClr val="FDEA9B"/>
                </a:solidFill>
              </a:rPr>
              <a:t>Oído interno: la cóclea</a:t>
            </a:r>
          </a:p>
        </p:txBody>
      </p:sp>
    </p:spTree>
  </p:cSld>
  <p:clrMapOvr>
    <a:masterClrMapping/>
  </p:clrMapOvr>
  <p:transition>
    <p:dissolve/>
  </p:transition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gradFill rotWithShape="0">
          <a:gsLst>
            <a:gs pos="0">
              <a:srgbClr val="000000"/>
            </a:gs>
            <a:gs pos="50000">
              <a:srgbClr val="003399"/>
            </a:gs>
            <a:gs pos="100000">
              <a:srgbClr val="000000"/>
            </a:gs>
          </a:gsLst>
          <a:lin ang="189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273" name="Freeform 1"/>
          <p:cNvSpPr>
            <a:spLocks noChangeArrowheads="1"/>
          </p:cNvSpPr>
          <p:nvPr/>
        </p:nvSpPr>
        <p:spPr bwMode="auto">
          <a:xfrm>
            <a:off x="4000500" y="2074863"/>
            <a:ext cx="4000500" cy="3441700"/>
          </a:xfrm>
          <a:custGeom>
            <a:avLst/>
            <a:gdLst>
              <a:gd name="T0" fmla="*/ 45 w 4519"/>
              <a:gd name="T1" fmla="*/ 2437 h 3890"/>
              <a:gd name="T2" fmla="*/ 106 w 4519"/>
              <a:gd name="T3" fmla="*/ 2610 h 3890"/>
              <a:gd name="T4" fmla="*/ 268 w 4519"/>
              <a:gd name="T5" fmla="*/ 2907 h 3890"/>
              <a:gd name="T6" fmla="*/ 557 w 4519"/>
              <a:gd name="T7" fmla="*/ 3239 h 3890"/>
              <a:gd name="T8" fmla="*/ 1048 w 4519"/>
              <a:gd name="T9" fmla="*/ 3601 h 3890"/>
              <a:gd name="T10" fmla="*/ 1677 w 4519"/>
              <a:gd name="T11" fmla="*/ 3825 h 3890"/>
              <a:gd name="T12" fmla="*/ 2270 w 4519"/>
              <a:gd name="T13" fmla="*/ 3890 h 3890"/>
              <a:gd name="T14" fmla="*/ 2762 w 4519"/>
              <a:gd name="T15" fmla="*/ 3832 h 3890"/>
              <a:gd name="T16" fmla="*/ 3196 w 4519"/>
              <a:gd name="T17" fmla="*/ 3716 h 3890"/>
              <a:gd name="T18" fmla="*/ 3716 w 4519"/>
              <a:gd name="T19" fmla="*/ 3427 h 3890"/>
              <a:gd name="T20" fmla="*/ 4172 w 4519"/>
              <a:gd name="T21" fmla="*/ 2993 h 3890"/>
              <a:gd name="T22" fmla="*/ 4411 w 4519"/>
              <a:gd name="T23" fmla="*/ 2545 h 3890"/>
              <a:gd name="T24" fmla="*/ 4519 w 4519"/>
              <a:gd name="T25" fmla="*/ 2082 h 3890"/>
              <a:gd name="T26" fmla="*/ 4505 w 4519"/>
              <a:gd name="T27" fmla="*/ 1663 h 3890"/>
              <a:gd name="T28" fmla="*/ 4353 w 4519"/>
              <a:gd name="T29" fmla="*/ 1157 h 3890"/>
              <a:gd name="T30" fmla="*/ 4157 w 4519"/>
              <a:gd name="T31" fmla="*/ 868 h 3890"/>
              <a:gd name="T32" fmla="*/ 3891 w 4519"/>
              <a:gd name="T33" fmla="*/ 593 h 3890"/>
              <a:gd name="T34" fmla="*/ 3660 w 4519"/>
              <a:gd name="T35" fmla="*/ 419 h 3890"/>
              <a:gd name="T36" fmla="*/ 3403 w 4519"/>
              <a:gd name="T37" fmla="*/ 271 h 3890"/>
              <a:gd name="T38" fmla="*/ 3103 w 4519"/>
              <a:gd name="T39" fmla="*/ 145 h 3890"/>
              <a:gd name="T40" fmla="*/ 2785 w 4519"/>
              <a:gd name="T41" fmla="*/ 58 h 3890"/>
              <a:gd name="T42" fmla="*/ 2449 w 4519"/>
              <a:gd name="T43" fmla="*/ 7 h 3890"/>
              <a:gd name="T44" fmla="*/ 1967 w 4519"/>
              <a:gd name="T45" fmla="*/ 22 h 3890"/>
              <a:gd name="T46" fmla="*/ 1534 w 4519"/>
              <a:gd name="T47" fmla="*/ 101 h 3890"/>
              <a:gd name="T48" fmla="*/ 1259 w 4519"/>
              <a:gd name="T49" fmla="*/ 195 h 3890"/>
              <a:gd name="T50" fmla="*/ 933 w 4519"/>
              <a:gd name="T51" fmla="*/ 362 h 3890"/>
              <a:gd name="T52" fmla="*/ 609 w 4519"/>
              <a:gd name="T53" fmla="*/ 593 h 3890"/>
              <a:gd name="T54" fmla="*/ 392 w 4519"/>
              <a:gd name="T55" fmla="*/ 824 h 3890"/>
              <a:gd name="T56" fmla="*/ 233 w 4519"/>
              <a:gd name="T57" fmla="*/ 1045 h 3890"/>
              <a:gd name="T58" fmla="*/ 128 w 4519"/>
              <a:gd name="T59" fmla="*/ 1240 h 3890"/>
              <a:gd name="T60" fmla="*/ 59 w 4519"/>
              <a:gd name="T61" fmla="*/ 1424 h 3890"/>
              <a:gd name="T62" fmla="*/ 8 w 4519"/>
              <a:gd name="T63" fmla="*/ 1634 h 3890"/>
              <a:gd name="T64" fmla="*/ 27 w 4519"/>
              <a:gd name="T65" fmla="*/ 1802 h 3890"/>
              <a:gd name="T66" fmla="*/ 162 w 4519"/>
              <a:gd name="T67" fmla="*/ 1898 h 3890"/>
              <a:gd name="T68" fmla="*/ 510 w 4519"/>
              <a:gd name="T69" fmla="*/ 1934 h 3890"/>
              <a:gd name="T70" fmla="*/ 1065 w 4519"/>
              <a:gd name="T71" fmla="*/ 1946 h 3890"/>
              <a:gd name="T72" fmla="*/ 1827 w 4519"/>
              <a:gd name="T73" fmla="*/ 1958 h 3890"/>
              <a:gd name="T74" fmla="*/ 2442 w 4519"/>
              <a:gd name="T75" fmla="*/ 1973 h 3890"/>
              <a:gd name="T76" fmla="*/ 2841 w 4519"/>
              <a:gd name="T77" fmla="*/ 1991 h 3890"/>
              <a:gd name="T78" fmla="*/ 2733 w 4519"/>
              <a:gd name="T79" fmla="*/ 2021 h 3890"/>
              <a:gd name="T80" fmla="*/ 1956 w 4519"/>
              <a:gd name="T81" fmla="*/ 2075 h 3890"/>
              <a:gd name="T82" fmla="*/ 1386 w 4519"/>
              <a:gd name="T83" fmla="*/ 2096 h 3890"/>
              <a:gd name="T84" fmla="*/ 666 w 4519"/>
              <a:gd name="T85" fmla="*/ 2132 h 3890"/>
              <a:gd name="T86" fmla="*/ 246 w 4519"/>
              <a:gd name="T87" fmla="*/ 2213 h 3890"/>
              <a:gd name="T88" fmla="*/ 84 w 4519"/>
              <a:gd name="T89" fmla="*/ 2276 h 3890"/>
              <a:gd name="T90" fmla="*/ 27 w 4519"/>
              <a:gd name="T91" fmla="*/ 2351 h 38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4519" h="3890">
                <a:moveTo>
                  <a:pt x="30" y="2346"/>
                </a:moveTo>
                <a:lnTo>
                  <a:pt x="45" y="2437"/>
                </a:lnTo>
                <a:lnTo>
                  <a:pt x="72" y="2531"/>
                </a:lnTo>
                <a:lnTo>
                  <a:pt x="106" y="2610"/>
                </a:lnTo>
                <a:lnTo>
                  <a:pt x="145" y="2697"/>
                </a:lnTo>
                <a:lnTo>
                  <a:pt x="268" y="2907"/>
                </a:lnTo>
                <a:lnTo>
                  <a:pt x="383" y="3073"/>
                </a:lnTo>
                <a:lnTo>
                  <a:pt x="557" y="3239"/>
                </a:lnTo>
                <a:lnTo>
                  <a:pt x="788" y="3434"/>
                </a:lnTo>
                <a:lnTo>
                  <a:pt x="1048" y="3601"/>
                </a:lnTo>
                <a:lnTo>
                  <a:pt x="1367" y="3738"/>
                </a:lnTo>
                <a:lnTo>
                  <a:pt x="1677" y="3825"/>
                </a:lnTo>
                <a:lnTo>
                  <a:pt x="2010" y="3883"/>
                </a:lnTo>
                <a:lnTo>
                  <a:pt x="2270" y="3890"/>
                </a:lnTo>
                <a:lnTo>
                  <a:pt x="2480" y="3883"/>
                </a:lnTo>
                <a:lnTo>
                  <a:pt x="2762" y="3832"/>
                </a:lnTo>
                <a:lnTo>
                  <a:pt x="2943" y="3796"/>
                </a:lnTo>
                <a:lnTo>
                  <a:pt x="3196" y="3716"/>
                </a:lnTo>
                <a:lnTo>
                  <a:pt x="3473" y="3589"/>
                </a:lnTo>
                <a:lnTo>
                  <a:pt x="3716" y="3427"/>
                </a:lnTo>
                <a:lnTo>
                  <a:pt x="3969" y="3218"/>
                </a:lnTo>
                <a:lnTo>
                  <a:pt x="4172" y="2993"/>
                </a:lnTo>
                <a:lnTo>
                  <a:pt x="4324" y="2740"/>
                </a:lnTo>
                <a:lnTo>
                  <a:pt x="4411" y="2545"/>
                </a:lnTo>
                <a:lnTo>
                  <a:pt x="4476" y="2343"/>
                </a:lnTo>
                <a:lnTo>
                  <a:pt x="4519" y="2082"/>
                </a:lnTo>
                <a:lnTo>
                  <a:pt x="4519" y="1865"/>
                </a:lnTo>
                <a:lnTo>
                  <a:pt x="4505" y="1663"/>
                </a:lnTo>
                <a:lnTo>
                  <a:pt x="4439" y="1388"/>
                </a:lnTo>
                <a:lnTo>
                  <a:pt x="4353" y="1157"/>
                </a:lnTo>
                <a:lnTo>
                  <a:pt x="4259" y="1012"/>
                </a:lnTo>
                <a:lnTo>
                  <a:pt x="4157" y="868"/>
                </a:lnTo>
                <a:lnTo>
                  <a:pt x="4006" y="701"/>
                </a:lnTo>
                <a:lnTo>
                  <a:pt x="3891" y="593"/>
                </a:lnTo>
                <a:lnTo>
                  <a:pt x="3774" y="499"/>
                </a:lnTo>
                <a:lnTo>
                  <a:pt x="3660" y="419"/>
                </a:lnTo>
                <a:lnTo>
                  <a:pt x="3543" y="347"/>
                </a:lnTo>
                <a:lnTo>
                  <a:pt x="3403" y="271"/>
                </a:lnTo>
                <a:lnTo>
                  <a:pt x="3254" y="202"/>
                </a:lnTo>
                <a:lnTo>
                  <a:pt x="3103" y="145"/>
                </a:lnTo>
                <a:lnTo>
                  <a:pt x="2964" y="101"/>
                </a:lnTo>
                <a:lnTo>
                  <a:pt x="2785" y="58"/>
                </a:lnTo>
                <a:lnTo>
                  <a:pt x="2625" y="29"/>
                </a:lnTo>
                <a:lnTo>
                  <a:pt x="2449" y="7"/>
                </a:lnTo>
                <a:lnTo>
                  <a:pt x="2256" y="0"/>
                </a:lnTo>
                <a:lnTo>
                  <a:pt x="1967" y="22"/>
                </a:lnTo>
                <a:lnTo>
                  <a:pt x="1711" y="58"/>
                </a:lnTo>
                <a:lnTo>
                  <a:pt x="1534" y="101"/>
                </a:lnTo>
                <a:lnTo>
                  <a:pt x="1403" y="137"/>
                </a:lnTo>
                <a:lnTo>
                  <a:pt x="1259" y="195"/>
                </a:lnTo>
                <a:lnTo>
                  <a:pt x="1099" y="268"/>
                </a:lnTo>
                <a:lnTo>
                  <a:pt x="933" y="362"/>
                </a:lnTo>
                <a:lnTo>
                  <a:pt x="745" y="484"/>
                </a:lnTo>
                <a:lnTo>
                  <a:pt x="609" y="593"/>
                </a:lnTo>
                <a:lnTo>
                  <a:pt x="499" y="701"/>
                </a:lnTo>
                <a:lnTo>
                  <a:pt x="392" y="824"/>
                </a:lnTo>
                <a:lnTo>
                  <a:pt x="304" y="933"/>
                </a:lnTo>
                <a:lnTo>
                  <a:pt x="233" y="1045"/>
                </a:lnTo>
                <a:lnTo>
                  <a:pt x="181" y="1135"/>
                </a:lnTo>
                <a:lnTo>
                  <a:pt x="128" y="1240"/>
                </a:lnTo>
                <a:lnTo>
                  <a:pt x="87" y="1338"/>
                </a:lnTo>
                <a:lnTo>
                  <a:pt x="59" y="1424"/>
                </a:lnTo>
                <a:lnTo>
                  <a:pt x="34" y="1526"/>
                </a:lnTo>
                <a:lnTo>
                  <a:pt x="8" y="1634"/>
                </a:lnTo>
                <a:lnTo>
                  <a:pt x="0" y="1736"/>
                </a:lnTo>
                <a:lnTo>
                  <a:pt x="27" y="1802"/>
                </a:lnTo>
                <a:lnTo>
                  <a:pt x="81" y="1862"/>
                </a:lnTo>
                <a:lnTo>
                  <a:pt x="162" y="1898"/>
                </a:lnTo>
                <a:lnTo>
                  <a:pt x="327" y="1919"/>
                </a:lnTo>
                <a:lnTo>
                  <a:pt x="510" y="1934"/>
                </a:lnTo>
                <a:lnTo>
                  <a:pt x="768" y="1946"/>
                </a:lnTo>
                <a:lnTo>
                  <a:pt x="1065" y="1946"/>
                </a:lnTo>
                <a:lnTo>
                  <a:pt x="1449" y="1952"/>
                </a:lnTo>
                <a:lnTo>
                  <a:pt x="1827" y="1958"/>
                </a:lnTo>
                <a:lnTo>
                  <a:pt x="2271" y="1967"/>
                </a:lnTo>
                <a:lnTo>
                  <a:pt x="2442" y="1973"/>
                </a:lnTo>
                <a:lnTo>
                  <a:pt x="2616" y="1976"/>
                </a:lnTo>
                <a:lnTo>
                  <a:pt x="2841" y="1991"/>
                </a:lnTo>
                <a:lnTo>
                  <a:pt x="2727" y="1988"/>
                </a:lnTo>
                <a:lnTo>
                  <a:pt x="2733" y="2021"/>
                </a:lnTo>
                <a:lnTo>
                  <a:pt x="2244" y="2060"/>
                </a:lnTo>
                <a:lnTo>
                  <a:pt x="1956" y="2075"/>
                </a:lnTo>
                <a:lnTo>
                  <a:pt x="1680" y="2090"/>
                </a:lnTo>
                <a:lnTo>
                  <a:pt x="1386" y="2096"/>
                </a:lnTo>
                <a:lnTo>
                  <a:pt x="969" y="2105"/>
                </a:lnTo>
                <a:lnTo>
                  <a:pt x="666" y="2132"/>
                </a:lnTo>
                <a:lnTo>
                  <a:pt x="429" y="2168"/>
                </a:lnTo>
                <a:lnTo>
                  <a:pt x="246" y="2213"/>
                </a:lnTo>
                <a:lnTo>
                  <a:pt x="129" y="2249"/>
                </a:lnTo>
                <a:lnTo>
                  <a:pt x="84" y="2276"/>
                </a:lnTo>
                <a:lnTo>
                  <a:pt x="39" y="2306"/>
                </a:lnTo>
                <a:lnTo>
                  <a:pt x="27" y="2351"/>
                </a:lnTo>
              </a:path>
            </a:pathLst>
          </a:custGeom>
          <a:solidFill>
            <a:srgbClr val="FFFF99"/>
          </a:solidFill>
          <a:ln w="28440" cap="flat">
            <a:solidFill>
              <a:srgbClr val="CC66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s-CO">
              <a:solidFill>
                <a:srgbClr val="FFFFFF"/>
              </a:solidFill>
            </a:endParaRPr>
          </a:p>
        </p:txBody>
      </p:sp>
      <p:sp>
        <p:nvSpPr>
          <p:cNvPr id="54274" name="Freeform 2"/>
          <p:cNvSpPr>
            <a:spLocks noChangeArrowheads="1"/>
          </p:cNvSpPr>
          <p:nvPr/>
        </p:nvSpPr>
        <p:spPr bwMode="auto">
          <a:xfrm>
            <a:off x="4276726" y="2214563"/>
            <a:ext cx="2341563" cy="1484312"/>
          </a:xfrm>
          <a:custGeom>
            <a:avLst/>
            <a:gdLst>
              <a:gd name="T0" fmla="*/ 624 w 2196"/>
              <a:gd name="T1" fmla="*/ 1374 h 1392"/>
              <a:gd name="T2" fmla="*/ 534 w 2196"/>
              <a:gd name="T3" fmla="*/ 1380 h 1392"/>
              <a:gd name="T4" fmla="*/ 430 w 2196"/>
              <a:gd name="T5" fmla="*/ 1382 h 1392"/>
              <a:gd name="T6" fmla="*/ 340 w 2196"/>
              <a:gd name="T7" fmla="*/ 1388 h 1392"/>
              <a:gd name="T8" fmla="*/ 222 w 2196"/>
              <a:gd name="T9" fmla="*/ 1392 h 1392"/>
              <a:gd name="T10" fmla="*/ 148 w 2196"/>
              <a:gd name="T11" fmla="*/ 1382 h 1392"/>
              <a:gd name="T12" fmla="*/ 96 w 2196"/>
              <a:gd name="T13" fmla="*/ 1374 h 1392"/>
              <a:gd name="T14" fmla="*/ 42 w 2196"/>
              <a:gd name="T15" fmla="*/ 1344 h 1392"/>
              <a:gd name="T16" fmla="*/ 24 w 2196"/>
              <a:gd name="T17" fmla="*/ 1314 h 1392"/>
              <a:gd name="T18" fmla="*/ 0 w 2196"/>
              <a:gd name="T19" fmla="*/ 1248 h 1392"/>
              <a:gd name="T20" fmla="*/ 0 w 2196"/>
              <a:gd name="T21" fmla="*/ 1182 h 1392"/>
              <a:gd name="T22" fmla="*/ 12 w 2196"/>
              <a:gd name="T23" fmla="*/ 1092 h 1392"/>
              <a:gd name="T24" fmla="*/ 31 w 2196"/>
              <a:gd name="T25" fmla="*/ 1025 h 1392"/>
              <a:gd name="T26" fmla="*/ 60 w 2196"/>
              <a:gd name="T27" fmla="*/ 954 h 1392"/>
              <a:gd name="T28" fmla="*/ 100 w 2196"/>
              <a:gd name="T29" fmla="*/ 875 h 1392"/>
              <a:gd name="T30" fmla="*/ 150 w 2196"/>
              <a:gd name="T31" fmla="*/ 792 h 1392"/>
              <a:gd name="T32" fmla="*/ 208 w 2196"/>
              <a:gd name="T33" fmla="*/ 707 h 1392"/>
              <a:gd name="T34" fmla="*/ 276 w 2196"/>
              <a:gd name="T35" fmla="*/ 612 h 1392"/>
              <a:gd name="T36" fmla="*/ 376 w 2196"/>
              <a:gd name="T37" fmla="*/ 494 h 1392"/>
              <a:gd name="T38" fmla="*/ 486 w 2196"/>
              <a:gd name="T39" fmla="*/ 390 h 1392"/>
              <a:gd name="T40" fmla="*/ 606 w 2196"/>
              <a:gd name="T41" fmla="*/ 300 h 1392"/>
              <a:gd name="T42" fmla="*/ 744 w 2196"/>
              <a:gd name="T43" fmla="*/ 210 h 1392"/>
              <a:gd name="T44" fmla="*/ 900 w 2196"/>
              <a:gd name="T45" fmla="*/ 138 h 1392"/>
              <a:gd name="T46" fmla="*/ 1044 w 2196"/>
              <a:gd name="T47" fmla="*/ 84 h 1392"/>
              <a:gd name="T48" fmla="*/ 1212 w 2196"/>
              <a:gd name="T49" fmla="*/ 42 h 1392"/>
              <a:gd name="T50" fmla="*/ 1374 w 2196"/>
              <a:gd name="T51" fmla="*/ 12 h 1392"/>
              <a:gd name="T52" fmla="*/ 1572 w 2196"/>
              <a:gd name="T53" fmla="*/ 0 h 1392"/>
              <a:gd name="T54" fmla="*/ 1740 w 2196"/>
              <a:gd name="T55" fmla="*/ 12 h 1392"/>
              <a:gd name="T56" fmla="*/ 1914 w 2196"/>
              <a:gd name="T57" fmla="*/ 30 h 1392"/>
              <a:gd name="T58" fmla="*/ 2052 w 2196"/>
              <a:gd name="T59" fmla="*/ 60 h 1392"/>
              <a:gd name="T60" fmla="*/ 2125 w 2196"/>
              <a:gd name="T61" fmla="*/ 83 h 1392"/>
              <a:gd name="T62" fmla="*/ 2155 w 2196"/>
              <a:gd name="T63" fmla="*/ 101 h 1392"/>
              <a:gd name="T64" fmla="*/ 2176 w 2196"/>
              <a:gd name="T65" fmla="*/ 125 h 1392"/>
              <a:gd name="T66" fmla="*/ 2190 w 2196"/>
              <a:gd name="T67" fmla="*/ 144 h 1392"/>
              <a:gd name="T68" fmla="*/ 2196 w 2196"/>
              <a:gd name="T69" fmla="*/ 180 h 1392"/>
              <a:gd name="T70" fmla="*/ 2190 w 2196"/>
              <a:gd name="T71" fmla="*/ 240 h 1392"/>
              <a:gd name="T72" fmla="*/ 2154 w 2196"/>
              <a:gd name="T73" fmla="*/ 300 h 1392"/>
              <a:gd name="T74" fmla="*/ 1902 w 2196"/>
              <a:gd name="T75" fmla="*/ 540 h 1392"/>
              <a:gd name="T76" fmla="*/ 1716 w 2196"/>
              <a:gd name="T77" fmla="*/ 714 h 1392"/>
              <a:gd name="T78" fmla="*/ 1554 w 2196"/>
              <a:gd name="T79" fmla="*/ 858 h 1392"/>
              <a:gd name="T80" fmla="*/ 1374 w 2196"/>
              <a:gd name="T81" fmla="*/ 1014 h 1392"/>
              <a:gd name="T82" fmla="*/ 1176 w 2196"/>
              <a:gd name="T83" fmla="*/ 1164 h 1392"/>
              <a:gd name="T84" fmla="*/ 1026 w 2196"/>
              <a:gd name="T85" fmla="*/ 1272 h 1392"/>
              <a:gd name="T86" fmla="*/ 936 w 2196"/>
              <a:gd name="T87" fmla="*/ 1320 h 1392"/>
              <a:gd name="T88" fmla="*/ 852 w 2196"/>
              <a:gd name="T89" fmla="*/ 1350 h 1392"/>
              <a:gd name="T90" fmla="*/ 787 w 2196"/>
              <a:gd name="T91" fmla="*/ 1361 h 1392"/>
              <a:gd name="T92" fmla="*/ 694 w 2196"/>
              <a:gd name="T93" fmla="*/ 1370 h 1392"/>
              <a:gd name="T94" fmla="*/ 624 w 2196"/>
              <a:gd name="T95" fmla="*/ 1374 h 13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2196" h="1392">
                <a:moveTo>
                  <a:pt x="624" y="1374"/>
                </a:moveTo>
                <a:lnTo>
                  <a:pt x="534" y="1380"/>
                </a:lnTo>
                <a:lnTo>
                  <a:pt x="430" y="1382"/>
                </a:lnTo>
                <a:lnTo>
                  <a:pt x="340" y="1388"/>
                </a:lnTo>
                <a:lnTo>
                  <a:pt x="222" y="1392"/>
                </a:lnTo>
                <a:lnTo>
                  <a:pt x="148" y="1382"/>
                </a:lnTo>
                <a:lnTo>
                  <a:pt x="96" y="1374"/>
                </a:lnTo>
                <a:lnTo>
                  <a:pt x="42" y="1344"/>
                </a:lnTo>
                <a:lnTo>
                  <a:pt x="24" y="1314"/>
                </a:lnTo>
                <a:lnTo>
                  <a:pt x="0" y="1248"/>
                </a:lnTo>
                <a:lnTo>
                  <a:pt x="0" y="1182"/>
                </a:lnTo>
                <a:lnTo>
                  <a:pt x="12" y="1092"/>
                </a:lnTo>
                <a:lnTo>
                  <a:pt x="31" y="1025"/>
                </a:lnTo>
                <a:lnTo>
                  <a:pt x="60" y="954"/>
                </a:lnTo>
                <a:lnTo>
                  <a:pt x="100" y="875"/>
                </a:lnTo>
                <a:lnTo>
                  <a:pt x="150" y="792"/>
                </a:lnTo>
                <a:lnTo>
                  <a:pt x="208" y="707"/>
                </a:lnTo>
                <a:lnTo>
                  <a:pt x="276" y="612"/>
                </a:lnTo>
                <a:lnTo>
                  <a:pt x="376" y="494"/>
                </a:lnTo>
                <a:lnTo>
                  <a:pt x="486" y="390"/>
                </a:lnTo>
                <a:lnTo>
                  <a:pt x="606" y="300"/>
                </a:lnTo>
                <a:lnTo>
                  <a:pt x="744" y="210"/>
                </a:lnTo>
                <a:lnTo>
                  <a:pt x="900" y="138"/>
                </a:lnTo>
                <a:lnTo>
                  <a:pt x="1044" y="84"/>
                </a:lnTo>
                <a:lnTo>
                  <a:pt x="1212" y="42"/>
                </a:lnTo>
                <a:lnTo>
                  <a:pt x="1374" y="12"/>
                </a:lnTo>
                <a:lnTo>
                  <a:pt x="1572" y="0"/>
                </a:lnTo>
                <a:lnTo>
                  <a:pt x="1740" y="12"/>
                </a:lnTo>
                <a:lnTo>
                  <a:pt x="1914" y="30"/>
                </a:lnTo>
                <a:lnTo>
                  <a:pt x="2052" y="60"/>
                </a:lnTo>
                <a:lnTo>
                  <a:pt x="2125" y="83"/>
                </a:lnTo>
                <a:lnTo>
                  <a:pt x="2155" y="101"/>
                </a:lnTo>
                <a:lnTo>
                  <a:pt x="2176" y="125"/>
                </a:lnTo>
                <a:lnTo>
                  <a:pt x="2190" y="144"/>
                </a:lnTo>
                <a:lnTo>
                  <a:pt x="2196" y="180"/>
                </a:lnTo>
                <a:lnTo>
                  <a:pt x="2190" y="240"/>
                </a:lnTo>
                <a:lnTo>
                  <a:pt x="2154" y="300"/>
                </a:lnTo>
                <a:lnTo>
                  <a:pt x="1902" y="540"/>
                </a:lnTo>
                <a:lnTo>
                  <a:pt x="1716" y="714"/>
                </a:lnTo>
                <a:lnTo>
                  <a:pt x="1554" y="858"/>
                </a:lnTo>
                <a:lnTo>
                  <a:pt x="1374" y="1014"/>
                </a:lnTo>
                <a:lnTo>
                  <a:pt x="1176" y="1164"/>
                </a:lnTo>
                <a:lnTo>
                  <a:pt x="1026" y="1272"/>
                </a:lnTo>
                <a:lnTo>
                  <a:pt x="936" y="1320"/>
                </a:lnTo>
                <a:lnTo>
                  <a:pt x="852" y="1350"/>
                </a:lnTo>
                <a:lnTo>
                  <a:pt x="787" y="1361"/>
                </a:lnTo>
                <a:lnTo>
                  <a:pt x="694" y="1370"/>
                </a:lnTo>
                <a:lnTo>
                  <a:pt x="624" y="1374"/>
                </a:lnTo>
              </a:path>
            </a:pathLst>
          </a:custGeom>
          <a:solidFill>
            <a:srgbClr val="CCFFFF"/>
          </a:solidFill>
          <a:ln w="19080" cap="flat">
            <a:solidFill>
              <a:srgbClr val="CC66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s-CO">
              <a:solidFill>
                <a:srgbClr val="FFFFFF"/>
              </a:solidFill>
            </a:endParaRPr>
          </a:p>
        </p:txBody>
      </p:sp>
      <p:sp>
        <p:nvSpPr>
          <p:cNvPr id="54275" name="Freeform 3"/>
          <p:cNvSpPr>
            <a:spLocks noChangeArrowheads="1"/>
          </p:cNvSpPr>
          <p:nvPr/>
        </p:nvSpPr>
        <p:spPr bwMode="auto">
          <a:xfrm>
            <a:off x="4411663" y="3870325"/>
            <a:ext cx="3422650" cy="1403350"/>
          </a:xfrm>
          <a:custGeom>
            <a:avLst/>
            <a:gdLst>
              <a:gd name="T0" fmla="*/ 120 w 3210"/>
              <a:gd name="T1" fmla="*/ 708 h 1314"/>
              <a:gd name="T2" fmla="*/ 66 w 3210"/>
              <a:gd name="T3" fmla="*/ 630 h 1314"/>
              <a:gd name="T4" fmla="*/ 24 w 3210"/>
              <a:gd name="T5" fmla="*/ 546 h 1314"/>
              <a:gd name="T6" fmla="*/ 6 w 3210"/>
              <a:gd name="T7" fmla="*/ 474 h 1314"/>
              <a:gd name="T8" fmla="*/ 0 w 3210"/>
              <a:gd name="T9" fmla="*/ 390 h 1314"/>
              <a:gd name="T10" fmla="*/ 18 w 3210"/>
              <a:gd name="T11" fmla="*/ 306 h 1314"/>
              <a:gd name="T12" fmla="*/ 34 w 3210"/>
              <a:gd name="T13" fmla="*/ 269 h 1314"/>
              <a:gd name="T14" fmla="*/ 54 w 3210"/>
              <a:gd name="T15" fmla="*/ 234 h 1314"/>
              <a:gd name="T16" fmla="*/ 82 w 3210"/>
              <a:gd name="T17" fmla="*/ 203 h 1314"/>
              <a:gd name="T18" fmla="*/ 120 w 3210"/>
              <a:gd name="T19" fmla="*/ 180 h 1314"/>
              <a:gd name="T20" fmla="*/ 166 w 3210"/>
              <a:gd name="T21" fmla="*/ 161 h 1314"/>
              <a:gd name="T22" fmla="*/ 259 w 3210"/>
              <a:gd name="T23" fmla="*/ 143 h 1314"/>
              <a:gd name="T24" fmla="*/ 414 w 3210"/>
              <a:gd name="T25" fmla="*/ 126 h 1314"/>
              <a:gd name="T26" fmla="*/ 678 w 3210"/>
              <a:gd name="T27" fmla="*/ 114 h 1314"/>
              <a:gd name="T28" fmla="*/ 906 w 3210"/>
              <a:gd name="T29" fmla="*/ 108 h 1314"/>
              <a:gd name="T30" fmla="*/ 1170 w 3210"/>
              <a:gd name="T31" fmla="*/ 96 h 1314"/>
              <a:gd name="T32" fmla="*/ 1428 w 3210"/>
              <a:gd name="T33" fmla="*/ 78 h 1314"/>
              <a:gd name="T34" fmla="*/ 1549 w 3210"/>
              <a:gd name="T35" fmla="*/ 68 h 1314"/>
              <a:gd name="T36" fmla="*/ 1698 w 3210"/>
              <a:gd name="T37" fmla="*/ 54 h 1314"/>
              <a:gd name="T38" fmla="*/ 1762 w 3210"/>
              <a:gd name="T39" fmla="*/ 44 h 1314"/>
              <a:gd name="T40" fmla="*/ 1824 w 3210"/>
              <a:gd name="T41" fmla="*/ 30 h 1314"/>
              <a:gd name="T42" fmla="*/ 1896 w 3210"/>
              <a:gd name="T43" fmla="*/ 0 h 1314"/>
              <a:gd name="T44" fmla="*/ 2034 w 3210"/>
              <a:gd name="T45" fmla="*/ 6 h 1314"/>
              <a:gd name="T46" fmla="*/ 2304 w 3210"/>
              <a:gd name="T47" fmla="*/ 18 h 1314"/>
              <a:gd name="T48" fmla="*/ 2538 w 3210"/>
              <a:gd name="T49" fmla="*/ 24 h 1314"/>
              <a:gd name="T50" fmla="*/ 2694 w 3210"/>
              <a:gd name="T51" fmla="*/ 30 h 1314"/>
              <a:gd name="T52" fmla="*/ 2898 w 3210"/>
              <a:gd name="T53" fmla="*/ 48 h 1314"/>
              <a:gd name="T54" fmla="*/ 3018 w 3210"/>
              <a:gd name="T55" fmla="*/ 60 h 1314"/>
              <a:gd name="T56" fmla="*/ 3097 w 3210"/>
              <a:gd name="T57" fmla="*/ 71 h 1314"/>
              <a:gd name="T58" fmla="*/ 3151 w 3210"/>
              <a:gd name="T59" fmla="*/ 86 h 1314"/>
              <a:gd name="T60" fmla="*/ 3175 w 3210"/>
              <a:gd name="T61" fmla="*/ 98 h 1314"/>
              <a:gd name="T62" fmla="*/ 3204 w 3210"/>
              <a:gd name="T63" fmla="*/ 138 h 1314"/>
              <a:gd name="T64" fmla="*/ 3210 w 3210"/>
              <a:gd name="T65" fmla="*/ 204 h 1314"/>
              <a:gd name="T66" fmla="*/ 3198 w 3210"/>
              <a:gd name="T67" fmla="*/ 288 h 1314"/>
              <a:gd name="T68" fmla="*/ 3168 w 3210"/>
              <a:gd name="T69" fmla="*/ 384 h 1314"/>
              <a:gd name="T70" fmla="*/ 3114 w 3210"/>
              <a:gd name="T71" fmla="*/ 480 h 1314"/>
              <a:gd name="T72" fmla="*/ 3048 w 3210"/>
              <a:gd name="T73" fmla="*/ 576 h 1314"/>
              <a:gd name="T74" fmla="*/ 2976 w 3210"/>
              <a:gd name="T75" fmla="*/ 666 h 1314"/>
              <a:gd name="T76" fmla="*/ 2856 w 3210"/>
              <a:gd name="T77" fmla="*/ 786 h 1314"/>
              <a:gd name="T78" fmla="*/ 2676 w 3210"/>
              <a:gd name="T79" fmla="*/ 948 h 1314"/>
              <a:gd name="T80" fmla="*/ 2514 w 3210"/>
              <a:gd name="T81" fmla="*/ 1056 h 1314"/>
              <a:gd name="T82" fmla="*/ 2376 w 3210"/>
              <a:gd name="T83" fmla="*/ 1134 h 1314"/>
              <a:gd name="T84" fmla="*/ 2178 w 3210"/>
              <a:gd name="T85" fmla="*/ 1218 h 1314"/>
              <a:gd name="T86" fmla="*/ 1986 w 3210"/>
              <a:gd name="T87" fmla="*/ 1266 h 1314"/>
              <a:gd name="T88" fmla="*/ 1818 w 3210"/>
              <a:gd name="T89" fmla="*/ 1296 h 1314"/>
              <a:gd name="T90" fmla="*/ 1596 w 3210"/>
              <a:gd name="T91" fmla="*/ 1314 h 1314"/>
              <a:gd name="T92" fmla="*/ 1350 w 3210"/>
              <a:gd name="T93" fmla="*/ 1314 h 1314"/>
              <a:gd name="T94" fmla="*/ 1194 w 3210"/>
              <a:gd name="T95" fmla="*/ 1296 h 1314"/>
              <a:gd name="T96" fmla="*/ 978 w 3210"/>
              <a:gd name="T97" fmla="*/ 1248 h 1314"/>
              <a:gd name="T98" fmla="*/ 726 w 3210"/>
              <a:gd name="T99" fmla="*/ 1146 h 1314"/>
              <a:gd name="T100" fmla="*/ 594 w 3210"/>
              <a:gd name="T101" fmla="*/ 1074 h 1314"/>
              <a:gd name="T102" fmla="*/ 438 w 3210"/>
              <a:gd name="T103" fmla="*/ 984 h 1314"/>
              <a:gd name="T104" fmla="*/ 276 w 3210"/>
              <a:gd name="T105" fmla="*/ 864 h 1314"/>
              <a:gd name="T106" fmla="*/ 186 w 3210"/>
              <a:gd name="T107" fmla="*/ 780 h 1314"/>
              <a:gd name="T108" fmla="*/ 120 w 3210"/>
              <a:gd name="T109" fmla="*/ 708 h 13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210" h="1314">
                <a:moveTo>
                  <a:pt x="120" y="708"/>
                </a:moveTo>
                <a:lnTo>
                  <a:pt x="66" y="630"/>
                </a:lnTo>
                <a:lnTo>
                  <a:pt x="24" y="546"/>
                </a:lnTo>
                <a:lnTo>
                  <a:pt x="6" y="474"/>
                </a:lnTo>
                <a:lnTo>
                  <a:pt x="0" y="390"/>
                </a:lnTo>
                <a:lnTo>
                  <a:pt x="18" y="306"/>
                </a:lnTo>
                <a:lnTo>
                  <a:pt x="34" y="269"/>
                </a:lnTo>
                <a:lnTo>
                  <a:pt x="54" y="234"/>
                </a:lnTo>
                <a:lnTo>
                  <a:pt x="82" y="203"/>
                </a:lnTo>
                <a:lnTo>
                  <a:pt x="120" y="180"/>
                </a:lnTo>
                <a:lnTo>
                  <a:pt x="166" y="161"/>
                </a:lnTo>
                <a:lnTo>
                  <a:pt x="259" y="143"/>
                </a:lnTo>
                <a:lnTo>
                  <a:pt x="414" y="126"/>
                </a:lnTo>
                <a:lnTo>
                  <a:pt x="678" y="114"/>
                </a:lnTo>
                <a:lnTo>
                  <a:pt x="906" y="108"/>
                </a:lnTo>
                <a:lnTo>
                  <a:pt x="1170" y="96"/>
                </a:lnTo>
                <a:lnTo>
                  <a:pt x="1428" y="78"/>
                </a:lnTo>
                <a:lnTo>
                  <a:pt x="1549" y="68"/>
                </a:lnTo>
                <a:lnTo>
                  <a:pt x="1698" y="54"/>
                </a:lnTo>
                <a:lnTo>
                  <a:pt x="1762" y="44"/>
                </a:lnTo>
                <a:lnTo>
                  <a:pt x="1824" y="30"/>
                </a:lnTo>
                <a:lnTo>
                  <a:pt x="1896" y="0"/>
                </a:lnTo>
                <a:lnTo>
                  <a:pt x="2034" y="6"/>
                </a:lnTo>
                <a:lnTo>
                  <a:pt x="2304" y="18"/>
                </a:lnTo>
                <a:lnTo>
                  <a:pt x="2538" y="24"/>
                </a:lnTo>
                <a:lnTo>
                  <a:pt x="2694" y="30"/>
                </a:lnTo>
                <a:lnTo>
                  <a:pt x="2898" y="48"/>
                </a:lnTo>
                <a:lnTo>
                  <a:pt x="3018" y="60"/>
                </a:lnTo>
                <a:lnTo>
                  <a:pt x="3097" y="71"/>
                </a:lnTo>
                <a:lnTo>
                  <a:pt x="3151" y="86"/>
                </a:lnTo>
                <a:lnTo>
                  <a:pt x="3175" y="98"/>
                </a:lnTo>
                <a:lnTo>
                  <a:pt x="3204" y="138"/>
                </a:lnTo>
                <a:lnTo>
                  <a:pt x="3210" y="204"/>
                </a:lnTo>
                <a:lnTo>
                  <a:pt x="3198" y="288"/>
                </a:lnTo>
                <a:lnTo>
                  <a:pt x="3168" y="384"/>
                </a:lnTo>
                <a:lnTo>
                  <a:pt x="3114" y="480"/>
                </a:lnTo>
                <a:lnTo>
                  <a:pt x="3048" y="576"/>
                </a:lnTo>
                <a:lnTo>
                  <a:pt x="2976" y="666"/>
                </a:lnTo>
                <a:lnTo>
                  <a:pt x="2856" y="786"/>
                </a:lnTo>
                <a:lnTo>
                  <a:pt x="2676" y="948"/>
                </a:lnTo>
                <a:lnTo>
                  <a:pt x="2514" y="1056"/>
                </a:lnTo>
                <a:lnTo>
                  <a:pt x="2376" y="1134"/>
                </a:lnTo>
                <a:lnTo>
                  <a:pt x="2178" y="1218"/>
                </a:lnTo>
                <a:lnTo>
                  <a:pt x="1986" y="1266"/>
                </a:lnTo>
                <a:lnTo>
                  <a:pt x="1818" y="1296"/>
                </a:lnTo>
                <a:lnTo>
                  <a:pt x="1596" y="1314"/>
                </a:lnTo>
                <a:lnTo>
                  <a:pt x="1350" y="1314"/>
                </a:lnTo>
                <a:lnTo>
                  <a:pt x="1194" y="1296"/>
                </a:lnTo>
                <a:lnTo>
                  <a:pt x="978" y="1248"/>
                </a:lnTo>
                <a:lnTo>
                  <a:pt x="726" y="1146"/>
                </a:lnTo>
                <a:lnTo>
                  <a:pt x="594" y="1074"/>
                </a:lnTo>
                <a:lnTo>
                  <a:pt x="438" y="984"/>
                </a:lnTo>
                <a:lnTo>
                  <a:pt x="276" y="864"/>
                </a:lnTo>
                <a:lnTo>
                  <a:pt x="186" y="780"/>
                </a:lnTo>
                <a:lnTo>
                  <a:pt x="120" y="708"/>
                </a:lnTo>
                <a:close/>
              </a:path>
            </a:pathLst>
          </a:custGeom>
          <a:solidFill>
            <a:srgbClr val="CCFFFF"/>
          </a:solidFill>
          <a:ln w="19080" cap="flat">
            <a:solidFill>
              <a:srgbClr val="CC66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s-CO">
              <a:solidFill>
                <a:srgbClr val="FFFFFF"/>
              </a:solidFill>
            </a:endParaRPr>
          </a:p>
        </p:txBody>
      </p:sp>
      <p:sp>
        <p:nvSpPr>
          <p:cNvPr id="54276" name="Freeform 4"/>
          <p:cNvSpPr>
            <a:spLocks noChangeArrowheads="1"/>
          </p:cNvSpPr>
          <p:nvPr/>
        </p:nvSpPr>
        <p:spPr bwMode="auto">
          <a:xfrm>
            <a:off x="5562600" y="2438401"/>
            <a:ext cx="2279650" cy="1458913"/>
          </a:xfrm>
          <a:custGeom>
            <a:avLst/>
            <a:gdLst>
              <a:gd name="T0" fmla="*/ 900 w 2136"/>
              <a:gd name="T1" fmla="*/ 1314 h 1368"/>
              <a:gd name="T2" fmla="*/ 1068 w 2136"/>
              <a:gd name="T3" fmla="*/ 1314 h 1368"/>
              <a:gd name="T4" fmla="*/ 1194 w 2136"/>
              <a:gd name="T5" fmla="*/ 1320 h 1368"/>
              <a:gd name="T6" fmla="*/ 1536 w 2136"/>
              <a:gd name="T7" fmla="*/ 1332 h 1368"/>
              <a:gd name="T8" fmla="*/ 1746 w 2136"/>
              <a:gd name="T9" fmla="*/ 1344 h 1368"/>
              <a:gd name="T10" fmla="*/ 1918 w 2136"/>
              <a:gd name="T11" fmla="*/ 1352 h 1368"/>
              <a:gd name="T12" fmla="*/ 2040 w 2136"/>
              <a:gd name="T13" fmla="*/ 1368 h 1368"/>
              <a:gd name="T14" fmla="*/ 2094 w 2136"/>
              <a:gd name="T15" fmla="*/ 1362 h 1368"/>
              <a:gd name="T16" fmla="*/ 2116 w 2136"/>
              <a:gd name="T17" fmla="*/ 1352 h 1368"/>
              <a:gd name="T18" fmla="*/ 2130 w 2136"/>
              <a:gd name="T19" fmla="*/ 1332 h 1368"/>
              <a:gd name="T20" fmla="*/ 2136 w 2136"/>
              <a:gd name="T21" fmla="*/ 1278 h 1368"/>
              <a:gd name="T22" fmla="*/ 2136 w 2136"/>
              <a:gd name="T23" fmla="*/ 1182 h 1368"/>
              <a:gd name="T24" fmla="*/ 2124 w 2136"/>
              <a:gd name="T25" fmla="*/ 1092 h 1368"/>
              <a:gd name="T26" fmla="*/ 2100 w 2136"/>
              <a:gd name="T27" fmla="*/ 984 h 1368"/>
              <a:gd name="T28" fmla="*/ 2070 w 2136"/>
              <a:gd name="T29" fmla="*/ 888 h 1368"/>
              <a:gd name="T30" fmla="*/ 2047 w 2136"/>
              <a:gd name="T31" fmla="*/ 815 h 1368"/>
              <a:gd name="T32" fmla="*/ 2004 w 2136"/>
              <a:gd name="T33" fmla="*/ 720 h 1368"/>
              <a:gd name="T34" fmla="*/ 1968 w 2136"/>
              <a:gd name="T35" fmla="*/ 648 h 1368"/>
              <a:gd name="T36" fmla="*/ 1926 w 2136"/>
              <a:gd name="T37" fmla="*/ 582 h 1368"/>
              <a:gd name="T38" fmla="*/ 1866 w 2136"/>
              <a:gd name="T39" fmla="*/ 492 h 1368"/>
              <a:gd name="T40" fmla="*/ 1824 w 2136"/>
              <a:gd name="T41" fmla="*/ 438 h 1368"/>
              <a:gd name="T42" fmla="*/ 1764 w 2136"/>
              <a:gd name="T43" fmla="*/ 372 h 1368"/>
              <a:gd name="T44" fmla="*/ 1716 w 2136"/>
              <a:gd name="T45" fmla="*/ 324 h 1368"/>
              <a:gd name="T46" fmla="*/ 1651 w 2136"/>
              <a:gd name="T47" fmla="*/ 266 h 1368"/>
              <a:gd name="T48" fmla="*/ 1576 w 2136"/>
              <a:gd name="T49" fmla="*/ 206 h 1368"/>
              <a:gd name="T50" fmla="*/ 1470 w 2136"/>
              <a:gd name="T51" fmla="*/ 138 h 1368"/>
              <a:gd name="T52" fmla="*/ 1387 w 2136"/>
              <a:gd name="T53" fmla="*/ 86 h 1368"/>
              <a:gd name="T54" fmla="*/ 1278 w 2136"/>
              <a:gd name="T55" fmla="*/ 30 h 1368"/>
              <a:gd name="T56" fmla="*/ 1194 w 2136"/>
              <a:gd name="T57" fmla="*/ 0 h 1368"/>
              <a:gd name="T58" fmla="*/ 1140 w 2136"/>
              <a:gd name="T59" fmla="*/ 0 h 1368"/>
              <a:gd name="T60" fmla="*/ 1086 w 2136"/>
              <a:gd name="T61" fmla="*/ 30 h 1368"/>
              <a:gd name="T62" fmla="*/ 990 w 2136"/>
              <a:gd name="T63" fmla="*/ 108 h 1368"/>
              <a:gd name="T64" fmla="*/ 876 w 2136"/>
              <a:gd name="T65" fmla="*/ 210 h 1368"/>
              <a:gd name="T66" fmla="*/ 780 w 2136"/>
              <a:gd name="T67" fmla="*/ 300 h 1368"/>
              <a:gd name="T68" fmla="*/ 624 w 2136"/>
              <a:gd name="T69" fmla="*/ 444 h 1368"/>
              <a:gd name="T70" fmla="*/ 450 w 2136"/>
              <a:gd name="T71" fmla="*/ 600 h 1368"/>
              <a:gd name="T72" fmla="*/ 288 w 2136"/>
              <a:gd name="T73" fmla="*/ 744 h 1368"/>
              <a:gd name="T74" fmla="*/ 138 w 2136"/>
              <a:gd name="T75" fmla="*/ 870 h 1368"/>
              <a:gd name="T76" fmla="*/ 0 w 2136"/>
              <a:gd name="T77" fmla="*/ 978 h 13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2136" h="1368">
                <a:moveTo>
                  <a:pt x="900" y="1314"/>
                </a:moveTo>
                <a:lnTo>
                  <a:pt x="1068" y="1314"/>
                </a:lnTo>
                <a:lnTo>
                  <a:pt x="1194" y="1320"/>
                </a:lnTo>
                <a:lnTo>
                  <a:pt x="1536" y="1332"/>
                </a:lnTo>
                <a:lnTo>
                  <a:pt x="1746" y="1344"/>
                </a:lnTo>
                <a:lnTo>
                  <a:pt x="1918" y="1352"/>
                </a:lnTo>
                <a:lnTo>
                  <a:pt x="2040" y="1368"/>
                </a:lnTo>
                <a:lnTo>
                  <a:pt x="2094" y="1362"/>
                </a:lnTo>
                <a:lnTo>
                  <a:pt x="2116" y="1352"/>
                </a:lnTo>
                <a:lnTo>
                  <a:pt x="2130" y="1332"/>
                </a:lnTo>
                <a:lnTo>
                  <a:pt x="2136" y="1278"/>
                </a:lnTo>
                <a:lnTo>
                  <a:pt x="2136" y="1182"/>
                </a:lnTo>
                <a:lnTo>
                  <a:pt x="2124" y="1092"/>
                </a:lnTo>
                <a:lnTo>
                  <a:pt x="2100" y="984"/>
                </a:lnTo>
                <a:lnTo>
                  <a:pt x="2070" y="888"/>
                </a:lnTo>
                <a:lnTo>
                  <a:pt x="2047" y="815"/>
                </a:lnTo>
                <a:lnTo>
                  <a:pt x="2004" y="720"/>
                </a:lnTo>
                <a:lnTo>
                  <a:pt x="1968" y="648"/>
                </a:lnTo>
                <a:lnTo>
                  <a:pt x="1926" y="582"/>
                </a:lnTo>
                <a:lnTo>
                  <a:pt x="1866" y="492"/>
                </a:lnTo>
                <a:lnTo>
                  <a:pt x="1824" y="438"/>
                </a:lnTo>
                <a:lnTo>
                  <a:pt x="1764" y="372"/>
                </a:lnTo>
                <a:lnTo>
                  <a:pt x="1716" y="324"/>
                </a:lnTo>
                <a:lnTo>
                  <a:pt x="1651" y="266"/>
                </a:lnTo>
                <a:lnTo>
                  <a:pt x="1576" y="206"/>
                </a:lnTo>
                <a:lnTo>
                  <a:pt x="1470" y="138"/>
                </a:lnTo>
                <a:lnTo>
                  <a:pt x="1387" y="86"/>
                </a:lnTo>
                <a:lnTo>
                  <a:pt x="1278" y="30"/>
                </a:lnTo>
                <a:lnTo>
                  <a:pt x="1194" y="0"/>
                </a:lnTo>
                <a:lnTo>
                  <a:pt x="1140" y="0"/>
                </a:lnTo>
                <a:lnTo>
                  <a:pt x="1086" y="30"/>
                </a:lnTo>
                <a:lnTo>
                  <a:pt x="990" y="108"/>
                </a:lnTo>
                <a:lnTo>
                  <a:pt x="876" y="210"/>
                </a:lnTo>
                <a:lnTo>
                  <a:pt x="780" y="300"/>
                </a:lnTo>
                <a:lnTo>
                  <a:pt x="624" y="444"/>
                </a:lnTo>
                <a:lnTo>
                  <a:pt x="450" y="600"/>
                </a:lnTo>
                <a:lnTo>
                  <a:pt x="288" y="744"/>
                </a:lnTo>
                <a:lnTo>
                  <a:pt x="138" y="870"/>
                </a:lnTo>
                <a:lnTo>
                  <a:pt x="0" y="978"/>
                </a:lnTo>
              </a:path>
            </a:pathLst>
          </a:custGeom>
          <a:noFill/>
          <a:ln w="19080" cap="flat">
            <a:solidFill>
              <a:srgbClr val="CC66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s-CO">
              <a:solidFill>
                <a:srgbClr val="FFFFFF"/>
              </a:solidFill>
            </a:endParaRPr>
          </a:p>
        </p:txBody>
      </p:sp>
      <p:sp>
        <p:nvSpPr>
          <p:cNvPr id="54277" name="Oval 5"/>
          <p:cNvSpPr>
            <a:spLocks noChangeArrowheads="1"/>
          </p:cNvSpPr>
          <p:nvPr/>
        </p:nvSpPr>
        <p:spPr bwMode="auto">
          <a:xfrm>
            <a:off x="6343650" y="3681413"/>
            <a:ext cx="96838" cy="82550"/>
          </a:xfrm>
          <a:prstGeom prst="ellipse">
            <a:avLst/>
          </a:prstGeom>
          <a:solidFill>
            <a:srgbClr val="F5D87D"/>
          </a:solidFill>
          <a:ln w="9360" cap="sq">
            <a:solidFill>
              <a:srgbClr val="CC66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s-CO">
              <a:solidFill>
                <a:srgbClr val="FFFFFF"/>
              </a:solidFill>
            </a:endParaRPr>
          </a:p>
        </p:txBody>
      </p:sp>
      <p:sp>
        <p:nvSpPr>
          <p:cNvPr id="54278" name="Oval 6"/>
          <p:cNvSpPr>
            <a:spLocks noChangeArrowheads="1"/>
          </p:cNvSpPr>
          <p:nvPr/>
        </p:nvSpPr>
        <p:spPr bwMode="auto">
          <a:xfrm>
            <a:off x="6951664" y="3749675"/>
            <a:ext cx="77787" cy="77788"/>
          </a:xfrm>
          <a:prstGeom prst="ellipse">
            <a:avLst/>
          </a:prstGeom>
          <a:solidFill>
            <a:srgbClr val="F5D87D"/>
          </a:solidFill>
          <a:ln w="9360" cap="sq">
            <a:solidFill>
              <a:srgbClr val="CC66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s-CO">
              <a:solidFill>
                <a:srgbClr val="FFFFFF"/>
              </a:solidFill>
            </a:endParaRPr>
          </a:p>
        </p:txBody>
      </p:sp>
      <p:sp>
        <p:nvSpPr>
          <p:cNvPr id="54279" name="Oval 7"/>
          <p:cNvSpPr>
            <a:spLocks noChangeArrowheads="1"/>
          </p:cNvSpPr>
          <p:nvPr/>
        </p:nvSpPr>
        <p:spPr bwMode="auto">
          <a:xfrm>
            <a:off x="7169150" y="3756025"/>
            <a:ext cx="77788" cy="77788"/>
          </a:xfrm>
          <a:prstGeom prst="ellipse">
            <a:avLst/>
          </a:prstGeom>
          <a:solidFill>
            <a:srgbClr val="F5D87D"/>
          </a:solidFill>
          <a:ln w="9360" cap="sq">
            <a:solidFill>
              <a:srgbClr val="CC66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s-CO">
              <a:solidFill>
                <a:srgbClr val="FFFFFF"/>
              </a:solidFill>
            </a:endParaRPr>
          </a:p>
        </p:txBody>
      </p:sp>
      <p:sp>
        <p:nvSpPr>
          <p:cNvPr id="54280" name="Oval 8"/>
          <p:cNvSpPr>
            <a:spLocks noChangeArrowheads="1"/>
          </p:cNvSpPr>
          <p:nvPr/>
        </p:nvSpPr>
        <p:spPr bwMode="auto">
          <a:xfrm>
            <a:off x="6742114" y="3729039"/>
            <a:ext cx="77787" cy="79375"/>
          </a:xfrm>
          <a:prstGeom prst="ellipse">
            <a:avLst/>
          </a:prstGeom>
          <a:solidFill>
            <a:srgbClr val="F5D87D"/>
          </a:solidFill>
          <a:ln w="9360" cap="sq">
            <a:solidFill>
              <a:srgbClr val="CC66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s-CO">
              <a:solidFill>
                <a:srgbClr val="FFFFFF"/>
              </a:solidFill>
            </a:endParaRPr>
          </a:p>
        </p:txBody>
      </p:sp>
      <p:sp>
        <p:nvSpPr>
          <p:cNvPr id="54281" name="Freeform 9"/>
          <p:cNvSpPr>
            <a:spLocks noChangeArrowheads="1"/>
          </p:cNvSpPr>
          <p:nvPr/>
        </p:nvSpPr>
        <p:spPr bwMode="auto">
          <a:xfrm>
            <a:off x="5148264" y="2438401"/>
            <a:ext cx="2693987" cy="1458913"/>
          </a:xfrm>
          <a:custGeom>
            <a:avLst/>
            <a:gdLst>
              <a:gd name="T0" fmla="*/ 2349 w 3043"/>
              <a:gd name="T1" fmla="*/ 1431 h 1648"/>
              <a:gd name="T2" fmla="*/ 2780 w 3043"/>
              <a:gd name="T3" fmla="*/ 1629 h 1648"/>
              <a:gd name="T4" fmla="*/ 3019 w 3043"/>
              <a:gd name="T5" fmla="*/ 1629 h 1648"/>
              <a:gd name="T6" fmla="*/ 3043 w 3043"/>
              <a:gd name="T7" fmla="*/ 1424 h 1648"/>
              <a:gd name="T8" fmla="*/ 2963 w 3043"/>
              <a:gd name="T9" fmla="*/ 1070 h 1648"/>
              <a:gd name="T10" fmla="*/ 2840 w 3043"/>
              <a:gd name="T11" fmla="*/ 781 h 1648"/>
              <a:gd name="T12" fmla="*/ 2667 w 3043"/>
              <a:gd name="T13" fmla="*/ 528 h 1648"/>
              <a:gd name="T14" fmla="*/ 2458 w 3043"/>
              <a:gd name="T15" fmla="*/ 320 h 1648"/>
              <a:gd name="T16" fmla="*/ 2140 w 3043"/>
              <a:gd name="T17" fmla="*/ 104 h 1648"/>
              <a:gd name="T18" fmla="*/ 1842 w 3043"/>
              <a:gd name="T19" fmla="*/ 0 h 1648"/>
              <a:gd name="T20" fmla="*/ 1524 w 3043"/>
              <a:gd name="T21" fmla="*/ 253 h 1648"/>
              <a:gd name="T22" fmla="*/ 1010 w 3043"/>
              <a:gd name="T23" fmla="*/ 723 h 1648"/>
              <a:gd name="T24" fmla="*/ 474 w 3043"/>
              <a:gd name="T25" fmla="*/ 1176 h 1648"/>
              <a:gd name="T26" fmla="*/ 135 w 3043"/>
              <a:gd name="T27" fmla="*/ 1404 h 1648"/>
              <a:gd name="T28" fmla="*/ 303 w 3043"/>
              <a:gd name="T29" fmla="*/ 1389 h 1648"/>
              <a:gd name="T30" fmla="*/ 654 w 3043"/>
              <a:gd name="T31" fmla="*/ 1152 h 1648"/>
              <a:gd name="T32" fmla="*/ 1035 w 3043"/>
              <a:gd name="T33" fmla="*/ 1032 h 1648"/>
              <a:gd name="T34" fmla="*/ 1662 w 3043"/>
              <a:gd name="T35" fmla="*/ 990 h 1648"/>
              <a:gd name="T36" fmla="*/ 2061 w 3043"/>
              <a:gd name="T37" fmla="*/ 1044 h 1648"/>
              <a:gd name="T38" fmla="*/ 2304 w 3043"/>
              <a:gd name="T39" fmla="*/ 1251 h 1648"/>
              <a:gd name="T40" fmla="*/ 2016 w 3043"/>
              <a:gd name="T41" fmla="*/ 1212 h 1648"/>
              <a:gd name="T42" fmla="*/ 1743 w 3043"/>
              <a:gd name="T43" fmla="*/ 1203 h 1648"/>
              <a:gd name="T44" fmla="*/ 1434 w 3043"/>
              <a:gd name="T45" fmla="*/ 1239 h 1648"/>
              <a:gd name="T46" fmla="*/ 1122 w 3043"/>
              <a:gd name="T47" fmla="*/ 1212 h 1648"/>
              <a:gd name="T48" fmla="*/ 900 w 3043"/>
              <a:gd name="T49" fmla="*/ 1185 h 1648"/>
              <a:gd name="T50" fmla="*/ 795 w 3043"/>
              <a:gd name="T51" fmla="*/ 1290 h 1648"/>
              <a:gd name="T52" fmla="*/ 822 w 3043"/>
              <a:gd name="T53" fmla="*/ 1398 h 1648"/>
              <a:gd name="T54" fmla="*/ 1005 w 3043"/>
              <a:gd name="T55" fmla="*/ 1458 h 1648"/>
              <a:gd name="T56" fmla="*/ 1296 w 3043"/>
              <a:gd name="T57" fmla="*/ 1401 h 1648"/>
              <a:gd name="T58" fmla="*/ 1506 w 3043"/>
              <a:gd name="T59" fmla="*/ 1311 h 1648"/>
              <a:gd name="T60" fmla="*/ 1524 w 3043"/>
              <a:gd name="T61" fmla="*/ 1407 h 1648"/>
              <a:gd name="T62" fmla="*/ 1500 w 3043"/>
              <a:gd name="T63" fmla="*/ 1533 h 1648"/>
              <a:gd name="T64" fmla="*/ 1764 w 3043"/>
              <a:gd name="T65" fmla="*/ 1512 h 1648"/>
              <a:gd name="T66" fmla="*/ 1725 w 3043"/>
              <a:gd name="T67" fmla="*/ 1323 h 1648"/>
              <a:gd name="T68" fmla="*/ 1824 w 3043"/>
              <a:gd name="T69" fmla="*/ 1290 h 1648"/>
              <a:gd name="T70" fmla="*/ 1935 w 3043"/>
              <a:gd name="T71" fmla="*/ 1488 h 1648"/>
              <a:gd name="T72" fmla="*/ 2004 w 3043"/>
              <a:gd name="T73" fmla="*/ 1533 h 1648"/>
              <a:gd name="T74" fmla="*/ 1953 w 3043"/>
              <a:gd name="T75" fmla="*/ 1368 h 1648"/>
              <a:gd name="T76" fmla="*/ 2022 w 3043"/>
              <a:gd name="T77" fmla="*/ 1314 h 1648"/>
              <a:gd name="T78" fmla="*/ 2112 w 3043"/>
              <a:gd name="T79" fmla="*/ 1428 h 1648"/>
              <a:gd name="T80" fmla="*/ 2253 w 3043"/>
              <a:gd name="T81" fmla="*/ 1593 h 1648"/>
              <a:gd name="T82" fmla="*/ 2199 w 3043"/>
              <a:gd name="T83" fmla="*/ 1383 h 16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3043" h="1648">
                <a:moveTo>
                  <a:pt x="2256" y="1326"/>
                </a:moveTo>
                <a:lnTo>
                  <a:pt x="2310" y="1341"/>
                </a:lnTo>
                <a:lnTo>
                  <a:pt x="2349" y="1431"/>
                </a:lnTo>
                <a:lnTo>
                  <a:pt x="2442" y="1611"/>
                </a:lnTo>
                <a:lnTo>
                  <a:pt x="2573" y="1619"/>
                </a:lnTo>
                <a:lnTo>
                  <a:pt x="2780" y="1629"/>
                </a:lnTo>
                <a:lnTo>
                  <a:pt x="2927" y="1648"/>
                </a:lnTo>
                <a:lnTo>
                  <a:pt x="2992" y="1641"/>
                </a:lnTo>
                <a:lnTo>
                  <a:pt x="3019" y="1629"/>
                </a:lnTo>
                <a:lnTo>
                  <a:pt x="3036" y="1605"/>
                </a:lnTo>
                <a:lnTo>
                  <a:pt x="3043" y="1540"/>
                </a:lnTo>
                <a:lnTo>
                  <a:pt x="3043" y="1424"/>
                </a:lnTo>
                <a:lnTo>
                  <a:pt x="3029" y="1316"/>
                </a:lnTo>
                <a:lnTo>
                  <a:pt x="3000" y="1185"/>
                </a:lnTo>
                <a:lnTo>
                  <a:pt x="2963" y="1070"/>
                </a:lnTo>
                <a:lnTo>
                  <a:pt x="2936" y="982"/>
                </a:lnTo>
                <a:lnTo>
                  <a:pt x="2884" y="867"/>
                </a:lnTo>
                <a:lnTo>
                  <a:pt x="2840" y="781"/>
                </a:lnTo>
                <a:lnTo>
                  <a:pt x="2790" y="701"/>
                </a:lnTo>
                <a:lnTo>
                  <a:pt x="2718" y="593"/>
                </a:lnTo>
                <a:lnTo>
                  <a:pt x="2667" y="528"/>
                </a:lnTo>
                <a:lnTo>
                  <a:pt x="2595" y="448"/>
                </a:lnTo>
                <a:lnTo>
                  <a:pt x="2537" y="390"/>
                </a:lnTo>
                <a:lnTo>
                  <a:pt x="2458" y="320"/>
                </a:lnTo>
                <a:lnTo>
                  <a:pt x="2368" y="248"/>
                </a:lnTo>
                <a:lnTo>
                  <a:pt x="2240" y="166"/>
                </a:lnTo>
                <a:lnTo>
                  <a:pt x="2140" y="104"/>
                </a:lnTo>
                <a:lnTo>
                  <a:pt x="2009" y="36"/>
                </a:lnTo>
                <a:lnTo>
                  <a:pt x="1907" y="0"/>
                </a:lnTo>
                <a:lnTo>
                  <a:pt x="1842" y="0"/>
                </a:lnTo>
                <a:lnTo>
                  <a:pt x="1777" y="36"/>
                </a:lnTo>
                <a:lnTo>
                  <a:pt x="1661" y="130"/>
                </a:lnTo>
                <a:lnTo>
                  <a:pt x="1524" y="253"/>
                </a:lnTo>
                <a:lnTo>
                  <a:pt x="1408" y="361"/>
                </a:lnTo>
                <a:lnTo>
                  <a:pt x="1220" y="535"/>
                </a:lnTo>
                <a:lnTo>
                  <a:pt x="1010" y="723"/>
                </a:lnTo>
                <a:lnTo>
                  <a:pt x="815" y="896"/>
                </a:lnTo>
                <a:lnTo>
                  <a:pt x="634" y="1048"/>
                </a:lnTo>
                <a:lnTo>
                  <a:pt x="474" y="1176"/>
                </a:lnTo>
                <a:lnTo>
                  <a:pt x="348" y="1272"/>
                </a:lnTo>
                <a:lnTo>
                  <a:pt x="246" y="1350"/>
                </a:lnTo>
                <a:lnTo>
                  <a:pt x="135" y="1404"/>
                </a:lnTo>
                <a:lnTo>
                  <a:pt x="0" y="1443"/>
                </a:lnTo>
                <a:lnTo>
                  <a:pt x="162" y="1437"/>
                </a:lnTo>
                <a:lnTo>
                  <a:pt x="303" y="1389"/>
                </a:lnTo>
                <a:lnTo>
                  <a:pt x="444" y="1296"/>
                </a:lnTo>
                <a:lnTo>
                  <a:pt x="549" y="1221"/>
                </a:lnTo>
                <a:lnTo>
                  <a:pt x="654" y="1152"/>
                </a:lnTo>
                <a:lnTo>
                  <a:pt x="708" y="1122"/>
                </a:lnTo>
                <a:lnTo>
                  <a:pt x="834" y="1068"/>
                </a:lnTo>
                <a:lnTo>
                  <a:pt x="1035" y="1032"/>
                </a:lnTo>
                <a:lnTo>
                  <a:pt x="1290" y="1002"/>
                </a:lnTo>
                <a:lnTo>
                  <a:pt x="1473" y="993"/>
                </a:lnTo>
                <a:lnTo>
                  <a:pt x="1662" y="990"/>
                </a:lnTo>
                <a:lnTo>
                  <a:pt x="1779" y="996"/>
                </a:lnTo>
                <a:lnTo>
                  <a:pt x="1926" y="1005"/>
                </a:lnTo>
                <a:lnTo>
                  <a:pt x="2061" y="1044"/>
                </a:lnTo>
                <a:lnTo>
                  <a:pt x="2190" y="1119"/>
                </a:lnTo>
                <a:lnTo>
                  <a:pt x="2250" y="1164"/>
                </a:lnTo>
                <a:lnTo>
                  <a:pt x="2304" y="1251"/>
                </a:lnTo>
                <a:lnTo>
                  <a:pt x="2226" y="1242"/>
                </a:lnTo>
                <a:lnTo>
                  <a:pt x="2121" y="1221"/>
                </a:lnTo>
                <a:lnTo>
                  <a:pt x="2016" y="1212"/>
                </a:lnTo>
                <a:lnTo>
                  <a:pt x="1917" y="1206"/>
                </a:lnTo>
                <a:lnTo>
                  <a:pt x="1821" y="1206"/>
                </a:lnTo>
                <a:lnTo>
                  <a:pt x="1743" y="1203"/>
                </a:lnTo>
                <a:lnTo>
                  <a:pt x="1650" y="1212"/>
                </a:lnTo>
                <a:lnTo>
                  <a:pt x="1545" y="1224"/>
                </a:lnTo>
                <a:lnTo>
                  <a:pt x="1434" y="1239"/>
                </a:lnTo>
                <a:lnTo>
                  <a:pt x="1338" y="1242"/>
                </a:lnTo>
                <a:lnTo>
                  <a:pt x="1245" y="1236"/>
                </a:lnTo>
                <a:lnTo>
                  <a:pt x="1122" y="1212"/>
                </a:lnTo>
                <a:lnTo>
                  <a:pt x="1023" y="1188"/>
                </a:lnTo>
                <a:lnTo>
                  <a:pt x="960" y="1179"/>
                </a:lnTo>
                <a:lnTo>
                  <a:pt x="900" y="1185"/>
                </a:lnTo>
                <a:lnTo>
                  <a:pt x="843" y="1209"/>
                </a:lnTo>
                <a:lnTo>
                  <a:pt x="810" y="1248"/>
                </a:lnTo>
                <a:lnTo>
                  <a:pt x="795" y="1290"/>
                </a:lnTo>
                <a:lnTo>
                  <a:pt x="795" y="1332"/>
                </a:lnTo>
                <a:lnTo>
                  <a:pt x="804" y="1368"/>
                </a:lnTo>
                <a:lnTo>
                  <a:pt x="822" y="1398"/>
                </a:lnTo>
                <a:lnTo>
                  <a:pt x="861" y="1425"/>
                </a:lnTo>
                <a:lnTo>
                  <a:pt x="924" y="1443"/>
                </a:lnTo>
                <a:lnTo>
                  <a:pt x="1005" y="1458"/>
                </a:lnTo>
                <a:lnTo>
                  <a:pt x="1104" y="1455"/>
                </a:lnTo>
                <a:lnTo>
                  <a:pt x="1197" y="1434"/>
                </a:lnTo>
                <a:lnTo>
                  <a:pt x="1296" y="1401"/>
                </a:lnTo>
                <a:lnTo>
                  <a:pt x="1386" y="1350"/>
                </a:lnTo>
                <a:lnTo>
                  <a:pt x="1431" y="1326"/>
                </a:lnTo>
                <a:lnTo>
                  <a:pt x="1506" y="1311"/>
                </a:lnTo>
                <a:lnTo>
                  <a:pt x="1539" y="1335"/>
                </a:lnTo>
                <a:lnTo>
                  <a:pt x="1554" y="1371"/>
                </a:lnTo>
                <a:lnTo>
                  <a:pt x="1524" y="1407"/>
                </a:lnTo>
                <a:lnTo>
                  <a:pt x="1497" y="1443"/>
                </a:lnTo>
                <a:lnTo>
                  <a:pt x="1488" y="1491"/>
                </a:lnTo>
                <a:lnTo>
                  <a:pt x="1500" y="1533"/>
                </a:lnTo>
                <a:lnTo>
                  <a:pt x="1521" y="1581"/>
                </a:lnTo>
                <a:lnTo>
                  <a:pt x="1776" y="1584"/>
                </a:lnTo>
                <a:lnTo>
                  <a:pt x="1764" y="1512"/>
                </a:lnTo>
                <a:lnTo>
                  <a:pt x="1743" y="1422"/>
                </a:lnTo>
                <a:lnTo>
                  <a:pt x="1734" y="1368"/>
                </a:lnTo>
                <a:lnTo>
                  <a:pt x="1725" y="1323"/>
                </a:lnTo>
                <a:lnTo>
                  <a:pt x="1755" y="1290"/>
                </a:lnTo>
                <a:lnTo>
                  <a:pt x="1794" y="1281"/>
                </a:lnTo>
                <a:lnTo>
                  <a:pt x="1824" y="1290"/>
                </a:lnTo>
                <a:lnTo>
                  <a:pt x="1851" y="1329"/>
                </a:lnTo>
                <a:lnTo>
                  <a:pt x="1896" y="1422"/>
                </a:lnTo>
                <a:lnTo>
                  <a:pt x="1935" y="1488"/>
                </a:lnTo>
                <a:lnTo>
                  <a:pt x="1977" y="1557"/>
                </a:lnTo>
                <a:lnTo>
                  <a:pt x="2010" y="1593"/>
                </a:lnTo>
                <a:lnTo>
                  <a:pt x="2004" y="1533"/>
                </a:lnTo>
                <a:lnTo>
                  <a:pt x="1986" y="1464"/>
                </a:lnTo>
                <a:lnTo>
                  <a:pt x="1965" y="1407"/>
                </a:lnTo>
                <a:lnTo>
                  <a:pt x="1953" y="1368"/>
                </a:lnTo>
                <a:lnTo>
                  <a:pt x="1965" y="1338"/>
                </a:lnTo>
                <a:lnTo>
                  <a:pt x="1992" y="1320"/>
                </a:lnTo>
                <a:lnTo>
                  <a:pt x="2022" y="1314"/>
                </a:lnTo>
                <a:lnTo>
                  <a:pt x="2052" y="1326"/>
                </a:lnTo>
                <a:lnTo>
                  <a:pt x="2082" y="1365"/>
                </a:lnTo>
                <a:lnTo>
                  <a:pt x="2112" y="1428"/>
                </a:lnTo>
                <a:lnTo>
                  <a:pt x="2160" y="1515"/>
                </a:lnTo>
                <a:lnTo>
                  <a:pt x="2202" y="1599"/>
                </a:lnTo>
                <a:lnTo>
                  <a:pt x="2253" y="1593"/>
                </a:lnTo>
                <a:lnTo>
                  <a:pt x="2244" y="1509"/>
                </a:lnTo>
                <a:lnTo>
                  <a:pt x="2211" y="1437"/>
                </a:lnTo>
                <a:lnTo>
                  <a:pt x="2199" y="1383"/>
                </a:lnTo>
                <a:lnTo>
                  <a:pt x="2214" y="1344"/>
                </a:lnTo>
                <a:lnTo>
                  <a:pt x="2253" y="1329"/>
                </a:lnTo>
              </a:path>
            </a:pathLst>
          </a:custGeom>
          <a:solidFill>
            <a:srgbClr val="CCFFFF"/>
          </a:solidFill>
          <a:ln w="19080" cap="flat">
            <a:solidFill>
              <a:srgbClr val="CC66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s-CO">
              <a:solidFill>
                <a:srgbClr val="FFFFFF"/>
              </a:solidFill>
            </a:endParaRPr>
          </a:p>
        </p:txBody>
      </p:sp>
      <p:grpSp>
        <p:nvGrpSpPr>
          <p:cNvPr id="54282" name="Group 10"/>
          <p:cNvGrpSpPr>
            <a:grpSpLocks/>
          </p:cNvGrpSpPr>
          <p:nvPr/>
        </p:nvGrpSpPr>
        <p:grpSpPr bwMode="auto">
          <a:xfrm>
            <a:off x="6459538" y="3502025"/>
            <a:ext cx="684212" cy="128588"/>
            <a:chOff x="3109" y="2206"/>
            <a:chExt cx="431" cy="81"/>
          </a:xfrm>
        </p:grpSpPr>
        <p:sp>
          <p:nvSpPr>
            <p:cNvPr id="54283" name="Line 11"/>
            <p:cNvSpPr>
              <a:spLocks noChangeShapeType="1"/>
            </p:cNvSpPr>
            <p:nvPr/>
          </p:nvSpPr>
          <p:spPr bwMode="auto">
            <a:xfrm>
              <a:off x="3224" y="2212"/>
              <a:ext cx="21" cy="45"/>
            </a:xfrm>
            <a:prstGeom prst="line">
              <a:avLst/>
            </a:prstGeom>
            <a:noFill/>
            <a:ln w="9360" cap="sq">
              <a:solidFill>
                <a:srgbClr val="CC66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>
                <a:defRPr/>
              </a:pPr>
              <a:endParaRPr lang="es-CO">
                <a:solidFill>
                  <a:srgbClr val="FFFFFF"/>
                </a:solidFill>
              </a:endParaRPr>
            </a:p>
          </p:txBody>
        </p:sp>
        <p:sp>
          <p:nvSpPr>
            <p:cNvPr id="54284" name="Line 12"/>
            <p:cNvSpPr>
              <a:spLocks noChangeShapeType="1"/>
            </p:cNvSpPr>
            <p:nvPr/>
          </p:nvSpPr>
          <p:spPr bwMode="auto">
            <a:xfrm>
              <a:off x="3251" y="2212"/>
              <a:ext cx="14" cy="34"/>
            </a:xfrm>
            <a:prstGeom prst="line">
              <a:avLst/>
            </a:prstGeom>
            <a:noFill/>
            <a:ln w="9360" cap="sq">
              <a:solidFill>
                <a:srgbClr val="CC66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>
                <a:defRPr/>
              </a:pPr>
              <a:endParaRPr lang="es-CO">
                <a:solidFill>
                  <a:srgbClr val="FFFFFF"/>
                </a:solidFill>
              </a:endParaRPr>
            </a:p>
          </p:txBody>
        </p:sp>
        <p:sp>
          <p:nvSpPr>
            <p:cNvPr id="54285" name="Line 13"/>
            <p:cNvSpPr>
              <a:spLocks noChangeShapeType="1"/>
            </p:cNvSpPr>
            <p:nvPr/>
          </p:nvSpPr>
          <p:spPr bwMode="auto">
            <a:xfrm flipV="1">
              <a:off x="3125" y="2215"/>
              <a:ext cx="37" cy="51"/>
            </a:xfrm>
            <a:prstGeom prst="line">
              <a:avLst/>
            </a:prstGeom>
            <a:noFill/>
            <a:ln w="9360" cap="sq">
              <a:solidFill>
                <a:srgbClr val="CC66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>
                <a:defRPr/>
              </a:pPr>
              <a:endParaRPr lang="es-CO">
                <a:solidFill>
                  <a:srgbClr val="FFFFFF"/>
                </a:solidFill>
              </a:endParaRPr>
            </a:p>
          </p:txBody>
        </p:sp>
        <p:sp>
          <p:nvSpPr>
            <p:cNvPr id="54286" name="Line 14"/>
            <p:cNvSpPr>
              <a:spLocks noChangeShapeType="1"/>
            </p:cNvSpPr>
            <p:nvPr/>
          </p:nvSpPr>
          <p:spPr bwMode="auto">
            <a:xfrm flipV="1">
              <a:off x="3141" y="2212"/>
              <a:ext cx="45" cy="62"/>
            </a:xfrm>
            <a:prstGeom prst="line">
              <a:avLst/>
            </a:prstGeom>
            <a:noFill/>
            <a:ln w="9360" cap="sq">
              <a:solidFill>
                <a:srgbClr val="CC66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>
                <a:defRPr/>
              </a:pPr>
              <a:endParaRPr lang="es-CO">
                <a:solidFill>
                  <a:srgbClr val="FFFFFF"/>
                </a:solidFill>
              </a:endParaRPr>
            </a:p>
          </p:txBody>
        </p:sp>
        <p:sp>
          <p:nvSpPr>
            <p:cNvPr id="54287" name="Line 15"/>
            <p:cNvSpPr>
              <a:spLocks noChangeShapeType="1"/>
            </p:cNvSpPr>
            <p:nvPr/>
          </p:nvSpPr>
          <p:spPr bwMode="auto">
            <a:xfrm flipH="1" flipV="1">
              <a:off x="3355" y="2208"/>
              <a:ext cx="33" cy="67"/>
            </a:xfrm>
            <a:prstGeom prst="line">
              <a:avLst/>
            </a:prstGeom>
            <a:noFill/>
            <a:ln w="9360" cap="sq">
              <a:solidFill>
                <a:srgbClr val="CC66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>
                <a:defRPr/>
              </a:pPr>
              <a:endParaRPr lang="es-CO">
                <a:solidFill>
                  <a:srgbClr val="FFFFFF"/>
                </a:solidFill>
              </a:endParaRPr>
            </a:p>
          </p:txBody>
        </p:sp>
        <p:sp>
          <p:nvSpPr>
            <p:cNvPr id="54288" name="Line 16"/>
            <p:cNvSpPr>
              <a:spLocks noChangeShapeType="1"/>
            </p:cNvSpPr>
            <p:nvPr/>
          </p:nvSpPr>
          <p:spPr bwMode="auto">
            <a:xfrm flipH="1" flipV="1">
              <a:off x="3379" y="2209"/>
              <a:ext cx="28" cy="61"/>
            </a:xfrm>
            <a:prstGeom prst="line">
              <a:avLst/>
            </a:prstGeom>
            <a:noFill/>
            <a:ln w="9360" cap="sq">
              <a:solidFill>
                <a:srgbClr val="CC66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>
                <a:defRPr/>
              </a:pPr>
              <a:endParaRPr lang="es-CO">
                <a:solidFill>
                  <a:srgbClr val="FFFFFF"/>
                </a:solidFill>
              </a:endParaRPr>
            </a:p>
          </p:txBody>
        </p:sp>
        <p:sp>
          <p:nvSpPr>
            <p:cNvPr id="54289" name="Line 17"/>
            <p:cNvSpPr>
              <a:spLocks noChangeShapeType="1"/>
            </p:cNvSpPr>
            <p:nvPr/>
          </p:nvSpPr>
          <p:spPr bwMode="auto">
            <a:xfrm flipH="1" flipV="1">
              <a:off x="3497" y="2223"/>
              <a:ext cx="24" cy="55"/>
            </a:xfrm>
            <a:prstGeom prst="line">
              <a:avLst/>
            </a:prstGeom>
            <a:noFill/>
            <a:ln w="9360" cap="sq">
              <a:solidFill>
                <a:srgbClr val="CC66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>
                <a:defRPr/>
              </a:pPr>
              <a:endParaRPr lang="es-CO">
                <a:solidFill>
                  <a:srgbClr val="FFFFFF"/>
                </a:solidFill>
              </a:endParaRPr>
            </a:p>
          </p:txBody>
        </p:sp>
        <p:sp>
          <p:nvSpPr>
            <p:cNvPr id="54290" name="Line 18"/>
            <p:cNvSpPr>
              <a:spLocks noChangeShapeType="1"/>
            </p:cNvSpPr>
            <p:nvPr/>
          </p:nvSpPr>
          <p:spPr bwMode="auto">
            <a:xfrm flipH="1" flipV="1">
              <a:off x="3521" y="2223"/>
              <a:ext cx="20" cy="51"/>
            </a:xfrm>
            <a:prstGeom prst="line">
              <a:avLst/>
            </a:prstGeom>
            <a:noFill/>
            <a:ln w="9360" cap="sq">
              <a:solidFill>
                <a:srgbClr val="CC66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>
                <a:defRPr/>
              </a:pPr>
              <a:endParaRPr lang="es-CO">
                <a:solidFill>
                  <a:srgbClr val="FFFFFF"/>
                </a:solidFill>
              </a:endParaRPr>
            </a:p>
          </p:txBody>
        </p:sp>
        <p:sp>
          <p:nvSpPr>
            <p:cNvPr id="54291" name="Line 19"/>
            <p:cNvSpPr>
              <a:spLocks noChangeShapeType="1"/>
            </p:cNvSpPr>
            <p:nvPr/>
          </p:nvSpPr>
          <p:spPr bwMode="auto">
            <a:xfrm flipV="1">
              <a:off x="3109" y="2213"/>
              <a:ext cx="29" cy="45"/>
            </a:xfrm>
            <a:prstGeom prst="line">
              <a:avLst/>
            </a:prstGeom>
            <a:noFill/>
            <a:ln w="9360" cap="sq">
              <a:solidFill>
                <a:srgbClr val="CC66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>
                <a:defRPr/>
              </a:pPr>
              <a:endParaRPr lang="es-CO">
                <a:solidFill>
                  <a:srgbClr val="FFFFFF"/>
                </a:solidFill>
              </a:endParaRPr>
            </a:p>
          </p:txBody>
        </p:sp>
        <p:sp>
          <p:nvSpPr>
            <p:cNvPr id="54292" name="Line 20"/>
            <p:cNvSpPr>
              <a:spLocks noChangeShapeType="1"/>
            </p:cNvSpPr>
            <p:nvPr/>
          </p:nvSpPr>
          <p:spPr bwMode="auto">
            <a:xfrm flipH="1" flipV="1">
              <a:off x="3272" y="2205"/>
              <a:ext cx="24" cy="48"/>
            </a:xfrm>
            <a:prstGeom prst="line">
              <a:avLst/>
            </a:prstGeom>
            <a:noFill/>
            <a:ln w="9360" cap="sq">
              <a:solidFill>
                <a:srgbClr val="CC66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>
                <a:defRPr/>
              </a:pPr>
              <a:endParaRPr lang="es-CO">
                <a:solidFill>
                  <a:srgbClr val="FFFFFF"/>
                </a:solidFill>
              </a:endParaRPr>
            </a:p>
          </p:txBody>
        </p:sp>
        <p:sp>
          <p:nvSpPr>
            <p:cNvPr id="54293" name="Line 21"/>
            <p:cNvSpPr>
              <a:spLocks noChangeShapeType="1"/>
            </p:cNvSpPr>
            <p:nvPr/>
          </p:nvSpPr>
          <p:spPr bwMode="auto">
            <a:xfrm flipH="1" flipV="1">
              <a:off x="3328" y="2209"/>
              <a:ext cx="44" cy="77"/>
            </a:xfrm>
            <a:prstGeom prst="line">
              <a:avLst/>
            </a:prstGeom>
            <a:noFill/>
            <a:ln w="9360" cap="sq">
              <a:solidFill>
                <a:srgbClr val="CC66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>
                <a:defRPr/>
              </a:pPr>
              <a:endParaRPr lang="es-CO">
                <a:solidFill>
                  <a:srgbClr val="FFFFFF"/>
                </a:solidFill>
              </a:endParaRPr>
            </a:p>
          </p:txBody>
        </p:sp>
        <p:sp>
          <p:nvSpPr>
            <p:cNvPr id="54294" name="Line 22"/>
            <p:cNvSpPr>
              <a:spLocks noChangeShapeType="1"/>
            </p:cNvSpPr>
            <p:nvPr/>
          </p:nvSpPr>
          <p:spPr bwMode="auto">
            <a:xfrm flipH="1" flipV="1">
              <a:off x="3468" y="2218"/>
              <a:ext cx="37" cy="70"/>
            </a:xfrm>
            <a:prstGeom prst="line">
              <a:avLst/>
            </a:prstGeom>
            <a:noFill/>
            <a:ln w="9360" cap="sq">
              <a:solidFill>
                <a:srgbClr val="CC66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>
                <a:defRPr/>
              </a:pPr>
              <a:endParaRPr lang="es-CO">
                <a:solidFill>
                  <a:srgbClr val="FFFFFF"/>
                </a:solidFill>
              </a:endParaRPr>
            </a:p>
          </p:txBody>
        </p:sp>
      </p:grpSp>
      <p:sp>
        <p:nvSpPr>
          <p:cNvPr id="54295" name="Text Box 23"/>
          <p:cNvSpPr txBox="1">
            <a:spLocks noChangeArrowheads="1"/>
          </p:cNvSpPr>
          <p:nvPr/>
        </p:nvSpPr>
        <p:spPr bwMode="auto">
          <a:xfrm>
            <a:off x="2324100" y="471489"/>
            <a:ext cx="7543800" cy="6429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ctr">
            <a:spAutoFit/>
          </a:bodyPr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spcBef>
                <a:spcPts val="2250"/>
              </a:spcBef>
              <a:buClrTx/>
              <a:defRPr/>
            </a:pPr>
            <a:r>
              <a:rPr lang="es-CO" altLang="es-CO" sz="3600" b="1">
                <a:solidFill>
                  <a:srgbClr val="FDEA9B"/>
                </a:solidFill>
              </a:rPr>
              <a:t>Oído interno: la cóclea</a:t>
            </a:r>
          </a:p>
        </p:txBody>
      </p:sp>
    </p:spTree>
    <p:extLst>
      <p:ext uri="{BB962C8B-B14F-4D97-AF65-F5344CB8AC3E}">
        <p14:creationId xmlns:p14="http://schemas.microsoft.com/office/powerpoint/2010/main" val="1984254737"/>
      </p:ext>
    </p:extLst>
  </p:cSld>
  <p:clrMapOvr>
    <a:masterClrMapping/>
  </p:clrMapOvr>
  <p:transition spd="slow">
    <p:dissolve/>
  </p:transition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gradFill rotWithShape="0">
          <a:gsLst>
            <a:gs pos="0">
              <a:srgbClr val="000000"/>
            </a:gs>
            <a:gs pos="50000">
              <a:srgbClr val="003399"/>
            </a:gs>
            <a:gs pos="100000">
              <a:srgbClr val="000000"/>
            </a:gs>
          </a:gsLst>
          <a:lin ang="189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297" name="Freeform 1"/>
          <p:cNvSpPr>
            <a:spLocks noChangeArrowheads="1"/>
          </p:cNvSpPr>
          <p:nvPr/>
        </p:nvSpPr>
        <p:spPr bwMode="auto">
          <a:xfrm>
            <a:off x="4000500" y="2074863"/>
            <a:ext cx="4000500" cy="3441700"/>
          </a:xfrm>
          <a:custGeom>
            <a:avLst/>
            <a:gdLst>
              <a:gd name="T0" fmla="*/ 25 w 2520"/>
              <a:gd name="T1" fmla="*/ 1358 h 2168"/>
              <a:gd name="T2" fmla="*/ 59 w 2520"/>
              <a:gd name="T3" fmla="*/ 1455 h 2168"/>
              <a:gd name="T4" fmla="*/ 149 w 2520"/>
              <a:gd name="T5" fmla="*/ 1620 h 2168"/>
              <a:gd name="T6" fmla="*/ 311 w 2520"/>
              <a:gd name="T7" fmla="*/ 1805 h 2168"/>
              <a:gd name="T8" fmla="*/ 584 w 2520"/>
              <a:gd name="T9" fmla="*/ 2007 h 2168"/>
              <a:gd name="T10" fmla="*/ 935 w 2520"/>
              <a:gd name="T11" fmla="*/ 2132 h 2168"/>
              <a:gd name="T12" fmla="*/ 1266 w 2520"/>
              <a:gd name="T13" fmla="*/ 2168 h 2168"/>
              <a:gd name="T14" fmla="*/ 1540 w 2520"/>
              <a:gd name="T15" fmla="*/ 2136 h 2168"/>
              <a:gd name="T16" fmla="*/ 1782 w 2520"/>
              <a:gd name="T17" fmla="*/ 2071 h 2168"/>
              <a:gd name="T18" fmla="*/ 2072 w 2520"/>
              <a:gd name="T19" fmla="*/ 1910 h 2168"/>
              <a:gd name="T20" fmla="*/ 2326 w 2520"/>
              <a:gd name="T21" fmla="*/ 1668 h 2168"/>
              <a:gd name="T22" fmla="*/ 2460 w 2520"/>
              <a:gd name="T23" fmla="*/ 1418 h 2168"/>
              <a:gd name="T24" fmla="*/ 2520 w 2520"/>
              <a:gd name="T25" fmla="*/ 1160 h 2168"/>
              <a:gd name="T26" fmla="*/ 2512 w 2520"/>
              <a:gd name="T27" fmla="*/ 927 h 2168"/>
              <a:gd name="T28" fmla="*/ 2427 w 2520"/>
              <a:gd name="T29" fmla="*/ 645 h 2168"/>
              <a:gd name="T30" fmla="*/ 2318 w 2520"/>
              <a:gd name="T31" fmla="*/ 484 h 2168"/>
              <a:gd name="T32" fmla="*/ 2170 w 2520"/>
              <a:gd name="T33" fmla="*/ 330 h 2168"/>
              <a:gd name="T34" fmla="*/ 2041 w 2520"/>
              <a:gd name="T35" fmla="*/ 234 h 2168"/>
              <a:gd name="T36" fmla="*/ 1898 w 2520"/>
              <a:gd name="T37" fmla="*/ 151 h 2168"/>
              <a:gd name="T38" fmla="*/ 1730 w 2520"/>
              <a:gd name="T39" fmla="*/ 81 h 2168"/>
              <a:gd name="T40" fmla="*/ 1553 w 2520"/>
              <a:gd name="T41" fmla="*/ 32 h 2168"/>
              <a:gd name="T42" fmla="*/ 1366 w 2520"/>
              <a:gd name="T43" fmla="*/ 4 h 2168"/>
              <a:gd name="T44" fmla="*/ 1097 w 2520"/>
              <a:gd name="T45" fmla="*/ 12 h 2168"/>
              <a:gd name="T46" fmla="*/ 855 w 2520"/>
              <a:gd name="T47" fmla="*/ 56 h 2168"/>
              <a:gd name="T48" fmla="*/ 702 w 2520"/>
              <a:gd name="T49" fmla="*/ 109 h 2168"/>
              <a:gd name="T50" fmla="*/ 520 w 2520"/>
              <a:gd name="T51" fmla="*/ 202 h 2168"/>
              <a:gd name="T52" fmla="*/ 340 w 2520"/>
              <a:gd name="T53" fmla="*/ 330 h 2168"/>
              <a:gd name="T54" fmla="*/ 219 w 2520"/>
              <a:gd name="T55" fmla="*/ 459 h 2168"/>
              <a:gd name="T56" fmla="*/ 130 w 2520"/>
              <a:gd name="T57" fmla="*/ 582 h 2168"/>
              <a:gd name="T58" fmla="*/ 71 w 2520"/>
              <a:gd name="T59" fmla="*/ 691 h 2168"/>
              <a:gd name="T60" fmla="*/ 33 w 2520"/>
              <a:gd name="T61" fmla="*/ 794 h 2168"/>
              <a:gd name="T62" fmla="*/ 4 w 2520"/>
              <a:gd name="T63" fmla="*/ 911 h 2168"/>
              <a:gd name="T64" fmla="*/ 15 w 2520"/>
              <a:gd name="T65" fmla="*/ 1004 h 2168"/>
              <a:gd name="T66" fmla="*/ 90 w 2520"/>
              <a:gd name="T67" fmla="*/ 1058 h 2168"/>
              <a:gd name="T68" fmla="*/ 284 w 2520"/>
              <a:gd name="T69" fmla="*/ 1078 h 2168"/>
              <a:gd name="T70" fmla="*/ 594 w 2520"/>
              <a:gd name="T71" fmla="*/ 1085 h 2168"/>
              <a:gd name="T72" fmla="*/ 1019 w 2520"/>
              <a:gd name="T73" fmla="*/ 1091 h 2168"/>
              <a:gd name="T74" fmla="*/ 1362 w 2520"/>
              <a:gd name="T75" fmla="*/ 1100 h 2168"/>
              <a:gd name="T76" fmla="*/ 1586 w 2520"/>
              <a:gd name="T77" fmla="*/ 1089 h 2168"/>
              <a:gd name="T78" fmla="*/ 1524 w 2520"/>
              <a:gd name="T79" fmla="*/ 1126 h 2168"/>
              <a:gd name="T80" fmla="*/ 1091 w 2520"/>
              <a:gd name="T81" fmla="*/ 1156 h 2168"/>
              <a:gd name="T82" fmla="*/ 773 w 2520"/>
              <a:gd name="T83" fmla="*/ 1168 h 2168"/>
              <a:gd name="T84" fmla="*/ 371 w 2520"/>
              <a:gd name="T85" fmla="*/ 1188 h 2168"/>
              <a:gd name="T86" fmla="*/ 137 w 2520"/>
              <a:gd name="T87" fmla="*/ 1233 h 2168"/>
              <a:gd name="T88" fmla="*/ 47 w 2520"/>
              <a:gd name="T89" fmla="*/ 1268 h 2168"/>
              <a:gd name="T90" fmla="*/ 15 w 2520"/>
              <a:gd name="T91" fmla="*/ 1310 h 21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2520" h="2168">
                <a:moveTo>
                  <a:pt x="17" y="1307"/>
                </a:moveTo>
                <a:lnTo>
                  <a:pt x="25" y="1358"/>
                </a:lnTo>
                <a:lnTo>
                  <a:pt x="40" y="1411"/>
                </a:lnTo>
                <a:lnTo>
                  <a:pt x="59" y="1455"/>
                </a:lnTo>
                <a:lnTo>
                  <a:pt x="81" y="1503"/>
                </a:lnTo>
                <a:lnTo>
                  <a:pt x="149" y="1620"/>
                </a:lnTo>
                <a:lnTo>
                  <a:pt x="214" y="1713"/>
                </a:lnTo>
                <a:lnTo>
                  <a:pt x="311" y="1805"/>
                </a:lnTo>
                <a:lnTo>
                  <a:pt x="439" y="1914"/>
                </a:lnTo>
                <a:lnTo>
                  <a:pt x="584" y="2007"/>
                </a:lnTo>
                <a:lnTo>
                  <a:pt x="762" y="2083"/>
                </a:lnTo>
                <a:lnTo>
                  <a:pt x="935" y="2132"/>
                </a:lnTo>
                <a:lnTo>
                  <a:pt x="1121" y="2164"/>
                </a:lnTo>
                <a:lnTo>
                  <a:pt x="1266" y="2168"/>
                </a:lnTo>
                <a:lnTo>
                  <a:pt x="1383" y="2164"/>
                </a:lnTo>
                <a:lnTo>
                  <a:pt x="1540" y="2136"/>
                </a:lnTo>
                <a:lnTo>
                  <a:pt x="1641" y="2116"/>
                </a:lnTo>
                <a:lnTo>
                  <a:pt x="1782" y="2071"/>
                </a:lnTo>
                <a:lnTo>
                  <a:pt x="1937" y="2000"/>
                </a:lnTo>
                <a:lnTo>
                  <a:pt x="2072" y="1910"/>
                </a:lnTo>
                <a:lnTo>
                  <a:pt x="2213" y="1793"/>
                </a:lnTo>
                <a:lnTo>
                  <a:pt x="2326" y="1668"/>
                </a:lnTo>
                <a:lnTo>
                  <a:pt x="2411" y="1527"/>
                </a:lnTo>
                <a:lnTo>
                  <a:pt x="2460" y="1418"/>
                </a:lnTo>
                <a:lnTo>
                  <a:pt x="2496" y="1306"/>
                </a:lnTo>
                <a:lnTo>
                  <a:pt x="2520" y="1160"/>
                </a:lnTo>
                <a:lnTo>
                  <a:pt x="2520" y="1039"/>
                </a:lnTo>
                <a:lnTo>
                  <a:pt x="2512" y="927"/>
                </a:lnTo>
                <a:lnTo>
                  <a:pt x="2475" y="774"/>
                </a:lnTo>
                <a:lnTo>
                  <a:pt x="2427" y="645"/>
                </a:lnTo>
                <a:lnTo>
                  <a:pt x="2375" y="564"/>
                </a:lnTo>
                <a:lnTo>
                  <a:pt x="2318" y="484"/>
                </a:lnTo>
                <a:lnTo>
                  <a:pt x="2234" y="391"/>
                </a:lnTo>
                <a:lnTo>
                  <a:pt x="2170" y="330"/>
                </a:lnTo>
                <a:lnTo>
                  <a:pt x="2105" y="278"/>
                </a:lnTo>
                <a:lnTo>
                  <a:pt x="2041" y="234"/>
                </a:lnTo>
                <a:lnTo>
                  <a:pt x="1976" y="193"/>
                </a:lnTo>
                <a:lnTo>
                  <a:pt x="1898" y="151"/>
                </a:lnTo>
                <a:lnTo>
                  <a:pt x="1815" y="113"/>
                </a:lnTo>
                <a:lnTo>
                  <a:pt x="1730" y="81"/>
                </a:lnTo>
                <a:lnTo>
                  <a:pt x="1653" y="56"/>
                </a:lnTo>
                <a:lnTo>
                  <a:pt x="1553" y="32"/>
                </a:lnTo>
                <a:lnTo>
                  <a:pt x="1464" y="16"/>
                </a:lnTo>
                <a:lnTo>
                  <a:pt x="1366" y="4"/>
                </a:lnTo>
                <a:lnTo>
                  <a:pt x="1258" y="0"/>
                </a:lnTo>
                <a:lnTo>
                  <a:pt x="1097" y="12"/>
                </a:lnTo>
                <a:lnTo>
                  <a:pt x="954" y="32"/>
                </a:lnTo>
                <a:lnTo>
                  <a:pt x="855" y="56"/>
                </a:lnTo>
                <a:lnTo>
                  <a:pt x="782" y="76"/>
                </a:lnTo>
                <a:lnTo>
                  <a:pt x="702" y="109"/>
                </a:lnTo>
                <a:lnTo>
                  <a:pt x="613" y="149"/>
                </a:lnTo>
                <a:lnTo>
                  <a:pt x="520" y="202"/>
                </a:lnTo>
                <a:lnTo>
                  <a:pt x="415" y="270"/>
                </a:lnTo>
                <a:lnTo>
                  <a:pt x="340" y="330"/>
                </a:lnTo>
                <a:lnTo>
                  <a:pt x="278" y="391"/>
                </a:lnTo>
                <a:lnTo>
                  <a:pt x="219" y="459"/>
                </a:lnTo>
                <a:lnTo>
                  <a:pt x="170" y="520"/>
                </a:lnTo>
                <a:lnTo>
                  <a:pt x="130" y="582"/>
                </a:lnTo>
                <a:lnTo>
                  <a:pt x="101" y="633"/>
                </a:lnTo>
                <a:lnTo>
                  <a:pt x="71" y="691"/>
                </a:lnTo>
                <a:lnTo>
                  <a:pt x="49" y="746"/>
                </a:lnTo>
                <a:lnTo>
                  <a:pt x="33" y="794"/>
                </a:lnTo>
                <a:lnTo>
                  <a:pt x="19" y="850"/>
                </a:lnTo>
                <a:lnTo>
                  <a:pt x="4" y="911"/>
                </a:lnTo>
                <a:lnTo>
                  <a:pt x="0" y="968"/>
                </a:lnTo>
                <a:lnTo>
                  <a:pt x="15" y="1004"/>
                </a:lnTo>
                <a:lnTo>
                  <a:pt x="45" y="1038"/>
                </a:lnTo>
                <a:lnTo>
                  <a:pt x="90" y="1058"/>
                </a:lnTo>
                <a:lnTo>
                  <a:pt x="182" y="1070"/>
                </a:lnTo>
                <a:lnTo>
                  <a:pt x="284" y="1078"/>
                </a:lnTo>
                <a:lnTo>
                  <a:pt x="428" y="1085"/>
                </a:lnTo>
                <a:lnTo>
                  <a:pt x="594" y="1085"/>
                </a:lnTo>
                <a:lnTo>
                  <a:pt x="808" y="1088"/>
                </a:lnTo>
                <a:lnTo>
                  <a:pt x="1019" y="1091"/>
                </a:lnTo>
                <a:lnTo>
                  <a:pt x="1266" y="1096"/>
                </a:lnTo>
                <a:lnTo>
                  <a:pt x="1362" y="1100"/>
                </a:lnTo>
                <a:lnTo>
                  <a:pt x="1459" y="1101"/>
                </a:lnTo>
                <a:lnTo>
                  <a:pt x="1586" y="1089"/>
                </a:lnTo>
                <a:lnTo>
                  <a:pt x="1521" y="1108"/>
                </a:lnTo>
                <a:lnTo>
                  <a:pt x="1524" y="1126"/>
                </a:lnTo>
                <a:lnTo>
                  <a:pt x="1251" y="1148"/>
                </a:lnTo>
                <a:lnTo>
                  <a:pt x="1091" y="1156"/>
                </a:lnTo>
                <a:lnTo>
                  <a:pt x="937" y="1165"/>
                </a:lnTo>
                <a:lnTo>
                  <a:pt x="773" y="1168"/>
                </a:lnTo>
                <a:lnTo>
                  <a:pt x="540" y="1173"/>
                </a:lnTo>
                <a:lnTo>
                  <a:pt x="371" y="1188"/>
                </a:lnTo>
                <a:lnTo>
                  <a:pt x="239" y="1208"/>
                </a:lnTo>
                <a:lnTo>
                  <a:pt x="137" y="1233"/>
                </a:lnTo>
                <a:lnTo>
                  <a:pt x="72" y="1253"/>
                </a:lnTo>
                <a:lnTo>
                  <a:pt x="47" y="1268"/>
                </a:lnTo>
                <a:lnTo>
                  <a:pt x="22" y="1285"/>
                </a:lnTo>
                <a:lnTo>
                  <a:pt x="15" y="1310"/>
                </a:lnTo>
              </a:path>
            </a:pathLst>
          </a:custGeom>
          <a:solidFill>
            <a:srgbClr val="FFFF99"/>
          </a:solidFill>
          <a:ln w="28440" cap="flat">
            <a:solidFill>
              <a:srgbClr val="CC66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s-CO">
              <a:solidFill>
                <a:srgbClr val="FFFFFF"/>
              </a:solidFill>
            </a:endParaRPr>
          </a:p>
        </p:txBody>
      </p:sp>
      <p:sp>
        <p:nvSpPr>
          <p:cNvPr id="55298" name="Freeform 2"/>
          <p:cNvSpPr>
            <a:spLocks noChangeArrowheads="1"/>
          </p:cNvSpPr>
          <p:nvPr/>
        </p:nvSpPr>
        <p:spPr bwMode="auto">
          <a:xfrm>
            <a:off x="4276726" y="2214563"/>
            <a:ext cx="2341563" cy="1484312"/>
          </a:xfrm>
          <a:custGeom>
            <a:avLst/>
            <a:gdLst>
              <a:gd name="T0" fmla="*/ 419 w 1475"/>
              <a:gd name="T1" fmla="*/ 923 h 935"/>
              <a:gd name="T2" fmla="*/ 359 w 1475"/>
              <a:gd name="T3" fmla="*/ 927 h 935"/>
              <a:gd name="T4" fmla="*/ 289 w 1475"/>
              <a:gd name="T5" fmla="*/ 928 h 935"/>
              <a:gd name="T6" fmla="*/ 228 w 1475"/>
              <a:gd name="T7" fmla="*/ 932 h 935"/>
              <a:gd name="T8" fmla="*/ 149 w 1475"/>
              <a:gd name="T9" fmla="*/ 935 h 935"/>
              <a:gd name="T10" fmla="*/ 99 w 1475"/>
              <a:gd name="T11" fmla="*/ 928 h 935"/>
              <a:gd name="T12" fmla="*/ 64 w 1475"/>
              <a:gd name="T13" fmla="*/ 923 h 935"/>
              <a:gd name="T14" fmla="*/ 28 w 1475"/>
              <a:gd name="T15" fmla="*/ 903 h 935"/>
              <a:gd name="T16" fmla="*/ 16 w 1475"/>
              <a:gd name="T17" fmla="*/ 883 h 935"/>
              <a:gd name="T18" fmla="*/ 0 w 1475"/>
              <a:gd name="T19" fmla="*/ 838 h 935"/>
              <a:gd name="T20" fmla="*/ 0 w 1475"/>
              <a:gd name="T21" fmla="*/ 794 h 935"/>
              <a:gd name="T22" fmla="*/ 8 w 1475"/>
              <a:gd name="T23" fmla="*/ 733 h 935"/>
              <a:gd name="T24" fmla="*/ 21 w 1475"/>
              <a:gd name="T25" fmla="*/ 688 h 935"/>
              <a:gd name="T26" fmla="*/ 40 w 1475"/>
              <a:gd name="T27" fmla="*/ 641 h 935"/>
              <a:gd name="T28" fmla="*/ 67 w 1475"/>
              <a:gd name="T29" fmla="*/ 588 h 935"/>
              <a:gd name="T30" fmla="*/ 101 w 1475"/>
              <a:gd name="T31" fmla="*/ 532 h 935"/>
              <a:gd name="T32" fmla="*/ 140 w 1475"/>
              <a:gd name="T33" fmla="*/ 475 h 935"/>
              <a:gd name="T34" fmla="*/ 185 w 1475"/>
              <a:gd name="T35" fmla="*/ 411 h 935"/>
              <a:gd name="T36" fmla="*/ 253 w 1475"/>
              <a:gd name="T37" fmla="*/ 332 h 935"/>
              <a:gd name="T38" fmla="*/ 326 w 1475"/>
              <a:gd name="T39" fmla="*/ 262 h 935"/>
              <a:gd name="T40" fmla="*/ 407 w 1475"/>
              <a:gd name="T41" fmla="*/ 202 h 935"/>
              <a:gd name="T42" fmla="*/ 500 w 1475"/>
              <a:gd name="T43" fmla="*/ 141 h 935"/>
              <a:gd name="T44" fmla="*/ 605 w 1475"/>
              <a:gd name="T45" fmla="*/ 93 h 935"/>
              <a:gd name="T46" fmla="*/ 701 w 1475"/>
              <a:gd name="T47" fmla="*/ 56 h 935"/>
              <a:gd name="T48" fmla="*/ 814 w 1475"/>
              <a:gd name="T49" fmla="*/ 28 h 935"/>
              <a:gd name="T50" fmla="*/ 923 w 1475"/>
              <a:gd name="T51" fmla="*/ 8 h 935"/>
              <a:gd name="T52" fmla="*/ 1056 w 1475"/>
              <a:gd name="T53" fmla="*/ 0 h 935"/>
              <a:gd name="T54" fmla="*/ 1169 w 1475"/>
              <a:gd name="T55" fmla="*/ 8 h 935"/>
              <a:gd name="T56" fmla="*/ 1286 w 1475"/>
              <a:gd name="T57" fmla="*/ 20 h 935"/>
              <a:gd name="T58" fmla="*/ 1378 w 1475"/>
              <a:gd name="T59" fmla="*/ 40 h 935"/>
              <a:gd name="T60" fmla="*/ 1427 w 1475"/>
              <a:gd name="T61" fmla="*/ 56 h 935"/>
              <a:gd name="T62" fmla="*/ 1447 w 1475"/>
              <a:gd name="T63" fmla="*/ 68 h 935"/>
              <a:gd name="T64" fmla="*/ 1462 w 1475"/>
              <a:gd name="T65" fmla="*/ 84 h 935"/>
              <a:gd name="T66" fmla="*/ 1471 w 1475"/>
              <a:gd name="T67" fmla="*/ 97 h 935"/>
              <a:gd name="T68" fmla="*/ 1475 w 1475"/>
              <a:gd name="T69" fmla="*/ 121 h 935"/>
              <a:gd name="T70" fmla="*/ 1471 w 1475"/>
              <a:gd name="T71" fmla="*/ 161 h 935"/>
              <a:gd name="T72" fmla="*/ 1434 w 1475"/>
              <a:gd name="T73" fmla="*/ 204 h 935"/>
              <a:gd name="T74" fmla="*/ 1323 w 1475"/>
              <a:gd name="T75" fmla="*/ 282 h 935"/>
              <a:gd name="T76" fmla="*/ 1224 w 1475"/>
              <a:gd name="T77" fmla="*/ 354 h 935"/>
              <a:gd name="T78" fmla="*/ 1116 w 1475"/>
              <a:gd name="T79" fmla="*/ 438 h 935"/>
              <a:gd name="T80" fmla="*/ 1044 w 1475"/>
              <a:gd name="T81" fmla="*/ 501 h 935"/>
              <a:gd name="T82" fmla="*/ 975 w 1475"/>
              <a:gd name="T83" fmla="*/ 558 h 935"/>
              <a:gd name="T84" fmla="*/ 885 w 1475"/>
              <a:gd name="T85" fmla="*/ 645 h 935"/>
              <a:gd name="T86" fmla="*/ 789 w 1475"/>
              <a:gd name="T87" fmla="*/ 750 h 935"/>
              <a:gd name="T88" fmla="*/ 689 w 1475"/>
              <a:gd name="T89" fmla="*/ 854 h 935"/>
              <a:gd name="T90" fmla="*/ 629 w 1475"/>
              <a:gd name="T91" fmla="*/ 887 h 935"/>
              <a:gd name="T92" fmla="*/ 572 w 1475"/>
              <a:gd name="T93" fmla="*/ 907 h 935"/>
              <a:gd name="T94" fmla="*/ 529 w 1475"/>
              <a:gd name="T95" fmla="*/ 914 h 935"/>
              <a:gd name="T96" fmla="*/ 466 w 1475"/>
              <a:gd name="T97" fmla="*/ 920 h 935"/>
              <a:gd name="T98" fmla="*/ 419 w 1475"/>
              <a:gd name="T99" fmla="*/ 923 h 9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475" h="935">
                <a:moveTo>
                  <a:pt x="419" y="923"/>
                </a:moveTo>
                <a:lnTo>
                  <a:pt x="359" y="927"/>
                </a:lnTo>
                <a:lnTo>
                  <a:pt x="289" y="928"/>
                </a:lnTo>
                <a:lnTo>
                  <a:pt x="228" y="932"/>
                </a:lnTo>
                <a:lnTo>
                  <a:pt x="149" y="935"/>
                </a:lnTo>
                <a:lnTo>
                  <a:pt x="99" y="928"/>
                </a:lnTo>
                <a:lnTo>
                  <a:pt x="64" y="923"/>
                </a:lnTo>
                <a:lnTo>
                  <a:pt x="28" y="903"/>
                </a:lnTo>
                <a:lnTo>
                  <a:pt x="16" y="883"/>
                </a:lnTo>
                <a:lnTo>
                  <a:pt x="0" y="838"/>
                </a:lnTo>
                <a:lnTo>
                  <a:pt x="0" y="794"/>
                </a:lnTo>
                <a:lnTo>
                  <a:pt x="8" y="733"/>
                </a:lnTo>
                <a:lnTo>
                  <a:pt x="21" y="688"/>
                </a:lnTo>
                <a:lnTo>
                  <a:pt x="40" y="641"/>
                </a:lnTo>
                <a:lnTo>
                  <a:pt x="67" y="588"/>
                </a:lnTo>
                <a:lnTo>
                  <a:pt x="101" y="532"/>
                </a:lnTo>
                <a:lnTo>
                  <a:pt x="140" y="475"/>
                </a:lnTo>
                <a:lnTo>
                  <a:pt x="185" y="411"/>
                </a:lnTo>
                <a:lnTo>
                  <a:pt x="253" y="332"/>
                </a:lnTo>
                <a:lnTo>
                  <a:pt x="326" y="262"/>
                </a:lnTo>
                <a:lnTo>
                  <a:pt x="407" y="202"/>
                </a:lnTo>
                <a:lnTo>
                  <a:pt x="500" y="141"/>
                </a:lnTo>
                <a:lnTo>
                  <a:pt x="605" y="93"/>
                </a:lnTo>
                <a:lnTo>
                  <a:pt x="701" y="56"/>
                </a:lnTo>
                <a:lnTo>
                  <a:pt x="814" y="28"/>
                </a:lnTo>
                <a:lnTo>
                  <a:pt x="923" y="8"/>
                </a:lnTo>
                <a:lnTo>
                  <a:pt x="1056" y="0"/>
                </a:lnTo>
                <a:lnTo>
                  <a:pt x="1169" y="8"/>
                </a:lnTo>
                <a:lnTo>
                  <a:pt x="1286" y="20"/>
                </a:lnTo>
                <a:lnTo>
                  <a:pt x="1378" y="40"/>
                </a:lnTo>
                <a:lnTo>
                  <a:pt x="1427" y="56"/>
                </a:lnTo>
                <a:lnTo>
                  <a:pt x="1447" y="68"/>
                </a:lnTo>
                <a:lnTo>
                  <a:pt x="1462" y="84"/>
                </a:lnTo>
                <a:lnTo>
                  <a:pt x="1471" y="97"/>
                </a:lnTo>
                <a:lnTo>
                  <a:pt x="1475" y="121"/>
                </a:lnTo>
                <a:lnTo>
                  <a:pt x="1471" y="161"/>
                </a:lnTo>
                <a:lnTo>
                  <a:pt x="1434" y="204"/>
                </a:lnTo>
                <a:lnTo>
                  <a:pt x="1323" y="282"/>
                </a:lnTo>
                <a:lnTo>
                  <a:pt x="1224" y="354"/>
                </a:lnTo>
                <a:lnTo>
                  <a:pt x="1116" y="438"/>
                </a:lnTo>
                <a:lnTo>
                  <a:pt x="1044" y="501"/>
                </a:lnTo>
                <a:lnTo>
                  <a:pt x="975" y="558"/>
                </a:lnTo>
                <a:lnTo>
                  <a:pt x="885" y="645"/>
                </a:lnTo>
                <a:lnTo>
                  <a:pt x="789" y="750"/>
                </a:lnTo>
                <a:lnTo>
                  <a:pt x="689" y="854"/>
                </a:lnTo>
                <a:lnTo>
                  <a:pt x="629" y="887"/>
                </a:lnTo>
                <a:lnTo>
                  <a:pt x="572" y="907"/>
                </a:lnTo>
                <a:lnTo>
                  <a:pt x="529" y="914"/>
                </a:lnTo>
                <a:lnTo>
                  <a:pt x="466" y="920"/>
                </a:lnTo>
                <a:lnTo>
                  <a:pt x="419" y="923"/>
                </a:lnTo>
              </a:path>
            </a:pathLst>
          </a:custGeom>
          <a:solidFill>
            <a:srgbClr val="CCFFFF"/>
          </a:solidFill>
          <a:ln w="19080" cap="flat">
            <a:solidFill>
              <a:srgbClr val="CC66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s-CO">
              <a:solidFill>
                <a:srgbClr val="FFFFFF"/>
              </a:solidFill>
            </a:endParaRPr>
          </a:p>
        </p:txBody>
      </p:sp>
      <p:sp>
        <p:nvSpPr>
          <p:cNvPr id="55299" name="Freeform 3"/>
          <p:cNvSpPr>
            <a:spLocks noChangeArrowheads="1"/>
          </p:cNvSpPr>
          <p:nvPr/>
        </p:nvSpPr>
        <p:spPr bwMode="auto">
          <a:xfrm>
            <a:off x="4411663" y="3789363"/>
            <a:ext cx="3422650" cy="1484312"/>
          </a:xfrm>
          <a:custGeom>
            <a:avLst/>
            <a:gdLst>
              <a:gd name="T0" fmla="*/ 81 w 2156"/>
              <a:gd name="T1" fmla="*/ 527 h 935"/>
              <a:gd name="T2" fmla="*/ 44 w 2156"/>
              <a:gd name="T3" fmla="*/ 475 h 935"/>
              <a:gd name="T4" fmla="*/ 16 w 2156"/>
              <a:gd name="T5" fmla="*/ 418 h 935"/>
              <a:gd name="T6" fmla="*/ 4 w 2156"/>
              <a:gd name="T7" fmla="*/ 370 h 935"/>
              <a:gd name="T8" fmla="*/ 0 w 2156"/>
              <a:gd name="T9" fmla="*/ 313 h 935"/>
              <a:gd name="T10" fmla="*/ 12 w 2156"/>
              <a:gd name="T11" fmla="*/ 257 h 935"/>
              <a:gd name="T12" fmla="*/ 23 w 2156"/>
              <a:gd name="T13" fmla="*/ 232 h 935"/>
              <a:gd name="T14" fmla="*/ 36 w 2156"/>
              <a:gd name="T15" fmla="*/ 208 h 935"/>
              <a:gd name="T16" fmla="*/ 55 w 2156"/>
              <a:gd name="T17" fmla="*/ 188 h 935"/>
              <a:gd name="T18" fmla="*/ 81 w 2156"/>
              <a:gd name="T19" fmla="*/ 172 h 935"/>
              <a:gd name="T20" fmla="*/ 111 w 2156"/>
              <a:gd name="T21" fmla="*/ 159 h 935"/>
              <a:gd name="T22" fmla="*/ 174 w 2156"/>
              <a:gd name="T23" fmla="*/ 147 h 935"/>
              <a:gd name="T24" fmla="*/ 278 w 2156"/>
              <a:gd name="T25" fmla="*/ 136 h 935"/>
              <a:gd name="T26" fmla="*/ 455 w 2156"/>
              <a:gd name="T27" fmla="*/ 128 h 935"/>
              <a:gd name="T28" fmla="*/ 609 w 2156"/>
              <a:gd name="T29" fmla="*/ 124 h 935"/>
              <a:gd name="T30" fmla="*/ 786 w 2156"/>
              <a:gd name="T31" fmla="*/ 116 h 935"/>
              <a:gd name="T32" fmla="*/ 959 w 2156"/>
              <a:gd name="T33" fmla="*/ 103 h 935"/>
              <a:gd name="T34" fmla="*/ 1040 w 2156"/>
              <a:gd name="T35" fmla="*/ 97 h 935"/>
              <a:gd name="T36" fmla="*/ 1140 w 2156"/>
              <a:gd name="T37" fmla="*/ 87 h 935"/>
              <a:gd name="T38" fmla="*/ 1183 w 2156"/>
              <a:gd name="T39" fmla="*/ 81 h 935"/>
              <a:gd name="T40" fmla="*/ 1225 w 2156"/>
              <a:gd name="T41" fmla="*/ 71 h 935"/>
              <a:gd name="T42" fmla="*/ 1273 w 2156"/>
              <a:gd name="T43" fmla="*/ 51 h 935"/>
              <a:gd name="T44" fmla="*/ 1364 w 2156"/>
              <a:gd name="T45" fmla="*/ 27 h 935"/>
              <a:gd name="T46" fmla="*/ 1462 w 2156"/>
              <a:gd name="T47" fmla="*/ 7 h 935"/>
              <a:gd name="T48" fmla="*/ 1544 w 2156"/>
              <a:gd name="T49" fmla="*/ 0 h 935"/>
              <a:gd name="T50" fmla="*/ 1667 w 2156"/>
              <a:gd name="T51" fmla="*/ 4 h 935"/>
              <a:gd name="T52" fmla="*/ 1762 w 2156"/>
              <a:gd name="T53" fmla="*/ 7 h 935"/>
              <a:gd name="T54" fmla="*/ 1939 w 2156"/>
              <a:gd name="T55" fmla="*/ 46 h 935"/>
              <a:gd name="T56" fmla="*/ 2032 w 2156"/>
              <a:gd name="T57" fmla="*/ 73 h 935"/>
              <a:gd name="T58" fmla="*/ 2081 w 2156"/>
              <a:gd name="T59" fmla="*/ 91 h 935"/>
              <a:gd name="T60" fmla="*/ 2116 w 2156"/>
              <a:gd name="T61" fmla="*/ 109 h 935"/>
              <a:gd name="T62" fmla="*/ 2132 w 2156"/>
              <a:gd name="T63" fmla="*/ 117 h 935"/>
              <a:gd name="T64" fmla="*/ 2152 w 2156"/>
              <a:gd name="T65" fmla="*/ 144 h 935"/>
              <a:gd name="T66" fmla="*/ 2156 w 2156"/>
              <a:gd name="T67" fmla="*/ 188 h 935"/>
              <a:gd name="T68" fmla="*/ 2148 w 2156"/>
              <a:gd name="T69" fmla="*/ 245 h 935"/>
              <a:gd name="T70" fmla="*/ 2128 w 2156"/>
              <a:gd name="T71" fmla="*/ 309 h 935"/>
              <a:gd name="T72" fmla="*/ 2092 w 2156"/>
              <a:gd name="T73" fmla="*/ 374 h 935"/>
              <a:gd name="T74" fmla="*/ 2047 w 2156"/>
              <a:gd name="T75" fmla="*/ 439 h 935"/>
              <a:gd name="T76" fmla="*/ 1999 w 2156"/>
              <a:gd name="T77" fmla="*/ 499 h 935"/>
              <a:gd name="T78" fmla="*/ 1918 w 2156"/>
              <a:gd name="T79" fmla="*/ 580 h 935"/>
              <a:gd name="T80" fmla="*/ 1797 w 2156"/>
              <a:gd name="T81" fmla="*/ 689 h 935"/>
              <a:gd name="T82" fmla="*/ 1689 w 2156"/>
              <a:gd name="T83" fmla="*/ 761 h 935"/>
              <a:gd name="T84" fmla="*/ 1596 w 2156"/>
              <a:gd name="T85" fmla="*/ 814 h 935"/>
              <a:gd name="T86" fmla="*/ 1463 w 2156"/>
              <a:gd name="T87" fmla="*/ 870 h 935"/>
              <a:gd name="T88" fmla="*/ 1334 w 2156"/>
              <a:gd name="T89" fmla="*/ 903 h 935"/>
              <a:gd name="T90" fmla="*/ 1221 w 2156"/>
              <a:gd name="T91" fmla="*/ 923 h 935"/>
              <a:gd name="T92" fmla="*/ 1072 w 2156"/>
              <a:gd name="T93" fmla="*/ 935 h 935"/>
              <a:gd name="T94" fmla="*/ 907 w 2156"/>
              <a:gd name="T95" fmla="*/ 935 h 935"/>
              <a:gd name="T96" fmla="*/ 802 w 2156"/>
              <a:gd name="T97" fmla="*/ 923 h 935"/>
              <a:gd name="T98" fmla="*/ 657 w 2156"/>
              <a:gd name="T99" fmla="*/ 891 h 935"/>
              <a:gd name="T100" fmla="*/ 488 w 2156"/>
              <a:gd name="T101" fmla="*/ 822 h 935"/>
              <a:gd name="T102" fmla="*/ 399 w 2156"/>
              <a:gd name="T103" fmla="*/ 774 h 935"/>
              <a:gd name="T104" fmla="*/ 294 w 2156"/>
              <a:gd name="T105" fmla="*/ 713 h 935"/>
              <a:gd name="T106" fmla="*/ 185 w 2156"/>
              <a:gd name="T107" fmla="*/ 632 h 935"/>
              <a:gd name="T108" fmla="*/ 125 w 2156"/>
              <a:gd name="T109" fmla="*/ 576 h 935"/>
              <a:gd name="T110" fmla="*/ 81 w 2156"/>
              <a:gd name="T111" fmla="*/ 527 h 9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2156" h="935">
                <a:moveTo>
                  <a:pt x="81" y="527"/>
                </a:moveTo>
                <a:lnTo>
                  <a:pt x="44" y="475"/>
                </a:lnTo>
                <a:lnTo>
                  <a:pt x="16" y="418"/>
                </a:lnTo>
                <a:lnTo>
                  <a:pt x="4" y="370"/>
                </a:lnTo>
                <a:lnTo>
                  <a:pt x="0" y="313"/>
                </a:lnTo>
                <a:lnTo>
                  <a:pt x="12" y="257"/>
                </a:lnTo>
                <a:lnTo>
                  <a:pt x="23" y="232"/>
                </a:lnTo>
                <a:lnTo>
                  <a:pt x="36" y="208"/>
                </a:lnTo>
                <a:lnTo>
                  <a:pt x="55" y="188"/>
                </a:lnTo>
                <a:lnTo>
                  <a:pt x="81" y="172"/>
                </a:lnTo>
                <a:lnTo>
                  <a:pt x="111" y="159"/>
                </a:lnTo>
                <a:lnTo>
                  <a:pt x="174" y="147"/>
                </a:lnTo>
                <a:lnTo>
                  <a:pt x="278" y="136"/>
                </a:lnTo>
                <a:lnTo>
                  <a:pt x="455" y="128"/>
                </a:lnTo>
                <a:lnTo>
                  <a:pt x="609" y="124"/>
                </a:lnTo>
                <a:lnTo>
                  <a:pt x="786" y="116"/>
                </a:lnTo>
                <a:lnTo>
                  <a:pt x="959" y="103"/>
                </a:lnTo>
                <a:lnTo>
                  <a:pt x="1040" y="97"/>
                </a:lnTo>
                <a:lnTo>
                  <a:pt x="1140" y="87"/>
                </a:lnTo>
                <a:lnTo>
                  <a:pt x="1183" y="81"/>
                </a:lnTo>
                <a:lnTo>
                  <a:pt x="1225" y="71"/>
                </a:lnTo>
                <a:lnTo>
                  <a:pt x="1273" y="51"/>
                </a:lnTo>
                <a:lnTo>
                  <a:pt x="1364" y="27"/>
                </a:lnTo>
                <a:lnTo>
                  <a:pt x="1462" y="7"/>
                </a:lnTo>
                <a:lnTo>
                  <a:pt x="1544" y="0"/>
                </a:lnTo>
                <a:lnTo>
                  <a:pt x="1667" y="4"/>
                </a:lnTo>
                <a:lnTo>
                  <a:pt x="1762" y="7"/>
                </a:lnTo>
                <a:lnTo>
                  <a:pt x="1939" y="46"/>
                </a:lnTo>
                <a:lnTo>
                  <a:pt x="2032" y="73"/>
                </a:lnTo>
                <a:lnTo>
                  <a:pt x="2081" y="91"/>
                </a:lnTo>
                <a:lnTo>
                  <a:pt x="2116" y="109"/>
                </a:lnTo>
                <a:lnTo>
                  <a:pt x="2132" y="117"/>
                </a:lnTo>
                <a:lnTo>
                  <a:pt x="2152" y="144"/>
                </a:lnTo>
                <a:lnTo>
                  <a:pt x="2156" y="188"/>
                </a:lnTo>
                <a:lnTo>
                  <a:pt x="2148" y="245"/>
                </a:lnTo>
                <a:lnTo>
                  <a:pt x="2128" y="309"/>
                </a:lnTo>
                <a:lnTo>
                  <a:pt x="2092" y="374"/>
                </a:lnTo>
                <a:lnTo>
                  <a:pt x="2047" y="439"/>
                </a:lnTo>
                <a:lnTo>
                  <a:pt x="1999" y="499"/>
                </a:lnTo>
                <a:lnTo>
                  <a:pt x="1918" y="580"/>
                </a:lnTo>
                <a:lnTo>
                  <a:pt x="1797" y="689"/>
                </a:lnTo>
                <a:lnTo>
                  <a:pt x="1689" y="761"/>
                </a:lnTo>
                <a:lnTo>
                  <a:pt x="1596" y="814"/>
                </a:lnTo>
                <a:lnTo>
                  <a:pt x="1463" y="870"/>
                </a:lnTo>
                <a:lnTo>
                  <a:pt x="1334" y="903"/>
                </a:lnTo>
                <a:lnTo>
                  <a:pt x="1221" y="923"/>
                </a:lnTo>
                <a:lnTo>
                  <a:pt x="1072" y="935"/>
                </a:lnTo>
                <a:lnTo>
                  <a:pt x="907" y="935"/>
                </a:lnTo>
                <a:lnTo>
                  <a:pt x="802" y="923"/>
                </a:lnTo>
                <a:lnTo>
                  <a:pt x="657" y="891"/>
                </a:lnTo>
                <a:lnTo>
                  <a:pt x="488" y="822"/>
                </a:lnTo>
                <a:lnTo>
                  <a:pt x="399" y="774"/>
                </a:lnTo>
                <a:lnTo>
                  <a:pt x="294" y="713"/>
                </a:lnTo>
                <a:lnTo>
                  <a:pt x="185" y="632"/>
                </a:lnTo>
                <a:lnTo>
                  <a:pt x="125" y="576"/>
                </a:lnTo>
                <a:lnTo>
                  <a:pt x="81" y="527"/>
                </a:lnTo>
                <a:close/>
              </a:path>
            </a:pathLst>
          </a:custGeom>
          <a:solidFill>
            <a:srgbClr val="CCFFFF"/>
          </a:solidFill>
          <a:ln w="19080" cap="flat">
            <a:solidFill>
              <a:srgbClr val="CC66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s-CO">
              <a:solidFill>
                <a:srgbClr val="FFFFFF"/>
              </a:solidFill>
            </a:endParaRPr>
          </a:p>
        </p:txBody>
      </p:sp>
      <p:sp>
        <p:nvSpPr>
          <p:cNvPr id="55300" name="Freeform 4"/>
          <p:cNvSpPr>
            <a:spLocks noChangeArrowheads="1"/>
          </p:cNvSpPr>
          <p:nvPr/>
        </p:nvSpPr>
        <p:spPr bwMode="auto">
          <a:xfrm>
            <a:off x="5562600" y="2438401"/>
            <a:ext cx="2279650" cy="1452563"/>
          </a:xfrm>
          <a:custGeom>
            <a:avLst/>
            <a:gdLst>
              <a:gd name="T0" fmla="*/ 593 w 1436"/>
              <a:gd name="T1" fmla="*/ 864 h 915"/>
              <a:gd name="T2" fmla="*/ 696 w 1436"/>
              <a:gd name="T3" fmla="*/ 840 h 915"/>
              <a:gd name="T4" fmla="*/ 795 w 1436"/>
              <a:gd name="T5" fmla="*/ 825 h 915"/>
              <a:gd name="T6" fmla="*/ 933 w 1436"/>
              <a:gd name="T7" fmla="*/ 825 h 915"/>
              <a:gd name="T8" fmla="*/ 1058 w 1436"/>
              <a:gd name="T9" fmla="*/ 833 h 915"/>
              <a:gd name="T10" fmla="*/ 1152 w 1436"/>
              <a:gd name="T11" fmla="*/ 854 h 915"/>
              <a:gd name="T12" fmla="*/ 1197 w 1436"/>
              <a:gd name="T13" fmla="*/ 860 h 915"/>
              <a:gd name="T14" fmla="*/ 1287 w 1436"/>
              <a:gd name="T15" fmla="*/ 885 h 915"/>
              <a:gd name="T16" fmla="*/ 1361 w 1436"/>
              <a:gd name="T17" fmla="*/ 905 h 915"/>
              <a:gd name="T18" fmla="*/ 1408 w 1436"/>
              <a:gd name="T19" fmla="*/ 915 h 915"/>
              <a:gd name="T20" fmla="*/ 1423 w 1436"/>
              <a:gd name="T21" fmla="*/ 908 h 915"/>
              <a:gd name="T22" fmla="*/ 1432 w 1436"/>
              <a:gd name="T23" fmla="*/ 895 h 915"/>
              <a:gd name="T24" fmla="*/ 1436 w 1436"/>
              <a:gd name="T25" fmla="*/ 859 h 915"/>
              <a:gd name="T26" fmla="*/ 1436 w 1436"/>
              <a:gd name="T27" fmla="*/ 794 h 915"/>
              <a:gd name="T28" fmla="*/ 1428 w 1436"/>
              <a:gd name="T29" fmla="*/ 734 h 915"/>
              <a:gd name="T30" fmla="*/ 1412 w 1436"/>
              <a:gd name="T31" fmla="*/ 661 h 915"/>
              <a:gd name="T32" fmla="*/ 1392 w 1436"/>
              <a:gd name="T33" fmla="*/ 597 h 915"/>
              <a:gd name="T34" fmla="*/ 1376 w 1436"/>
              <a:gd name="T35" fmla="*/ 548 h 915"/>
              <a:gd name="T36" fmla="*/ 1347 w 1436"/>
              <a:gd name="T37" fmla="*/ 484 h 915"/>
              <a:gd name="T38" fmla="*/ 1323 w 1436"/>
              <a:gd name="T39" fmla="*/ 435 h 915"/>
              <a:gd name="T40" fmla="*/ 1295 w 1436"/>
              <a:gd name="T41" fmla="*/ 391 h 915"/>
              <a:gd name="T42" fmla="*/ 1254 w 1436"/>
              <a:gd name="T43" fmla="*/ 331 h 915"/>
              <a:gd name="T44" fmla="*/ 1226 w 1436"/>
              <a:gd name="T45" fmla="*/ 294 h 915"/>
              <a:gd name="T46" fmla="*/ 1186 w 1436"/>
              <a:gd name="T47" fmla="*/ 250 h 915"/>
              <a:gd name="T48" fmla="*/ 1154 w 1436"/>
              <a:gd name="T49" fmla="*/ 218 h 915"/>
              <a:gd name="T50" fmla="*/ 1110 w 1436"/>
              <a:gd name="T51" fmla="*/ 179 h 915"/>
              <a:gd name="T52" fmla="*/ 1060 w 1436"/>
              <a:gd name="T53" fmla="*/ 138 h 915"/>
              <a:gd name="T54" fmla="*/ 988 w 1436"/>
              <a:gd name="T55" fmla="*/ 93 h 915"/>
              <a:gd name="T56" fmla="*/ 932 w 1436"/>
              <a:gd name="T57" fmla="*/ 58 h 915"/>
              <a:gd name="T58" fmla="*/ 859 w 1436"/>
              <a:gd name="T59" fmla="*/ 20 h 915"/>
              <a:gd name="T60" fmla="*/ 803 w 1436"/>
              <a:gd name="T61" fmla="*/ 0 h 915"/>
              <a:gd name="T62" fmla="*/ 766 w 1436"/>
              <a:gd name="T63" fmla="*/ 0 h 915"/>
              <a:gd name="T64" fmla="*/ 730 w 1436"/>
              <a:gd name="T65" fmla="*/ 20 h 915"/>
              <a:gd name="T66" fmla="*/ 666 w 1436"/>
              <a:gd name="T67" fmla="*/ 73 h 915"/>
              <a:gd name="T68" fmla="*/ 589 w 1436"/>
              <a:gd name="T69" fmla="*/ 141 h 915"/>
              <a:gd name="T70" fmla="*/ 524 w 1436"/>
              <a:gd name="T71" fmla="*/ 202 h 915"/>
              <a:gd name="T72" fmla="*/ 420 w 1436"/>
              <a:gd name="T73" fmla="*/ 298 h 915"/>
              <a:gd name="T74" fmla="*/ 303 w 1436"/>
              <a:gd name="T75" fmla="*/ 403 h 915"/>
              <a:gd name="T76" fmla="*/ 194 w 1436"/>
              <a:gd name="T77" fmla="*/ 500 h 915"/>
              <a:gd name="T78" fmla="*/ 93 w 1436"/>
              <a:gd name="T79" fmla="*/ 584 h 915"/>
              <a:gd name="T80" fmla="*/ 0 w 1436"/>
              <a:gd name="T81" fmla="*/ 657 h 9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1436" h="915">
                <a:moveTo>
                  <a:pt x="593" y="864"/>
                </a:moveTo>
                <a:lnTo>
                  <a:pt x="696" y="840"/>
                </a:lnTo>
                <a:lnTo>
                  <a:pt x="795" y="825"/>
                </a:lnTo>
                <a:lnTo>
                  <a:pt x="933" y="825"/>
                </a:lnTo>
                <a:lnTo>
                  <a:pt x="1058" y="833"/>
                </a:lnTo>
                <a:lnTo>
                  <a:pt x="1152" y="854"/>
                </a:lnTo>
                <a:lnTo>
                  <a:pt x="1197" y="860"/>
                </a:lnTo>
                <a:lnTo>
                  <a:pt x="1287" y="885"/>
                </a:lnTo>
                <a:lnTo>
                  <a:pt x="1361" y="905"/>
                </a:lnTo>
                <a:lnTo>
                  <a:pt x="1408" y="915"/>
                </a:lnTo>
                <a:lnTo>
                  <a:pt x="1423" y="908"/>
                </a:lnTo>
                <a:lnTo>
                  <a:pt x="1432" y="895"/>
                </a:lnTo>
                <a:lnTo>
                  <a:pt x="1436" y="859"/>
                </a:lnTo>
                <a:lnTo>
                  <a:pt x="1436" y="794"/>
                </a:lnTo>
                <a:lnTo>
                  <a:pt x="1428" y="734"/>
                </a:lnTo>
                <a:lnTo>
                  <a:pt x="1412" y="661"/>
                </a:lnTo>
                <a:lnTo>
                  <a:pt x="1392" y="597"/>
                </a:lnTo>
                <a:lnTo>
                  <a:pt x="1376" y="548"/>
                </a:lnTo>
                <a:lnTo>
                  <a:pt x="1347" y="484"/>
                </a:lnTo>
                <a:lnTo>
                  <a:pt x="1323" y="435"/>
                </a:lnTo>
                <a:lnTo>
                  <a:pt x="1295" y="391"/>
                </a:lnTo>
                <a:lnTo>
                  <a:pt x="1254" y="331"/>
                </a:lnTo>
                <a:lnTo>
                  <a:pt x="1226" y="294"/>
                </a:lnTo>
                <a:lnTo>
                  <a:pt x="1186" y="250"/>
                </a:lnTo>
                <a:lnTo>
                  <a:pt x="1154" y="218"/>
                </a:lnTo>
                <a:lnTo>
                  <a:pt x="1110" y="179"/>
                </a:lnTo>
                <a:lnTo>
                  <a:pt x="1060" y="138"/>
                </a:lnTo>
                <a:lnTo>
                  <a:pt x="988" y="93"/>
                </a:lnTo>
                <a:lnTo>
                  <a:pt x="932" y="58"/>
                </a:lnTo>
                <a:lnTo>
                  <a:pt x="859" y="20"/>
                </a:lnTo>
                <a:lnTo>
                  <a:pt x="803" y="0"/>
                </a:lnTo>
                <a:lnTo>
                  <a:pt x="766" y="0"/>
                </a:lnTo>
                <a:lnTo>
                  <a:pt x="730" y="20"/>
                </a:lnTo>
                <a:lnTo>
                  <a:pt x="666" y="73"/>
                </a:lnTo>
                <a:lnTo>
                  <a:pt x="589" y="141"/>
                </a:lnTo>
                <a:lnTo>
                  <a:pt x="524" y="202"/>
                </a:lnTo>
                <a:lnTo>
                  <a:pt x="420" y="298"/>
                </a:lnTo>
                <a:lnTo>
                  <a:pt x="303" y="403"/>
                </a:lnTo>
                <a:lnTo>
                  <a:pt x="194" y="500"/>
                </a:lnTo>
                <a:lnTo>
                  <a:pt x="93" y="584"/>
                </a:lnTo>
                <a:lnTo>
                  <a:pt x="0" y="657"/>
                </a:lnTo>
              </a:path>
            </a:pathLst>
          </a:custGeom>
          <a:noFill/>
          <a:ln w="19080" cap="flat">
            <a:solidFill>
              <a:srgbClr val="CC66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s-CO">
              <a:solidFill>
                <a:srgbClr val="FFFFFF"/>
              </a:solidFill>
            </a:endParaRPr>
          </a:p>
        </p:txBody>
      </p:sp>
      <p:sp>
        <p:nvSpPr>
          <p:cNvPr id="55301" name="Oval 5"/>
          <p:cNvSpPr>
            <a:spLocks noChangeArrowheads="1"/>
          </p:cNvSpPr>
          <p:nvPr/>
        </p:nvSpPr>
        <p:spPr bwMode="auto">
          <a:xfrm>
            <a:off x="6324600" y="3681413"/>
            <a:ext cx="96838" cy="82550"/>
          </a:xfrm>
          <a:prstGeom prst="ellipse">
            <a:avLst/>
          </a:prstGeom>
          <a:solidFill>
            <a:srgbClr val="F5D87D"/>
          </a:solidFill>
          <a:ln w="9360" cap="sq">
            <a:solidFill>
              <a:srgbClr val="CC66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s-CO">
              <a:solidFill>
                <a:srgbClr val="FFFFFF"/>
              </a:solidFill>
            </a:endParaRPr>
          </a:p>
        </p:txBody>
      </p:sp>
      <p:sp>
        <p:nvSpPr>
          <p:cNvPr id="55302" name="Oval 6"/>
          <p:cNvSpPr>
            <a:spLocks noChangeArrowheads="1"/>
          </p:cNvSpPr>
          <p:nvPr/>
        </p:nvSpPr>
        <p:spPr bwMode="auto">
          <a:xfrm>
            <a:off x="6889750" y="3648075"/>
            <a:ext cx="77788" cy="77788"/>
          </a:xfrm>
          <a:prstGeom prst="ellipse">
            <a:avLst/>
          </a:prstGeom>
          <a:solidFill>
            <a:srgbClr val="F5D87D"/>
          </a:solidFill>
          <a:ln w="9360" cap="sq">
            <a:solidFill>
              <a:srgbClr val="CC66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s-CO">
              <a:solidFill>
                <a:srgbClr val="FFFFFF"/>
              </a:solidFill>
            </a:endParaRPr>
          </a:p>
        </p:txBody>
      </p:sp>
      <p:sp>
        <p:nvSpPr>
          <p:cNvPr id="55303" name="Oval 7"/>
          <p:cNvSpPr>
            <a:spLocks noChangeArrowheads="1"/>
          </p:cNvSpPr>
          <p:nvPr/>
        </p:nvSpPr>
        <p:spPr bwMode="auto">
          <a:xfrm>
            <a:off x="7107239" y="3654425"/>
            <a:ext cx="77787" cy="77788"/>
          </a:xfrm>
          <a:prstGeom prst="ellipse">
            <a:avLst/>
          </a:prstGeom>
          <a:solidFill>
            <a:srgbClr val="F5D87D"/>
          </a:solidFill>
          <a:ln w="9360" cap="sq">
            <a:solidFill>
              <a:srgbClr val="CC66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s-CO">
              <a:solidFill>
                <a:srgbClr val="FFFFFF"/>
              </a:solidFill>
            </a:endParaRPr>
          </a:p>
        </p:txBody>
      </p:sp>
      <p:sp>
        <p:nvSpPr>
          <p:cNvPr id="55304" name="Oval 8"/>
          <p:cNvSpPr>
            <a:spLocks noChangeArrowheads="1"/>
          </p:cNvSpPr>
          <p:nvPr/>
        </p:nvSpPr>
        <p:spPr bwMode="auto">
          <a:xfrm>
            <a:off x="6670675" y="3659189"/>
            <a:ext cx="77788" cy="79375"/>
          </a:xfrm>
          <a:prstGeom prst="ellipse">
            <a:avLst/>
          </a:prstGeom>
          <a:solidFill>
            <a:srgbClr val="F5D87D"/>
          </a:solidFill>
          <a:ln w="9360" cap="sq">
            <a:solidFill>
              <a:srgbClr val="CC66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s-CO">
              <a:solidFill>
                <a:srgbClr val="FFFFFF"/>
              </a:solidFill>
            </a:endParaRPr>
          </a:p>
        </p:txBody>
      </p:sp>
      <p:sp>
        <p:nvSpPr>
          <p:cNvPr id="55305" name="Freeform 9"/>
          <p:cNvSpPr>
            <a:spLocks noChangeArrowheads="1"/>
          </p:cNvSpPr>
          <p:nvPr/>
        </p:nvSpPr>
        <p:spPr bwMode="auto">
          <a:xfrm>
            <a:off x="5148264" y="2438401"/>
            <a:ext cx="2693987" cy="1452563"/>
          </a:xfrm>
          <a:custGeom>
            <a:avLst/>
            <a:gdLst>
              <a:gd name="T0" fmla="*/ 1281 w 1697"/>
              <a:gd name="T1" fmla="*/ 747 h 915"/>
              <a:gd name="T2" fmla="*/ 1341 w 1697"/>
              <a:gd name="T3" fmla="*/ 837 h 915"/>
              <a:gd name="T4" fmla="*/ 1619 w 1697"/>
              <a:gd name="T5" fmla="*/ 906 h 915"/>
              <a:gd name="T6" fmla="*/ 1693 w 1697"/>
              <a:gd name="T7" fmla="*/ 895 h 915"/>
              <a:gd name="T8" fmla="*/ 1689 w 1697"/>
              <a:gd name="T9" fmla="*/ 734 h 915"/>
              <a:gd name="T10" fmla="*/ 1637 w 1697"/>
              <a:gd name="T11" fmla="*/ 548 h 915"/>
              <a:gd name="T12" fmla="*/ 1556 w 1697"/>
              <a:gd name="T13" fmla="*/ 391 h 915"/>
              <a:gd name="T14" fmla="*/ 1447 w 1697"/>
              <a:gd name="T15" fmla="*/ 250 h 915"/>
              <a:gd name="T16" fmla="*/ 1321 w 1697"/>
              <a:gd name="T17" fmla="*/ 138 h 915"/>
              <a:gd name="T18" fmla="*/ 1120 w 1697"/>
              <a:gd name="T19" fmla="*/ 20 h 915"/>
              <a:gd name="T20" fmla="*/ 991 w 1697"/>
              <a:gd name="T21" fmla="*/ 20 h 915"/>
              <a:gd name="T22" fmla="*/ 753 w 1697"/>
              <a:gd name="T23" fmla="*/ 189 h 915"/>
              <a:gd name="T24" fmla="*/ 420 w 1697"/>
              <a:gd name="T25" fmla="*/ 465 h 915"/>
              <a:gd name="T26" fmla="*/ 194 w 1697"/>
              <a:gd name="T27" fmla="*/ 709 h 915"/>
              <a:gd name="T28" fmla="*/ 0 w 1697"/>
              <a:gd name="T29" fmla="*/ 805 h 915"/>
              <a:gd name="T30" fmla="*/ 248 w 1697"/>
              <a:gd name="T31" fmla="*/ 723 h 915"/>
              <a:gd name="T32" fmla="*/ 390 w 1697"/>
              <a:gd name="T33" fmla="*/ 606 h 915"/>
              <a:gd name="T34" fmla="*/ 608 w 1697"/>
              <a:gd name="T35" fmla="*/ 533 h 915"/>
              <a:gd name="T36" fmla="*/ 920 w 1697"/>
              <a:gd name="T37" fmla="*/ 512 h 915"/>
              <a:gd name="T38" fmla="*/ 1124 w 1697"/>
              <a:gd name="T39" fmla="*/ 540 h 915"/>
              <a:gd name="T40" fmla="*/ 1226 w 1697"/>
              <a:gd name="T41" fmla="*/ 611 h 915"/>
              <a:gd name="T42" fmla="*/ 1164 w 1697"/>
              <a:gd name="T43" fmla="*/ 644 h 915"/>
              <a:gd name="T44" fmla="*/ 1023 w 1697"/>
              <a:gd name="T45" fmla="*/ 632 h 915"/>
              <a:gd name="T46" fmla="*/ 869 w 1697"/>
              <a:gd name="T47" fmla="*/ 636 h 915"/>
              <a:gd name="T48" fmla="*/ 692 w 1697"/>
              <a:gd name="T49" fmla="*/ 644 h 915"/>
              <a:gd name="T50" fmla="*/ 545 w 1697"/>
              <a:gd name="T51" fmla="*/ 633 h 915"/>
              <a:gd name="T52" fmla="*/ 438 w 1697"/>
              <a:gd name="T53" fmla="*/ 686 h 915"/>
              <a:gd name="T54" fmla="*/ 443 w 1697"/>
              <a:gd name="T55" fmla="*/ 765 h 915"/>
              <a:gd name="T56" fmla="*/ 515 w 1697"/>
              <a:gd name="T57" fmla="*/ 805 h 915"/>
              <a:gd name="T58" fmla="*/ 668 w 1697"/>
              <a:gd name="T59" fmla="*/ 800 h 915"/>
              <a:gd name="T60" fmla="*/ 761 w 1697"/>
              <a:gd name="T61" fmla="*/ 713 h 915"/>
              <a:gd name="T62" fmla="*/ 828 w 1697"/>
              <a:gd name="T63" fmla="*/ 713 h 915"/>
              <a:gd name="T64" fmla="*/ 827 w 1697"/>
              <a:gd name="T65" fmla="*/ 803 h 915"/>
              <a:gd name="T66" fmla="*/ 861 w 1697"/>
              <a:gd name="T67" fmla="*/ 864 h 915"/>
              <a:gd name="T68" fmla="*/ 932 w 1697"/>
              <a:gd name="T69" fmla="*/ 770 h 915"/>
              <a:gd name="T70" fmla="*/ 942 w 1697"/>
              <a:gd name="T71" fmla="*/ 678 h 915"/>
              <a:gd name="T72" fmla="*/ 1014 w 1697"/>
              <a:gd name="T73" fmla="*/ 756 h 915"/>
              <a:gd name="T74" fmla="*/ 1092 w 1697"/>
              <a:gd name="T75" fmla="*/ 822 h 915"/>
              <a:gd name="T76" fmla="*/ 1059 w 1697"/>
              <a:gd name="T77" fmla="*/ 723 h 915"/>
              <a:gd name="T78" fmla="*/ 1110 w 1697"/>
              <a:gd name="T79" fmla="*/ 684 h 915"/>
              <a:gd name="T80" fmla="*/ 1172 w 1697"/>
              <a:gd name="T81" fmla="*/ 795 h 915"/>
              <a:gd name="T82" fmla="*/ 1217 w 1697"/>
              <a:gd name="T83" fmla="*/ 789 h 915"/>
              <a:gd name="T84" fmla="*/ 1215 w 1697"/>
              <a:gd name="T85" fmla="*/ 692 h 9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1697" h="915">
                <a:moveTo>
                  <a:pt x="1238" y="692"/>
                </a:moveTo>
                <a:lnTo>
                  <a:pt x="1262" y="710"/>
                </a:lnTo>
                <a:lnTo>
                  <a:pt x="1281" y="747"/>
                </a:lnTo>
                <a:lnTo>
                  <a:pt x="1299" y="792"/>
                </a:lnTo>
                <a:lnTo>
                  <a:pt x="1317" y="830"/>
                </a:lnTo>
                <a:lnTo>
                  <a:pt x="1341" y="837"/>
                </a:lnTo>
                <a:lnTo>
                  <a:pt x="1430" y="855"/>
                </a:lnTo>
                <a:lnTo>
                  <a:pt x="1553" y="884"/>
                </a:lnTo>
                <a:lnTo>
                  <a:pt x="1619" y="906"/>
                </a:lnTo>
                <a:lnTo>
                  <a:pt x="1669" y="915"/>
                </a:lnTo>
                <a:lnTo>
                  <a:pt x="1684" y="908"/>
                </a:lnTo>
                <a:lnTo>
                  <a:pt x="1693" y="895"/>
                </a:lnTo>
                <a:lnTo>
                  <a:pt x="1697" y="859"/>
                </a:lnTo>
                <a:lnTo>
                  <a:pt x="1697" y="794"/>
                </a:lnTo>
                <a:lnTo>
                  <a:pt x="1689" y="734"/>
                </a:lnTo>
                <a:lnTo>
                  <a:pt x="1673" y="661"/>
                </a:lnTo>
                <a:lnTo>
                  <a:pt x="1652" y="597"/>
                </a:lnTo>
                <a:lnTo>
                  <a:pt x="1637" y="548"/>
                </a:lnTo>
                <a:lnTo>
                  <a:pt x="1608" y="483"/>
                </a:lnTo>
                <a:lnTo>
                  <a:pt x="1584" y="436"/>
                </a:lnTo>
                <a:lnTo>
                  <a:pt x="1556" y="391"/>
                </a:lnTo>
                <a:lnTo>
                  <a:pt x="1516" y="331"/>
                </a:lnTo>
                <a:lnTo>
                  <a:pt x="1487" y="294"/>
                </a:lnTo>
                <a:lnTo>
                  <a:pt x="1447" y="250"/>
                </a:lnTo>
                <a:lnTo>
                  <a:pt x="1415" y="217"/>
                </a:lnTo>
                <a:lnTo>
                  <a:pt x="1371" y="178"/>
                </a:lnTo>
                <a:lnTo>
                  <a:pt x="1321" y="138"/>
                </a:lnTo>
                <a:lnTo>
                  <a:pt x="1249" y="93"/>
                </a:lnTo>
                <a:lnTo>
                  <a:pt x="1193" y="58"/>
                </a:lnTo>
                <a:lnTo>
                  <a:pt x="1120" y="20"/>
                </a:lnTo>
                <a:lnTo>
                  <a:pt x="1063" y="0"/>
                </a:lnTo>
                <a:lnTo>
                  <a:pt x="1027" y="0"/>
                </a:lnTo>
                <a:lnTo>
                  <a:pt x="991" y="20"/>
                </a:lnTo>
                <a:lnTo>
                  <a:pt x="926" y="72"/>
                </a:lnTo>
                <a:lnTo>
                  <a:pt x="843" y="126"/>
                </a:lnTo>
                <a:lnTo>
                  <a:pt x="753" y="189"/>
                </a:lnTo>
                <a:lnTo>
                  <a:pt x="615" y="300"/>
                </a:lnTo>
                <a:lnTo>
                  <a:pt x="504" y="390"/>
                </a:lnTo>
                <a:lnTo>
                  <a:pt x="420" y="465"/>
                </a:lnTo>
                <a:lnTo>
                  <a:pt x="333" y="555"/>
                </a:lnTo>
                <a:lnTo>
                  <a:pt x="255" y="639"/>
                </a:lnTo>
                <a:lnTo>
                  <a:pt x="194" y="709"/>
                </a:lnTo>
                <a:lnTo>
                  <a:pt x="137" y="753"/>
                </a:lnTo>
                <a:lnTo>
                  <a:pt x="75" y="783"/>
                </a:lnTo>
                <a:lnTo>
                  <a:pt x="0" y="805"/>
                </a:lnTo>
                <a:lnTo>
                  <a:pt x="90" y="801"/>
                </a:lnTo>
                <a:lnTo>
                  <a:pt x="169" y="775"/>
                </a:lnTo>
                <a:lnTo>
                  <a:pt x="248" y="723"/>
                </a:lnTo>
                <a:lnTo>
                  <a:pt x="306" y="681"/>
                </a:lnTo>
                <a:lnTo>
                  <a:pt x="348" y="642"/>
                </a:lnTo>
                <a:lnTo>
                  <a:pt x="390" y="606"/>
                </a:lnTo>
                <a:lnTo>
                  <a:pt x="450" y="576"/>
                </a:lnTo>
                <a:lnTo>
                  <a:pt x="534" y="548"/>
                </a:lnTo>
                <a:lnTo>
                  <a:pt x="608" y="533"/>
                </a:lnTo>
                <a:lnTo>
                  <a:pt x="709" y="520"/>
                </a:lnTo>
                <a:lnTo>
                  <a:pt x="834" y="510"/>
                </a:lnTo>
                <a:lnTo>
                  <a:pt x="920" y="512"/>
                </a:lnTo>
                <a:lnTo>
                  <a:pt x="995" y="518"/>
                </a:lnTo>
                <a:lnTo>
                  <a:pt x="1061" y="525"/>
                </a:lnTo>
                <a:lnTo>
                  <a:pt x="1124" y="540"/>
                </a:lnTo>
                <a:lnTo>
                  <a:pt x="1167" y="560"/>
                </a:lnTo>
                <a:lnTo>
                  <a:pt x="1203" y="584"/>
                </a:lnTo>
                <a:lnTo>
                  <a:pt x="1226" y="611"/>
                </a:lnTo>
                <a:lnTo>
                  <a:pt x="1248" y="651"/>
                </a:lnTo>
                <a:lnTo>
                  <a:pt x="1212" y="648"/>
                </a:lnTo>
                <a:lnTo>
                  <a:pt x="1164" y="644"/>
                </a:lnTo>
                <a:lnTo>
                  <a:pt x="1118" y="639"/>
                </a:lnTo>
                <a:lnTo>
                  <a:pt x="1068" y="633"/>
                </a:lnTo>
                <a:lnTo>
                  <a:pt x="1023" y="632"/>
                </a:lnTo>
                <a:lnTo>
                  <a:pt x="986" y="632"/>
                </a:lnTo>
                <a:lnTo>
                  <a:pt x="923" y="633"/>
                </a:lnTo>
                <a:lnTo>
                  <a:pt x="869" y="636"/>
                </a:lnTo>
                <a:lnTo>
                  <a:pt x="809" y="636"/>
                </a:lnTo>
                <a:lnTo>
                  <a:pt x="755" y="644"/>
                </a:lnTo>
                <a:lnTo>
                  <a:pt x="692" y="644"/>
                </a:lnTo>
                <a:lnTo>
                  <a:pt x="624" y="636"/>
                </a:lnTo>
                <a:lnTo>
                  <a:pt x="576" y="633"/>
                </a:lnTo>
                <a:lnTo>
                  <a:pt x="545" y="633"/>
                </a:lnTo>
                <a:lnTo>
                  <a:pt x="503" y="644"/>
                </a:lnTo>
                <a:lnTo>
                  <a:pt x="465" y="659"/>
                </a:lnTo>
                <a:lnTo>
                  <a:pt x="438" y="686"/>
                </a:lnTo>
                <a:lnTo>
                  <a:pt x="426" y="714"/>
                </a:lnTo>
                <a:lnTo>
                  <a:pt x="431" y="744"/>
                </a:lnTo>
                <a:lnTo>
                  <a:pt x="443" y="765"/>
                </a:lnTo>
                <a:lnTo>
                  <a:pt x="458" y="780"/>
                </a:lnTo>
                <a:lnTo>
                  <a:pt x="480" y="795"/>
                </a:lnTo>
                <a:lnTo>
                  <a:pt x="515" y="805"/>
                </a:lnTo>
                <a:lnTo>
                  <a:pt x="560" y="813"/>
                </a:lnTo>
                <a:lnTo>
                  <a:pt x="616" y="811"/>
                </a:lnTo>
                <a:lnTo>
                  <a:pt x="668" y="800"/>
                </a:lnTo>
                <a:lnTo>
                  <a:pt x="723" y="781"/>
                </a:lnTo>
                <a:lnTo>
                  <a:pt x="746" y="735"/>
                </a:lnTo>
                <a:lnTo>
                  <a:pt x="761" y="713"/>
                </a:lnTo>
                <a:lnTo>
                  <a:pt x="785" y="701"/>
                </a:lnTo>
                <a:lnTo>
                  <a:pt x="809" y="701"/>
                </a:lnTo>
                <a:lnTo>
                  <a:pt x="828" y="713"/>
                </a:lnTo>
                <a:lnTo>
                  <a:pt x="825" y="752"/>
                </a:lnTo>
                <a:lnTo>
                  <a:pt x="825" y="783"/>
                </a:lnTo>
                <a:lnTo>
                  <a:pt x="827" y="803"/>
                </a:lnTo>
                <a:lnTo>
                  <a:pt x="830" y="831"/>
                </a:lnTo>
                <a:lnTo>
                  <a:pt x="837" y="855"/>
                </a:lnTo>
                <a:lnTo>
                  <a:pt x="861" y="864"/>
                </a:lnTo>
                <a:lnTo>
                  <a:pt x="954" y="839"/>
                </a:lnTo>
                <a:lnTo>
                  <a:pt x="942" y="806"/>
                </a:lnTo>
                <a:lnTo>
                  <a:pt x="932" y="770"/>
                </a:lnTo>
                <a:lnTo>
                  <a:pt x="927" y="743"/>
                </a:lnTo>
                <a:lnTo>
                  <a:pt x="920" y="699"/>
                </a:lnTo>
                <a:lnTo>
                  <a:pt x="942" y="678"/>
                </a:lnTo>
                <a:lnTo>
                  <a:pt x="972" y="683"/>
                </a:lnTo>
                <a:lnTo>
                  <a:pt x="993" y="716"/>
                </a:lnTo>
                <a:lnTo>
                  <a:pt x="1014" y="756"/>
                </a:lnTo>
                <a:lnTo>
                  <a:pt x="1041" y="806"/>
                </a:lnTo>
                <a:lnTo>
                  <a:pt x="1053" y="825"/>
                </a:lnTo>
                <a:lnTo>
                  <a:pt x="1092" y="822"/>
                </a:lnTo>
                <a:lnTo>
                  <a:pt x="1077" y="789"/>
                </a:lnTo>
                <a:lnTo>
                  <a:pt x="1071" y="764"/>
                </a:lnTo>
                <a:lnTo>
                  <a:pt x="1059" y="723"/>
                </a:lnTo>
                <a:lnTo>
                  <a:pt x="1058" y="696"/>
                </a:lnTo>
                <a:lnTo>
                  <a:pt x="1082" y="681"/>
                </a:lnTo>
                <a:lnTo>
                  <a:pt x="1110" y="684"/>
                </a:lnTo>
                <a:lnTo>
                  <a:pt x="1128" y="701"/>
                </a:lnTo>
                <a:lnTo>
                  <a:pt x="1145" y="740"/>
                </a:lnTo>
                <a:lnTo>
                  <a:pt x="1172" y="795"/>
                </a:lnTo>
                <a:lnTo>
                  <a:pt x="1193" y="828"/>
                </a:lnTo>
                <a:lnTo>
                  <a:pt x="1227" y="828"/>
                </a:lnTo>
                <a:lnTo>
                  <a:pt x="1217" y="789"/>
                </a:lnTo>
                <a:lnTo>
                  <a:pt x="1206" y="756"/>
                </a:lnTo>
                <a:lnTo>
                  <a:pt x="1196" y="713"/>
                </a:lnTo>
                <a:lnTo>
                  <a:pt x="1215" y="692"/>
                </a:lnTo>
                <a:lnTo>
                  <a:pt x="1235" y="690"/>
                </a:lnTo>
              </a:path>
            </a:pathLst>
          </a:custGeom>
          <a:solidFill>
            <a:srgbClr val="CCFFFF"/>
          </a:solidFill>
          <a:ln w="19080" cap="flat">
            <a:solidFill>
              <a:srgbClr val="CC66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s-CO">
              <a:solidFill>
                <a:srgbClr val="FFFFFF"/>
              </a:solidFill>
            </a:endParaRPr>
          </a:p>
        </p:txBody>
      </p:sp>
      <p:sp>
        <p:nvSpPr>
          <p:cNvPr id="55306" name="Freeform 10"/>
          <p:cNvSpPr>
            <a:spLocks noChangeArrowheads="1"/>
          </p:cNvSpPr>
          <p:nvPr/>
        </p:nvSpPr>
        <p:spPr bwMode="auto">
          <a:xfrm>
            <a:off x="6600826" y="3438525"/>
            <a:ext cx="23813" cy="95250"/>
          </a:xfrm>
          <a:custGeom>
            <a:avLst/>
            <a:gdLst>
              <a:gd name="T0" fmla="*/ 0 w 15"/>
              <a:gd name="T1" fmla="*/ 0 h 60"/>
              <a:gd name="T2" fmla="*/ 6 w 15"/>
              <a:gd name="T3" fmla="*/ 24 h 60"/>
              <a:gd name="T4" fmla="*/ 0 w 15"/>
              <a:gd name="T5" fmla="*/ 39 h 60"/>
              <a:gd name="T6" fmla="*/ 15 w 15"/>
              <a:gd name="T7" fmla="*/ 60 h 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5" h="60">
                <a:moveTo>
                  <a:pt x="0" y="0"/>
                </a:moveTo>
                <a:lnTo>
                  <a:pt x="6" y="24"/>
                </a:lnTo>
                <a:lnTo>
                  <a:pt x="0" y="39"/>
                </a:lnTo>
                <a:lnTo>
                  <a:pt x="15" y="60"/>
                </a:lnTo>
              </a:path>
            </a:pathLst>
          </a:custGeom>
          <a:solidFill>
            <a:srgbClr val="FFFFFF"/>
          </a:solidFill>
          <a:ln w="9360" cap="sq">
            <a:solidFill>
              <a:srgbClr val="CC66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s-CO">
              <a:solidFill>
                <a:srgbClr val="FFFFFF"/>
              </a:solidFill>
            </a:endParaRPr>
          </a:p>
        </p:txBody>
      </p:sp>
      <p:sp>
        <p:nvSpPr>
          <p:cNvPr id="55307" name="Freeform 11"/>
          <p:cNvSpPr>
            <a:spLocks noChangeArrowheads="1"/>
          </p:cNvSpPr>
          <p:nvPr/>
        </p:nvSpPr>
        <p:spPr bwMode="auto">
          <a:xfrm>
            <a:off x="6838951" y="3443289"/>
            <a:ext cx="22225" cy="84137"/>
          </a:xfrm>
          <a:custGeom>
            <a:avLst/>
            <a:gdLst>
              <a:gd name="T0" fmla="*/ 14 w 14"/>
              <a:gd name="T1" fmla="*/ 53 h 53"/>
              <a:gd name="T2" fmla="*/ 3 w 14"/>
              <a:gd name="T3" fmla="*/ 35 h 53"/>
              <a:gd name="T4" fmla="*/ 5 w 14"/>
              <a:gd name="T5" fmla="*/ 20 h 53"/>
              <a:gd name="T6" fmla="*/ 0 w 14"/>
              <a:gd name="T7" fmla="*/ 0 h 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4" h="53">
                <a:moveTo>
                  <a:pt x="14" y="53"/>
                </a:moveTo>
                <a:lnTo>
                  <a:pt x="3" y="35"/>
                </a:lnTo>
                <a:lnTo>
                  <a:pt x="5" y="20"/>
                </a:lnTo>
                <a:lnTo>
                  <a:pt x="0" y="0"/>
                </a:lnTo>
              </a:path>
            </a:pathLst>
          </a:custGeom>
          <a:solidFill>
            <a:srgbClr val="FFFFFF"/>
          </a:solidFill>
          <a:ln w="9360" cap="sq">
            <a:solidFill>
              <a:srgbClr val="CC66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s-CO">
              <a:solidFill>
                <a:srgbClr val="FFFFFF"/>
              </a:solidFill>
            </a:endParaRPr>
          </a:p>
        </p:txBody>
      </p:sp>
      <p:sp>
        <p:nvSpPr>
          <p:cNvPr id="55308" name="Freeform 12"/>
          <p:cNvSpPr>
            <a:spLocks noChangeArrowheads="1"/>
          </p:cNvSpPr>
          <p:nvPr/>
        </p:nvSpPr>
        <p:spPr bwMode="auto">
          <a:xfrm>
            <a:off x="6875464" y="3448051"/>
            <a:ext cx="14287" cy="74613"/>
          </a:xfrm>
          <a:custGeom>
            <a:avLst/>
            <a:gdLst>
              <a:gd name="T0" fmla="*/ 9 w 9"/>
              <a:gd name="T1" fmla="*/ 47 h 47"/>
              <a:gd name="T2" fmla="*/ 0 w 9"/>
              <a:gd name="T3" fmla="*/ 29 h 47"/>
              <a:gd name="T4" fmla="*/ 4 w 9"/>
              <a:gd name="T5" fmla="*/ 17 h 47"/>
              <a:gd name="T6" fmla="*/ 1 w 9"/>
              <a:gd name="T7" fmla="*/ 0 h 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9" h="47">
                <a:moveTo>
                  <a:pt x="9" y="47"/>
                </a:moveTo>
                <a:lnTo>
                  <a:pt x="0" y="29"/>
                </a:lnTo>
                <a:lnTo>
                  <a:pt x="4" y="17"/>
                </a:lnTo>
                <a:lnTo>
                  <a:pt x="1" y="0"/>
                </a:lnTo>
              </a:path>
            </a:pathLst>
          </a:custGeom>
          <a:solidFill>
            <a:srgbClr val="FFFFFF"/>
          </a:solidFill>
          <a:ln w="9360" cap="sq">
            <a:solidFill>
              <a:srgbClr val="CC66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s-CO">
              <a:solidFill>
                <a:srgbClr val="FFFFFF"/>
              </a:solidFill>
            </a:endParaRPr>
          </a:p>
        </p:txBody>
      </p:sp>
      <p:sp>
        <p:nvSpPr>
          <p:cNvPr id="55309" name="Freeform 13"/>
          <p:cNvSpPr>
            <a:spLocks noChangeArrowheads="1"/>
          </p:cNvSpPr>
          <p:nvPr/>
        </p:nvSpPr>
        <p:spPr bwMode="auto">
          <a:xfrm>
            <a:off x="7058026" y="3470275"/>
            <a:ext cx="17463" cy="76200"/>
          </a:xfrm>
          <a:custGeom>
            <a:avLst/>
            <a:gdLst>
              <a:gd name="T0" fmla="*/ 11 w 11"/>
              <a:gd name="T1" fmla="*/ 48 h 48"/>
              <a:gd name="T2" fmla="*/ 0 w 11"/>
              <a:gd name="T3" fmla="*/ 28 h 48"/>
              <a:gd name="T4" fmla="*/ 9 w 11"/>
              <a:gd name="T5" fmla="*/ 16 h 48"/>
              <a:gd name="T6" fmla="*/ 9 w 11"/>
              <a:gd name="T7" fmla="*/ 0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1" h="48">
                <a:moveTo>
                  <a:pt x="11" y="48"/>
                </a:moveTo>
                <a:lnTo>
                  <a:pt x="0" y="28"/>
                </a:lnTo>
                <a:lnTo>
                  <a:pt x="9" y="16"/>
                </a:lnTo>
                <a:lnTo>
                  <a:pt x="9" y="0"/>
                </a:lnTo>
              </a:path>
            </a:pathLst>
          </a:custGeom>
          <a:solidFill>
            <a:srgbClr val="FFFFFF"/>
          </a:solidFill>
          <a:ln w="9360" cap="sq">
            <a:solidFill>
              <a:srgbClr val="CC66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s-CO">
              <a:solidFill>
                <a:srgbClr val="FFFFFF"/>
              </a:solidFill>
            </a:endParaRPr>
          </a:p>
        </p:txBody>
      </p:sp>
      <p:sp>
        <p:nvSpPr>
          <p:cNvPr id="55310" name="Freeform 14"/>
          <p:cNvSpPr>
            <a:spLocks noChangeArrowheads="1"/>
          </p:cNvSpPr>
          <p:nvPr/>
        </p:nvSpPr>
        <p:spPr bwMode="auto">
          <a:xfrm>
            <a:off x="7099300" y="3470275"/>
            <a:ext cx="14288" cy="71438"/>
          </a:xfrm>
          <a:custGeom>
            <a:avLst/>
            <a:gdLst>
              <a:gd name="T0" fmla="*/ 9 w 9"/>
              <a:gd name="T1" fmla="*/ 45 h 45"/>
              <a:gd name="T2" fmla="*/ 0 w 9"/>
              <a:gd name="T3" fmla="*/ 31 h 45"/>
              <a:gd name="T4" fmla="*/ 6 w 9"/>
              <a:gd name="T5" fmla="*/ 18 h 45"/>
              <a:gd name="T6" fmla="*/ 3 w 9"/>
              <a:gd name="T7" fmla="*/ 0 h 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9" h="45">
                <a:moveTo>
                  <a:pt x="9" y="45"/>
                </a:moveTo>
                <a:lnTo>
                  <a:pt x="0" y="31"/>
                </a:lnTo>
                <a:lnTo>
                  <a:pt x="6" y="18"/>
                </a:lnTo>
                <a:lnTo>
                  <a:pt x="3" y="0"/>
                </a:lnTo>
              </a:path>
            </a:pathLst>
          </a:custGeom>
          <a:solidFill>
            <a:srgbClr val="FFFFFF"/>
          </a:solidFill>
          <a:ln w="9360" cap="sq">
            <a:solidFill>
              <a:srgbClr val="CC66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s-CO">
              <a:solidFill>
                <a:srgbClr val="FFFFFF"/>
              </a:solidFill>
            </a:endParaRPr>
          </a:p>
        </p:txBody>
      </p:sp>
      <p:sp>
        <p:nvSpPr>
          <p:cNvPr id="55311" name="Freeform 15"/>
          <p:cNvSpPr>
            <a:spLocks noChangeArrowheads="1"/>
          </p:cNvSpPr>
          <p:nvPr/>
        </p:nvSpPr>
        <p:spPr bwMode="auto">
          <a:xfrm>
            <a:off x="6415089" y="3463926"/>
            <a:ext cx="14287" cy="80963"/>
          </a:xfrm>
          <a:custGeom>
            <a:avLst/>
            <a:gdLst>
              <a:gd name="T0" fmla="*/ 9 w 9"/>
              <a:gd name="T1" fmla="*/ 51 h 51"/>
              <a:gd name="T2" fmla="*/ 0 w 9"/>
              <a:gd name="T3" fmla="*/ 35 h 51"/>
              <a:gd name="T4" fmla="*/ 6 w 9"/>
              <a:gd name="T5" fmla="*/ 19 h 51"/>
              <a:gd name="T6" fmla="*/ 9 w 9"/>
              <a:gd name="T7" fmla="*/ 0 h 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9" h="51">
                <a:moveTo>
                  <a:pt x="9" y="51"/>
                </a:moveTo>
                <a:lnTo>
                  <a:pt x="0" y="35"/>
                </a:lnTo>
                <a:lnTo>
                  <a:pt x="6" y="19"/>
                </a:lnTo>
                <a:lnTo>
                  <a:pt x="9" y="0"/>
                </a:lnTo>
              </a:path>
            </a:pathLst>
          </a:custGeom>
          <a:solidFill>
            <a:srgbClr val="FFFFFF"/>
          </a:solidFill>
          <a:ln w="9360" cap="sq">
            <a:solidFill>
              <a:srgbClr val="CC66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s-CO">
              <a:solidFill>
                <a:srgbClr val="FFFFFF"/>
              </a:solidFill>
            </a:endParaRPr>
          </a:p>
        </p:txBody>
      </p:sp>
      <p:sp>
        <p:nvSpPr>
          <p:cNvPr id="55312" name="Freeform 16"/>
          <p:cNvSpPr>
            <a:spLocks noChangeArrowheads="1"/>
          </p:cNvSpPr>
          <p:nvPr/>
        </p:nvSpPr>
        <p:spPr bwMode="auto">
          <a:xfrm>
            <a:off x="6446839" y="3457576"/>
            <a:ext cx="15875" cy="98425"/>
          </a:xfrm>
          <a:custGeom>
            <a:avLst/>
            <a:gdLst>
              <a:gd name="T0" fmla="*/ 3 w 10"/>
              <a:gd name="T1" fmla="*/ 62 h 62"/>
              <a:gd name="T2" fmla="*/ 0 w 10"/>
              <a:gd name="T3" fmla="*/ 32 h 62"/>
              <a:gd name="T4" fmla="*/ 9 w 10"/>
              <a:gd name="T5" fmla="*/ 18 h 62"/>
              <a:gd name="T6" fmla="*/ 10 w 10"/>
              <a:gd name="T7" fmla="*/ 0 h 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0" h="62">
                <a:moveTo>
                  <a:pt x="3" y="62"/>
                </a:moveTo>
                <a:lnTo>
                  <a:pt x="0" y="32"/>
                </a:lnTo>
                <a:lnTo>
                  <a:pt x="9" y="18"/>
                </a:lnTo>
                <a:lnTo>
                  <a:pt x="10" y="0"/>
                </a:lnTo>
              </a:path>
            </a:pathLst>
          </a:custGeom>
          <a:solidFill>
            <a:srgbClr val="FFFFFF"/>
          </a:solidFill>
          <a:ln w="9360" cap="sq">
            <a:solidFill>
              <a:srgbClr val="CC66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s-CO">
              <a:solidFill>
                <a:srgbClr val="FFFFFF"/>
              </a:solidFill>
            </a:endParaRPr>
          </a:p>
        </p:txBody>
      </p:sp>
      <p:sp>
        <p:nvSpPr>
          <p:cNvPr id="55313" name="Freeform 17"/>
          <p:cNvSpPr>
            <a:spLocks noChangeArrowheads="1"/>
          </p:cNvSpPr>
          <p:nvPr/>
        </p:nvSpPr>
        <p:spPr bwMode="auto">
          <a:xfrm>
            <a:off x="6384925" y="3465513"/>
            <a:ext cx="12700" cy="76200"/>
          </a:xfrm>
          <a:custGeom>
            <a:avLst/>
            <a:gdLst>
              <a:gd name="T0" fmla="*/ 6 w 8"/>
              <a:gd name="T1" fmla="*/ 48 h 48"/>
              <a:gd name="T2" fmla="*/ 0 w 8"/>
              <a:gd name="T3" fmla="*/ 27 h 48"/>
              <a:gd name="T4" fmla="*/ 7 w 8"/>
              <a:gd name="T5" fmla="*/ 16 h 48"/>
              <a:gd name="T6" fmla="*/ 8 w 8"/>
              <a:gd name="T7" fmla="*/ 0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8" h="48">
                <a:moveTo>
                  <a:pt x="6" y="48"/>
                </a:moveTo>
                <a:lnTo>
                  <a:pt x="0" y="27"/>
                </a:lnTo>
                <a:lnTo>
                  <a:pt x="7" y="16"/>
                </a:lnTo>
                <a:lnTo>
                  <a:pt x="8" y="0"/>
                </a:lnTo>
              </a:path>
            </a:pathLst>
          </a:custGeom>
          <a:solidFill>
            <a:srgbClr val="FFFFFF"/>
          </a:solidFill>
          <a:ln w="9360" cap="sq">
            <a:solidFill>
              <a:srgbClr val="CC66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s-CO">
              <a:solidFill>
                <a:srgbClr val="FFFFFF"/>
              </a:solidFill>
            </a:endParaRPr>
          </a:p>
        </p:txBody>
      </p:sp>
      <p:sp>
        <p:nvSpPr>
          <p:cNvPr id="55314" name="Freeform 18"/>
          <p:cNvSpPr>
            <a:spLocks noChangeArrowheads="1"/>
          </p:cNvSpPr>
          <p:nvPr/>
        </p:nvSpPr>
        <p:spPr bwMode="auto">
          <a:xfrm>
            <a:off x="6800851" y="3448050"/>
            <a:ext cx="28575" cy="90488"/>
          </a:xfrm>
          <a:custGeom>
            <a:avLst/>
            <a:gdLst>
              <a:gd name="T0" fmla="*/ 18 w 18"/>
              <a:gd name="T1" fmla="*/ 57 h 57"/>
              <a:gd name="T2" fmla="*/ 3 w 18"/>
              <a:gd name="T3" fmla="*/ 36 h 57"/>
              <a:gd name="T4" fmla="*/ 8 w 18"/>
              <a:gd name="T5" fmla="*/ 20 h 57"/>
              <a:gd name="T6" fmla="*/ 0 w 18"/>
              <a:gd name="T7" fmla="*/ 0 h 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8" h="57">
                <a:moveTo>
                  <a:pt x="18" y="57"/>
                </a:moveTo>
                <a:lnTo>
                  <a:pt x="3" y="36"/>
                </a:lnTo>
                <a:lnTo>
                  <a:pt x="8" y="20"/>
                </a:lnTo>
                <a:lnTo>
                  <a:pt x="0" y="0"/>
                </a:lnTo>
              </a:path>
            </a:pathLst>
          </a:custGeom>
          <a:solidFill>
            <a:srgbClr val="FFFFFF"/>
          </a:solidFill>
          <a:ln w="9360" cap="sq">
            <a:solidFill>
              <a:srgbClr val="CC66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s-CO">
              <a:solidFill>
                <a:srgbClr val="FFFFFF"/>
              </a:solidFill>
            </a:endParaRPr>
          </a:p>
        </p:txBody>
      </p:sp>
      <p:sp>
        <p:nvSpPr>
          <p:cNvPr id="55315" name="Freeform 19"/>
          <p:cNvSpPr>
            <a:spLocks noChangeArrowheads="1"/>
          </p:cNvSpPr>
          <p:nvPr/>
        </p:nvSpPr>
        <p:spPr bwMode="auto">
          <a:xfrm>
            <a:off x="7027863" y="3462338"/>
            <a:ext cx="19050" cy="100012"/>
          </a:xfrm>
          <a:custGeom>
            <a:avLst/>
            <a:gdLst>
              <a:gd name="T0" fmla="*/ 12 w 12"/>
              <a:gd name="T1" fmla="*/ 63 h 63"/>
              <a:gd name="T2" fmla="*/ 0 w 12"/>
              <a:gd name="T3" fmla="*/ 38 h 63"/>
              <a:gd name="T4" fmla="*/ 6 w 12"/>
              <a:gd name="T5" fmla="*/ 20 h 63"/>
              <a:gd name="T6" fmla="*/ 1 w 12"/>
              <a:gd name="T7" fmla="*/ 0 h 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2" h="63">
                <a:moveTo>
                  <a:pt x="12" y="63"/>
                </a:moveTo>
                <a:lnTo>
                  <a:pt x="0" y="38"/>
                </a:lnTo>
                <a:lnTo>
                  <a:pt x="6" y="20"/>
                </a:lnTo>
                <a:lnTo>
                  <a:pt x="1" y="0"/>
                </a:lnTo>
              </a:path>
            </a:pathLst>
          </a:custGeom>
          <a:solidFill>
            <a:srgbClr val="FFFFFF"/>
          </a:solidFill>
          <a:ln w="9360" cap="sq">
            <a:solidFill>
              <a:srgbClr val="CC66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s-CO">
              <a:solidFill>
                <a:srgbClr val="FFFFFF"/>
              </a:solidFill>
            </a:endParaRPr>
          </a:p>
        </p:txBody>
      </p:sp>
      <p:sp>
        <p:nvSpPr>
          <p:cNvPr id="55316" name="Freeform 20"/>
          <p:cNvSpPr>
            <a:spLocks noChangeArrowheads="1"/>
          </p:cNvSpPr>
          <p:nvPr/>
        </p:nvSpPr>
        <p:spPr bwMode="auto">
          <a:xfrm>
            <a:off x="6634164" y="3435350"/>
            <a:ext cx="9525" cy="82550"/>
          </a:xfrm>
          <a:custGeom>
            <a:avLst/>
            <a:gdLst>
              <a:gd name="T0" fmla="*/ 0 w 6"/>
              <a:gd name="T1" fmla="*/ 0 h 52"/>
              <a:gd name="T2" fmla="*/ 6 w 6"/>
              <a:gd name="T3" fmla="*/ 24 h 52"/>
              <a:gd name="T4" fmla="*/ 0 w 6"/>
              <a:gd name="T5" fmla="*/ 39 h 52"/>
              <a:gd name="T6" fmla="*/ 6 w 6"/>
              <a:gd name="T7" fmla="*/ 52 h 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6" h="52">
                <a:moveTo>
                  <a:pt x="0" y="0"/>
                </a:moveTo>
                <a:lnTo>
                  <a:pt x="6" y="24"/>
                </a:lnTo>
                <a:lnTo>
                  <a:pt x="0" y="39"/>
                </a:lnTo>
                <a:lnTo>
                  <a:pt x="6" y="52"/>
                </a:lnTo>
              </a:path>
            </a:pathLst>
          </a:custGeom>
          <a:solidFill>
            <a:srgbClr val="FFFFFF"/>
          </a:solidFill>
          <a:ln w="9360" cap="sq">
            <a:solidFill>
              <a:srgbClr val="CC66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s-CO">
              <a:solidFill>
                <a:srgbClr val="FFFFFF"/>
              </a:solidFill>
            </a:endParaRPr>
          </a:p>
        </p:txBody>
      </p:sp>
      <p:sp>
        <p:nvSpPr>
          <p:cNvPr id="55317" name="Freeform 21"/>
          <p:cNvSpPr>
            <a:spLocks noChangeArrowheads="1"/>
          </p:cNvSpPr>
          <p:nvPr/>
        </p:nvSpPr>
        <p:spPr bwMode="auto">
          <a:xfrm>
            <a:off x="6670676" y="3446463"/>
            <a:ext cx="9525" cy="80962"/>
          </a:xfrm>
          <a:custGeom>
            <a:avLst/>
            <a:gdLst>
              <a:gd name="T0" fmla="*/ 0 w 6"/>
              <a:gd name="T1" fmla="*/ 0 h 51"/>
              <a:gd name="T2" fmla="*/ 3 w 6"/>
              <a:gd name="T3" fmla="*/ 18 h 51"/>
              <a:gd name="T4" fmla="*/ 0 w 6"/>
              <a:gd name="T5" fmla="*/ 39 h 51"/>
              <a:gd name="T6" fmla="*/ 6 w 6"/>
              <a:gd name="T7" fmla="*/ 51 h 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6" h="51">
                <a:moveTo>
                  <a:pt x="0" y="0"/>
                </a:moveTo>
                <a:lnTo>
                  <a:pt x="3" y="18"/>
                </a:lnTo>
                <a:lnTo>
                  <a:pt x="0" y="39"/>
                </a:lnTo>
                <a:lnTo>
                  <a:pt x="6" y="51"/>
                </a:lnTo>
              </a:path>
            </a:pathLst>
          </a:custGeom>
          <a:solidFill>
            <a:srgbClr val="FFFFFF"/>
          </a:solidFill>
          <a:ln w="9360" cap="sq">
            <a:solidFill>
              <a:srgbClr val="CC66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s-CO">
              <a:solidFill>
                <a:srgbClr val="FFFFFF"/>
              </a:solidFill>
            </a:endParaRPr>
          </a:p>
        </p:txBody>
      </p:sp>
      <p:sp>
        <p:nvSpPr>
          <p:cNvPr id="55318" name="Text Box 22"/>
          <p:cNvSpPr txBox="1">
            <a:spLocks noChangeArrowheads="1"/>
          </p:cNvSpPr>
          <p:nvPr/>
        </p:nvSpPr>
        <p:spPr bwMode="auto">
          <a:xfrm>
            <a:off x="2324100" y="471489"/>
            <a:ext cx="7543800" cy="6429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ctr">
            <a:spAutoFit/>
          </a:bodyPr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spcBef>
                <a:spcPts val="2250"/>
              </a:spcBef>
              <a:buClrTx/>
              <a:defRPr/>
            </a:pPr>
            <a:r>
              <a:rPr lang="es-CO" altLang="es-CO" sz="3600" b="1">
                <a:solidFill>
                  <a:srgbClr val="FDEA9B"/>
                </a:solidFill>
              </a:rPr>
              <a:t>Oído interno: la cóclea</a:t>
            </a:r>
          </a:p>
        </p:txBody>
      </p:sp>
    </p:spTree>
    <p:extLst>
      <p:ext uri="{BB962C8B-B14F-4D97-AF65-F5344CB8AC3E}">
        <p14:creationId xmlns:p14="http://schemas.microsoft.com/office/powerpoint/2010/main" val="989304651"/>
      </p:ext>
    </p:extLst>
  </p:cSld>
  <p:clrMapOvr>
    <a:masterClrMapping/>
  </p:clrMapOvr>
  <p:transition spd="slow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gradFill rotWithShape="0">
          <a:gsLst>
            <a:gs pos="0">
              <a:srgbClr val="000000"/>
            </a:gs>
            <a:gs pos="50000">
              <a:srgbClr val="003399"/>
            </a:gs>
            <a:gs pos="100000">
              <a:srgbClr val="000000"/>
            </a:gs>
          </a:gsLst>
          <a:lin ang="189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321" name="Freeform 1"/>
          <p:cNvSpPr>
            <a:spLocks noChangeArrowheads="1"/>
          </p:cNvSpPr>
          <p:nvPr/>
        </p:nvSpPr>
        <p:spPr bwMode="auto">
          <a:xfrm>
            <a:off x="4000500" y="2074863"/>
            <a:ext cx="4000500" cy="3441700"/>
          </a:xfrm>
          <a:custGeom>
            <a:avLst/>
            <a:gdLst>
              <a:gd name="T0" fmla="*/ 45 w 4519"/>
              <a:gd name="T1" fmla="*/ 2437 h 3890"/>
              <a:gd name="T2" fmla="*/ 106 w 4519"/>
              <a:gd name="T3" fmla="*/ 2610 h 3890"/>
              <a:gd name="T4" fmla="*/ 268 w 4519"/>
              <a:gd name="T5" fmla="*/ 2907 h 3890"/>
              <a:gd name="T6" fmla="*/ 557 w 4519"/>
              <a:gd name="T7" fmla="*/ 3239 h 3890"/>
              <a:gd name="T8" fmla="*/ 1048 w 4519"/>
              <a:gd name="T9" fmla="*/ 3601 h 3890"/>
              <a:gd name="T10" fmla="*/ 1677 w 4519"/>
              <a:gd name="T11" fmla="*/ 3825 h 3890"/>
              <a:gd name="T12" fmla="*/ 2270 w 4519"/>
              <a:gd name="T13" fmla="*/ 3890 h 3890"/>
              <a:gd name="T14" fmla="*/ 2762 w 4519"/>
              <a:gd name="T15" fmla="*/ 3832 h 3890"/>
              <a:gd name="T16" fmla="*/ 3196 w 4519"/>
              <a:gd name="T17" fmla="*/ 3716 h 3890"/>
              <a:gd name="T18" fmla="*/ 3716 w 4519"/>
              <a:gd name="T19" fmla="*/ 3427 h 3890"/>
              <a:gd name="T20" fmla="*/ 4172 w 4519"/>
              <a:gd name="T21" fmla="*/ 2993 h 3890"/>
              <a:gd name="T22" fmla="*/ 4411 w 4519"/>
              <a:gd name="T23" fmla="*/ 2545 h 3890"/>
              <a:gd name="T24" fmla="*/ 4519 w 4519"/>
              <a:gd name="T25" fmla="*/ 2082 h 3890"/>
              <a:gd name="T26" fmla="*/ 4505 w 4519"/>
              <a:gd name="T27" fmla="*/ 1663 h 3890"/>
              <a:gd name="T28" fmla="*/ 4353 w 4519"/>
              <a:gd name="T29" fmla="*/ 1157 h 3890"/>
              <a:gd name="T30" fmla="*/ 4157 w 4519"/>
              <a:gd name="T31" fmla="*/ 868 h 3890"/>
              <a:gd name="T32" fmla="*/ 3891 w 4519"/>
              <a:gd name="T33" fmla="*/ 593 h 3890"/>
              <a:gd name="T34" fmla="*/ 3660 w 4519"/>
              <a:gd name="T35" fmla="*/ 419 h 3890"/>
              <a:gd name="T36" fmla="*/ 3403 w 4519"/>
              <a:gd name="T37" fmla="*/ 271 h 3890"/>
              <a:gd name="T38" fmla="*/ 3103 w 4519"/>
              <a:gd name="T39" fmla="*/ 145 h 3890"/>
              <a:gd name="T40" fmla="*/ 2785 w 4519"/>
              <a:gd name="T41" fmla="*/ 58 h 3890"/>
              <a:gd name="T42" fmla="*/ 2449 w 4519"/>
              <a:gd name="T43" fmla="*/ 7 h 3890"/>
              <a:gd name="T44" fmla="*/ 1967 w 4519"/>
              <a:gd name="T45" fmla="*/ 22 h 3890"/>
              <a:gd name="T46" fmla="*/ 1534 w 4519"/>
              <a:gd name="T47" fmla="*/ 101 h 3890"/>
              <a:gd name="T48" fmla="*/ 1259 w 4519"/>
              <a:gd name="T49" fmla="*/ 195 h 3890"/>
              <a:gd name="T50" fmla="*/ 933 w 4519"/>
              <a:gd name="T51" fmla="*/ 362 h 3890"/>
              <a:gd name="T52" fmla="*/ 609 w 4519"/>
              <a:gd name="T53" fmla="*/ 593 h 3890"/>
              <a:gd name="T54" fmla="*/ 392 w 4519"/>
              <a:gd name="T55" fmla="*/ 824 h 3890"/>
              <a:gd name="T56" fmla="*/ 233 w 4519"/>
              <a:gd name="T57" fmla="*/ 1045 h 3890"/>
              <a:gd name="T58" fmla="*/ 128 w 4519"/>
              <a:gd name="T59" fmla="*/ 1240 h 3890"/>
              <a:gd name="T60" fmla="*/ 59 w 4519"/>
              <a:gd name="T61" fmla="*/ 1424 h 3890"/>
              <a:gd name="T62" fmla="*/ 8 w 4519"/>
              <a:gd name="T63" fmla="*/ 1634 h 3890"/>
              <a:gd name="T64" fmla="*/ 27 w 4519"/>
              <a:gd name="T65" fmla="*/ 1802 h 3890"/>
              <a:gd name="T66" fmla="*/ 162 w 4519"/>
              <a:gd name="T67" fmla="*/ 1898 h 3890"/>
              <a:gd name="T68" fmla="*/ 510 w 4519"/>
              <a:gd name="T69" fmla="*/ 1934 h 3890"/>
              <a:gd name="T70" fmla="*/ 1065 w 4519"/>
              <a:gd name="T71" fmla="*/ 1946 h 3890"/>
              <a:gd name="T72" fmla="*/ 1827 w 4519"/>
              <a:gd name="T73" fmla="*/ 1958 h 3890"/>
              <a:gd name="T74" fmla="*/ 2442 w 4519"/>
              <a:gd name="T75" fmla="*/ 1973 h 3890"/>
              <a:gd name="T76" fmla="*/ 2841 w 4519"/>
              <a:gd name="T77" fmla="*/ 1991 h 3890"/>
              <a:gd name="T78" fmla="*/ 2733 w 4519"/>
              <a:gd name="T79" fmla="*/ 2021 h 3890"/>
              <a:gd name="T80" fmla="*/ 1956 w 4519"/>
              <a:gd name="T81" fmla="*/ 2075 h 3890"/>
              <a:gd name="T82" fmla="*/ 1386 w 4519"/>
              <a:gd name="T83" fmla="*/ 2096 h 3890"/>
              <a:gd name="T84" fmla="*/ 666 w 4519"/>
              <a:gd name="T85" fmla="*/ 2132 h 3890"/>
              <a:gd name="T86" fmla="*/ 246 w 4519"/>
              <a:gd name="T87" fmla="*/ 2213 h 3890"/>
              <a:gd name="T88" fmla="*/ 84 w 4519"/>
              <a:gd name="T89" fmla="*/ 2276 h 3890"/>
              <a:gd name="T90" fmla="*/ 27 w 4519"/>
              <a:gd name="T91" fmla="*/ 2351 h 38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4519" h="3890">
                <a:moveTo>
                  <a:pt x="30" y="2346"/>
                </a:moveTo>
                <a:lnTo>
                  <a:pt x="45" y="2437"/>
                </a:lnTo>
                <a:lnTo>
                  <a:pt x="72" y="2531"/>
                </a:lnTo>
                <a:lnTo>
                  <a:pt x="106" y="2610"/>
                </a:lnTo>
                <a:lnTo>
                  <a:pt x="145" y="2697"/>
                </a:lnTo>
                <a:lnTo>
                  <a:pt x="268" y="2907"/>
                </a:lnTo>
                <a:lnTo>
                  <a:pt x="383" y="3073"/>
                </a:lnTo>
                <a:lnTo>
                  <a:pt x="557" y="3239"/>
                </a:lnTo>
                <a:lnTo>
                  <a:pt x="788" y="3434"/>
                </a:lnTo>
                <a:lnTo>
                  <a:pt x="1048" y="3601"/>
                </a:lnTo>
                <a:lnTo>
                  <a:pt x="1367" y="3738"/>
                </a:lnTo>
                <a:lnTo>
                  <a:pt x="1677" y="3825"/>
                </a:lnTo>
                <a:lnTo>
                  <a:pt x="2010" y="3883"/>
                </a:lnTo>
                <a:lnTo>
                  <a:pt x="2270" y="3890"/>
                </a:lnTo>
                <a:lnTo>
                  <a:pt x="2480" y="3883"/>
                </a:lnTo>
                <a:lnTo>
                  <a:pt x="2762" y="3832"/>
                </a:lnTo>
                <a:lnTo>
                  <a:pt x="2943" y="3796"/>
                </a:lnTo>
                <a:lnTo>
                  <a:pt x="3196" y="3716"/>
                </a:lnTo>
                <a:lnTo>
                  <a:pt x="3473" y="3589"/>
                </a:lnTo>
                <a:lnTo>
                  <a:pt x="3716" y="3427"/>
                </a:lnTo>
                <a:lnTo>
                  <a:pt x="3969" y="3218"/>
                </a:lnTo>
                <a:lnTo>
                  <a:pt x="4172" y="2993"/>
                </a:lnTo>
                <a:lnTo>
                  <a:pt x="4324" y="2740"/>
                </a:lnTo>
                <a:lnTo>
                  <a:pt x="4411" y="2545"/>
                </a:lnTo>
                <a:lnTo>
                  <a:pt x="4476" y="2343"/>
                </a:lnTo>
                <a:lnTo>
                  <a:pt x="4519" y="2082"/>
                </a:lnTo>
                <a:lnTo>
                  <a:pt x="4519" y="1865"/>
                </a:lnTo>
                <a:lnTo>
                  <a:pt x="4505" y="1663"/>
                </a:lnTo>
                <a:lnTo>
                  <a:pt x="4439" y="1388"/>
                </a:lnTo>
                <a:lnTo>
                  <a:pt x="4353" y="1157"/>
                </a:lnTo>
                <a:lnTo>
                  <a:pt x="4259" y="1012"/>
                </a:lnTo>
                <a:lnTo>
                  <a:pt x="4157" y="868"/>
                </a:lnTo>
                <a:lnTo>
                  <a:pt x="4006" y="701"/>
                </a:lnTo>
                <a:lnTo>
                  <a:pt x="3891" y="593"/>
                </a:lnTo>
                <a:lnTo>
                  <a:pt x="3774" y="499"/>
                </a:lnTo>
                <a:lnTo>
                  <a:pt x="3660" y="419"/>
                </a:lnTo>
                <a:lnTo>
                  <a:pt x="3543" y="347"/>
                </a:lnTo>
                <a:lnTo>
                  <a:pt x="3403" y="271"/>
                </a:lnTo>
                <a:lnTo>
                  <a:pt x="3254" y="202"/>
                </a:lnTo>
                <a:lnTo>
                  <a:pt x="3103" y="145"/>
                </a:lnTo>
                <a:lnTo>
                  <a:pt x="2964" y="101"/>
                </a:lnTo>
                <a:lnTo>
                  <a:pt x="2785" y="58"/>
                </a:lnTo>
                <a:lnTo>
                  <a:pt x="2625" y="29"/>
                </a:lnTo>
                <a:lnTo>
                  <a:pt x="2449" y="7"/>
                </a:lnTo>
                <a:lnTo>
                  <a:pt x="2256" y="0"/>
                </a:lnTo>
                <a:lnTo>
                  <a:pt x="1967" y="22"/>
                </a:lnTo>
                <a:lnTo>
                  <a:pt x="1711" y="58"/>
                </a:lnTo>
                <a:lnTo>
                  <a:pt x="1534" y="101"/>
                </a:lnTo>
                <a:lnTo>
                  <a:pt x="1403" y="137"/>
                </a:lnTo>
                <a:lnTo>
                  <a:pt x="1259" y="195"/>
                </a:lnTo>
                <a:lnTo>
                  <a:pt x="1099" y="268"/>
                </a:lnTo>
                <a:lnTo>
                  <a:pt x="933" y="362"/>
                </a:lnTo>
                <a:lnTo>
                  <a:pt x="745" y="484"/>
                </a:lnTo>
                <a:lnTo>
                  <a:pt x="609" y="593"/>
                </a:lnTo>
                <a:lnTo>
                  <a:pt x="499" y="701"/>
                </a:lnTo>
                <a:lnTo>
                  <a:pt x="392" y="824"/>
                </a:lnTo>
                <a:lnTo>
                  <a:pt x="304" y="933"/>
                </a:lnTo>
                <a:lnTo>
                  <a:pt x="233" y="1045"/>
                </a:lnTo>
                <a:lnTo>
                  <a:pt x="181" y="1135"/>
                </a:lnTo>
                <a:lnTo>
                  <a:pt x="128" y="1240"/>
                </a:lnTo>
                <a:lnTo>
                  <a:pt x="87" y="1338"/>
                </a:lnTo>
                <a:lnTo>
                  <a:pt x="59" y="1424"/>
                </a:lnTo>
                <a:lnTo>
                  <a:pt x="34" y="1526"/>
                </a:lnTo>
                <a:lnTo>
                  <a:pt x="8" y="1634"/>
                </a:lnTo>
                <a:lnTo>
                  <a:pt x="0" y="1736"/>
                </a:lnTo>
                <a:lnTo>
                  <a:pt x="27" y="1802"/>
                </a:lnTo>
                <a:lnTo>
                  <a:pt x="81" y="1862"/>
                </a:lnTo>
                <a:lnTo>
                  <a:pt x="162" y="1898"/>
                </a:lnTo>
                <a:lnTo>
                  <a:pt x="327" y="1919"/>
                </a:lnTo>
                <a:lnTo>
                  <a:pt x="510" y="1934"/>
                </a:lnTo>
                <a:lnTo>
                  <a:pt x="768" y="1946"/>
                </a:lnTo>
                <a:lnTo>
                  <a:pt x="1065" y="1946"/>
                </a:lnTo>
                <a:lnTo>
                  <a:pt x="1449" y="1952"/>
                </a:lnTo>
                <a:lnTo>
                  <a:pt x="1827" y="1958"/>
                </a:lnTo>
                <a:lnTo>
                  <a:pt x="2271" y="1967"/>
                </a:lnTo>
                <a:lnTo>
                  <a:pt x="2442" y="1973"/>
                </a:lnTo>
                <a:lnTo>
                  <a:pt x="2616" y="1976"/>
                </a:lnTo>
                <a:lnTo>
                  <a:pt x="2841" y="1991"/>
                </a:lnTo>
                <a:lnTo>
                  <a:pt x="2727" y="1988"/>
                </a:lnTo>
                <a:lnTo>
                  <a:pt x="2733" y="2021"/>
                </a:lnTo>
                <a:lnTo>
                  <a:pt x="2244" y="2060"/>
                </a:lnTo>
                <a:lnTo>
                  <a:pt x="1956" y="2075"/>
                </a:lnTo>
                <a:lnTo>
                  <a:pt x="1680" y="2090"/>
                </a:lnTo>
                <a:lnTo>
                  <a:pt x="1386" y="2096"/>
                </a:lnTo>
                <a:lnTo>
                  <a:pt x="969" y="2105"/>
                </a:lnTo>
                <a:lnTo>
                  <a:pt x="666" y="2132"/>
                </a:lnTo>
                <a:lnTo>
                  <a:pt x="429" y="2168"/>
                </a:lnTo>
                <a:lnTo>
                  <a:pt x="246" y="2213"/>
                </a:lnTo>
                <a:lnTo>
                  <a:pt x="129" y="2249"/>
                </a:lnTo>
                <a:lnTo>
                  <a:pt x="84" y="2276"/>
                </a:lnTo>
                <a:lnTo>
                  <a:pt x="39" y="2306"/>
                </a:lnTo>
                <a:lnTo>
                  <a:pt x="27" y="2351"/>
                </a:lnTo>
              </a:path>
            </a:pathLst>
          </a:custGeom>
          <a:solidFill>
            <a:srgbClr val="FFFF99"/>
          </a:solidFill>
          <a:ln w="28440" cap="flat">
            <a:solidFill>
              <a:srgbClr val="CC66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s-CO">
              <a:solidFill>
                <a:srgbClr val="FFFFFF"/>
              </a:solidFill>
            </a:endParaRPr>
          </a:p>
        </p:txBody>
      </p:sp>
      <p:sp>
        <p:nvSpPr>
          <p:cNvPr id="56322" name="Freeform 2"/>
          <p:cNvSpPr>
            <a:spLocks noChangeArrowheads="1"/>
          </p:cNvSpPr>
          <p:nvPr/>
        </p:nvSpPr>
        <p:spPr bwMode="auto">
          <a:xfrm>
            <a:off x="4276726" y="2214563"/>
            <a:ext cx="2341563" cy="1484312"/>
          </a:xfrm>
          <a:custGeom>
            <a:avLst/>
            <a:gdLst>
              <a:gd name="T0" fmla="*/ 624 w 2196"/>
              <a:gd name="T1" fmla="*/ 1374 h 1392"/>
              <a:gd name="T2" fmla="*/ 534 w 2196"/>
              <a:gd name="T3" fmla="*/ 1380 h 1392"/>
              <a:gd name="T4" fmla="*/ 430 w 2196"/>
              <a:gd name="T5" fmla="*/ 1382 h 1392"/>
              <a:gd name="T6" fmla="*/ 340 w 2196"/>
              <a:gd name="T7" fmla="*/ 1388 h 1392"/>
              <a:gd name="T8" fmla="*/ 222 w 2196"/>
              <a:gd name="T9" fmla="*/ 1392 h 1392"/>
              <a:gd name="T10" fmla="*/ 148 w 2196"/>
              <a:gd name="T11" fmla="*/ 1382 h 1392"/>
              <a:gd name="T12" fmla="*/ 96 w 2196"/>
              <a:gd name="T13" fmla="*/ 1374 h 1392"/>
              <a:gd name="T14" fmla="*/ 42 w 2196"/>
              <a:gd name="T15" fmla="*/ 1344 h 1392"/>
              <a:gd name="T16" fmla="*/ 24 w 2196"/>
              <a:gd name="T17" fmla="*/ 1314 h 1392"/>
              <a:gd name="T18" fmla="*/ 0 w 2196"/>
              <a:gd name="T19" fmla="*/ 1248 h 1392"/>
              <a:gd name="T20" fmla="*/ 0 w 2196"/>
              <a:gd name="T21" fmla="*/ 1182 h 1392"/>
              <a:gd name="T22" fmla="*/ 12 w 2196"/>
              <a:gd name="T23" fmla="*/ 1092 h 1392"/>
              <a:gd name="T24" fmla="*/ 31 w 2196"/>
              <a:gd name="T25" fmla="*/ 1025 h 1392"/>
              <a:gd name="T26" fmla="*/ 60 w 2196"/>
              <a:gd name="T27" fmla="*/ 954 h 1392"/>
              <a:gd name="T28" fmla="*/ 100 w 2196"/>
              <a:gd name="T29" fmla="*/ 875 h 1392"/>
              <a:gd name="T30" fmla="*/ 150 w 2196"/>
              <a:gd name="T31" fmla="*/ 792 h 1392"/>
              <a:gd name="T32" fmla="*/ 208 w 2196"/>
              <a:gd name="T33" fmla="*/ 707 h 1392"/>
              <a:gd name="T34" fmla="*/ 276 w 2196"/>
              <a:gd name="T35" fmla="*/ 612 h 1392"/>
              <a:gd name="T36" fmla="*/ 376 w 2196"/>
              <a:gd name="T37" fmla="*/ 494 h 1392"/>
              <a:gd name="T38" fmla="*/ 486 w 2196"/>
              <a:gd name="T39" fmla="*/ 390 h 1392"/>
              <a:gd name="T40" fmla="*/ 606 w 2196"/>
              <a:gd name="T41" fmla="*/ 300 h 1392"/>
              <a:gd name="T42" fmla="*/ 744 w 2196"/>
              <a:gd name="T43" fmla="*/ 210 h 1392"/>
              <a:gd name="T44" fmla="*/ 900 w 2196"/>
              <a:gd name="T45" fmla="*/ 138 h 1392"/>
              <a:gd name="T46" fmla="*/ 1044 w 2196"/>
              <a:gd name="T47" fmla="*/ 84 h 1392"/>
              <a:gd name="T48" fmla="*/ 1212 w 2196"/>
              <a:gd name="T49" fmla="*/ 42 h 1392"/>
              <a:gd name="T50" fmla="*/ 1374 w 2196"/>
              <a:gd name="T51" fmla="*/ 12 h 1392"/>
              <a:gd name="T52" fmla="*/ 1572 w 2196"/>
              <a:gd name="T53" fmla="*/ 0 h 1392"/>
              <a:gd name="T54" fmla="*/ 1740 w 2196"/>
              <a:gd name="T55" fmla="*/ 12 h 1392"/>
              <a:gd name="T56" fmla="*/ 1914 w 2196"/>
              <a:gd name="T57" fmla="*/ 30 h 1392"/>
              <a:gd name="T58" fmla="*/ 2052 w 2196"/>
              <a:gd name="T59" fmla="*/ 60 h 1392"/>
              <a:gd name="T60" fmla="*/ 2125 w 2196"/>
              <a:gd name="T61" fmla="*/ 83 h 1392"/>
              <a:gd name="T62" fmla="*/ 2155 w 2196"/>
              <a:gd name="T63" fmla="*/ 101 h 1392"/>
              <a:gd name="T64" fmla="*/ 2176 w 2196"/>
              <a:gd name="T65" fmla="*/ 125 h 1392"/>
              <a:gd name="T66" fmla="*/ 2190 w 2196"/>
              <a:gd name="T67" fmla="*/ 144 h 1392"/>
              <a:gd name="T68" fmla="*/ 2196 w 2196"/>
              <a:gd name="T69" fmla="*/ 180 h 1392"/>
              <a:gd name="T70" fmla="*/ 2190 w 2196"/>
              <a:gd name="T71" fmla="*/ 240 h 1392"/>
              <a:gd name="T72" fmla="*/ 2154 w 2196"/>
              <a:gd name="T73" fmla="*/ 300 h 1392"/>
              <a:gd name="T74" fmla="*/ 1902 w 2196"/>
              <a:gd name="T75" fmla="*/ 540 h 1392"/>
              <a:gd name="T76" fmla="*/ 1716 w 2196"/>
              <a:gd name="T77" fmla="*/ 714 h 1392"/>
              <a:gd name="T78" fmla="*/ 1554 w 2196"/>
              <a:gd name="T79" fmla="*/ 858 h 1392"/>
              <a:gd name="T80" fmla="*/ 1374 w 2196"/>
              <a:gd name="T81" fmla="*/ 1014 h 1392"/>
              <a:gd name="T82" fmla="*/ 1176 w 2196"/>
              <a:gd name="T83" fmla="*/ 1164 h 1392"/>
              <a:gd name="T84" fmla="*/ 1026 w 2196"/>
              <a:gd name="T85" fmla="*/ 1272 h 1392"/>
              <a:gd name="T86" fmla="*/ 936 w 2196"/>
              <a:gd name="T87" fmla="*/ 1320 h 1392"/>
              <a:gd name="T88" fmla="*/ 852 w 2196"/>
              <a:gd name="T89" fmla="*/ 1350 h 1392"/>
              <a:gd name="T90" fmla="*/ 787 w 2196"/>
              <a:gd name="T91" fmla="*/ 1361 h 1392"/>
              <a:gd name="T92" fmla="*/ 694 w 2196"/>
              <a:gd name="T93" fmla="*/ 1370 h 1392"/>
              <a:gd name="T94" fmla="*/ 624 w 2196"/>
              <a:gd name="T95" fmla="*/ 1374 h 13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2196" h="1392">
                <a:moveTo>
                  <a:pt x="624" y="1374"/>
                </a:moveTo>
                <a:lnTo>
                  <a:pt x="534" y="1380"/>
                </a:lnTo>
                <a:lnTo>
                  <a:pt x="430" y="1382"/>
                </a:lnTo>
                <a:lnTo>
                  <a:pt x="340" y="1388"/>
                </a:lnTo>
                <a:lnTo>
                  <a:pt x="222" y="1392"/>
                </a:lnTo>
                <a:lnTo>
                  <a:pt x="148" y="1382"/>
                </a:lnTo>
                <a:lnTo>
                  <a:pt x="96" y="1374"/>
                </a:lnTo>
                <a:lnTo>
                  <a:pt x="42" y="1344"/>
                </a:lnTo>
                <a:lnTo>
                  <a:pt x="24" y="1314"/>
                </a:lnTo>
                <a:lnTo>
                  <a:pt x="0" y="1248"/>
                </a:lnTo>
                <a:lnTo>
                  <a:pt x="0" y="1182"/>
                </a:lnTo>
                <a:lnTo>
                  <a:pt x="12" y="1092"/>
                </a:lnTo>
                <a:lnTo>
                  <a:pt x="31" y="1025"/>
                </a:lnTo>
                <a:lnTo>
                  <a:pt x="60" y="954"/>
                </a:lnTo>
                <a:lnTo>
                  <a:pt x="100" y="875"/>
                </a:lnTo>
                <a:lnTo>
                  <a:pt x="150" y="792"/>
                </a:lnTo>
                <a:lnTo>
                  <a:pt x="208" y="707"/>
                </a:lnTo>
                <a:lnTo>
                  <a:pt x="276" y="612"/>
                </a:lnTo>
                <a:lnTo>
                  <a:pt x="376" y="494"/>
                </a:lnTo>
                <a:lnTo>
                  <a:pt x="486" y="390"/>
                </a:lnTo>
                <a:lnTo>
                  <a:pt x="606" y="300"/>
                </a:lnTo>
                <a:lnTo>
                  <a:pt x="744" y="210"/>
                </a:lnTo>
                <a:lnTo>
                  <a:pt x="900" y="138"/>
                </a:lnTo>
                <a:lnTo>
                  <a:pt x="1044" y="84"/>
                </a:lnTo>
                <a:lnTo>
                  <a:pt x="1212" y="42"/>
                </a:lnTo>
                <a:lnTo>
                  <a:pt x="1374" y="12"/>
                </a:lnTo>
                <a:lnTo>
                  <a:pt x="1572" y="0"/>
                </a:lnTo>
                <a:lnTo>
                  <a:pt x="1740" y="12"/>
                </a:lnTo>
                <a:lnTo>
                  <a:pt x="1914" y="30"/>
                </a:lnTo>
                <a:lnTo>
                  <a:pt x="2052" y="60"/>
                </a:lnTo>
                <a:lnTo>
                  <a:pt x="2125" y="83"/>
                </a:lnTo>
                <a:lnTo>
                  <a:pt x="2155" y="101"/>
                </a:lnTo>
                <a:lnTo>
                  <a:pt x="2176" y="125"/>
                </a:lnTo>
                <a:lnTo>
                  <a:pt x="2190" y="144"/>
                </a:lnTo>
                <a:lnTo>
                  <a:pt x="2196" y="180"/>
                </a:lnTo>
                <a:lnTo>
                  <a:pt x="2190" y="240"/>
                </a:lnTo>
                <a:lnTo>
                  <a:pt x="2154" y="300"/>
                </a:lnTo>
                <a:lnTo>
                  <a:pt x="1902" y="540"/>
                </a:lnTo>
                <a:lnTo>
                  <a:pt x="1716" y="714"/>
                </a:lnTo>
                <a:lnTo>
                  <a:pt x="1554" y="858"/>
                </a:lnTo>
                <a:lnTo>
                  <a:pt x="1374" y="1014"/>
                </a:lnTo>
                <a:lnTo>
                  <a:pt x="1176" y="1164"/>
                </a:lnTo>
                <a:lnTo>
                  <a:pt x="1026" y="1272"/>
                </a:lnTo>
                <a:lnTo>
                  <a:pt x="936" y="1320"/>
                </a:lnTo>
                <a:lnTo>
                  <a:pt x="852" y="1350"/>
                </a:lnTo>
                <a:lnTo>
                  <a:pt x="787" y="1361"/>
                </a:lnTo>
                <a:lnTo>
                  <a:pt x="694" y="1370"/>
                </a:lnTo>
                <a:lnTo>
                  <a:pt x="624" y="1374"/>
                </a:lnTo>
              </a:path>
            </a:pathLst>
          </a:custGeom>
          <a:solidFill>
            <a:srgbClr val="CCFFFF"/>
          </a:solidFill>
          <a:ln w="19080" cap="flat">
            <a:solidFill>
              <a:srgbClr val="CC66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s-CO">
              <a:solidFill>
                <a:srgbClr val="FFFFFF"/>
              </a:solidFill>
            </a:endParaRPr>
          </a:p>
        </p:txBody>
      </p:sp>
      <p:sp>
        <p:nvSpPr>
          <p:cNvPr id="56323" name="Freeform 3"/>
          <p:cNvSpPr>
            <a:spLocks noChangeArrowheads="1"/>
          </p:cNvSpPr>
          <p:nvPr/>
        </p:nvSpPr>
        <p:spPr bwMode="auto">
          <a:xfrm>
            <a:off x="4411663" y="3870325"/>
            <a:ext cx="3422650" cy="1403350"/>
          </a:xfrm>
          <a:custGeom>
            <a:avLst/>
            <a:gdLst>
              <a:gd name="T0" fmla="*/ 120 w 3210"/>
              <a:gd name="T1" fmla="*/ 708 h 1314"/>
              <a:gd name="T2" fmla="*/ 66 w 3210"/>
              <a:gd name="T3" fmla="*/ 630 h 1314"/>
              <a:gd name="T4" fmla="*/ 24 w 3210"/>
              <a:gd name="T5" fmla="*/ 546 h 1314"/>
              <a:gd name="T6" fmla="*/ 6 w 3210"/>
              <a:gd name="T7" fmla="*/ 474 h 1314"/>
              <a:gd name="T8" fmla="*/ 0 w 3210"/>
              <a:gd name="T9" fmla="*/ 390 h 1314"/>
              <a:gd name="T10" fmla="*/ 18 w 3210"/>
              <a:gd name="T11" fmla="*/ 306 h 1314"/>
              <a:gd name="T12" fmla="*/ 34 w 3210"/>
              <a:gd name="T13" fmla="*/ 269 h 1314"/>
              <a:gd name="T14" fmla="*/ 54 w 3210"/>
              <a:gd name="T15" fmla="*/ 234 h 1314"/>
              <a:gd name="T16" fmla="*/ 82 w 3210"/>
              <a:gd name="T17" fmla="*/ 203 h 1314"/>
              <a:gd name="T18" fmla="*/ 120 w 3210"/>
              <a:gd name="T19" fmla="*/ 180 h 1314"/>
              <a:gd name="T20" fmla="*/ 166 w 3210"/>
              <a:gd name="T21" fmla="*/ 161 h 1314"/>
              <a:gd name="T22" fmla="*/ 259 w 3210"/>
              <a:gd name="T23" fmla="*/ 143 h 1314"/>
              <a:gd name="T24" fmla="*/ 414 w 3210"/>
              <a:gd name="T25" fmla="*/ 126 h 1314"/>
              <a:gd name="T26" fmla="*/ 678 w 3210"/>
              <a:gd name="T27" fmla="*/ 114 h 1314"/>
              <a:gd name="T28" fmla="*/ 906 w 3210"/>
              <a:gd name="T29" fmla="*/ 108 h 1314"/>
              <a:gd name="T30" fmla="*/ 1170 w 3210"/>
              <a:gd name="T31" fmla="*/ 96 h 1314"/>
              <a:gd name="T32" fmla="*/ 1428 w 3210"/>
              <a:gd name="T33" fmla="*/ 78 h 1314"/>
              <a:gd name="T34" fmla="*/ 1549 w 3210"/>
              <a:gd name="T35" fmla="*/ 68 h 1314"/>
              <a:gd name="T36" fmla="*/ 1698 w 3210"/>
              <a:gd name="T37" fmla="*/ 54 h 1314"/>
              <a:gd name="T38" fmla="*/ 1762 w 3210"/>
              <a:gd name="T39" fmla="*/ 44 h 1314"/>
              <a:gd name="T40" fmla="*/ 1824 w 3210"/>
              <a:gd name="T41" fmla="*/ 30 h 1314"/>
              <a:gd name="T42" fmla="*/ 1896 w 3210"/>
              <a:gd name="T43" fmla="*/ 0 h 1314"/>
              <a:gd name="T44" fmla="*/ 2034 w 3210"/>
              <a:gd name="T45" fmla="*/ 6 h 1314"/>
              <a:gd name="T46" fmla="*/ 2304 w 3210"/>
              <a:gd name="T47" fmla="*/ 18 h 1314"/>
              <a:gd name="T48" fmla="*/ 2538 w 3210"/>
              <a:gd name="T49" fmla="*/ 24 h 1314"/>
              <a:gd name="T50" fmla="*/ 2694 w 3210"/>
              <a:gd name="T51" fmla="*/ 30 h 1314"/>
              <a:gd name="T52" fmla="*/ 2898 w 3210"/>
              <a:gd name="T53" fmla="*/ 48 h 1314"/>
              <a:gd name="T54" fmla="*/ 3018 w 3210"/>
              <a:gd name="T55" fmla="*/ 60 h 1314"/>
              <a:gd name="T56" fmla="*/ 3097 w 3210"/>
              <a:gd name="T57" fmla="*/ 71 h 1314"/>
              <a:gd name="T58" fmla="*/ 3151 w 3210"/>
              <a:gd name="T59" fmla="*/ 86 h 1314"/>
              <a:gd name="T60" fmla="*/ 3175 w 3210"/>
              <a:gd name="T61" fmla="*/ 98 h 1314"/>
              <a:gd name="T62" fmla="*/ 3204 w 3210"/>
              <a:gd name="T63" fmla="*/ 138 h 1314"/>
              <a:gd name="T64" fmla="*/ 3210 w 3210"/>
              <a:gd name="T65" fmla="*/ 204 h 1314"/>
              <a:gd name="T66" fmla="*/ 3198 w 3210"/>
              <a:gd name="T67" fmla="*/ 288 h 1314"/>
              <a:gd name="T68" fmla="*/ 3168 w 3210"/>
              <a:gd name="T69" fmla="*/ 384 h 1314"/>
              <a:gd name="T70" fmla="*/ 3114 w 3210"/>
              <a:gd name="T71" fmla="*/ 480 h 1314"/>
              <a:gd name="T72" fmla="*/ 3048 w 3210"/>
              <a:gd name="T73" fmla="*/ 576 h 1314"/>
              <a:gd name="T74" fmla="*/ 2976 w 3210"/>
              <a:gd name="T75" fmla="*/ 666 h 1314"/>
              <a:gd name="T76" fmla="*/ 2856 w 3210"/>
              <a:gd name="T77" fmla="*/ 786 h 1314"/>
              <a:gd name="T78" fmla="*/ 2676 w 3210"/>
              <a:gd name="T79" fmla="*/ 948 h 1314"/>
              <a:gd name="T80" fmla="*/ 2514 w 3210"/>
              <a:gd name="T81" fmla="*/ 1056 h 1314"/>
              <a:gd name="T82" fmla="*/ 2376 w 3210"/>
              <a:gd name="T83" fmla="*/ 1134 h 1314"/>
              <a:gd name="T84" fmla="*/ 2178 w 3210"/>
              <a:gd name="T85" fmla="*/ 1218 h 1314"/>
              <a:gd name="T86" fmla="*/ 1986 w 3210"/>
              <a:gd name="T87" fmla="*/ 1266 h 1314"/>
              <a:gd name="T88" fmla="*/ 1818 w 3210"/>
              <a:gd name="T89" fmla="*/ 1296 h 1314"/>
              <a:gd name="T90" fmla="*/ 1596 w 3210"/>
              <a:gd name="T91" fmla="*/ 1314 h 1314"/>
              <a:gd name="T92" fmla="*/ 1350 w 3210"/>
              <a:gd name="T93" fmla="*/ 1314 h 1314"/>
              <a:gd name="T94" fmla="*/ 1194 w 3210"/>
              <a:gd name="T95" fmla="*/ 1296 h 1314"/>
              <a:gd name="T96" fmla="*/ 978 w 3210"/>
              <a:gd name="T97" fmla="*/ 1248 h 1314"/>
              <a:gd name="T98" fmla="*/ 726 w 3210"/>
              <a:gd name="T99" fmla="*/ 1146 h 1314"/>
              <a:gd name="T100" fmla="*/ 594 w 3210"/>
              <a:gd name="T101" fmla="*/ 1074 h 1314"/>
              <a:gd name="T102" fmla="*/ 438 w 3210"/>
              <a:gd name="T103" fmla="*/ 984 h 1314"/>
              <a:gd name="T104" fmla="*/ 276 w 3210"/>
              <a:gd name="T105" fmla="*/ 864 h 1314"/>
              <a:gd name="T106" fmla="*/ 186 w 3210"/>
              <a:gd name="T107" fmla="*/ 780 h 1314"/>
              <a:gd name="T108" fmla="*/ 120 w 3210"/>
              <a:gd name="T109" fmla="*/ 708 h 13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210" h="1314">
                <a:moveTo>
                  <a:pt x="120" y="708"/>
                </a:moveTo>
                <a:lnTo>
                  <a:pt x="66" y="630"/>
                </a:lnTo>
                <a:lnTo>
                  <a:pt x="24" y="546"/>
                </a:lnTo>
                <a:lnTo>
                  <a:pt x="6" y="474"/>
                </a:lnTo>
                <a:lnTo>
                  <a:pt x="0" y="390"/>
                </a:lnTo>
                <a:lnTo>
                  <a:pt x="18" y="306"/>
                </a:lnTo>
                <a:lnTo>
                  <a:pt x="34" y="269"/>
                </a:lnTo>
                <a:lnTo>
                  <a:pt x="54" y="234"/>
                </a:lnTo>
                <a:lnTo>
                  <a:pt x="82" y="203"/>
                </a:lnTo>
                <a:lnTo>
                  <a:pt x="120" y="180"/>
                </a:lnTo>
                <a:lnTo>
                  <a:pt x="166" y="161"/>
                </a:lnTo>
                <a:lnTo>
                  <a:pt x="259" y="143"/>
                </a:lnTo>
                <a:lnTo>
                  <a:pt x="414" y="126"/>
                </a:lnTo>
                <a:lnTo>
                  <a:pt x="678" y="114"/>
                </a:lnTo>
                <a:lnTo>
                  <a:pt x="906" y="108"/>
                </a:lnTo>
                <a:lnTo>
                  <a:pt x="1170" y="96"/>
                </a:lnTo>
                <a:lnTo>
                  <a:pt x="1428" y="78"/>
                </a:lnTo>
                <a:lnTo>
                  <a:pt x="1549" y="68"/>
                </a:lnTo>
                <a:lnTo>
                  <a:pt x="1698" y="54"/>
                </a:lnTo>
                <a:lnTo>
                  <a:pt x="1762" y="44"/>
                </a:lnTo>
                <a:lnTo>
                  <a:pt x="1824" y="30"/>
                </a:lnTo>
                <a:lnTo>
                  <a:pt x="1896" y="0"/>
                </a:lnTo>
                <a:lnTo>
                  <a:pt x="2034" y="6"/>
                </a:lnTo>
                <a:lnTo>
                  <a:pt x="2304" y="18"/>
                </a:lnTo>
                <a:lnTo>
                  <a:pt x="2538" y="24"/>
                </a:lnTo>
                <a:lnTo>
                  <a:pt x="2694" y="30"/>
                </a:lnTo>
                <a:lnTo>
                  <a:pt x="2898" y="48"/>
                </a:lnTo>
                <a:lnTo>
                  <a:pt x="3018" y="60"/>
                </a:lnTo>
                <a:lnTo>
                  <a:pt x="3097" y="71"/>
                </a:lnTo>
                <a:lnTo>
                  <a:pt x="3151" y="86"/>
                </a:lnTo>
                <a:lnTo>
                  <a:pt x="3175" y="98"/>
                </a:lnTo>
                <a:lnTo>
                  <a:pt x="3204" y="138"/>
                </a:lnTo>
                <a:lnTo>
                  <a:pt x="3210" y="204"/>
                </a:lnTo>
                <a:lnTo>
                  <a:pt x="3198" y="288"/>
                </a:lnTo>
                <a:lnTo>
                  <a:pt x="3168" y="384"/>
                </a:lnTo>
                <a:lnTo>
                  <a:pt x="3114" y="480"/>
                </a:lnTo>
                <a:lnTo>
                  <a:pt x="3048" y="576"/>
                </a:lnTo>
                <a:lnTo>
                  <a:pt x="2976" y="666"/>
                </a:lnTo>
                <a:lnTo>
                  <a:pt x="2856" y="786"/>
                </a:lnTo>
                <a:lnTo>
                  <a:pt x="2676" y="948"/>
                </a:lnTo>
                <a:lnTo>
                  <a:pt x="2514" y="1056"/>
                </a:lnTo>
                <a:lnTo>
                  <a:pt x="2376" y="1134"/>
                </a:lnTo>
                <a:lnTo>
                  <a:pt x="2178" y="1218"/>
                </a:lnTo>
                <a:lnTo>
                  <a:pt x="1986" y="1266"/>
                </a:lnTo>
                <a:lnTo>
                  <a:pt x="1818" y="1296"/>
                </a:lnTo>
                <a:lnTo>
                  <a:pt x="1596" y="1314"/>
                </a:lnTo>
                <a:lnTo>
                  <a:pt x="1350" y="1314"/>
                </a:lnTo>
                <a:lnTo>
                  <a:pt x="1194" y="1296"/>
                </a:lnTo>
                <a:lnTo>
                  <a:pt x="978" y="1248"/>
                </a:lnTo>
                <a:lnTo>
                  <a:pt x="726" y="1146"/>
                </a:lnTo>
                <a:lnTo>
                  <a:pt x="594" y="1074"/>
                </a:lnTo>
                <a:lnTo>
                  <a:pt x="438" y="984"/>
                </a:lnTo>
                <a:lnTo>
                  <a:pt x="276" y="864"/>
                </a:lnTo>
                <a:lnTo>
                  <a:pt x="186" y="780"/>
                </a:lnTo>
                <a:lnTo>
                  <a:pt x="120" y="708"/>
                </a:lnTo>
                <a:close/>
              </a:path>
            </a:pathLst>
          </a:custGeom>
          <a:solidFill>
            <a:srgbClr val="CCFFFF"/>
          </a:solidFill>
          <a:ln w="19080" cap="flat">
            <a:solidFill>
              <a:srgbClr val="CC66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s-CO">
              <a:solidFill>
                <a:srgbClr val="FFFFFF"/>
              </a:solidFill>
            </a:endParaRPr>
          </a:p>
        </p:txBody>
      </p:sp>
      <p:sp>
        <p:nvSpPr>
          <p:cNvPr id="56324" name="Freeform 4"/>
          <p:cNvSpPr>
            <a:spLocks noChangeArrowheads="1"/>
          </p:cNvSpPr>
          <p:nvPr/>
        </p:nvSpPr>
        <p:spPr bwMode="auto">
          <a:xfrm>
            <a:off x="5562600" y="2438401"/>
            <a:ext cx="2279650" cy="1458913"/>
          </a:xfrm>
          <a:custGeom>
            <a:avLst/>
            <a:gdLst>
              <a:gd name="T0" fmla="*/ 900 w 2136"/>
              <a:gd name="T1" fmla="*/ 1314 h 1368"/>
              <a:gd name="T2" fmla="*/ 1068 w 2136"/>
              <a:gd name="T3" fmla="*/ 1314 h 1368"/>
              <a:gd name="T4" fmla="*/ 1194 w 2136"/>
              <a:gd name="T5" fmla="*/ 1320 h 1368"/>
              <a:gd name="T6" fmla="*/ 1536 w 2136"/>
              <a:gd name="T7" fmla="*/ 1332 h 1368"/>
              <a:gd name="T8" fmla="*/ 1746 w 2136"/>
              <a:gd name="T9" fmla="*/ 1344 h 1368"/>
              <a:gd name="T10" fmla="*/ 1918 w 2136"/>
              <a:gd name="T11" fmla="*/ 1352 h 1368"/>
              <a:gd name="T12" fmla="*/ 2040 w 2136"/>
              <a:gd name="T13" fmla="*/ 1368 h 1368"/>
              <a:gd name="T14" fmla="*/ 2094 w 2136"/>
              <a:gd name="T15" fmla="*/ 1362 h 1368"/>
              <a:gd name="T16" fmla="*/ 2116 w 2136"/>
              <a:gd name="T17" fmla="*/ 1352 h 1368"/>
              <a:gd name="T18" fmla="*/ 2130 w 2136"/>
              <a:gd name="T19" fmla="*/ 1332 h 1368"/>
              <a:gd name="T20" fmla="*/ 2136 w 2136"/>
              <a:gd name="T21" fmla="*/ 1278 h 1368"/>
              <a:gd name="T22" fmla="*/ 2136 w 2136"/>
              <a:gd name="T23" fmla="*/ 1182 h 1368"/>
              <a:gd name="T24" fmla="*/ 2124 w 2136"/>
              <a:gd name="T25" fmla="*/ 1092 h 1368"/>
              <a:gd name="T26" fmla="*/ 2100 w 2136"/>
              <a:gd name="T27" fmla="*/ 984 h 1368"/>
              <a:gd name="T28" fmla="*/ 2070 w 2136"/>
              <a:gd name="T29" fmla="*/ 888 h 1368"/>
              <a:gd name="T30" fmla="*/ 2047 w 2136"/>
              <a:gd name="T31" fmla="*/ 815 h 1368"/>
              <a:gd name="T32" fmla="*/ 2004 w 2136"/>
              <a:gd name="T33" fmla="*/ 720 h 1368"/>
              <a:gd name="T34" fmla="*/ 1968 w 2136"/>
              <a:gd name="T35" fmla="*/ 648 h 1368"/>
              <a:gd name="T36" fmla="*/ 1926 w 2136"/>
              <a:gd name="T37" fmla="*/ 582 h 1368"/>
              <a:gd name="T38" fmla="*/ 1866 w 2136"/>
              <a:gd name="T39" fmla="*/ 492 h 1368"/>
              <a:gd name="T40" fmla="*/ 1824 w 2136"/>
              <a:gd name="T41" fmla="*/ 438 h 1368"/>
              <a:gd name="T42" fmla="*/ 1764 w 2136"/>
              <a:gd name="T43" fmla="*/ 372 h 1368"/>
              <a:gd name="T44" fmla="*/ 1716 w 2136"/>
              <a:gd name="T45" fmla="*/ 324 h 1368"/>
              <a:gd name="T46" fmla="*/ 1651 w 2136"/>
              <a:gd name="T47" fmla="*/ 266 h 1368"/>
              <a:gd name="T48" fmla="*/ 1576 w 2136"/>
              <a:gd name="T49" fmla="*/ 206 h 1368"/>
              <a:gd name="T50" fmla="*/ 1470 w 2136"/>
              <a:gd name="T51" fmla="*/ 138 h 1368"/>
              <a:gd name="T52" fmla="*/ 1387 w 2136"/>
              <a:gd name="T53" fmla="*/ 86 h 1368"/>
              <a:gd name="T54" fmla="*/ 1278 w 2136"/>
              <a:gd name="T55" fmla="*/ 30 h 1368"/>
              <a:gd name="T56" fmla="*/ 1194 w 2136"/>
              <a:gd name="T57" fmla="*/ 0 h 1368"/>
              <a:gd name="T58" fmla="*/ 1140 w 2136"/>
              <a:gd name="T59" fmla="*/ 0 h 1368"/>
              <a:gd name="T60" fmla="*/ 1086 w 2136"/>
              <a:gd name="T61" fmla="*/ 30 h 1368"/>
              <a:gd name="T62" fmla="*/ 990 w 2136"/>
              <a:gd name="T63" fmla="*/ 108 h 1368"/>
              <a:gd name="T64" fmla="*/ 876 w 2136"/>
              <a:gd name="T65" fmla="*/ 210 h 1368"/>
              <a:gd name="T66" fmla="*/ 780 w 2136"/>
              <a:gd name="T67" fmla="*/ 300 h 1368"/>
              <a:gd name="T68" fmla="*/ 624 w 2136"/>
              <a:gd name="T69" fmla="*/ 444 h 1368"/>
              <a:gd name="T70" fmla="*/ 450 w 2136"/>
              <a:gd name="T71" fmla="*/ 600 h 1368"/>
              <a:gd name="T72" fmla="*/ 288 w 2136"/>
              <a:gd name="T73" fmla="*/ 744 h 1368"/>
              <a:gd name="T74" fmla="*/ 138 w 2136"/>
              <a:gd name="T75" fmla="*/ 870 h 1368"/>
              <a:gd name="T76" fmla="*/ 0 w 2136"/>
              <a:gd name="T77" fmla="*/ 978 h 13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2136" h="1368">
                <a:moveTo>
                  <a:pt x="900" y="1314"/>
                </a:moveTo>
                <a:lnTo>
                  <a:pt x="1068" y="1314"/>
                </a:lnTo>
                <a:lnTo>
                  <a:pt x="1194" y="1320"/>
                </a:lnTo>
                <a:lnTo>
                  <a:pt x="1536" y="1332"/>
                </a:lnTo>
                <a:lnTo>
                  <a:pt x="1746" y="1344"/>
                </a:lnTo>
                <a:lnTo>
                  <a:pt x="1918" y="1352"/>
                </a:lnTo>
                <a:lnTo>
                  <a:pt x="2040" y="1368"/>
                </a:lnTo>
                <a:lnTo>
                  <a:pt x="2094" y="1362"/>
                </a:lnTo>
                <a:lnTo>
                  <a:pt x="2116" y="1352"/>
                </a:lnTo>
                <a:lnTo>
                  <a:pt x="2130" y="1332"/>
                </a:lnTo>
                <a:lnTo>
                  <a:pt x="2136" y="1278"/>
                </a:lnTo>
                <a:lnTo>
                  <a:pt x="2136" y="1182"/>
                </a:lnTo>
                <a:lnTo>
                  <a:pt x="2124" y="1092"/>
                </a:lnTo>
                <a:lnTo>
                  <a:pt x="2100" y="984"/>
                </a:lnTo>
                <a:lnTo>
                  <a:pt x="2070" y="888"/>
                </a:lnTo>
                <a:lnTo>
                  <a:pt x="2047" y="815"/>
                </a:lnTo>
                <a:lnTo>
                  <a:pt x="2004" y="720"/>
                </a:lnTo>
                <a:lnTo>
                  <a:pt x="1968" y="648"/>
                </a:lnTo>
                <a:lnTo>
                  <a:pt x="1926" y="582"/>
                </a:lnTo>
                <a:lnTo>
                  <a:pt x="1866" y="492"/>
                </a:lnTo>
                <a:lnTo>
                  <a:pt x="1824" y="438"/>
                </a:lnTo>
                <a:lnTo>
                  <a:pt x="1764" y="372"/>
                </a:lnTo>
                <a:lnTo>
                  <a:pt x="1716" y="324"/>
                </a:lnTo>
                <a:lnTo>
                  <a:pt x="1651" y="266"/>
                </a:lnTo>
                <a:lnTo>
                  <a:pt x="1576" y="206"/>
                </a:lnTo>
                <a:lnTo>
                  <a:pt x="1470" y="138"/>
                </a:lnTo>
                <a:lnTo>
                  <a:pt x="1387" y="86"/>
                </a:lnTo>
                <a:lnTo>
                  <a:pt x="1278" y="30"/>
                </a:lnTo>
                <a:lnTo>
                  <a:pt x="1194" y="0"/>
                </a:lnTo>
                <a:lnTo>
                  <a:pt x="1140" y="0"/>
                </a:lnTo>
                <a:lnTo>
                  <a:pt x="1086" y="30"/>
                </a:lnTo>
                <a:lnTo>
                  <a:pt x="990" y="108"/>
                </a:lnTo>
                <a:lnTo>
                  <a:pt x="876" y="210"/>
                </a:lnTo>
                <a:lnTo>
                  <a:pt x="780" y="300"/>
                </a:lnTo>
                <a:lnTo>
                  <a:pt x="624" y="444"/>
                </a:lnTo>
                <a:lnTo>
                  <a:pt x="450" y="600"/>
                </a:lnTo>
                <a:lnTo>
                  <a:pt x="288" y="744"/>
                </a:lnTo>
                <a:lnTo>
                  <a:pt x="138" y="870"/>
                </a:lnTo>
                <a:lnTo>
                  <a:pt x="0" y="978"/>
                </a:lnTo>
              </a:path>
            </a:pathLst>
          </a:custGeom>
          <a:noFill/>
          <a:ln w="19080" cap="flat">
            <a:solidFill>
              <a:srgbClr val="CC66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s-CO">
              <a:solidFill>
                <a:srgbClr val="FFFFFF"/>
              </a:solidFill>
            </a:endParaRPr>
          </a:p>
        </p:txBody>
      </p:sp>
      <p:sp>
        <p:nvSpPr>
          <p:cNvPr id="56325" name="Oval 5"/>
          <p:cNvSpPr>
            <a:spLocks noChangeArrowheads="1"/>
          </p:cNvSpPr>
          <p:nvPr/>
        </p:nvSpPr>
        <p:spPr bwMode="auto">
          <a:xfrm>
            <a:off x="6343650" y="3681413"/>
            <a:ext cx="96838" cy="82550"/>
          </a:xfrm>
          <a:prstGeom prst="ellipse">
            <a:avLst/>
          </a:prstGeom>
          <a:solidFill>
            <a:srgbClr val="F5D87D"/>
          </a:solidFill>
          <a:ln w="9360" cap="sq">
            <a:solidFill>
              <a:srgbClr val="CC66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s-CO">
              <a:solidFill>
                <a:srgbClr val="FFFFFF"/>
              </a:solidFill>
            </a:endParaRPr>
          </a:p>
        </p:txBody>
      </p:sp>
      <p:sp>
        <p:nvSpPr>
          <p:cNvPr id="56326" name="Oval 6"/>
          <p:cNvSpPr>
            <a:spLocks noChangeArrowheads="1"/>
          </p:cNvSpPr>
          <p:nvPr/>
        </p:nvSpPr>
        <p:spPr bwMode="auto">
          <a:xfrm>
            <a:off x="6951664" y="3749675"/>
            <a:ext cx="77787" cy="77788"/>
          </a:xfrm>
          <a:prstGeom prst="ellipse">
            <a:avLst/>
          </a:prstGeom>
          <a:solidFill>
            <a:srgbClr val="F5D87D"/>
          </a:solidFill>
          <a:ln w="9360" cap="sq">
            <a:solidFill>
              <a:srgbClr val="CC66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s-CO">
              <a:solidFill>
                <a:srgbClr val="FFFFFF"/>
              </a:solidFill>
            </a:endParaRPr>
          </a:p>
        </p:txBody>
      </p:sp>
      <p:sp>
        <p:nvSpPr>
          <p:cNvPr id="56327" name="Oval 7"/>
          <p:cNvSpPr>
            <a:spLocks noChangeArrowheads="1"/>
          </p:cNvSpPr>
          <p:nvPr/>
        </p:nvSpPr>
        <p:spPr bwMode="auto">
          <a:xfrm>
            <a:off x="7169150" y="3756025"/>
            <a:ext cx="77788" cy="77788"/>
          </a:xfrm>
          <a:prstGeom prst="ellipse">
            <a:avLst/>
          </a:prstGeom>
          <a:solidFill>
            <a:srgbClr val="F5D87D"/>
          </a:solidFill>
          <a:ln w="9360" cap="sq">
            <a:solidFill>
              <a:srgbClr val="CC66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s-CO">
              <a:solidFill>
                <a:srgbClr val="FFFFFF"/>
              </a:solidFill>
            </a:endParaRPr>
          </a:p>
        </p:txBody>
      </p:sp>
      <p:sp>
        <p:nvSpPr>
          <p:cNvPr id="56328" name="Oval 8"/>
          <p:cNvSpPr>
            <a:spLocks noChangeArrowheads="1"/>
          </p:cNvSpPr>
          <p:nvPr/>
        </p:nvSpPr>
        <p:spPr bwMode="auto">
          <a:xfrm>
            <a:off x="6742114" y="3729039"/>
            <a:ext cx="77787" cy="79375"/>
          </a:xfrm>
          <a:prstGeom prst="ellipse">
            <a:avLst/>
          </a:prstGeom>
          <a:solidFill>
            <a:srgbClr val="F5D87D"/>
          </a:solidFill>
          <a:ln w="9360" cap="sq">
            <a:solidFill>
              <a:srgbClr val="CC66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s-CO">
              <a:solidFill>
                <a:srgbClr val="FFFFFF"/>
              </a:solidFill>
            </a:endParaRPr>
          </a:p>
        </p:txBody>
      </p:sp>
      <p:sp>
        <p:nvSpPr>
          <p:cNvPr id="56329" name="Freeform 9"/>
          <p:cNvSpPr>
            <a:spLocks noChangeArrowheads="1"/>
          </p:cNvSpPr>
          <p:nvPr/>
        </p:nvSpPr>
        <p:spPr bwMode="auto">
          <a:xfrm>
            <a:off x="5148264" y="2438401"/>
            <a:ext cx="2693987" cy="1458913"/>
          </a:xfrm>
          <a:custGeom>
            <a:avLst/>
            <a:gdLst>
              <a:gd name="T0" fmla="*/ 2349 w 3043"/>
              <a:gd name="T1" fmla="*/ 1431 h 1648"/>
              <a:gd name="T2" fmla="*/ 2780 w 3043"/>
              <a:gd name="T3" fmla="*/ 1629 h 1648"/>
              <a:gd name="T4" fmla="*/ 3019 w 3043"/>
              <a:gd name="T5" fmla="*/ 1629 h 1648"/>
              <a:gd name="T6" fmla="*/ 3043 w 3043"/>
              <a:gd name="T7" fmla="*/ 1424 h 1648"/>
              <a:gd name="T8" fmla="*/ 2963 w 3043"/>
              <a:gd name="T9" fmla="*/ 1070 h 1648"/>
              <a:gd name="T10" fmla="*/ 2840 w 3043"/>
              <a:gd name="T11" fmla="*/ 781 h 1648"/>
              <a:gd name="T12" fmla="*/ 2667 w 3043"/>
              <a:gd name="T13" fmla="*/ 528 h 1648"/>
              <a:gd name="T14" fmla="*/ 2458 w 3043"/>
              <a:gd name="T15" fmla="*/ 320 h 1648"/>
              <a:gd name="T16" fmla="*/ 2140 w 3043"/>
              <a:gd name="T17" fmla="*/ 104 h 1648"/>
              <a:gd name="T18" fmla="*/ 1842 w 3043"/>
              <a:gd name="T19" fmla="*/ 0 h 1648"/>
              <a:gd name="T20" fmla="*/ 1524 w 3043"/>
              <a:gd name="T21" fmla="*/ 253 h 1648"/>
              <a:gd name="T22" fmla="*/ 1010 w 3043"/>
              <a:gd name="T23" fmla="*/ 723 h 1648"/>
              <a:gd name="T24" fmla="*/ 474 w 3043"/>
              <a:gd name="T25" fmla="*/ 1176 h 1648"/>
              <a:gd name="T26" fmla="*/ 135 w 3043"/>
              <a:gd name="T27" fmla="*/ 1404 h 1648"/>
              <a:gd name="T28" fmla="*/ 303 w 3043"/>
              <a:gd name="T29" fmla="*/ 1389 h 1648"/>
              <a:gd name="T30" fmla="*/ 654 w 3043"/>
              <a:gd name="T31" fmla="*/ 1152 h 1648"/>
              <a:gd name="T32" fmla="*/ 1035 w 3043"/>
              <a:gd name="T33" fmla="*/ 1032 h 1648"/>
              <a:gd name="T34" fmla="*/ 1662 w 3043"/>
              <a:gd name="T35" fmla="*/ 990 h 1648"/>
              <a:gd name="T36" fmla="*/ 2061 w 3043"/>
              <a:gd name="T37" fmla="*/ 1044 h 1648"/>
              <a:gd name="T38" fmla="*/ 2304 w 3043"/>
              <a:gd name="T39" fmla="*/ 1251 h 1648"/>
              <a:gd name="T40" fmla="*/ 2016 w 3043"/>
              <a:gd name="T41" fmla="*/ 1212 h 1648"/>
              <a:gd name="T42" fmla="*/ 1743 w 3043"/>
              <a:gd name="T43" fmla="*/ 1203 h 1648"/>
              <a:gd name="T44" fmla="*/ 1434 w 3043"/>
              <a:gd name="T45" fmla="*/ 1239 h 1648"/>
              <a:gd name="T46" fmla="*/ 1122 w 3043"/>
              <a:gd name="T47" fmla="*/ 1212 h 1648"/>
              <a:gd name="T48" fmla="*/ 900 w 3043"/>
              <a:gd name="T49" fmla="*/ 1185 h 1648"/>
              <a:gd name="T50" fmla="*/ 795 w 3043"/>
              <a:gd name="T51" fmla="*/ 1290 h 1648"/>
              <a:gd name="T52" fmla="*/ 822 w 3043"/>
              <a:gd name="T53" fmla="*/ 1398 h 1648"/>
              <a:gd name="T54" fmla="*/ 1005 w 3043"/>
              <a:gd name="T55" fmla="*/ 1458 h 1648"/>
              <a:gd name="T56" fmla="*/ 1296 w 3043"/>
              <a:gd name="T57" fmla="*/ 1401 h 1648"/>
              <a:gd name="T58" fmla="*/ 1506 w 3043"/>
              <a:gd name="T59" fmla="*/ 1311 h 1648"/>
              <a:gd name="T60" fmla="*/ 1524 w 3043"/>
              <a:gd name="T61" fmla="*/ 1407 h 1648"/>
              <a:gd name="T62" fmla="*/ 1500 w 3043"/>
              <a:gd name="T63" fmla="*/ 1533 h 1648"/>
              <a:gd name="T64" fmla="*/ 1764 w 3043"/>
              <a:gd name="T65" fmla="*/ 1512 h 1648"/>
              <a:gd name="T66" fmla="*/ 1725 w 3043"/>
              <a:gd name="T67" fmla="*/ 1323 h 1648"/>
              <a:gd name="T68" fmla="*/ 1824 w 3043"/>
              <a:gd name="T69" fmla="*/ 1290 h 1648"/>
              <a:gd name="T70" fmla="*/ 1935 w 3043"/>
              <a:gd name="T71" fmla="*/ 1488 h 1648"/>
              <a:gd name="T72" fmla="*/ 2004 w 3043"/>
              <a:gd name="T73" fmla="*/ 1533 h 1648"/>
              <a:gd name="T74" fmla="*/ 1953 w 3043"/>
              <a:gd name="T75" fmla="*/ 1368 h 1648"/>
              <a:gd name="T76" fmla="*/ 2022 w 3043"/>
              <a:gd name="T77" fmla="*/ 1314 h 1648"/>
              <a:gd name="T78" fmla="*/ 2112 w 3043"/>
              <a:gd name="T79" fmla="*/ 1428 h 1648"/>
              <a:gd name="T80" fmla="*/ 2253 w 3043"/>
              <a:gd name="T81" fmla="*/ 1593 h 1648"/>
              <a:gd name="T82" fmla="*/ 2199 w 3043"/>
              <a:gd name="T83" fmla="*/ 1383 h 16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3043" h="1648">
                <a:moveTo>
                  <a:pt x="2256" y="1326"/>
                </a:moveTo>
                <a:lnTo>
                  <a:pt x="2310" y="1341"/>
                </a:lnTo>
                <a:lnTo>
                  <a:pt x="2349" y="1431"/>
                </a:lnTo>
                <a:lnTo>
                  <a:pt x="2442" y="1611"/>
                </a:lnTo>
                <a:lnTo>
                  <a:pt x="2573" y="1619"/>
                </a:lnTo>
                <a:lnTo>
                  <a:pt x="2780" y="1629"/>
                </a:lnTo>
                <a:lnTo>
                  <a:pt x="2927" y="1648"/>
                </a:lnTo>
                <a:lnTo>
                  <a:pt x="2992" y="1641"/>
                </a:lnTo>
                <a:lnTo>
                  <a:pt x="3019" y="1629"/>
                </a:lnTo>
                <a:lnTo>
                  <a:pt x="3036" y="1605"/>
                </a:lnTo>
                <a:lnTo>
                  <a:pt x="3043" y="1540"/>
                </a:lnTo>
                <a:lnTo>
                  <a:pt x="3043" y="1424"/>
                </a:lnTo>
                <a:lnTo>
                  <a:pt x="3029" y="1316"/>
                </a:lnTo>
                <a:lnTo>
                  <a:pt x="3000" y="1185"/>
                </a:lnTo>
                <a:lnTo>
                  <a:pt x="2963" y="1070"/>
                </a:lnTo>
                <a:lnTo>
                  <a:pt x="2936" y="982"/>
                </a:lnTo>
                <a:lnTo>
                  <a:pt x="2884" y="867"/>
                </a:lnTo>
                <a:lnTo>
                  <a:pt x="2840" y="781"/>
                </a:lnTo>
                <a:lnTo>
                  <a:pt x="2790" y="701"/>
                </a:lnTo>
                <a:lnTo>
                  <a:pt x="2718" y="593"/>
                </a:lnTo>
                <a:lnTo>
                  <a:pt x="2667" y="528"/>
                </a:lnTo>
                <a:lnTo>
                  <a:pt x="2595" y="448"/>
                </a:lnTo>
                <a:lnTo>
                  <a:pt x="2537" y="390"/>
                </a:lnTo>
                <a:lnTo>
                  <a:pt x="2458" y="320"/>
                </a:lnTo>
                <a:lnTo>
                  <a:pt x="2368" y="248"/>
                </a:lnTo>
                <a:lnTo>
                  <a:pt x="2240" y="166"/>
                </a:lnTo>
                <a:lnTo>
                  <a:pt x="2140" y="104"/>
                </a:lnTo>
                <a:lnTo>
                  <a:pt x="2009" y="36"/>
                </a:lnTo>
                <a:lnTo>
                  <a:pt x="1907" y="0"/>
                </a:lnTo>
                <a:lnTo>
                  <a:pt x="1842" y="0"/>
                </a:lnTo>
                <a:lnTo>
                  <a:pt x="1777" y="36"/>
                </a:lnTo>
                <a:lnTo>
                  <a:pt x="1661" y="130"/>
                </a:lnTo>
                <a:lnTo>
                  <a:pt x="1524" y="253"/>
                </a:lnTo>
                <a:lnTo>
                  <a:pt x="1408" y="361"/>
                </a:lnTo>
                <a:lnTo>
                  <a:pt x="1220" y="535"/>
                </a:lnTo>
                <a:lnTo>
                  <a:pt x="1010" y="723"/>
                </a:lnTo>
                <a:lnTo>
                  <a:pt x="815" y="896"/>
                </a:lnTo>
                <a:lnTo>
                  <a:pt x="634" y="1048"/>
                </a:lnTo>
                <a:lnTo>
                  <a:pt x="474" y="1176"/>
                </a:lnTo>
                <a:lnTo>
                  <a:pt x="348" y="1272"/>
                </a:lnTo>
                <a:lnTo>
                  <a:pt x="246" y="1350"/>
                </a:lnTo>
                <a:lnTo>
                  <a:pt x="135" y="1404"/>
                </a:lnTo>
                <a:lnTo>
                  <a:pt x="0" y="1443"/>
                </a:lnTo>
                <a:lnTo>
                  <a:pt x="162" y="1437"/>
                </a:lnTo>
                <a:lnTo>
                  <a:pt x="303" y="1389"/>
                </a:lnTo>
                <a:lnTo>
                  <a:pt x="444" y="1296"/>
                </a:lnTo>
                <a:lnTo>
                  <a:pt x="549" y="1221"/>
                </a:lnTo>
                <a:lnTo>
                  <a:pt x="654" y="1152"/>
                </a:lnTo>
                <a:lnTo>
                  <a:pt x="708" y="1122"/>
                </a:lnTo>
                <a:lnTo>
                  <a:pt x="834" y="1068"/>
                </a:lnTo>
                <a:lnTo>
                  <a:pt x="1035" y="1032"/>
                </a:lnTo>
                <a:lnTo>
                  <a:pt x="1290" y="1002"/>
                </a:lnTo>
                <a:lnTo>
                  <a:pt x="1473" y="993"/>
                </a:lnTo>
                <a:lnTo>
                  <a:pt x="1662" y="990"/>
                </a:lnTo>
                <a:lnTo>
                  <a:pt x="1779" y="996"/>
                </a:lnTo>
                <a:lnTo>
                  <a:pt x="1926" y="1005"/>
                </a:lnTo>
                <a:lnTo>
                  <a:pt x="2061" y="1044"/>
                </a:lnTo>
                <a:lnTo>
                  <a:pt x="2190" y="1119"/>
                </a:lnTo>
                <a:lnTo>
                  <a:pt x="2250" y="1164"/>
                </a:lnTo>
                <a:lnTo>
                  <a:pt x="2304" y="1251"/>
                </a:lnTo>
                <a:lnTo>
                  <a:pt x="2226" y="1242"/>
                </a:lnTo>
                <a:lnTo>
                  <a:pt x="2121" y="1221"/>
                </a:lnTo>
                <a:lnTo>
                  <a:pt x="2016" y="1212"/>
                </a:lnTo>
                <a:lnTo>
                  <a:pt x="1917" y="1206"/>
                </a:lnTo>
                <a:lnTo>
                  <a:pt x="1821" y="1206"/>
                </a:lnTo>
                <a:lnTo>
                  <a:pt x="1743" y="1203"/>
                </a:lnTo>
                <a:lnTo>
                  <a:pt x="1650" y="1212"/>
                </a:lnTo>
                <a:lnTo>
                  <a:pt x="1545" y="1224"/>
                </a:lnTo>
                <a:lnTo>
                  <a:pt x="1434" y="1239"/>
                </a:lnTo>
                <a:lnTo>
                  <a:pt x="1338" y="1242"/>
                </a:lnTo>
                <a:lnTo>
                  <a:pt x="1245" y="1236"/>
                </a:lnTo>
                <a:lnTo>
                  <a:pt x="1122" y="1212"/>
                </a:lnTo>
                <a:lnTo>
                  <a:pt x="1023" y="1188"/>
                </a:lnTo>
                <a:lnTo>
                  <a:pt x="960" y="1179"/>
                </a:lnTo>
                <a:lnTo>
                  <a:pt x="900" y="1185"/>
                </a:lnTo>
                <a:lnTo>
                  <a:pt x="843" y="1209"/>
                </a:lnTo>
                <a:lnTo>
                  <a:pt x="810" y="1248"/>
                </a:lnTo>
                <a:lnTo>
                  <a:pt x="795" y="1290"/>
                </a:lnTo>
                <a:lnTo>
                  <a:pt x="795" y="1332"/>
                </a:lnTo>
                <a:lnTo>
                  <a:pt x="804" y="1368"/>
                </a:lnTo>
                <a:lnTo>
                  <a:pt x="822" y="1398"/>
                </a:lnTo>
                <a:lnTo>
                  <a:pt x="861" y="1425"/>
                </a:lnTo>
                <a:lnTo>
                  <a:pt x="924" y="1443"/>
                </a:lnTo>
                <a:lnTo>
                  <a:pt x="1005" y="1458"/>
                </a:lnTo>
                <a:lnTo>
                  <a:pt x="1104" y="1455"/>
                </a:lnTo>
                <a:lnTo>
                  <a:pt x="1197" y="1434"/>
                </a:lnTo>
                <a:lnTo>
                  <a:pt x="1296" y="1401"/>
                </a:lnTo>
                <a:lnTo>
                  <a:pt x="1386" y="1350"/>
                </a:lnTo>
                <a:lnTo>
                  <a:pt x="1431" y="1326"/>
                </a:lnTo>
                <a:lnTo>
                  <a:pt x="1506" y="1311"/>
                </a:lnTo>
                <a:lnTo>
                  <a:pt x="1539" y="1335"/>
                </a:lnTo>
                <a:lnTo>
                  <a:pt x="1554" y="1371"/>
                </a:lnTo>
                <a:lnTo>
                  <a:pt x="1524" y="1407"/>
                </a:lnTo>
                <a:lnTo>
                  <a:pt x="1497" y="1443"/>
                </a:lnTo>
                <a:lnTo>
                  <a:pt x="1488" y="1491"/>
                </a:lnTo>
                <a:lnTo>
                  <a:pt x="1500" y="1533"/>
                </a:lnTo>
                <a:lnTo>
                  <a:pt x="1521" y="1581"/>
                </a:lnTo>
                <a:lnTo>
                  <a:pt x="1776" y="1584"/>
                </a:lnTo>
                <a:lnTo>
                  <a:pt x="1764" y="1512"/>
                </a:lnTo>
                <a:lnTo>
                  <a:pt x="1743" y="1422"/>
                </a:lnTo>
                <a:lnTo>
                  <a:pt x="1734" y="1368"/>
                </a:lnTo>
                <a:lnTo>
                  <a:pt x="1725" y="1323"/>
                </a:lnTo>
                <a:lnTo>
                  <a:pt x="1755" y="1290"/>
                </a:lnTo>
                <a:lnTo>
                  <a:pt x="1794" y="1281"/>
                </a:lnTo>
                <a:lnTo>
                  <a:pt x="1824" y="1290"/>
                </a:lnTo>
                <a:lnTo>
                  <a:pt x="1851" y="1329"/>
                </a:lnTo>
                <a:lnTo>
                  <a:pt x="1896" y="1422"/>
                </a:lnTo>
                <a:lnTo>
                  <a:pt x="1935" y="1488"/>
                </a:lnTo>
                <a:lnTo>
                  <a:pt x="1977" y="1557"/>
                </a:lnTo>
                <a:lnTo>
                  <a:pt x="2010" y="1593"/>
                </a:lnTo>
                <a:lnTo>
                  <a:pt x="2004" y="1533"/>
                </a:lnTo>
                <a:lnTo>
                  <a:pt x="1986" y="1464"/>
                </a:lnTo>
                <a:lnTo>
                  <a:pt x="1965" y="1407"/>
                </a:lnTo>
                <a:lnTo>
                  <a:pt x="1953" y="1368"/>
                </a:lnTo>
                <a:lnTo>
                  <a:pt x="1965" y="1338"/>
                </a:lnTo>
                <a:lnTo>
                  <a:pt x="1992" y="1320"/>
                </a:lnTo>
                <a:lnTo>
                  <a:pt x="2022" y="1314"/>
                </a:lnTo>
                <a:lnTo>
                  <a:pt x="2052" y="1326"/>
                </a:lnTo>
                <a:lnTo>
                  <a:pt x="2082" y="1365"/>
                </a:lnTo>
                <a:lnTo>
                  <a:pt x="2112" y="1428"/>
                </a:lnTo>
                <a:lnTo>
                  <a:pt x="2160" y="1515"/>
                </a:lnTo>
                <a:lnTo>
                  <a:pt x="2202" y="1599"/>
                </a:lnTo>
                <a:lnTo>
                  <a:pt x="2253" y="1593"/>
                </a:lnTo>
                <a:lnTo>
                  <a:pt x="2244" y="1509"/>
                </a:lnTo>
                <a:lnTo>
                  <a:pt x="2211" y="1437"/>
                </a:lnTo>
                <a:lnTo>
                  <a:pt x="2199" y="1383"/>
                </a:lnTo>
                <a:lnTo>
                  <a:pt x="2214" y="1344"/>
                </a:lnTo>
                <a:lnTo>
                  <a:pt x="2253" y="1329"/>
                </a:lnTo>
              </a:path>
            </a:pathLst>
          </a:custGeom>
          <a:solidFill>
            <a:srgbClr val="CCFFFF"/>
          </a:solidFill>
          <a:ln w="19080" cap="flat">
            <a:solidFill>
              <a:srgbClr val="CC66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s-CO">
              <a:solidFill>
                <a:srgbClr val="FFFFFF"/>
              </a:solidFill>
            </a:endParaRPr>
          </a:p>
        </p:txBody>
      </p:sp>
      <p:grpSp>
        <p:nvGrpSpPr>
          <p:cNvPr id="56330" name="Group 10"/>
          <p:cNvGrpSpPr>
            <a:grpSpLocks/>
          </p:cNvGrpSpPr>
          <p:nvPr/>
        </p:nvGrpSpPr>
        <p:grpSpPr bwMode="auto">
          <a:xfrm>
            <a:off x="6459538" y="3502025"/>
            <a:ext cx="684212" cy="128588"/>
            <a:chOff x="3109" y="2206"/>
            <a:chExt cx="431" cy="81"/>
          </a:xfrm>
        </p:grpSpPr>
        <p:sp>
          <p:nvSpPr>
            <p:cNvPr id="56331" name="Line 11"/>
            <p:cNvSpPr>
              <a:spLocks noChangeShapeType="1"/>
            </p:cNvSpPr>
            <p:nvPr/>
          </p:nvSpPr>
          <p:spPr bwMode="auto">
            <a:xfrm>
              <a:off x="3224" y="2212"/>
              <a:ext cx="21" cy="45"/>
            </a:xfrm>
            <a:prstGeom prst="line">
              <a:avLst/>
            </a:prstGeom>
            <a:noFill/>
            <a:ln w="9360" cap="sq">
              <a:solidFill>
                <a:srgbClr val="CC66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>
                <a:defRPr/>
              </a:pPr>
              <a:endParaRPr lang="es-CO">
                <a:solidFill>
                  <a:srgbClr val="FFFFFF"/>
                </a:solidFill>
              </a:endParaRPr>
            </a:p>
          </p:txBody>
        </p:sp>
        <p:sp>
          <p:nvSpPr>
            <p:cNvPr id="56332" name="Line 12"/>
            <p:cNvSpPr>
              <a:spLocks noChangeShapeType="1"/>
            </p:cNvSpPr>
            <p:nvPr/>
          </p:nvSpPr>
          <p:spPr bwMode="auto">
            <a:xfrm>
              <a:off x="3251" y="2212"/>
              <a:ext cx="14" cy="34"/>
            </a:xfrm>
            <a:prstGeom prst="line">
              <a:avLst/>
            </a:prstGeom>
            <a:noFill/>
            <a:ln w="9360" cap="sq">
              <a:solidFill>
                <a:srgbClr val="CC66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>
                <a:defRPr/>
              </a:pPr>
              <a:endParaRPr lang="es-CO">
                <a:solidFill>
                  <a:srgbClr val="FFFFFF"/>
                </a:solidFill>
              </a:endParaRPr>
            </a:p>
          </p:txBody>
        </p:sp>
        <p:sp>
          <p:nvSpPr>
            <p:cNvPr id="56333" name="Line 13"/>
            <p:cNvSpPr>
              <a:spLocks noChangeShapeType="1"/>
            </p:cNvSpPr>
            <p:nvPr/>
          </p:nvSpPr>
          <p:spPr bwMode="auto">
            <a:xfrm flipV="1">
              <a:off x="3125" y="2215"/>
              <a:ext cx="37" cy="51"/>
            </a:xfrm>
            <a:prstGeom prst="line">
              <a:avLst/>
            </a:prstGeom>
            <a:noFill/>
            <a:ln w="9360" cap="sq">
              <a:solidFill>
                <a:srgbClr val="CC66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>
                <a:defRPr/>
              </a:pPr>
              <a:endParaRPr lang="es-CO">
                <a:solidFill>
                  <a:srgbClr val="FFFFFF"/>
                </a:solidFill>
              </a:endParaRPr>
            </a:p>
          </p:txBody>
        </p:sp>
        <p:sp>
          <p:nvSpPr>
            <p:cNvPr id="56334" name="Line 14"/>
            <p:cNvSpPr>
              <a:spLocks noChangeShapeType="1"/>
            </p:cNvSpPr>
            <p:nvPr/>
          </p:nvSpPr>
          <p:spPr bwMode="auto">
            <a:xfrm flipV="1">
              <a:off x="3141" y="2212"/>
              <a:ext cx="45" cy="62"/>
            </a:xfrm>
            <a:prstGeom prst="line">
              <a:avLst/>
            </a:prstGeom>
            <a:noFill/>
            <a:ln w="9360" cap="sq">
              <a:solidFill>
                <a:srgbClr val="CC66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>
                <a:defRPr/>
              </a:pPr>
              <a:endParaRPr lang="es-CO">
                <a:solidFill>
                  <a:srgbClr val="FFFFFF"/>
                </a:solidFill>
              </a:endParaRPr>
            </a:p>
          </p:txBody>
        </p:sp>
        <p:sp>
          <p:nvSpPr>
            <p:cNvPr id="56335" name="Line 15"/>
            <p:cNvSpPr>
              <a:spLocks noChangeShapeType="1"/>
            </p:cNvSpPr>
            <p:nvPr/>
          </p:nvSpPr>
          <p:spPr bwMode="auto">
            <a:xfrm flipH="1" flipV="1">
              <a:off x="3355" y="2208"/>
              <a:ext cx="33" cy="67"/>
            </a:xfrm>
            <a:prstGeom prst="line">
              <a:avLst/>
            </a:prstGeom>
            <a:noFill/>
            <a:ln w="9360" cap="sq">
              <a:solidFill>
                <a:srgbClr val="CC66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>
                <a:defRPr/>
              </a:pPr>
              <a:endParaRPr lang="es-CO">
                <a:solidFill>
                  <a:srgbClr val="FFFFFF"/>
                </a:solidFill>
              </a:endParaRPr>
            </a:p>
          </p:txBody>
        </p:sp>
        <p:sp>
          <p:nvSpPr>
            <p:cNvPr id="56336" name="Line 16"/>
            <p:cNvSpPr>
              <a:spLocks noChangeShapeType="1"/>
            </p:cNvSpPr>
            <p:nvPr/>
          </p:nvSpPr>
          <p:spPr bwMode="auto">
            <a:xfrm flipH="1" flipV="1">
              <a:off x="3379" y="2209"/>
              <a:ext cx="28" cy="61"/>
            </a:xfrm>
            <a:prstGeom prst="line">
              <a:avLst/>
            </a:prstGeom>
            <a:noFill/>
            <a:ln w="9360" cap="sq">
              <a:solidFill>
                <a:srgbClr val="CC66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>
                <a:defRPr/>
              </a:pPr>
              <a:endParaRPr lang="es-CO">
                <a:solidFill>
                  <a:srgbClr val="FFFFFF"/>
                </a:solidFill>
              </a:endParaRPr>
            </a:p>
          </p:txBody>
        </p:sp>
        <p:sp>
          <p:nvSpPr>
            <p:cNvPr id="56337" name="Line 17"/>
            <p:cNvSpPr>
              <a:spLocks noChangeShapeType="1"/>
            </p:cNvSpPr>
            <p:nvPr/>
          </p:nvSpPr>
          <p:spPr bwMode="auto">
            <a:xfrm flipH="1" flipV="1">
              <a:off x="3497" y="2223"/>
              <a:ext cx="24" cy="55"/>
            </a:xfrm>
            <a:prstGeom prst="line">
              <a:avLst/>
            </a:prstGeom>
            <a:noFill/>
            <a:ln w="9360" cap="sq">
              <a:solidFill>
                <a:srgbClr val="CC66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>
                <a:defRPr/>
              </a:pPr>
              <a:endParaRPr lang="es-CO">
                <a:solidFill>
                  <a:srgbClr val="FFFFFF"/>
                </a:solidFill>
              </a:endParaRPr>
            </a:p>
          </p:txBody>
        </p:sp>
        <p:sp>
          <p:nvSpPr>
            <p:cNvPr id="56338" name="Line 18"/>
            <p:cNvSpPr>
              <a:spLocks noChangeShapeType="1"/>
            </p:cNvSpPr>
            <p:nvPr/>
          </p:nvSpPr>
          <p:spPr bwMode="auto">
            <a:xfrm flipH="1" flipV="1">
              <a:off x="3521" y="2223"/>
              <a:ext cx="20" cy="51"/>
            </a:xfrm>
            <a:prstGeom prst="line">
              <a:avLst/>
            </a:prstGeom>
            <a:noFill/>
            <a:ln w="9360" cap="sq">
              <a:solidFill>
                <a:srgbClr val="CC66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>
                <a:defRPr/>
              </a:pPr>
              <a:endParaRPr lang="es-CO">
                <a:solidFill>
                  <a:srgbClr val="FFFFFF"/>
                </a:solidFill>
              </a:endParaRPr>
            </a:p>
          </p:txBody>
        </p:sp>
        <p:sp>
          <p:nvSpPr>
            <p:cNvPr id="56339" name="Line 19"/>
            <p:cNvSpPr>
              <a:spLocks noChangeShapeType="1"/>
            </p:cNvSpPr>
            <p:nvPr/>
          </p:nvSpPr>
          <p:spPr bwMode="auto">
            <a:xfrm flipV="1">
              <a:off x="3109" y="2213"/>
              <a:ext cx="29" cy="45"/>
            </a:xfrm>
            <a:prstGeom prst="line">
              <a:avLst/>
            </a:prstGeom>
            <a:noFill/>
            <a:ln w="9360" cap="sq">
              <a:solidFill>
                <a:srgbClr val="CC66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>
                <a:defRPr/>
              </a:pPr>
              <a:endParaRPr lang="es-CO">
                <a:solidFill>
                  <a:srgbClr val="FFFFFF"/>
                </a:solidFill>
              </a:endParaRPr>
            </a:p>
          </p:txBody>
        </p:sp>
        <p:sp>
          <p:nvSpPr>
            <p:cNvPr id="56340" name="Line 20"/>
            <p:cNvSpPr>
              <a:spLocks noChangeShapeType="1"/>
            </p:cNvSpPr>
            <p:nvPr/>
          </p:nvSpPr>
          <p:spPr bwMode="auto">
            <a:xfrm flipH="1" flipV="1">
              <a:off x="3272" y="2205"/>
              <a:ext cx="24" cy="48"/>
            </a:xfrm>
            <a:prstGeom prst="line">
              <a:avLst/>
            </a:prstGeom>
            <a:noFill/>
            <a:ln w="9360" cap="sq">
              <a:solidFill>
                <a:srgbClr val="CC66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>
                <a:defRPr/>
              </a:pPr>
              <a:endParaRPr lang="es-CO">
                <a:solidFill>
                  <a:srgbClr val="FFFFFF"/>
                </a:solidFill>
              </a:endParaRPr>
            </a:p>
          </p:txBody>
        </p:sp>
        <p:sp>
          <p:nvSpPr>
            <p:cNvPr id="56341" name="Line 21"/>
            <p:cNvSpPr>
              <a:spLocks noChangeShapeType="1"/>
            </p:cNvSpPr>
            <p:nvPr/>
          </p:nvSpPr>
          <p:spPr bwMode="auto">
            <a:xfrm flipH="1" flipV="1">
              <a:off x="3328" y="2209"/>
              <a:ext cx="44" cy="77"/>
            </a:xfrm>
            <a:prstGeom prst="line">
              <a:avLst/>
            </a:prstGeom>
            <a:noFill/>
            <a:ln w="9360" cap="sq">
              <a:solidFill>
                <a:srgbClr val="CC66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>
                <a:defRPr/>
              </a:pPr>
              <a:endParaRPr lang="es-CO">
                <a:solidFill>
                  <a:srgbClr val="FFFFFF"/>
                </a:solidFill>
              </a:endParaRPr>
            </a:p>
          </p:txBody>
        </p:sp>
        <p:sp>
          <p:nvSpPr>
            <p:cNvPr id="56342" name="Line 22"/>
            <p:cNvSpPr>
              <a:spLocks noChangeShapeType="1"/>
            </p:cNvSpPr>
            <p:nvPr/>
          </p:nvSpPr>
          <p:spPr bwMode="auto">
            <a:xfrm flipH="1" flipV="1">
              <a:off x="3468" y="2218"/>
              <a:ext cx="37" cy="70"/>
            </a:xfrm>
            <a:prstGeom prst="line">
              <a:avLst/>
            </a:prstGeom>
            <a:noFill/>
            <a:ln w="9360" cap="sq">
              <a:solidFill>
                <a:srgbClr val="CC66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>
                <a:defRPr/>
              </a:pPr>
              <a:endParaRPr lang="es-CO">
                <a:solidFill>
                  <a:srgbClr val="FFFFFF"/>
                </a:solidFill>
              </a:endParaRPr>
            </a:p>
          </p:txBody>
        </p:sp>
      </p:grpSp>
      <p:sp>
        <p:nvSpPr>
          <p:cNvPr id="56343" name="Text Box 23"/>
          <p:cNvSpPr txBox="1">
            <a:spLocks noChangeArrowheads="1"/>
          </p:cNvSpPr>
          <p:nvPr/>
        </p:nvSpPr>
        <p:spPr bwMode="auto">
          <a:xfrm>
            <a:off x="2324100" y="471489"/>
            <a:ext cx="7543800" cy="6429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ctr">
            <a:spAutoFit/>
          </a:bodyPr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spcBef>
                <a:spcPts val="2250"/>
              </a:spcBef>
              <a:buClrTx/>
              <a:defRPr/>
            </a:pPr>
            <a:r>
              <a:rPr lang="es-CO" altLang="es-CO" sz="3600" b="1">
                <a:solidFill>
                  <a:srgbClr val="FDEA9B"/>
                </a:solidFill>
              </a:rPr>
              <a:t>Oído interno: la cóclea</a:t>
            </a:r>
          </a:p>
        </p:txBody>
      </p:sp>
    </p:spTree>
    <p:extLst>
      <p:ext uri="{BB962C8B-B14F-4D97-AF65-F5344CB8AC3E}">
        <p14:creationId xmlns:p14="http://schemas.microsoft.com/office/powerpoint/2010/main" val="4008832708"/>
      </p:ext>
    </p:extLst>
  </p:cSld>
  <p:clrMapOvr>
    <a:masterClrMapping/>
  </p:clrMapOvr>
  <p:transition spd="slow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gradFill rotWithShape="0">
          <a:gsLst>
            <a:gs pos="0">
              <a:srgbClr val="000000"/>
            </a:gs>
            <a:gs pos="50000">
              <a:srgbClr val="003399"/>
            </a:gs>
            <a:gs pos="100000">
              <a:srgbClr val="000000"/>
            </a:gs>
          </a:gsLst>
          <a:lin ang="81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93" name="Text Box 1"/>
          <p:cNvSpPr txBox="1">
            <a:spLocks noChangeArrowheads="1"/>
          </p:cNvSpPr>
          <p:nvPr/>
        </p:nvSpPr>
        <p:spPr bwMode="auto">
          <a:xfrm>
            <a:off x="2466975" y="2142780"/>
            <a:ext cx="7258050" cy="231050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ctr">
            <a:spAutoFit/>
          </a:bodyPr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spcBef>
                <a:spcPts val="3000"/>
              </a:spcBef>
              <a:buClrTx/>
            </a:pPr>
            <a:r>
              <a:rPr lang="es-CO" altLang="es-CO" sz="4800" b="1" i="1">
                <a:solidFill>
                  <a:srgbClr val="FFFF00"/>
                </a:solidFill>
              </a:rPr>
              <a:t>El oído externo tiene la</a:t>
            </a:r>
            <a:r>
              <a:rPr lang="es-CO" altLang="es-CO" sz="4800" b="1" i="1">
                <a:solidFill>
                  <a:srgbClr val="FFED01"/>
                </a:solidFill>
              </a:rPr>
              <a:t> </a:t>
            </a:r>
            <a:r>
              <a:rPr lang="es-CO" altLang="es-CO" sz="4800" b="1" i="1">
                <a:solidFill>
                  <a:srgbClr val="FFFF00"/>
                </a:solidFill>
              </a:rPr>
              <a:t>finalidad de</a:t>
            </a:r>
            <a:r>
              <a:rPr lang="es-CO" altLang="es-CO" sz="4800" b="1" i="1">
                <a:solidFill>
                  <a:srgbClr val="FFED01"/>
                </a:solidFill>
              </a:rPr>
              <a:t> </a:t>
            </a:r>
            <a:r>
              <a:rPr lang="es-CO" altLang="es-CO" sz="4800" b="1" i="1">
                <a:solidFill>
                  <a:srgbClr val="FF99FF"/>
                </a:solidFill>
              </a:rPr>
              <a:t>focalizar </a:t>
            </a:r>
            <a:r>
              <a:rPr lang="es-CO" altLang="es-CO" sz="4800" b="1" i="1">
                <a:solidFill>
                  <a:srgbClr val="FFFF00"/>
                </a:solidFill>
              </a:rPr>
              <a:t>el</a:t>
            </a:r>
            <a:r>
              <a:rPr lang="es-CO" altLang="es-CO" sz="4800" b="1" i="1">
                <a:solidFill>
                  <a:srgbClr val="FFED01"/>
                </a:solidFill>
              </a:rPr>
              <a:t> </a:t>
            </a:r>
            <a:r>
              <a:rPr lang="es-CO" altLang="es-CO" sz="4800" b="1" i="1">
                <a:solidFill>
                  <a:srgbClr val="FFFF00"/>
                </a:solidFill>
              </a:rPr>
              <a:t>sonido hacia el tímpano.</a:t>
            </a:r>
          </a:p>
        </p:txBody>
      </p:sp>
    </p:spTree>
  </p:cSld>
  <p:clrMapOvr>
    <a:masterClrMapping/>
  </p:clrMapOvr>
  <p:transition>
    <p:dissolve/>
  </p:transition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gradFill rotWithShape="0">
          <a:gsLst>
            <a:gs pos="0">
              <a:srgbClr val="000000"/>
            </a:gs>
            <a:gs pos="50000">
              <a:srgbClr val="003399"/>
            </a:gs>
            <a:gs pos="100000">
              <a:srgbClr val="000000"/>
            </a:gs>
          </a:gsLst>
          <a:lin ang="189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345" name="Freeform 1"/>
          <p:cNvSpPr>
            <a:spLocks noChangeArrowheads="1"/>
          </p:cNvSpPr>
          <p:nvPr/>
        </p:nvSpPr>
        <p:spPr bwMode="auto">
          <a:xfrm>
            <a:off x="4000500" y="2074863"/>
            <a:ext cx="4000500" cy="3441700"/>
          </a:xfrm>
          <a:custGeom>
            <a:avLst/>
            <a:gdLst>
              <a:gd name="T0" fmla="*/ 25 w 2520"/>
              <a:gd name="T1" fmla="*/ 1358 h 2168"/>
              <a:gd name="T2" fmla="*/ 59 w 2520"/>
              <a:gd name="T3" fmla="*/ 1455 h 2168"/>
              <a:gd name="T4" fmla="*/ 149 w 2520"/>
              <a:gd name="T5" fmla="*/ 1620 h 2168"/>
              <a:gd name="T6" fmla="*/ 311 w 2520"/>
              <a:gd name="T7" fmla="*/ 1805 h 2168"/>
              <a:gd name="T8" fmla="*/ 584 w 2520"/>
              <a:gd name="T9" fmla="*/ 2007 h 2168"/>
              <a:gd name="T10" fmla="*/ 935 w 2520"/>
              <a:gd name="T11" fmla="*/ 2132 h 2168"/>
              <a:gd name="T12" fmla="*/ 1266 w 2520"/>
              <a:gd name="T13" fmla="*/ 2168 h 2168"/>
              <a:gd name="T14" fmla="*/ 1540 w 2520"/>
              <a:gd name="T15" fmla="*/ 2136 h 2168"/>
              <a:gd name="T16" fmla="*/ 1782 w 2520"/>
              <a:gd name="T17" fmla="*/ 2071 h 2168"/>
              <a:gd name="T18" fmla="*/ 2072 w 2520"/>
              <a:gd name="T19" fmla="*/ 1910 h 2168"/>
              <a:gd name="T20" fmla="*/ 2326 w 2520"/>
              <a:gd name="T21" fmla="*/ 1668 h 2168"/>
              <a:gd name="T22" fmla="*/ 2460 w 2520"/>
              <a:gd name="T23" fmla="*/ 1418 h 2168"/>
              <a:gd name="T24" fmla="*/ 2520 w 2520"/>
              <a:gd name="T25" fmla="*/ 1160 h 2168"/>
              <a:gd name="T26" fmla="*/ 2512 w 2520"/>
              <a:gd name="T27" fmla="*/ 927 h 2168"/>
              <a:gd name="T28" fmla="*/ 2427 w 2520"/>
              <a:gd name="T29" fmla="*/ 645 h 2168"/>
              <a:gd name="T30" fmla="*/ 2318 w 2520"/>
              <a:gd name="T31" fmla="*/ 484 h 2168"/>
              <a:gd name="T32" fmla="*/ 2170 w 2520"/>
              <a:gd name="T33" fmla="*/ 330 h 2168"/>
              <a:gd name="T34" fmla="*/ 2041 w 2520"/>
              <a:gd name="T35" fmla="*/ 234 h 2168"/>
              <a:gd name="T36" fmla="*/ 1898 w 2520"/>
              <a:gd name="T37" fmla="*/ 151 h 2168"/>
              <a:gd name="T38" fmla="*/ 1730 w 2520"/>
              <a:gd name="T39" fmla="*/ 81 h 2168"/>
              <a:gd name="T40" fmla="*/ 1553 w 2520"/>
              <a:gd name="T41" fmla="*/ 32 h 2168"/>
              <a:gd name="T42" fmla="*/ 1366 w 2520"/>
              <a:gd name="T43" fmla="*/ 4 h 2168"/>
              <a:gd name="T44" fmla="*/ 1097 w 2520"/>
              <a:gd name="T45" fmla="*/ 12 h 2168"/>
              <a:gd name="T46" fmla="*/ 855 w 2520"/>
              <a:gd name="T47" fmla="*/ 56 h 2168"/>
              <a:gd name="T48" fmla="*/ 702 w 2520"/>
              <a:gd name="T49" fmla="*/ 109 h 2168"/>
              <a:gd name="T50" fmla="*/ 520 w 2520"/>
              <a:gd name="T51" fmla="*/ 202 h 2168"/>
              <a:gd name="T52" fmla="*/ 340 w 2520"/>
              <a:gd name="T53" fmla="*/ 330 h 2168"/>
              <a:gd name="T54" fmla="*/ 219 w 2520"/>
              <a:gd name="T55" fmla="*/ 459 h 2168"/>
              <a:gd name="T56" fmla="*/ 130 w 2520"/>
              <a:gd name="T57" fmla="*/ 582 h 2168"/>
              <a:gd name="T58" fmla="*/ 71 w 2520"/>
              <a:gd name="T59" fmla="*/ 691 h 2168"/>
              <a:gd name="T60" fmla="*/ 33 w 2520"/>
              <a:gd name="T61" fmla="*/ 794 h 2168"/>
              <a:gd name="T62" fmla="*/ 4 w 2520"/>
              <a:gd name="T63" fmla="*/ 911 h 2168"/>
              <a:gd name="T64" fmla="*/ 15 w 2520"/>
              <a:gd name="T65" fmla="*/ 1004 h 2168"/>
              <a:gd name="T66" fmla="*/ 90 w 2520"/>
              <a:gd name="T67" fmla="*/ 1058 h 2168"/>
              <a:gd name="T68" fmla="*/ 284 w 2520"/>
              <a:gd name="T69" fmla="*/ 1078 h 2168"/>
              <a:gd name="T70" fmla="*/ 594 w 2520"/>
              <a:gd name="T71" fmla="*/ 1085 h 2168"/>
              <a:gd name="T72" fmla="*/ 1019 w 2520"/>
              <a:gd name="T73" fmla="*/ 1091 h 2168"/>
              <a:gd name="T74" fmla="*/ 1362 w 2520"/>
              <a:gd name="T75" fmla="*/ 1100 h 2168"/>
              <a:gd name="T76" fmla="*/ 1586 w 2520"/>
              <a:gd name="T77" fmla="*/ 1089 h 2168"/>
              <a:gd name="T78" fmla="*/ 1524 w 2520"/>
              <a:gd name="T79" fmla="*/ 1126 h 2168"/>
              <a:gd name="T80" fmla="*/ 1091 w 2520"/>
              <a:gd name="T81" fmla="*/ 1156 h 2168"/>
              <a:gd name="T82" fmla="*/ 773 w 2520"/>
              <a:gd name="T83" fmla="*/ 1168 h 2168"/>
              <a:gd name="T84" fmla="*/ 371 w 2520"/>
              <a:gd name="T85" fmla="*/ 1188 h 2168"/>
              <a:gd name="T86" fmla="*/ 137 w 2520"/>
              <a:gd name="T87" fmla="*/ 1233 h 2168"/>
              <a:gd name="T88" fmla="*/ 47 w 2520"/>
              <a:gd name="T89" fmla="*/ 1268 h 2168"/>
              <a:gd name="T90" fmla="*/ 15 w 2520"/>
              <a:gd name="T91" fmla="*/ 1310 h 21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2520" h="2168">
                <a:moveTo>
                  <a:pt x="17" y="1307"/>
                </a:moveTo>
                <a:lnTo>
                  <a:pt x="25" y="1358"/>
                </a:lnTo>
                <a:lnTo>
                  <a:pt x="40" y="1411"/>
                </a:lnTo>
                <a:lnTo>
                  <a:pt x="59" y="1455"/>
                </a:lnTo>
                <a:lnTo>
                  <a:pt x="81" y="1503"/>
                </a:lnTo>
                <a:lnTo>
                  <a:pt x="149" y="1620"/>
                </a:lnTo>
                <a:lnTo>
                  <a:pt x="214" y="1713"/>
                </a:lnTo>
                <a:lnTo>
                  <a:pt x="311" y="1805"/>
                </a:lnTo>
                <a:lnTo>
                  <a:pt x="439" y="1914"/>
                </a:lnTo>
                <a:lnTo>
                  <a:pt x="584" y="2007"/>
                </a:lnTo>
                <a:lnTo>
                  <a:pt x="762" y="2083"/>
                </a:lnTo>
                <a:lnTo>
                  <a:pt x="935" y="2132"/>
                </a:lnTo>
                <a:lnTo>
                  <a:pt x="1121" y="2164"/>
                </a:lnTo>
                <a:lnTo>
                  <a:pt x="1266" y="2168"/>
                </a:lnTo>
                <a:lnTo>
                  <a:pt x="1383" y="2164"/>
                </a:lnTo>
                <a:lnTo>
                  <a:pt x="1540" y="2136"/>
                </a:lnTo>
                <a:lnTo>
                  <a:pt x="1641" y="2116"/>
                </a:lnTo>
                <a:lnTo>
                  <a:pt x="1782" y="2071"/>
                </a:lnTo>
                <a:lnTo>
                  <a:pt x="1937" y="2000"/>
                </a:lnTo>
                <a:lnTo>
                  <a:pt x="2072" y="1910"/>
                </a:lnTo>
                <a:lnTo>
                  <a:pt x="2213" y="1793"/>
                </a:lnTo>
                <a:lnTo>
                  <a:pt x="2326" y="1668"/>
                </a:lnTo>
                <a:lnTo>
                  <a:pt x="2411" y="1527"/>
                </a:lnTo>
                <a:lnTo>
                  <a:pt x="2460" y="1418"/>
                </a:lnTo>
                <a:lnTo>
                  <a:pt x="2496" y="1306"/>
                </a:lnTo>
                <a:lnTo>
                  <a:pt x="2520" y="1160"/>
                </a:lnTo>
                <a:lnTo>
                  <a:pt x="2520" y="1039"/>
                </a:lnTo>
                <a:lnTo>
                  <a:pt x="2512" y="927"/>
                </a:lnTo>
                <a:lnTo>
                  <a:pt x="2475" y="774"/>
                </a:lnTo>
                <a:lnTo>
                  <a:pt x="2427" y="645"/>
                </a:lnTo>
                <a:lnTo>
                  <a:pt x="2375" y="564"/>
                </a:lnTo>
                <a:lnTo>
                  <a:pt x="2318" y="484"/>
                </a:lnTo>
                <a:lnTo>
                  <a:pt x="2234" y="391"/>
                </a:lnTo>
                <a:lnTo>
                  <a:pt x="2170" y="330"/>
                </a:lnTo>
                <a:lnTo>
                  <a:pt x="2105" y="278"/>
                </a:lnTo>
                <a:lnTo>
                  <a:pt x="2041" y="234"/>
                </a:lnTo>
                <a:lnTo>
                  <a:pt x="1976" y="193"/>
                </a:lnTo>
                <a:lnTo>
                  <a:pt x="1898" y="151"/>
                </a:lnTo>
                <a:lnTo>
                  <a:pt x="1815" y="113"/>
                </a:lnTo>
                <a:lnTo>
                  <a:pt x="1730" y="81"/>
                </a:lnTo>
                <a:lnTo>
                  <a:pt x="1653" y="56"/>
                </a:lnTo>
                <a:lnTo>
                  <a:pt x="1553" y="32"/>
                </a:lnTo>
                <a:lnTo>
                  <a:pt x="1464" y="16"/>
                </a:lnTo>
                <a:lnTo>
                  <a:pt x="1366" y="4"/>
                </a:lnTo>
                <a:lnTo>
                  <a:pt x="1258" y="0"/>
                </a:lnTo>
                <a:lnTo>
                  <a:pt x="1097" y="12"/>
                </a:lnTo>
                <a:lnTo>
                  <a:pt x="954" y="32"/>
                </a:lnTo>
                <a:lnTo>
                  <a:pt x="855" y="56"/>
                </a:lnTo>
                <a:lnTo>
                  <a:pt x="782" y="76"/>
                </a:lnTo>
                <a:lnTo>
                  <a:pt x="702" y="109"/>
                </a:lnTo>
                <a:lnTo>
                  <a:pt x="613" y="149"/>
                </a:lnTo>
                <a:lnTo>
                  <a:pt x="520" y="202"/>
                </a:lnTo>
                <a:lnTo>
                  <a:pt x="415" y="270"/>
                </a:lnTo>
                <a:lnTo>
                  <a:pt x="340" y="330"/>
                </a:lnTo>
                <a:lnTo>
                  <a:pt x="278" y="391"/>
                </a:lnTo>
                <a:lnTo>
                  <a:pt x="219" y="459"/>
                </a:lnTo>
                <a:lnTo>
                  <a:pt x="170" y="520"/>
                </a:lnTo>
                <a:lnTo>
                  <a:pt x="130" y="582"/>
                </a:lnTo>
                <a:lnTo>
                  <a:pt x="101" y="633"/>
                </a:lnTo>
                <a:lnTo>
                  <a:pt x="71" y="691"/>
                </a:lnTo>
                <a:lnTo>
                  <a:pt x="49" y="746"/>
                </a:lnTo>
                <a:lnTo>
                  <a:pt x="33" y="794"/>
                </a:lnTo>
                <a:lnTo>
                  <a:pt x="19" y="850"/>
                </a:lnTo>
                <a:lnTo>
                  <a:pt x="4" y="911"/>
                </a:lnTo>
                <a:lnTo>
                  <a:pt x="0" y="968"/>
                </a:lnTo>
                <a:lnTo>
                  <a:pt x="15" y="1004"/>
                </a:lnTo>
                <a:lnTo>
                  <a:pt x="45" y="1038"/>
                </a:lnTo>
                <a:lnTo>
                  <a:pt x="90" y="1058"/>
                </a:lnTo>
                <a:lnTo>
                  <a:pt x="182" y="1070"/>
                </a:lnTo>
                <a:lnTo>
                  <a:pt x="284" y="1078"/>
                </a:lnTo>
                <a:lnTo>
                  <a:pt x="428" y="1085"/>
                </a:lnTo>
                <a:lnTo>
                  <a:pt x="594" y="1085"/>
                </a:lnTo>
                <a:lnTo>
                  <a:pt x="808" y="1088"/>
                </a:lnTo>
                <a:lnTo>
                  <a:pt x="1019" y="1091"/>
                </a:lnTo>
                <a:lnTo>
                  <a:pt x="1266" y="1096"/>
                </a:lnTo>
                <a:lnTo>
                  <a:pt x="1362" y="1100"/>
                </a:lnTo>
                <a:lnTo>
                  <a:pt x="1459" y="1101"/>
                </a:lnTo>
                <a:lnTo>
                  <a:pt x="1586" y="1089"/>
                </a:lnTo>
                <a:lnTo>
                  <a:pt x="1521" y="1108"/>
                </a:lnTo>
                <a:lnTo>
                  <a:pt x="1524" y="1126"/>
                </a:lnTo>
                <a:lnTo>
                  <a:pt x="1251" y="1148"/>
                </a:lnTo>
                <a:lnTo>
                  <a:pt x="1091" y="1156"/>
                </a:lnTo>
                <a:lnTo>
                  <a:pt x="937" y="1165"/>
                </a:lnTo>
                <a:lnTo>
                  <a:pt x="773" y="1168"/>
                </a:lnTo>
                <a:lnTo>
                  <a:pt x="540" y="1173"/>
                </a:lnTo>
                <a:lnTo>
                  <a:pt x="371" y="1188"/>
                </a:lnTo>
                <a:lnTo>
                  <a:pt x="239" y="1208"/>
                </a:lnTo>
                <a:lnTo>
                  <a:pt x="137" y="1233"/>
                </a:lnTo>
                <a:lnTo>
                  <a:pt x="72" y="1253"/>
                </a:lnTo>
                <a:lnTo>
                  <a:pt x="47" y="1268"/>
                </a:lnTo>
                <a:lnTo>
                  <a:pt x="22" y="1285"/>
                </a:lnTo>
                <a:lnTo>
                  <a:pt x="15" y="1310"/>
                </a:lnTo>
              </a:path>
            </a:pathLst>
          </a:custGeom>
          <a:solidFill>
            <a:srgbClr val="FFFF99"/>
          </a:solidFill>
          <a:ln w="28440" cap="flat">
            <a:solidFill>
              <a:srgbClr val="CC66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s-CO">
              <a:solidFill>
                <a:srgbClr val="FFFFFF"/>
              </a:solidFill>
            </a:endParaRPr>
          </a:p>
        </p:txBody>
      </p:sp>
      <p:sp>
        <p:nvSpPr>
          <p:cNvPr id="57346" name="Freeform 2"/>
          <p:cNvSpPr>
            <a:spLocks noChangeArrowheads="1"/>
          </p:cNvSpPr>
          <p:nvPr/>
        </p:nvSpPr>
        <p:spPr bwMode="auto">
          <a:xfrm>
            <a:off x="4276726" y="2214563"/>
            <a:ext cx="2341563" cy="1484312"/>
          </a:xfrm>
          <a:custGeom>
            <a:avLst/>
            <a:gdLst>
              <a:gd name="T0" fmla="*/ 419 w 1475"/>
              <a:gd name="T1" fmla="*/ 923 h 935"/>
              <a:gd name="T2" fmla="*/ 359 w 1475"/>
              <a:gd name="T3" fmla="*/ 927 h 935"/>
              <a:gd name="T4" fmla="*/ 289 w 1475"/>
              <a:gd name="T5" fmla="*/ 928 h 935"/>
              <a:gd name="T6" fmla="*/ 228 w 1475"/>
              <a:gd name="T7" fmla="*/ 932 h 935"/>
              <a:gd name="T8" fmla="*/ 149 w 1475"/>
              <a:gd name="T9" fmla="*/ 935 h 935"/>
              <a:gd name="T10" fmla="*/ 99 w 1475"/>
              <a:gd name="T11" fmla="*/ 928 h 935"/>
              <a:gd name="T12" fmla="*/ 64 w 1475"/>
              <a:gd name="T13" fmla="*/ 923 h 935"/>
              <a:gd name="T14" fmla="*/ 28 w 1475"/>
              <a:gd name="T15" fmla="*/ 903 h 935"/>
              <a:gd name="T16" fmla="*/ 16 w 1475"/>
              <a:gd name="T17" fmla="*/ 883 h 935"/>
              <a:gd name="T18" fmla="*/ 0 w 1475"/>
              <a:gd name="T19" fmla="*/ 838 h 935"/>
              <a:gd name="T20" fmla="*/ 0 w 1475"/>
              <a:gd name="T21" fmla="*/ 794 h 935"/>
              <a:gd name="T22" fmla="*/ 8 w 1475"/>
              <a:gd name="T23" fmla="*/ 733 h 935"/>
              <a:gd name="T24" fmla="*/ 21 w 1475"/>
              <a:gd name="T25" fmla="*/ 688 h 935"/>
              <a:gd name="T26" fmla="*/ 40 w 1475"/>
              <a:gd name="T27" fmla="*/ 641 h 935"/>
              <a:gd name="T28" fmla="*/ 67 w 1475"/>
              <a:gd name="T29" fmla="*/ 588 h 935"/>
              <a:gd name="T30" fmla="*/ 101 w 1475"/>
              <a:gd name="T31" fmla="*/ 532 h 935"/>
              <a:gd name="T32" fmla="*/ 140 w 1475"/>
              <a:gd name="T33" fmla="*/ 475 h 935"/>
              <a:gd name="T34" fmla="*/ 185 w 1475"/>
              <a:gd name="T35" fmla="*/ 411 h 935"/>
              <a:gd name="T36" fmla="*/ 253 w 1475"/>
              <a:gd name="T37" fmla="*/ 332 h 935"/>
              <a:gd name="T38" fmla="*/ 326 w 1475"/>
              <a:gd name="T39" fmla="*/ 262 h 935"/>
              <a:gd name="T40" fmla="*/ 407 w 1475"/>
              <a:gd name="T41" fmla="*/ 202 h 935"/>
              <a:gd name="T42" fmla="*/ 500 w 1475"/>
              <a:gd name="T43" fmla="*/ 141 h 935"/>
              <a:gd name="T44" fmla="*/ 605 w 1475"/>
              <a:gd name="T45" fmla="*/ 93 h 935"/>
              <a:gd name="T46" fmla="*/ 701 w 1475"/>
              <a:gd name="T47" fmla="*/ 56 h 935"/>
              <a:gd name="T48" fmla="*/ 814 w 1475"/>
              <a:gd name="T49" fmla="*/ 28 h 935"/>
              <a:gd name="T50" fmla="*/ 923 w 1475"/>
              <a:gd name="T51" fmla="*/ 8 h 935"/>
              <a:gd name="T52" fmla="*/ 1056 w 1475"/>
              <a:gd name="T53" fmla="*/ 0 h 935"/>
              <a:gd name="T54" fmla="*/ 1169 w 1475"/>
              <a:gd name="T55" fmla="*/ 8 h 935"/>
              <a:gd name="T56" fmla="*/ 1286 w 1475"/>
              <a:gd name="T57" fmla="*/ 20 h 935"/>
              <a:gd name="T58" fmla="*/ 1378 w 1475"/>
              <a:gd name="T59" fmla="*/ 40 h 935"/>
              <a:gd name="T60" fmla="*/ 1427 w 1475"/>
              <a:gd name="T61" fmla="*/ 56 h 935"/>
              <a:gd name="T62" fmla="*/ 1447 w 1475"/>
              <a:gd name="T63" fmla="*/ 68 h 935"/>
              <a:gd name="T64" fmla="*/ 1462 w 1475"/>
              <a:gd name="T65" fmla="*/ 84 h 935"/>
              <a:gd name="T66" fmla="*/ 1471 w 1475"/>
              <a:gd name="T67" fmla="*/ 97 h 935"/>
              <a:gd name="T68" fmla="*/ 1475 w 1475"/>
              <a:gd name="T69" fmla="*/ 121 h 935"/>
              <a:gd name="T70" fmla="*/ 1471 w 1475"/>
              <a:gd name="T71" fmla="*/ 161 h 935"/>
              <a:gd name="T72" fmla="*/ 1434 w 1475"/>
              <a:gd name="T73" fmla="*/ 204 h 935"/>
              <a:gd name="T74" fmla="*/ 1323 w 1475"/>
              <a:gd name="T75" fmla="*/ 282 h 935"/>
              <a:gd name="T76" fmla="*/ 1224 w 1475"/>
              <a:gd name="T77" fmla="*/ 354 h 935"/>
              <a:gd name="T78" fmla="*/ 1116 w 1475"/>
              <a:gd name="T79" fmla="*/ 438 h 935"/>
              <a:gd name="T80" fmla="*/ 1044 w 1475"/>
              <a:gd name="T81" fmla="*/ 501 h 935"/>
              <a:gd name="T82" fmla="*/ 975 w 1475"/>
              <a:gd name="T83" fmla="*/ 558 h 935"/>
              <a:gd name="T84" fmla="*/ 885 w 1475"/>
              <a:gd name="T85" fmla="*/ 645 h 935"/>
              <a:gd name="T86" fmla="*/ 789 w 1475"/>
              <a:gd name="T87" fmla="*/ 750 h 935"/>
              <a:gd name="T88" fmla="*/ 689 w 1475"/>
              <a:gd name="T89" fmla="*/ 854 h 935"/>
              <a:gd name="T90" fmla="*/ 629 w 1475"/>
              <a:gd name="T91" fmla="*/ 887 h 935"/>
              <a:gd name="T92" fmla="*/ 572 w 1475"/>
              <a:gd name="T93" fmla="*/ 907 h 935"/>
              <a:gd name="T94" fmla="*/ 529 w 1475"/>
              <a:gd name="T95" fmla="*/ 914 h 935"/>
              <a:gd name="T96" fmla="*/ 466 w 1475"/>
              <a:gd name="T97" fmla="*/ 920 h 935"/>
              <a:gd name="T98" fmla="*/ 419 w 1475"/>
              <a:gd name="T99" fmla="*/ 923 h 9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475" h="935">
                <a:moveTo>
                  <a:pt x="419" y="923"/>
                </a:moveTo>
                <a:lnTo>
                  <a:pt x="359" y="927"/>
                </a:lnTo>
                <a:lnTo>
                  <a:pt x="289" y="928"/>
                </a:lnTo>
                <a:lnTo>
                  <a:pt x="228" y="932"/>
                </a:lnTo>
                <a:lnTo>
                  <a:pt x="149" y="935"/>
                </a:lnTo>
                <a:lnTo>
                  <a:pt x="99" y="928"/>
                </a:lnTo>
                <a:lnTo>
                  <a:pt x="64" y="923"/>
                </a:lnTo>
                <a:lnTo>
                  <a:pt x="28" y="903"/>
                </a:lnTo>
                <a:lnTo>
                  <a:pt x="16" y="883"/>
                </a:lnTo>
                <a:lnTo>
                  <a:pt x="0" y="838"/>
                </a:lnTo>
                <a:lnTo>
                  <a:pt x="0" y="794"/>
                </a:lnTo>
                <a:lnTo>
                  <a:pt x="8" y="733"/>
                </a:lnTo>
                <a:lnTo>
                  <a:pt x="21" y="688"/>
                </a:lnTo>
                <a:lnTo>
                  <a:pt x="40" y="641"/>
                </a:lnTo>
                <a:lnTo>
                  <a:pt x="67" y="588"/>
                </a:lnTo>
                <a:lnTo>
                  <a:pt x="101" y="532"/>
                </a:lnTo>
                <a:lnTo>
                  <a:pt x="140" y="475"/>
                </a:lnTo>
                <a:lnTo>
                  <a:pt x="185" y="411"/>
                </a:lnTo>
                <a:lnTo>
                  <a:pt x="253" y="332"/>
                </a:lnTo>
                <a:lnTo>
                  <a:pt x="326" y="262"/>
                </a:lnTo>
                <a:lnTo>
                  <a:pt x="407" y="202"/>
                </a:lnTo>
                <a:lnTo>
                  <a:pt x="500" y="141"/>
                </a:lnTo>
                <a:lnTo>
                  <a:pt x="605" y="93"/>
                </a:lnTo>
                <a:lnTo>
                  <a:pt x="701" y="56"/>
                </a:lnTo>
                <a:lnTo>
                  <a:pt x="814" y="28"/>
                </a:lnTo>
                <a:lnTo>
                  <a:pt x="923" y="8"/>
                </a:lnTo>
                <a:lnTo>
                  <a:pt x="1056" y="0"/>
                </a:lnTo>
                <a:lnTo>
                  <a:pt x="1169" y="8"/>
                </a:lnTo>
                <a:lnTo>
                  <a:pt x="1286" y="20"/>
                </a:lnTo>
                <a:lnTo>
                  <a:pt x="1378" y="40"/>
                </a:lnTo>
                <a:lnTo>
                  <a:pt x="1427" y="56"/>
                </a:lnTo>
                <a:lnTo>
                  <a:pt x="1447" y="68"/>
                </a:lnTo>
                <a:lnTo>
                  <a:pt x="1462" y="84"/>
                </a:lnTo>
                <a:lnTo>
                  <a:pt x="1471" y="97"/>
                </a:lnTo>
                <a:lnTo>
                  <a:pt x="1475" y="121"/>
                </a:lnTo>
                <a:lnTo>
                  <a:pt x="1471" y="161"/>
                </a:lnTo>
                <a:lnTo>
                  <a:pt x="1434" y="204"/>
                </a:lnTo>
                <a:lnTo>
                  <a:pt x="1323" y="282"/>
                </a:lnTo>
                <a:lnTo>
                  <a:pt x="1224" y="354"/>
                </a:lnTo>
                <a:lnTo>
                  <a:pt x="1116" y="438"/>
                </a:lnTo>
                <a:lnTo>
                  <a:pt x="1044" y="501"/>
                </a:lnTo>
                <a:lnTo>
                  <a:pt x="975" y="558"/>
                </a:lnTo>
                <a:lnTo>
                  <a:pt x="885" y="645"/>
                </a:lnTo>
                <a:lnTo>
                  <a:pt x="789" y="750"/>
                </a:lnTo>
                <a:lnTo>
                  <a:pt x="689" y="854"/>
                </a:lnTo>
                <a:lnTo>
                  <a:pt x="629" y="887"/>
                </a:lnTo>
                <a:lnTo>
                  <a:pt x="572" y="907"/>
                </a:lnTo>
                <a:lnTo>
                  <a:pt x="529" y="914"/>
                </a:lnTo>
                <a:lnTo>
                  <a:pt x="466" y="920"/>
                </a:lnTo>
                <a:lnTo>
                  <a:pt x="419" y="923"/>
                </a:lnTo>
              </a:path>
            </a:pathLst>
          </a:custGeom>
          <a:solidFill>
            <a:srgbClr val="CCFFFF"/>
          </a:solidFill>
          <a:ln w="19080" cap="flat">
            <a:solidFill>
              <a:srgbClr val="CC66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s-CO">
              <a:solidFill>
                <a:srgbClr val="FFFFFF"/>
              </a:solidFill>
            </a:endParaRPr>
          </a:p>
        </p:txBody>
      </p:sp>
      <p:sp>
        <p:nvSpPr>
          <p:cNvPr id="57347" name="Freeform 3"/>
          <p:cNvSpPr>
            <a:spLocks noChangeArrowheads="1"/>
          </p:cNvSpPr>
          <p:nvPr/>
        </p:nvSpPr>
        <p:spPr bwMode="auto">
          <a:xfrm>
            <a:off x="4411663" y="3789363"/>
            <a:ext cx="3422650" cy="1484312"/>
          </a:xfrm>
          <a:custGeom>
            <a:avLst/>
            <a:gdLst>
              <a:gd name="T0" fmla="*/ 81 w 2156"/>
              <a:gd name="T1" fmla="*/ 527 h 935"/>
              <a:gd name="T2" fmla="*/ 44 w 2156"/>
              <a:gd name="T3" fmla="*/ 475 h 935"/>
              <a:gd name="T4" fmla="*/ 16 w 2156"/>
              <a:gd name="T5" fmla="*/ 418 h 935"/>
              <a:gd name="T6" fmla="*/ 4 w 2156"/>
              <a:gd name="T7" fmla="*/ 370 h 935"/>
              <a:gd name="T8" fmla="*/ 0 w 2156"/>
              <a:gd name="T9" fmla="*/ 313 h 935"/>
              <a:gd name="T10" fmla="*/ 12 w 2156"/>
              <a:gd name="T11" fmla="*/ 257 h 935"/>
              <a:gd name="T12" fmla="*/ 23 w 2156"/>
              <a:gd name="T13" fmla="*/ 232 h 935"/>
              <a:gd name="T14" fmla="*/ 36 w 2156"/>
              <a:gd name="T15" fmla="*/ 208 h 935"/>
              <a:gd name="T16" fmla="*/ 55 w 2156"/>
              <a:gd name="T17" fmla="*/ 188 h 935"/>
              <a:gd name="T18" fmla="*/ 81 w 2156"/>
              <a:gd name="T19" fmla="*/ 172 h 935"/>
              <a:gd name="T20" fmla="*/ 111 w 2156"/>
              <a:gd name="T21" fmla="*/ 159 h 935"/>
              <a:gd name="T22" fmla="*/ 174 w 2156"/>
              <a:gd name="T23" fmla="*/ 147 h 935"/>
              <a:gd name="T24" fmla="*/ 278 w 2156"/>
              <a:gd name="T25" fmla="*/ 136 h 935"/>
              <a:gd name="T26" fmla="*/ 455 w 2156"/>
              <a:gd name="T27" fmla="*/ 128 h 935"/>
              <a:gd name="T28" fmla="*/ 609 w 2156"/>
              <a:gd name="T29" fmla="*/ 124 h 935"/>
              <a:gd name="T30" fmla="*/ 786 w 2156"/>
              <a:gd name="T31" fmla="*/ 116 h 935"/>
              <a:gd name="T32" fmla="*/ 959 w 2156"/>
              <a:gd name="T33" fmla="*/ 103 h 935"/>
              <a:gd name="T34" fmla="*/ 1040 w 2156"/>
              <a:gd name="T35" fmla="*/ 97 h 935"/>
              <a:gd name="T36" fmla="*/ 1140 w 2156"/>
              <a:gd name="T37" fmla="*/ 87 h 935"/>
              <a:gd name="T38" fmla="*/ 1183 w 2156"/>
              <a:gd name="T39" fmla="*/ 81 h 935"/>
              <a:gd name="T40" fmla="*/ 1225 w 2156"/>
              <a:gd name="T41" fmla="*/ 71 h 935"/>
              <a:gd name="T42" fmla="*/ 1273 w 2156"/>
              <a:gd name="T43" fmla="*/ 51 h 935"/>
              <a:gd name="T44" fmla="*/ 1364 w 2156"/>
              <a:gd name="T45" fmla="*/ 27 h 935"/>
              <a:gd name="T46" fmla="*/ 1462 w 2156"/>
              <a:gd name="T47" fmla="*/ 7 h 935"/>
              <a:gd name="T48" fmla="*/ 1544 w 2156"/>
              <a:gd name="T49" fmla="*/ 0 h 935"/>
              <a:gd name="T50" fmla="*/ 1667 w 2156"/>
              <a:gd name="T51" fmla="*/ 4 h 935"/>
              <a:gd name="T52" fmla="*/ 1762 w 2156"/>
              <a:gd name="T53" fmla="*/ 7 h 935"/>
              <a:gd name="T54" fmla="*/ 1939 w 2156"/>
              <a:gd name="T55" fmla="*/ 46 h 935"/>
              <a:gd name="T56" fmla="*/ 2032 w 2156"/>
              <a:gd name="T57" fmla="*/ 73 h 935"/>
              <a:gd name="T58" fmla="*/ 2081 w 2156"/>
              <a:gd name="T59" fmla="*/ 91 h 935"/>
              <a:gd name="T60" fmla="*/ 2116 w 2156"/>
              <a:gd name="T61" fmla="*/ 109 h 935"/>
              <a:gd name="T62" fmla="*/ 2132 w 2156"/>
              <a:gd name="T63" fmla="*/ 117 h 935"/>
              <a:gd name="T64" fmla="*/ 2152 w 2156"/>
              <a:gd name="T65" fmla="*/ 144 h 935"/>
              <a:gd name="T66" fmla="*/ 2156 w 2156"/>
              <a:gd name="T67" fmla="*/ 188 h 935"/>
              <a:gd name="T68" fmla="*/ 2148 w 2156"/>
              <a:gd name="T69" fmla="*/ 245 h 935"/>
              <a:gd name="T70" fmla="*/ 2128 w 2156"/>
              <a:gd name="T71" fmla="*/ 309 h 935"/>
              <a:gd name="T72" fmla="*/ 2092 w 2156"/>
              <a:gd name="T73" fmla="*/ 374 h 935"/>
              <a:gd name="T74" fmla="*/ 2047 w 2156"/>
              <a:gd name="T75" fmla="*/ 439 h 935"/>
              <a:gd name="T76" fmla="*/ 1999 w 2156"/>
              <a:gd name="T77" fmla="*/ 499 h 935"/>
              <a:gd name="T78" fmla="*/ 1918 w 2156"/>
              <a:gd name="T79" fmla="*/ 580 h 935"/>
              <a:gd name="T80" fmla="*/ 1797 w 2156"/>
              <a:gd name="T81" fmla="*/ 689 h 935"/>
              <a:gd name="T82" fmla="*/ 1689 w 2156"/>
              <a:gd name="T83" fmla="*/ 761 h 935"/>
              <a:gd name="T84" fmla="*/ 1596 w 2156"/>
              <a:gd name="T85" fmla="*/ 814 h 935"/>
              <a:gd name="T86" fmla="*/ 1463 w 2156"/>
              <a:gd name="T87" fmla="*/ 870 h 935"/>
              <a:gd name="T88" fmla="*/ 1334 w 2156"/>
              <a:gd name="T89" fmla="*/ 903 h 935"/>
              <a:gd name="T90" fmla="*/ 1221 w 2156"/>
              <a:gd name="T91" fmla="*/ 923 h 935"/>
              <a:gd name="T92" fmla="*/ 1072 w 2156"/>
              <a:gd name="T93" fmla="*/ 935 h 935"/>
              <a:gd name="T94" fmla="*/ 907 w 2156"/>
              <a:gd name="T95" fmla="*/ 935 h 935"/>
              <a:gd name="T96" fmla="*/ 802 w 2156"/>
              <a:gd name="T97" fmla="*/ 923 h 935"/>
              <a:gd name="T98" fmla="*/ 657 w 2156"/>
              <a:gd name="T99" fmla="*/ 891 h 935"/>
              <a:gd name="T100" fmla="*/ 488 w 2156"/>
              <a:gd name="T101" fmla="*/ 822 h 935"/>
              <a:gd name="T102" fmla="*/ 399 w 2156"/>
              <a:gd name="T103" fmla="*/ 774 h 935"/>
              <a:gd name="T104" fmla="*/ 294 w 2156"/>
              <a:gd name="T105" fmla="*/ 713 h 935"/>
              <a:gd name="T106" fmla="*/ 185 w 2156"/>
              <a:gd name="T107" fmla="*/ 632 h 935"/>
              <a:gd name="T108" fmla="*/ 125 w 2156"/>
              <a:gd name="T109" fmla="*/ 576 h 935"/>
              <a:gd name="T110" fmla="*/ 81 w 2156"/>
              <a:gd name="T111" fmla="*/ 527 h 9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2156" h="935">
                <a:moveTo>
                  <a:pt x="81" y="527"/>
                </a:moveTo>
                <a:lnTo>
                  <a:pt x="44" y="475"/>
                </a:lnTo>
                <a:lnTo>
                  <a:pt x="16" y="418"/>
                </a:lnTo>
                <a:lnTo>
                  <a:pt x="4" y="370"/>
                </a:lnTo>
                <a:lnTo>
                  <a:pt x="0" y="313"/>
                </a:lnTo>
                <a:lnTo>
                  <a:pt x="12" y="257"/>
                </a:lnTo>
                <a:lnTo>
                  <a:pt x="23" y="232"/>
                </a:lnTo>
                <a:lnTo>
                  <a:pt x="36" y="208"/>
                </a:lnTo>
                <a:lnTo>
                  <a:pt x="55" y="188"/>
                </a:lnTo>
                <a:lnTo>
                  <a:pt x="81" y="172"/>
                </a:lnTo>
                <a:lnTo>
                  <a:pt x="111" y="159"/>
                </a:lnTo>
                <a:lnTo>
                  <a:pt x="174" y="147"/>
                </a:lnTo>
                <a:lnTo>
                  <a:pt x="278" y="136"/>
                </a:lnTo>
                <a:lnTo>
                  <a:pt x="455" y="128"/>
                </a:lnTo>
                <a:lnTo>
                  <a:pt x="609" y="124"/>
                </a:lnTo>
                <a:lnTo>
                  <a:pt x="786" y="116"/>
                </a:lnTo>
                <a:lnTo>
                  <a:pt x="959" y="103"/>
                </a:lnTo>
                <a:lnTo>
                  <a:pt x="1040" y="97"/>
                </a:lnTo>
                <a:lnTo>
                  <a:pt x="1140" y="87"/>
                </a:lnTo>
                <a:lnTo>
                  <a:pt x="1183" y="81"/>
                </a:lnTo>
                <a:lnTo>
                  <a:pt x="1225" y="71"/>
                </a:lnTo>
                <a:lnTo>
                  <a:pt x="1273" y="51"/>
                </a:lnTo>
                <a:lnTo>
                  <a:pt x="1364" y="27"/>
                </a:lnTo>
                <a:lnTo>
                  <a:pt x="1462" y="7"/>
                </a:lnTo>
                <a:lnTo>
                  <a:pt x="1544" y="0"/>
                </a:lnTo>
                <a:lnTo>
                  <a:pt x="1667" y="4"/>
                </a:lnTo>
                <a:lnTo>
                  <a:pt x="1762" y="7"/>
                </a:lnTo>
                <a:lnTo>
                  <a:pt x="1939" y="46"/>
                </a:lnTo>
                <a:lnTo>
                  <a:pt x="2032" y="73"/>
                </a:lnTo>
                <a:lnTo>
                  <a:pt x="2081" y="91"/>
                </a:lnTo>
                <a:lnTo>
                  <a:pt x="2116" y="109"/>
                </a:lnTo>
                <a:lnTo>
                  <a:pt x="2132" y="117"/>
                </a:lnTo>
                <a:lnTo>
                  <a:pt x="2152" y="144"/>
                </a:lnTo>
                <a:lnTo>
                  <a:pt x="2156" y="188"/>
                </a:lnTo>
                <a:lnTo>
                  <a:pt x="2148" y="245"/>
                </a:lnTo>
                <a:lnTo>
                  <a:pt x="2128" y="309"/>
                </a:lnTo>
                <a:lnTo>
                  <a:pt x="2092" y="374"/>
                </a:lnTo>
                <a:lnTo>
                  <a:pt x="2047" y="439"/>
                </a:lnTo>
                <a:lnTo>
                  <a:pt x="1999" y="499"/>
                </a:lnTo>
                <a:lnTo>
                  <a:pt x="1918" y="580"/>
                </a:lnTo>
                <a:lnTo>
                  <a:pt x="1797" y="689"/>
                </a:lnTo>
                <a:lnTo>
                  <a:pt x="1689" y="761"/>
                </a:lnTo>
                <a:lnTo>
                  <a:pt x="1596" y="814"/>
                </a:lnTo>
                <a:lnTo>
                  <a:pt x="1463" y="870"/>
                </a:lnTo>
                <a:lnTo>
                  <a:pt x="1334" y="903"/>
                </a:lnTo>
                <a:lnTo>
                  <a:pt x="1221" y="923"/>
                </a:lnTo>
                <a:lnTo>
                  <a:pt x="1072" y="935"/>
                </a:lnTo>
                <a:lnTo>
                  <a:pt x="907" y="935"/>
                </a:lnTo>
                <a:lnTo>
                  <a:pt x="802" y="923"/>
                </a:lnTo>
                <a:lnTo>
                  <a:pt x="657" y="891"/>
                </a:lnTo>
                <a:lnTo>
                  <a:pt x="488" y="822"/>
                </a:lnTo>
                <a:lnTo>
                  <a:pt x="399" y="774"/>
                </a:lnTo>
                <a:lnTo>
                  <a:pt x="294" y="713"/>
                </a:lnTo>
                <a:lnTo>
                  <a:pt x="185" y="632"/>
                </a:lnTo>
                <a:lnTo>
                  <a:pt x="125" y="576"/>
                </a:lnTo>
                <a:lnTo>
                  <a:pt x="81" y="527"/>
                </a:lnTo>
                <a:close/>
              </a:path>
            </a:pathLst>
          </a:custGeom>
          <a:solidFill>
            <a:srgbClr val="CCFFFF"/>
          </a:solidFill>
          <a:ln w="19080" cap="flat">
            <a:solidFill>
              <a:srgbClr val="CC66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s-CO">
              <a:solidFill>
                <a:srgbClr val="FFFFFF"/>
              </a:solidFill>
            </a:endParaRPr>
          </a:p>
        </p:txBody>
      </p:sp>
      <p:sp>
        <p:nvSpPr>
          <p:cNvPr id="57348" name="Freeform 4"/>
          <p:cNvSpPr>
            <a:spLocks noChangeArrowheads="1"/>
          </p:cNvSpPr>
          <p:nvPr/>
        </p:nvSpPr>
        <p:spPr bwMode="auto">
          <a:xfrm>
            <a:off x="5562600" y="2438401"/>
            <a:ext cx="2279650" cy="1452563"/>
          </a:xfrm>
          <a:custGeom>
            <a:avLst/>
            <a:gdLst>
              <a:gd name="T0" fmla="*/ 593 w 1436"/>
              <a:gd name="T1" fmla="*/ 864 h 915"/>
              <a:gd name="T2" fmla="*/ 696 w 1436"/>
              <a:gd name="T3" fmla="*/ 840 h 915"/>
              <a:gd name="T4" fmla="*/ 795 w 1436"/>
              <a:gd name="T5" fmla="*/ 825 h 915"/>
              <a:gd name="T6" fmla="*/ 933 w 1436"/>
              <a:gd name="T7" fmla="*/ 825 h 915"/>
              <a:gd name="T8" fmla="*/ 1058 w 1436"/>
              <a:gd name="T9" fmla="*/ 833 h 915"/>
              <a:gd name="T10" fmla="*/ 1152 w 1436"/>
              <a:gd name="T11" fmla="*/ 854 h 915"/>
              <a:gd name="T12" fmla="*/ 1197 w 1436"/>
              <a:gd name="T13" fmla="*/ 860 h 915"/>
              <a:gd name="T14" fmla="*/ 1287 w 1436"/>
              <a:gd name="T15" fmla="*/ 885 h 915"/>
              <a:gd name="T16" fmla="*/ 1361 w 1436"/>
              <a:gd name="T17" fmla="*/ 905 h 915"/>
              <a:gd name="T18" fmla="*/ 1408 w 1436"/>
              <a:gd name="T19" fmla="*/ 915 h 915"/>
              <a:gd name="T20" fmla="*/ 1423 w 1436"/>
              <a:gd name="T21" fmla="*/ 908 h 915"/>
              <a:gd name="T22" fmla="*/ 1432 w 1436"/>
              <a:gd name="T23" fmla="*/ 895 h 915"/>
              <a:gd name="T24" fmla="*/ 1436 w 1436"/>
              <a:gd name="T25" fmla="*/ 859 h 915"/>
              <a:gd name="T26" fmla="*/ 1436 w 1436"/>
              <a:gd name="T27" fmla="*/ 794 h 915"/>
              <a:gd name="T28" fmla="*/ 1428 w 1436"/>
              <a:gd name="T29" fmla="*/ 734 h 915"/>
              <a:gd name="T30" fmla="*/ 1412 w 1436"/>
              <a:gd name="T31" fmla="*/ 661 h 915"/>
              <a:gd name="T32" fmla="*/ 1392 w 1436"/>
              <a:gd name="T33" fmla="*/ 597 h 915"/>
              <a:gd name="T34" fmla="*/ 1376 w 1436"/>
              <a:gd name="T35" fmla="*/ 548 h 915"/>
              <a:gd name="T36" fmla="*/ 1347 w 1436"/>
              <a:gd name="T37" fmla="*/ 484 h 915"/>
              <a:gd name="T38" fmla="*/ 1323 w 1436"/>
              <a:gd name="T39" fmla="*/ 435 h 915"/>
              <a:gd name="T40" fmla="*/ 1295 w 1436"/>
              <a:gd name="T41" fmla="*/ 391 h 915"/>
              <a:gd name="T42" fmla="*/ 1254 w 1436"/>
              <a:gd name="T43" fmla="*/ 331 h 915"/>
              <a:gd name="T44" fmla="*/ 1226 w 1436"/>
              <a:gd name="T45" fmla="*/ 294 h 915"/>
              <a:gd name="T46" fmla="*/ 1186 w 1436"/>
              <a:gd name="T47" fmla="*/ 250 h 915"/>
              <a:gd name="T48" fmla="*/ 1154 w 1436"/>
              <a:gd name="T49" fmla="*/ 218 h 915"/>
              <a:gd name="T50" fmla="*/ 1110 w 1436"/>
              <a:gd name="T51" fmla="*/ 179 h 915"/>
              <a:gd name="T52" fmla="*/ 1060 w 1436"/>
              <a:gd name="T53" fmla="*/ 138 h 915"/>
              <a:gd name="T54" fmla="*/ 988 w 1436"/>
              <a:gd name="T55" fmla="*/ 93 h 915"/>
              <a:gd name="T56" fmla="*/ 932 w 1436"/>
              <a:gd name="T57" fmla="*/ 58 h 915"/>
              <a:gd name="T58" fmla="*/ 859 w 1436"/>
              <a:gd name="T59" fmla="*/ 20 h 915"/>
              <a:gd name="T60" fmla="*/ 803 w 1436"/>
              <a:gd name="T61" fmla="*/ 0 h 915"/>
              <a:gd name="T62" fmla="*/ 766 w 1436"/>
              <a:gd name="T63" fmla="*/ 0 h 915"/>
              <a:gd name="T64" fmla="*/ 730 w 1436"/>
              <a:gd name="T65" fmla="*/ 20 h 915"/>
              <a:gd name="T66" fmla="*/ 666 w 1436"/>
              <a:gd name="T67" fmla="*/ 73 h 915"/>
              <a:gd name="T68" fmla="*/ 589 w 1436"/>
              <a:gd name="T69" fmla="*/ 141 h 915"/>
              <a:gd name="T70" fmla="*/ 524 w 1436"/>
              <a:gd name="T71" fmla="*/ 202 h 915"/>
              <a:gd name="T72" fmla="*/ 420 w 1436"/>
              <a:gd name="T73" fmla="*/ 298 h 915"/>
              <a:gd name="T74" fmla="*/ 303 w 1436"/>
              <a:gd name="T75" fmla="*/ 403 h 915"/>
              <a:gd name="T76" fmla="*/ 194 w 1436"/>
              <a:gd name="T77" fmla="*/ 500 h 915"/>
              <a:gd name="T78" fmla="*/ 93 w 1436"/>
              <a:gd name="T79" fmla="*/ 584 h 915"/>
              <a:gd name="T80" fmla="*/ 0 w 1436"/>
              <a:gd name="T81" fmla="*/ 657 h 9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1436" h="915">
                <a:moveTo>
                  <a:pt x="593" y="864"/>
                </a:moveTo>
                <a:lnTo>
                  <a:pt x="696" y="840"/>
                </a:lnTo>
                <a:lnTo>
                  <a:pt x="795" y="825"/>
                </a:lnTo>
                <a:lnTo>
                  <a:pt x="933" y="825"/>
                </a:lnTo>
                <a:lnTo>
                  <a:pt x="1058" y="833"/>
                </a:lnTo>
                <a:lnTo>
                  <a:pt x="1152" y="854"/>
                </a:lnTo>
                <a:lnTo>
                  <a:pt x="1197" y="860"/>
                </a:lnTo>
                <a:lnTo>
                  <a:pt x="1287" y="885"/>
                </a:lnTo>
                <a:lnTo>
                  <a:pt x="1361" y="905"/>
                </a:lnTo>
                <a:lnTo>
                  <a:pt x="1408" y="915"/>
                </a:lnTo>
                <a:lnTo>
                  <a:pt x="1423" y="908"/>
                </a:lnTo>
                <a:lnTo>
                  <a:pt x="1432" y="895"/>
                </a:lnTo>
                <a:lnTo>
                  <a:pt x="1436" y="859"/>
                </a:lnTo>
                <a:lnTo>
                  <a:pt x="1436" y="794"/>
                </a:lnTo>
                <a:lnTo>
                  <a:pt x="1428" y="734"/>
                </a:lnTo>
                <a:lnTo>
                  <a:pt x="1412" y="661"/>
                </a:lnTo>
                <a:lnTo>
                  <a:pt x="1392" y="597"/>
                </a:lnTo>
                <a:lnTo>
                  <a:pt x="1376" y="548"/>
                </a:lnTo>
                <a:lnTo>
                  <a:pt x="1347" y="484"/>
                </a:lnTo>
                <a:lnTo>
                  <a:pt x="1323" y="435"/>
                </a:lnTo>
                <a:lnTo>
                  <a:pt x="1295" y="391"/>
                </a:lnTo>
                <a:lnTo>
                  <a:pt x="1254" y="331"/>
                </a:lnTo>
                <a:lnTo>
                  <a:pt x="1226" y="294"/>
                </a:lnTo>
                <a:lnTo>
                  <a:pt x="1186" y="250"/>
                </a:lnTo>
                <a:lnTo>
                  <a:pt x="1154" y="218"/>
                </a:lnTo>
                <a:lnTo>
                  <a:pt x="1110" y="179"/>
                </a:lnTo>
                <a:lnTo>
                  <a:pt x="1060" y="138"/>
                </a:lnTo>
                <a:lnTo>
                  <a:pt x="988" y="93"/>
                </a:lnTo>
                <a:lnTo>
                  <a:pt x="932" y="58"/>
                </a:lnTo>
                <a:lnTo>
                  <a:pt x="859" y="20"/>
                </a:lnTo>
                <a:lnTo>
                  <a:pt x="803" y="0"/>
                </a:lnTo>
                <a:lnTo>
                  <a:pt x="766" y="0"/>
                </a:lnTo>
                <a:lnTo>
                  <a:pt x="730" y="20"/>
                </a:lnTo>
                <a:lnTo>
                  <a:pt x="666" y="73"/>
                </a:lnTo>
                <a:lnTo>
                  <a:pt x="589" y="141"/>
                </a:lnTo>
                <a:lnTo>
                  <a:pt x="524" y="202"/>
                </a:lnTo>
                <a:lnTo>
                  <a:pt x="420" y="298"/>
                </a:lnTo>
                <a:lnTo>
                  <a:pt x="303" y="403"/>
                </a:lnTo>
                <a:lnTo>
                  <a:pt x="194" y="500"/>
                </a:lnTo>
                <a:lnTo>
                  <a:pt x="93" y="584"/>
                </a:lnTo>
                <a:lnTo>
                  <a:pt x="0" y="657"/>
                </a:lnTo>
              </a:path>
            </a:pathLst>
          </a:custGeom>
          <a:noFill/>
          <a:ln w="19080" cap="flat">
            <a:solidFill>
              <a:srgbClr val="CC66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s-CO">
              <a:solidFill>
                <a:srgbClr val="FFFFFF"/>
              </a:solidFill>
            </a:endParaRPr>
          </a:p>
        </p:txBody>
      </p:sp>
      <p:sp>
        <p:nvSpPr>
          <p:cNvPr id="57349" name="Oval 5"/>
          <p:cNvSpPr>
            <a:spLocks noChangeArrowheads="1"/>
          </p:cNvSpPr>
          <p:nvPr/>
        </p:nvSpPr>
        <p:spPr bwMode="auto">
          <a:xfrm>
            <a:off x="6324600" y="3681413"/>
            <a:ext cx="96838" cy="82550"/>
          </a:xfrm>
          <a:prstGeom prst="ellipse">
            <a:avLst/>
          </a:prstGeom>
          <a:solidFill>
            <a:srgbClr val="F5D87D"/>
          </a:solidFill>
          <a:ln w="9360" cap="sq">
            <a:solidFill>
              <a:srgbClr val="CC66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s-CO">
              <a:solidFill>
                <a:srgbClr val="FFFFFF"/>
              </a:solidFill>
            </a:endParaRPr>
          </a:p>
        </p:txBody>
      </p:sp>
      <p:sp>
        <p:nvSpPr>
          <p:cNvPr id="57350" name="Oval 6"/>
          <p:cNvSpPr>
            <a:spLocks noChangeArrowheads="1"/>
          </p:cNvSpPr>
          <p:nvPr/>
        </p:nvSpPr>
        <p:spPr bwMode="auto">
          <a:xfrm>
            <a:off x="6889750" y="3648075"/>
            <a:ext cx="77788" cy="77788"/>
          </a:xfrm>
          <a:prstGeom prst="ellipse">
            <a:avLst/>
          </a:prstGeom>
          <a:solidFill>
            <a:srgbClr val="F5D87D"/>
          </a:solidFill>
          <a:ln w="9360" cap="sq">
            <a:solidFill>
              <a:srgbClr val="CC66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s-CO">
              <a:solidFill>
                <a:srgbClr val="FFFFFF"/>
              </a:solidFill>
            </a:endParaRPr>
          </a:p>
        </p:txBody>
      </p:sp>
      <p:sp>
        <p:nvSpPr>
          <p:cNvPr id="57351" name="Oval 7"/>
          <p:cNvSpPr>
            <a:spLocks noChangeArrowheads="1"/>
          </p:cNvSpPr>
          <p:nvPr/>
        </p:nvSpPr>
        <p:spPr bwMode="auto">
          <a:xfrm>
            <a:off x="7107239" y="3654425"/>
            <a:ext cx="77787" cy="77788"/>
          </a:xfrm>
          <a:prstGeom prst="ellipse">
            <a:avLst/>
          </a:prstGeom>
          <a:solidFill>
            <a:srgbClr val="F5D87D"/>
          </a:solidFill>
          <a:ln w="9360" cap="sq">
            <a:solidFill>
              <a:srgbClr val="CC66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s-CO">
              <a:solidFill>
                <a:srgbClr val="FFFFFF"/>
              </a:solidFill>
            </a:endParaRPr>
          </a:p>
        </p:txBody>
      </p:sp>
      <p:sp>
        <p:nvSpPr>
          <p:cNvPr id="57352" name="Oval 8"/>
          <p:cNvSpPr>
            <a:spLocks noChangeArrowheads="1"/>
          </p:cNvSpPr>
          <p:nvPr/>
        </p:nvSpPr>
        <p:spPr bwMode="auto">
          <a:xfrm>
            <a:off x="6670675" y="3659189"/>
            <a:ext cx="77788" cy="79375"/>
          </a:xfrm>
          <a:prstGeom prst="ellipse">
            <a:avLst/>
          </a:prstGeom>
          <a:solidFill>
            <a:srgbClr val="F5D87D"/>
          </a:solidFill>
          <a:ln w="9360" cap="sq">
            <a:solidFill>
              <a:srgbClr val="CC66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s-CO">
              <a:solidFill>
                <a:srgbClr val="FFFFFF"/>
              </a:solidFill>
            </a:endParaRPr>
          </a:p>
        </p:txBody>
      </p:sp>
      <p:sp>
        <p:nvSpPr>
          <p:cNvPr id="57353" name="Freeform 9"/>
          <p:cNvSpPr>
            <a:spLocks noChangeArrowheads="1"/>
          </p:cNvSpPr>
          <p:nvPr/>
        </p:nvSpPr>
        <p:spPr bwMode="auto">
          <a:xfrm>
            <a:off x="5148264" y="2438401"/>
            <a:ext cx="2693987" cy="1452563"/>
          </a:xfrm>
          <a:custGeom>
            <a:avLst/>
            <a:gdLst>
              <a:gd name="T0" fmla="*/ 1281 w 1697"/>
              <a:gd name="T1" fmla="*/ 747 h 915"/>
              <a:gd name="T2" fmla="*/ 1341 w 1697"/>
              <a:gd name="T3" fmla="*/ 837 h 915"/>
              <a:gd name="T4" fmla="*/ 1619 w 1697"/>
              <a:gd name="T5" fmla="*/ 906 h 915"/>
              <a:gd name="T6" fmla="*/ 1693 w 1697"/>
              <a:gd name="T7" fmla="*/ 895 h 915"/>
              <a:gd name="T8" fmla="*/ 1689 w 1697"/>
              <a:gd name="T9" fmla="*/ 734 h 915"/>
              <a:gd name="T10" fmla="*/ 1637 w 1697"/>
              <a:gd name="T11" fmla="*/ 548 h 915"/>
              <a:gd name="T12" fmla="*/ 1556 w 1697"/>
              <a:gd name="T13" fmla="*/ 391 h 915"/>
              <a:gd name="T14" fmla="*/ 1447 w 1697"/>
              <a:gd name="T15" fmla="*/ 250 h 915"/>
              <a:gd name="T16" fmla="*/ 1321 w 1697"/>
              <a:gd name="T17" fmla="*/ 138 h 915"/>
              <a:gd name="T18" fmla="*/ 1120 w 1697"/>
              <a:gd name="T19" fmla="*/ 20 h 915"/>
              <a:gd name="T20" fmla="*/ 991 w 1697"/>
              <a:gd name="T21" fmla="*/ 20 h 915"/>
              <a:gd name="T22" fmla="*/ 753 w 1697"/>
              <a:gd name="T23" fmla="*/ 189 h 915"/>
              <a:gd name="T24" fmla="*/ 420 w 1697"/>
              <a:gd name="T25" fmla="*/ 465 h 915"/>
              <a:gd name="T26" fmla="*/ 194 w 1697"/>
              <a:gd name="T27" fmla="*/ 709 h 915"/>
              <a:gd name="T28" fmla="*/ 0 w 1697"/>
              <a:gd name="T29" fmla="*/ 805 h 915"/>
              <a:gd name="T30" fmla="*/ 248 w 1697"/>
              <a:gd name="T31" fmla="*/ 723 h 915"/>
              <a:gd name="T32" fmla="*/ 390 w 1697"/>
              <a:gd name="T33" fmla="*/ 606 h 915"/>
              <a:gd name="T34" fmla="*/ 608 w 1697"/>
              <a:gd name="T35" fmla="*/ 533 h 915"/>
              <a:gd name="T36" fmla="*/ 920 w 1697"/>
              <a:gd name="T37" fmla="*/ 512 h 915"/>
              <a:gd name="T38" fmla="*/ 1124 w 1697"/>
              <a:gd name="T39" fmla="*/ 540 h 915"/>
              <a:gd name="T40" fmla="*/ 1226 w 1697"/>
              <a:gd name="T41" fmla="*/ 611 h 915"/>
              <a:gd name="T42" fmla="*/ 1164 w 1697"/>
              <a:gd name="T43" fmla="*/ 644 h 915"/>
              <a:gd name="T44" fmla="*/ 1023 w 1697"/>
              <a:gd name="T45" fmla="*/ 632 h 915"/>
              <a:gd name="T46" fmla="*/ 869 w 1697"/>
              <a:gd name="T47" fmla="*/ 636 h 915"/>
              <a:gd name="T48" fmla="*/ 692 w 1697"/>
              <a:gd name="T49" fmla="*/ 644 h 915"/>
              <a:gd name="T50" fmla="*/ 545 w 1697"/>
              <a:gd name="T51" fmla="*/ 633 h 915"/>
              <a:gd name="T52" fmla="*/ 438 w 1697"/>
              <a:gd name="T53" fmla="*/ 686 h 915"/>
              <a:gd name="T54" fmla="*/ 443 w 1697"/>
              <a:gd name="T55" fmla="*/ 765 h 915"/>
              <a:gd name="T56" fmla="*/ 515 w 1697"/>
              <a:gd name="T57" fmla="*/ 805 h 915"/>
              <a:gd name="T58" fmla="*/ 668 w 1697"/>
              <a:gd name="T59" fmla="*/ 800 h 915"/>
              <a:gd name="T60" fmla="*/ 761 w 1697"/>
              <a:gd name="T61" fmla="*/ 713 h 915"/>
              <a:gd name="T62" fmla="*/ 828 w 1697"/>
              <a:gd name="T63" fmla="*/ 713 h 915"/>
              <a:gd name="T64" fmla="*/ 827 w 1697"/>
              <a:gd name="T65" fmla="*/ 803 h 915"/>
              <a:gd name="T66" fmla="*/ 861 w 1697"/>
              <a:gd name="T67" fmla="*/ 864 h 915"/>
              <a:gd name="T68" fmla="*/ 932 w 1697"/>
              <a:gd name="T69" fmla="*/ 770 h 915"/>
              <a:gd name="T70" fmla="*/ 942 w 1697"/>
              <a:gd name="T71" fmla="*/ 678 h 915"/>
              <a:gd name="T72" fmla="*/ 1014 w 1697"/>
              <a:gd name="T73" fmla="*/ 756 h 915"/>
              <a:gd name="T74" fmla="*/ 1092 w 1697"/>
              <a:gd name="T75" fmla="*/ 822 h 915"/>
              <a:gd name="T76" fmla="*/ 1059 w 1697"/>
              <a:gd name="T77" fmla="*/ 723 h 915"/>
              <a:gd name="T78" fmla="*/ 1110 w 1697"/>
              <a:gd name="T79" fmla="*/ 684 h 915"/>
              <a:gd name="T80" fmla="*/ 1172 w 1697"/>
              <a:gd name="T81" fmla="*/ 795 h 915"/>
              <a:gd name="T82" fmla="*/ 1217 w 1697"/>
              <a:gd name="T83" fmla="*/ 789 h 915"/>
              <a:gd name="T84" fmla="*/ 1215 w 1697"/>
              <a:gd name="T85" fmla="*/ 692 h 9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1697" h="915">
                <a:moveTo>
                  <a:pt x="1238" y="692"/>
                </a:moveTo>
                <a:lnTo>
                  <a:pt x="1262" y="710"/>
                </a:lnTo>
                <a:lnTo>
                  <a:pt x="1281" y="747"/>
                </a:lnTo>
                <a:lnTo>
                  <a:pt x="1299" y="792"/>
                </a:lnTo>
                <a:lnTo>
                  <a:pt x="1317" y="830"/>
                </a:lnTo>
                <a:lnTo>
                  <a:pt x="1341" y="837"/>
                </a:lnTo>
                <a:lnTo>
                  <a:pt x="1430" y="855"/>
                </a:lnTo>
                <a:lnTo>
                  <a:pt x="1553" y="884"/>
                </a:lnTo>
                <a:lnTo>
                  <a:pt x="1619" y="906"/>
                </a:lnTo>
                <a:lnTo>
                  <a:pt x="1669" y="915"/>
                </a:lnTo>
                <a:lnTo>
                  <a:pt x="1684" y="908"/>
                </a:lnTo>
                <a:lnTo>
                  <a:pt x="1693" y="895"/>
                </a:lnTo>
                <a:lnTo>
                  <a:pt x="1697" y="859"/>
                </a:lnTo>
                <a:lnTo>
                  <a:pt x="1697" y="794"/>
                </a:lnTo>
                <a:lnTo>
                  <a:pt x="1689" y="734"/>
                </a:lnTo>
                <a:lnTo>
                  <a:pt x="1673" y="661"/>
                </a:lnTo>
                <a:lnTo>
                  <a:pt x="1652" y="597"/>
                </a:lnTo>
                <a:lnTo>
                  <a:pt x="1637" y="548"/>
                </a:lnTo>
                <a:lnTo>
                  <a:pt x="1608" y="483"/>
                </a:lnTo>
                <a:lnTo>
                  <a:pt x="1584" y="436"/>
                </a:lnTo>
                <a:lnTo>
                  <a:pt x="1556" y="391"/>
                </a:lnTo>
                <a:lnTo>
                  <a:pt x="1516" y="331"/>
                </a:lnTo>
                <a:lnTo>
                  <a:pt x="1487" y="294"/>
                </a:lnTo>
                <a:lnTo>
                  <a:pt x="1447" y="250"/>
                </a:lnTo>
                <a:lnTo>
                  <a:pt x="1415" y="217"/>
                </a:lnTo>
                <a:lnTo>
                  <a:pt x="1371" y="178"/>
                </a:lnTo>
                <a:lnTo>
                  <a:pt x="1321" y="138"/>
                </a:lnTo>
                <a:lnTo>
                  <a:pt x="1249" y="93"/>
                </a:lnTo>
                <a:lnTo>
                  <a:pt x="1193" y="58"/>
                </a:lnTo>
                <a:lnTo>
                  <a:pt x="1120" y="20"/>
                </a:lnTo>
                <a:lnTo>
                  <a:pt x="1063" y="0"/>
                </a:lnTo>
                <a:lnTo>
                  <a:pt x="1027" y="0"/>
                </a:lnTo>
                <a:lnTo>
                  <a:pt x="991" y="20"/>
                </a:lnTo>
                <a:lnTo>
                  <a:pt x="926" y="72"/>
                </a:lnTo>
                <a:lnTo>
                  <a:pt x="843" y="126"/>
                </a:lnTo>
                <a:lnTo>
                  <a:pt x="753" y="189"/>
                </a:lnTo>
                <a:lnTo>
                  <a:pt x="615" y="300"/>
                </a:lnTo>
                <a:lnTo>
                  <a:pt x="504" y="390"/>
                </a:lnTo>
                <a:lnTo>
                  <a:pt x="420" y="465"/>
                </a:lnTo>
                <a:lnTo>
                  <a:pt x="333" y="555"/>
                </a:lnTo>
                <a:lnTo>
                  <a:pt x="255" y="639"/>
                </a:lnTo>
                <a:lnTo>
                  <a:pt x="194" y="709"/>
                </a:lnTo>
                <a:lnTo>
                  <a:pt x="137" y="753"/>
                </a:lnTo>
                <a:lnTo>
                  <a:pt x="75" y="783"/>
                </a:lnTo>
                <a:lnTo>
                  <a:pt x="0" y="805"/>
                </a:lnTo>
                <a:lnTo>
                  <a:pt x="90" y="801"/>
                </a:lnTo>
                <a:lnTo>
                  <a:pt x="169" y="775"/>
                </a:lnTo>
                <a:lnTo>
                  <a:pt x="248" y="723"/>
                </a:lnTo>
                <a:lnTo>
                  <a:pt x="306" y="681"/>
                </a:lnTo>
                <a:lnTo>
                  <a:pt x="348" y="642"/>
                </a:lnTo>
                <a:lnTo>
                  <a:pt x="390" y="606"/>
                </a:lnTo>
                <a:lnTo>
                  <a:pt x="450" y="576"/>
                </a:lnTo>
                <a:lnTo>
                  <a:pt x="534" y="548"/>
                </a:lnTo>
                <a:lnTo>
                  <a:pt x="608" y="533"/>
                </a:lnTo>
                <a:lnTo>
                  <a:pt x="709" y="520"/>
                </a:lnTo>
                <a:lnTo>
                  <a:pt x="834" y="510"/>
                </a:lnTo>
                <a:lnTo>
                  <a:pt x="920" y="512"/>
                </a:lnTo>
                <a:lnTo>
                  <a:pt x="995" y="518"/>
                </a:lnTo>
                <a:lnTo>
                  <a:pt x="1061" y="525"/>
                </a:lnTo>
                <a:lnTo>
                  <a:pt x="1124" y="540"/>
                </a:lnTo>
                <a:lnTo>
                  <a:pt x="1167" y="560"/>
                </a:lnTo>
                <a:lnTo>
                  <a:pt x="1203" y="584"/>
                </a:lnTo>
                <a:lnTo>
                  <a:pt x="1226" y="611"/>
                </a:lnTo>
                <a:lnTo>
                  <a:pt x="1248" y="651"/>
                </a:lnTo>
                <a:lnTo>
                  <a:pt x="1212" y="648"/>
                </a:lnTo>
                <a:lnTo>
                  <a:pt x="1164" y="644"/>
                </a:lnTo>
                <a:lnTo>
                  <a:pt x="1118" y="639"/>
                </a:lnTo>
                <a:lnTo>
                  <a:pt x="1068" y="633"/>
                </a:lnTo>
                <a:lnTo>
                  <a:pt x="1023" y="632"/>
                </a:lnTo>
                <a:lnTo>
                  <a:pt x="986" y="632"/>
                </a:lnTo>
                <a:lnTo>
                  <a:pt x="923" y="633"/>
                </a:lnTo>
                <a:lnTo>
                  <a:pt x="869" y="636"/>
                </a:lnTo>
                <a:lnTo>
                  <a:pt x="809" y="636"/>
                </a:lnTo>
                <a:lnTo>
                  <a:pt x="755" y="644"/>
                </a:lnTo>
                <a:lnTo>
                  <a:pt x="692" y="644"/>
                </a:lnTo>
                <a:lnTo>
                  <a:pt x="624" y="636"/>
                </a:lnTo>
                <a:lnTo>
                  <a:pt x="576" y="633"/>
                </a:lnTo>
                <a:lnTo>
                  <a:pt x="545" y="633"/>
                </a:lnTo>
                <a:lnTo>
                  <a:pt x="503" y="644"/>
                </a:lnTo>
                <a:lnTo>
                  <a:pt x="465" y="659"/>
                </a:lnTo>
                <a:lnTo>
                  <a:pt x="438" y="686"/>
                </a:lnTo>
                <a:lnTo>
                  <a:pt x="426" y="714"/>
                </a:lnTo>
                <a:lnTo>
                  <a:pt x="431" y="744"/>
                </a:lnTo>
                <a:lnTo>
                  <a:pt x="443" y="765"/>
                </a:lnTo>
                <a:lnTo>
                  <a:pt x="458" y="780"/>
                </a:lnTo>
                <a:lnTo>
                  <a:pt x="480" y="795"/>
                </a:lnTo>
                <a:lnTo>
                  <a:pt x="515" y="805"/>
                </a:lnTo>
                <a:lnTo>
                  <a:pt x="560" y="813"/>
                </a:lnTo>
                <a:lnTo>
                  <a:pt x="616" y="811"/>
                </a:lnTo>
                <a:lnTo>
                  <a:pt x="668" y="800"/>
                </a:lnTo>
                <a:lnTo>
                  <a:pt x="723" y="781"/>
                </a:lnTo>
                <a:lnTo>
                  <a:pt x="746" y="735"/>
                </a:lnTo>
                <a:lnTo>
                  <a:pt x="761" y="713"/>
                </a:lnTo>
                <a:lnTo>
                  <a:pt x="785" y="701"/>
                </a:lnTo>
                <a:lnTo>
                  <a:pt x="809" y="701"/>
                </a:lnTo>
                <a:lnTo>
                  <a:pt x="828" y="713"/>
                </a:lnTo>
                <a:lnTo>
                  <a:pt x="825" y="752"/>
                </a:lnTo>
                <a:lnTo>
                  <a:pt x="825" y="783"/>
                </a:lnTo>
                <a:lnTo>
                  <a:pt x="827" y="803"/>
                </a:lnTo>
                <a:lnTo>
                  <a:pt x="830" y="831"/>
                </a:lnTo>
                <a:lnTo>
                  <a:pt x="837" y="855"/>
                </a:lnTo>
                <a:lnTo>
                  <a:pt x="861" y="864"/>
                </a:lnTo>
                <a:lnTo>
                  <a:pt x="954" y="839"/>
                </a:lnTo>
                <a:lnTo>
                  <a:pt x="942" y="806"/>
                </a:lnTo>
                <a:lnTo>
                  <a:pt x="932" y="770"/>
                </a:lnTo>
                <a:lnTo>
                  <a:pt x="927" y="743"/>
                </a:lnTo>
                <a:lnTo>
                  <a:pt x="920" y="699"/>
                </a:lnTo>
                <a:lnTo>
                  <a:pt x="942" y="678"/>
                </a:lnTo>
                <a:lnTo>
                  <a:pt x="972" y="683"/>
                </a:lnTo>
                <a:lnTo>
                  <a:pt x="993" y="716"/>
                </a:lnTo>
                <a:lnTo>
                  <a:pt x="1014" y="756"/>
                </a:lnTo>
                <a:lnTo>
                  <a:pt x="1041" y="806"/>
                </a:lnTo>
                <a:lnTo>
                  <a:pt x="1053" y="825"/>
                </a:lnTo>
                <a:lnTo>
                  <a:pt x="1092" y="822"/>
                </a:lnTo>
                <a:lnTo>
                  <a:pt x="1077" y="789"/>
                </a:lnTo>
                <a:lnTo>
                  <a:pt x="1071" y="764"/>
                </a:lnTo>
                <a:lnTo>
                  <a:pt x="1059" y="723"/>
                </a:lnTo>
                <a:lnTo>
                  <a:pt x="1058" y="696"/>
                </a:lnTo>
                <a:lnTo>
                  <a:pt x="1082" y="681"/>
                </a:lnTo>
                <a:lnTo>
                  <a:pt x="1110" y="684"/>
                </a:lnTo>
                <a:lnTo>
                  <a:pt x="1128" y="701"/>
                </a:lnTo>
                <a:lnTo>
                  <a:pt x="1145" y="740"/>
                </a:lnTo>
                <a:lnTo>
                  <a:pt x="1172" y="795"/>
                </a:lnTo>
                <a:lnTo>
                  <a:pt x="1193" y="828"/>
                </a:lnTo>
                <a:lnTo>
                  <a:pt x="1227" y="828"/>
                </a:lnTo>
                <a:lnTo>
                  <a:pt x="1217" y="789"/>
                </a:lnTo>
                <a:lnTo>
                  <a:pt x="1206" y="756"/>
                </a:lnTo>
                <a:lnTo>
                  <a:pt x="1196" y="713"/>
                </a:lnTo>
                <a:lnTo>
                  <a:pt x="1215" y="692"/>
                </a:lnTo>
                <a:lnTo>
                  <a:pt x="1235" y="690"/>
                </a:lnTo>
              </a:path>
            </a:pathLst>
          </a:custGeom>
          <a:solidFill>
            <a:srgbClr val="CCFFFF"/>
          </a:solidFill>
          <a:ln w="19080" cap="flat">
            <a:solidFill>
              <a:srgbClr val="CC66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s-CO">
              <a:solidFill>
                <a:srgbClr val="FFFFFF"/>
              </a:solidFill>
            </a:endParaRPr>
          </a:p>
        </p:txBody>
      </p:sp>
      <p:sp>
        <p:nvSpPr>
          <p:cNvPr id="57354" name="Freeform 10"/>
          <p:cNvSpPr>
            <a:spLocks noChangeArrowheads="1"/>
          </p:cNvSpPr>
          <p:nvPr/>
        </p:nvSpPr>
        <p:spPr bwMode="auto">
          <a:xfrm>
            <a:off x="6600826" y="3438525"/>
            <a:ext cx="23813" cy="95250"/>
          </a:xfrm>
          <a:custGeom>
            <a:avLst/>
            <a:gdLst>
              <a:gd name="T0" fmla="*/ 0 w 15"/>
              <a:gd name="T1" fmla="*/ 0 h 60"/>
              <a:gd name="T2" fmla="*/ 6 w 15"/>
              <a:gd name="T3" fmla="*/ 24 h 60"/>
              <a:gd name="T4" fmla="*/ 0 w 15"/>
              <a:gd name="T5" fmla="*/ 39 h 60"/>
              <a:gd name="T6" fmla="*/ 15 w 15"/>
              <a:gd name="T7" fmla="*/ 60 h 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5" h="60">
                <a:moveTo>
                  <a:pt x="0" y="0"/>
                </a:moveTo>
                <a:lnTo>
                  <a:pt x="6" y="24"/>
                </a:lnTo>
                <a:lnTo>
                  <a:pt x="0" y="39"/>
                </a:lnTo>
                <a:lnTo>
                  <a:pt x="15" y="60"/>
                </a:lnTo>
              </a:path>
            </a:pathLst>
          </a:custGeom>
          <a:solidFill>
            <a:srgbClr val="FFFFFF"/>
          </a:solidFill>
          <a:ln w="9360" cap="sq">
            <a:solidFill>
              <a:srgbClr val="CC66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s-CO">
              <a:solidFill>
                <a:srgbClr val="FFFFFF"/>
              </a:solidFill>
            </a:endParaRPr>
          </a:p>
        </p:txBody>
      </p:sp>
      <p:sp>
        <p:nvSpPr>
          <p:cNvPr id="57355" name="Freeform 11"/>
          <p:cNvSpPr>
            <a:spLocks noChangeArrowheads="1"/>
          </p:cNvSpPr>
          <p:nvPr/>
        </p:nvSpPr>
        <p:spPr bwMode="auto">
          <a:xfrm>
            <a:off x="6838951" y="3443289"/>
            <a:ext cx="22225" cy="84137"/>
          </a:xfrm>
          <a:custGeom>
            <a:avLst/>
            <a:gdLst>
              <a:gd name="T0" fmla="*/ 14 w 14"/>
              <a:gd name="T1" fmla="*/ 53 h 53"/>
              <a:gd name="T2" fmla="*/ 3 w 14"/>
              <a:gd name="T3" fmla="*/ 35 h 53"/>
              <a:gd name="T4" fmla="*/ 5 w 14"/>
              <a:gd name="T5" fmla="*/ 20 h 53"/>
              <a:gd name="T6" fmla="*/ 0 w 14"/>
              <a:gd name="T7" fmla="*/ 0 h 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4" h="53">
                <a:moveTo>
                  <a:pt x="14" y="53"/>
                </a:moveTo>
                <a:lnTo>
                  <a:pt x="3" y="35"/>
                </a:lnTo>
                <a:lnTo>
                  <a:pt x="5" y="20"/>
                </a:lnTo>
                <a:lnTo>
                  <a:pt x="0" y="0"/>
                </a:lnTo>
              </a:path>
            </a:pathLst>
          </a:custGeom>
          <a:solidFill>
            <a:srgbClr val="FFFFFF"/>
          </a:solidFill>
          <a:ln w="9360" cap="sq">
            <a:solidFill>
              <a:srgbClr val="CC66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s-CO">
              <a:solidFill>
                <a:srgbClr val="FFFFFF"/>
              </a:solidFill>
            </a:endParaRPr>
          </a:p>
        </p:txBody>
      </p:sp>
      <p:sp>
        <p:nvSpPr>
          <p:cNvPr id="57356" name="Freeform 12"/>
          <p:cNvSpPr>
            <a:spLocks noChangeArrowheads="1"/>
          </p:cNvSpPr>
          <p:nvPr/>
        </p:nvSpPr>
        <p:spPr bwMode="auto">
          <a:xfrm>
            <a:off x="6875464" y="3448051"/>
            <a:ext cx="14287" cy="74613"/>
          </a:xfrm>
          <a:custGeom>
            <a:avLst/>
            <a:gdLst>
              <a:gd name="T0" fmla="*/ 9 w 9"/>
              <a:gd name="T1" fmla="*/ 47 h 47"/>
              <a:gd name="T2" fmla="*/ 0 w 9"/>
              <a:gd name="T3" fmla="*/ 29 h 47"/>
              <a:gd name="T4" fmla="*/ 4 w 9"/>
              <a:gd name="T5" fmla="*/ 17 h 47"/>
              <a:gd name="T6" fmla="*/ 1 w 9"/>
              <a:gd name="T7" fmla="*/ 0 h 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9" h="47">
                <a:moveTo>
                  <a:pt x="9" y="47"/>
                </a:moveTo>
                <a:lnTo>
                  <a:pt x="0" y="29"/>
                </a:lnTo>
                <a:lnTo>
                  <a:pt x="4" y="17"/>
                </a:lnTo>
                <a:lnTo>
                  <a:pt x="1" y="0"/>
                </a:lnTo>
              </a:path>
            </a:pathLst>
          </a:custGeom>
          <a:solidFill>
            <a:srgbClr val="FFFFFF"/>
          </a:solidFill>
          <a:ln w="9360" cap="sq">
            <a:solidFill>
              <a:srgbClr val="CC66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s-CO">
              <a:solidFill>
                <a:srgbClr val="FFFFFF"/>
              </a:solidFill>
            </a:endParaRPr>
          </a:p>
        </p:txBody>
      </p:sp>
      <p:sp>
        <p:nvSpPr>
          <p:cNvPr id="57357" name="Freeform 13"/>
          <p:cNvSpPr>
            <a:spLocks noChangeArrowheads="1"/>
          </p:cNvSpPr>
          <p:nvPr/>
        </p:nvSpPr>
        <p:spPr bwMode="auto">
          <a:xfrm>
            <a:off x="7058026" y="3470275"/>
            <a:ext cx="17463" cy="76200"/>
          </a:xfrm>
          <a:custGeom>
            <a:avLst/>
            <a:gdLst>
              <a:gd name="T0" fmla="*/ 11 w 11"/>
              <a:gd name="T1" fmla="*/ 48 h 48"/>
              <a:gd name="T2" fmla="*/ 0 w 11"/>
              <a:gd name="T3" fmla="*/ 28 h 48"/>
              <a:gd name="T4" fmla="*/ 9 w 11"/>
              <a:gd name="T5" fmla="*/ 16 h 48"/>
              <a:gd name="T6" fmla="*/ 9 w 11"/>
              <a:gd name="T7" fmla="*/ 0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1" h="48">
                <a:moveTo>
                  <a:pt x="11" y="48"/>
                </a:moveTo>
                <a:lnTo>
                  <a:pt x="0" y="28"/>
                </a:lnTo>
                <a:lnTo>
                  <a:pt x="9" y="16"/>
                </a:lnTo>
                <a:lnTo>
                  <a:pt x="9" y="0"/>
                </a:lnTo>
              </a:path>
            </a:pathLst>
          </a:custGeom>
          <a:solidFill>
            <a:srgbClr val="FFFFFF"/>
          </a:solidFill>
          <a:ln w="9360" cap="sq">
            <a:solidFill>
              <a:srgbClr val="CC66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s-CO">
              <a:solidFill>
                <a:srgbClr val="FFFFFF"/>
              </a:solidFill>
            </a:endParaRPr>
          </a:p>
        </p:txBody>
      </p:sp>
      <p:sp>
        <p:nvSpPr>
          <p:cNvPr id="57358" name="Freeform 14"/>
          <p:cNvSpPr>
            <a:spLocks noChangeArrowheads="1"/>
          </p:cNvSpPr>
          <p:nvPr/>
        </p:nvSpPr>
        <p:spPr bwMode="auto">
          <a:xfrm>
            <a:off x="7099300" y="3470275"/>
            <a:ext cx="14288" cy="71438"/>
          </a:xfrm>
          <a:custGeom>
            <a:avLst/>
            <a:gdLst>
              <a:gd name="T0" fmla="*/ 9 w 9"/>
              <a:gd name="T1" fmla="*/ 45 h 45"/>
              <a:gd name="T2" fmla="*/ 0 w 9"/>
              <a:gd name="T3" fmla="*/ 31 h 45"/>
              <a:gd name="T4" fmla="*/ 6 w 9"/>
              <a:gd name="T5" fmla="*/ 18 h 45"/>
              <a:gd name="T6" fmla="*/ 3 w 9"/>
              <a:gd name="T7" fmla="*/ 0 h 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9" h="45">
                <a:moveTo>
                  <a:pt x="9" y="45"/>
                </a:moveTo>
                <a:lnTo>
                  <a:pt x="0" y="31"/>
                </a:lnTo>
                <a:lnTo>
                  <a:pt x="6" y="18"/>
                </a:lnTo>
                <a:lnTo>
                  <a:pt x="3" y="0"/>
                </a:lnTo>
              </a:path>
            </a:pathLst>
          </a:custGeom>
          <a:solidFill>
            <a:srgbClr val="FFFFFF"/>
          </a:solidFill>
          <a:ln w="9360" cap="sq">
            <a:solidFill>
              <a:srgbClr val="CC66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s-CO">
              <a:solidFill>
                <a:srgbClr val="FFFFFF"/>
              </a:solidFill>
            </a:endParaRPr>
          </a:p>
        </p:txBody>
      </p:sp>
      <p:sp>
        <p:nvSpPr>
          <p:cNvPr id="57359" name="Freeform 15"/>
          <p:cNvSpPr>
            <a:spLocks noChangeArrowheads="1"/>
          </p:cNvSpPr>
          <p:nvPr/>
        </p:nvSpPr>
        <p:spPr bwMode="auto">
          <a:xfrm>
            <a:off x="6415089" y="3463926"/>
            <a:ext cx="14287" cy="80963"/>
          </a:xfrm>
          <a:custGeom>
            <a:avLst/>
            <a:gdLst>
              <a:gd name="T0" fmla="*/ 9 w 9"/>
              <a:gd name="T1" fmla="*/ 51 h 51"/>
              <a:gd name="T2" fmla="*/ 0 w 9"/>
              <a:gd name="T3" fmla="*/ 35 h 51"/>
              <a:gd name="T4" fmla="*/ 6 w 9"/>
              <a:gd name="T5" fmla="*/ 19 h 51"/>
              <a:gd name="T6" fmla="*/ 9 w 9"/>
              <a:gd name="T7" fmla="*/ 0 h 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9" h="51">
                <a:moveTo>
                  <a:pt x="9" y="51"/>
                </a:moveTo>
                <a:lnTo>
                  <a:pt x="0" y="35"/>
                </a:lnTo>
                <a:lnTo>
                  <a:pt x="6" y="19"/>
                </a:lnTo>
                <a:lnTo>
                  <a:pt x="9" y="0"/>
                </a:lnTo>
              </a:path>
            </a:pathLst>
          </a:custGeom>
          <a:solidFill>
            <a:srgbClr val="FFFFFF"/>
          </a:solidFill>
          <a:ln w="9360" cap="sq">
            <a:solidFill>
              <a:srgbClr val="CC66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s-CO">
              <a:solidFill>
                <a:srgbClr val="FFFFFF"/>
              </a:solidFill>
            </a:endParaRPr>
          </a:p>
        </p:txBody>
      </p:sp>
      <p:sp>
        <p:nvSpPr>
          <p:cNvPr id="57360" name="Freeform 16"/>
          <p:cNvSpPr>
            <a:spLocks noChangeArrowheads="1"/>
          </p:cNvSpPr>
          <p:nvPr/>
        </p:nvSpPr>
        <p:spPr bwMode="auto">
          <a:xfrm>
            <a:off x="6446839" y="3457576"/>
            <a:ext cx="15875" cy="98425"/>
          </a:xfrm>
          <a:custGeom>
            <a:avLst/>
            <a:gdLst>
              <a:gd name="T0" fmla="*/ 3 w 10"/>
              <a:gd name="T1" fmla="*/ 62 h 62"/>
              <a:gd name="T2" fmla="*/ 0 w 10"/>
              <a:gd name="T3" fmla="*/ 32 h 62"/>
              <a:gd name="T4" fmla="*/ 9 w 10"/>
              <a:gd name="T5" fmla="*/ 18 h 62"/>
              <a:gd name="T6" fmla="*/ 10 w 10"/>
              <a:gd name="T7" fmla="*/ 0 h 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0" h="62">
                <a:moveTo>
                  <a:pt x="3" y="62"/>
                </a:moveTo>
                <a:lnTo>
                  <a:pt x="0" y="32"/>
                </a:lnTo>
                <a:lnTo>
                  <a:pt x="9" y="18"/>
                </a:lnTo>
                <a:lnTo>
                  <a:pt x="10" y="0"/>
                </a:lnTo>
              </a:path>
            </a:pathLst>
          </a:custGeom>
          <a:solidFill>
            <a:srgbClr val="FFFFFF"/>
          </a:solidFill>
          <a:ln w="9360" cap="sq">
            <a:solidFill>
              <a:srgbClr val="CC66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s-CO">
              <a:solidFill>
                <a:srgbClr val="FFFFFF"/>
              </a:solidFill>
            </a:endParaRPr>
          </a:p>
        </p:txBody>
      </p:sp>
      <p:sp>
        <p:nvSpPr>
          <p:cNvPr id="57361" name="Freeform 17"/>
          <p:cNvSpPr>
            <a:spLocks noChangeArrowheads="1"/>
          </p:cNvSpPr>
          <p:nvPr/>
        </p:nvSpPr>
        <p:spPr bwMode="auto">
          <a:xfrm>
            <a:off x="6384925" y="3465513"/>
            <a:ext cx="12700" cy="76200"/>
          </a:xfrm>
          <a:custGeom>
            <a:avLst/>
            <a:gdLst>
              <a:gd name="T0" fmla="*/ 6 w 8"/>
              <a:gd name="T1" fmla="*/ 48 h 48"/>
              <a:gd name="T2" fmla="*/ 0 w 8"/>
              <a:gd name="T3" fmla="*/ 27 h 48"/>
              <a:gd name="T4" fmla="*/ 7 w 8"/>
              <a:gd name="T5" fmla="*/ 16 h 48"/>
              <a:gd name="T6" fmla="*/ 8 w 8"/>
              <a:gd name="T7" fmla="*/ 0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8" h="48">
                <a:moveTo>
                  <a:pt x="6" y="48"/>
                </a:moveTo>
                <a:lnTo>
                  <a:pt x="0" y="27"/>
                </a:lnTo>
                <a:lnTo>
                  <a:pt x="7" y="16"/>
                </a:lnTo>
                <a:lnTo>
                  <a:pt x="8" y="0"/>
                </a:lnTo>
              </a:path>
            </a:pathLst>
          </a:custGeom>
          <a:solidFill>
            <a:srgbClr val="FFFFFF"/>
          </a:solidFill>
          <a:ln w="9360" cap="sq">
            <a:solidFill>
              <a:srgbClr val="CC66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s-CO">
              <a:solidFill>
                <a:srgbClr val="FFFFFF"/>
              </a:solidFill>
            </a:endParaRPr>
          </a:p>
        </p:txBody>
      </p:sp>
      <p:sp>
        <p:nvSpPr>
          <p:cNvPr id="57362" name="Freeform 18"/>
          <p:cNvSpPr>
            <a:spLocks noChangeArrowheads="1"/>
          </p:cNvSpPr>
          <p:nvPr/>
        </p:nvSpPr>
        <p:spPr bwMode="auto">
          <a:xfrm>
            <a:off x="6800851" y="3448050"/>
            <a:ext cx="28575" cy="90488"/>
          </a:xfrm>
          <a:custGeom>
            <a:avLst/>
            <a:gdLst>
              <a:gd name="T0" fmla="*/ 18 w 18"/>
              <a:gd name="T1" fmla="*/ 57 h 57"/>
              <a:gd name="T2" fmla="*/ 3 w 18"/>
              <a:gd name="T3" fmla="*/ 36 h 57"/>
              <a:gd name="T4" fmla="*/ 8 w 18"/>
              <a:gd name="T5" fmla="*/ 20 h 57"/>
              <a:gd name="T6" fmla="*/ 0 w 18"/>
              <a:gd name="T7" fmla="*/ 0 h 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8" h="57">
                <a:moveTo>
                  <a:pt x="18" y="57"/>
                </a:moveTo>
                <a:lnTo>
                  <a:pt x="3" y="36"/>
                </a:lnTo>
                <a:lnTo>
                  <a:pt x="8" y="20"/>
                </a:lnTo>
                <a:lnTo>
                  <a:pt x="0" y="0"/>
                </a:lnTo>
              </a:path>
            </a:pathLst>
          </a:custGeom>
          <a:solidFill>
            <a:srgbClr val="FFFFFF"/>
          </a:solidFill>
          <a:ln w="9360" cap="sq">
            <a:solidFill>
              <a:srgbClr val="CC66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s-CO">
              <a:solidFill>
                <a:srgbClr val="FFFFFF"/>
              </a:solidFill>
            </a:endParaRPr>
          </a:p>
        </p:txBody>
      </p:sp>
      <p:sp>
        <p:nvSpPr>
          <p:cNvPr id="57363" name="Freeform 19"/>
          <p:cNvSpPr>
            <a:spLocks noChangeArrowheads="1"/>
          </p:cNvSpPr>
          <p:nvPr/>
        </p:nvSpPr>
        <p:spPr bwMode="auto">
          <a:xfrm>
            <a:off x="7027863" y="3462338"/>
            <a:ext cx="19050" cy="100012"/>
          </a:xfrm>
          <a:custGeom>
            <a:avLst/>
            <a:gdLst>
              <a:gd name="T0" fmla="*/ 12 w 12"/>
              <a:gd name="T1" fmla="*/ 63 h 63"/>
              <a:gd name="T2" fmla="*/ 0 w 12"/>
              <a:gd name="T3" fmla="*/ 38 h 63"/>
              <a:gd name="T4" fmla="*/ 6 w 12"/>
              <a:gd name="T5" fmla="*/ 20 h 63"/>
              <a:gd name="T6" fmla="*/ 1 w 12"/>
              <a:gd name="T7" fmla="*/ 0 h 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2" h="63">
                <a:moveTo>
                  <a:pt x="12" y="63"/>
                </a:moveTo>
                <a:lnTo>
                  <a:pt x="0" y="38"/>
                </a:lnTo>
                <a:lnTo>
                  <a:pt x="6" y="20"/>
                </a:lnTo>
                <a:lnTo>
                  <a:pt x="1" y="0"/>
                </a:lnTo>
              </a:path>
            </a:pathLst>
          </a:custGeom>
          <a:solidFill>
            <a:srgbClr val="FFFFFF"/>
          </a:solidFill>
          <a:ln w="9360" cap="sq">
            <a:solidFill>
              <a:srgbClr val="CC66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s-CO">
              <a:solidFill>
                <a:srgbClr val="FFFFFF"/>
              </a:solidFill>
            </a:endParaRPr>
          </a:p>
        </p:txBody>
      </p:sp>
      <p:sp>
        <p:nvSpPr>
          <p:cNvPr id="57364" name="Freeform 20"/>
          <p:cNvSpPr>
            <a:spLocks noChangeArrowheads="1"/>
          </p:cNvSpPr>
          <p:nvPr/>
        </p:nvSpPr>
        <p:spPr bwMode="auto">
          <a:xfrm>
            <a:off x="6634164" y="3435350"/>
            <a:ext cx="9525" cy="82550"/>
          </a:xfrm>
          <a:custGeom>
            <a:avLst/>
            <a:gdLst>
              <a:gd name="T0" fmla="*/ 0 w 6"/>
              <a:gd name="T1" fmla="*/ 0 h 52"/>
              <a:gd name="T2" fmla="*/ 6 w 6"/>
              <a:gd name="T3" fmla="*/ 24 h 52"/>
              <a:gd name="T4" fmla="*/ 0 w 6"/>
              <a:gd name="T5" fmla="*/ 39 h 52"/>
              <a:gd name="T6" fmla="*/ 6 w 6"/>
              <a:gd name="T7" fmla="*/ 52 h 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6" h="52">
                <a:moveTo>
                  <a:pt x="0" y="0"/>
                </a:moveTo>
                <a:lnTo>
                  <a:pt x="6" y="24"/>
                </a:lnTo>
                <a:lnTo>
                  <a:pt x="0" y="39"/>
                </a:lnTo>
                <a:lnTo>
                  <a:pt x="6" y="52"/>
                </a:lnTo>
              </a:path>
            </a:pathLst>
          </a:custGeom>
          <a:solidFill>
            <a:srgbClr val="FFFFFF"/>
          </a:solidFill>
          <a:ln w="9360" cap="sq">
            <a:solidFill>
              <a:srgbClr val="CC66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s-CO">
              <a:solidFill>
                <a:srgbClr val="FFFFFF"/>
              </a:solidFill>
            </a:endParaRPr>
          </a:p>
        </p:txBody>
      </p:sp>
      <p:sp>
        <p:nvSpPr>
          <p:cNvPr id="57365" name="Freeform 21"/>
          <p:cNvSpPr>
            <a:spLocks noChangeArrowheads="1"/>
          </p:cNvSpPr>
          <p:nvPr/>
        </p:nvSpPr>
        <p:spPr bwMode="auto">
          <a:xfrm>
            <a:off x="6670676" y="3446463"/>
            <a:ext cx="9525" cy="80962"/>
          </a:xfrm>
          <a:custGeom>
            <a:avLst/>
            <a:gdLst>
              <a:gd name="T0" fmla="*/ 0 w 6"/>
              <a:gd name="T1" fmla="*/ 0 h 51"/>
              <a:gd name="T2" fmla="*/ 3 w 6"/>
              <a:gd name="T3" fmla="*/ 18 h 51"/>
              <a:gd name="T4" fmla="*/ 0 w 6"/>
              <a:gd name="T5" fmla="*/ 39 h 51"/>
              <a:gd name="T6" fmla="*/ 6 w 6"/>
              <a:gd name="T7" fmla="*/ 51 h 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6" h="51">
                <a:moveTo>
                  <a:pt x="0" y="0"/>
                </a:moveTo>
                <a:lnTo>
                  <a:pt x="3" y="18"/>
                </a:lnTo>
                <a:lnTo>
                  <a:pt x="0" y="39"/>
                </a:lnTo>
                <a:lnTo>
                  <a:pt x="6" y="51"/>
                </a:lnTo>
              </a:path>
            </a:pathLst>
          </a:custGeom>
          <a:solidFill>
            <a:srgbClr val="FFFFFF"/>
          </a:solidFill>
          <a:ln w="9360" cap="sq">
            <a:solidFill>
              <a:srgbClr val="CC66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s-CO">
              <a:solidFill>
                <a:srgbClr val="FFFFFF"/>
              </a:solidFill>
            </a:endParaRPr>
          </a:p>
        </p:txBody>
      </p:sp>
      <p:sp>
        <p:nvSpPr>
          <p:cNvPr id="57366" name="Text Box 22"/>
          <p:cNvSpPr txBox="1">
            <a:spLocks noChangeArrowheads="1"/>
          </p:cNvSpPr>
          <p:nvPr/>
        </p:nvSpPr>
        <p:spPr bwMode="auto">
          <a:xfrm>
            <a:off x="2324100" y="471489"/>
            <a:ext cx="7543800" cy="6429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ctr">
            <a:spAutoFit/>
          </a:bodyPr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spcBef>
                <a:spcPts val="2250"/>
              </a:spcBef>
              <a:buClrTx/>
              <a:defRPr/>
            </a:pPr>
            <a:r>
              <a:rPr lang="es-CO" altLang="es-CO" sz="3600" b="1">
                <a:solidFill>
                  <a:srgbClr val="FDEA9B"/>
                </a:solidFill>
              </a:rPr>
              <a:t>Oído interno: la cóclea</a:t>
            </a:r>
          </a:p>
        </p:txBody>
      </p:sp>
    </p:spTree>
    <p:extLst>
      <p:ext uri="{BB962C8B-B14F-4D97-AF65-F5344CB8AC3E}">
        <p14:creationId xmlns:p14="http://schemas.microsoft.com/office/powerpoint/2010/main" val="1626786055"/>
      </p:ext>
    </p:extLst>
  </p:cSld>
  <p:clrMapOvr>
    <a:masterClrMapping/>
  </p:clrMapOvr>
  <p:transition spd="slow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gradFill rotWithShape="0">
          <a:gsLst>
            <a:gs pos="0">
              <a:srgbClr val="000000"/>
            </a:gs>
            <a:gs pos="50000">
              <a:srgbClr val="003399"/>
            </a:gs>
            <a:gs pos="100000">
              <a:srgbClr val="000000"/>
            </a:gs>
          </a:gsLst>
          <a:lin ang="189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369" name="Freeform 1"/>
          <p:cNvSpPr>
            <a:spLocks noChangeArrowheads="1"/>
          </p:cNvSpPr>
          <p:nvPr/>
        </p:nvSpPr>
        <p:spPr bwMode="auto">
          <a:xfrm>
            <a:off x="4000500" y="2074863"/>
            <a:ext cx="4000500" cy="3441700"/>
          </a:xfrm>
          <a:custGeom>
            <a:avLst/>
            <a:gdLst>
              <a:gd name="T0" fmla="*/ 45 w 4519"/>
              <a:gd name="T1" fmla="*/ 2437 h 3890"/>
              <a:gd name="T2" fmla="*/ 106 w 4519"/>
              <a:gd name="T3" fmla="*/ 2610 h 3890"/>
              <a:gd name="T4" fmla="*/ 268 w 4519"/>
              <a:gd name="T5" fmla="*/ 2907 h 3890"/>
              <a:gd name="T6" fmla="*/ 557 w 4519"/>
              <a:gd name="T7" fmla="*/ 3239 h 3890"/>
              <a:gd name="T8" fmla="*/ 1048 w 4519"/>
              <a:gd name="T9" fmla="*/ 3601 h 3890"/>
              <a:gd name="T10" fmla="*/ 1677 w 4519"/>
              <a:gd name="T11" fmla="*/ 3825 h 3890"/>
              <a:gd name="T12" fmla="*/ 2270 w 4519"/>
              <a:gd name="T13" fmla="*/ 3890 h 3890"/>
              <a:gd name="T14" fmla="*/ 2762 w 4519"/>
              <a:gd name="T15" fmla="*/ 3832 h 3890"/>
              <a:gd name="T16" fmla="*/ 3196 w 4519"/>
              <a:gd name="T17" fmla="*/ 3716 h 3890"/>
              <a:gd name="T18" fmla="*/ 3716 w 4519"/>
              <a:gd name="T19" fmla="*/ 3427 h 3890"/>
              <a:gd name="T20" fmla="*/ 4172 w 4519"/>
              <a:gd name="T21" fmla="*/ 2993 h 3890"/>
              <a:gd name="T22" fmla="*/ 4411 w 4519"/>
              <a:gd name="T23" fmla="*/ 2545 h 3890"/>
              <a:gd name="T24" fmla="*/ 4519 w 4519"/>
              <a:gd name="T25" fmla="*/ 2082 h 3890"/>
              <a:gd name="T26" fmla="*/ 4505 w 4519"/>
              <a:gd name="T27" fmla="*/ 1663 h 3890"/>
              <a:gd name="T28" fmla="*/ 4353 w 4519"/>
              <a:gd name="T29" fmla="*/ 1157 h 3890"/>
              <a:gd name="T30" fmla="*/ 4157 w 4519"/>
              <a:gd name="T31" fmla="*/ 868 h 3890"/>
              <a:gd name="T32" fmla="*/ 3891 w 4519"/>
              <a:gd name="T33" fmla="*/ 593 h 3890"/>
              <a:gd name="T34" fmla="*/ 3660 w 4519"/>
              <a:gd name="T35" fmla="*/ 419 h 3890"/>
              <a:gd name="T36" fmla="*/ 3403 w 4519"/>
              <a:gd name="T37" fmla="*/ 271 h 3890"/>
              <a:gd name="T38" fmla="*/ 3103 w 4519"/>
              <a:gd name="T39" fmla="*/ 145 h 3890"/>
              <a:gd name="T40" fmla="*/ 2785 w 4519"/>
              <a:gd name="T41" fmla="*/ 58 h 3890"/>
              <a:gd name="T42" fmla="*/ 2449 w 4519"/>
              <a:gd name="T43" fmla="*/ 7 h 3890"/>
              <a:gd name="T44" fmla="*/ 1967 w 4519"/>
              <a:gd name="T45" fmla="*/ 22 h 3890"/>
              <a:gd name="T46" fmla="*/ 1534 w 4519"/>
              <a:gd name="T47" fmla="*/ 101 h 3890"/>
              <a:gd name="T48" fmla="*/ 1259 w 4519"/>
              <a:gd name="T49" fmla="*/ 195 h 3890"/>
              <a:gd name="T50" fmla="*/ 933 w 4519"/>
              <a:gd name="T51" fmla="*/ 362 h 3890"/>
              <a:gd name="T52" fmla="*/ 609 w 4519"/>
              <a:gd name="T53" fmla="*/ 593 h 3890"/>
              <a:gd name="T54" fmla="*/ 392 w 4519"/>
              <a:gd name="T55" fmla="*/ 824 h 3890"/>
              <a:gd name="T56" fmla="*/ 233 w 4519"/>
              <a:gd name="T57" fmla="*/ 1045 h 3890"/>
              <a:gd name="T58" fmla="*/ 128 w 4519"/>
              <a:gd name="T59" fmla="*/ 1240 h 3890"/>
              <a:gd name="T60" fmla="*/ 59 w 4519"/>
              <a:gd name="T61" fmla="*/ 1424 h 3890"/>
              <a:gd name="T62" fmla="*/ 8 w 4519"/>
              <a:gd name="T63" fmla="*/ 1634 h 3890"/>
              <a:gd name="T64" fmla="*/ 27 w 4519"/>
              <a:gd name="T65" fmla="*/ 1802 h 3890"/>
              <a:gd name="T66" fmla="*/ 162 w 4519"/>
              <a:gd name="T67" fmla="*/ 1898 h 3890"/>
              <a:gd name="T68" fmla="*/ 510 w 4519"/>
              <a:gd name="T69" fmla="*/ 1934 h 3890"/>
              <a:gd name="T70" fmla="*/ 1065 w 4519"/>
              <a:gd name="T71" fmla="*/ 1946 h 3890"/>
              <a:gd name="T72" fmla="*/ 1827 w 4519"/>
              <a:gd name="T73" fmla="*/ 1958 h 3890"/>
              <a:gd name="T74" fmla="*/ 2442 w 4519"/>
              <a:gd name="T75" fmla="*/ 1973 h 3890"/>
              <a:gd name="T76" fmla="*/ 2841 w 4519"/>
              <a:gd name="T77" fmla="*/ 1991 h 3890"/>
              <a:gd name="T78" fmla="*/ 2733 w 4519"/>
              <a:gd name="T79" fmla="*/ 2021 h 3890"/>
              <a:gd name="T80" fmla="*/ 1956 w 4519"/>
              <a:gd name="T81" fmla="*/ 2075 h 3890"/>
              <a:gd name="T82" fmla="*/ 1386 w 4519"/>
              <a:gd name="T83" fmla="*/ 2096 h 3890"/>
              <a:gd name="T84" fmla="*/ 666 w 4519"/>
              <a:gd name="T85" fmla="*/ 2132 h 3890"/>
              <a:gd name="T86" fmla="*/ 246 w 4519"/>
              <a:gd name="T87" fmla="*/ 2213 h 3890"/>
              <a:gd name="T88" fmla="*/ 84 w 4519"/>
              <a:gd name="T89" fmla="*/ 2276 h 3890"/>
              <a:gd name="T90" fmla="*/ 27 w 4519"/>
              <a:gd name="T91" fmla="*/ 2351 h 38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4519" h="3890">
                <a:moveTo>
                  <a:pt x="30" y="2346"/>
                </a:moveTo>
                <a:lnTo>
                  <a:pt x="45" y="2437"/>
                </a:lnTo>
                <a:lnTo>
                  <a:pt x="72" y="2531"/>
                </a:lnTo>
                <a:lnTo>
                  <a:pt x="106" y="2610"/>
                </a:lnTo>
                <a:lnTo>
                  <a:pt x="145" y="2697"/>
                </a:lnTo>
                <a:lnTo>
                  <a:pt x="268" y="2907"/>
                </a:lnTo>
                <a:lnTo>
                  <a:pt x="383" y="3073"/>
                </a:lnTo>
                <a:lnTo>
                  <a:pt x="557" y="3239"/>
                </a:lnTo>
                <a:lnTo>
                  <a:pt x="788" y="3434"/>
                </a:lnTo>
                <a:lnTo>
                  <a:pt x="1048" y="3601"/>
                </a:lnTo>
                <a:lnTo>
                  <a:pt x="1367" y="3738"/>
                </a:lnTo>
                <a:lnTo>
                  <a:pt x="1677" y="3825"/>
                </a:lnTo>
                <a:lnTo>
                  <a:pt x="2010" y="3883"/>
                </a:lnTo>
                <a:lnTo>
                  <a:pt x="2270" y="3890"/>
                </a:lnTo>
                <a:lnTo>
                  <a:pt x="2480" y="3883"/>
                </a:lnTo>
                <a:lnTo>
                  <a:pt x="2762" y="3832"/>
                </a:lnTo>
                <a:lnTo>
                  <a:pt x="2943" y="3796"/>
                </a:lnTo>
                <a:lnTo>
                  <a:pt x="3196" y="3716"/>
                </a:lnTo>
                <a:lnTo>
                  <a:pt x="3473" y="3589"/>
                </a:lnTo>
                <a:lnTo>
                  <a:pt x="3716" y="3427"/>
                </a:lnTo>
                <a:lnTo>
                  <a:pt x="3969" y="3218"/>
                </a:lnTo>
                <a:lnTo>
                  <a:pt x="4172" y="2993"/>
                </a:lnTo>
                <a:lnTo>
                  <a:pt x="4324" y="2740"/>
                </a:lnTo>
                <a:lnTo>
                  <a:pt x="4411" y="2545"/>
                </a:lnTo>
                <a:lnTo>
                  <a:pt x="4476" y="2343"/>
                </a:lnTo>
                <a:lnTo>
                  <a:pt x="4519" y="2082"/>
                </a:lnTo>
                <a:lnTo>
                  <a:pt x="4519" y="1865"/>
                </a:lnTo>
                <a:lnTo>
                  <a:pt x="4505" y="1663"/>
                </a:lnTo>
                <a:lnTo>
                  <a:pt x="4439" y="1388"/>
                </a:lnTo>
                <a:lnTo>
                  <a:pt x="4353" y="1157"/>
                </a:lnTo>
                <a:lnTo>
                  <a:pt x="4259" y="1012"/>
                </a:lnTo>
                <a:lnTo>
                  <a:pt x="4157" y="868"/>
                </a:lnTo>
                <a:lnTo>
                  <a:pt x="4006" y="701"/>
                </a:lnTo>
                <a:lnTo>
                  <a:pt x="3891" y="593"/>
                </a:lnTo>
                <a:lnTo>
                  <a:pt x="3774" y="499"/>
                </a:lnTo>
                <a:lnTo>
                  <a:pt x="3660" y="419"/>
                </a:lnTo>
                <a:lnTo>
                  <a:pt x="3543" y="347"/>
                </a:lnTo>
                <a:lnTo>
                  <a:pt x="3403" y="271"/>
                </a:lnTo>
                <a:lnTo>
                  <a:pt x="3254" y="202"/>
                </a:lnTo>
                <a:lnTo>
                  <a:pt x="3103" y="145"/>
                </a:lnTo>
                <a:lnTo>
                  <a:pt x="2964" y="101"/>
                </a:lnTo>
                <a:lnTo>
                  <a:pt x="2785" y="58"/>
                </a:lnTo>
                <a:lnTo>
                  <a:pt x="2625" y="29"/>
                </a:lnTo>
                <a:lnTo>
                  <a:pt x="2449" y="7"/>
                </a:lnTo>
                <a:lnTo>
                  <a:pt x="2256" y="0"/>
                </a:lnTo>
                <a:lnTo>
                  <a:pt x="1967" y="22"/>
                </a:lnTo>
                <a:lnTo>
                  <a:pt x="1711" y="58"/>
                </a:lnTo>
                <a:lnTo>
                  <a:pt x="1534" y="101"/>
                </a:lnTo>
                <a:lnTo>
                  <a:pt x="1403" y="137"/>
                </a:lnTo>
                <a:lnTo>
                  <a:pt x="1259" y="195"/>
                </a:lnTo>
                <a:lnTo>
                  <a:pt x="1099" y="268"/>
                </a:lnTo>
                <a:lnTo>
                  <a:pt x="933" y="362"/>
                </a:lnTo>
                <a:lnTo>
                  <a:pt x="745" y="484"/>
                </a:lnTo>
                <a:lnTo>
                  <a:pt x="609" y="593"/>
                </a:lnTo>
                <a:lnTo>
                  <a:pt x="499" y="701"/>
                </a:lnTo>
                <a:lnTo>
                  <a:pt x="392" y="824"/>
                </a:lnTo>
                <a:lnTo>
                  <a:pt x="304" y="933"/>
                </a:lnTo>
                <a:lnTo>
                  <a:pt x="233" y="1045"/>
                </a:lnTo>
                <a:lnTo>
                  <a:pt x="181" y="1135"/>
                </a:lnTo>
                <a:lnTo>
                  <a:pt x="128" y="1240"/>
                </a:lnTo>
                <a:lnTo>
                  <a:pt x="87" y="1338"/>
                </a:lnTo>
                <a:lnTo>
                  <a:pt x="59" y="1424"/>
                </a:lnTo>
                <a:lnTo>
                  <a:pt x="34" y="1526"/>
                </a:lnTo>
                <a:lnTo>
                  <a:pt x="8" y="1634"/>
                </a:lnTo>
                <a:lnTo>
                  <a:pt x="0" y="1736"/>
                </a:lnTo>
                <a:lnTo>
                  <a:pt x="27" y="1802"/>
                </a:lnTo>
                <a:lnTo>
                  <a:pt x="81" y="1862"/>
                </a:lnTo>
                <a:lnTo>
                  <a:pt x="162" y="1898"/>
                </a:lnTo>
                <a:lnTo>
                  <a:pt x="327" y="1919"/>
                </a:lnTo>
                <a:lnTo>
                  <a:pt x="510" y="1934"/>
                </a:lnTo>
                <a:lnTo>
                  <a:pt x="768" y="1946"/>
                </a:lnTo>
                <a:lnTo>
                  <a:pt x="1065" y="1946"/>
                </a:lnTo>
                <a:lnTo>
                  <a:pt x="1449" y="1952"/>
                </a:lnTo>
                <a:lnTo>
                  <a:pt x="1827" y="1958"/>
                </a:lnTo>
                <a:lnTo>
                  <a:pt x="2271" y="1967"/>
                </a:lnTo>
                <a:lnTo>
                  <a:pt x="2442" y="1973"/>
                </a:lnTo>
                <a:lnTo>
                  <a:pt x="2616" y="1976"/>
                </a:lnTo>
                <a:lnTo>
                  <a:pt x="2841" y="1991"/>
                </a:lnTo>
                <a:lnTo>
                  <a:pt x="2727" y="1988"/>
                </a:lnTo>
                <a:lnTo>
                  <a:pt x="2733" y="2021"/>
                </a:lnTo>
                <a:lnTo>
                  <a:pt x="2244" y="2060"/>
                </a:lnTo>
                <a:lnTo>
                  <a:pt x="1956" y="2075"/>
                </a:lnTo>
                <a:lnTo>
                  <a:pt x="1680" y="2090"/>
                </a:lnTo>
                <a:lnTo>
                  <a:pt x="1386" y="2096"/>
                </a:lnTo>
                <a:lnTo>
                  <a:pt x="969" y="2105"/>
                </a:lnTo>
                <a:lnTo>
                  <a:pt x="666" y="2132"/>
                </a:lnTo>
                <a:lnTo>
                  <a:pt x="429" y="2168"/>
                </a:lnTo>
                <a:lnTo>
                  <a:pt x="246" y="2213"/>
                </a:lnTo>
                <a:lnTo>
                  <a:pt x="129" y="2249"/>
                </a:lnTo>
                <a:lnTo>
                  <a:pt x="84" y="2276"/>
                </a:lnTo>
                <a:lnTo>
                  <a:pt x="39" y="2306"/>
                </a:lnTo>
                <a:lnTo>
                  <a:pt x="27" y="2351"/>
                </a:lnTo>
              </a:path>
            </a:pathLst>
          </a:custGeom>
          <a:solidFill>
            <a:srgbClr val="FFFF99"/>
          </a:solidFill>
          <a:ln w="28440" cap="flat">
            <a:solidFill>
              <a:srgbClr val="CC66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s-CO">
              <a:solidFill>
                <a:srgbClr val="FFFFFF"/>
              </a:solidFill>
            </a:endParaRPr>
          </a:p>
        </p:txBody>
      </p:sp>
      <p:sp>
        <p:nvSpPr>
          <p:cNvPr id="58370" name="Freeform 2"/>
          <p:cNvSpPr>
            <a:spLocks noChangeArrowheads="1"/>
          </p:cNvSpPr>
          <p:nvPr/>
        </p:nvSpPr>
        <p:spPr bwMode="auto">
          <a:xfrm>
            <a:off x="4276726" y="2214563"/>
            <a:ext cx="2341563" cy="1484312"/>
          </a:xfrm>
          <a:custGeom>
            <a:avLst/>
            <a:gdLst>
              <a:gd name="T0" fmla="*/ 624 w 2196"/>
              <a:gd name="T1" fmla="*/ 1374 h 1392"/>
              <a:gd name="T2" fmla="*/ 534 w 2196"/>
              <a:gd name="T3" fmla="*/ 1380 h 1392"/>
              <a:gd name="T4" fmla="*/ 430 w 2196"/>
              <a:gd name="T5" fmla="*/ 1382 h 1392"/>
              <a:gd name="T6" fmla="*/ 340 w 2196"/>
              <a:gd name="T7" fmla="*/ 1388 h 1392"/>
              <a:gd name="T8" fmla="*/ 222 w 2196"/>
              <a:gd name="T9" fmla="*/ 1392 h 1392"/>
              <a:gd name="T10" fmla="*/ 148 w 2196"/>
              <a:gd name="T11" fmla="*/ 1382 h 1392"/>
              <a:gd name="T12" fmla="*/ 96 w 2196"/>
              <a:gd name="T13" fmla="*/ 1374 h 1392"/>
              <a:gd name="T14" fmla="*/ 42 w 2196"/>
              <a:gd name="T15" fmla="*/ 1344 h 1392"/>
              <a:gd name="T16" fmla="*/ 24 w 2196"/>
              <a:gd name="T17" fmla="*/ 1314 h 1392"/>
              <a:gd name="T18" fmla="*/ 0 w 2196"/>
              <a:gd name="T19" fmla="*/ 1248 h 1392"/>
              <a:gd name="T20" fmla="*/ 0 w 2196"/>
              <a:gd name="T21" fmla="*/ 1182 h 1392"/>
              <a:gd name="T22" fmla="*/ 12 w 2196"/>
              <a:gd name="T23" fmla="*/ 1092 h 1392"/>
              <a:gd name="T24" fmla="*/ 31 w 2196"/>
              <a:gd name="T25" fmla="*/ 1025 h 1392"/>
              <a:gd name="T26" fmla="*/ 60 w 2196"/>
              <a:gd name="T27" fmla="*/ 954 h 1392"/>
              <a:gd name="T28" fmla="*/ 100 w 2196"/>
              <a:gd name="T29" fmla="*/ 875 h 1392"/>
              <a:gd name="T30" fmla="*/ 150 w 2196"/>
              <a:gd name="T31" fmla="*/ 792 h 1392"/>
              <a:gd name="T32" fmla="*/ 208 w 2196"/>
              <a:gd name="T33" fmla="*/ 707 h 1392"/>
              <a:gd name="T34" fmla="*/ 276 w 2196"/>
              <a:gd name="T35" fmla="*/ 612 h 1392"/>
              <a:gd name="T36" fmla="*/ 376 w 2196"/>
              <a:gd name="T37" fmla="*/ 494 h 1392"/>
              <a:gd name="T38" fmla="*/ 486 w 2196"/>
              <a:gd name="T39" fmla="*/ 390 h 1392"/>
              <a:gd name="T40" fmla="*/ 606 w 2196"/>
              <a:gd name="T41" fmla="*/ 300 h 1392"/>
              <a:gd name="T42" fmla="*/ 744 w 2196"/>
              <a:gd name="T43" fmla="*/ 210 h 1392"/>
              <a:gd name="T44" fmla="*/ 900 w 2196"/>
              <a:gd name="T45" fmla="*/ 138 h 1392"/>
              <a:gd name="T46" fmla="*/ 1044 w 2196"/>
              <a:gd name="T47" fmla="*/ 84 h 1392"/>
              <a:gd name="T48" fmla="*/ 1212 w 2196"/>
              <a:gd name="T49" fmla="*/ 42 h 1392"/>
              <a:gd name="T50" fmla="*/ 1374 w 2196"/>
              <a:gd name="T51" fmla="*/ 12 h 1392"/>
              <a:gd name="T52" fmla="*/ 1572 w 2196"/>
              <a:gd name="T53" fmla="*/ 0 h 1392"/>
              <a:gd name="T54" fmla="*/ 1740 w 2196"/>
              <a:gd name="T55" fmla="*/ 12 h 1392"/>
              <a:gd name="T56" fmla="*/ 1914 w 2196"/>
              <a:gd name="T57" fmla="*/ 30 h 1392"/>
              <a:gd name="T58" fmla="*/ 2052 w 2196"/>
              <a:gd name="T59" fmla="*/ 60 h 1392"/>
              <a:gd name="T60" fmla="*/ 2125 w 2196"/>
              <a:gd name="T61" fmla="*/ 83 h 1392"/>
              <a:gd name="T62" fmla="*/ 2155 w 2196"/>
              <a:gd name="T63" fmla="*/ 101 h 1392"/>
              <a:gd name="T64" fmla="*/ 2176 w 2196"/>
              <a:gd name="T65" fmla="*/ 125 h 1392"/>
              <a:gd name="T66" fmla="*/ 2190 w 2196"/>
              <a:gd name="T67" fmla="*/ 144 h 1392"/>
              <a:gd name="T68" fmla="*/ 2196 w 2196"/>
              <a:gd name="T69" fmla="*/ 180 h 1392"/>
              <a:gd name="T70" fmla="*/ 2190 w 2196"/>
              <a:gd name="T71" fmla="*/ 240 h 1392"/>
              <a:gd name="T72" fmla="*/ 2154 w 2196"/>
              <a:gd name="T73" fmla="*/ 300 h 1392"/>
              <a:gd name="T74" fmla="*/ 1902 w 2196"/>
              <a:gd name="T75" fmla="*/ 540 h 1392"/>
              <a:gd name="T76" fmla="*/ 1716 w 2196"/>
              <a:gd name="T77" fmla="*/ 714 h 1392"/>
              <a:gd name="T78" fmla="*/ 1554 w 2196"/>
              <a:gd name="T79" fmla="*/ 858 h 1392"/>
              <a:gd name="T80" fmla="*/ 1374 w 2196"/>
              <a:gd name="T81" fmla="*/ 1014 h 1392"/>
              <a:gd name="T82" fmla="*/ 1176 w 2196"/>
              <a:gd name="T83" fmla="*/ 1164 h 1392"/>
              <a:gd name="T84" fmla="*/ 1026 w 2196"/>
              <a:gd name="T85" fmla="*/ 1272 h 1392"/>
              <a:gd name="T86" fmla="*/ 936 w 2196"/>
              <a:gd name="T87" fmla="*/ 1320 h 1392"/>
              <a:gd name="T88" fmla="*/ 852 w 2196"/>
              <a:gd name="T89" fmla="*/ 1350 h 1392"/>
              <a:gd name="T90" fmla="*/ 787 w 2196"/>
              <a:gd name="T91" fmla="*/ 1361 h 1392"/>
              <a:gd name="T92" fmla="*/ 694 w 2196"/>
              <a:gd name="T93" fmla="*/ 1370 h 1392"/>
              <a:gd name="T94" fmla="*/ 624 w 2196"/>
              <a:gd name="T95" fmla="*/ 1374 h 13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2196" h="1392">
                <a:moveTo>
                  <a:pt x="624" y="1374"/>
                </a:moveTo>
                <a:lnTo>
                  <a:pt x="534" y="1380"/>
                </a:lnTo>
                <a:lnTo>
                  <a:pt x="430" y="1382"/>
                </a:lnTo>
                <a:lnTo>
                  <a:pt x="340" y="1388"/>
                </a:lnTo>
                <a:lnTo>
                  <a:pt x="222" y="1392"/>
                </a:lnTo>
                <a:lnTo>
                  <a:pt x="148" y="1382"/>
                </a:lnTo>
                <a:lnTo>
                  <a:pt x="96" y="1374"/>
                </a:lnTo>
                <a:lnTo>
                  <a:pt x="42" y="1344"/>
                </a:lnTo>
                <a:lnTo>
                  <a:pt x="24" y="1314"/>
                </a:lnTo>
                <a:lnTo>
                  <a:pt x="0" y="1248"/>
                </a:lnTo>
                <a:lnTo>
                  <a:pt x="0" y="1182"/>
                </a:lnTo>
                <a:lnTo>
                  <a:pt x="12" y="1092"/>
                </a:lnTo>
                <a:lnTo>
                  <a:pt x="31" y="1025"/>
                </a:lnTo>
                <a:lnTo>
                  <a:pt x="60" y="954"/>
                </a:lnTo>
                <a:lnTo>
                  <a:pt x="100" y="875"/>
                </a:lnTo>
                <a:lnTo>
                  <a:pt x="150" y="792"/>
                </a:lnTo>
                <a:lnTo>
                  <a:pt x="208" y="707"/>
                </a:lnTo>
                <a:lnTo>
                  <a:pt x="276" y="612"/>
                </a:lnTo>
                <a:lnTo>
                  <a:pt x="376" y="494"/>
                </a:lnTo>
                <a:lnTo>
                  <a:pt x="486" y="390"/>
                </a:lnTo>
                <a:lnTo>
                  <a:pt x="606" y="300"/>
                </a:lnTo>
                <a:lnTo>
                  <a:pt x="744" y="210"/>
                </a:lnTo>
                <a:lnTo>
                  <a:pt x="900" y="138"/>
                </a:lnTo>
                <a:lnTo>
                  <a:pt x="1044" y="84"/>
                </a:lnTo>
                <a:lnTo>
                  <a:pt x="1212" y="42"/>
                </a:lnTo>
                <a:lnTo>
                  <a:pt x="1374" y="12"/>
                </a:lnTo>
                <a:lnTo>
                  <a:pt x="1572" y="0"/>
                </a:lnTo>
                <a:lnTo>
                  <a:pt x="1740" y="12"/>
                </a:lnTo>
                <a:lnTo>
                  <a:pt x="1914" y="30"/>
                </a:lnTo>
                <a:lnTo>
                  <a:pt x="2052" y="60"/>
                </a:lnTo>
                <a:lnTo>
                  <a:pt x="2125" y="83"/>
                </a:lnTo>
                <a:lnTo>
                  <a:pt x="2155" y="101"/>
                </a:lnTo>
                <a:lnTo>
                  <a:pt x="2176" y="125"/>
                </a:lnTo>
                <a:lnTo>
                  <a:pt x="2190" y="144"/>
                </a:lnTo>
                <a:lnTo>
                  <a:pt x="2196" y="180"/>
                </a:lnTo>
                <a:lnTo>
                  <a:pt x="2190" y="240"/>
                </a:lnTo>
                <a:lnTo>
                  <a:pt x="2154" y="300"/>
                </a:lnTo>
                <a:lnTo>
                  <a:pt x="1902" y="540"/>
                </a:lnTo>
                <a:lnTo>
                  <a:pt x="1716" y="714"/>
                </a:lnTo>
                <a:lnTo>
                  <a:pt x="1554" y="858"/>
                </a:lnTo>
                <a:lnTo>
                  <a:pt x="1374" y="1014"/>
                </a:lnTo>
                <a:lnTo>
                  <a:pt x="1176" y="1164"/>
                </a:lnTo>
                <a:lnTo>
                  <a:pt x="1026" y="1272"/>
                </a:lnTo>
                <a:lnTo>
                  <a:pt x="936" y="1320"/>
                </a:lnTo>
                <a:lnTo>
                  <a:pt x="852" y="1350"/>
                </a:lnTo>
                <a:lnTo>
                  <a:pt x="787" y="1361"/>
                </a:lnTo>
                <a:lnTo>
                  <a:pt x="694" y="1370"/>
                </a:lnTo>
                <a:lnTo>
                  <a:pt x="624" y="1374"/>
                </a:lnTo>
              </a:path>
            </a:pathLst>
          </a:custGeom>
          <a:solidFill>
            <a:srgbClr val="CCFFFF"/>
          </a:solidFill>
          <a:ln w="19080" cap="flat">
            <a:solidFill>
              <a:srgbClr val="CC66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s-CO">
              <a:solidFill>
                <a:srgbClr val="FFFFFF"/>
              </a:solidFill>
            </a:endParaRPr>
          </a:p>
        </p:txBody>
      </p:sp>
      <p:sp>
        <p:nvSpPr>
          <p:cNvPr id="58371" name="Freeform 3"/>
          <p:cNvSpPr>
            <a:spLocks noChangeArrowheads="1"/>
          </p:cNvSpPr>
          <p:nvPr/>
        </p:nvSpPr>
        <p:spPr bwMode="auto">
          <a:xfrm>
            <a:off x="4411663" y="3870325"/>
            <a:ext cx="3422650" cy="1403350"/>
          </a:xfrm>
          <a:custGeom>
            <a:avLst/>
            <a:gdLst>
              <a:gd name="T0" fmla="*/ 120 w 3210"/>
              <a:gd name="T1" fmla="*/ 708 h 1314"/>
              <a:gd name="T2" fmla="*/ 66 w 3210"/>
              <a:gd name="T3" fmla="*/ 630 h 1314"/>
              <a:gd name="T4" fmla="*/ 24 w 3210"/>
              <a:gd name="T5" fmla="*/ 546 h 1314"/>
              <a:gd name="T6" fmla="*/ 6 w 3210"/>
              <a:gd name="T7" fmla="*/ 474 h 1314"/>
              <a:gd name="T8" fmla="*/ 0 w 3210"/>
              <a:gd name="T9" fmla="*/ 390 h 1314"/>
              <a:gd name="T10" fmla="*/ 18 w 3210"/>
              <a:gd name="T11" fmla="*/ 306 h 1314"/>
              <a:gd name="T12" fmla="*/ 34 w 3210"/>
              <a:gd name="T13" fmla="*/ 269 h 1314"/>
              <a:gd name="T14" fmla="*/ 54 w 3210"/>
              <a:gd name="T15" fmla="*/ 234 h 1314"/>
              <a:gd name="T16" fmla="*/ 82 w 3210"/>
              <a:gd name="T17" fmla="*/ 203 h 1314"/>
              <a:gd name="T18" fmla="*/ 120 w 3210"/>
              <a:gd name="T19" fmla="*/ 180 h 1314"/>
              <a:gd name="T20" fmla="*/ 166 w 3210"/>
              <a:gd name="T21" fmla="*/ 161 h 1314"/>
              <a:gd name="T22" fmla="*/ 259 w 3210"/>
              <a:gd name="T23" fmla="*/ 143 h 1314"/>
              <a:gd name="T24" fmla="*/ 414 w 3210"/>
              <a:gd name="T25" fmla="*/ 126 h 1314"/>
              <a:gd name="T26" fmla="*/ 678 w 3210"/>
              <a:gd name="T27" fmla="*/ 114 h 1314"/>
              <a:gd name="T28" fmla="*/ 906 w 3210"/>
              <a:gd name="T29" fmla="*/ 108 h 1314"/>
              <a:gd name="T30" fmla="*/ 1170 w 3210"/>
              <a:gd name="T31" fmla="*/ 96 h 1314"/>
              <a:gd name="T32" fmla="*/ 1428 w 3210"/>
              <a:gd name="T33" fmla="*/ 78 h 1314"/>
              <a:gd name="T34" fmla="*/ 1549 w 3210"/>
              <a:gd name="T35" fmla="*/ 68 h 1314"/>
              <a:gd name="T36" fmla="*/ 1698 w 3210"/>
              <a:gd name="T37" fmla="*/ 54 h 1314"/>
              <a:gd name="T38" fmla="*/ 1762 w 3210"/>
              <a:gd name="T39" fmla="*/ 44 h 1314"/>
              <a:gd name="T40" fmla="*/ 1824 w 3210"/>
              <a:gd name="T41" fmla="*/ 30 h 1314"/>
              <a:gd name="T42" fmla="*/ 1896 w 3210"/>
              <a:gd name="T43" fmla="*/ 0 h 1314"/>
              <a:gd name="T44" fmla="*/ 2034 w 3210"/>
              <a:gd name="T45" fmla="*/ 6 h 1314"/>
              <a:gd name="T46" fmla="*/ 2304 w 3210"/>
              <a:gd name="T47" fmla="*/ 18 h 1314"/>
              <a:gd name="T48" fmla="*/ 2538 w 3210"/>
              <a:gd name="T49" fmla="*/ 24 h 1314"/>
              <a:gd name="T50" fmla="*/ 2694 w 3210"/>
              <a:gd name="T51" fmla="*/ 30 h 1314"/>
              <a:gd name="T52" fmla="*/ 2898 w 3210"/>
              <a:gd name="T53" fmla="*/ 48 h 1314"/>
              <a:gd name="T54" fmla="*/ 3018 w 3210"/>
              <a:gd name="T55" fmla="*/ 60 h 1314"/>
              <a:gd name="T56" fmla="*/ 3097 w 3210"/>
              <a:gd name="T57" fmla="*/ 71 h 1314"/>
              <a:gd name="T58" fmla="*/ 3151 w 3210"/>
              <a:gd name="T59" fmla="*/ 86 h 1314"/>
              <a:gd name="T60" fmla="*/ 3175 w 3210"/>
              <a:gd name="T61" fmla="*/ 98 h 1314"/>
              <a:gd name="T62" fmla="*/ 3204 w 3210"/>
              <a:gd name="T63" fmla="*/ 138 h 1314"/>
              <a:gd name="T64" fmla="*/ 3210 w 3210"/>
              <a:gd name="T65" fmla="*/ 204 h 1314"/>
              <a:gd name="T66" fmla="*/ 3198 w 3210"/>
              <a:gd name="T67" fmla="*/ 288 h 1314"/>
              <a:gd name="T68" fmla="*/ 3168 w 3210"/>
              <a:gd name="T69" fmla="*/ 384 h 1314"/>
              <a:gd name="T70" fmla="*/ 3114 w 3210"/>
              <a:gd name="T71" fmla="*/ 480 h 1314"/>
              <a:gd name="T72" fmla="*/ 3048 w 3210"/>
              <a:gd name="T73" fmla="*/ 576 h 1314"/>
              <a:gd name="T74" fmla="*/ 2976 w 3210"/>
              <a:gd name="T75" fmla="*/ 666 h 1314"/>
              <a:gd name="T76" fmla="*/ 2856 w 3210"/>
              <a:gd name="T77" fmla="*/ 786 h 1314"/>
              <a:gd name="T78" fmla="*/ 2676 w 3210"/>
              <a:gd name="T79" fmla="*/ 948 h 1314"/>
              <a:gd name="T80" fmla="*/ 2514 w 3210"/>
              <a:gd name="T81" fmla="*/ 1056 h 1314"/>
              <a:gd name="T82" fmla="*/ 2376 w 3210"/>
              <a:gd name="T83" fmla="*/ 1134 h 1314"/>
              <a:gd name="T84" fmla="*/ 2178 w 3210"/>
              <a:gd name="T85" fmla="*/ 1218 h 1314"/>
              <a:gd name="T86" fmla="*/ 1986 w 3210"/>
              <a:gd name="T87" fmla="*/ 1266 h 1314"/>
              <a:gd name="T88" fmla="*/ 1818 w 3210"/>
              <a:gd name="T89" fmla="*/ 1296 h 1314"/>
              <a:gd name="T90" fmla="*/ 1596 w 3210"/>
              <a:gd name="T91" fmla="*/ 1314 h 1314"/>
              <a:gd name="T92" fmla="*/ 1350 w 3210"/>
              <a:gd name="T93" fmla="*/ 1314 h 1314"/>
              <a:gd name="T94" fmla="*/ 1194 w 3210"/>
              <a:gd name="T95" fmla="*/ 1296 h 1314"/>
              <a:gd name="T96" fmla="*/ 978 w 3210"/>
              <a:gd name="T97" fmla="*/ 1248 h 1314"/>
              <a:gd name="T98" fmla="*/ 726 w 3210"/>
              <a:gd name="T99" fmla="*/ 1146 h 1314"/>
              <a:gd name="T100" fmla="*/ 594 w 3210"/>
              <a:gd name="T101" fmla="*/ 1074 h 1314"/>
              <a:gd name="T102" fmla="*/ 438 w 3210"/>
              <a:gd name="T103" fmla="*/ 984 h 1314"/>
              <a:gd name="T104" fmla="*/ 276 w 3210"/>
              <a:gd name="T105" fmla="*/ 864 h 1314"/>
              <a:gd name="T106" fmla="*/ 186 w 3210"/>
              <a:gd name="T107" fmla="*/ 780 h 1314"/>
              <a:gd name="T108" fmla="*/ 120 w 3210"/>
              <a:gd name="T109" fmla="*/ 708 h 13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210" h="1314">
                <a:moveTo>
                  <a:pt x="120" y="708"/>
                </a:moveTo>
                <a:lnTo>
                  <a:pt x="66" y="630"/>
                </a:lnTo>
                <a:lnTo>
                  <a:pt x="24" y="546"/>
                </a:lnTo>
                <a:lnTo>
                  <a:pt x="6" y="474"/>
                </a:lnTo>
                <a:lnTo>
                  <a:pt x="0" y="390"/>
                </a:lnTo>
                <a:lnTo>
                  <a:pt x="18" y="306"/>
                </a:lnTo>
                <a:lnTo>
                  <a:pt x="34" y="269"/>
                </a:lnTo>
                <a:lnTo>
                  <a:pt x="54" y="234"/>
                </a:lnTo>
                <a:lnTo>
                  <a:pt x="82" y="203"/>
                </a:lnTo>
                <a:lnTo>
                  <a:pt x="120" y="180"/>
                </a:lnTo>
                <a:lnTo>
                  <a:pt x="166" y="161"/>
                </a:lnTo>
                <a:lnTo>
                  <a:pt x="259" y="143"/>
                </a:lnTo>
                <a:lnTo>
                  <a:pt x="414" y="126"/>
                </a:lnTo>
                <a:lnTo>
                  <a:pt x="678" y="114"/>
                </a:lnTo>
                <a:lnTo>
                  <a:pt x="906" y="108"/>
                </a:lnTo>
                <a:lnTo>
                  <a:pt x="1170" y="96"/>
                </a:lnTo>
                <a:lnTo>
                  <a:pt x="1428" y="78"/>
                </a:lnTo>
                <a:lnTo>
                  <a:pt x="1549" y="68"/>
                </a:lnTo>
                <a:lnTo>
                  <a:pt x="1698" y="54"/>
                </a:lnTo>
                <a:lnTo>
                  <a:pt x="1762" y="44"/>
                </a:lnTo>
                <a:lnTo>
                  <a:pt x="1824" y="30"/>
                </a:lnTo>
                <a:lnTo>
                  <a:pt x="1896" y="0"/>
                </a:lnTo>
                <a:lnTo>
                  <a:pt x="2034" y="6"/>
                </a:lnTo>
                <a:lnTo>
                  <a:pt x="2304" y="18"/>
                </a:lnTo>
                <a:lnTo>
                  <a:pt x="2538" y="24"/>
                </a:lnTo>
                <a:lnTo>
                  <a:pt x="2694" y="30"/>
                </a:lnTo>
                <a:lnTo>
                  <a:pt x="2898" y="48"/>
                </a:lnTo>
                <a:lnTo>
                  <a:pt x="3018" y="60"/>
                </a:lnTo>
                <a:lnTo>
                  <a:pt x="3097" y="71"/>
                </a:lnTo>
                <a:lnTo>
                  <a:pt x="3151" y="86"/>
                </a:lnTo>
                <a:lnTo>
                  <a:pt x="3175" y="98"/>
                </a:lnTo>
                <a:lnTo>
                  <a:pt x="3204" y="138"/>
                </a:lnTo>
                <a:lnTo>
                  <a:pt x="3210" y="204"/>
                </a:lnTo>
                <a:lnTo>
                  <a:pt x="3198" y="288"/>
                </a:lnTo>
                <a:lnTo>
                  <a:pt x="3168" y="384"/>
                </a:lnTo>
                <a:lnTo>
                  <a:pt x="3114" y="480"/>
                </a:lnTo>
                <a:lnTo>
                  <a:pt x="3048" y="576"/>
                </a:lnTo>
                <a:lnTo>
                  <a:pt x="2976" y="666"/>
                </a:lnTo>
                <a:lnTo>
                  <a:pt x="2856" y="786"/>
                </a:lnTo>
                <a:lnTo>
                  <a:pt x="2676" y="948"/>
                </a:lnTo>
                <a:lnTo>
                  <a:pt x="2514" y="1056"/>
                </a:lnTo>
                <a:lnTo>
                  <a:pt x="2376" y="1134"/>
                </a:lnTo>
                <a:lnTo>
                  <a:pt x="2178" y="1218"/>
                </a:lnTo>
                <a:lnTo>
                  <a:pt x="1986" y="1266"/>
                </a:lnTo>
                <a:lnTo>
                  <a:pt x="1818" y="1296"/>
                </a:lnTo>
                <a:lnTo>
                  <a:pt x="1596" y="1314"/>
                </a:lnTo>
                <a:lnTo>
                  <a:pt x="1350" y="1314"/>
                </a:lnTo>
                <a:lnTo>
                  <a:pt x="1194" y="1296"/>
                </a:lnTo>
                <a:lnTo>
                  <a:pt x="978" y="1248"/>
                </a:lnTo>
                <a:lnTo>
                  <a:pt x="726" y="1146"/>
                </a:lnTo>
                <a:lnTo>
                  <a:pt x="594" y="1074"/>
                </a:lnTo>
                <a:lnTo>
                  <a:pt x="438" y="984"/>
                </a:lnTo>
                <a:lnTo>
                  <a:pt x="276" y="864"/>
                </a:lnTo>
                <a:lnTo>
                  <a:pt x="186" y="780"/>
                </a:lnTo>
                <a:lnTo>
                  <a:pt x="120" y="708"/>
                </a:lnTo>
                <a:close/>
              </a:path>
            </a:pathLst>
          </a:custGeom>
          <a:solidFill>
            <a:srgbClr val="CCFFFF"/>
          </a:solidFill>
          <a:ln w="19080" cap="flat">
            <a:solidFill>
              <a:srgbClr val="CC66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s-CO">
              <a:solidFill>
                <a:srgbClr val="FFFFFF"/>
              </a:solidFill>
            </a:endParaRPr>
          </a:p>
        </p:txBody>
      </p:sp>
      <p:sp>
        <p:nvSpPr>
          <p:cNvPr id="58372" name="Freeform 4"/>
          <p:cNvSpPr>
            <a:spLocks noChangeArrowheads="1"/>
          </p:cNvSpPr>
          <p:nvPr/>
        </p:nvSpPr>
        <p:spPr bwMode="auto">
          <a:xfrm>
            <a:off x="5562600" y="2438401"/>
            <a:ext cx="2279650" cy="1458913"/>
          </a:xfrm>
          <a:custGeom>
            <a:avLst/>
            <a:gdLst>
              <a:gd name="T0" fmla="*/ 900 w 2136"/>
              <a:gd name="T1" fmla="*/ 1314 h 1368"/>
              <a:gd name="T2" fmla="*/ 1068 w 2136"/>
              <a:gd name="T3" fmla="*/ 1314 h 1368"/>
              <a:gd name="T4" fmla="*/ 1194 w 2136"/>
              <a:gd name="T5" fmla="*/ 1320 h 1368"/>
              <a:gd name="T6" fmla="*/ 1536 w 2136"/>
              <a:gd name="T7" fmla="*/ 1332 h 1368"/>
              <a:gd name="T8" fmla="*/ 1746 w 2136"/>
              <a:gd name="T9" fmla="*/ 1344 h 1368"/>
              <a:gd name="T10" fmla="*/ 1918 w 2136"/>
              <a:gd name="T11" fmla="*/ 1352 h 1368"/>
              <a:gd name="T12" fmla="*/ 2040 w 2136"/>
              <a:gd name="T13" fmla="*/ 1368 h 1368"/>
              <a:gd name="T14" fmla="*/ 2094 w 2136"/>
              <a:gd name="T15" fmla="*/ 1362 h 1368"/>
              <a:gd name="T16" fmla="*/ 2116 w 2136"/>
              <a:gd name="T17" fmla="*/ 1352 h 1368"/>
              <a:gd name="T18" fmla="*/ 2130 w 2136"/>
              <a:gd name="T19" fmla="*/ 1332 h 1368"/>
              <a:gd name="T20" fmla="*/ 2136 w 2136"/>
              <a:gd name="T21" fmla="*/ 1278 h 1368"/>
              <a:gd name="T22" fmla="*/ 2136 w 2136"/>
              <a:gd name="T23" fmla="*/ 1182 h 1368"/>
              <a:gd name="T24" fmla="*/ 2124 w 2136"/>
              <a:gd name="T25" fmla="*/ 1092 h 1368"/>
              <a:gd name="T26" fmla="*/ 2100 w 2136"/>
              <a:gd name="T27" fmla="*/ 984 h 1368"/>
              <a:gd name="T28" fmla="*/ 2070 w 2136"/>
              <a:gd name="T29" fmla="*/ 888 h 1368"/>
              <a:gd name="T30" fmla="*/ 2047 w 2136"/>
              <a:gd name="T31" fmla="*/ 815 h 1368"/>
              <a:gd name="T32" fmla="*/ 2004 w 2136"/>
              <a:gd name="T33" fmla="*/ 720 h 1368"/>
              <a:gd name="T34" fmla="*/ 1968 w 2136"/>
              <a:gd name="T35" fmla="*/ 648 h 1368"/>
              <a:gd name="T36" fmla="*/ 1926 w 2136"/>
              <a:gd name="T37" fmla="*/ 582 h 1368"/>
              <a:gd name="T38" fmla="*/ 1866 w 2136"/>
              <a:gd name="T39" fmla="*/ 492 h 1368"/>
              <a:gd name="T40" fmla="*/ 1824 w 2136"/>
              <a:gd name="T41" fmla="*/ 438 h 1368"/>
              <a:gd name="T42" fmla="*/ 1764 w 2136"/>
              <a:gd name="T43" fmla="*/ 372 h 1368"/>
              <a:gd name="T44" fmla="*/ 1716 w 2136"/>
              <a:gd name="T45" fmla="*/ 324 h 1368"/>
              <a:gd name="T46" fmla="*/ 1651 w 2136"/>
              <a:gd name="T47" fmla="*/ 266 h 1368"/>
              <a:gd name="T48" fmla="*/ 1576 w 2136"/>
              <a:gd name="T49" fmla="*/ 206 h 1368"/>
              <a:gd name="T50" fmla="*/ 1470 w 2136"/>
              <a:gd name="T51" fmla="*/ 138 h 1368"/>
              <a:gd name="T52" fmla="*/ 1387 w 2136"/>
              <a:gd name="T53" fmla="*/ 86 h 1368"/>
              <a:gd name="T54" fmla="*/ 1278 w 2136"/>
              <a:gd name="T55" fmla="*/ 30 h 1368"/>
              <a:gd name="T56" fmla="*/ 1194 w 2136"/>
              <a:gd name="T57" fmla="*/ 0 h 1368"/>
              <a:gd name="T58" fmla="*/ 1140 w 2136"/>
              <a:gd name="T59" fmla="*/ 0 h 1368"/>
              <a:gd name="T60" fmla="*/ 1086 w 2136"/>
              <a:gd name="T61" fmla="*/ 30 h 1368"/>
              <a:gd name="T62" fmla="*/ 990 w 2136"/>
              <a:gd name="T63" fmla="*/ 108 h 1368"/>
              <a:gd name="T64" fmla="*/ 876 w 2136"/>
              <a:gd name="T65" fmla="*/ 210 h 1368"/>
              <a:gd name="T66" fmla="*/ 780 w 2136"/>
              <a:gd name="T67" fmla="*/ 300 h 1368"/>
              <a:gd name="T68" fmla="*/ 624 w 2136"/>
              <a:gd name="T69" fmla="*/ 444 h 1368"/>
              <a:gd name="T70" fmla="*/ 450 w 2136"/>
              <a:gd name="T71" fmla="*/ 600 h 1368"/>
              <a:gd name="T72" fmla="*/ 288 w 2136"/>
              <a:gd name="T73" fmla="*/ 744 h 1368"/>
              <a:gd name="T74" fmla="*/ 138 w 2136"/>
              <a:gd name="T75" fmla="*/ 870 h 1368"/>
              <a:gd name="T76" fmla="*/ 0 w 2136"/>
              <a:gd name="T77" fmla="*/ 978 h 13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2136" h="1368">
                <a:moveTo>
                  <a:pt x="900" y="1314"/>
                </a:moveTo>
                <a:lnTo>
                  <a:pt x="1068" y="1314"/>
                </a:lnTo>
                <a:lnTo>
                  <a:pt x="1194" y="1320"/>
                </a:lnTo>
                <a:lnTo>
                  <a:pt x="1536" y="1332"/>
                </a:lnTo>
                <a:lnTo>
                  <a:pt x="1746" y="1344"/>
                </a:lnTo>
                <a:lnTo>
                  <a:pt x="1918" y="1352"/>
                </a:lnTo>
                <a:lnTo>
                  <a:pt x="2040" y="1368"/>
                </a:lnTo>
                <a:lnTo>
                  <a:pt x="2094" y="1362"/>
                </a:lnTo>
                <a:lnTo>
                  <a:pt x="2116" y="1352"/>
                </a:lnTo>
                <a:lnTo>
                  <a:pt x="2130" y="1332"/>
                </a:lnTo>
                <a:lnTo>
                  <a:pt x="2136" y="1278"/>
                </a:lnTo>
                <a:lnTo>
                  <a:pt x="2136" y="1182"/>
                </a:lnTo>
                <a:lnTo>
                  <a:pt x="2124" y="1092"/>
                </a:lnTo>
                <a:lnTo>
                  <a:pt x="2100" y="984"/>
                </a:lnTo>
                <a:lnTo>
                  <a:pt x="2070" y="888"/>
                </a:lnTo>
                <a:lnTo>
                  <a:pt x="2047" y="815"/>
                </a:lnTo>
                <a:lnTo>
                  <a:pt x="2004" y="720"/>
                </a:lnTo>
                <a:lnTo>
                  <a:pt x="1968" y="648"/>
                </a:lnTo>
                <a:lnTo>
                  <a:pt x="1926" y="582"/>
                </a:lnTo>
                <a:lnTo>
                  <a:pt x="1866" y="492"/>
                </a:lnTo>
                <a:lnTo>
                  <a:pt x="1824" y="438"/>
                </a:lnTo>
                <a:lnTo>
                  <a:pt x="1764" y="372"/>
                </a:lnTo>
                <a:lnTo>
                  <a:pt x="1716" y="324"/>
                </a:lnTo>
                <a:lnTo>
                  <a:pt x="1651" y="266"/>
                </a:lnTo>
                <a:lnTo>
                  <a:pt x="1576" y="206"/>
                </a:lnTo>
                <a:lnTo>
                  <a:pt x="1470" y="138"/>
                </a:lnTo>
                <a:lnTo>
                  <a:pt x="1387" y="86"/>
                </a:lnTo>
                <a:lnTo>
                  <a:pt x="1278" y="30"/>
                </a:lnTo>
                <a:lnTo>
                  <a:pt x="1194" y="0"/>
                </a:lnTo>
                <a:lnTo>
                  <a:pt x="1140" y="0"/>
                </a:lnTo>
                <a:lnTo>
                  <a:pt x="1086" y="30"/>
                </a:lnTo>
                <a:lnTo>
                  <a:pt x="990" y="108"/>
                </a:lnTo>
                <a:lnTo>
                  <a:pt x="876" y="210"/>
                </a:lnTo>
                <a:lnTo>
                  <a:pt x="780" y="300"/>
                </a:lnTo>
                <a:lnTo>
                  <a:pt x="624" y="444"/>
                </a:lnTo>
                <a:lnTo>
                  <a:pt x="450" y="600"/>
                </a:lnTo>
                <a:lnTo>
                  <a:pt x="288" y="744"/>
                </a:lnTo>
                <a:lnTo>
                  <a:pt x="138" y="870"/>
                </a:lnTo>
                <a:lnTo>
                  <a:pt x="0" y="978"/>
                </a:lnTo>
              </a:path>
            </a:pathLst>
          </a:custGeom>
          <a:noFill/>
          <a:ln w="19080" cap="flat">
            <a:solidFill>
              <a:srgbClr val="CC66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s-CO">
              <a:solidFill>
                <a:srgbClr val="FFFFFF"/>
              </a:solidFill>
            </a:endParaRPr>
          </a:p>
        </p:txBody>
      </p:sp>
      <p:sp>
        <p:nvSpPr>
          <p:cNvPr id="58373" name="Oval 5"/>
          <p:cNvSpPr>
            <a:spLocks noChangeArrowheads="1"/>
          </p:cNvSpPr>
          <p:nvPr/>
        </p:nvSpPr>
        <p:spPr bwMode="auto">
          <a:xfrm>
            <a:off x="6343650" y="3681413"/>
            <a:ext cx="96838" cy="82550"/>
          </a:xfrm>
          <a:prstGeom prst="ellipse">
            <a:avLst/>
          </a:prstGeom>
          <a:solidFill>
            <a:srgbClr val="F5D87D"/>
          </a:solidFill>
          <a:ln w="9360" cap="sq">
            <a:solidFill>
              <a:srgbClr val="CC66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s-CO">
              <a:solidFill>
                <a:srgbClr val="FFFFFF"/>
              </a:solidFill>
            </a:endParaRPr>
          </a:p>
        </p:txBody>
      </p:sp>
      <p:sp>
        <p:nvSpPr>
          <p:cNvPr id="58374" name="Oval 6"/>
          <p:cNvSpPr>
            <a:spLocks noChangeArrowheads="1"/>
          </p:cNvSpPr>
          <p:nvPr/>
        </p:nvSpPr>
        <p:spPr bwMode="auto">
          <a:xfrm>
            <a:off x="6951664" y="3749675"/>
            <a:ext cx="77787" cy="77788"/>
          </a:xfrm>
          <a:prstGeom prst="ellipse">
            <a:avLst/>
          </a:prstGeom>
          <a:solidFill>
            <a:srgbClr val="F5D87D"/>
          </a:solidFill>
          <a:ln w="9360" cap="sq">
            <a:solidFill>
              <a:srgbClr val="CC66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s-CO">
              <a:solidFill>
                <a:srgbClr val="FFFFFF"/>
              </a:solidFill>
            </a:endParaRPr>
          </a:p>
        </p:txBody>
      </p:sp>
      <p:sp>
        <p:nvSpPr>
          <p:cNvPr id="58375" name="Oval 7"/>
          <p:cNvSpPr>
            <a:spLocks noChangeArrowheads="1"/>
          </p:cNvSpPr>
          <p:nvPr/>
        </p:nvSpPr>
        <p:spPr bwMode="auto">
          <a:xfrm>
            <a:off x="7169150" y="3756025"/>
            <a:ext cx="77788" cy="77788"/>
          </a:xfrm>
          <a:prstGeom prst="ellipse">
            <a:avLst/>
          </a:prstGeom>
          <a:solidFill>
            <a:srgbClr val="F5D87D"/>
          </a:solidFill>
          <a:ln w="9360" cap="sq">
            <a:solidFill>
              <a:srgbClr val="CC66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s-CO">
              <a:solidFill>
                <a:srgbClr val="FFFFFF"/>
              </a:solidFill>
            </a:endParaRPr>
          </a:p>
        </p:txBody>
      </p:sp>
      <p:sp>
        <p:nvSpPr>
          <p:cNvPr id="58376" name="Oval 8"/>
          <p:cNvSpPr>
            <a:spLocks noChangeArrowheads="1"/>
          </p:cNvSpPr>
          <p:nvPr/>
        </p:nvSpPr>
        <p:spPr bwMode="auto">
          <a:xfrm>
            <a:off x="6742114" y="3729039"/>
            <a:ext cx="77787" cy="79375"/>
          </a:xfrm>
          <a:prstGeom prst="ellipse">
            <a:avLst/>
          </a:prstGeom>
          <a:solidFill>
            <a:srgbClr val="F5D87D"/>
          </a:solidFill>
          <a:ln w="9360" cap="sq">
            <a:solidFill>
              <a:srgbClr val="CC66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s-CO">
              <a:solidFill>
                <a:srgbClr val="FFFFFF"/>
              </a:solidFill>
            </a:endParaRPr>
          </a:p>
        </p:txBody>
      </p:sp>
      <p:sp>
        <p:nvSpPr>
          <p:cNvPr id="58377" name="Freeform 9"/>
          <p:cNvSpPr>
            <a:spLocks noChangeArrowheads="1"/>
          </p:cNvSpPr>
          <p:nvPr/>
        </p:nvSpPr>
        <p:spPr bwMode="auto">
          <a:xfrm>
            <a:off x="5148264" y="2438401"/>
            <a:ext cx="2693987" cy="1458913"/>
          </a:xfrm>
          <a:custGeom>
            <a:avLst/>
            <a:gdLst>
              <a:gd name="T0" fmla="*/ 2349 w 3043"/>
              <a:gd name="T1" fmla="*/ 1431 h 1648"/>
              <a:gd name="T2" fmla="*/ 2780 w 3043"/>
              <a:gd name="T3" fmla="*/ 1629 h 1648"/>
              <a:gd name="T4" fmla="*/ 3019 w 3043"/>
              <a:gd name="T5" fmla="*/ 1629 h 1648"/>
              <a:gd name="T6" fmla="*/ 3043 w 3043"/>
              <a:gd name="T7" fmla="*/ 1424 h 1648"/>
              <a:gd name="T8" fmla="*/ 2963 w 3043"/>
              <a:gd name="T9" fmla="*/ 1070 h 1648"/>
              <a:gd name="T10" fmla="*/ 2840 w 3043"/>
              <a:gd name="T11" fmla="*/ 781 h 1648"/>
              <a:gd name="T12" fmla="*/ 2667 w 3043"/>
              <a:gd name="T13" fmla="*/ 528 h 1648"/>
              <a:gd name="T14" fmla="*/ 2458 w 3043"/>
              <a:gd name="T15" fmla="*/ 320 h 1648"/>
              <a:gd name="T16" fmla="*/ 2140 w 3043"/>
              <a:gd name="T17" fmla="*/ 104 h 1648"/>
              <a:gd name="T18" fmla="*/ 1842 w 3043"/>
              <a:gd name="T19" fmla="*/ 0 h 1648"/>
              <a:gd name="T20" fmla="*/ 1524 w 3043"/>
              <a:gd name="T21" fmla="*/ 253 h 1648"/>
              <a:gd name="T22" fmla="*/ 1010 w 3043"/>
              <a:gd name="T23" fmla="*/ 723 h 1648"/>
              <a:gd name="T24" fmla="*/ 474 w 3043"/>
              <a:gd name="T25" fmla="*/ 1176 h 1648"/>
              <a:gd name="T26" fmla="*/ 135 w 3043"/>
              <a:gd name="T27" fmla="*/ 1404 h 1648"/>
              <a:gd name="T28" fmla="*/ 303 w 3043"/>
              <a:gd name="T29" fmla="*/ 1389 h 1648"/>
              <a:gd name="T30" fmla="*/ 654 w 3043"/>
              <a:gd name="T31" fmla="*/ 1152 h 1648"/>
              <a:gd name="T32" fmla="*/ 1035 w 3043"/>
              <a:gd name="T33" fmla="*/ 1032 h 1648"/>
              <a:gd name="T34" fmla="*/ 1662 w 3043"/>
              <a:gd name="T35" fmla="*/ 990 h 1648"/>
              <a:gd name="T36" fmla="*/ 2061 w 3043"/>
              <a:gd name="T37" fmla="*/ 1044 h 1648"/>
              <a:gd name="T38" fmla="*/ 2304 w 3043"/>
              <a:gd name="T39" fmla="*/ 1251 h 1648"/>
              <a:gd name="T40" fmla="*/ 2016 w 3043"/>
              <a:gd name="T41" fmla="*/ 1212 h 1648"/>
              <a:gd name="T42" fmla="*/ 1743 w 3043"/>
              <a:gd name="T43" fmla="*/ 1203 h 1648"/>
              <a:gd name="T44" fmla="*/ 1434 w 3043"/>
              <a:gd name="T45" fmla="*/ 1239 h 1648"/>
              <a:gd name="T46" fmla="*/ 1122 w 3043"/>
              <a:gd name="T47" fmla="*/ 1212 h 1648"/>
              <a:gd name="T48" fmla="*/ 900 w 3043"/>
              <a:gd name="T49" fmla="*/ 1185 h 1648"/>
              <a:gd name="T50" fmla="*/ 795 w 3043"/>
              <a:gd name="T51" fmla="*/ 1290 h 1648"/>
              <a:gd name="T52" fmla="*/ 822 w 3043"/>
              <a:gd name="T53" fmla="*/ 1398 h 1648"/>
              <a:gd name="T54" fmla="*/ 1005 w 3043"/>
              <a:gd name="T55" fmla="*/ 1458 h 1648"/>
              <a:gd name="T56" fmla="*/ 1296 w 3043"/>
              <a:gd name="T57" fmla="*/ 1401 h 1648"/>
              <a:gd name="T58" fmla="*/ 1506 w 3043"/>
              <a:gd name="T59" fmla="*/ 1311 h 1648"/>
              <a:gd name="T60" fmla="*/ 1524 w 3043"/>
              <a:gd name="T61" fmla="*/ 1407 h 1648"/>
              <a:gd name="T62" fmla="*/ 1500 w 3043"/>
              <a:gd name="T63" fmla="*/ 1533 h 1648"/>
              <a:gd name="T64" fmla="*/ 1764 w 3043"/>
              <a:gd name="T65" fmla="*/ 1512 h 1648"/>
              <a:gd name="T66" fmla="*/ 1725 w 3043"/>
              <a:gd name="T67" fmla="*/ 1323 h 1648"/>
              <a:gd name="T68" fmla="*/ 1824 w 3043"/>
              <a:gd name="T69" fmla="*/ 1290 h 1648"/>
              <a:gd name="T70" fmla="*/ 1935 w 3043"/>
              <a:gd name="T71" fmla="*/ 1488 h 1648"/>
              <a:gd name="T72" fmla="*/ 2004 w 3043"/>
              <a:gd name="T73" fmla="*/ 1533 h 1648"/>
              <a:gd name="T74" fmla="*/ 1953 w 3043"/>
              <a:gd name="T75" fmla="*/ 1368 h 1648"/>
              <a:gd name="T76" fmla="*/ 2022 w 3043"/>
              <a:gd name="T77" fmla="*/ 1314 h 1648"/>
              <a:gd name="T78" fmla="*/ 2112 w 3043"/>
              <a:gd name="T79" fmla="*/ 1428 h 1648"/>
              <a:gd name="T80" fmla="*/ 2253 w 3043"/>
              <a:gd name="T81" fmla="*/ 1593 h 1648"/>
              <a:gd name="T82" fmla="*/ 2199 w 3043"/>
              <a:gd name="T83" fmla="*/ 1383 h 16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3043" h="1648">
                <a:moveTo>
                  <a:pt x="2256" y="1326"/>
                </a:moveTo>
                <a:lnTo>
                  <a:pt x="2310" y="1341"/>
                </a:lnTo>
                <a:lnTo>
                  <a:pt x="2349" y="1431"/>
                </a:lnTo>
                <a:lnTo>
                  <a:pt x="2442" y="1611"/>
                </a:lnTo>
                <a:lnTo>
                  <a:pt x="2573" y="1619"/>
                </a:lnTo>
                <a:lnTo>
                  <a:pt x="2780" y="1629"/>
                </a:lnTo>
                <a:lnTo>
                  <a:pt x="2927" y="1648"/>
                </a:lnTo>
                <a:lnTo>
                  <a:pt x="2992" y="1641"/>
                </a:lnTo>
                <a:lnTo>
                  <a:pt x="3019" y="1629"/>
                </a:lnTo>
                <a:lnTo>
                  <a:pt x="3036" y="1605"/>
                </a:lnTo>
                <a:lnTo>
                  <a:pt x="3043" y="1540"/>
                </a:lnTo>
                <a:lnTo>
                  <a:pt x="3043" y="1424"/>
                </a:lnTo>
                <a:lnTo>
                  <a:pt x="3029" y="1316"/>
                </a:lnTo>
                <a:lnTo>
                  <a:pt x="3000" y="1185"/>
                </a:lnTo>
                <a:lnTo>
                  <a:pt x="2963" y="1070"/>
                </a:lnTo>
                <a:lnTo>
                  <a:pt x="2936" y="982"/>
                </a:lnTo>
                <a:lnTo>
                  <a:pt x="2884" y="867"/>
                </a:lnTo>
                <a:lnTo>
                  <a:pt x="2840" y="781"/>
                </a:lnTo>
                <a:lnTo>
                  <a:pt x="2790" y="701"/>
                </a:lnTo>
                <a:lnTo>
                  <a:pt x="2718" y="593"/>
                </a:lnTo>
                <a:lnTo>
                  <a:pt x="2667" y="528"/>
                </a:lnTo>
                <a:lnTo>
                  <a:pt x="2595" y="448"/>
                </a:lnTo>
                <a:lnTo>
                  <a:pt x="2537" y="390"/>
                </a:lnTo>
                <a:lnTo>
                  <a:pt x="2458" y="320"/>
                </a:lnTo>
                <a:lnTo>
                  <a:pt x="2368" y="248"/>
                </a:lnTo>
                <a:lnTo>
                  <a:pt x="2240" y="166"/>
                </a:lnTo>
                <a:lnTo>
                  <a:pt x="2140" y="104"/>
                </a:lnTo>
                <a:lnTo>
                  <a:pt x="2009" y="36"/>
                </a:lnTo>
                <a:lnTo>
                  <a:pt x="1907" y="0"/>
                </a:lnTo>
                <a:lnTo>
                  <a:pt x="1842" y="0"/>
                </a:lnTo>
                <a:lnTo>
                  <a:pt x="1777" y="36"/>
                </a:lnTo>
                <a:lnTo>
                  <a:pt x="1661" y="130"/>
                </a:lnTo>
                <a:lnTo>
                  <a:pt x="1524" y="253"/>
                </a:lnTo>
                <a:lnTo>
                  <a:pt x="1408" y="361"/>
                </a:lnTo>
                <a:lnTo>
                  <a:pt x="1220" y="535"/>
                </a:lnTo>
                <a:lnTo>
                  <a:pt x="1010" y="723"/>
                </a:lnTo>
                <a:lnTo>
                  <a:pt x="815" y="896"/>
                </a:lnTo>
                <a:lnTo>
                  <a:pt x="634" y="1048"/>
                </a:lnTo>
                <a:lnTo>
                  <a:pt x="474" y="1176"/>
                </a:lnTo>
                <a:lnTo>
                  <a:pt x="348" y="1272"/>
                </a:lnTo>
                <a:lnTo>
                  <a:pt x="246" y="1350"/>
                </a:lnTo>
                <a:lnTo>
                  <a:pt x="135" y="1404"/>
                </a:lnTo>
                <a:lnTo>
                  <a:pt x="0" y="1443"/>
                </a:lnTo>
                <a:lnTo>
                  <a:pt x="162" y="1437"/>
                </a:lnTo>
                <a:lnTo>
                  <a:pt x="303" y="1389"/>
                </a:lnTo>
                <a:lnTo>
                  <a:pt x="444" y="1296"/>
                </a:lnTo>
                <a:lnTo>
                  <a:pt x="549" y="1221"/>
                </a:lnTo>
                <a:lnTo>
                  <a:pt x="654" y="1152"/>
                </a:lnTo>
                <a:lnTo>
                  <a:pt x="708" y="1122"/>
                </a:lnTo>
                <a:lnTo>
                  <a:pt x="834" y="1068"/>
                </a:lnTo>
                <a:lnTo>
                  <a:pt x="1035" y="1032"/>
                </a:lnTo>
                <a:lnTo>
                  <a:pt x="1290" y="1002"/>
                </a:lnTo>
                <a:lnTo>
                  <a:pt x="1473" y="993"/>
                </a:lnTo>
                <a:lnTo>
                  <a:pt x="1662" y="990"/>
                </a:lnTo>
                <a:lnTo>
                  <a:pt x="1779" y="996"/>
                </a:lnTo>
                <a:lnTo>
                  <a:pt x="1926" y="1005"/>
                </a:lnTo>
                <a:lnTo>
                  <a:pt x="2061" y="1044"/>
                </a:lnTo>
                <a:lnTo>
                  <a:pt x="2190" y="1119"/>
                </a:lnTo>
                <a:lnTo>
                  <a:pt x="2250" y="1164"/>
                </a:lnTo>
                <a:lnTo>
                  <a:pt x="2304" y="1251"/>
                </a:lnTo>
                <a:lnTo>
                  <a:pt x="2226" y="1242"/>
                </a:lnTo>
                <a:lnTo>
                  <a:pt x="2121" y="1221"/>
                </a:lnTo>
                <a:lnTo>
                  <a:pt x="2016" y="1212"/>
                </a:lnTo>
                <a:lnTo>
                  <a:pt x="1917" y="1206"/>
                </a:lnTo>
                <a:lnTo>
                  <a:pt x="1821" y="1206"/>
                </a:lnTo>
                <a:lnTo>
                  <a:pt x="1743" y="1203"/>
                </a:lnTo>
                <a:lnTo>
                  <a:pt x="1650" y="1212"/>
                </a:lnTo>
                <a:lnTo>
                  <a:pt x="1545" y="1224"/>
                </a:lnTo>
                <a:lnTo>
                  <a:pt x="1434" y="1239"/>
                </a:lnTo>
                <a:lnTo>
                  <a:pt x="1338" y="1242"/>
                </a:lnTo>
                <a:lnTo>
                  <a:pt x="1245" y="1236"/>
                </a:lnTo>
                <a:lnTo>
                  <a:pt x="1122" y="1212"/>
                </a:lnTo>
                <a:lnTo>
                  <a:pt x="1023" y="1188"/>
                </a:lnTo>
                <a:lnTo>
                  <a:pt x="960" y="1179"/>
                </a:lnTo>
                <a:lnTo>
                  <a:pt x="900" y="1185"/>
                </a:lnTo>
                <a:lnTo>
                  <a:pt x="843" y="1209"/>
                </a:lnTo>
                <a:lnTo>
                  <a:pt x="810" y="1248"/>
                </a:lnTo>
                <a:lnTo>
                  <a:pt x="795" y="1290"/>
                </a:lnTo>
                <a:lnTo>
                  <a:pt x="795" y="1332"/>
                </a:lnTo>
                <a:lnTo>
                  <a:pt x="804" y="1368"/>
                </a:lnTo>
                <a:lnTo>
                  <a:pt x="822" y="1398"/>
                </a:lnTo>
                <a:lnTo>
                  <a:pt x="861" y="1425"/>
                </a:lnTo>
                <a:lnTo>
                  <a:pt x="924" y="1443"/>
                </a:lnTo>
                <a:lnTo>
                  <a:pt x="1005" y="1458"/>
                </a:lnTo>
                <a:lnTo>
                  <a:pt x="1104" y="1455"/>
                </a:lnTo>
                <a:lnTo>
                  <a:pt x="1197" y="1434"/>
                </a:lnTo>
                <a:lnTo>
                  <a:pt x="1296" y="1401"/>
                </a:lnTo>
                <a:lnTo>
                  <a:pt x="1386" y="1350"/>
                </a:lnTo>
                <a:lnTo>
                  <a:pt x="1431" y="1326"/>
                </a:lnTo>
                <a:lnTo>
                  <a:pt x="1506" y="1311"/>
                </a:lnTo>
                <a:lnTo>
                  <a:pt x="1539" y="1335"/>
                </a:lnTo>
                <a:lnTo>
                  <a:pt x="1554" y="1371"/>
                </a:lnTo>
                <a:lnTo>
                  <a:pt x="1524" y="1407"/>
                </a:lnTo>
                <a:lnTo>
                  <a:pt x="1497" y="1443"/>
                </a:lnTo>
                <a:lnTo>
                  <a:pt x="1488" y="1491"/>
                </a:lnTo>
                <a:lnTo>
                  <a:pt x="1500" y="1533"/>
                </a:lnTo>
                <a:lnTo>
                  <a:pt x="1521" y="1581"/>
                </a:lnTo>
                <a:lnTo>
                  <a:pt x="1776" y="1584"/>
                </a:lnTo>
                <a:lnTo>
                  <a:pt x="1764" y="1512"/>
                </a:lnTo>
                <a:lnTo>
                  <a:pt x="1743" y="1422"/>
                </a:lnTo>
                <a:lnTo>
                  <a:pt x="1734" y="1368"/>
                </a:lnTo>
                <a:lnTo>
                  <a:pt x="1725" y="1323"/>
                </a:lnTo>
                <a:lnTo>
                  <a:pt x="1755" y="1290"/>
                </a:lnTo>
                <a:lnTo>
                  <a:pt x="1794" y="1281"/>
                </a:lnTo>
                <a:lnTo>
                  <a:pt x="1824" y="1290"/>
                </a:lnTo>
                <a:lnTo>
                  <a:pt x="1851" y="1329"/>
                </a:lnTo>
                <a:lnTo>
                  <a:pt x="1896" y="1422"/>
                </a:lnTo>
                <a:lnTo>
                  <a:pt x="1935" y="1488"/>
                </a:lnTo>
                <a:lnTo>
                  <a:pt x="1977" y="1557"/>
                </a:lnTo>
                <a:lnTo>
                  <a:pt x="2010" y="1593"/>
                </a:lnTo>
                <a:lnTo>
                  <a:pt x="2004" y="1533"/>
                </a:lnTo>
                <a:lnTo>
                  <a:pt x="1986" y="1464"/>
                </a:lnTo>
                <a:lnTo>
                  <a:pt x="1965" y="1407"/>
                </a:lnTo>
                <a:lnTo>
                  <a:pt x="1953" y="1368"/>
                </a:lnTo>
                <a:lnTo>
                  <a:pt x="1965" y="1338"/>
                </a:lnTo>
                <a:lnTo>
                  <a:pt x="1992" y="1320"/>
                </a:lnTo>
                <a:lnTo>
                  <a:pt x="2022" y="1314"/>
                </a:lnTo>
                <a:lnTo>
                  <a:pt x="2052" y="1326"/>
                </a:lnTo>
                <a:lnTo>
                  <a:pt x="2082" y="1365"/>
                </a:lnTo>
                <a:lnTo>
                  <a:pt x="2112" y="1428"/>
                </a:lnTo>
                <a:lnTo>
                  <a:pt x="2160" y="1515"/>
                </a:lnTo>
                <a:lnTo>
                  <a:pt x="2202" y="1599"/>
                </a:lnTo>
                <a:lnTo>
                  <a:pt x="2253" y="1593"/>
                </a:lnTo>
                <a:lnTo>
                  <a:pt x="2244" y="1509"/>
                </a:lnTo>
                <a:lnTo>
                  <a:pt x="2211" y="1437"/>
                </a:lnTo>
                <a:lnTo>
                  <a:pt x="2199" y="1383"/>
                </a:lnTo>
                <a:lnTo>
                  <a:pt x="2214" y="1344"/>
                </a:lnTo>
                <a:lnTo>
                  <a:pt x="2253" y="1329"/>
                </a:lnTo>
              </a:path>
            </a:pathLst>
          </a:custGeom>
          <a:solidFill>
            <a:srgbClr val="CCFFFF"/>
          </a:solidFill>
          <a:ln w="19080" cap="flat">
            <a:solidFill>
              <a:srgbClr val="CC66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s-CO">
              <a:solidFill>
                <a:srgbClr val="FFFFFF"/>
              </a:solidFill>
            </a:endParaRPr>
          </a:p>
        </p:txBody>
      </p:sp>
      <p:grpSp>
        <p:nvGrpSpPr>
          <p:cNvPr id="58378" name="Group 10"/>
          <p:cNvGrpSpPr>
            <a:grpSpLocks/>
          </p:cNvGrpSpPr>
          <p:nvPr/>
        </p:nvGrpSpPr>
        <p:grpSpPr bwMode="auto">
          <a:xfrm>
            <a:off x="6459538" y="3502025"/>
            <a:ext cx="684212" cy="128588"/>
            <a:chOff x="3109" y="2206"/>
            <a:chExt cx="431" cy="81"/>
          </a:xfrm>
        </p:grpSpPr>
        <p:sp>
          <p:nvSpPr>
            <p:cNvPr id="58379" name="Line 11"/>
            <p:cNvSpPr>
              <a:spLocks noChangeShapeType="1"/>
            </p:cNvSpPr>
            <p:nvPr/>
          </p:nvSpPr>
          <p:spPr bwMode="auto">
            <a:xfrm>
              <a:off x="3224" y="2212"/>
              <a:ext cx="21" cy="45"/>
            </a:xfrm>
            <a:prstGeom prst="line">
              <a:avLst/>
            </a:prstGeom>
            <a:noFill/>
            <a:ln w="9360" cap="sq">
              <a:solidFill>
                <a:srgbClr val="CC66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>
                <a:defRPr/>
              </a:pPr>
              <a:endParaRPr lang="es-CO">
                <a:solidFill>
                  <a:srgbClr val="FFFFFF"/>
                </a:solidFill>
              </a:endParaRPr>
            </a:p>
          </p:txBody>
        </p:sp>
        <p:sp>
          <p:nvSpPr>
            <p:cNvPr id="58380" name="Line 12"/>
            <p:cNvSpPr>
              <a:spLocks noChangeShapeType="1"/>
            </p:cNvSpPr>
            <p:nvPr/>
          </p:nvSpPr>
          <p:spPr bwMode="auto">
            <a:xfrm>
              <a:off x="3251" y="2212"/>
              <a:ext cx="14" cy="34"/>
            </a:xfrm>
            <a:prstGeom prst="line">
              <a:avLst/>
            </a:prstGeom>
            <a:noFill/>
            <a:ln w="9360" cap="sq">
              <a:solidFill>
                <a:srgbClr val="CC66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>
                <a:defRPr/>
              </a:pPr>
              <a:endParaRPr lang="es-CO">
                <a:solidFill>
                  <a:srgbClr val="FFFFFF"/>
                </a:solidFill>
              </a:endParaRPr>
            </a:p>
          </p:txBody>
        </p:sp>
        <p:sp>
          <p:nvSpPr>
            <p:cNvPr id="58381" name="Line 13"/>
            <p:cNvSpPr>
              <a:spLocks noChangeShapeType="1"/>
            </p:cNvSpPr>
            <p:nvPr/>
          </p:nvSpPr>
          <p:spPr bwMode="auto">
            <a:xfrm flipV="1">
              <a:off x="3125" y="2215"/>
              <a:ext cx="37" cy="51"/>
            </a:xfrm>
            <a:prstGeom prst="line">
              <a:avLst/>
            </a:prstGeom>
            <a:noFill/>
            <a:ln w="9360" cap="sq">
              <a:solidFill>
                <a:srgbClr val="CC66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>
                <a:defRPr/>
              </a:pPr>
              <a:endParaRPr lang="es-CO">
                <a:solidFill>
                  <a:srgbClr val="FFFFFF"/>
                </a:solidFill>
              </a:endParaRPr>
            </a:p>
          </p:txBody>
        </p:sp>
        <p:sp>
          <p:nvSpPr>
            <p:cNvPr id="58382" name="Line 14"/>
            <p:cNvSpPr>
              <a:spLocks noChangeShapeType="1"/>
            </p:cNvSpPr>
            <p:nvPr/>
          </p:nvSpPr>
          <p:spPr bwMode="auto">
            <a:xfrm flipV="1">
              <a:off x="3141" y="2212"/>
              <a:ext cx="45" cy="62"/>
            </a:xfrm>
            <a:prstGeom prst="line">
              <a:avLst/>
            </a:prstGeom>
            <a:noFill/>
            <a:ln w="9360" cap="sq">
              <a:solidFill>
                <a:srgbClr val="CC66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>
                <a:defRPr/>
              </a:pPr>
              <a:endParaRPr lang="es-CO">
                <a:solidFill>
                  <a:srgbClr val="FFFFFF"/>
                </a:solidFill>
              </a:endParaRPr>
            </a:p>
          </p:txBody>
        </p:sp>
        <p:sp>
          <p:nvSpPr>
            <p:cNvPr id="58383" name="Line 15"/>
            <p:cNvSpPr>
              <a:spLocks noChangeShapeType="1"/>
            </p:cNvSpPr>
            <p:nvPr/>
          </p:nvSpPr>
          <p:spPr bwMode="auto">
            <a:xfrm flipH="1" flipV="1">
              <a:off x="3355" y="2208"/>
              <a:ext cx="33" cy="67"/>
            </a:xfrm>
            <a:prstGeom prst="line">
              <a:avLst/>
            </a:prstGeom>
            <a:noFill/>
            <a:ln w="9360" cap="sq">
              <a:solidFill>
                <a:srgbClr val="CC66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>
                <a:defRPr/>
              </a:pPr>
              <a:endParaRPr lang="es-CO">
                <a:solidFill>
                  <a:srgbClr val="FFFFFF"/>
                </a:solidFill>
              </a:endParaRPr>
            </a:p>
          </p:txBody>
        </p:sp>
        <p:sp>
          <p:nvSpPr>
            <p:cNvPr id="58384" name="Line 16"/>
            <p:cNvSpPr>
              <a:spLocks noChangeShapeType="1"/>
            </p:cNvSpPr>
            <p:nvPr/>
          </p:nvSpPr>
          <p:spPr bwMode="auto">
            <a:xfrm flipH="1" flipV="1">
              <a:off x="3379" y="2209"/>
              <a:ext cx="28" cy="61"/>
            </a:xfrm>
            <a:prstGeom prst="line">
              <a:avLst/>
            </a:prstGeom>
            <a:noFill/>
            <a:ln w="9360" cap="sq">
              <a:solidFill>
                <a:srgbClr val="CC66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>
                <a:defRPr/>
              </a:pPr>
              <a:endParaRPr lang="es-CO">
                <a:solidFill>
                  <a:srgbClr val="FFFFFF"/>
                </a:solidFill>
              </a:endParaRPr>
            </a:p>
          </p:txBody>
        </p:sp>
        <p:sp>
          <p:nvSpPr>
            <p:cNvPr id="58385" name="Line 17"/>
            <p:cNvSpPr>
              <a:spLocks noChangeShapeType="1"/>
            </p:cNvSpPr>
            <p:nvPr/>
          </p:nvSpPr>
          <p:spPr bwMode="auto">
            <a:xfrm flipH="1" flipV="1">
              <a:off x="3497" y="2223"/>
              <a:ext cx="24" cy="55"/>
            </a:xfrm>
            <a:prstGeom prst="line">
              <a:avLst/>
            </a:prstGeom>
            <a:noFill/>
            <a:ln w="9360" cap="sq">
              <a:solidFill>
                <a:srgbClr val="CC66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>
                <a:defRPr/>
              </a:pPr>
              <a:endParaRPr lang="es-CO">
                <a:solidFill>
                  <a:srgbClr val="FFFFFF"/>
                </a:solidFill>
              </a:endParaRPr>
            </a:p>
          </p:txBody>
        </p:sp>
        <p:sp>
          <p:nvSpPr>
            <p:cNvPr id="58386" name="Line 18"/>
            <p:cNvSpPr>
              <a:spLocks noChangeShapeType="1"/>
            </p:cNvSpPr>
            <p:nvPr/>
          </p:nvSpPr>
          <p:spPr bwMode="auto">
            <a:xfrm flipH="1" flipV="1">
              <a:off x="3521" y="2223"/>
              <a:ext cx="20" cy="51"/>
            </a:xfrm>
            <a:prstGeom prst="line">
              <a:avLst/>
            </a:prstGeom>
            <a:noFill/>
            <a:ln w="9360" cap="sq">
              <a:solidFill>
                <a:srgbClr val="CC66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>
                <a:defRPr/>
              </a:pPr>
              <a:endParaRPr lang="es-CO">
                <a:solidFill>
                  <a:srgbClr val="FFFFFF"/>
                </a:solidFill>
              </a:endParaRPr>
            </a:p>
          </p:txBody>
        </p:sp>
        <p:sp>
          <p:nvSpPr>
            <p:cNvPr id="58387" name="Line 19"/>
            <p:cNvSpPr>
              <a:spLocks noChangeShapeType="1"/>
            </p:cNvSpPr>
            <p:nvPr/>
          </p:nvSpPr>
          <p:spPr bwMode="auto">
            <a:xfrm flipV="1">
              <a:off x="3109" y="2213"/>
              <a:ext cx="29" cy="45"/>
            </a:xfrm>
            <a:prstGeom prst="line">
              <a:avLst/>
            </a:prstGeom>
            <a:noFill/>
            <a:ln w="9360" cap="sq">
              <a:solidFill>
                <a:srgbClr val="CC66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>
                <a:defRPr/>
              </a:pPr>
              <a:endParaRPr lang="es-CO">
                <a:solidFill>
                  <a:srgbClr val="FFFFFF"/>
                </a:solidFill>
              </a:endParaRPr>
            </a:p>
          </p:txBody>
        </p:sp>
        <p:sp>
          <p:nvSpPr>
            <p:cNvPr id="58388" name="Line 20"/>
            <p:cNvSpPr>
              <a:spLocks noChangeShapeType="1"/>
            </p:cNvSpPr>
            <p:nvPr/>
          </p:nvSpPr>
          <p:spPr bwMode="auto">
            <a:xfrm flipH="1" flipV="1">
              <a:off x="3272" y="2205"/>
              <a:ext cx="24" cy="48"/>
            </a:xfrm>
            <a:prstGeom prst="line">
              <a:avLst/>
            </a:prstGeom>
            <a:noFill/>
            <a:ln w="9360" cap="sq">
              <a:solidFill>
                <a:srgbClr val="CC66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>
                <a:defRPr/>
              </a:pPr>
              <a:endParaRPr lang="es-CO">
                <a:solidFill>
                  <a:srgbClr val="FFFFFF"/>
                </a:solidFill>
              </a:endParaRPr>
            </a:p>
          </p:txBody>
        </p:sp>
        <p:sp>
          <p:nvSpPr>
            <p:cNvPr id="58389" name="Line 21"/>
            <p:cNvSpPr>
              <a:spLocks noChangeShapeType="1"/>
            </p:cNvSpPr>
            <p:nvPr/>
          </p:nvSpPr>
          <p:spPr bwMode="auto">
            <a:xfrm flipH="1" flipV="1">
              <a:off x="3328" y="2209"/>
              <a:ext cx="44" cy="77"/>
            </a:xfrm>
            <a:prstGeom prst="line">
              <a:avLst/>
            </a:prstGeom>
            <a:noFill/>
            <a:ln w="9360" cap="sq">
              <a:solidFill>
                <a:srgbClr val="CC66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>
                <a:defRPr/>
              </a:pPr>
              <a:endParaRPr lang="es-CO">
                <a:solidFill>
                  <a:srgbClr val="FFFFFF"/>
                </a:solidFill>
              </a:endParaRPr>
            </a:p>
          </p:txBody>
        </p:sp>
        <p:sp>
          <p:nvSpPr>
            <p:cNvPr id="58390" name="Line 22"/>
            <p:cNvSpPr>
              <a:spLocks noChangeShapeType="1"/>
            </p:cNvSpPr>
            <p:nvPr/>
          </p:nvSpPr>
          <p:spPr bwMode="auto">
            <a:xfrm flipH="1" flipV="1">
              <a:off x="3468" y="2218"/>
              <a:ext cx="37" cy="70"/>
            </a:xfrm>
            <a:prstGeom prst="line">
              <a:avLst/>
            </a:prstGeom>
            <a:noFill/>
            <a:ln w="9360" cap="sq">
              <a:solidFill>
                <a:srgbClr val="CC66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>
                <a:defRPr/>
              </a:pPr>
              <a:endParaRPr lang="es-CO">
                <a:solidFill>
                  <a:srgbClr val="FFFFFF"/>
                </a:solidFill>
              </a:endParaRPr>
            </a:p>
          </p:txBody>
        </p:sp>
      </p:grpSp>
      <p:sp>
        <p:nvSpPr>
          <p:cNvPr id="58391" name="Text Box 23"/>
          <p:cNvSpPr txBox="1">
            <a:spLocks noChangeArrowheads="1"/>
          </p:cNvSpPr>
          <p:nvPr/>
        </p:nvSpPr>
        <p:spPr bwMode="auto">
          <a:xfrm>
            <a:off x="2324100" y="471489"/>
            <a:ext cx="7543800" cy="6429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ctr">
            <a:spAutoFit/>
          </a:bodyPr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spcBef>
                <a:spcPts val="2250"/>
              </a:spcBef>
              <a:buClrTx/>
              <a:defRPr/>
            </a:pPr>
            <a:r>
              <a:rPr lang="es-CO" altLang="es-CO" sz="3600" b="1">
                <a:solidFill>
                  <a:srgbClr val="FDEA9B"/>
                </a:solidFill>
              </a:rPr>
              <a:t>Oído interno: la cóclea</a:t>
            </a:r>
          </a:p>
        </p:txBody>
      </p:sp>
    </p:spTree>
    <p:extLst>
      <p:ext uri="{BB962C8B-B14F-4D97-AF65-F5344CB8AC3E}">
        <p14:creationId xmlns:p14="http://schemas.microsoft.com/office/powerpoint/2010/main" val="2838389181"/>
      </p:ext>
    </p:extLst>
  </p:cSld>
  <p:clrMapOvr>
    <a:masterClrMapping/>
  </p:clrMapOvr>
  <p:transition spd="slow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gradFill rotWithShape="0">
          <a:gsLst>
            <a:gs pos="0">
              <a:srgbClr val="000000"/>
            </a:gs>
            <a:gs pos="50000">
              <a:srgbClr val="003399"/>
            </a:gs>
            <a:gs pos="100000">
              <a:srgbClr val="000000"/>
            </a:gs>
          </a:gsLst>
          <a:lin ang="189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393" name="Freeform 1"/>
          <p:cNvSpPr>
            <a:spLocks noChangeArrowheads="1"/>
          </p:cNvSpPr>
          <p:nvPr/>
        </p:nvSpPr>
        <p:spPr bwMode="auto">
          <a:xfrm>
            <a:off x="4000500" y="2074863"/>
            <a:ext cx="4000500" cy="3441700"/>
          </a:xfrm>
          <a:custGeom>
            <a:avLst/>
            <a:gdLst>
              <a:gd name="T0" fmla="*/ 25 w 2520"/>
              <a:gd name="T1" fmla="*/ 1358 h 2168"/>
              <a:gd name="T2" fmla="*/ 59 w 2520"/>
              <a:gd name="T3" fmla="*/ 1455 h 2168"/>
              <a:gd name="T4" fmla="*/ 149 w 2520"/>
              <a:gd name="T5" fmla="*/ 1620 h 2168"/>
              <a:gd name="T6" fmla="*/ 311 w 2520"/>
              <a:gd name="T7" fmla="*/ 1805 h 2168"/>
              <a:gd name="T8" fmla="*/ 584 w 2520"/>
              <a:gd name="T9" fmla="*/ 2007 h 2168"/>
              <a:gd name="T10" fmla="*/ 935 w 2520"/>
              <a:gd name="T11" fmla="*/ 2132 h 2168"/>
              <a:gd name="T12" fmla="*/ 1266 w 2520"/>
              <a:gd name="T13" fmla="*/ 2168 h 2168"/>
              <a:gd name="T14" fmla="*/ 1540 w 2520"/>
              <a:gd name="T15" fmla="*/ 2136 h 2168"/>
              <a:gd name="T16" fmla="*/ 1782 w 2520"/>
              <a:gd name="T17" fmla="*/ 2071 h 2168"/>
              <a:gd name="T18" fmla="*/ 2072 w 2520"/>
              <a:gd name="T19" fmla="*/ 1910 h 2168"/>
              <a:gd name="T20" fmla="*/ 2326 w 2520"/>
              <a:gd name="T21" fmla="*/ 1668 h 2168"/>
              <a:gd name="T22" fmla="*/ 2460 w 2520"/>
              <a:gd name="T23" fmla="*/ 1418 h 2168"/>
              <a:gd name="T24" fmla="*/ 2520 w 2520"/>
              <a:gd name="T25" fmla="*/ 1160 h 2168"/>
              <a:gd name="T26" fmla="*/ 2512 w 2520"/>
              <a:gd name="T27" fmla="*/ 927 h 2168"/>
              <a:gd name="T28" fmla="*/ 2427 w 2520"/>
              <a:gd name="T29" fmla="*/ 645 h 2168"/>
              <a:gd name="T30" fmla="*/ 2318 w 2520"/>
              <a:gd name="T31" fmla="*/ 484 h 2168"/>
              <a:gd name="T32" fmla="*/ 2170 w 2520"/>
              <a:gd name="T33" fmla="*/ 330 h 2168"/>
              <a:gd name="T34" fmla="*/ 2041 w 2520"/>
              <a:gd name="T35" fmla="*/ 234 h 2168"/>
              <a:gd name="T36" fmla="*/ 1898 w 2520"/>
              <a:gd name="T37" fmla="*/ 151 h 2168"/>
              <a:gd name="T38" fmla="*/ 1730 w 2520"/>
              <a:gd name="T39" fmla="*/ 81 h 2168"/>
              <a:gd name="T40" fmla="*/ 1553 w 2520"/>
              <a:gd name="T41" fmla="*/ 32 h 2168"/>
              <a:gd name="T42" fmla="*/ 1366 w 2520"/>
              <a:gd name="T43" fmla="*/ 4 h 2168"/>
              <a:gd name="T44" fmla="*/ 1097 w 2520"/>
              <a:gd name="T45" fmla="*/ 12 h 2168"/>
              <a:gd name="T46" fmla="*/ 855 w 2520"/>
              <a:gd name="T47" fmla="*/ 56 h 2168"/>
              <a:gd name="T48" fmla="*/ 702 w 2520"/>
              <a:gd name="T49" fmla="*/ 109 h 2168"/>
              <a:gd name="T50" fmla="*/ 520 w 2520"/>
              <a:gd name="T51" fmla="*/ 202 h 2168"/>
              <a:gd name="T52" fmla="*/ 340 w 2520"/>
              <a:gd name="T53" fmla="*/ 330 h 2168"/>
              <a:gd name="T54" fmla="*/ 219 w 2520"/>
              <a:gd name="T55" fmla="*/ 459 h 2168"/>
              <a:gd name="T56" fmla="*/ 130 w 2520"/>
              <a:gd name="T57" fmla="*/ 582 h 2168"/>
              <a:gd name="T58" fmla="*/ 71 w 2520"/>
              <a:gd name="T59" fmla="*/ 691 h 2168"/>
              <a:gd name="T60" fmla="*/ 33 w 2520"/>
              <a:gd name="T61" fmla="*/ 794 h 2168"/>
              <a:gd name="T62" fmla="*/ 4 w 2520"/>
              <a:gd name="T63" fmla="*/ 911 h 2168"/>
              <a:gd name="T64" fmla="*/ 15 w 2520"/>
              <a:gd name="T65" fmla="*/ 1004 h 2168"/>
              <a:gd name="T66" fmla="*/ 90 w 2520"/>
              <a:gd name="T67" fmla="*/ 1058 h 2168"/>
              <a:gd name="T68" fmla="*/ 284 w 2520"/>
              <a:gd name="T69" fmla="*/ 1078 h 2168"/>
              <a:gd name="T70" fmla="*/ 594 w 2520"/>
              <a:gd name="T71" fmla="*/ 1085 h 2168"/>
              <a:gd name="T72" fmla="*/ 1019 w 2520"/>
              <a:gd name="T73" fmla="*/ 1091 h 2168"/>
              <a:gd name="T74" fmla="*/ 1362 w 2520"/>
              <a:gd name="T75" fmla="*/ 1100 h 2168"/>
              <a:gd name="T76" fmla="*/ 1586 w 2520"/>
              <a:gd name="T77" fmla="*/ 1089 h 2168"/>
              <a:gd name="T78" fmla="*/ 1524 w 2520"/>
              <a:gd name="T79" fmla="*/ 1126 h 2168"/>
              <a:gd name="T80" fmla="*/ 1091 w 2520"/>
              <a:gd name="T81" fmla="*/ 1156 h 2168"/>
              <a:gd name="T82" fmla="*/ 773 w 2520"/>
              <a:gd name="T83" fmla="*/ 1168 h 2168"/>
              <a:gd name="T84" fmla="*/ 371 w 2520"/>
              <a:gd name="T85" fmla="*/ 1188 h 2168"/>
              <a:gd name="T86" fmla="*/ 137 w 2520"/>
              <a:gd name="T87" fmla="*/ 1233 h 2168"/>
              <a:gd name="T88" fmla="*/ 47 w 2520"/>
              <a:gd name="T89" fmla="*/ 1268 h 2168"/>
              <a:gd name="T90" fmla="*/ 15 w 2520"/>
              <a:gd name="T91" fmla="*/ 1310 h 21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2520" h="2168">
                <a:moveTo>
                  <a:pt x="17" y="1307"/>
                </a:moveTo>
                <a:lnTo>
                  <a:pt x="25" y="1358"/>
                </a:lnTo>
                <a:lnTo>
                  <a:pt x="40" y="1411"/>
                </a:lnTo>
                <a:lnTo>
                  <a:pt x="59" y="1455"/>
                </a:lnTo>
                <a:lnTo>
                  <a:pt x="81" y="1503"/>
                </a:lnTo>
                <a:lnTo>
                  <a:pt x="149" y="1620"/>
                </a:lnTo>
                <a:lnTo>
                  <a:pt x="214" y="1713"/>
                </a:lnTo>
                <a:lnTo>
                  <a:pt x="311" y="1805"/>
                </a:lnTo>
                <a:lnTo>
                  <a:pt x="439" y="1914"/>
                </a:lnTo>
                <a:lnTo>
                  <a:pt x="584" y="2007"/>
                </a:lnTo>
                <a:lnTo>
                  <a:pt x="762" y="2083"/>
                </a:lnTo>
                <a:lnTo>
                  <a:pt x="935" y="2132"/>
                </a:lnTo>
                <a:lnTo>
                  <a:pt x="1121" y="2164"/>
                </a:lnTo>
                <a:lnTo>
                  <a:pt x="1266" y="2168"/>
                </a:lnTo>
                <a:lnTo>
                  <a:pt x="1383" y="2164"/>
                </a:lnTo>
                <a:lnTo>
                  <a:pt x="1540" y="2136"/>
                </a:lnTo>
                <a:lnTo>
                  <a:pt x="1641" y="2116"/>
                </a:lnTo>
                <a:lnTo>
                  <a:pt x="1782" y="2071"/>
                </a:lnTo>
                <a:lnTo>
                  <a:pt x="1937" y="2000"/>
                </a:lnTo>
                <a:lnTo>
                  <a:pt x="2072" y="1910"/>
                </a:lnTo>
                <a:lnTo>
                  <a:pt x="2213" y="1793"/>
                </a:lnTo>
                <a:lnTo>
                  <a:pt x="2326" y="1668"/>
                </a:lnTo>
                <a:lnTo>
                  <a:pt x="2411" y="1527"/>
                </a:lnTo>
                <a:lnTo>
                  <a:pt x="2460" y="1418"/>
                </a:lnTo>
                <a:lnTo>
                  <a:pt x="2496" y="1306"/>
                </a:lnTo>
                <a:lnTo>
                  <a:pt x="2520" y="1160"/>
                </a:lnTo>
                <a:lnTo>
                  <a:pt x="2520" y="1039"/>
                </a:lnTo>
                <a:lnTo>
                  <a:pt x="2512" y="927"/>
                </a:lnTo>
                <a:lnTo>
                  <a:pt x="2475" y="774"/>
                </a:lnTo>
                <a:lnTo>
                  <a:pt x="2427" y="645"/>
                </a:lnTo>
                <a:lnTo>
                  <a:pt x="2375" y="564"/>
                </a:lnTo>
                <a:lnTo>
                  <a:pt x="2318" y="484"/>
                </a:lnTo>
                <a:lnTo>
                  <a:pt x="2234" y="391"/>
                </a:lnTo>
                <a:lnTo>
                  <a:pt x="2170" y="330"/>
                </a:lnTo>
                <a:lnTo>
                  <a:pt x="2105" y="278"/>
                </a:lnTo>
                <a:lnTo>
                  <a:pt x="2041" y="234"/>
                </a:lnTo>
                <a:lnTo>
                  <a:pt x="1976" y="193"/>
                </a:lnTo>
                <a:lnTo>
                  <a:pt x="1898" y="151"/>
                </a:lnTo>
                <a:lnTo>
                  <a:pt x="1815" y="113"/>
                </a:lnTo>
                <a:lnTo>
                  <a:pt x="1730" y="81"/>
                </a:lnTo>
                <a:lnTo>
                  <a:pt x="1653" y="56"/>
                </a:lnTo>
                <a:lnTo>
                  <a:pt x="1553" y="32"/>
                </a:lnTo>
                <a:lnTo>
                  <a:pt x="1464" y="16"/>
                </a:lnTo>
                <a:lnTo>
                  <a:pt x="1366" y="4"/>
                </a:lnTo>
                <a:lnTo>
                  <a:pt x="1258" y="0"/>
                </a:lnTo>
                <a:lnTo>
                  <a:pt x="1097" y="12"/>
                </a:lnTo>
                <a:lnTo>
                  <a:pt x="954" y="32"/>
                </a:lnTo>
                <a:lnTo>
                  <a:pt x="855" y="56"/>
                </a:lnTo>
                <a:lnTo>
                  <a:pt x="782" y="76"/>
                </a:lnTo>
                <a:lnTo>
                  <a:pt x="702" y="109"/>
                </a:lnTo>
                <a:lnTo>
                  <a:pt x="613" y="149"/>
                </a:lnTo>
                <a:lnTo>
                  <a:pt x="520" y="202"/>
                </a:lnTo>
                <a:lnTo>
                  <a:pt x="415" y="270"/>
                </a:lnTo>
                <a:lnTo>
                  <a:pt x="340" y="330"/>
                </a:lnTo>
                <a:lnTo>
                  <a:pt x="278" y="391"/>
                </a:lnTo>
                <a:lnTo>
                  <a:pt x="219" y="459"/>
                </a:lnTo>
                <a:lnTo>
                  <a:pt x="170" y="520"/>
                </a:lnTo>
                <a:lnTo>
                  <a:pt x="130" y="582"/>
                </a:lnTo>
                <a:lnTo>
                  <a:pt x="101" y="633"/>
                </a:lnTo>
                <a:lnTo>
                  <a:pt x="71" y="691"/>
                </a:lnTo>
                <a:lnTo>
                  <a:pt x="49" y="746"/>
                </a:lnTo>
                <a:lnTo>
                  <a:pt x="33" y="794"/>
                </a:lnTo>
                <a:lnTo>
                  <a:pt x="19" y="850"/>
                </a:lnTo>
                <a:lnTo>
                  <a:pt x="4" y="911"/>
                </a:lnTo>
                <a:lnTo>
                  <a:pt x="0" y="968"/>
                </a:lnTo>
                <a:lnTo>
                  <a:pt x="15" y="1004"/>
                </a:lnTo>
                <a:lnTo>
                  <a:pt x="45" y="1038"/>
                </a:lnTo>
                <a:lnTo>
                  <a:pt x="90" y="1058"/>
                </a:lnTo>
                <a:lnTo>
                  <a:pt x="182" y="1070"/>
                </a:lnTo>
                <a:lnTo>
                  <a:pt x="284" y="1078"/>
                </a:lnTo>
                <a:lnTo>
                  <a:pt x="428" y="1085"/>
                </a:lnTo>
                <a:lnTo>
                  <a:pt x="594" y="1085"/>
                </a:lnTo>
                <a:lnTo>
                  <a:pt x="808" y="1088"/>
                </a:lnTo>
                <a:lnTo>
                  <a:pt x="1019" y="1091"/>
                </a:lnTo>
                <a:lnTo>
                  <a:pt x="1266" y="1096"/>
                </a:lnTo>
                <a:lnTo>
                  <a:pt x="1362" y="1100"/>
                </a:lnTo>
                <a:lnTo>
                  <a:pt x="1459" y="1101"/>
                </a:lnTo>
                <a:lnTo>
                  <a:pt x="1586" y="1089"/>
                </a:lnTo>
                <a:lnTo>
                  <a:pt x="1521" y="1108"/>
                </a:lnTo>
                <a:lnTo>
                  <a:pt x="1524" y="1126"/>
                </a:lnTo>
                <a:lnTo>
                  <a:pt x="1251" y="1148"/>
                </a:lnTo>
                <a:lnTo>
                  <a:pt x="1091" y="1156"/>
                </a:lnTo>
                <a:lnTo>
                  <a:pt x="937" y="1165"/>
                </a:lnTo>
                <a:lnTo>
                  <a:pt x="773" y="1168"/>
                </a:lnTo>
                <a:lnTo>
                  <a:pt x="540" y="1173"/>
                </a:lnTo>
                <a:lnTo>
                  <a:pt x="371" y="1188"/>
                </a:lnTo>
                <a:lnTo>
                  <a:pt x="239" y="1208"/>
                </a:lnTo>
                <a:lnTo>
                  <a:pt x="137" y="1233"/>
                </a:lnTo>
                <a:lnTo>
                  <a:pt x="72" y="1253"/>
                </a:lnTo>
                <a:lnTo>
                  <a:pt x="47" y="1268"/>
                </a:lnTo>
                <a:lnTo>
                  <a:pt x="22" y="1285"/>
                </a:lnTo>
                <a:lnTo>
                  <a:pt x="15" y="1310"/>
                </a:lnTo>
              </a:path>
            </a:pathLst>
          </a:custGeom>
          <a:solidFill>
            <a:srgbClr val="FFFF99"/>
          </a:solidFill>
          <a:ln w="28440" cap="flat">
            <a:solidFill>
              <a:srgbClr val="CC66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s-CO">
              <a:solidFill>
                <a:srgbClr val="FFFFFF"/>
              </a:solidFill>
            </a:endParaRPr>
          </a:p>
        </p:txBody>
      </p:sp>
      <p:sp>
        <p:nvSpPr>
          <p:cNvPr id="59394" name="Freeform 2"/>
          <p:cNvSpPr>
            <a:spLocks noChangeArrowheads="1"/>
          </p:cNvSpPr>
          <p:nvPr/>
        </p:nvSpPr>
        <p:spPr bwMode="auto">
          <a:xfrm>
            <a:off x="4276726" y="2214563"/>
            <a:ext cx="2341563" cy="1484312"/>
          </a:xfrm>
          <a:custGeom>
            <a:avLst/>
            <a:gdLst>
              <a:gd name="T0" fmla="*/ 419 w 1475"/>
              <a:gd name="T1" fmla="*/ 923 h 935"/>
              <a:gd name="T2" fmla="*/ 359 w 1475"/>
              <a:gd name="T3" fmla="*/ 927 h 935"/>
              <a:gd name="T4" fmla="*/ 289 w 1475"/>
              <a:gd name="T5" fmla="*/ 928 h 935"/>
              <a:gd name="T6" fmla="*/ 228 w 1475"/>
              <a:gd name="T7" fmla="*/ 932 h 935"/>
              <a:gd name="T8" fmla="*/ 149 w 1475"/>
              <a:gd name="T9" fmla="*/ 935 h 935"/>
              <a:gd name="T10" fmla="*/ 99 w 1475"/>
              <a:gd name="T11" fmla="*/ 928 h 935"/>
              <a:gd name="T12" fmla="*/ 64 w 1475"/>
              <a:gd name="T13" fmla="*/ 923 h 935"/>
              <a:gd name="T14" fmla="*/ 28 w 1475"/>
              <a:gd name="T15" fmla="*/ 903 h 935"/>
              <a:gd name="T16" fmla="*/ 16 w 1475"/>
              <a:gd name="T17" fmla="*/ 883 h 935"/>
              <a:gd name="T18" fmla="*/ 0 w 1475"/>
              <a:gd name="T19" fmla="*/ 838 h 935"/>
              <a:gd name="T20" fmla="*/ 0 w 1475"/>
              <a:gd name="T21" fmla="*/ 794 h 935"/>
              <a:gd name="T22" fmla="*/ 8 w 1475"/>
              <a:gd name="T23" fmla="*/ 733 h 935"/>
              <a:gd name="T24" fmla="*/ 21 w 1475"/>
              <a:gd name="T25" fmla="*/ 688 h 935"/>
              <a:gd name="T26" fmla="*/ 40 w 1475"/>
              <a:gd name="T27" fmla="*/ 641 h 935"/>
              <a:gd name="T28" fmla="*/ 67 w 1475"/>
              <a:gd name="T29" fmla="*/ 588 h 935"/>
              <a:gd name="T30" fmla="*/ 101 w 1475"/>
              <a:gd name="T31" fmla="*/ 532 h 935"/>
              <a:gd name="T32" fmla="*/ 140 w 1475"/>
              <a:gd name="T33" fmla="*/ 475 h 935"/>
              <a:gd name="T34" fmla="*/ 185 w 1475"/>
              <a:gd name="T35" fmla="*/ 411 h 935"/>
              <a:gd name="T36" fmla="*/ 253 w 1475"/>
              <a:gd name="T37" fmla="*/ 332 h 935"/>
              <a:gd name="T38" fmla="*/ 326 w 1475"/>
              <a:gd name="T39" fmla="*/ 262 h 935"/>
              <a:gd name="T40" fmla="*/ 407 w 1475"/>
              <a:gd name="T41" fmla="*/ 202 h 935"/>
              <a:gd name="T42" fmla="*/ 500 w 1475"/>
              <a:gd name="T43" fmla="*/ 141 h 935"/>
              <a:gd name="T44" fmla="*/ 605 w 1475"/>
              <a:gd name="T45" fmla="*/ 93 h 935"/>
              <a:gd name="T46" fmla="*/ 701 w 1475"/>
              <a:gd name="T47" fmla="*/ 56 h 935"/>
              <a:gd name="T48" fmla="*/ 814 w 1475"/>
              <a:gd name="T49" fmla="*/ 28 h 935"/>
              <a:gd name="T50" fmla="*/ 923 w 1475"/>
              <a:gd name="T51" fmla="*/ 8 h 935"/>
              <a:gd name="T52" fmla="*/ 1056 w 1475"/>
              <a:gd name="T53" fmla="*/ 0 h 935"/>
              <a:gd name="T54" fmla="*/ 1169 w 1475"/>
              <a:gd name="T55" fmla="*/ 8 h 935"/>
              <a:gd name="T56" fmla="*/ 1286 w 1475"/>
              <a:gd name="T57" fmla="*/ 20 h 935"/>
              <a:gd name="T58" fmla="*/ 1378 w 1475"/>
              <a:gd name="T59" fmla="*/ 40 h 935"/>
              <a:gd name="T60" fmla="*/ 1427 w 1475"/>
              <a:gd name="T61" fmla="*/ 56 h 935"/>
              <a:gd name="T62" fmla="*/ 1447 w 1475"/>
              <a:gd name="T63" fmla="*/ 68 h 935"/>
              <a:gd name="T64" fmla="*/ 1462 w 1475"/>
              <a:gd name="T65" fmla="*/ 84 h 935"/>
              <a:gd name="T66" fmla="*/ 1471 w 1475"/>
              <a:gd name="T67" fmla="*/ 97 h 935"/>
              <a:gd name="T68" fmla="*/ 1475 w 1475"/>
              <a:gd name="T69" fmla="*/ 121 h 935"/>
              <a:gd name="T70" fmla="*/ 1471 w 1475"/>
              <a:gd name="T71" fmla="*/ 161 h 935"/>
              <a:gd name="T72" fmla="*/ 1434 w 1475"/>
              <a:gd name="T73" fmla="*/ 204 h 935"/>
              <a:gd name="T74" fmla="*/ 1323 w 1475"/>
              <a:gd name="T75" fmla="*/ 282 h 935"/>
              <a:gd name="T76" fmla="*/ 1224 w 1475"/>
              <a:gd name="T77" fmla="*/ 354 h 935"/>
              <a:gd name="T78" fmla="*/ 1116 w 1475"/>
              <a:gd name="T79" fmla="*/ 438 h 935"/>
              <a:gd name="T80" fmla="*/ 1044 w 1475"/>
              <a:gd name="T81" fmla="*/ 501 h 935"/>
              <a:gd name="T82" fmla="*/ 975 w 1475"/>
              <a:gd name="T83" fmla="*/ 558 h 935"/>
              <a:gd name="T84" fmla="*/ 885 w 1475"/>
              <a:gd name="T85" fmla="*/ 645 h 935"/>
              <a:gd name="T86" fmla="*/ 789 w 1475"/>
              <a:gd name="T87" fmla="*/ 750 h 935"/>
              <a:gd name="T88" fmla="*/ 689 w 1475"/>
              <a:gd name="T89" fmla="*/ 854 h 935"/>
              <a:gd name="T90" fmla="*/ 629 w 1475"/>
              <a:gd name="T91" fmla="*/ 887 h 935"/>
              <a:gd name="T92" fmla="*/ 572 w 1475"/>
              <a:gd name="T93" fmla="*/ 907 h 935"/>
              <a:gd name="T94" fmla="*/ 529 w 1475"/>
              <a:gd name="T95" fmla="*/ 914 h 935"/>
              <a:gd name="T96" fmla="*/ 466 w 1475"/>
              <a:gd name="T97" fmla="*/ 920 h 935"/>
              <a:gd name="T98" fmla="*/ 419 w 1475"/>
              <a:gd name="T99" fmla="*/ 923 h 9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475" h="935">
                <a:moveTo>
                  <a:pt x="419" y="923"/>
                </a:moveTo>
                <a:lnTo>
                  <a:pt x="359" y="927"/>
                </a:lnTo>
                <a:lnTo>
                  <a:pt x="289" y="928"/>
                </a:lnTo>
                <a:lnTo>
                  <a:pt x="228" y="932"/>
                </a:lnTo>
                <a:lnTo>
                  <a:pt x="149" y="935"/>
                </a:lnTo>
                <a:lnTo>
                  <a:pt x="99" y="928"/>
                </a:lnTo>
                <a:lnTo>
                  <a:pt x="64" y="923"/>
                </a:lnTo>
                <a:lnTo>
                  <a:pt x="28" y="903"/>
                </a:lnTo>
                <a:lnTo>
                  <a:pt x="16" y="883"/>
                </a:lnTo>
                <a:lnTo>
                  <a:pt x="0" y="838"/>
                </a:lnTo>
                <a:lnTo>
                  <a:pt x="0" y="794"/>
                </a:lnTo>
                <a:lnTo>
                  <a:pt x="8" y="733"/>
                </a:lnTo>
                <a:lnTo>
                  <a:pt x="21" y="688"/>
                </a:lnTo>
                <a:lnTo>
                  <a:pt x="40" y="641"/>
                </a:lnTo>
                <a:lnTo>
                  <a:pt x="67" y="588"/>
                </a:lnTo>
                <a:lnTo>
                  <a:pt x="101" y="532"/>
                </a:lnTo>
                <a:lnTo>
                  <a:pt x="140" y="475"/>
                </a:lnTo>
                <a:lnTo>
                  <a:pt x="185" y="411"/>
                </a:lnTo>
                <a:lnTo>
                  <a:pt x="253" y="332"/>
                </a:lnTo>
                <a:lnTo>
                  <a:pt x="326" y="262"/>
                </a:lnTo>
                <a:lnTo>
                  <a:pt x="407" y="202"/>
                </a:lnTo>
                <a:lnTo>
                  <a:pt x="500" y="141"/>
                </a:lnTo>
                <a:lnTo>
                  <a:pt x="605" y="93"/>
                </a:lnTo>
                <a:lnTo>
                  <a:pt x="701" y="56"/>
                </a:lnTo>
                <a:lnTo>
                  <a:pt x="814" y="28"/>
                </a:lnTo>
                <a:lnTo>
                  <a:pt x="923" y="8"/>
                </a:lnTo>
                <a:lnTo>
                  <a:pt x="1056" y="0"/>
                </a:lnTo>
                <a:lnTo>
                  <a:pt x="1169" y="8"/>
                </a:lnTo>
                <a:lnTo>
                  <a:pt x="1286" y="20"/>
                </a:lnTo>
                <a:lnTo>
                  <a:pt x="1378" y="40"/>
                </a:lnTo>
                <a:lnTo>
                  <a:pt x="1427" y="56"/>
                </a:lnTo>
                <a:lnTo>
                  <a:pt x="1447" y="68"/>
                </a:lnTo>
                <a:lnTo>
                  <a:pt x="1462" y="84"/>
                </a:lnTo>
                <a:lnTo>
                  <a:pt x="1471" y="97"/>
                </a:lnTo>
                <a:lnTo>
                  <a:pt x="1475" y="121"/>
                </a:lnTo>
                <a:lnTo>
                  <a:pt x="1471" y="161"/>
                </a:lnTo>
                <a:lnTo>
                  <a:pt x="1434" y="204"/>
                </a:lnTo>
                <a:lnTo>
                  <a:pt x="1323" y="282"/>
                </a:lnTo>
                <a:lnTo>
                  <a:pt x="1224" y="354"/>
                </a:lnTo>
                <a:lnTo>
                  <a:pt x="1116" y="438"/>
                </a:lnTo>
                <a:lnTo>
                  <a:pt x="1044" y="501"/>
                </a:lnTo>
                <a:lnTo>
                  <a:pt x="975" y="558"/>
                </a:lnTo>
                <a:lnTo>
                  <a:pt x="885" y="645"/>
                </a:lnTo>
                <a:lnTo>
                  <a:pt x="789" y="750"/>
                </a:lnTo>
                <a:lnTo>
                  <a:pt x="689" y="854"/>
                </a:lnTo>
                <a:lnTo>
                  <a:pt x="629" y="887"/>
                </a:lnTo>
                <a:lnTo>
                  <a:pt x="572" y="907"/>
                </a:lnTo>
                <a:lnTo>
                  <a:pt x="529" y="914"/>
                </a:lnTo>
                <a:lnTo>
                  <a:pt x="466" y="920"/>
                </a:lnTo>
                <a:lnTo>
                  <a:pt x="419" y="923"/>
                </a:lnTo>
              </a:path>
            </a:pathLst>
          </a:custGeom>
          <a:solidFill>
            <a:srgbClr val="CCFFFF"/>
          </a:solidFill>
          <a:ln w="19080" cap="flat">
            <a:solidFill>
              <a:srgbClr val="CC66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s-CO">
              <a:solidFill>
                <a:srgbClr val="FFFFFF"/>
              </a:solidFill>
            </a:endParaRPr>
          </a:p>
        </p:txBody>
      </p:sp>
      <p:sp>
        <p:nvSpPr>
          <p:cNvPr id="59395" name="Freeform 3"/>
          <p:cNvSpPr>
            <a:spLocks noChangeArrowheads="1"/>
          </p:cNvSpPr>
          <p:nvPr/>
        </p:nvSpPr>
        <p:spPr bwMode="auto">
          <a:xfrm>
            <a:off x="4411663" y="3789363"/>
            <a:ext cx="3422650" cy="1484312"/>
          </a:xfrm>
          <a:custGeom>
            <a:avLst/>
            <a:gdLst>
              <a:gd name="T0" fmla="*/ 81 w 2156"/>
              <a:gd name="T1" fmla="*/ 527 h 935"/>
              <a:gd name="T2" fmla="*/ 44 w 2156"/>
              <a:gd name="T3" fmla="*/ 475 h 935"/>
              <a:gd name="T4" fmla="*/ 16 w 2156"/>
              <a:gd name="T5" fmla="*/ 418 h 935"/>
              <a:gd name="T6" fmla="*/ 4 w 2156"/>
              <a:gd name="T7" fmla="*/ 370 h 935"/>
              <a:gd name="T8" fmla="*/ 0 w 2156"/>
              <a:gd name="T9" fmla="*/ 313 h 935"/>
              <a:gd name="T10" fmla="*/ 12 w 2156"/>
              <a:gd name="T11" fmla="*/ 257 h 935"/>
              <a:gd name="T12" fmla="*/ 23 w 2156"/>
              <a:gd name="T13" fmla="*/ 232 h 935"/>
              <a:gd name="T14" fmla="*/ 36 w 2156"/>
              <a:gd name="T15" fmla="*/ 208 h 935"/>
              <a:gd name="T16" fmla="*/ 55 w 2156"/>
              <a:gd name="T17" fmla="*/ 188 h 935"/>
              <a:gd name="T18" fmla="*/ 81 w 2156"/>
              <a:gd name="T19" fmla="*/ 172 h 935"/>
              <a:gd name="T20" fmla="*/ 111 w 2156"/>
              <a:gd name="T21" fmla="*/ 159 h 935"/>
              <a:gd name="T22" fmla="*/ 174 w 2156"/>
              <a:gd name="T23" fmla="*/ 147 h 935"/>
              <a:gd name="T24" fmla="*/ 278 w 2156"/>
              <a:gd name="T25" fmla="*/ 136 h 935"/>
              <a:gd name="T26" fmla="*/ 455 w 2156"/>
              <a:gd name="T27" fmla="*/ 128 h 935"/>
              <a:gd name="T28" fmla="*/ 609 w 2156"/>
              <a:gd name="T29" fmla="*/ 124 h 935"/>
              <a:gd name="T30" fmla="*/ 786 w 2156"/>
              <a:gd name="T31" fmla="*/ 116 h 935"/>
              <a:gd name="T32" fmla="*/ 959 w 2156"/>
              <a:gd name="T33" fmla="*/ 103 h 935"/>
              <a:gd name="T34" fmla="*/ 1040 w 2156"/>
              <a:gd name="T35" fmla="*/ 97 h 935"/>
              <a:gd name="T36" fmla="*/ 1140 w 2156"/>
              <a:gd name="T37" fmla="*/ 87 h 935"/>
              <a:gd name="T38" fmla="*/ 1183 w 2156"/>
              <a:gd name="T39" fmla="*/ 81 h 935"/>
              <a:gd name="T40" fmla="*/ 1225 w 2156"/>
              <a:gd name="T41" fmla="*/ 71 h 935"/>
              <a:gd name="T42" fmla="*/ 1273 w 2156"/>
              <a:gd name="T43" fmla="*/ 51 h 935"/>
              <a:gd name="T44" fmla="*/ 1364 w 2156"/>
              <a:gd name="T45" fmla="*/ 27 h 935"/>
              <a:gd name="T46" fmla="*/ 1462 w 2156"/>
              <a:gd name="T47" fmla="*/ 7 h 935"/>
              <a:gd name="T48" fmla="*/ 1544 w 2156"/>
              <a:gd name="T49" fmla="*/ 0 h 935"/>
              <a:gd name="T50" fmla="*/ 1667 w 2156"/>
              <a:gd name="T51" fmla="*/ 4 h 935"/>
              <a:gd name="T52" fmla="*/ 1762 w 2156"/>
              <a:gd name="T53" fmla="*/ 7 h 935"/>
              <a:gd name="T54" fmla="*/ 1939 w 2156"/>
              <a:gd name="T55" fmla="*/ 46 h 935"/>
              <a:gd name="T56" fmla="*/ 2032 w 2156"/>
              <a:gd name="T57" fmla="*/ 73 h 935"/>
              <a:gd name="T58" fmla="*/ 2081 w 2156"/>
              <a:gd name="T59" fmla="*/ 91 h 935"/>
              <a:gd name="T60" fmla="*/ 2116 w 2156"/>
              <a:gd name="T61" fmla="*/ 109 h 935"/>
              <a:gd name="T62" fmla="*/ 2132 w 2156"/>
              <a:gd name="T63" fmla="*/ 117 h 935"/>
              <a:gd name="T64" fmla="*/ 2152 w 2156"/>
              <a:gd name="T65" fmla="*/ 144 h 935"/>
              <a:gd name="T66" fmla="*/ 2156 w 2156"/>
              <a:gd name="T67" fmla="*/ 188 h 935"/>
              <a:gd name="T68" fmla="*/ 2148 w 2156"/>
              <a:gd name="T69" fmla="*/ 245 h 935"/>
              <a:gd name="T70" fmla="*/ 2128 w 2156"/>
              <a:gd name="T71" fmla="*/ 309 h 935"/>
              <a:gd name="T72" fmla="*/ 2092 w 2156"/>
              <a:gd name="T73" fmla="*/ 374 h 935"/>
              <a:gd name="T74" fmla="*/ 2047 w 2156"/>
              <a:gd name="T75" fmla="*/ 439 h 935"/>
              <a:gd name="T76" fmla="*/ 1999 w 2156"/>
              <a:gd name="T77" fmla="*/ 499 h 935"/>
              <a:gd name="T78" fmla="*/ 1918 w 2156"/>
              <a:gd name="T79" fmla="*/ 580 h 935"/>
              <a:gd name="T80" fmla="*/ 1797 w 2156"/>
              <a:gd name="T81" fmla="*/ 689 h 935"/>
              <a:gd name="T82" fmla="*/ 1689 w 2156"/>
              <a:gd name="T83" fmla="*/ 761 h 935"/>
              <a:gd name="T84" fmla="*/ 1596 w 2156"/>
              <a:gd name="T85" fmla="*/ 814 h 935"/>
              <a:gd name="T86" fmla="*/ 1463 w 2156"/>
              <a:gd name="T87" fmla="*/ 870 h 935"/>
              <a:gd name="T88" fmla="*/ 1334 w 2156"/>
              <a:gd name="T89" fmla="*/ 903 h 935"/>
              <a:gd name="T90" fmla="*/ 1221 w 2156"/>
              <a:gd name="T91" fmla="*/ 923 h 935"/>
              <a:gd name="T92" fmla="*/ 1072 w 2156"/>
              <a:gd name="T93" fmla="*/ 935 h 935"/>
              <a:gd name="T94" fmla="*/ 907 w 2156"/>
              <a:gd name="T95" fmla="*/ 935 h 935"/>
              <a:gd name="T96" fmla="*/ 802 w 2156"/>
              <a:gd name="T97" fmla="*/ 923 h 935"/>
              <a:gd name="T98" fmla="*/ 657 w 2156"/>
              <a:gd name="T99" fmla="*/ 891 h 935"/>
              <a:gd name="T100" fmla="*/ 488 w 2156"/>
              <a:gd name="T101" fmla="*/ 822 h 935"/>
              <a:gd name="T102" fmla="*/ 399 w 2156"/>
              <a:gd name="T103" fmla="*/ 774 h 935"/>
              <a:gd name="T104" fmla="*/ 294 w 2156"/>
              <a:gd name="T105" fmla="*/ 713 h 935"/>
              <a:gd name="T106" fmla="*/ 185 w 2156"/>
              <a:gd name="T107" fmla="*/ 632 h 935"/>
              <a:gd name="T108" fmla="*/ 125 w 2156"/>
              <a:gd name="T109" fmla="*/ 576 h 935"/>
              <a:gd name="T110" fmla="*/ 81 w 2156"/>
              <a:gd name="T111" fmla="*/ 527 h 9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2156" h="935">
                <a:moveTo>
                  <a:pt x="81" y="527"/>
                </a:moveTo>
                <a:lnTo>
                  <a:pt x="44" y="475"/>
                </a:lnTo>
                <a:lnTo>
                  <a:pt x="16" y="418"/>
                </a:lnTo>
                <a:lnTo>
                  <a:pt x="4" y="370"/>
                </a:lnTo>
                <a:lnTo>
                  <a:pt x="0" y="313"/>
                </a:lnTo>
                <a:lnTo>
                  <a:pt x="12" y="257"/>
                </a:lnTo>
                <a:lnTo>
                  <a:pt x="23" y="232"/>
                </a:lnTo>
                <a:lnTo>
                  <a:pt x="36" y="208"/>
                </a:lnTo>
                <a:lnTo>
                  <a:pt x="55" y="188"/>
                </a:lnTo>
                <a:lnTo>
                  <a:pt x="81" y="172"/>
                </a:lnTo>
                <a:lnTo>
                  <a:pt x="111" y="159"/>
                </a:lnTo>
                <a:lnTo>
                  <a:pt x="174" y="147"/>
                </a:lnTo>
                <a:lnTo>
                  <a:pt x="278" y="136"/>
                </a:lnTo>
                <a:lnTo>
                  <a:pt x="455" y="128"/>
                </a:lnTo>
                <a:lnTo>
                  <a:pt x="609" y="124"/>
                </a:lnTo>
                <a:lnTo>
                  <a:pt x="786" y="116"/>
                </a:lnTo>
                <a:lnTo>
                  <a:pt x="959" y="103"/>
                </a:lnTo>
                <a:lnTo>
                  <a:pt x="1040" y="97"/>
                </a:lnTo>
                <a:lnTo>
                  <a:pt x="1140" y="87"/>
                </a:lnTo>
                <a:lnTo>
                  <a:pt x="1183" y="81"/>
                </a:lnTo>
                <a:lnTo>
                  <a:pt x="1225" y="71"/>
                </a:lnTo>
                <a:lnTo>
                  <a:pt x="1273" y="51"/>
                </a:lnTo>
                <a:lnTo>
                  <a:pt x="1364" y="27"/>
                </a:lnTo>
                <a:lnTo>
                  <a:pt x="1462" y="7"/>
                </a:lnTo>
                <a:lnTo>
                  <a:pt x="1544" y="0"/>
                </a:lnTo>
                <a:lnTo>
                  <a:pt x="1667" y="4"/>
                </a:lnTo>
                <a:lnTo>
                  <a:pt x="1762" y="7"/>
                </a:lnTo>
                <a:lnTo>
                  <a:pt x="1939" y="46"/>
                </a:lnTo>
                <a:lnTo>
                  <a:pt x="2032" y="73"/>
                </a:lnTo>
                <a:lnTo>
                  <a:pt x="2081" y="91"/>
                </a:lnTo>
                <a:lnTo>
                  <a:pt x="2116" y="109"/>
                </a:lnTo>
                <a:lnTo>
                  <a:pt x="2132" y="117"/>
                </a:lnTo>
                <a:lnTo>
                  <a:pt x="2152" y="144"/>
                </a:lnTo>
                <a:lnTo>
                  <a:pt x="2156" y="188"/>
                </a:lnTo>
                <a:lnTo>
                  <a:pt x="2148" y="245"/>
                </a:lnTo>
                <a:lnTo>
                  <a:pt x="2128" y="309"/>
                </a:lnTo>
                <a:lnTo>
                  <a:pt x="2092" y="374"/>
                </a:lnTo>
                <a:lnTo>
                  <a:pt x="2047" y="439"/>
                </a:lnTo>
                <a:lnTo>
                  <a:pt x="1999" y="499"/>
                </a:lnTo>
                <a:lnTo>
                  <a:pt x="1918" y="580"/>
                </a:lnTo>
                <a:lnTo>
                  <a:pt x="1797" y="689"/>
                </a:lnTo>
                <a:lnTo>
                  <a:pt x="1689" y="761"/>
                </a:lnTo>
                <a:lnTo>
                  <a:pt x="1596" y="814"/>
                </a:lnTo>
                <a:lnTo>
                  <a:pt x="1463" y="870"/>
                </a:lnTo>
                <a:lnTo>
                  <a:pt x="1334" y="903"/>
                </a:lnTo>
                <a:lnTo>
                  <a:pt x="1221" y="923"/>
                </a:lnTo>
                <a:lnTo>
                  <a:pt x="1072" y="935"/>
                </a:lnTo>
                <a:lnTo>
                  <a:pt x="907" y="935"/>
                </a:lnTo>
                <a:lnTo>
                  <a:pt x="802" y="923"/>
                </a:lnTo>
                <a:lnTo>
                  <a:pt x="657" y="891"/>
                </a:lnTo>
                <a:lnTo>
                  <a:pt x="488" y="822"/>
                </a:lnTo>
                <a:lnTo>
                  <a:pt x="399" y="774"/>
                </a:lnTo>
                <a:lnTo>
                  <a:pt x="294" y="713"/>
                </a:lnTo>
                <a:lnTo>
                  <a:pt x="185" y="632"/>
                </a:lnTo>
                <a:lnTo>
                  <a:pt x="125" y="576"/>
                </a:lnTo>
                <a:lnTo>
                  <a:pt x="81" y="527"/>
                </a:lnTo>
                <a:close/>
              </a:path>
            </a:pathLst>
          </a:custGeom>
          <a:solidFill>
            <a:srgbClr val="CCFFFF"/>
          </a:solidFill>
          <a:ln w="19080" cap="flat">
            <a:solidFill>
              <a:srgbClr val="CC66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s-CO">
              <a:solidFill>
                <a:srgbClr val="FFFFFF"/>
              </a:solidFill>
            </a:endParaRPr>
          </a:p>
        </p:txBody>
      </p:sp>
      <p:sp>
        <p:nvSpPr>
          <p:cNvPr id="59396" name="Freeform 4"/>
          <p:cNvSpPr>
            <a:spLocks noChangeArrowheads="1"/>
          </p:cNvSpPr>
          <p:nvPr/>
        </p:nvSpPr>
        <p:spPr bwMode="auto">
          <a:xfrm>
            <a:off x="5562600" y="2438401"/>
            <a:ext cx="2279650" cy="1452563"/>
          </a:xfrm>
          <a:custGeom>
            <a:avLst/>
            <a:gdLst>
              <a:gd name="T0" fmla="*/ 593 w 1436"/>
              <a:gd name="T1" fmla="*/ 864 h 915"/>
              <a:gd name="T2" fmla="*/ 696 w 1436"/>
              <a:gd name="T3" fmla="*/ 840 h 915"/>
              <a:gd name="T4" fmla="*/ 795 w 1436"/>
              <a:gd name="T5" fmla="*/ 825 h 915"/>
              <a:gd name="T6" fmla="*/ 933 w 1436"/>
              <a:gd name="T7" fmla="*/ 825 h 915"/>
              <a:gd name="T8" fmla="*/ 1058 w 1436"/>
              <a:gd name="T9" fmla="*/ 833 h 915"/>
              <a:gd name="T10" fmla="*/ 1152 w 1436"/>
              <a:gd name="T11" fmla="*/ 854 h 915"/>
              <a:gd name="T12" fmla="*/ 1197 w 1436"/>
              <a:gd name="T13" fmla="*/ 860 h 915"/>
              <a:gd name="T14" fmla="*/ 1287 w 1436"/>
              <a:gd name="T15" fmla="*/ 885 h 915"/>
              <a:gd name="T16" fmla="*/ 1361 w 1436"/>
              <a:gd name="T17" fmla="*/ 905 h 915"/>
              <a:gd name="T18" fmla="*/ 1408 w 1436"/>
              <a:gd name="T19" fmla="*/ 915 h 915"/>
              <a:gd name="T20" fmla="*/ 1423 w 1436"/>
              <a:gd name="T21" fmla="*/ 908 h 915"/>
              <a:gd name="T22" fmla="*/ 1432 w 1436"/>
              <a:gd name="T23" fmla="*/ 895 h 915"/>
              <a:gd name="T24" fmla="*/ 1436 w 1436"/>
              <a:gd name="T25" fmla="*/ 859 h 915"/>
              <a:gd name="T26" fmla="*/ 1436 w 1436"/>
              <a:gd name="T27" fmla="*/ 794 h 915"/>
              <a:gd name="T28" fmla="*/ 1428 w 1436"/>
              <a:gd name="T29" fmla="*/ 734 h 915"/>
              <a:gd name="T30" fmla="*/ 1412 w 1436"/>
              <a:gd name="T31" fmla="*/ 661 h 915"/>
              <a:gd name="T32" fmla="*/ 1392 w 1436"/>
              <a:gd name="T33" fmla="*/ 597 h 915"/>
              <a:gd name="T34" fmla="*/ 1376 w 1436"/>
              <a:gd name="T35" fmla="*/ 548 h 915"/>
              <a:gd name="T36" fmla="*/ 1347 w 1436"/>
              <a:gd name="T37" fmla="*/ 484 h 915"/>
              <a:gd name="T38" fmla="*/ 1323 w 1436"/>
              <a:gd name="T39" fmla="*/ 435 h 915"/>
              <a:gd name="T40" fmla="*/ 1295 w 1436"/>
              <a:gd name="T41" fmla="*/ 391 h 915"/>
              <a:gd name="T42" fmla="*/ 1254 w 1436"/>
              <a:gd name="T43" fmla="*/ 331 h 915"/>
              <a:gd name="T44" fmla="*/ 1226 w 1436"/>
              <a:gd name="T45" fmla="*/ 294 h 915"/>
              <a:gd name="T46" fmla="*/ 1186 w 1436"/>
              <a:gd name="T47" fmla="*/ 250 h 915"/>
              <a:gd name="T48" fmla="*/ 1154 w 1436"/>
              <a:gd name="T49" fmla="*/ 218 h 915"/>
              <a:gd name="T50" fmla="*/ 1110 w 1436"/>
              <a:gd name="T51" fmla="*/ 179 h 915"/>
              <a:gd name="T52" fmla="*/ 1060 w 1436"/>
              <a:gd name="T53" fmla="*/ 138 h 915"/>
              <a:gd name="T54" fmla="*/ 988 w 1436"/>
              <a:gd name="T55" fmla="*/ 93 h 915"/>
              <a:gd name="T56" fmla="*/ 932 w 1436"/>
              <a:gd name="T57" fmla="*/ 58 h 915"/>
              <a:gd name="T58" fmla="*/ 859 w 1436"/>
              <a:gd name="T59" fmla="*/ 20 h 915"/>
              <a:gd name="T60" fmla="*/ 803 w 1436"/>
              <a:gd name="T61" fmla="*/ 0 h 915"/>
              <a:gd name="T62" fmla="*/ 766 w 1436"/>
              <a:gd name="T63" fmla="*/ 0 h 915"/>
              <a:gd name="T64" fmla="*/ 730 w 1436"/>
              <a:gd name="T65" fmla="*/ 20 h 915"/>
              <a:gd name="T66" fmla="*/ 666 w 1436"/>
              <a:gd name="T67" fmla="*/ 73 h 915"/>
              <a:gd name="T68" fmla="*/ 589 w 1436"/>
              <a:gd name="T69" fmla="*/ 141 h 915"/>
              <a:gd name="T70" fmla="*/ 524 w 1436"/>
              <a:gd name="T71" fmla="*/ 202 h 915"/>
              <a:gd name="T72" fmla="*/ 420 w 1436"/>
              <a:gd name="T73" fmla="*/ 298 h 915"/>
              <a:gd name="T74" fmla="*/ 303 w 1436"/>
              <a:gd name="T75" fmla="*/ 403 h 915"/>
              <a:gd name="T76" fmla="*/ 194 w 1436"/>
              <a:gd name="T77" fmla="*/ 500 h 915"/>
              <a:gd name="T78" fmla="*/ 93 w 1436"/>
              <a:gd name="T79" fmla="*/ 584 h 915"/>
              <a:gd name="T80" fmla="*/ 0 w 1436"/>
              <a:gd name="T81" fmla="*/ 657 h 9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1436" h="915">
                <a:moveTo>
                  <a:pt x="593" y="864"/>
                </a:moveTo>
                <a:lnTo>
                  <a:pt x="696" y="840"/>
                </a:lnTo>
                <a:lnTo>
                  <a:pt x="795" y="825"/>
                </a:lnTo>
                <a:lnTo>
                  <a:pt x="933" y="825"/>
                </a:lnTo>
                <a:lnTo>
                  <a:pt x="1058" y="833"/>
                </a:lnTo>
                <a:lnTo>
                  <a:pt x="1152" y="854"/>
                </a:lnTo>
                <a:lnTo>
                  <a:pt x="1197" y="860"/>
                </a:lnTo>
                <a:lnTo>
                  <a:pt x="1287" y="885"/>
                </a:lnTo>
                <a:lnTo>
                  <a:pt x="1361" y="905"/>
                </a:lnTo>
                <a:lnTo>
                  <a:pt x="1408" y="915"/>
                </a:lnTo>
                <a:lnTo>
                  <a:pt x="1423" y="908"/>
                </a:lnTo>
                <a:lnTo>
                  <a:pt x="1432" y="895"/>
                </a:lnTo>
                <a:lnTo>
                  <a:pt x="1436" y="859"/>
                </a:lnTo>
                <a:lnTo>
                  <a:pt x="1436" y="794"/>
                </a:lnTo>
                <a:lnTo>
                  <a:pt x="1428" y="734"/>
                </a:lnTo>
                <a:lnTo>
                  <a:pt x="1412" y="661"/>
                </a:lnTo>
                <a:lnTo>
                  <a:pt x="1392" y="597"/>
                </a:lnTo>
                <a:lnTo>
                  <a:pt x="1376" y="548"/>
                </a:lnTo>
                <a:lnTo>
                  <a:pt x="1347" y="484"/>
                </a:lnTo>
                <a:lnTo>
                  <a:pt x="1323" y="435"/>
                </a:lnTo>
                <a:lnTo>
                  <a:pt x="1295" y="391"/>
                </a:lnTo>
                <a:lnTo>
                  <a:pt x="1254" y="331"/>
                </a:lnTo>
                <a:lnTo>
                  <a:pt x="1226" y="294"/>
                </a:lnTo>
                <a:lnTo>
                  <a:pt x="1186" y="250"/>
                </a:lnTo>
                <a:lnTo>
                  <a:pt x="1154" y="218"/>
                </a:lnTo>
                <a:lnTo>
                  <a:pt x="1110" y="179"/>
                </a:lnTo>
                <a:lnTo>
                  <a:pt x="1060" y="138"/>
                </a:lnTo>
                <a:lnTo>
                  <a:pt x="988" y="93"/>
                </a:lnTo>
                <a:lnTo>
                  <a:pt x="932" y="58"/>
                </a:lnTo>
                <a:lnTo>
                  <a:pt x="859" y="20"/>
                </a:lnTo>
                <a:lnTo>
                  <a:pt x="803" y="0"/>
                </a:lnTo>
                <a:lnTo>
                  <a:pt x="766" y="0"/>
                </a:lnTo>
                <a:lnTo>
                  <a:pt x="730" y="20"/>
                </a:lnTo>
                <a:lnTo>
                  <a:pt x="666" y="73"/>
                </a:lnTo>
                <a:lnTo>
                  <a:pt x="589" y="141"/>
                </a:lnTo>
                <a:lnTo>
                  <a:pt x="524" y="202"/>
                </a:lnTo>
                <a:lnTo>
                  <a:pt x="420" y="298"/>
                </a:lnTo>
                <a:lnTo>
                  <a:pt x="303" y="403"/>
                </a:lnTo>
                <a:lnTo>
                  <a:pt x="194" y="500"/>
                </a:lnTo>
                <a:lnTo>
                  <a:pt x="93" y="584"/>
                </a:lnTo>
                <a:lnTo>
                  <a:pt x="0" y="657"/>
                </a:lnTo>
              </a:path>
            </a:pathLst>
          </a:custGeom>
          <a:noFill/>
          <a:ln w="19080" cap="flat">
            <a:solidFill>
              <a:srgbClr val="CC66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s-CO">
              <a:solidFill>
                <a:srgbClr val="FFFFFF"/>
              </a:solidFill>
            </a:endParaRPr>
          </a:p>
        </p:txBody>
      </p:sp>
      <p:sp>
        <p:nvSpPr>
          <p:cNvPr id="59397" name="Oval 5"/>
          <p:cNvSpPr>
            <a:spLocks noChangeArrowheads="1"/>
          </p:cNvSpPr>
          <p:nvPr/>
        </p:nvSpPr>
        <p:spPr bwMode="auto">
          <a:xfrm>
            <a:off x="6324600" y="3681413"/>
            <a:ext cx="96838" cy="82550"/>
          </a:xfrm>
          <a:prstGeom prst="ellipse">
            <a:avLst/>
          </a:prstGeom>
          <a:solidFill>
            <a:srgbClr val="F5D87D"/>
          </a:solidFill>
          <a:ln w="9360" cap="sq">
            <a:solidFill>
              <a:srgbClr val="CC66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s-CO">
              <a:solidFill>
                <a:srgbClr val="FFFFFF"/>
              </a:solidFill>
            </a:endParaRPr>
          </a:p>
        </p:txBody>
      </p:sp>
      <p:sp>
        <p:nvSpPr>
          <p:cNvPr id="59398" name="Oval 6"/>
          <p:cNvSpPr>
            <a:spLocks noChangeArrowheads="1"/>
          </p:cNvSpPr>
          <p:nvPr/>
        </p:nvSpPr>
        <p:spPr bwMode="auto">
          <a:xfrm>
            <a:off x="6889750" y="3648075"/>
            <a:ext cx="77788" cy="77788"/>
          </a:xfrm>
          <a:prstGeom prst="ellipse">
            <a:avLst/>
          </a:prstGeom>
          <a:solidFill>
            <a:srgbClr val="F5D87D"/>
          </a:solidFill>
          <a:ln w="9360" cap="sq">
            <a:solidFill>
              <a:srgbClr val="CC66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s-CO">
              <a:solidFill>
                <a:srgbClr val="FFFFFF"/>
              </a:solidFill>
            </a:endParaRPr>
          </a:p>
        </p:txBody>
      </p:sp>
      <p:sp>
        <p:nvSpPr>
          <p:cNvPr id="59399" name="Oval 7"/>
          <p:cNvSpPr>
            <a:spLocks noChangeArrowheads="1"/>
          </p:cNvSpPr>
          <p:nvPr/>
        </p:nvSpPr>
        <p:spPr bwMode="auto">
          <a:xfrm>
            <a:off x="7107239" y="3654425"/>
            <a:ext cx="77787" cy="77788"/>
          </a:xfrm>
          <a:prstGeom prst="ellipse">
            <a:avLst/>
          </a:prstGeom>
          <a:solidFill>
            <a:srgbClr val="F5D87D"/>
          </a:solidFill>
          <a:ln w="9360" cap="sq">
            <a:solidFill>
              <a:srgbClr val="CC66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s-CO">
              <a:solidFill>
                <a:srgbClr val="FFFFFF"/>
              </a:solidFill>
            </a:endParaRPr>
          </a:p>
        </p:txBody>
      </p:sp>
      <p:sp>
        <p:nvSpPr>
          <p:cNvPr id="59400" name="Oval 8"/>
          <p:cNvSpPr>
            <a:spLocks noChangeArrowheads="1"/>
          </p:cNvSpPr>
          <p:nvPr/>
        </p:nvSpPr>
        <p:spPr bwMode="auto">
          <a:xfrm>
            <a:off x="6670675" y="3659189"/>
            <a:ext cx="77788" cy="79375"/>
          </a:xfrm>
          <a:prstGeom prst="ellipse">
            <a:avLst/>
          </a:prstGeom>
          <a:solidFill>
            <a:srgbClr val="F5D87D"/>
          </a:solidFill>
          <a:ln w="9360" cap="sq">
            <a:solidFill>
              <a:srgbClr val="CC66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s-CO">
              <a:solidFill>
                <a:srgbClr val="FFFFFF"/>
              </a:solidFill>
            </a:endParaRPr>
          </a:p>
        </p:txBody>
      </p:sp>
      <p:sp>
        <p:nvSpPr>
          <p:cNvPr id="59401" name="Freeform 9"/>
          <p:cNvSpPr>
            <a:spLocks noChangeArrowheads="1"/>
          </p:cNvSpPr>
          <p:nvPr/>
        </p:nvSpPr>
        <p:spPr bwMode="auto">
          <a:xfrm>
            <a:off x="5148264" y="2438401"/>
            <a:ext cx="2693987" cy="1452563"/>
          </a:xfrm>
          <a:custGeom>
            <a:avLst/>
            <a:gdLst>
              <a:gd name="T0" fmla="*/ 1281 w 1697"/>
              <a:gd name="T1" fmla="*/ 747 h 915"/>
              <a:gd name="T2" fmla="*/ 1341 w 1697"/>
              <a:gd name="T3" fmla="*/ 837 h 915"/>
              <a:gd name="T4" fmla="*/ 1619 w 1697"/>
              <a:gd name="T5" fmla="*/ 906 h 915"/>
              <a:gd name="T6" fmla="*/ 1693 w 1697"/>
              <a:gd name="T7" fmla="*/ 895 h 915"/>
              <a:gd name="T8" fmla="*/ 1689 w 1697"/>
              <a:gd name="T9" fmla="*/ 734 h 915"/>
              <a:gd name="T10" fmla="*/ 1637 w 1697"/>
              <a:gd name="T11" fmla="*/ 548 h 915"/>
              <a:gd name="T12" fmla="*/ 1556 w 1697"/>
              <a:gd name="T13" fmla="*/ 391 h 915"/>
              <a:gd name="T14" fmla="*/ 1447 w 1697"/>
              <a:gd name="T15" fmla="*/ 250 h 915"/>
              <a:gd name="T16" fmla="*/ 1321 w 1697"/>
              <a:gd name="T17" fmla="*/ 138 h 915"/>
              <a:gd name="T18" fmla="*/ 1120 w 1697"/>
              <a:gd name="T19" fmla="*/ 20 h 915"/>
              <a:gd name="T20" fmla="*/ 991 w 1697"/>
              <a:gd name="T21" fmla="*/ 20 h 915"/>
              <a:gd name="T22" fmla="*/ 753 w 1697"/>
              <a:gd name="T23" fmla="*/ 189 h 915"/>
              <a:gd name="T24" fmla="*/ 420 w 1697"/>
              <a:gd name="T25" fmla="*/ 465 h 915"/>
              <a:gd name="T26" fmla="*/ 194 w 1697"/>
              <a:gd name="T27" fmla="*/ 709 h 915"/>
              <a:gd name="T28" fmla="*/ 0 w 1697"/>
              <a:gd name="T29" fmla="*/ 805 h 915"/>
              <a:gd name="T30" fmla="*/ 248 w 1697"/>
              <a:gd name="T31" fmla="*/ 723 h 915"/>
              <a:gd name="T32" fmla="*/ 390 w 1697"/>
              <a:gd name="T33" fmla="*/ 606 h 915"/>
              <a:gd name="T34" fmla="*/ 608 w 1697"/>
              <a:gd name="T35" fmla="*/ 533 h 915"/>
              <a:gd name="T36" fmla="*/ 920 w 1697"/>
              <a:gd name="T37" fmla="*/ 512 h 915"/>
              <a:gd name="T38" fmla="*/ 1124 w 1697"/>
              <a:gd name="T39" fmla="*/ 540 h 915"/>
              <a:gd name="T40" fmla="*/ 1226 w 1697"/>
              <a:gd name="T41" fmla="*/ 611 h 915"/>
              <a:gd name="T42" fmla="*/ 1164 w 1697"/>
              <a:gd name="T43" fmla="*/ 644 h 915"/>
              <a:gd name="T44" fmla="*/ 1023 w 1697"/>
              <a:gd name="T45" fmla="*/ 632 h 915"/>
              <a:gd name="T46" fmla="*/ 869 w 1697"/>
              <a:gd name="T47" fmla="*/ 636 h 915"/>
              <a:gd name="T48" fmla="*/ 692 w 1697"/>
              <a:gd name="T49" fmla="*/ 644 h 915"/>
              <a:gd name="T50" fmla="*/ 545 w 1697"/>
              <a:gd name="T51" fmla="*/ 633 h 915"/>
              <a:gd name="T52" fmla="*/ 438 w 1697"/>
              <a:gd name="T53" fmla="*/ 686 h 915"/>
              <a:gd name="T54" fmla="*/ 443 w 1697"/>
              <a:gd name="T55" fmla="*/ 765 h 915"/>
              <a:gd name="T56" fmla="*/ 515 w 1697"/>
              <a:gd name="T57" fmla="*/ 805 h 915"/>
              <a:gd name="T58" fmla="*/ 668 w 1697"/>
              <a:gd name="T59" fmla="*/ 800 h 915"/>
              <a:gd name="T60" fmla="*/ 761 w 1697"/>
              <a:gd name="T61" fmla="*/ 713 h 915"/>
              <a:gd name="T62" fmla="*/ 828 w 1697"/>
              <a:gd name="T63" fmla="*/ 713 h 915"/>
              <a:gd name="T64" fmla="*/ 827 w 1697"/>
              <a:gd name="T65" fmla="*/ 803 h 915"/>
              <a:gd name="T66" fmla="*/ 861 w 1697"/>
              <a:gd name="T67" fmla="*/ 864 h 915"/>
              <a:gd name="T68" fmla="*/ 932 w 1697"/>
              <a:gd name="T69" fmla="*/ 770 h 915"/>
              <a:gd name="T70" fmla="*/ 942 w 1697"/>
              <a:gd name="T71" fmla="*/ 678 h 915"/>
              <a:gd name="T72" fmla="*/ 1014 w 1697"/>
              <a:gd name="T73" fmla="*/ 756 h 915"/>
              <a:gd name="T74" fmla="*/ 1092 w 1697"/>
              <a:gd name="T75" fmla="*/ 822 h 915"/>
              <a:gd name="T76" fmla="*/ 1059 w 1697"/>
              <a:gd name="T77" fmla="*/ 723 h 915"/>
              <a:gd name="T78" fmla="*/ 1110 w 1697"/>
              <a:gd name="T79" fmla="*/ 684 h 915"/>
              <a:gd name="T80" fmla="*/ 1172 w 1697"/>
              <a:gd name="T81" fmla="*/ 795 h 915"/>
              <a:gd name="T82" fmla="*/ 1217 w 1697"/>
              <a:gd name="T83" fmla="*/ 789 h 915"/>
              <a:gd name="T84" fmla="*/ 1215 w 1697"/>
              <a:gd name="T85" fmla="*/ 692 h 9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1697" h="915">
                <a:moveTo>
                  <a:pt x="1238" y="692"/>
                </a:moveTo>
                <a:lnTo>
                  <a:pt x="1262" y="710"/>
                </a:lnTo>
                <a:lnTo>
                  <a:pt x="1281" y="747"/>
                </a:lnTo>
                <a:lnTo>
                  <a:pt x="1299" y="792"/>
                </a:lnTo>
                <a:lnTo>
                  <a:pt x="1317" y="830"/>
                </a:lnTo>
                <a:lnTo>
                  <a:pt x="1341" y="837"/>
                </a:lnTo>
                <a:lnTo>
                  <a:pt x="1430" y="855"/>
                </a:lnTo>
                <a:lnTo>
                  <a:pt x="1553" y="884"/>
                </a:lnTo>
                <a:lnTo>
                  <a:pt x="1619" y="906"/>
                </a:lnTo>
                <a:lnTo>
                  <a:pt x="1669" y="915"/>
                </a:lnTo>
                <a:lnTo>
                  <a:pt x="1684" y="908"/>
                </a:lnTo>
                <a:lnTo>
                  <a:pt x="1693" y="895"/>
                </a:lnTo>
                <a:lnTo>
                  <a:pt x="1697" y="859"/>
                </a:lnTo>
                <a:lnTo>
                  <a:pt x="1697" y="794"/>
                </a:lnTo>
                <a:lnTo>
                  <a:pt x="1689" y="734"/>
                </a:lnTo>
                <a:lnTo>
                  <a:pt x="1673" y="661"/>
                </a:lnTo>
                <a:lnTo>
                  <a:pt x="1652" y="597"/>
                </a:lnTo>
                <a:lnTo>
                  <a:pt x="1637" y="548"/>
                </a:lnTo>
                <a:lnTo>
                  <a:pt x="1608" y="483"/>
                </a:lnTo>
                <a:lnTo>
                  <a:pt x="1584" y="436"/>
                </a:lnTo>
                <a:lnTo>
                  <a:pt x="1556" y="391"/>
                </a:lnTo>
                <a:lnTo>
                  <a:pt x="1516" y="331"/>
                </a:lnTo>
                <a:lnTo>
                  <a:pt x="1487" y="294"/>
                </a:lnTo>
                <a:lnTo>
                  <a:pt x="1447" y="250"/>
                </a:lnTo>
                <a:lnTo>
                  <a:pt x="1415" y="217"/>
                </a:lnTo>
                <a:lnTo>
                  <a:pt x="1371" y="178"/>
                </a:lnTo>
                <a:lnTo>
                  <a:pt x="1321" y="138"/>
                </a:lnTo>
                <a:lnTo>
                  <a:pt x="1249" y="93"/>
                </a:lnTo>
                <a:lnTo>
                  <a:pt x="1193" y="58"/>
                </a:lnTo>
                <a:lnTo>
                  <a:pt x="1120" y="20"/>
                </a:lnTo>
                <a:lnTo>
                  <a:pt x="1063" y="0"/>
                </a:lnTo>
                <a:lnTo>
                  <a:pt x="1027" y="0"/>
                </a:lnTo>
                <a:lnTo>
                  <a:pt x="991" y="20"/>
                </a:lnTo>
                <a:lnTo>
                  <a:pt x="926" y="72"/>
                </a:lnTo>
                <a:lnTo>
                  <a:pt x="843" y="126"/>
                </a:lnTo>
                <a:lnTo>
                  <a:pt x="753" y="189"/>
                </a:lnTo>
                <a:lnTo>
                  <a:pt x="615" y="300"/>
                </a:lnTo>
                <a:lnTo>
                  <a:pt x="504" y="390"/>
                </a:lnTo>
                <a:lnTo>
                  <a:pt x="420" y="465"/>
                </a:lnTo>
                <a:lnTo>
                  <a:pt x="333" y="555"/>
                </a:lnTo>
                <a:lnTo>
                  <a:pt x="255" y="639"/>
                </a:lnTo>
                <a:lnTo>
                  <a:pt x="194" y="709"/>
                </a:lnTo>
                <a:lnTo>
                  <a:pt x="137" y="753"/>
                </a:lnTo>
                <a:lnTo>
                  <a:pt x="75" y="783"/>
                </a:lnTo>
                <a:lnTo>
                  <a:pt x="0" y="805"/>
                </a:lnTo>
                <a:lnTo>
                  <a:pt x="90" y="801"/>
                </a:lnTo>
                <a:lnTo>
                  <a:pt x="169" y="775"/>
                </a:lnTo>
                <a:lnTo>
                  <a:pt x="248" y="723"/>
                </a:lnTo>
                <a:lnTo>
                  <a:pt x="306" y="681"/>
                </a:lnTo>
                <a:lnTo>
                  <a:pt x="348" y="642"/>
                </a:lnTo>
                <a:lnTo>
                  <a:pt x="390" y="606"/>
                </a:lnTo>
                <a:lnTo>
                  <a:pt x="450" y="576"/>
                </a:lnTo>
                <a:lnTo>
                  <a:pt x="534" y="548"/>
                </a:lnTo>
                <a:lnTo>
                  <a:pt x="608" y="533"/>
                </a:lnTo>
                <a:lnTo>
                  <a:pt x="709" y="520"/>
                </a:lnTo>
                <a:lnTo>
                  <a:pt x="834" y="510"/>
                </a:lnTo>
                <a:lnTo>
                  <a:pt x="920" y="512"/>
                </a:lnTo>
                <a:lnTo>
                  <a:pt x="995" y="518"/>
                </a:lnTo>
                <a:lnTo>
                  <a:pt x="1061" y="525"/>
                </a:lnTo>
                <a:lnTo>
                  <a:pt x="1124" y="540"/>
                </a:lnTo>
                <a:lnTo>
                  <a:pt x="1167" y="560"/>
                </a:lnTo>
                <a:lnTo>
                  <a:pt x="1203" y="584"/>
                </a:lnTo>
                <a:lnTo>
                  <a:pt x="1226" y="611"/>
                </a:lnTo>
                <a:lnTo>
                  <a:pt x="1248" y="651"/>
                </a:lnTo>
                <a:lnTo>
                  <a:pt x="1212" y="648"/>
                </a:lnTo>
                <a:lnTo>
                  <a:pt x="1164" y="644"/>
                </a:lnTo>
                <a:lnTo>
                  <a:pt x="1118" y="639"/>
                </a:lnTo>
                <a:lnTo>
                  <a:pt x="1068" y="633"/>
                </a:lnTo>
                <a:lnTo>
                  <a:pt x="1023" y="632"/>
                </a:lnTo>
                <a:lnTo>
                  <a:pt x="986" y="632"/>
                </a:lnTo>
                <a:lnTo>
                  <a:pt x="923" y="633"/>
                </a:lnTo>
                <a:lnTo>
                  <a:pt x="869" y="636"/>
                </a:lnTo>
                <a:lnTo>
                  <a:pt x="809" y="636"/>
                </a:lnTo>
                <a:lnTo>
                  <a:pt x="755" y="644"/>
                </a:lnTo>
                <a:lnTo>
                  <a:pt x="692" y="644"/>
                </a:lnTo>
                <a:lnTo>
                  <a:pt x="624" y="636"/>
                </a:lnTo>
                <a:lnTo>
                  <a:pt x="576" y="633"/>
                </a:lnTo>
                <a:lnTo>
                  <a:pt x="545" y="633"/>
                </a:lnTo>
                <a:lnTo>
                  <a:pt x="503" y="644"/>
                </a:lnTo>
                <a:lnTo>
                  <a:pt x="465" y="659"/>
                </a:lnTo>
                <a:lnTo>
                  <a:pt x="438" y="686"/>
                </a:lnTo>
                <a:lnTo>
                  <a:pt x="426" y="714"/>
                </a:lnTo>
                <a:lnTo>
                  <a:pt x="431" y="744"/>
                </a:lnTo>
                <a:lnTo>
                  <a:pt x="443" y="765"/>
                </a:lnTo>
                <a:lnTo>
                  <a:pt x="458" y="780"/>
                </a:lnTo>
                <a:lnTo>
                  <a:pt x="480" y="795"/>
                </a:lnTo>
                <a:lnTo>
                  <a:pt x="515" y="805"/>
                </a:lnTo>
                <a:lnTo>
                  <a:pt x="560" y="813"/>
                </a:lnTo>
                <a:lnTo>
                  <a:pt x="616" y="811"/>
                </a:lnTo>
                <a:lnTo>
                  <a:pt x="668" y="800"/>
                </a:lnTo>
                <a:lnTo>
                  <a:pt x="723" y="781"/>
                </a:lnTo>
                <a:lnTo>
                  <a:pt x="746" y="735"/>
                </a:lnTo>
                <a:lnTo>
                  <a:pt x="761" y="713"/>
                </a:lnTo>
                <a:lnTo>
                  <a:pt x="785" y="701"/>
                </a:lnTo>
                <a:lnTo>
                  <a:pt x="809" y="701"/>
                </a:lnTo>
                <a:lnTo>
                  <a:pt x="828" y="713"/>
                </a:lnTo>
                <a:lnTo>
                  <a:pt x="825" y="752"/>
                </a:lnTo>
                <a:lnTo>
                  <a:pt x="825" y="783"/>
                </a:lnTo>
                <a:lnTo>
                  <a:pt x="827" y="803"/>
                </a:lnTo>
                <a:lnTo>
                  <a:pt x="830" y="831"/>
                </a:lnTo>
                <a:lnTo>
                  <a:pt x="837" y="855"/>
                </a:lnTo>
                <a:lnTo>
                  <a:pt x="861" y="864"/>
                </a:lnTo>
                <a:lnTo>
                  <a:pt x="954" y="839"/>
                </a:lnTo>
                <a:lnTo>
                  <a:pt x="942" y="806"/>
                </a:lnTo>
                <a:lnTo>
                  <a:pt x="932" y="770"/>
                </a:lnTo>
                <a:lnTo>
                  <a:pt x="927" y="743"/>
                </a:lnTo>
                <a:lnTo>
                  <a:pt x="920" y="699"/>
                </a:lnTo>
                <a:lnTo>
                  <a:pt x="942" y="678"/>
                </a:lnTo>
                <a:lnTo>
                  <a:pt x="972" y="683"/>
                </a:lnTo>
                <a:lnTo>
                  <a:pt x="993" y="716"/>
                </a:lnTo>
                <a:lnTo>
                  <a:pt x="1014" y="756"/>
                </a:lnTo>
                <a:lnTo>
                  <a:pt x="1041" y="806"/>
                </a:lnTo>
                <a:lnTo>
                  <a:pt x="1053" y="825"/>
                </a:lnTo>
                <a:lnTo>
                  <a:pt x="1092" y="822"/>
                </a:lnTo>
                <a:lnTo>
                  <a:pt x="1077" y="789"/>
                </a:lnTo>
                <a:lnTo>
                  <a:pt x="1071" y="764"/>
                </a:lnTo>
                <a:lnTo>
                  <a:pt x="1059" y="723"/>
                </a:lnTo>
                <a:lnTo>
                  <a:pt x="1058" y="696"/>
                </a:lnTo>
                <a:lnTo>
                  <a:pt x="1082" y="681"/>
                </a:lnTo>
                <a:lnTo>
                  <a:pt x="1110" y="684"/>
                </a:lnTo>
                <a:lnTo>
                  <a:pt x="1128" y="701"/>
                </a:lnTo>
                <a:lnTo>
                  <a:pt x="1145" y="740"/>
                </a:lnTo>
                <a:lnTo>
                  <a:pt x="1172" y="795"/>
                </a:lnTo>
                <a:lnTo>
                  <a:pt x="1193" y="828"/>
                </a:lnTo>
                <a:lnTo>
                  <a:pt x="1227" y="828"/>
                </a:lnTo>
                <a:lnTo>
                  <a:pt x="1217" y="789"/>
                </a:lnTo>
                <a:lnTo>
                  <a:pt x="1206" y="756"/>
                </a:lnTo>
                <a:lnTo>
                  <a:pt x="1196" y="713"/>
                </a:lnTo>
                <a:lnTo>
                  <a:pt x="1215" y="692"/>
                </a:lnTo>
                <a:lnTo>
                  <a:pt x="1235" y="690"/>
                </a:lnTo>
              </a:path>
            </a:pathLst>
          </a:custGeom>
          <a:solidFill>
            <a:srgbClr val="CCFFFF"/>
          </a:solidFill>
          <a:ln w="19080" cap="flat">
            <a:solidFill>
              <a:srgbClr val="CC66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s-CO">
              <a:solidFill>
                <a:srgbClr val="FFFFFF"/>
              </a:solidFill>
            </a:endParaRPr>
          </a:p>
        </p:txBody>
      </p:sp>
      <p:sp>
        <p:nvSpPr>
          <p:cNvPr id="59402" name="Freeform 10"/>
          <p:cNvSpPr>
            <a:spLocks noChangeArrowheads="1"/>
          </p:cNvSpPr>
          <p:nvPr/>
        </p:nvSpPr>
        <p:spPr bwMode="auto">
          <a:xfrm>
            <a:off x="6600826" y="3438525"/>
            <a:ext cx="23813" cy="95250"/>
          </a:xfrm>
          <a:custGeom>
            <a:avLst/>
            <a:gdLst>
              <a:gd name="T0" fmla="*/ 0 w 15"/>
              <a:gd name="T1" fmla="*/ 0 h 60"/>
              <a:gd name="T2" fmla="*/ 6 w 15"/>
              <a:gd name="T3" fmla="*/ 24 h 60"/>
              <a:gd name="T4" fmla="*/ 0 w 15"/>
              <a:gd name="T5" fmla="*/ 39 h 60"/>
              <a:gd name="T6" fmla="*/ 15 w 15"/>
              <a:gd name="T7" fmla="*/ 60 h 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5" h="60">
                <a:moveTo>
                  <a:pt x="0" y="0"/>
                </a:moveTo>
                <a:lnTo>
                  <a:pt x="6" y="24"/>
                </a:lnTo>
                <a:lnTo>
                  <a:pt x="0" y="39"/>
                </a:lnTo>
                <a:lnTo>
                  <a:pt x="15" y="60"/>
                </a:lnTo>
              </a:path>
            </a:pathLst>
          </a:custGeom>
          <a:solidFill>
            <a:srgbClr val="FFFFFF"/>
          </a:solidFill>
          <a:ln w="9360" cap="sq">
            <a:solidFill>
              <a:srgbClr val="CC66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s-CO">
              <a:solidFill>
                <a:srgbClr val="FFFFFF"/>
              </a:solidFill>
            </a:endParaRPr>
          </a:p>
        </p:txBody>
      </p:sp>
      <p:sp>
        <p:nvSpPr>
          <p:cNvPr id="59403" name="Freeform 11"/>
          <p:cNvSpPr>
            <a:spLocks noChangeArrowheads="1"/>
          </p:cNvSpPr>
          <p:nvPr/>
        </p:nvSpPr>
        <p:spPr bwMode="auto">
          <a:xfrm>
            <a:off x="6838951" y="3443289"/>
            <a:ext cx="22225" cy="84137"/>
          </a:xfrm>
          <a:custGeom>
            <a:avLst/>
            <a:gdLst>
              <a:gd name="T0" fmla="*/ 14 w 14"/>
              <a:gd name="T1" fmla="*/ 53 h 53"/>
              <a:gd name="T2" fmla="*/ 3 w 14"/>
              <a:gd name="T3" fmla="*/ 35 h 53"/>
              <a:gd name="T4" fmla="*/ 5 w 14"/>
              <a:gd name="T5" fmla="*/ 20 h 53"/>
              <a:gd name="T6" fmla="*/ 0 w 14"/>
              <a:gd name="T7" fmla="*/ 0 h 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4" h="53">
                <a:moveTo>
                  <a:pt x="14" y="53"/>
                </a:moveTo>
                <a:lnTo>
                  <a:pt x="3" y="35"/>
                </a:lnTo>
                <a:lnTo>
                  <a:pt x="5" y="20"/>
                </a:lnTo>
                <a:lnTo>
                  <a:pt x="0" y="0"/>
                </a:lnTo>
              </a:path>
            </a:pathLst>
          </a:custGeom>
          <a:solidFill>
            <a:srgbClr val="FFFFFF"/>
          </a:solidFill>
          <a:ln w="9360" cap="sq">
            <a:solidFill>
              <a:srgbClr val="CC66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s-CO">
              <a:solidFill>
                <a:srgbClr val="FFFFFF"/>
              </a:solidFill>
            </a:endParaRPr>
          </a:p>
        </p:txBody>
      </p:sp>
      <p:sp>
        <p:nvSpPr>
          <p:cNvPr id="59404" name="Freeform 12"/>
          <p:cNvSpPr>
            <a:spLocks noChangeArrowheads="1"/>
          </p:cNvSpPr>
          <p:nvPr/>
        </p:nvSpPr>
        <p:spPr bwMode="auto">
          <a:xfrm>
            <a:off x="6875464" y="3448051"/>
            <a:ext cx="14287" cy="74613"/>
          </a:xfrm>
          <a:custGeom>
            <a:avLst/>
            <a:gdLst>
              <a:gd name="T0" fmla="*/ 9 w 9"/>
              <a:gd name="T1" fmla="*/ 47 h 47"/>
              <a:gd name="T2" fmla="*/ 0 w 9"/>
              <a:gd name="T3" fmla="*/ 29 h 47"/>
              <a:gd name="T4" fmla="*/ 4 w 9"/>
              <a:gd name="T5" fmla="*/ 17 h 47"/>
              <a:gd name="T6" fmla="*/ 1 w 9"/>
              <a:gd name="T7" fmla="*/ 0 h 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9" h="47">
                <a:moveTo>
                  <a:pt x="9" y="47"/>
                </a:moveTo>
                <a:lnTo>
                  <a:pt x="0" y="29"/>
                </a:lnTo>
                <a:lnTo>
                  <a:pt x="4" y="17"/>
                </a:lnTo>
                <a:lnTo>
                  <a:pt x="1" y="0"/>
                </a:lnTo>
              </a:path>
            </a:pathLst>
          </a:custGeom>
          <a:solidFill>
            <a:srgbClr val="FFFFFF"/>
          </a:solidFill>
          <a:ln w="9360" cap="sq">
            <a:solidFill>
              <a:srgbClr val="CC66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s-CO">
              <a:solidFill>
                <a:srgbClr val="FFFFFF"/>
              </a:solidFill>
            </a:endParaRPr>
          </a:p>
        </p:txBody>
      </p:sp>
      <p:sp>
        <p:nvSpPr>
          <p:cNvPr id="59405" name="Freeform 13"/>
          <p:cNvSpPr>
            <a:spLocks noChangeArrowheads="1"/>
          </p:cNvSpPr>
          <p:nvPr/>
        </p:nvSpPr>
        <p:spPr bwMode="auto">
          <a:xfrm>
            <a:off x="7058026" y="3470275"/>
            <a:ext cx="17463" cy="76200"/>
          </a:xfrm>
          <a:custGeom>
            <a:avLst/>
            <a:gdLst>
              <a:gd name="T0" fmla="*/ 11 w 11"/>
              <a:gd name="T1" fmla="*/ 48 h 48"/>
              <a:gd name="T2" fmla="*/ 0 w 11"/>
              <a:gd name="T3" fmla="*/ 28 h 48"/>
              <a:gd name="T4" fmla="*/ 9 w 11"/>
              <a:gd name="T5" fmla="*/ 16 h 48"/>
              <a:gd name="T6" fmla="*/ 9 w 11"/>
              <a:gd name="T7" fmla="*/ 0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1" h="48">
                <a:moveTo>
                  <a:pt x="11" y="48"/>
                </a:moveTo>
                <a:lnTo>
                  <a:pt x="0" y="28"/>
                </a:lnTo>
                <a:lnTo>
                  <a:pt x="9" y="16"/>
                </a:lnTo>
                <a:lnTo>
                  <a:pt x="9" y="0"/>
                </a:lnTo>
              </a:path>
            </a:pathLst>
          </a:custGeom>
          <a:solidFill>
            <a:srgbClr val="FFFFFF"/>
          </a:solidFill>
          <a:ln w="9360" cap="sq">
            <a:solidFill>
              <a:srgbClr val="CC66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s-CO">
              <a:solidFill>
                <a:srgbClr val="FFFFFF"/>
              </a:solidFill>
            </a:endParaRPr>
          </a:p>
        </p:txBody>
      </p:sp>
      <p:sp>
        <p:nvSpPr>
          <p:cNvPr id="59406" name="Freeform 14"/>
          <p:cNvSpPr>
            <a:spLocks noChangeArrowheads="1"/>
          </p:cNvSpPr>
          <p:nvPr/>
        </p:nvSpPr>
        <p:spPr bwMode="auto">
          <a:xfrm>
            <a:off x="7099300" y="3470275"/>
            <a:ext cx="14288" cy="71438"/>
          </a:xfrm>
          <a:custGeom>
            <a:avLst/>
            <a:gdLst>
              <a:gd name="T0" fmla="*/ 9 w 9"/>
              <a:gd name="T1" fmla="*/ 45 h 45"/>
              <a:gd name="T2" fmla="*/ 0 w 9"/>
              <a:gd name="T3" fmla="*/ 31 h 45"/>
              <a:gd name="T4" fmla="*/ 6 w 9"/>
              <a:gd name="T5" fmla="*/ 18 h 45"/>
              <a:gd name="T6" fmla="*/ 3 w 9"/>
              <a:gd name="T7" fmla="*/ 0 h 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9" h="45">
                <a:moveTo>
                  <a:pt x="9" y="45"/>
                </a:moveTo>
                <a:lnTo>
                  <a:pt x="0" y="31"/>
                </a:lnTo>
                <a:lnTo>
                  <a:pt x="6" y="18"/>
                </a:lnTo>
                <a:lnTo>
                  <a:pt x="3" y="0"/>
                </a:lnTo>
              </a:path>
            </a:pathLst>
          </a:custGeom>
          <a:solidFill>
            <a:srgbClr val="FFFFFF"/>
          </a:solidFill>
          <a:ln w="9360" cap="sq">
            <a:solidFill>
              <a:srgbClr val="CC66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s-CO">
              <a:solidFill>
                <a:srgbClr val="FFFFFF"/>
              </a:solidFill>
            </a:endParaRPr>
          </a:p>
        </p:txBody>
      </p:sp>
      <p:sp>
        <p:nvSpPr>
          <p:cNvPr id="59407" name="Freeform 15"/>
          <p:cNvSpPr>
            <a:spLocks noChangeArrowheads="1"/>
          </p:cNvSpPr>
          <p:nvPr/>
        </p:nvSpPr>
        <p:spPr bwMode="auto">
          <a:xfrm>
            <a:off x="6415089" y="3463926"/>
            <a:ext cx="14287" cy="80963"/>
          </a:xfrm>
          <a:custGeom>
            <a:avLst/>
            <a:gdLst>
              <a:gd name="T0" fmla="*/ 9 w 9"/>
              <a:gd name="T1" fmla="*/ 51 h 51"/>
              <a:gd name="T2" fmla="*/ 0 w 9"/>
              <a:gd name="T3" fmla="*/ 35 h 51"/>
              <a:gd name="T4" fmla="*/ 6 w 9"/>
              <a:gd name="T5" fmla="*/ 19 h 51"/>
              <a:gd name="T6" fmla="*/ 9 w 9"/>
              <a:gd name="T7" fmla="*/ 0 h 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9" h="51">
                <a:moveTo>
                  <a:pt x="9" y="51"/>
                </a:moveTo>
                <a:lnTo>
                  <a:pt x="0" y="35"/>
                </a:lnTo>
                <a:lnTo>
                  <a:pt x="6" y="19"/>
                </a:lnTo>
                <a:lnTo>
                  <a:pt x="9" y="0"/>
                </a:lnTo>
              </a:path>
            </a:pathLst>
          </a:custGeom>
          <a:solidFill>
            <a:srgbClr val="FFFFFF"/>
          </a:solidFill>
          <a:ln w="9360" cap="sq">
            <a:solidFill>
              <a:srgbClr val="CC66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s-CO">
              <a:solidFill>
                <a:srgbClr val="FFFFFF"/>
              </a:solidFill>
            </a:endParaRPr>
          </a:p>
        </p:txBody>
      </p:sp>
      <p:sp>
        <p:nvSpPr>
          <p:cNvPr id="59408" name="Freeform 16"/>
          <p:cNvSpPr>
            <a:spLocks noChangeArrowheads="1"/>
          </p:cNvSpPr>
          <p:nvPr/>
        </p:nvSpPr>
        <p:spPr bwMode="auto">
          <a:xfrm>
            <a:off x="6446839" y="3457576"/>
            <a:ext cx="15875" cy="98425"/>
          </a:xfrm>
          <a:custGeom>
            <a:avLst/>
            <a:gdLst>
              <a:gd name="T0" fmla="*/ 3 w 10"/>
              <a:gd name="T1" fmla="*/ 62 h 62"/>
              <a:gd name="T2" fmla="*/ 0 w 10"/>
              <a:gd name="T3" fmla="*/ 32 h 62"/>
              <a:gd name="T4" fmla="*/ 9 w 10"/>
              <a:gd name="T5" fmla="*/ 18 h 62"/>
              <a:gd name="T6" fmla="*/ 10 w 10"/>
              <a:gd name="T7" fmla="*/ 0 h 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0" h="62">
                <a:moveTo>
                  <a:pt x="3" y="62"/>
                </a:moveTo>
                <a:lnTo>
                  <a:pt x="0" y="32"/>
                </a:lnTo>
                <a:lnTo>
                  <a:pt x="9" y="18"/>
                </a:lnTo>
                <a:lnTo>
                  <a:pt x="10" y="0"/>
                </a:lnTo>
              </a:path>
            </a:pathLst>
          </a:custGeom>
          <a:solidFill>
            <a:srgbClr val="FFFFFF"/>
          </a:solidFill>
          <a:ln w="9360" cap="sq">
            <a:solidFill>
              <a:srgbClr val="CC66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s-CO">
              <a:solidFill>
                <a:srgbClr val="FFFFFF"/>
              </a:solidFill>
            </a:endParaRPr>
          </a:p>
        </p:txBody>
      </p:sp>
      <p:sp>
        <p:nvSpPr>
          <p:cNvPr id="59409" name="Freeform 17"/>
          <p:cNvSpPr>
            <a:spLocks noChangeArrowheads="1"/>
          </p:cNvSpPr>
          <p:nvPr/>
        </p:nvSpPr>
        <p:spPr bwMode="auto">
          <a:xfrm>
            <a:off x="6384925" y="3465513"/>
            <a:ext cx="12700" cy="76200"/>
          </a:xfrm>
          <a:custGeom>
            <a:avLst/>
            <a:gdLst>
              <a:gd name="T0" fmla="*/ 6 w 8"/>
              <a:gd name="T1" fmla="*/ 48 h 48"/>
              <a:gd name="T2" fmla="*/ 0 w 8"/>
              <a:gd name="T3" fmla="*/ 27 h 48"/>
              <a:gd name="T4" fmla="*/ 7 w 8"/>
              <a:gd name="T5" fmla="*/ 16 h 48"/>
              <a:gd name="T6" fmla="*/ 8 w 8"/>
              <a:gd name="T7" fmla="*/ 0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8" h="48">
                <a:moveTo>
                  <a:pt x="6" y="48"/>
                </a:moveTo>
                <a:lnTo>
                  <a:pt x="0" y="27"/>
                </a:lnTo>
                <a:lnTo>
                  <a:pt x="7" y="16"/>
                </a:lnTo>
                <a:lnTo>
                  <a:pt x="8" y="0"/>
                </a:lnTo>
              </a:path>
            </a:pathLst>
          </a:custGeom>
          <a:solidFill>
            <a:srgbClr val="FFFFFF"/>
          </a:solidFill>
          <a:ln w="9360" cap="sq">
            <a:solidFill>
              <a:srgbClr val="CC66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s-CO">
              <a:solidFill>
                <a:srgbClr val="FFFFFF"/>
              </a:solidFill>
            </a:endParaRPr>
          </a:p>
        </p:txBody>
      </p:sp>
      <p:sp>
        <p:nvSpPr>
          <p:cNvPr id="59410" name="Freeform 18"/>
          <p:cNvSpPr>
            <a:spLocks noChangeArrowheads="1"/>
          </p:cNvSpPr>
          <p:nvPr/>
        </p:nvSpPr>
        <p:spPr bwMode="auto">
          <a:xfrm>
            <a:off x="6800851" y="3448050"/>
            <a:ext cx="28575" cy="90488"/>
          </a:xfrm>
          <a:custGeom>
            <a:avLst/>
            <a:gdLst>
              <a:gd name="T0" fmla="*/ 18 w 18"/>
              <a:gd name="T1" fmla="*/ 57 h 57"/>
              <a:gd name="T2" fmla="*/ 3 w 18"/>
              <a:gd name="T3" fmla="*/ 36 h 57"/>
              <a:gd name="T4" fmla="*/ 8 w 18"/>
              <a:gd name="T5" fmla="*/ 20 h 57"/>
              <a:gd name="T6" fmla="*/ 0 w 18"/>
              <a:gd name="T7" fmla="*/ 0 h 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8" h="57">
                <a:moveTo>
                  <a:pt x="18" y="57"/>
                </a:moveTo>
                <a:lnTo>
                  <a:pt x="3" y="36"/>
                </a:lnTo>
                <a:lnTo>
                  <a:pt x="8" y="20"/>
                </a:lnTo>
                <a:lnTo>
                  <a:pt x="0" y="0"/>
                </a:lnTo>
              </a:path>
            </a:pathLst>
          </a:custGeom>
          <a:solidFill>
            <a:srgbClr val="FFFFFF"/>
          </a:solidFill>
          <a:ln w="9360" cap="sq">
            <a:solidFill>
              <a:srgbClr val="CC66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s-CO">
              <a:solidFill>
                <a:srgbClr val="FFFFFF"/>
              </a:solidFill>
            </a:endParaRPr>
          </a:p>
        </p:txBody>
      </p:sp>
      <p:sp>
        <p:nvSpPr>
          <p:cNvPr id="59411" name="Freeform 19"/>
          <p:cNvSpPr>
            <a:spLocks noChangeArrowheads="1"/>
          </p:cNvSpPr>
          <p:nvPr/>
        </p:nvSpPr>
        <p:spPr bwMode="auto">
          <a:xfrm>
            <a:off x="7027863" y="3462338"/>
            <a:ext cx="19050" cy="100012"/>
          </a:xfrm>
          <a:custGeom>
            <a:avLst/>
            <a:gdLst>
              <a:gd name="T0" fmla="*/ 12 w 12"/>
              <a:gd name="T1" fmla="*/ 63 h 63"/>
              <a:gd name="T2" fmla="*/ 0 w 12"/>
              <a:gd name="T3" fmla="*/ 38 h 63"/>
              <a:gd name="T4" fmla="*/ 6 w 12"/>
              <a:gd name="T5" fmla="*/ 20 h 63"/>
              <a:gd name="T6" fmla="*/ 1 w 12"/>
              <a:gd name="T7" fmla="*/ 0 h 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2" h="63">
                <a:moveTo>
                  <a:pt x="12" y="63"/>
                </a:moveTo>
                <a:lnTo>
                  <a:pt x="0" y="38"/>
                </a:lnTo>
                <a:lnTo>
                  <a:pt x="6" y="20"/>
                </a:lnTo>
                <a:lnTo>
                  <a:pt x="1" y="0"/>
                </a:lnTo>
              </a:path>
            </a:pathLst>
          </a:custGeom>
          <a:solidFill>
            <a:srgbClr val="FFFFFF"/>
          </a:solidFill>
          <a:ln w="9360" cap="sq">
            <a:solidFill>
              <a:srgbClr val="CC66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s-CO">
              <a:solidFill>
                <a:srgbClr val="FFFFFF"/>
              </a:solidFill>
            </a:endParaRPr>
          </a:p>
        </p:txBody>
      </p:sp>
      <p:sp>
        <p:nvSpPr>
          <p:cNvPr id="59412" name="Freeform 20"/>
          <p:cNvSpPr>
            <a:spLocks noChangeArrowheads="1"/>
          </p:cNvSpPr>
          <p:nvPr/>
        </p:nvSpPr>
        <p:spPr bwMode="auto">
          <a:xfrm>
            <a:off x="6634164" y="3435350"/>
            <a:ext cx="9525" cy="82550"/>
          </a:xfrm>
          <a:custGeom>
            <a:avLst/>
            <a:gdLst>
              <a:gd name="T0" fmla="*/ 0 w 6"/>
              <a:gd name="T1" fmla="*/ 0 h 52"/>
              <a:gd name="T2" fmla="*/ 6 w 6"/>
              <a:gd name="T3" fmla="*/ 24 h 52"/>
              <a:gd name="T4" fmla="*/ 0 w 6"/>
              <a:gd name="T5" fmla="*/ 39 h 52"/>
              <a:gd name="T6" fmla="*/ 6 w 6"/>
              <a:gd name="T7" fmla="*/ 52 h 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6" h="52">
                <a:moveTo>
                  <a:pt x="0" y="0"/>
                </a:moveTo>
                <a:lnTo>
                  <a:pt x="6" y="24"/>
                </a:lnTo>
                <a:lnTo>
                  <a:pt x="0" y="39"/>
                </a:lnTo>
                <a:lnTo>
                  <a:pt x="6" y="52"/>
                </a:lnTo>
              </a:path>
            </a:pathLst>
          </a:custGeom>
          <a:solidFill>
            <a:srgbClr val="FFFFFF"/>
          </a:solidFill>
          <a:ln w="9360" cap="sq">
            <a:solidFill>
              <a:srgbClr val="CC66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s-CO">
              <a:solidFill>
                <a:srgbClr val="FFFFFF"/>
              </a:solidFill>
            </a:endParaRPr>
          </a:p>
        </p:txBody>
      </p:sp>
      <p:sp>
        <p:nvSpPr>
          <p:cNvPr id="59413" name="Freeform 21"/>
          <p:cNvSpPr>
            <a:spLocks noChangeArrowheads="1"/>
          </p:cNvSpPr>
          <p:nvPr/>
        </p:nvSpPr>
        <p:spPr bwMode="auto">
          <a:xfrm>
            <a:off x="6670676" y="3446463"/>
            <a:ext cx="9525" cy="80962"/>
          </a:xfrm>
          <a:custGeom>
            <a:avLst/>
            <a:gdLst>
              <a:gd name="T0" fmla="*/ 0 w 6"/>
              <a:gd name="T1" fmla="*/ 0 h 51"/>
              <a:gd name="T2" fmla="*/ 3 w 6"/>
              <a:gd name="T3" fmla="*/ 18 h 51"/>
              <a:gd name="T4" fmla="*/ 0 w 6"/>
              <a:gd name="T5" fmla="*/ 39 h 51"/>
              <a:gd name="T6" fmla="*/ 6 w 6"/>
              <a:gd name="T7" fmla="*/ 51 h 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6" h="51">
                <a:moveTo>
                  <a:pt x="0" y="0"/>
                </a:moveTo>
                <a:lnTo>
                  <a:pt x="3" y="18"/>
                </a:lnTo>
                <a:lnTo>
                  <a:pt x="0" y="39"/>
                </a:lnTo>
                <a:lnTo>
                  <a:pt x="6" y="51"/>
                </a:lnTo>
              </a:path>
            </a:pathLst>
          </a:custGeom>
          <a:solidFill>
            <a:srgbClr val="FFFFFF"/>
          </a:solidFill>
          <a:ln w="9360" cap="sq">
            <a:solidFill>
              <a:srgbClr val="CC66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s-CO">
              <a:solidFill>
                <a:srgbClr val="FFFFFF"/>
              </a:solidFill>
            </a:endParaRPr>
          </a:p>
        </p:txBody>
      </p:sp>
      <p:sp>
        <p:nvSpPr>
          <p:cNvPr id="59414" name="Text Box 22"/>
          <p:cNvSpPr txBox="1">
            <a:spLocks noChangeArrowheads="1"/>
          </p:cNvSpPr>
          <p:nvPr/>
        </p:nvSpPr>
        <p:spPr bwMode="auto">
          <a:xfrm>
            <a:off x="2324100" y="471489"/>
            <a:ext cx="7543800" cy="6429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ctr">
            <a:spAutoFit/>
          </a:bodyPr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spcBef>
                <a:spcPts val="2250"/>
              </a:spcBef>
              <a:buClrTx/>
              <a:defRPr/>
            </a:pPr>
            <a:r>
              <a:rPr lang="es-CO" altLang="es-CO" sz="3600" b="1">
                <a:solidFill>
                  <a:srgbClr val="FDEA9B"/>
                </a:solidFill>
              </a:rPr>
              <a:t>Oído interno: la cóclea</a:t>
            </a:r>
          </a:p>
        </p:txBody>
      </p:sp>
    </p:spTree>
    <p:extLst>
      <p:ext uri="{BB962C8B-B14F-4D97-AF65-F5344CB8AC3E}">
        <p14:creationId xmlns:p14="http://schemas.microsoft.com/office/powerpoint/2010/main" val="1371539699"/>
      </p:ext>
    </p:extLst>
  </p:cSld>
  <p:clrMapOvr>
    <a:masterClrMapping/>
  </p:clrMapOvr>
  <p:transition spd="slow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gradFill rotWithShape="0">
          <a:gsLst>
            <a:gs pos="0">
              <a:srgbClr val="000000"/>
            </a:gs>
            <a:gs pos="50000">
              <a:srgbClr val="003399"/>
            </a:gs>
            <a:gs pos="100000">
              <a:srgbClr val="000000"/>
            </a:gs>
          </a:gsLst>
          <a:lin ang="189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417" name="Freeform 1"/>
          <p:cNvSpPr>
            <a:spLocks noChangeArrowheads="1"/>
          </p:cNvSpPr>
          <p:nvPr/>
        </p:nvSpPr>
        <p:spPr bwMode="auto">
          <a:xfrm>
            <a:off x="4000500" y="2074863"/>
            <a:ext cx="4000500" cy="3441700"/>
          </a:xfrm>
          <a:custGeom>
            <a:avLst/>
            <a:gdLst>
              <a:gd name="T0" fmla="*/ 45 w 4519"/>
              <a:gd name="T1" fmla="*/ 2437 h 3890"/>
              <a:gd name="T2" fmla="*/ 106 w 4519"/>
              <a:gd name="T3" fmla="*/ 2610 h 3890"/>
              <a:gd name="T4" fmla="*/ 268 w 4519"/>
              <a:gd name="T5" fmla="*/ 2907 h 3890"/>
              <a:gd name="T6" fmla="*/ 557 w 4519"/>
              <a:gd name="T7" fmla="*/ 3239 h 3890"/>
              <a:gd name="T8" fmla="*/ 1048 w 4519"/>
              <a:gd name="T9" fmla="*/ 3601 h 3890"/>
              <a:gd name="T10" fmla="*/ 1677 w 4519"/>
              <a:gd name="T11" fmla="*/ 3825 h 3890"/>
              <a:gd name="T12" fmla="*/ 2270 w 4519"/>
              <a:gd name="T13" fmla="*/ 3890 h 3890"/>
              <a:gd name="T14" fmla="*/ 2762 w 4519"/>
              <a:gd name="T15" fmla="*/ 3832 h 3890"/>
              <a:gd name="T16" fmla="*/ 3196 w 4519"/>
              <a:gd name="T17" fmla="*/ 3716 h 3890"/>
              <a:gd name="T18" fmla="*/ 3716 w 4519"/>
              <a:gd name="T19" fmla="*/ 3427 h 3890"/>
              <a:gd name="T20" fmla="*/ 4172 w 4519"/>
              <a:gd name="T21" fmla="*/ 2993 h 3890"/>
              <a:gd name="T22" fmla="*/ 4411 w 4519"/>
              <a:gd name="T23" fmla="*/ 2545 h 3890"/>
              <a:gd name="T24" fmla="*/ 4519 w 4519"/>
              <a:gd name="T25" fmla="*/ 2082 h 3890"/>
              <a:gd name="T26" fmla="*/ 4505 w 4519"/>
              <a:gd name="T27" fmla="*/ 1663 h 3890"/>
              <a:gd name="T28" fmla="*/ 4353 w 4519"/>
              <a:gd name="T29" fmla="*/ 1157 h 3890"/>
              <a:gd name="T30" fmla="*/ 4157 w 4519"/>
              <a:gd name="T31" fmla="*/ 868 h 3890"/>
              <a:gd name="T32" fmla="*/ 3891 w 4519"/>
              <a:gd name="T33" fmla="*/ 593 h 3890"/>
              <a:gd name="T34" fmla="*/ 3660 w 4519"/>
              <a:gd name="T35" fmla="*/ 419 h 3890"/>
              <a:gd name="T36" fmla="*/ 3403 w 4519"/>
              <a:gd name="T37" fmla="*/ 271 h 3890"/>
              <a:gd name="T38" fmla="*/ 3103 w 4519"/>
              <a:gd name="T39" fmla="*/ 145 h 3890"/>
              <a:gd name="T40" fmla="*/ 2785 w 4519"/>
              <a:gd name="T41" fmla="*/ 58 h 3890"/>
              <a:gd name="T42" fmla="*/ 2449 w 4519"/>
              <a:gd name="T43" fmla="*/ 7 h 3890"/>
              <a:gd name="T44" fmla="*/ 1967 w 4519"/>
              <a:gd name="T45" fmla="*/ 22 h 3890"/>
              <a:gd name="T46" fmla="*/ 1534 w 4519"/>
              <a:gd name="T47" fmla="*/ 101 h 3890"/>
              <a:gd name="T48" fmla="*/ 1259 w 4519"/>
              <a:gd name="T49" fmla="*/ 195 h 3890"/>
              <a:gd name="T50" fmla="*/ 933 w 4519"/>
              <a:gd name="T51" fmla="*/ 362 h 3890"/>
              <a:gd name="T52" fmla="*/ 609 w 4519"/>
              <a:gd name="T53" fmla="*/ 593 h 3890"/>
              <a:gd name="T54" fmla="*/ 392 w 4519"/>
              <a:gd name="T55" fmla="*/ 824 h 3890"/>
              <a:gd name="T56" fmla="*/ 233 w 4519"/>
              <a:gd name="T57" fmla="*/ 1045 h 3890"/>
              <a:gd name="T58" fmla="*/ 128 w 4519"/>
              <a:gd name="T59" fmla="*/ 1240 h 3890"/>
              <a:gd name="T60" fmla="*/ 59 w 4519"/>
              <a:gd name="T61" fmla="*/ 1424 h 3890"/>
              <a:gd name="T62" fmla="*/ 8 w 4519"/>
              <a:gd name="T63" fmla="*/ 1634 h 3890"/>
              <a:gd name="T64" fmla="*/ 27 w 4519"/>
              <a:gd name="T65" fmla="*/ 1802 h 3890"/>
              <a:gd name="T66" fmla="*/ 162 w 4519"/>
              <a:gd name="T67" fmla="*/ 1898 h 3890"/>
              <a:gd name="T68" fmla="*/ 510 w 4519"/>
              <a:gd name="T69" fmla="*/ 1934 h 3890"/>
              <a:gd name="T70" fmla="*/ 1065 w 4519"/>
              <a:gd name="T71" fmla="*/ 1946 h 3890"/>
              <a:gd name="T72" fmla="*/ 1827 w 4519"/>
              <a:gd name="T73" fmla="*/ 1958 h 3890"/>
              <a:gd name="T74" fmla="*/ 2442 w 4519"/>
              <a:gd name="T75" fmla="*/ 1973 h 3890"/>
              <a:gd name="T76" fmla="*/ 2841 w 4519"/>
              <a:gd name="T77" fmla="*/ 1991 h 3890"/>
              <a:gd name="T78" fmla="*/ 2733 w 4519"/>
              <a:gd name="T79" fmla="*/ 2021 h 3890"/>
              <a:gd name="T80" fmla="*/ 1956 w 4519"/>
              <a:gd name="T81" fmla="*/ 2075 h 3890"/>
              <a:gd name="T82" fmla="*/ 1386 w 4519"/>
              <a:gd name="T83" fmla="*/ 2096 h 3890"/>
              <a:gd name="T84" fmla="*/ 666 w 4519"/>
              <a:gd name="T85" fmla="*/ 2132 h 3890"/>
              <a:gd name="T86" fmla="*/ 246 w 4519"/>
              <a:gd name="T87" fmla="*/ 2213 h 3890"/>
              <a:gd name="T88" fmla="*/ 84 w 4519"/>
              <a:gd name="T89" fmla="*/ 2276 h 3890"/>
              <a:gd name="T90" fmla="*/ 27 w 4519"/>
              <a:gd name="T91" fmla="*/ 2351 h 38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4519" h="3890">
                <a:moveTo>
                  <a:pt x="30" y="2346"/>
                </a:moveTo>
                <a:lnTo>
                  <a:pt x="45" y="2437"/>
                </a:lnTo>
                <a:lnTo>
                  <a:pt x="72" y="2531"/>
                </a:lnTo>
                <a:lnTo>
                  <a:pt x="106" y="2610"/>
                </a:lnTo>
                <a:lnTo>
                  <a:pt x="145" y="2697"/>
                </a:lnTo>
                <a:lnTo>
                  <a:pt x="268" y="2907"/>
                </a:lnTo>
                <a:lnTo>
                  <a:pt x="383" y="3073"/>
                </a:lnTo>
                <a:lnTo>
                  <a:pt x="557" y="3239"/>
                </a:lnTo>
                <a:lnTo>
                  <a:pt x="788" y="3434"/>
                </a:lnTo>
                <a:lnTo>
                  <a:pt x="1048" y="3601"/>
                </a:lnTo>
                <a:lnTo>
                  <a:pt x="1367" y="3738"/>
                </a:lnTo>
                <a:lnTo>
                  <a:pt x="1677" y="3825"/>
                </a:lnTo>
                <a:lnTo>
                  <a:pt x="2010" y="3883"/>
                </a:lnTo>
                <a:lnTo>
                  <a:pt x="2270" y="3890"/>
                </a:lnTo>
                <a:lnTo>
                  <a:pt x="2480" y="3883"/>
                </a:lnTo>
                <a:lnTo>
                  <a:pt x="2762" y="3832"/>
                </a:lnTo>
                <a:lnTo>
                  <a:pt x="2943" y="3796"/>
                </a:lnTo>
                <a:lnTo>
                  <a:pt x="3196" y="3716"/>
                </a:lnTo>
                <a:lnTo>
                  <a:pt x="3473" y="3589"/>
                </a:lnTo>
                <a:lnTo>
                  <a:pt x="3716" y="3427"/>
                </a:lnTo>
                <a:lnTo>
                  <a:pt x="3969" y="3218"/>
                </a:lnTo>
                <a:lnTo>
                  <a:pt x="4172" y="2993"/>
                </a:lnTo>
                <a:lnTo>
                  <a:pt x="4324" y="2740"/>
                </a:lnTo>
                <a:lnTo>
                  <a:pt x="4411" y="2545"/>
                </a:lnTo>
                <a:lnTo>
                  <a:pt x="4476" y="2343"/>
                </a:lnTo>
                <a:lnTo>
                  <a:pt x="4519" y="2082"/>
                </a:lnTo>
                <a:lnTo>
                  <a:pt x="4519" y="1865"/>
                </a:lnTo>
                <a:lnTo>
                  <a:pt x="4505" y="1663"/>
                </a:lnTo>
                <a:lnTo>
                  <a:pt x="4439" y="1388"/>
                </a:lnTo>
                <a:lnTo>
                  <a:pt x="4353" y="1157"/>
                </a:lnTo>
                <a:lnTo>
                  <a:pt x="4259" y="1012"/>
                </a:lnTo>
                <a:lnTo>
                  <a:pt x="4157" y="868"/>
                </a:lnTo>
                <a:lnTo>
                  <a:pt x="4006" y="701"/>
                </a:lnTo>
                <a:lnTo>
                  <a:pt x="3891" y="593"/>
                </a:lnTo>
                <a:lnTo>
                  <a:pt x="3774" y="499"/>
                </a:lnTo>
                <a:lnTo>
                  <a:pt x="3660" y="419"/>
                </a:lnTo>
                <a:lnTo>
                  <a:pt x="3543" y="347"/>
                </a:lnTo>
                <a:lnTo>
                  <a:pt x="3403" y="271"/>
                </a:lnTo>
                <a:lnTo>
                  <a:pt x="3254" y="202"/>
                </a:lnTo>
                <a:lnTo>
                  <a:pt x="3103" y="145"/>
                </a:lnTo>
                <a:lnTo>
                  <a:pt x="2964" y="101"/>
                </a:lnTo>
                <a:lnTo>
                  <a:pt x="2785" y="58"/>
                </a:lnTo>
                <a:lnTo>
                  <a:pt x="2625" y="29"/>
                </a:lnTo>
                <a:lnTo>
                  <a:pt x="2449" y="7"/>
                </a:lnTo>
                <a:lnTo>
                  <a:pt x="2256" y="0"/>
                </a:lnTo>
                <a:lnTo>
                  <a:pt x="1967" y="22"/>
                </a:lnTo>
                <a:lnTo>
                  <a:pt x="1711" y="58"/>
                </a:lnTo>
                <a:lnTo>
                  <a:pt x="1534" y="101"/>
                </a:lnTo>
                <a:lnTo>
                  <a:pt x="1403" y="137"/>
                </a:lnTo>
                <a:lnTo>
                  <a:pt x="1259" y="195"/>
                </a:lnTo>
                <a:lnTo>
                  <a:pt x="1099" y="268"/>
                </a:lnTo>
                <a:lnTo>
                  <a:pt x="933" y="362"/>
                </a:lnTo>
                <a:lnTo>
                  <a:pt x="745" y="484"/>
                </a:lnTo>
                <a:lnTo>
                  <a:pt x="609" y="593"/>
                </a:lnTo>
                <a:lnTo>
                  <a:pt x="499" y="701"/>
                </a:lnTo>
                <a:lnTo>
                  <a:pt x="392" y="824"/>
                </a:lnTo>
                <a:lnTo>
                  <a:pt x="304" y="933"/>
                </a:lnTo>
                <a:lnTo>
                  <a:pt x="233" y="1045"/>
                </a:lnTo>
                <a:lnTo>
                  <a:pt x="181" y="1135"/>
                </a:lnTo>
                <a:lnTo>
                  <a:pt x="128" y="1240"/>
                </a:lnTo>
                <a:lnTo>
                  <a:pt x="87" y="1338"/>
                </a:lnTo>
                <a:lnTo>
                  <a:pt x="59" y="1424"/>
                </a:lnTo>
                <a:lnTo>
                  <a:pt x="34" y="1526"/>
                </a:lnTo>
                <a:lnTo>
                  <a:pt x="8" y="1634"/>
                </a:lnTo>
                <a:lnTo>
                  <a:pt x="0" y="1736"/>
                </a:lnTo>
                <a:lnTo>
                  <a:pt x="27" y="1802"/>
                </a:lnTo>
                <a:lnTo>
                  <a:pt x="81" y="1862"/>
                </a:lnTo>
                <a:lnTo>
                  <a:pt x="162" y="1898"/>
                </a:lnTo>
                <a:lnTo>
                  <a:pt x="327" y="1919"/>
                </a:lnTo>
                <a:lnTo>
                  <a:pt x="510" y="1934"/>
                </a:lnTo>
                <a:lnTo>
                  <a:pt x="768" y="1946"/>
                </a:lnTo>
                <a:lnTo>
                  <a:pt x="1065" y="1946"/>
                </a:lnTo>
                <a:lnTo>
                  <a:pt x="1449" y="1952"/>
                </a:lnTo>
                <a:lnTo>
                  <a:pt x="1827" y="1958"/>
                </a:lnTo>
                <a:lnTo>
                  <a:pt x="2271" y="1967"/>
                </a:lnTo>
                <a:lnTo>
                  <a:pt x="2442" y="1973"/>
                </a:lnTo>
                <a:lnTo>
                  <a:pt x="2616" y="1976"/>
                </a:lnTo>
                <a:lnTo>
                  <a:pt x="2841" y="1991"/>
                </a:lnTo>
                <a:lnTo>
                  <a:pt x="2727" y="1988"/>
                </a:lnTo>
                <a:lnTo>
                  <a:pt x="2733" y="2021"/>
                </a:lnTo>
                <a:lnTo>
                  <a:pt x="2244" y="2060"/>
                </a:lnTo>
                <a:lnTo>
                  <a:pt x="1956" y="2075"/>
                </a:lnTo>
                <a:lnTo>
                  <a:pt x="1680" y="2090"/>
                </a:lnTo>
                <a:lnTo>
                  <a:pt x="1386" y="2096"/>
                </a:lnTo>
                <a:lnTo>
                  <a:pt x="969" y="2105"/>
                </a:lnTo>
                <a:lnTo>
                  <a:pt x="666" y="2132"/>
                </a:lnTo>
                <a:lnTo>
                  <a:pt x="429" y="2168"/>
                </a:lnTo>
                <a:lnTo>
                  <a:pt x="246" y="2213"/>
                </a:lnTo>
                <a:lnTo>
                  <a:pt x="129" y="2249"/>
                </a:lnTo>
                <a:lnTo>
                  <a:pt x="84" y="2276"/>
                </a:lnTo>
                <a:lnTo>
                  <a:pt x="39" y="2306"/>
                </a:lnTo>
                <a:lnTo>
                  <a:pt x="27" y="2351"/>
                </a:lnTo>
              </a:path>
            </a:pathLst>
          </a:custGeom>
          <a:solidFill>
            <a:srgbClr val="FFFF99"/>
          </a:solidFill>
          <a:ln w="28440" cap="flat">
            <a:solidFill>
              <a:srgbClr val="CC66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s-CO">
              <a:solidFill>
                <a:srgbClr val="FFFFFF"/>
              </a:solidFill>
            </a:endParaRPr>
          </a:p>
        </p:txBody>
      </p:sp>
      <p:sp>
        <p:nvSpPr>
          <p:cNvPr id="60418" name="Freeform 2"/>
          <p:cNvSpPr>
            <a:spLocks noChangeArrowheads="1"/>
          </p:cNvSpPr>
          <p:nvPr/>
        </p:nvSpPr>
        <p:spPr bwMode="auto">
          <a:xfrm>
            <a:off x="4276726" y="2214563"/>
            <a:ext cx="2341563" cy="1484312"/>
          </a:xfrm>
          <a:custGeom>
            <a:avLst/>
            <a:gdLst>
              <a:gd name="T0" fmla="*/ 624 w 2196"/>
              <a:gd name="T1" fmla="*/ 1374 h 1392"/>
              <a:gd name="T2" fmla="*/ 534 w 2196"/>
              <a:gd name="T3" fmla="*/ 1380 h 1392"/>
              <a:gd name="T4" fmla="*/ 430 w 2196"/>
              <a:gd name="T5" fmla="*/ 1382 h 1392"/>
              <a:gd name="T6" fmla="*/ 340 w 2196"/>
              <a:gd name="T7" fmla="*/ 1388 h 1392"/>
              <a:gd name="T8" fmla="*/ 222 w 2196"/>
              <a:gd name="T9" fmla="*/ 1392 h 1392"/>
              <a:gd name="T10" fmla="*/ 148 w 2196"/>
              <a:gd name="T11" fmla="*/ 1382 h 1392"/>
              <a:gd name="T12" fmla="*/ 96 w 2196"/>
              <a:gd name="T13" fmla="*/ 1374 h 1392"/>
              <a:gd name="T14" fmla="*/ 42 w 2196"/>
              <a:gd name="T15" fmla="*/ 1344 h 1392"/>
              <a:gd name="T16" fmla="*/ 24 w 2196"/>
              <a:gd name="T17" fmla="*/ 1314 h 1392"/>
              <a:gd name="T18" fmla="*/ 0 w 2196"/>
              <a:gd name="T19" fmla="*/ 1248 h 1392"/>
              <a:gd name="T20" fmla="*/ 0 w 2196"/>
              <a:gd name="T21" fmla="*/ 1182 h 1392"/>
              <a:gd name="T22" fmla="*/ 12 w 2196"/>
              <a:gd name="T23" fmla="*/ 1092 h 1392"/>
              <a:gd name="T24" fmla="*/ 31 w 2196"/>
              <a:gd name="T25" fmla="*/ 1025 h 1392"/>
              <a:gd name="T26" fmla="*/ 60 w 2196"/>
              <a:gd name="T27" fmla="*/ 954 h 1392"/>
              <a:gd name="T28" fmla="*/ 100 w 2196"/>
              <a:gd name="T29" fmla="*/ 875 h 1392"/>
              <a:gd name="T30" fmla="*/ 150 w 2196"/>
              <a:gd name="T31" fmla="*/ 792 h 1392"/>
              <a:gd name="T32" fmla="*/ 208 w 2196"/>
              <a:gd name="T33" fmla="*/ 707 h 1392"/>
              <a:gd name="T34" fmla="*/ 276 w 2196"/>
              <a:gd name="T35" fmla="*/ 612 h 1392"/>
              <a:gd name="T36" fmla="*/ 376 w 2196"/>
              <a:gd name="T37" fmla="*/ 494 h 1392"/>
              <a:gd name="T38" fmla="*/ 486 w 2196"/>
              <a:gd name="T39" fmla="*/ 390 h 1392"/>
              <a:gd name="T40" fmla="*/ 606 w 2196"/>
              <a:gd name="T41" fmla="*/ 300 h 1392"/>
              <a:gd name="T42" fmla="*/ 744 w 2196"/>
              <a:gd name="T43" fmla="*/ 210 h 1392"/>
              <a:gd name="T44" fmla="*/ 900 w 2196"/>
              <a:gd name="T45" fmla="*/ 138 h 1392"/>
              <a:gd name="T46" fmla="*/ 1044 w 2196"/>
              <a:gd name="T47" fmla="*/ 84 h 1392"/>
              <a:gd name="T48" fmla="*/ 1212 w 2196"/>
              <a:gd name="T49" fmla="*/ 42 h 1392"/>
              <a:gd name="T50" fmla="*/ 1374 w 2196"/>
              <a:gd name="T51" fmla="*/ 12 h 1392"/>
              <a:gd name="T52" fmla="*/ 1572 w 2196"/>
              <a:gd name="T53" fmla="*/ 0 h 1392"/>
              <a:gd name="T54" fmla="*/ 1740 w 2196"/>
              <a:gd name="T55" fmla="*/ 12 h 1392"/>
              <a:gd name="T56" fmla="*/ 1914 w 2196"/>
              <a:gd name="T57" fmla="*/ 30 h 1392"/>
              <a:gd name="T58" fmla="*/ 2052 w 2196"/>
              <a:gd name="T59" fmla="*/ 60 h 1392"/>
              <a:gd name="T60" fmla="*/ 2125 w 2196"/>
              <a:gd name="T61" fmla="*/ 83 h 1392"/>
              <a:gd name="T62" fmla="*/ 2155 w 2196"/>
              <a:gd name="T63" fmla="*/ 101 h 1392"/>
              <a:gd name="T64" fmla="*/ 2176 w 2196"/>
              <a:gd name="T65" fmla="*/ 125 h 1392"/>
              <a:gd name="T66" fmla="*/ 2190 w 2196"/>
              <a:gd name="T67" fmla="*/ 144 h 1392"/>
              <a:gd name="T68" fmla="*/ 2196 w 2196"/>
              <a:gd name="T69" fmla="*/ 180 h 1392"/>
              <a:gd name="T70" fmla="*/ 2190 w 2196"/>
              <a:gd name="T71" fmla="*/ 240 h 1392"/>
              <a:gd name="T72" fmla="*/ 2154 w 2196"/>
              <a:gd name="T73" fmla="*/ 300 h 1392"/>
              <a:gd name="T74" fmla="*/ 1902 w 2196"/>
              <a:gd name="T75" fmla="*/ 540 h 1392"/>
              <a:gd name="T76" fmla="*/ 1716 w 2196"/>
              <a:gd name="T77" fmla="*/ 714 h 1392"/>
              <a:gd name="T78" fmla="*/ 1554 w 2196"/>
              <a:gd name="T79" fmla="*/ 858 h 1392"/>
              <a:gd name="T80" fmla="*/ 1374 w 2196"/>
              <a:gd name="T81" fmla="*/ 1014 h 1392"/>
              <a:gd name="T82" fmla="*/ 1176 w 2196"/>
              <a:gd name="T83" fmla="*/ 1164 h 1392"/>
              <a:gd name="T84" fmla="*/ 1026 w 2196"/>
              <a:gd name="T85" fmla="*/ 1272 h 1392"/>
              <a:gd name="T86" fmla="*/ 936 w 2196"/>
              <a:gd name="T87" fmla="*/ 1320 h 1392"/>
              <a:gd name="T88" fmla="*/ 852 w 2196"/>
              <a:gd name="T89" fmla="*/ 1350 h 1392"/>
              <a:gd name="T90" fmla="*/ 787 w 2196"/>
              <a:gd name="T91" fmla="*/ 1361 h 1392"/>
              <a:gd name="T92" fmla="*/ 694 w 2196"/>
              <a:gd name="T93" fmla="*/ 1370 h 1392"/>
              <a:gd name="T94" fmla="*/ 624 w 2196"/>
              <a:gd name="T95" fmla="*/ 1374 h 13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2196" h="1392">
                <a:moveTo>
                  <a:pt x="624" y="1374"/>
                </a:moveTo>
                <a:lnTo>
                  <a:pt x="534" y="1380"/>
                </a:lnTo>
                <a:lnTo>
                  <a:pt x="430" y="1382"/>
                </a:lnTo>
                <a:lnTo>
                  <a:pt x="340" y="1388"/>
                </a:lnTo>
                <a:lnTo>
                  <a:pt x="222" y="1392"/>
                </a:lnTo>
                <a:lnTo>
                  <a:pt x="148" y="1382"/>
                </a:lnTo>
                <a:lnTo>
                  <a:pt x="96" y="1374"/>
                </a:lnTo>
                <a:lnTo>
                  <a:pt x="42" y="1344"/>
                </a:lnTo>
                <a:lnTo>
                  <a:pt x="24" y="1314"/>
                </a:lnTo>
                <a:lnTo>
                  <a:pt x="0" y="1248"/>
                </a:lnTo>
                <a:lnTo>
                  <a:pt x="0" y="1182"/>
                </a:lnTo>
                <a:lnTo>
                  <a:pt x="12" y="1092"/>
                </a:lnTo>
                <a:lnTo>
                  <a:pt x="31" y="1025"/>
                </a:lnTo>
                <a:lnTo>
                  <a:pt x="60" y="954"/>
                </a:lnTo>
                <a:lnTo>
                  <a:pt x="100" y="875"/>
                </a:lnTo>
                <a:lnTo>
                  <a:pt x="150" y="792"/>
                </a:lnTo>
                <a:lnTo>
                  <a:pt x="208" y="707"/>
                </a:lnTo>
                <a:lnTo>
                  <a:pt x="276" y="612"/>
                </a:lnTo>
                <a:lnTo>
                  <a:pt x="376" y="494"/>
                </a:lnTo>
                <a:lnTo>
                  <a:pt x="486" y="390"/>
                </a:lnTo>
                <a:lnTo>
                  <a:pt x="606" y="300"/>
                </a:lnTo>
                <a:lnTo>
                  <a:pt x="744" y="210"/>
                </a:lnTo>
                <a:lnTo>
                  <a:pt x="900" y="138"/>
                </a:lnTo>
                <a:lnTo>
                  <a:pt x="1044" y="84"/>
                </a:lnTo>
                <a:lnTo>
                  <a:pt x="1212" y="42"/>
                </a:lnTo>
                <a:lnTo>
                  <a:pt x="1374" y="12"/>
                </a:lnTo>
                <a:lnTo>
                  <a:pt x="1572" y="0"/>
                </a:lnTo>
                <a:lnTo>
                  <a:pt x="1740" y="12"/>
                </a:lnTo>
                <a:lnTo>
                  <a:pt x="1914" y="30"/>
                </a:lnTo>
                <a:lnTo>
                  <a:pt x="2052" y="60"/>
                </a:lnTo>
                <a:lnTo>
                  <a:pt x="2125" y="83"/>
                </a:lnTo>
                <a:lnTo>
                  <a:pt x="2155" y="101"/>
                </a:lnTo>
                <a:lnTo>
                  <a:pt x="2176" y="125"/>
                </a:lnTo>
                <a:lnTo>
                  <a:pt x="2190" y="144"/>
                </a:lnTo>
                <a:lnTo>
                  <a:pt x="2196" y="180"/>
                </a:lnTo>
                <a:lnTo>
                  <a:pt x="2190" y="240"/>
                </a:lnTo>
                <a:lnTo>
                  <a:pt x="2154" y="300"/>
                </a:lnTo>
                <a:lnTo>
                  <a:pt x="1902" y="540"/>
                </a:lnTo>
                <a:lnTo>
                  <a:pt x="1716" y="714"/>
                </a:lnTo>
                <a:lnTo>
                  <a:pt x="1554" y="858"/>
                </a:lnTo>
                <a:lnTo>
                  <a:pt x="1374" y="1014"/>
                </a:lnTo>
                <a:lnTo>
                  <a:pt x="1176" y="1164"/>
                </a:lnTo>
                <a:lnTo>
                  <a:pt x="1026" y="1272"/>
                </a:lnTo>
                <a:lnTo>
                  <a:pt x="936" y="1320"/>
                </a:lnTo>
                <a:lnTo>
                  <a:pt x="852" y="1350"/>
                </a:lnTo>
                <a:lnTo>
                  <a:pt x="787" y="1361"/>
                </a:lnTo>
                <a:lnTo>
                  <a:pt x="694" y="1370"/>
                </a:lnTo>
                <a:lnTo>
                  <a:pt x="624" y="1374"/>
                </a:lnTo>
              </a:path>
            </a:pathLst>
          </a:custGeom>
          <a:solidFill>
            <a:srgbClr val="CCFFFF"/>
          </a:solidFill>
          <a:ln w="19080" cap="flat">
            <a:solidFill>
              <a:srgbClr val="CC66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s-CO">
              <a:solidFill>
                <a:srgbClr val="FFFFFF"/>
              </a:solidFill>
            </a:endParaRPr>
          </a:p>
        </p:txBody>
      </p:sp>
      <p:sp>
        <p:nvSpPr>
          <p:cNvPr id="60419" name="Freeform 3"/>
          <p:cNvSpPr>
            <a:spLocks noChangeArrowheads="1"/>
          </p:cNvSpPr>
          <p:nvPr/>
        </p:nvSpPr>
        <p:spPr bwMode="auto">
          <a:xfrm>
            <a:off x="4411663" y="3870325"/>
            <a:ext cx="3422650" cy="1403350"/>
          </a:xfrm>
          <a:custGeom>
            <a:avLst/>
            <a:gdLst>
              <a:gd name="T0" fmla="*/ 120 w 3210"/>
              <a:gd name="T1" fmla="*/ 708 h 1314"/>
              <a:gd name="T2" fmla="*/ 66 w 3210"/>
              <a:gd name="T3" fmla="*/ 630 h 1314"/>
              <a:gd name="T4" fmla="*/ 24 w 3210"/>
              <a:gd name="T5" fmla="*/ 546 h 1314"/>
              <a:gd name="T6" fmla="*/ 6 w 3210"/>
              <a:gd name="T7" fmla="*/ 474 h 1314"/>
              <a:gd name="T8" fmla="*/ 0 w 3210"/>
              <a:gd name="T9" fmla="*/ 390 h 1314"/>
              <a:gd name="T10" fmla="*/ 18 w 3210"/>
              <a:gd name="T11" fmla="*/ 306 h 1314"/>
              <a:gd name="T12" fmla="*/ 34 w 3210"/>
              <a:gd name="T13" fmla="*/ 269 h 1314"/>
              <a:gd name="T14" fmla="*/ 54 w 3210"/>
              <a:gd name="T15" fmla="*/ 234 h 1314"/>
              <a:gd name="T16" fmla="*/ 82 w 3210"/>
              <a:gd name="T17" fmla="*/ 203 h 1314"/>
              <a:gd name="T18" fmla="*/ 120 w 3210"/>
              <a:gd name="T19" fmla="*/ 180 h 1314"/>
              <a:gd name="T20" fmla="*/ 166 w 3210"/>
              <a:gd name="T21" fmla="*/ 161 h 1314"/>
              <a:gd name="T22" fmla="*/ 259 w 3210"/>
              <a:gd name="T23" fmla="*/ 143 h 1314"/>
              <a:gd name="T24" fmla="*/ 414 w 3210"/>
              <a:gd name="T25" fmla="*/ 126 h 1314"/>
              <a:gd name="T26" fmla="*/ 678 w 3210"/>
              <a:gd name="T27" fmla="*/ 114 h 1314"/>
              <a:gd name="T28" fmla="*/ 906 w 3210"/>
              <a:gd name="T29" fmla="*/ 108 h 1314"/>
              <a:gd name="T30" fmla="*/ 1170 w 3210"/>
              <a:gd name="T31" fmla="*/ 96 h 1314"/>
              <a:gd name="T32" fmla="*/ 1428 w 3210"/>
              <a:gd name="T33" fmla="*/ 78 h 1314"/>
              <a:gd name="T34" fmla="*/ 1549 w 3210"/>
              <a:gd name="T35" fmla="*/ 68 h 1314"/>
              <a:gd name="T36" fmla="*/ 1698 w 3210"/>
              <a:gd name="T37" fmla="*/ 54 h 1314"/>
              <a:gd name="T38" fmla="*/ 1762 w 3210"/>
              <a:gd name="T39" fmla="*/ 44 h 1314"/>
              <a:gd name="T40" fmla="*/ 1824 w 3210"/>
              <a:gd name="T41" fmla="*/ 30 h 1314"/>
              <a:gd name="T42" fmla="*/ 1896 w 3210"/>
              <a:gd name="T43" fmla="*/ 0 h 1314"/>
              <a:gd name="T44" fmla="*/ 2034 w 3210"/>
              <a:gd name="T45" fmla="*/ 6 h 1314"/>
              <a:gd name="T46" fmla="*/ 2304 w 3210"/>
              <a:gd name="T47" fmla="*/ 18 h 1314"/>
              <a:gd name="T48" fmla="*/ 2538 w 3210"/>
              <a:gd name="T49" fmla="*/ 24 h 1314"/>
              <a:gd name="T50" fmla="*/ 2694 w 3210"/>
              <a:gd name="T51" fmla="*/ 30 h 1314"/>
              <a:gd name="T52" fmla="*/ 2898 w 3210"/>
              <a:gd name="T53" fmla="*/ 48 h 1314"/>
              <a:gd name="T54" fmla="*/ 3018 w 3210"/>
              <a:gd name="T55" fmla="*/ 60 h 1314"/>
              <a:gd name="T56" fmla="*/ 3097 w 3210"/>
              <a:gd name="T57" fmla="*/ 71 h 1314"/>
              <a:gd name="T58" fmla="*/ 3151 w 3210"/>
              <a:gd name="T59" fmla="*/ 86 h 1314"/>
              <a:gd name="T60" fmla="*/ 3175 w 3210"/>
              <a:gd name="T61" fmla="*/ 98 h 1314"/>
              <a:gd name="T62" fmla="*/ 3204 w 3210"/>
              <a:gd name="T63" fmla="*/ 138 h 1314"/>
              <a:gd name="T64" fmla="*/ 3210 w 3210"/>
              <a:gd name="T65" fmla="*/ 204 h 1314"/>
              <a:gd name="T66" fmla="*/ 3198 w 3210"/>
              <a:gd name="T67" fmla="*/ 288 h 1314"/>
              <a:gd name="T68" fmla="*/ 3168 w 3210"/>
              <a:gd name="T69" fmla="*/ 384 h 1314"/>
              <a:gd name="T70" fmla="*/ 3114 w 3210"/>
              <a:gd name="T71" fmla="*/ 480 h 1314"/>
              <a:gd name="T72" fmla="*/ 3048 w 3210"/>
              <a:gd name="T73" fmla="*/ 576 h 1314"/>
              <a:gd name="T74" fmla="*/ 2976 w 3210"/>
              <a:gd name="T75" fmla="*/ 666 h 1314"/>
              <a:gd name="T76" fmla="*/ 2856 w 3210"/>
              <a:gd name="T77" fmla="*/ 786 h 1314"/>
              <a:gd name="T78" fmla="*/ 2676 w 3210"/>
              <a:gd name="T79" fmla="*/ 948 h 1314"/>
              <a:gd name="T80" fmla="*/ 2514 w 3210"/>
              <a:gd name="T81" fmla="*/ 1056 h 1314"/>
              <a:gd name="T82" fmla="*/ 2376 w 3210"/>
              <a:gd name="T83" fmla="*/ 1134 h 1314"/>
              <a:gd name="T84" fmla="*/ 2178 w 3210"/>
              <a:gd name="T85" fmla="*/ 1218 h 1314"/>
              <a:gd name="T86" fmla="*/ 1986 w 3210"/>
              <a:gd name="T87" fmla="*/ 1266 h 1314"/>
              <a:gd name="T88" fmla="*/ 1818 w 3210"/>
              <a:gd name="T89" fmla="*/ 1296 h 1314"/>
              <a:gd name="T90" fmla="*/ 1596 w 3210"/>
              <a:gd name="T91" fmla="*/ 1314 h 1314"/>
              <a:gd name="T92" fmla="*/ 1350 w 3210"/>
              <a:gd name="T93" fmla="*/ 1314 h 1314"/>
              <a:gd name="T94" fmla="*/ 1194 w 3210"/>
              <a:gd name="T95" fmla="*/ 1296 h 1314"/>
              <a:gd name="T96" fmla="*/ 978 w 3210"/>
              <a:gd name="T97" fmla="*/ 1248 h 1314"/>
              <a:gd name="T98" fmla="*/ 726 w 3210"/>
              <a:gd name="T99" fmla="*/ 1146 h 1314"/>
              <a:gd name="T100" fmla="*/ 594 w 3210"/>
              <a:gd name="T101" fmla="*/ 1074 h 1314"/>
              <a:gd name="T102" fmla="*/ 438 w 3210"/>
              <a:gd name="T103" fmla="*/ 984 h 1314"/>
              <a:gd name="T104" fmla="*/ 276 w 3210"/>
              <a:gd name="T105" fmla="*/ 864 h 1314"/>
              <a:gd name="T106" fmla="*/ 186 w 3210"/>
              <a:gd name="T107" fmla="*/ 780 h 1314"/>
              <a:gd name="T108" fmla="*/ 120 w 3210"/>
              <a:gd name="T109" fmla="*/ 708 h 13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210" h="1314">
                <a:moveTo>
                  <a:pt x="120" y="708"/>
                </a:moveTo>
                <a:lnTo>
                  <a:pt x="66" y="630"/>
                </a:lnTo>
                <a:lnTo>
                  <a:pt x="24" y="546"/>
                </a:lnTo>
                <a:lnTo>
                  <a:pt x="6" y="474"/>
                </a:lnTo>
                <a:lnTo>
                  <a:pt x="0" y="390"/>
                </a:lnTo>
                <a:lnTo>
                  <a:pt x="18" y="306"/>
                </a:lnTo>
                <a:lnTo>
                  <a:pt x="34" y="269"/>
                </a:lnTo>
                <a:lnTo>
                  <a:pt x="54" y="234"/>
                </a:lnTo>
                <a:lnTo>
                  <a:pt x="82" y="203"/>
                </a:lnTo>
                <a:lnTo>
                  <a:pt x="120" y="180"/>
                </a:lnTo>
                <a:lnTo>
                  <a:pt x="166" y="161"/>
                </a:lnTo>
                <a:lnTo>
                  <a:pt x="259" y="143"/>
                </a:lnTo>
                <a:lnTo>
                  <a:pt x="414" y="126"/>
                </a:lnTo>
                <a:lnTo>
                  <a:pt x="678" y="114"/>
                </a:lnTo>
                <a:lnTo>
                  <a:pt x="906" y="108"/>
                </a:lnTo>
                <a:lnTo>
                  <a:pt x="1170" y="96"/>
                </a:lnTo>
                <a:lnTo>
                  <a:pt x="1428" y="78"/>
                </a:lnTo>
                <a:lnTo>
                  <a:pt x="1549" y="68"/>
                </a:lnTo>
                <a:lnTo>
                  <a:pt x="1698" y="54"/>
                </a:lnTo>
                <a:lnTo>
                  <a:pt x="1762" y="44"/>
                </a:lnTo>
                <a:lnTo>
                  <a:pt x="1824" y="30"/>
                </a:lnTo>
                <a:lnTo>
                  <a:pt x="1896" y="0"/>
                </a:lnTo>
                <a:lnTo>
                  <a:pt x="2034" y="6"/>
                </a:lnTo>
                <a:lnTo>
                  <a:pt x="2304" y="18"/>
                </a:lnTo>
                <a:lnTo>
                  <a:pt x="2538" y="24"/>
                </a:lnTo>
                <a:lnTo>
                  <a:pt x="2694" y="30"/>
                </a:lnTo>
                <a:lnTo>
                  <a:pt x="2898" y="48"/>
                </a:lnTo>
                <a:lnTo>
                  <a:pt x="3018" y="60"/>
                </a:lnTo>
                <a:lnTo>
                  <a:pt x="3097" y="71"/>
                </a:lnTo>
                <a:lnTo>
                  <a:pt x="3151" y="86"/>
                </a:lnTo>
                <a:lnTo>
                  <a:pt x="3175" y="98"/>
                </a:lnTo>
                <a:lnTo>
                  <a:pt x="3204" y="138"/>
                </a:lnTo>
                <a:lnTo>
                  <a:pt x="3210" y="204"/>
                </a:lnTo>
                <a:lnTo>
                  <a:pt x="3198" y="288"/>
                </a:lnTo>
                <a:lnTo>
                  <a:pt x="3168" y="384"/>
                </a:lnTo>
                <a:lnTo>
                  <a:pt x="3114" y="480"/>
                </a:lnTo>
                <a:lnTo>
                  <a:pt x="3048" y="576"/>
                </a:lnTo>
                <a:lnTo>
                  <a:pt x="2976" y="666"/>
                </a:lnTo>
                <a:lnTo>
                  <a:pt x="2856" y="786"/>
                </a:lnTo>
                <a:lnTo>
                  <a:pt x="2676" y="948"/>
                </a:lnTo>
                <a:lnTo>
                  <a:pt x="2514" y="1056"/>
                </a:lnTo>
                <a:lnTo>
                  <a:pt x="2376" y="1134"/>
                </a:lnTo>
                <a:lnTo>
                  <a:pt x="2178" y="1218"/>
                </a:lnTo>
                <a:lnTo>
                  <a:pt x="1986" y="1266"/>
                </a:lnTo>
                <a:lnTo>
                  <a:pt x="1818" y="1296"/>
                </a:lnTo>
                <a:lnTo>
                  <a:pt x="1596" y="1314"/>
                </a:lnTo>
                <a:lnTo>
                  <a:pt x="1350" y="1314"/>
                </a:lnTo>
                <a:lnTo>
                  <a:pt x="1194" y="1296"/>
                </a:lnTo>
                <a:lnTo>
                  <a:pt x="978" y="1248"/>
                </a:lnTo>
                <a:lnTo>
                  <a:pt x="726" y="1146"/>
                </a:lnTo>
                <a:lnTo>
                  <a:pt x="594" y="1074"/>
                </a:lnTo>
                <a:lnTo>
                  <a:pt x="438" y="984"/>
                </a:lnTo>
                <a:lnTo>
                  <a:pt x="276" y="864"/>
                </a:lnTo>
                <a:lnTo>
                  <a:pt x="186" y="780"/>
                </a:lnTo>
                <a:lnTo>
                  <a:pt x="120" y="708"/>
                </a:lnTo>
                <a:close/>
              </a:path>
            </a:pathLst>
          </a:custGeom>
          <a:solidFill>
            <a:srgbClr val="CCFFFF"/>
          </a:solidFill>
          <a:ln w="19080" cap="flat">
            <a:solidFill>
              <a:srgbClr val="CC66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s-CO">
              <a:solidFill>
                <a:srgbClr val="FFFFFF"/>
              </a:solidFill>
            </a:endParaRPr>
          </a:p>
        </p:txBody>
      </p:sp>
      <p:sp>
        <p:nvSpPr>
          <p:cNvPr id="60420" name="Freeform 4"/>
          <p:cNvSpPr>
            <a:spLocks noChangeArrowheads="1"/>
          </p:cNvSpPr>
          <p:nvPr/>
        </p:nvSpPr>
        <p:spPr bwMode="auto">
          <a:xfrm>
            <a:off x="5562600" y="2438401"/>
            <a:ext cx="2279650" cy="1458913"/>
          </a:xfrm>
          <a:custGeom>
            <a:avLst/>
            <a:gdLst>
              <a:gd name="T0" fmla="*/ 900 w 2136"/>
              <a:gd name="T1" fmla="*/ 1314 h 1368"/>
              <a:gd name="T2" fmla="*/ 1068 w 2136"/>
              <a:gd name="T3" fmla="*/ 1314 h 1368"/>
              <a:gd name="T4" fmla="*/ 1194 w 2136"/>
              <a:gd name="T5" fmla="*/ 1320 h 1368"/>
              <a:gd name="T6" fmla="*/ 1536 w 2136"/>
              <a:gd name="T7" fmla="*/ 1332 h 1368"/>
              <a:gd name="T8" fmla="*/ 1746 w 2136"/>
              <a:gd name="T9" fmla="*/ 1344 h 1368"/>
              <a:gd name="T10" fmla="*/ 1918 w 2136"/>
              <a:gd name="T11" fmla="*/ 1352 h 1368"/>
              <a:gd name="T12" fmla="*/ 2040 w 2136"/>
              <a:gd name="T13" fmla="*/ 1368 h 1368"/>
              <a:gd name="T14" fmla="*/ 2094 w 2136"/>
              <a:gd name="T15" fmla="*/ 1362 h 1368"/>
              <a:gd name="T16" fmla="*/ 2116 w 2136"/>
              <a:gd name="T17" fmla="*/ 1352 h 1368"/>
              <a:gd name="T18" fmla="*/ 2130 w 2136"/>
              <a:gd name="T19" fmla="*/ 1332 h 1368"/>
              <a:gd name="T20" fmla="*/ 2136 w 2136"/>
              <a:gd name="T21" fmla="*/ 1278 h 1368"/>
              <a:gd name="T22" fmla="*/ 2136 w 2136"/>
              <a:gd name="T23" fmla="*/ 1182 h 1368"/>
              <a:gd name="T24" fmla="*/ 2124 w 2136"/>
              <a:gd name="T25" fmla="*/ 1092 h 1368"/>
              <a:gd name="T26" fmla="*/ 2100 w 2136"/>
              <a:gd name="T27" fmla="*/ 984 h 1368"/>
              <a:gd name="T28" fmla="*/ 2070 w 2136"/>
              <a:gd name="T29" fmla="*/ 888 h 1368"/>
              <a:gd name="T30" fmla="*/ 2047 w 2136"/>
              <a:gd name="T31" fmla="*/ 815 h 1368"/>
              <a:gd name="T32" fmla="*/ 2004 w 2136"/>
              <a:gd name="T33" fmla="*/ 720 h 1368"/>
              <a:gd name="T34" fmla="*/ 1968 w 2136"/>
              <a:gd name="T35" fmla="*/ 648 h 1368"/>
              <a:gd name="T36" fmla="*/ 1926 w 2136"/>
              <a:gd name="T37" fmla="*/ 582 h 1368"/>
              <a:gd name="T38" fmla="*/ 1866 w 2136"/>
              <a:gd name="T39" fmla="*/ 492 h 1368"/>
              <a:gd name="T40" fmla="*/ 1824 w 2136"/>
              <a:gd name="T41" fmla="*/ 438 h 1368"/>
              <a:gd name="T42" fmla="*/ 1764 w 2136"/>
              <a:gd name="T43" fmla="*/ 372 h 1368"/>
              <a:gd name="T44" fmla="*/ 1716 w 2136"/>
              <a:gd name="T45" fmla="*/ 324 h 1368"/>
              <a:gd name="T46" fmla="*/ 1651 w 2136"/>
              <a:gd name="T47" fmla="*/ 266 h 1368"/>
              <a:gd name="T48" fmla="*/ 1576 w 2136"/>
              <a:gd name="T49" fmla="*/ 206 h 1368"/>
              <a:gd name="T50" fmla="*/ 1470 w 2136"/>
              <a:gd name="T51" fmla="*/ 138 h 1368"/>
              <a:gd name="T52" fmla="*/ 1387 w 2136"/>
              <a:gd name="T53" fmla="*/ 86 h 1368"/>
              <a:gd name="T54" fmla="*/ 1278 w 2136"/>
              <a:gd name="T55" fmla="*/ 30 h 1368"/>
              <a:gd name="T56" fmla="*/ 1194 w 2136"/>
              <a:gd name="T57" fmla="*/ 0 h 1368"/>
              <a:gd name="T58" fmla="*/ 1140 w 2136"/>
              <a:gd name="T59" fmla="*/ 0 h 1368"/>
              <a:gd name="T60" fmla="*/ 1086 w 2136"/>
              <a:gd name="T61" fmla="*/ 30 h 1368"/>
              <a:gd name="T62" fmla="*/ 990 w 2136"/>
              <a:gd name="T63" fmla="*/ 108 h 1368"/>
              <a:gd name="T64" fmla="*/ 876 w 2136"/>
              <a:gd name="T65" fmla="*/ 210 h 1368"/>
              <a:gd name="T66" fmla="*/ 780 w 2136"/>
              <a:gd name="T67" fmla="*/ 300 h 1368"/>
              <a:gd name="T68" fmla="*/ 624 w 2136"/>
              <a:gd name="T69" fmla="*/ 444 h 1368"/>
              <a:gd name="T70" fmla="*/ 450 w 2136"/>
              <a:gd name="T71" fmla="*/ 600 h 1368"/>
              <a:gd name="T72" fmla="*/ 288 w 2136"/>
              <a:gd name="T73" fmla="*/ 744 h 1368"/>
              <a:gd name="T74" fmla="*/ 138 w 2136"/>
              <a:gd name="T75" fmla="*/ 870 h 1368"/>
              <a:gd name="T76" fmla="*/ 0 w 2136"/>
              <a:gd name="T77" fmla="*/ 978 h 13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2136" h="1368">
                <a:moveTo>
                  <a:pt x="900" y="1314"/>
                </a:moveTo>
                <a:lnTo>
                  <a:pt x="1068" y="1314"/>
                </a:lnTo>
                <a:lnTo>
                  <a:pt x="1194" y="1320"/>
                </a:lnTo>
                <a:lnTo>
                  <a:pt x="1536" y="1332"/>
                </a:lnTo>
                <a:lnTo>
                  <a:pt x="1746" y="1344"/>
                </a:lnTo>
                <a:lnTo>
                  <a:pt x="1918" y="1352"/>
                </a:lnTo>
                <a:lnTo>
                  <a:pt x="2040" y="1368"/>
                </a:lnTo>
                <a:lnTo>
                  <a:pt x="2094" y="1362"/>
                </a:lnTo>
                <a:lnTo>
                  <a:pt x="2116" y="1352"/>
                </a:lnTo>
                <a:lnTo>
                  <a:pt x="2130" y="1332"/>
                </a:lnTo>
                <a:lnTo>
                  <a:pt x="2136" y="1278"/>
                </a:lnTo>
                <a:lnTo>
                  <a:pt x="2136" y="1182"/>
                </a:lnTo>
                <a:lnTo>
                  <a:pt x="2124" y="1092"/>
                </a:lnTo>
                <a:lnTo>
                  <a:pt x="2100" y="984"/>
                </a:lnTo>
                <a:lnTo>
                  <a:pt x="2070" y="888"/>
                </a:lnTo>
                <a:lnTo>
                  <a:pt x="2047" y="815"/>
                </a:lnTo>
                <a:lnTo>
                  <a:pt x="2004" y="720"/>
                </a:lnTo>
                <a:lnTo>
                  <a:pt x="1968" y="648"/>
                </a:lnTo>
                <a:lnTo>
                  <a:pt x="1926" y="582"/>
                </a:lnTo>
                <a:lnTo>
                  <a:pt x="1866" y="492"/>
                </a:lnTo>
                <a:lnTo>
                  <a:pt x="1824" y="438"/>
                </a:lnTo>
                <a:lnTo>
                  <a:pt x="1764" y="372"/>
                </a:lnTo>
                <a:lnTo>
                  <a:pt x="1716" y="324"/>
                </a:lnTo>
                <a:lnTo>
                  <a:pt x="1651" y="266"/>
                </a:lnTo>
                <a:lnTo>
                  <a:pt x="1576" y="206"/>
                </a:lnTo>
                <a:lnTo>
                  <a:pt x="1470" y="138"/>
                </a:lnTo>
                <a:lnTo>
                  <a:pt x="1387" y="86"/>
                </a:lnTo>
                <a:lnTo>
                  <a:pt x="1278" y="30"/>
                </a:lnTo>
                <a:lnTo>
                  <a:pt x="1194" y="0"/>
                </a:lnTo>
                <a:lnTo>
                  <a:pt x="1140" y="0"/>
                </a:lnTo>
                <a:lnTo>
                  <a:pt x="1086" y="30"/>
                </a:lnTo>
                <a:lnTo>
                  <a:pt x="990" y="108"/>
                </a:lnTo>
                <a:lnTo>
                  <a:pt x="876" y="210"/>
                </a:lnTo>
                <a:lnTo>
                  <a:pt x="780" y="300"/>
                </a:lnTo>
                <a:lnTo>
                  <a:pt x="624" y="444"/>
                </a:lnTo>
                <a:lnTo>
                  <a:pt x="450" y="600"/>
                </a:lnTo>
                <a:lnTo>
                  <a:pt x="288" y="744"/>
                </a:lnTo>
                <a:lnTo>
                  <a:pt x="138" y="870"/>
                </a:lnTo>
                <a:lnTo>
                  <a:pt x="0" y="978"/>
                </a:lnTo>
              </a:path>
            </a:pathLst>
          </a:custGeom>
          <a:noFill/>
          <a:ln w="19080" cap="flat">
            <a:solidFill>
              <a:srgbClr val="CC66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s-CO">
              <a:solidFill>
                <a:srgbClr val="FFFFFF"/>
              </a:solidFill>
            </a:endParaRPr>
          </a:p>
        </p:txBody>
      </p:sp>
      <p:sp>
        <p:nvSpPr>
          <p:cNvPr id="60421" name="Oval 5"/>
          <p:cNvSpPr>
            <a:spLocks noChangeArrowheads="1"/>
          </p:cNvSpPr>
          <p:nvPr/>
        </p:nvSpPr>
        <p:spPr bwMode="auto">
          <a:xfrm>
            <a:off x="6343650" y="3681413"/>
            <a:ext cx="96838" cy="82550"/>
          </a:xfrm>
          <a:prstGeom prst="ellipse">
            <a:avLst/>
          </a:prstGeom>
          <a:solidFill>
            <a:srgbClr val="F5D87D"/>
          </a:solidFill>
          <a:ln w="9360" cap="sq">
            <a:solidFill>
              <a:srgbClr val="CC66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s-CO">
              <a:solidFill>
                <a:srgbClr val="FFFFFF"/>
              </a:solidFill>
            </a:endParaRPr>
          </a:p>
        </p:txBody>
      </p:sp>
      <p:sp>
        <p:nvSpPr>
          <p:cNvPr id="60422" name="Oval 6"/>
          <p:cNvSpPr>
            <a:spLocks noChangeArrowheads="1"/>
          </p:cNvSpPr>
          <p:nvPr/>
        </p:nvSpPr>
        <p:spPr bwMode="auto">
          <a:xfrm>
            <a:off x="6951664" y="3749675"/>
            <a:ext cx="77787" cy="77788"/>
          </a:xfrm>
          <a:prstGeom prst="ellipse">
            <a:avLst/>
          </a:prstGeom>
          <a:solidFill>
            <a:srgbClr val="F5D87D"/>
          </a:solidFill>
          <a:ln w="9360" cap="sq">
            <a:solidFill>
              <a:srgbClr val="CC66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s-CO">
              <a:solidFill>
                <a:srgbClr val="FFFFFF"/>
              </a:solidFill>
            </a:endParaRPr>
          </a:p>
        </p:txBody>
      </p:sp>
      <p:sp>
        <p:nvSpPr>
          <p:cNvPr id="60423" name="Oval 7"/>
          <p:cNvSpPr>
            <a:spLocks noChangeArrowheads="1"/>
          </p:cNvSpPr>
          <p:nvPr/>
        </p:nvSpPr>
        <p:spPr bwMode="auto">
          <a:xfrm>
            <a:off x="7169150" y="3756025"/>
            <a:ext cx="77788" cy="77788"/>
          </a:xfrm>
          <a:prstGeom prst="ellipse">
            <a:avLst/>
          </a:prstGeom>
          <a:solidFill>
            <a:srgbClr val="F5D87D"/>
          </a:solidFill>
          <a:ln w="9360" cap="sq">
            <a:solidFill>
              <a:srgbClr val="CC66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s-CO">
              <a:solidFill>
                <a:srgbClr val="FFFFFF"/>
              </a:solidFill>
            </a:endParaRPr>
          </a:p>
        </p:txBody>
      </p:sp>
      <p:sp>
        <p:nvSpPr>
          <p:cNvPr id="60424" name="Oval 8"/>
          <p:cNvSpPr>
            <a:spLocks noChangeArrowheads="1"/>
          </p:cNvSpPr>
          <p:nvPr/>
        </p:nvSpPr>
        <p:spPr bwMode="auto">
          <a:xfrm>
            <a:off x="6742114" y="3729039"/>
            <a:ext cx="77787" cy="79375"/>
          </a:xfrm>
          <a:prstGeom prst="ellipse">
            <a:avLst/>
          </a:prstGeom>
          <a:solidFill>
            <a:srgbClr val="F5D87D"/>
          </a:solidFill>
          <a:ln w="9360" cap="sq">
            <a:solidFill>
              <a:srgbClr val="CC66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s-CO">
              <a:solidFill>
                <a:srgbClr val="FFFFFF"/>
              </a:solidFill>
            </a:endParaRPr>
          </a:p>
        </p:txBody>
      </p:sp>
      <p:sp>
        <p:nvSpPr>
          <p:cNvPr id="60425" name="Freeform 9"/>
          <p:cNvSpPr>
            <a:spLocks noChangeArrowheads="1"/>
          </p:cNvSpPr>
          <p:nvPr/>
        </p:nvSpPr>
        <p:spPr bwMode="auto">
          <a:xfrm>
            <a:off x="5148264" y="2438401"/>
            <a:ext cx="2693987" cy="1458913"/>
          </a:xfrm>
          <a:custGeom>
            <a:avLst/>
            <a:gdLst>
              <a:gd name="T0" fmla="*/ 2349 w 3043"/>
              <a:gd name="T1" fmla="*/ 1431 h 1648"/>
              <a:gd name="T2" fmla="*/ 2780 w 3043"/>
              <a:gd name="T3" fmla="*/ 1629 h 1648"/>
              <a:gd name="T4" fmla="*/ 3019 w 3043"/>
              <a:gd name="T5" fmla="*/ 1629 h 1648"/>
              <a:gd name="T6" fmla="*/ 3043 w 3043"/>
              <a:gd name="T7" fmla="*/ 1424 h 1648"/>
              <a:gd name="T8" fmla="*/ 2963 w 3043"/>
              <a:gd name="T9" fmla="*/ 1070 h 1648"/>
              <a:gd name="T10" fmla="*/ 2840 w 3043"/>
              <a:gd name="T11" fmla="*/ 781 h 1648"/>
              <a:gd name="T12" fmla="*/ 2667 w 3043"/>
              <a:gd name="T13" fmla="*/ 528 h 1648"/>
              <a:gd name="T14" fmla="*/ 2458 w 3043"/>
              <a:gd name="T15" fmla="*/ 320 h 1648"/>
              <a:gd name="T16" fmla="*/ 2140 w 3043"/>
              <a:gd name="T17" fmla="*/ 104 h 1648"/>
              <a:gd name="T18" fmla="*/ 1842 w 3043"/>
              <a:gd name="T19" fmla="*/ 0 h 1648"/>
              <a:gd name="T20" fmla="*/ 1524 w 3043"/>
              <a:gd name="T21" fmla="*/ 253 h 1648"/>
              <a:gd name="T22" fmla="*/ 1010 w 3043"/>
              <a:gd name="T23" fmla="*/ 723 h 1648"/>
              <a:gd name="T24" fmla="*/ 474 w 3043"/>
              <a:gd name="T25" fmla="*/ 1176 h 1648"/>
              <a:gd name="T26" fmla="*/ 135 w 3043"/>
              <a:gd name="T27" fmla="*/ 1404 h 1648"/>
              <a:gd name="T28" fmla="*/ 303 w 3043"/>
              <a:gd name="T29" fmla="*/ 1389 h 1648"/>
              <a:gd name="T30" fmla="*/ 654 w 3043"/>
              <a:gd name="T31" fmla="*/ 1152 h 1648"/>
              <a:gd name="T32" fmla="*/ 1035 w 3043"/>
              <a:gd name="T33" fmla="*/ 1032 h 1648"/>
              <a:gd name="T34" fmla="*/ 1662 w 3043"/>
              <a:gd name="T35" fmla="*/ 990 h 1648"/>
              <a:gd name="T36" fmla="*/ 2061 w 3043"/>
              <a:gd name="T37" fmla="*/ 1044 h 1648"/>
              <a:gd name="T38" fmla="*/ 2304 w 3043"/>
              <a:gd name="T39" fmla="*/ 1251 h 1648"/>
              <a:gd name="T40" fmla="*/ 2016 w 3043"/>
              <a:gd name="T41" fmla="*/ 1212 h 1648"/>
              <a:gd name="T42" fmla="*/ 1743 w 3043"/>
              <a:gd name="T43" fmla="*/ 1203 h 1648"/>
              <a:gd name="T44" fmla="*/ 1434 w 3043"/>
              <a:gd name="T45" fmla="*/ 1239 h 1648"/>
              <a:gd name="T46" fmla="*/ 1122 w 3043"/>
              <a:gd name="T47" fmla="*/ 1212 h 1648"/>
              <a:gd name="T48" fmla="*/ 900 w 3043"/>
              <a:gd name="T49" fmla="*/ 1185 h 1648"/>
              <a:gd name="T50" fmla="*/ 795 w 3043"/>
              <a:gd name="T51" fmla="*/ 1290 h 1648"/>
              <a:gd name="T52" fmla="*/ 822 w 3043"/>
              <a:gd name="T53" fmla="*/ 1398 h 1648"/>
              <a:gd name="T54" fmla="*/ 1005 w 3043"/>
              <a:gd name="T55" fmla="*/ 1458 h 1648"/>
              <a:gd name="T56" fmla="*/ 1296 w 3043"/>
              <a:gd name="T57" fmla="*/ 1401 h 1648"/>
              <a:gd name="T58" fmla="*/ 1506 w 3043"/>
              <a:gd name="T59" fmla="*/ 1311 h 1648"/>
              <a:gd name="T60" fmla="*/ 1524 w 3043"/>
              <a:gd name="T61" fmla="*/ 1407 h 1648"/>
              <a:gd name="T62" fmla="*/ 1500 w 3043"/>
              <a:gd name="T63" fmla="*/ 1533 h 1648"/>
              <a:gd name="T64" fmla="*/ 1764 w 3043"/>
              <a:gd name="T65" fmla="*/ 1512 h 1648"/>
              <a:gd name="T66" fmla="*/ 1725 w 3043"/>
              <a:gd name="T67" fmla="*/ 1323 h 1648"/>
              <a:gd name="T68" fmla="*/ 1824 w 3043"/>
              <a:gd name="T69" fmla="*/ 1290 h 1648"/>
              <a:gd name="T70" fmla="*/ 1935 w 3043"/>
              <a:gd name="T71" fmla="*/ 1488 h 1648"/>
              <a:gd name="T72" fmla="*/ 2004 w 3043"/>
              <a:gd name="T73" fmla="*/ 1533 h 1648"/>
              <a:gd name="T74" fmla="*/ 1953 w 3043"/>
              <a:gd name="T75" fmla="*/ 1368 h 1648"/>
              <a:gd name="T76" fmla="*/ 2022 w 3043"/>
              <a:gd name="T77" fmla="*/ 1314 h 1648"/>
              <a:gd name="T78" fmla="*/ 2112 w 3043"/>
              <a:gd name="T79" fmla="*/ 1428 h 1648"/>
              <a:gd name="T80" fmla="*/ 2253 w 3043"/>
              <a:gd name="T81" fmla="*/ 1593 h 1648"/>
              <a:gd name="T82" fmla="*/ 2199 w 3043"/>
              <a:gd name="T83" fmla="*/ 1383 h 16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3043" h="1648">
                <a:moveTo>
                  <a:pt x="2256" y="1326"/>
                </a:moveTo>
                <a:lnTo>
                  <a:pt x="2310" y="1341"/>
                </a:lnTo>
                <a:lnTo>
                  <a:pt x="2349" y="1431"/>
                </a:lnTo>
                <a:lnTo>
                  <a:pt x="2442" y="1611"/>
                </a:lnTo>
                <a:lnTo>
                  <a:pt x="2573" y="1619"/>
                </a:lnTo>
                <a:lnTo>
                  <a:pt x="2780" y="1629"/>
                </a:lnTo>
                <a:lnTo>
                  <a:pt x="2927" y="1648"/>
                </a:lnTo>
                <a:lnTo>
                  <a:pt x="2992" y="1641"/>
                </a:lnTo>
                <a:lnTo>
                  <a:pt x="3019" y="1629"/>
                </a:lnTo>
                <a:lnTo>
                  <a:pt x="3036" y="1605"/>
                </a:lnTo>
                <a:lnTo>
                  <a:pt x="3043" y="1540"/>
                </a:lnTo>
                <a:lnTo>
                  <a:pt x="3043" y="1424"/>
                </a:lnTo>
                <a:lnTo>
                  <a:pt x="3029" y="1316"/>
                </a:lnTo>
                <a:lnTo>
                  <a:pt x="3000" y="1185"/>
                </a:lnTo>
                <a:lnTo>
                  <a:pt x="2963" y="1070"/>
                </a:lnTo>
                <a:lnTo>
                  <a:pt x="2936" y="982"/>
                </a:lnTo>
                <a:lnTo>
                  <a:pt x="2884" y="867"/>
                </a:lnTo>
                <a:lnTo>
                  <a:pt x="2840" y="781"/>
                </a:lnTo>
                <a:lnTo>
                  <a:pt x="2790" y="701"/>
                </a:lnTo>
                <a:lnTo>
                  <a:pt x="2718" y="593"/>
                </a:lnTo>
                <a:lnTo>
                  <a:pt x="2667" y="528"/>
                </a:lnTo>
                <a:lnTo>
                  <a:pt x="2595" y="448"/>
                </a:lnTo>
                <a:lnTo>
                  <a:pt x="2537" y="390"/>
                </a:lnTo>
                <a:lnTo>
                  <a:pt x="2458" y="320"/>
                </a:lnTo>
                <a:lnTo>
                  <a:pt x="2368" y="248"/>
                </a:lnTo>
                <a:lnTo>
                  <a:pt x="2240" y="166"/>
                </a:lnTo>
                <a:lnTo>
                  <a:pt x="2140" y="104"/>
                </a:lnTo>
                <a:lnTo>
                  <a:pt x="2009" y="36"/>
                </a:lnTo>
                <a:lnTo>
                  <a:pt x="1907" y="0"/>
                </a:lnTo>
                <a:lnTo>
                  <a:pt x="1842" y="0"/>
                </a:lnTo>
                <a:lnTo>
                  <a:pt x="1777" y="36"/>
                </a:lnTo>
                <a:lnTo>
                  <a:pt x="1661" y="130"/>
                </a:lnTo>
                <a:lnTo>
                  <a:pt x="1524" y="253"/>
                </a:lnTo>
                <a:lnTo>
                  <a:pt x="1408" y="361"/>
                </a:lnTo>
                <a:lnTo>
                  <a:pt x="1220" y="535"/>
                </a:lnTo>
                <a:lnTo>
                  <a:pt x="1010" y="723"/>
                </a:lnTo>
                <a:lnTo>
                  <a:pt x="815" y="896"/>
                </a:lnTo>
                <a:lnTo>
                  <a:pt x="634" y="1048"/>
                </a:lnTo>
                <a:lnTo>
                  <a:pt x="474" y="1176"/>
                </a:lnTo>
                <a:lnTo>
                  <a:pt x="348" y="1272"/>
                </a:lnTo>
                <a:lnTo>
                  <a:pt x="246" y="1350"/>
                </a:lnTo>
                <a:lnTo>
                  <a:pt x="135" y="1404"/>
                </a:lnTo>
                <a:lnTo>
                  <a:pt x="0" y="1443"/>
                </a:lnTo>
                <a:lnTo>
                  <a:pt x="162" y="1437"/>
                </a:lnTo>
                <a:lnTo>
                  <a:pt x="303" y="1389"/>
                </a:lnTo>
                <a:lnTo>
                  <a:pt x="444" y="1296"/>
                </a:lnTo>
                <a:lnTo>
                  <a:pt x="549" y="1221"/>
                </a:lnTo>
                <a:lnTo>
                  <a:pt x="654" y="1152"/>
                </a:lnTo>
                <a:lnTo>
                  <a:pt x="708" y="1122"/>
                </a:lnTo>
                <a:lnTo>
                  <a:pt x="834" y="1068"/>
                </a:lnTo>
                <a:lnTo>
                  <a:pt x="1035" y="1032"/>
                </a:lnTo>
                <a:lnTo>
                  <a:pt x="1290" y="1002"/>
                </a:lnTo>
                <a:lnTo>
                  <a:pt x="1473" y="993"/>
                </a:lnTo>
                <a:lnTo>
                  <a:pt x="1662" y="990"/>
                </a:lnTo>
                <a:lnTo>
                  <a:pt x="1779" y="996"/>
                </a:lnTo>
                <a:lnTo>
                  <a:pt x="1926" y="1005"/>
                </a:lnTo>
                <a:lnTo>
                  <a:pt x="2061" y="1044"/>
                </a:lnTo>
                <a:lnTo>
                  <a:pt x="2190" y="1119"/>
                </a:lnTo>
                <a:lnTo>
                  <a:pt x="2250" y="1164"/>
                </a:lnTo>
                <a:lnTo>
                  <a:pt x="2304" y="1251"/>
                </a:lnTo>
                <a:lnTo>
                  <a:pt x="2226" y="1242"/>
                </a:lnTo>
                <a:lnTo>
                  <a:pt x="2121" y="1221"/>
                </a:lnTo>
                <a:lnTo>
                  <a:pt x="2016" y="1212"/>
                </a:lnTo>
                <a:lnTo>
                  <a:pt x="1917" y="1206"/>
                </a:lnTo>
                <a:lnTo>
                  <a:pt x="1821" y="1206"/>
                </a:lnTo>
                <a:lnTo>
                  <a:pt x="1743" y="1203"/>
                </a:lnTo>
                <a:lnTo>
                  <a:pt x="1650" y="1212"/>
                </a:lnTo>
                <a:lnTo>
                  <a:pt x="1545" y="1224"/>
                </a:lnTo>
                <a:lnTo>
                  <a:pt x="1434" y="1239"/>
                </a:lnTo>
                <a:lnTo>
                  <a:pt x="1338" y="1242"/>
                </a:lnTo>
                <a:lnTo>
                  <a:pt x="1245" y="1236"/>
                </a:lnTo>
                <a:lnTo>
                  <a:pt x="1122" y="1212"/>
                </a:lnTo>
                <a:lnTo>
                  <a:pt x="1023" y="1188"/>
                </a:lnTo>
                <a:lnTo>
                  <a:pt x="960" y="1179"/>
                </a:lnTo>
                <a:lnTo>
                  <a:pt x="900" y="1185"/>
                </a:lnTo>
                <a:lnTo>
                  <a:pt x="843" y="1209"/>
                </a:lnTo>
                <a:lnTo>
                  <a:pt x="810" y="1248"/>
                </a:lnTo>
                <a:lnTo>
                  <a:pt x="795" y="1290"/>
                </a:lnTo>
                <a:lnTo>
                  <a:pt x="795" y="1332"/>
                </a:lnTo>
                <a:lnTo>
                  <a:pt x="804" y="1368"/>
                </a:lnTo>
                <a:lnTo>
                  <a:pt x="822" y="1398"/>
                </a:lnTo>
                <a:lnTo>
                  <a:pt x="861" y="1425"/>
                </a:lnTo>
                <a:lnTo>
                  <a:pt x="924" y="1443"/>
                </a:lnTo>
                <a:lnTo>
                  <a:pt x="1005" y="1458"/>
                </a:lnTo>
                <a:lnTo>
                  <a:pt x="1104" y="1455"/>
                </a:lnTo>
                <a:lnTo>
                  <a:pt x="1197" y="1434"/>
                </a:lnTo>
                <a:lnTo>
                  <a:pt x="1296" y="1401"/>
                </a:lnTo>
                <a:lnTo>
                  <a:pt x="1386" y="1350"/>
                </a:lnTo>
                <a:lnTo>
                  <a:pt x="1431" y="1326"/>
                </a:lnTo>
                <a:lnTo>
                  <a:pt x="1506" y="1311"/>
                </a:lnTo>
                <a:lnTo>
                  <a:pt x="1539" y="1335"/>
                </a:lnTo>
                <a:lnTo>
                  <a:pt x="1554" y="1371"/>
                </a:lnTo>
                <a:lnTo>
                  <a:pt x="1524" y="1407"/>
                </a:lnTo>
                <a:lnTo>
                  <a:pt x="1497" y="1443"/>
                </a:lnTo>
                <a:lnTo>
                  <a:pt x="1488" y="1491"/>
                </a:lnTo>
                <a:lnTo>
                  <a:pt x="1500" y="1533"/>
                </a:lnTo>
                <a:lnTo>
                  <a:pt x="1521" y="1581"/>
                </a:lnTo>
                <a:lnTo>
                  <a:pt x="1776" y="1584"/>
                </a:lnTo>
                <a:lnTo>
                  <a:pt x="1764" y="1512"/>
                </a:lnTo>
                <a:lnTo>
                  <a:pt x="1743" y="1422"/>
                </a:lnTo>
                <a:lnTo>
                  <a:pt x="1734" y="1368"/>
                </a:lnTo>
                <a:lnTo>
                  <a:pt x="1725" y="1323"/>
                </a:lnTo>
                <a:lnTo>
                  <a:pt x="1755" y="1290"/>
                </a:lnTo>
                <a:lnTo>
                  <a:pt x="1794" y="1281"/>
                </a:lnTo>
                <a:lnTo>
                  <a:pt x="1824" y="1290"/>
                </a:lnTo>
                <a:lnTo>
                  <a:pt x="1851" y="1329"/>
                </a:lnTo>
                <a:lnTo>
                  <a:pt x="1896" y="1422"/>
                </a:lnTo>
                <a:lnTo>
                  <a:pt x="1935" y="1488"/>
                </a:lnTo>
                <a:lnTo>
                  <a:pt x="1977" y="1557"/>
                </a:lnTo>
                <a:lnTo>
                  <a:pt x="2010" y="1593"/>
                </a:lnTo>
                <a:lnTo>
                  <a:pt x="2004" y="1533"/>
                </a:lnTo>
                <a:lnTo>
                  <a:pt x="1986" y="1464"/>
                </a:lnTo>
                <a:lnTo>
                  <a:pt x="1965" y="1407"/>
                </a:lnTo>
                <a:lnTo>
                  <a:pt x="1953" y="1368"/>
                </a:lnTo>
                <a:lnTo>
                  <a:pt x="1965" y="1338"/>
                </a:lnTo>
                <a:lnTo>
                  <a:pt x="1992" y="1320"/>
                </a:lnTo>
                <a:lnTo>
                  <a:pt x="2022" y="1314"/>
                </a:lnTo>
                <a:lnTo>
                  <a:pt x="2052" y="1326"/>
                </a:lnTo>
                <a:lnTo>
                  <a:pt x="2082" y="1365"/>
                </a:lnTo>
                <a:lnTo>
                  <a:pt x="2112" y="1428"/>
                </a:lnTo>
                <a:lnTo>
                  <a:pt x="2160" y="1515"/>
                </a:lnTo>
                <a:lnTo>
                  <a:pt x="2202" y="1599"/>
                </a:lnTo>
                <a:lnTo>
                  <a:pt x="2253" y="1593"/>
                </a:lnTo>
                <a:lnTo>
                  <a:pt x="2244" y="1509"/>
                </a:lnTo>
                <a:lnTo>
                  <a:pt x="2211" y="1437"/>
                </a:lnTo>
                <a:lnTo>
                  <a:pt x="2199" y="1383"/>
                </a:lnTo>
                <a:lnTo>
                  <a:pt x="2214" y="1344"/>
                </a:lnTo>
                <a:lnTo>
                  <a:pt x="2253" y="1329"/>
                </a:lnTo>
              </a:path>
            </a:pathLst>
          </a:custGeom>
          <a:solidFill>
            <a:srgbClr val="CCFFFF"/>
          </a:solidFill>
          <a:ln w="19080" cap="flat">
            <a:solidFill>
              <a:srgbClr val="CC66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s-CO">
              <a:solidFill>
                <a:srgbClr val="FFFFFF"/>
              </a:solidFill>
            </a:endParaRPr>
          </a:p>
        </p:txBody>
      </p:sp>
      <p:grpSp>
        <p:nvGrpSpPr>
          <p:cNvPr id="60426" name="Group 10"/>
          <p:cNvGrpSpPr>
            <a:grpSpLocks/>
          </p:cNvGrpSpPr>
          <p:nvPr/>
        </p:nvGrpSpPr>
        <p:grpSpPr bwMode="auto">
          <a:xfrm>
            <a:off x="6459538" y="3502025"/>
            <a:ext cx="684212" cy="128588"/>
            <a:chOff x="3109" y="2206"/>
            <a:chExt cx="431" cy="81"/>
          </a:xfrm>
        </p:grpSpPr>
        <p:sp>
          <p:nvSpPr>
            <p:cNvPr id="60427" name="Line 11"/>
            <p:cNvSpPr>
              <a:spLocks noChangeShapeType="1"/>
            </p:cNvSpPr>
            <p:nvPr/>
          </p:nvSpPr>
          <p:spPr bwMode="auto">
            <a:xfrm>
              <a:off x="3224" y="2212"/>
              <a:ext cx="21" cy="45"/>
            </a:xfrm>
            <a:prstGeom prst="line">
              <a:avLst/>
            </a:prstGeom>
            <a:noFill/>
            <a:ln w="9360" cap="sq">
              <a:solidFill>
                <a:srgbClr val="CC66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>
                <a:defRPr/>
              </a:pPr>
              <a:endParaRPr lang="es-CO">
                <a:solidFill>
                  <a:srgbClr val="FFFFFF"/>
                </a:solidFill>
              </a:endParaRPr>
            </a:p>
          </p:txBody>
        </p:sp>
        <p:sp>
          <p:nvSpPr>
            <p:cNvPr id="60428" name="Line 12"/>
            <p:cNvSpPr>
              <a:spLocks noChangeShapeType="1"/>
            </p:cNvSpPr>
            <p:nvPr/>
          </p:nvSpPr>
          <p:spPr bwMode="auto">
            <a:xfrm>
              <a:off x="3251" y="2212"/>
              <a:ext cx="14" cy="34"/>
            </a:xfrm>
            <a:prstGeom prst="line">
              <a:avLst/>
            </a:prstGeom>
            <a:noFill/>
            <a:ln w="9360" cap="sq">
              <a:solidFill>
                <a:srgbClr val="CC66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>
                <a:defRPr/>
              </a:pPr>
              <a:endParaRPr lang="es-CO">
                <a:solidFill>
                  <a:srgbClr val="FFFFFF"/>
                </a:solidFill>
              </a:endParaRPr>
            </a:p>
          </p:txBody>
        </p:sp>
        <p:sp>
          <p:nvSpPr>
            <p:cNvPr id="60429" name="Line 13"/>
            <p:cNvSpPr>
              <a:spLocks noChangeShapeType="1"/>
            </p:cNvSpPr>
            <p:nvPr/>
          </p:nvSpPr>
          <p:spPr bwMode="auto">
            <a:xfrm flipV="1">
              <a:off x="3125" y="2215"/>
              <a:ext cx="37" cy="51"/>
            </a:xfrm>
            <a:prstGeom prst="line">
              <a:avLst/>
            </a:prstGeom>
            <a:noFill/>
            <a:ln w="9360" cap="sq">
              <a:solidFill>
                <a:srgbClr val="CC66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>
                <a:defRPr/>
              </a:pPr>
              <a:endParaRPr lang="es-CO">
                <a:solidFill>
                  <a:srgbClr val="FFFFFF"/>
                </a:solidFill>
              </a:endParaRPr>
            </a:p>
          </p:txBody>
        </p:sp>
        <p:sp>
          <p:nvSpPr>
            <p:cNvPr id="60430" name="Line 14"/>
            <p:cNvSpPr>
              <a:spLocks noChangeShapeType="1"/>
            </p:cNvSpPr>
            <p:nvPr/>
          </p:nvSpPr>
          <p:spPr bwMode="auto">
            <a:xfrm flipV="1">
              <a:off x="3141" y="2212"/>
              <a:ext cx="45" cy="62"/>
            </a:xfrm>
            <a:prstGeom prst="line">
              <a:avLst/>
            </a:prstGeom>
            <a:noFill/>
            <a:ln w="9360" cap="sq">
              <a:solidFill>
                <a:srgbClr val="CC66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>
                <a:defRPr/>
              </a:pPr>
              <a:endParaRPr lang="es-CO">
                <a:solidFill>
                  <a:srgbClr val="FFFFFF"/>
                </a:solidFill>
              </a:endParaRPr>
            </a:p>
          </p:txBody>
        </p:sp>
        <p:sp>
          <p:nvSpPr>
            <p:cNvPr id="60431" name="Line 15"/>
            <p:cNvSpPr>
              <a:spLocks noChangeShapeType="1"/>
            </p:cNvSpPr>
            <p:nvPr/>
          </p:nvSpPr>
          <p:spPr bwMode="auto">
            <a:xfrm flipH="1" flipV="1">
              <a:off x="3355" y="2208"/>
              <a:ext cx="33" cy="67"/>
            </a:xfrm>
            <a:prstGeom prst="line">
              <a:avLst/>
            </a:prstGeom>
            <a:noFill/>
            <a:ln w="9360" cap="sq">
              <a:solidFill>
                <a:srgbClr val="CC66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>
                <a:defRPr/>
              </a:pPr>
              <a:endParaRPr lang="es-CO">
                <a:solidFill>
                  <a:srgbClr val="FFFFFF"/>
                </a:solidFill>
              </a:endParaRPr>
            </a:p>
          </p:txBody>
        </p:sp>
        <p:sp>
          <p:nvSpPr>
            <p:cNvPr id="60432" name="Line 16"/>
            <p:cNvSpPr>
              <a:spLocks noChangeShapeType="1"/>
            </p:cNvSpPr>
            <p:nvPr/>
          </p:nvSpPr>
          <p:spPr bwMode="auto">
            <a:xfrm flipH="1" flipV="1">
              <a:off x="3379" y="2209"/>
              <a:ext cx="28" cy="61"/>
            </a:xfrm>
            <a:prstGeom prst="line">
              <a:avLst/>
            </a:prstGeom>
            <a:noFill/>
            <a:ln w="9360" cap="sq">
              <a:solidFill>
                <a:srgbClr val="CC66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>
                <a:defRPr/>
              </a:pPr>
              <a:endParaRPr lang="es-CO">
                <a:solidFill>
                  <a:srgbClr val="FFFFFF"/>
                </a:solidFill>
              </a:endParaRPr>
            </a:p>
          </p:txBody>
        </p:sp>
        <p:sp>
          <p:nvSpPr>
            <p:cNvPr id="60433" name="Line 17"/>
            <p:cNvSpPr>
              <a:spLocks noChangeShapeType="1"/>
            </p:cNvSpPr>
            <p:nvPr/>
          </p:nvSpPr>
          <p:spPr bwMode="auto">
            <a:xfrm flipH="1" flipV="1">
              <a:off x="3497" y="2223"/>
              <a:ext cx="24" cy="55"/>
            </a:xfrm>
            <a:prstGeom prst="line">
              <a:avLst/>
            </a:prstGeom>
            <a:noFill/>
            <a:ln w="9360" cap="sq">
              <a:solidFill>
                <a:srgbClr val="CC66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>
                <a:defRPr/>
              </a:pPr>
              <a:endParaRPr lang="es-CO">
                <a:solidFill>
                  <a:srgbClr val="FFFFFF"/>
                </a:solidFill>
              </a:endParaRPr>
            </a:p>
          </p:txBody>
        </p:sp>
        <p:sp>
          <p:nvSpPr>
            <p:cNvPr id="60434" name="Line 18"/>
            <p:cNvSpPr>
              <a:spLocks noChangeShapeType="1"/>
            </p:cNvSpPr>
            <p:nvPr/>
          </p:nvSpPr>
          <p:spPr bwMode="auto">
            <a:xfrm flipH="1" flipV="1">
              <a:off x="3521" y="2223"/>
              <a:ext cx="20" cy="51"/>
            </a:xfrm>
            <a:prstGeom prst="line">
              <a:avLst/>
            </a:prstGeom>
            <a:noFill/>
            <a:ln w="9360" cap="sq">
              <a:solidFill>
                <a:srgbClr val="CC66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>
                <a:defRPr/>
              </a:pPr>
              <a:endParaRPr lang="es-CO">
                <a:solidFill>
                  <a:srgbClr val="FFFFFF"/>
                </a:solidFill>
              </a:endParaRPr>
            </a:p>
          </p:txBody>
        </p:sp>
        <p:sp>
          <p:nvSpPr>
            <p:cNvPr id="60435" name="Line 19"/>
            <p:cNvSpPr>
              <a:spLocks noChangeShapeType="1"/>
            </p:cNvSpPr>
            <p:nvPr/>
          </p:nvSpPr>
          <p:spPr bwMode="auto">
            <a:xfrm flipV="1">
              <a:off x="3109" y="2213"/>
              <a:ext cx="29" cy="45"/>
            </a:xfrm>
            <a:prstGeom prst="line">
              <a:avLst/>
            </a:prstGeom>
            <a:noFill/>
            <a:ln w="9360" cap="sq">
              <a:solidFill>
                <a:srgbClr val="CC66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>
                <a:defRPr/>
              </a:pPr>
              <a:endParaRPr lang="es-CO">
                <a:solidFill>
                  <a:srgbClr val="FFFFFF"/>
                </a:solidFill>
              </a:endParaRPr>
            </a:p>
          </p:txBody>
        </p:sp>
        <p:sp>
          <p:nvSpPr>
            <p:cNvPr id="60436" name="Line 20"/>
            <p:cNvSpPr>
              <a:spLocks noChangeShapeType="1"/>
            </p:cNvSpPr>
            <p:nvPr/>
          </p:nvSpPr>
          <p:spPr bwMode="auto">
            <a:xfrm flipH="1" flipV="1">
              <a:off x="3272" y="2205"/>
              <a:ext cx="24" cy="48"/>
            </a:xfrm>
            <a:prstGeom prst="line">
              <a:avLst/>
            </a:prstGeom>
            <a:noFill/>
            <a:ln w="9360" cap="sq">
              <a:solidFill>
                <a:srgbClr val="CC66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>
                <a:defRPr/>
              </a:pPr>
              <a:endParaRPr lang="es-CO">
                <a:solidFill>
                  <a:srgbClr val="FFFFFF"/>
                </a:solidFill>
              </a:endParaRPr>
            </a:p>
          </p:txBody>
        </p:sp>
        <p:sp>
          <p:nvSpPr>
            <p:cNvPr id="60437" name="Line 21"/>
            <p:cNvSpPr>
              <a:spLocks noChangeShapeType="1"/>
            </p:cNvSpPr>
            <p:nvPr/>
          </p:nvSpPr>
          <p:spPr bwMode="auto">
            <a:xfrm flipH="1" flipV="1">
              <a:off x="3328" y="2209"/>
              <a:ext cx="44" cy="77"/>
            </a:xfrm>
            <a:prstGeom prst="line">
              <a:avLst/>
            </a:prstGeom>
            <a:noFill/>
            <a:ln w="9360" cap="sq">
              <a:solidFill>
                <a:srgbClr val="CC66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>
                <a:defRPr/>
              </a:pPr>
              <a:endParaRPr lang="es-CO">
                <a:solidFill>
                  <a:srgbClr val="FFFFFF"/>
                </a:solidFill>
              </a:endParaRPr>
            </a:p>
          </p:txBody>
        </p:sp>
        <p:sp>
          <p:nvSpPr>
            <p:cNvPr id="60438" name="Line 22"/>
            <p:cNvSpPr>
              <a:spLocks noChangeShapeType="1"/>
            </p:cNvSpPr>
            <p:nvPr/>
          </p:nvSpPr>
          <p:spPr bwMode="auto">
            <a:xfrm flipH="1" flipV="1">
              <a:off x="3468" y="2218"/>
              <a:ext cx="37" cy="70"/>
            </a:xfrm>
            <a:prstGeom prst="line">
              <a:avLst/>
            </a:prstGeom>
            <a:noFill/>
            <a:ln w="9360" cap="sq">
              <a:solidFill>
                <a:srgbClr val="CC66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>
                <a:defRPr/>
              </a:pPr>
              <a:endParaRPr lang="es-CO">
                <a:solidFill>
                  <a:srgbClr val="FFFFFF"/>
                </a:solidFill>
              </a:endParaRPr>
            </a:p>
          </p:txBody>
        </p:sp>
      </p:grpSp>
      <p:sp>
        <p:nvSpPr>
          <p:cNvPr id="60439" name="Text Box 23"/>
          <p:cNvSpPr txBox="1">
            <a:spLocks noChangeArrowheads="1"/>
          </p:cNvSpPr>
          <p:nvPr/>
        </p:nvSpPr>
        <p:spPr bwMode="auto">
          <a:xfrm>
            <a:off x="2324100" y="471489"/>
            <a:ext cx="7543800" cy="6429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ctr">
            <a:spAutoFit/>
          </a:bodyPr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spcBef>
                <a:spcPts val="2250"/>
              </a:spcBef>
              <a:buClrTx/>
              <a:defRPr/>
            </a:pPr>
            <a:r>
              <a:rPr lang="es-CO" altLang="es-CO" sz="3600" b="1">
                <a:solidFill>
                  <a:srgbClr val="FDEA9B"/>
                </a:solidFill>
              </a:rPr>
              <a:t>Oído interno: la cóclea</a:t>
            </a:r>
          </a:p>
        </p:txBody>
      </p:sp>
    </p:spTree>
    <p:extLst>
      <p:ext uri="{BB962C8B-B14F-4D97-AF65-F5344CB8AC3E}">
        <p14:creationId xmlns:p14="http://schemas.microsoft.com/office/powerpoint/2010/main" val="3406454230"/>
      </p:ext>
    </p:extLst>
  </p:cSld>
  <p:clrMapOvr>
    <a:masterClrMapping/>
  </p:clrMapOvr>
  <p:transition spd="slow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gradFill rotWithShape="0">
          <a:gsLst>
            <a:gs pos="0">
              <a:srgbClr val="000000"/>
            </a:gs>
            <a:gs pos="50000">
              <a:srgbClr val="003399"/>
            </a:gs>
            <a:gs pos="100000">
              <a:srgbClr val="000000"/>
            </a:gs>
          </a:gsLst>
          <a:lin ang="189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41" name="Freeform 1"/>
          <p:cNvSpPr>
            <a:spLocks noChangeArrowheads="1"/>
          </p:cNvSpPr>
          <p:nvPr/>
        </p:nvSpPr>
        <p:spPr bwMode="auto">
          <a:xfrm>
            <a:off x="4000500" y="2074863"/>
            <a:ext cx="4000500" cy="3441700"/>
          </a:xfrm>
          <a:custGeom>
            <a:avLst/>
            <a:gdLst>
              <a:gd name="T0" fmla="*/ 25 w 2520"/>
              <a:gd name="T1" fmla="*/ 1358 h 2168"/>
              <a:gd name="T2" fmla="*/ 59 w 2520"/>
              <a:gd name="T3" fmla="*/ 1455 h 2168"/>
              <a:gd name="T4" fmla="*/ 149 w 2520"/>
              <a:gd name="T5" fmla="*/ 1620 h 2168"/>
              <a:gd name="T6" fmla="*/ 311 w 2520"/>
              <a:gd name="T7" fmla="*/ 1805 h 2168"/>
              <a:gd name="T8" fmla="*/ 584 w 2520"/>
              <a:gd name="T9" fmla="*/ 2007 h 2168"/>
              <a:gd name="T10" fmla="*/ 935 w 2520"/>
              <a:gd name="T11" fmla="*/ 2132 h 2168"/>
              <a:gd name="T12" fmla="*/ 1266 w 2520"/>
              <a:gd name="T13" fmla="*/ 2168 h 2168"/>
              <a:gd name="T14" fmla="*/ 1540 w 2520"/>
              <a:gd name="T15" fmla="*/ 2136 h 2168"/>
              <a:gd name="T16" fmla="*/ 1782 w 2520"/>
              <a:gd name="T17" fmla="*/ 2071 h 2168"/>
              <a:gd name="T18" fmla="*/ 2072 w 2520"/>
              <a:gd name="T19" fmla="*/ 1910 h 2168"/>
              <a:gd name="T20" fmla="*/ 2326 w 2520"/>
              <a:gd name="T21" fmla="*/ 1668 h 2168"/>
              <a:gd name="T22" fmla="*/ 2460 w 2520"/>
              <a:gd name="T23" fmla="*/ 1418 h 2168"/>
              <a:gd name="T24" fmla="*/ 2520 w 2520"/>
              <a:gd name="T25" fmla="*/ 1160 h 2168"/>
              <a:gd name="T26" fmla="*/ 2512 w 2520"/>
              <a:gd name="T27" fmla="*/ 927 h 2168"/>
              <a:gd name="T28" fmla="*/ 2427 w 2520"/>
              <a:gd name="T29" fmla="*/ 645 h 2168"/>
              <a:gd name="T30" fmla="*/ 2318 w 2520"/>
              <a:gd name="T31" fmla="*/ 484 h 2168"/>
              <a:gd name="T32" fmla="*/ 2170 w 2520"/>
              <a:gd name="T33" fmla="*/ 330 h 2168"/>
              <a:gd name="T34" fmla="*/ 2041 w 2520"/>
              <a:gd name="T35" fmla="*/ 234 h 2168"/>
              <a:gd name="T36" fmla="*/ 1898 w 2520"/>
              <a:gd name="T37" fmla="*/ 151 h 2168"/>
              <a:gd name="T38" fmla="*/ 1730 w 2520"/>
              <a:gd name="T39" fmla="*/ 81 h 2168"/>
              <a:gd name="T40" fmla="*/ 1553 w 2520"/>
              <a:gd name="T41" fmla="*/ 32 h 2168"/>
              <a:gd name="T42" fmla="*/ 1366 w 2520"/>
              <a:gd name="T43" fmla="*/ 4 h 2168"/>
              <a:gd name="T44" fmla="*/ 1097 w 2520"/>
              <a:gd name="T45" fmla="*/ 12 h 2168"/>
              <a:gd name="T46" fmla="*/ 855 w 2520"/>
              <a:gd name="T47" fmla="*/ 56 h 2168"/>
              <a:gd name="T48" fmla="*/ 702 w 2520"/>
              <a:gd name="T49" fmla="*/ 109 h 2168"/>
              <a:gd name="T50" fmla="*/ 520 w 2520"/>
              <a:gd name="T51" fmla="*/ 202 h 2168"/>
              <a:gd name="T52" fmla="*/ 340 w 2520"/>
              <a:gd name="T53" fmla="*/ 330 h 2168"/>
              <a:gd name="T54" fmla="*/ 219 w 2520"/>
              <a:gd name="T55" fmla="*/ 459 h 2168"/>
              <a:gd name="T56" fmla="*/ 130 w 2520"/>
              <a:gd name="T57" fmla="*/ 582 h 2168"/>
              <a:gd name="T58" fmla="*/ 71 w 2520"/>
              <a:gd name="T59" fmla="*/ 691 h 2168"/>
              <a:gd name="T60" fmla="*/ 33 w 2520"/>
              <a:gd name="T61" fmla="*/ 794 h 2168"/>
              <a:gd name="T62" fmla="*/ 4 w 2520"/>
              <a:gd name="T63" fmla="*/ 911 h 2168"/>
              <a:gd name="T64" fmla="*/ 15 w 2520"/>
              <a:gd name="T65" fmla="*/ 1004 h 2168"/>
              <a:gd name="T66" fmla="*/ 90 w 2520"/>
              <a:gd name="T67" fmla="*/ 1058 h 2168"/>
              <a:gd name="T68" fmla="*/ 284 w 2520"/>
              <a:gd name="T69" fmla="*/ 1078 h 2168"/>
              <a:gd name="T70" fmla="*/ 594 w 2520"/>
              <a:gd name="T71" fmla="*/ 1085 h 2168"/>
              <a:gd name="T72" fmla="*/ 1019 w 2520"/>
              <a:gd name="T73" fmla="*/ 1091 h 2168"/>
              <a:gd name="T74" fmla="*/ 1362 w 2520"/>
              <a:gd name="T75" fmla="*/ 1100 h 2168"/>
              <a:gd name="T76" fmla="*/ 1586 w 2520"/>
              <a:gd name="T77" fmla="*/ 1089 h 2168"/>
              <a:gd name="T78" fmla="*/ 1524 w 2520"/>
              <a:gd name="T79" fmla="*/ 1126 h 2168"/>
              <a:gd name="T80" fmla="*/ 1091 w 2520"/>
              <a:gd name="T81" fmla="*/ 1156 h 2168"/>
              <a:gd name="T82" fmla="*/ 773 w 2520"/>
              <a:gd name="T83" fmla="*/ 1168 h 2168"/>
              <a:gd name="T84" fmla="*/ 371 w 2520"/>
              <a:gd name="T85" fmla="*/ 1188 h 2168"/>
              <a:gd name="T86" fmla="*/ 137 w 2520"/>
              <a:gd name="T87" fmla="*/ 1233 h 2168"/>
              <a:gd name="T88" fmla="*/ 47 w 2520"/>
              <a:gd name="T89" fmla="*/ 1268 h 2168"/>
              <a:gd name="T90" fmla="*/ 15 w 2520"/>
              <a:gd name="T91" fmla="*/ 1310 h 21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2520" h="2168">
                <a:moveTo>
                  <a:pt x="17" y="1307"/>
                </a:moveTo>
                <a:lnTo>
                  <a:pt x="25" y="1358"/>
                </a:lnTo>
                <a:lnTo>
                  <a:pt x="40" y="1411"/>
                </a:lnTo>
                <a:lnTo>
                  <a:pt x="59" y="1455"/>
                </a:lnTo>
                <a:lnTo>
                  <a:pt x="81" y="1503"/>
                </a:lnTo>
                <a:lnTo>
                  <a:pt x="149" y="1620"/>
                </a:lnTo>
                <a:lnTo>
                  <a:pt x="214" y="1713"/>
                </a:lnTo>
                <a:lnTo>
                  <a:pt x="311" y="1805"/>
                </a:lnTo>
                <a:lnTo>
                  <a:pt x="439" y="1914"/>
                </a:lnTo>
                <a:lnTo>
                  <a:pt x="584" y="2007"/>
                </a:lnTo>
                <a:lnTo>
                  <a:pt x="762" y="2083"/>
                </a:lnTo>
                <a:lnTo>
                  <a:pt x="935" y="2132"/>
                </a:lnTo>
                <a:lnTo>
                  <a:pt x="1121" y="2164"/>
                </a:lnTo>
                <a:lnTo>
                  <a:pt x="1266" y="2168"/>
                </a:lnTo>
                <a:lnTo>
                  <a:pt x="1383" y="2164"/>
                </a:lnTo>
                <a:lnTo>
                  <a:pt x="1540" y="2136"/>
                </a:lnTo>
                <a:lnTo>
                  <a:pt x="1641" y="2116"/>
                </a:lnTo>
                <a:lnTo>
                  <a:pt x="1782" y="2071"/>
                </a:lnTo>
                <a:lnTo>
                  <a:pt x="1937" y="2000"/>
                </a:lnTo>
                <a:lnTo>
                  <a:pt x="2072" y="1910"/>
                </a:lnTo>
                <a:lnTo>
                  <a:pt x="2213" y="1793"/>
                </a:lnTo>
                <a:lnTo>
                  <a:pt x="2326" y="1668"/>
                </a:lnTo>
                <a:lnTo>
                  <a:pt x="2411" y="1527"/>
                </a:lnTo>
                <a:lnTo>
                  <a:pt x="2460" y="1418"/>
                </a:lnTo>
                <a:lnTo>
                  <a:pt x="2496" y="1306"/>
                </a:lnTo>
                <a:lnTo>
                  <a:pt x="2520" y="1160"/>
                </a:lnTo>
                <a:lnTo>
                  <a:pt x="2520" y="1039"/>
                </a:lnTo>
                <a:lnTo>
                  <a:pt x="2512" y="927"/>
                </a:lnTo>
                <a:lnTo>
                  <a:pt x="2475" y="774"/>
                </a:lnTo>
                <a:lnTo>
                  <a:pt x="2427" y="645"/>
                </a:lnTo>
                <a:lnTo>
                  <a:pt x="2375" y="564"/>
                </a:lnTo>
                <a:lnTo>
                  <a:pt x="2318" y="484"/>
                </a:lnTo>
                <a:lnTo>
                  <a:pt x="2234" y="391"/>
                </a:lnTo>
                <a:lnTo>
                  <a:pt x="2170" y="330"/>
                </a:lnTo>
                <a:lnTo>
                  <a:pt x="2105" y="278"/>
                </a:lnTo>
                <a:lnTo>
                  <a:pt x="2041" y="234"/>
                </a:lnTo>
                <a:lnTo>
                  <a:pt x="1976" y="193"/>
                </a:lnTo>
                <a:lnTo>
                  <a:pt x="1898" y="151"/>
                </a:lnTo>
                <a:lnTo>
                  <a:pt x="1815" y="113"/>
                </a:lnTo>
                <a:lnTo>
                  <a:pt x="1730" y="81"/>
                </a:lnTo>
                <a:lnTo>
                  <a:pt x="1653" y="56"/>
                </a:lnTo>
                <a:lnTo>
                  <a:pt x="1553" y="32"/>
                </a:lnTo>
                <a:lnTo>
                  <a:pt x="1464" y="16"/>
                </a:lnTo>
                <a:lnTo>
                  <a:pt x="1366" y="4"/>
                </a:lnTo>
                <a:lnTo>
                  <a:pt x="1258" y="0"/>
                </a:lnTo>
                <a:lnTo>
                  <a:pt x="1097" y="12"/>
                </a:lnTo>
                <a:lnTo>
                  <a:pt x="954" y="32"/>
                </a:lnTo>
                <a:lnTo>
                  <a:pt x="855" y="56"/>
                </a:lnTo>
                <a:lnTo>
                  <a:pt x="782" y="76"/>
                </a:lnTo>
                <a:lnTo>
                  <a:pt x="702" y="109"/>
                </a:lnTo>
                <a:lnTo>
                  <a:pt x="613" y="149"/>
                </a:lnTo>
                <a:lnTo>
                  <a:pt x="520" y="202"/>
                </a:lnTo>
                <a:lnTo>
                  <a:pt x="415" y="270"/>
                </a:lnTo>
                <a:lnTo>
                  <a:pt x="340" y="330"/>
                </a:lnTo>
                <a:lnTo>
                  <a:pt x="278" y="391"/>
                </a:lnTo>
                <a:lnTo>
                  <a:pt x="219" y="459"/>
                </a:lnTo>
                <a:lnTo>
                  <a:pt x="170" y="520"/>
                </a:lnTo>
                <a:lnTo>
                  <a:pt x="130" y="582"/>
                </a:lnTo>
                <a:lnTo>
                  <a:pt x="101" y="633"/>
                </a:lnTo>
                <a:lnTo>
                  <a:pt x="71" y="691"/>
                </a:lnTo>
                <a:lnTo>
                  <a:pt x="49" y="746"/>
                </a:lnTo>
                <a:lnTo>
                  <a:pt x="33" y="794"/>
                </a:lnTo>
                <a:lnTo>
                  <a:pt x="19" y="850"/>
                </a:lnTo>
                <a:lnTo>
                  <a:pt x="4" y="911"/>
                </a:lnTo>
                <a:lnTo>
                  <a:pt x="0" y="968"/>
                </a:lnTo>
                <a:lnTo>
                  <a:pt x="15" y="1004"/>
                </a:lnTo>
                <a:lnTo>
                  <a:pt x="45" y="1038"/>
                </a:lnTo>
                <a:lnTo>
                  <a:pt x="90" y="1058"/>
                </a:lnTo>
                <a:lnTo>
                  <a:pt x="182" y="1070"/>
                </a:lnTo>
                <a:lnTo>
                  <a:pt x="284" y="1078"/>
                </a:lnTo>
                <a:lnTo>
                  <a:pt x="428" y="1085"/>
                </a:lnTo>
                <a:lnTo>
                  <a:pt x="594" y="1085"/>
                </a:lnTo>
                <a:lnTo>
                  <a:pt x="808" y="1088"/>
                </a:lnTo>
                <a:lnTo>
                  <a:pt x="1019" y="1091"/>
                </a:lnTo>
                <a:lnTo>
                  <a:pt x="1266" y="1096"/>
                </a:lnTo>
                <a:lnTo>
                  <a:pt x="1362" y="1100"/>
                </a:lnTo>
                <a:lnTo>
                  <a:pt x="1459" y="1101"/>
                </a:lnTo>
                <a:lnTo>
                  <a:pt x="1586" y="1089"/>
                </a:lnTo>
                <a:lnTo>
                  <a:pt x="1521" y="1108"/>
                </a:lnTo>
                <a:lnTo>
                  <a:pt x="1524" y="1126"/>
                </a:lnTo>
                <a:lnTo>
                  <a:pt x="1251" y="1148"/>
                </a:lnTo>
                <a:lnTo>
                  <a:pt x="1091" y="1156"/>
                </a:lnTo>
                <a:lnTo>
                  <a:pt x="937" y="1165"/>
                </a:lnTo>
                <a:lnTo>
                  <a:pt x="773" y="1168"/>
                </a:lnTo>
                <a:lnTo>
                  <a:pt x="540" y="1173"/>
                </a:lnTo>
                <a:lnTo>
                  <a:pt x="371" y="1188"/>
                </a:lnTo>
                <a:lnTo>
                  <a:pt x="239" y="1208"/>
                </a:lnTo>
                <a:lnTo>
                  <a:pt x="137" y="1233"/>
                </a:lnTo>
                <a:lnTo>
                  <a:pt x="72" y="1253"/>
                </a:lnTo>
                <a:lnTo>
                  <a:pt x="47" y="1268"/>
                </a:lnTo>
                <a:lnTo>
                  <a:pt x="22" y="1285"/>
                </a:lnTo>
                <a:lnTo>
                  <a:pt x="15" y="1310"/>
                </a:lnTo>
              </a:path>
            </a:pathLst>
          </a:custGeom>
          <a:solidFill>
            <a:srgbClr val="FFFF99"/>
          </a:solidFill>
          <a:ln w="28440" cap="flat">
            <a:solidFill>
              <a:srgbClr val="CC66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s-CO">
              <a:solidFill>
                <a:srgbClr val="FFFFFF"/>
              </a:solidFill>
            </a:endParaRPr>
          </a:p>
        </p:txBody>
      </p:sp>
      <p:sp>
        <p:nvSpPr>
          <p:cNvPr id="61442" name="Freeform 2"/>
          <p:cNvSpPr>
            <a:spLocks noChangeArrowheads="1"/>
          </p:cNvSpPr>
          <p:nvPr/>
        </p:nvSpPr>
        <p:spPr bwMode="auto">
          <a:xfrm>
            <a:off x="4276726" y="2214563"/>
            <a:ext cx="2341563" cy="1484312"/>
          </a:xfrm>
          <a:custGeom>
            <a:avLst/>
            <a:gdLst>
              <a:gd name="T0" fmla="*/ 419 w 1475"/>
              <a:gd name="T1" fmla="*/ 923 h 935"/>
              <a:gd name="T2" fmla="*/ 359 w 1475"/>
              <a:gd name="T3" fmla="*/ 927 h 935"/>
              <a:gd name="T4" fmla="*/ 289 w 1475"/>
              <a:gd name="T5" fmla="*/ 928 h 935"/>
              <a:gd name="T6" fmla="*/ 228 w 1475"/>
              <a:gd name="T7" fmla="*/ 932 h 935"/>
              <a:gd name="T8" fmla="*/ 149 w 1475"/>
              <a:gd name="T9" fmla="*/ 935 h 935"/>
              <a:gd name="T10" fmla="*/ 99 w 1475"/>
              <a:gd name="T11" fmla="*/ 928 h 935"/>
              <a:gd name="T12" fmla="*/ 64 w 1475"/>
              <a:gd name="T13" fmla="*/ 923 h 935"/>
              <a:gd name="T14" fmla="*/ 28 w 1475"/>
              <a:gd name="T15" fmla="*/ 903 h 935"/>
              <a:gd name="T16" fmla="*/ 16 w 1475"/>
              <a:gd name="T17" fmla="*/ 883 h 935"/>
              <a:gd name="T18" fmla="*/ 0 w 1475"/>
              <a:gd name="T19" fmla="*/ 838 h 935"/>
              <a:gd name="T20" fmla="*/ 0 w 1475"/>
              <a:gd name="T21" fmla="*/ 794 h 935"/>
              <a:gd name="T22" fmla="*/ 8 w 1475"/>
              <a:gd name="T23" fmla="*/ 733 h 935"/>
              <a:gd name="T24" fmla="*/ 21 w 1475"/>
              <a:gd name="T25" fmla="*/ 688 h 935"/>
              <a:gd name="T26" fmla="*/ 40 w 1475"/>
              <a:gd name="T27" fmla="*/ 641 h 935"/>
              <a:gd name="T28" fmla="*/ 67 w 1475"/>
              <a:gd name="T29" fmla="*/ 588 h 935"/>
              <a:gd name="T30" fmla="*/ 101 w 1475"/>
              <a:gd name="T31" fmla="*/ 532 h 935"/>
              <a:gd name="T32" fmla="*/ 140 w 1475"/>
              <a:gd name="T33" fmla="*/ 475 h 935"/>
              <a:gd name="T34" fmla="*/ 185 w 1475"/>
              <a:gd name="T35" fmla="*/ 411 h 935"/>
              <a:gd name="T36" fmla="*/ 253 w 1475"/>
              <a:gd name="T37" fmla="*/ 332 h 935"/>
              <a:gd name="T38" fmla="*/ 326 w 1475"/>
              <a:gd name="T39" fmla="*/ 262 h 935"/>
              <a:gd name="T40" fmla="*/ 407 w 1475"/>
              <a:gd name="T41" fmla="*/ 202 h 935"/>
              <a:gd name="T42" fmla="*/ 500 w 1475"/>
              <a:gd name="T43" fmla="*/ 141 h 935"/>
              <a:gd name="T44" fmla="*/ 605 w 1475"/>
              <a:gd name="T45" fmla="*/ 93 h 935"/>
              <a:gd name="T46" fmla="*/ 701 w 1475"/>
              <a:gd name="T47" fmla="*/ 56 h 935"/>
              <a:gd name="T48" fmla="*/ 814 w 1475"/>
              <a:gd name="T49" fmla="*/ 28 h 935"/>
              <a:gd name="T50" fmla="*/ 923 w 1475"/>
              <a:gd name="T51" fmla="*/ 8 h 935"/>
              <a:gd name="T52" fmla="*/ 1056 w 1475"/>
              <a:gd name="T53" fmla="*/ 0 h 935"/>
              <a:gd name="T54" fmla="*/ 1169 w 1475"/>
              <a:gd name="T55" fmla="*/ 8 h 935"/>
              <a:gd name="T56" fmla="*/ 1286 w 1475"/>
              <a:gd name="T57" fmla="*/ 20 h 935"/>
              <a:gd name="T58" fmla="*/ 1378 w 1475"/>
              <a:gd name="T59" fmla="*/ 40 h 935"/>
              <a:gd name="T60" fmla="*/ 1427 w 1475"/>
              <a:gd name="T61" fmla="*/ 56 h 935"/>
              <a:gd name="T62" fmla="*/ 1447 w 1475"/>
              <a:gd name="T63" fmla="*/ 68 h 935"/>
              <a:gd name="T64" fmla="*/ 1462 w 1475"/>
              <a:gd name="T65" fmla="*/ 84 h 935"/>
              <a:gd name="T66" fmla="*/ 1471 w 1475"/>
              <a:gd name="T67" fmla="*/ 97 h 935"/>
              <a:gd name="T68" fmla="*/ 1475 w 1475"/>
              <a:gd name="T69" fmla="*/ 121 h 935"/>
              <a:gd name="T70" fmla="*/ 1471 w 1475"/>
              <a:gd name="T71" fmla="*/ 161 h 935"/>
              <a:gd name="T72" fmla="*/ 1434 w 1475"/>
              <a:gd name="T73" fmla="*/ 204 h 935"/>
              <a:gd name="T74" fmla="*/ 1323 w 1475"/>
              <a:gd name="T75" fmla="*/ 282 h 935"/>
              <a:gd name="T76" fmla="*/ 1224 w 1475"/>
              <a:gd name="T77" fmla="*/ 354 h 935"/>
              <a:gd name="T78" fmla="*/ 1116 w 1475"/>
              <a:gd name="T79" fmla="*/ 438 h 935"/>
              <a:gd name="T80" fmla="*/ 1044 w 1475"/>
              <a:gd name="T81" fmla="*/ 501 h 935"/>
              <a:gd name="T82" fmla="*/ 975 w 1475"/>
              <a:gd name="T83" fmla="*/ 558 h 935"/>
              <a:gd name="T84" fmla="*/ 885 w 1475"/>
              <a:gd name="T85" fmla="*/ 645 h 935"/>
              <a:gd name="T86" fmla="*/ 789 w 1475"/>
              <a:gd name="T87" fmla="*/ 750 h 935"/>
              <a:gd name="T88" fmla="*/ 689 w 1475"/>
              <a:gd name="T89" fmla="*/ 854 h 935"/>
              <a:gd name="T90" fmla="*/ 629 w 1475"/>
              <a:gd name="T91" fmla="*/ 887 h 935"/>
              <a:gd name="T92" fmla="*/ 572 w 1475"/>
              <a:gd name="T93" fmla="*/ 907 h 935"/>
              <a:gd name="T94" fmla="*/ 529 w 1475"/>
              <a:gd name="T95" fmla="*/ 914 h 935"/>
              <a:gd name="T96" fmla="*/ 466 w 1475"/>
              <a:gd name="T97" fmla="*/ 920 h 935"/>
              <a:gd name="T98" fmla="*/ 419 w 1475"/>
              <a:gd name="T99" fmla="*/ 923 h 9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475" h="935">
                <a:moveTo>
                  <a:pt x="419" y="923"/>
                </a:moveTo>
                <a:lnTo>
                  <a:pt x="359" y="927"/>
                </a:lnTo>
                <a:lnTo>
                  <a:pt x="289" y="928"/>
                </a:lnTo>
                <a:lnTo>
                  <a:pt x="228" y="932"/>
                </a:lnTo>
                <a:lnTo>
                  <a:pt x="149" y="935"/>
                </a:lnTo>
                <a:lnTo>
                  <a:pt x="99" y="928"/>
                </a:lnTo>
                <a:lnTo>
                  <a:pt x="64" y="923"/>
                </a:lnTo>
                <a:lnTo>
                  <a:pt x="28" y="903"/>
                </a:lnTo>
                <a:lnTo>
                  <a:pt x="16" y="883"/>
                </a:lnTo>
                <a:lnTo>
                  <a:pt x="0" y="838"/>
                </a:lnTo>
                <a:lnTo>
                  <a:pt x="0" y="794"/>
                </a:lnTo>
                <a:lnTo>
                  <a:pt x="8" y="733"/>
                </a:lnTo>
                <a:lnTo>
                  <a:pt x="21" y="688"/>
                </a:lnTo>
                <a:lnTo>
                  <a:pt x="40" y="641"/>
                </a:lnTo>
                <a:lnTo>
                  <a:pt x="67" y="588"/>
                </a:lnTo>
                <a:lnTo>
                  <a:pt x="101" y="532"/>
                </a:lnTo>
                <a:lnTo>
                  <a:pt x="140" y="475"/>
                </a:lnTo>
                <a:lnTo>
                  <a:pt x="185" y="411"/>
                </a:lnTo>
                <a:lnTo>
                  <a:pt x="253" y="332"/>
                </a:lnTo>
                <a:lnTo>
                  <a:pt x="326" y="262"/>
                </a:lnTo>
                <a:lnTo>
                  <a:pt x="407" y="202"/>
                </a:lnTo>
                <a:lnTo>
                  <a:pt x="500" y="141"/>
                </a:lnTo>
                <a:lnTo>
                  <a:pt x="605" y="93"/>
                </a:lnTo>
                <a:lnTo>
                  <a:pt x="701" y="56"/>
                </a:lnTo>
                <a:lnTo>
                  <a:pt x="814" y="28"/>
                </a:lnTo>
                <a:lnTo>
                  <a:pt x="923" y="8"/>
                </a:lnTo>
                <a:lnTo>
                  <a:pt x="1056" y="0"/>
                </a:lnTo>
                <a:lnTo>
                  <a:pt x="1169" y="8"/>
                </a:lnTo>
                <a:lnTo>
                  <a:pt x="1286" y="20"/>
                </a:lnTo>
                <a:lnTo>
                  <a:pt x="1378" y="40"/>
                </a:lnTo>
                <a:lnTo>
                  <a:pt x="1427" y="56"/>
                </a:lnTo>
                <a:lnTo>
                  <a:pt x="1447" y="68"/>
                </a:lnTo>
                <a:lnTo>
                  <a:pt x="1462" y="84"/>
                </a:lnTo>
                <a:lnTo>
                  <a:pt x="1471" y="97"/>
                </a:lnTo>
                <a:lnTo>
                  <a:pt x="1475" y="121"/>
                </a:lnTo>
                <a:lnTo>
                  <a:pt x="1471" y="161"/>
                </a:lnTo>
                <a:lnTo>
                  <a:pt x="1434" y="204"/>
                </a:lnTo>
                <a:lnTo>
                  <a:pt x="1323" y="282"/>
                </a:lnTo>
                <a:lnTo>
                  <a:pt x="1224" y="354"/>
                </a:lnTo>
                <a:lnTo>
                  <a:pt x="1116" y="438"/>
                </a:lnTo>
                <a:lnTo>
                  <a:pt x="1044" y="501"/>
                </a:lnTo>
                <a:lnTo>
                  <a:pt x="975" y="558"/>
                </a:lnTo>
                <a:lnTo>
                  <a:pt x="885" y="645"/>
                </a:lnTo>
                <a:lnTo>
                  <a:pt x="789" y="750"/>
                </a:lnTo>
                <a:lnTo>
                  <a:pt x="689" y="854"/>
                </a:lnTo>
                <a:lnTo>
                  <a:pt x="629" y="887"/>
                </a:lnTo>
                <a:lnTo>
                  <a:pt x="572" y="907"/>
                </a:lnTo>
                <a:lnTo>
                  <a:pt x="529" y="914"/>
                </a:lnTo>
                <a:lnTo>
                  <a:pt x="466" y="920"/>
                </a:lnTo>
                <a:lnTo>
                  <a:pt x="419" y="923"/>
                </a:lnTo>
              </a:path>
            </a:pathLst>
          </a:custGeom>
          <a:solidFill>
            <a:srgbClr val="CCFFFF"/>
          </a:solidFill>
          <a:ln w="19080" cap="flat">
            <a:solidFill>
              <a:srgbClr val="CC66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s-CO">
              <a:solidFill>
                <a:srgbClr val="FFFFFF"/>
              </a:solidFill>
            </a:endParaRPr>
          </a:p>
        </p:txBody>
      </p:sp>
      <p:sp>
        <p:nvSpPr>
          <p:cNvPr id="61443" name="Freeform 3"/>
          <p:cNvSpPr>
            <a:spLocks noChangeArrowheads="1"/>
          </p:cNvSpPr>
          <p:nvPr/>
        </p:nvSpPr>
        <p:spPr bwMode="auto">
          <a:xfrm>
            <a:off x="4411663" y="3789363"/>
            <a:ext cx="3422650" cy="1484312"/>
          </a:xfrm>
          <a:custGeom>
            <a:avLst/>
            <a:gdLst>
              <a:gd name="T0" fmla="*/ 81 w 2156"/>
              <a:gd name="T1" fmla="*/ 527 h 935"/>
              <a:gd name="T2" fmla="*/ 44 w 2156"/>
              <a:gd name="T3" fmla="*/ 475 h 935"/>
              <a:gd name="T4" fmla="*/ 16 w 2156"/>
              <a:gd name="T5" fmla="*/ 418 h 935"/>
              <a:gd name="T6" fmla="*/ 4 w 2156"/>
              <a:gd name="T7" fmla="*/ 370 h 935"/>
              <a:gd name="T8" fmla="*/ 0 w 2156"/>
              <a:gd name="T9" fmla="*/ 313 h 935"/>
              <a:gd name="T10" fmla="*/ 12 w 2156"/>
              <a:gd name="T11" fmla="*/ 257 h 935"/>
              <a:gd name="T12" fmla="*/ 23 w 2156"/>
              <a:gd name="T13" fmla="*/ 232 h 935"/>
              <a:gd name="T14" fmla="*/ 36 w 2156"/>
              <a:gd name="T15" fmla="*/ 208 h 935"/>
              <a:gd name="T16" fmla="*/ 55 w 2156"/>
              <a:gd name="T17" fmla="*/ 188 h 935"/>
              <a:gd name="T18" fmla="*/ 81 w 2156"/>
              <a:gd name="T19" fmla="*/ 172 h 935"/>
              <a:gd name="T20" fmla="*/ 111 w 2156"/>
              <a:gd name="T21" fmla="*/ 159 h 935"/>
              <a:gd name="T22" fmla="*/ 174 w 2156"/>
              <a:gd name="T23" fmla="*/ 147 h 935"/>
              <a:gd name="T24" fmla="*/ 278 w 2156"/>
              <a:gd name="T25" fmla="*/ 136 h 935"/>
              <a:gd name="T26" fmla="*/ 455 w 2156"/>
              <a:gd name="T27" fmla="*/ 128 h 935"/>
              <a:gd name="T28" fmla="*/ 609 w 2156"/>
              <a:gd name="T29" fmla="*/ 124 h 935"/>
              <a:gd name="T30" fmla="*/ 786 w 2156"/>
              <a:gd name="T31" fmla="*/ 116 h 935"/>
              <a:gd name="T32" fmla="*/ 959 w 2156"/>
              <a:gd name="T33" fmla="*/ 103 h 935"/>
              <a:gd name="T34" fmla="*/ 1040 w 2156"/>
              <a:gd name="T35" fmla="*/ 97 h 935"/>
              <a:gd name="T36" fmla="*/ 1140 w 2156"/>
              <a:gd name="T37" fmla="*/ 87 h 935"/>
              <a:gd name="T38" fmla="*/ 1183 w 2156"/>
              <a:gd name="T39" fmla="*/ 81 h 935"/>
              <a:gd name="T40" fmla="*/ 1225 w 2156"/>
              <a:gd name="T41" fmla="*/ 71 h 935"/>
              <a:gd name="T42" fmla="*/ 1273 w 2156"/>
              <a:gd name="T43" fmla="*/ 51 h 935"/>
              <a:gd name="T44" fmla="*/ 1364 w 2156"/>
              <a:gd name="T45" fmla="*/ 27 h 935"/>
              <a:gd name="T46" fmla="*/ 1462 w 2156"/>
              <a:gd name="T47" fmla="*/ 7 h 935"/>
              <a:gd name="T48" fmla="*/ 1544 w 2156"/>
              <a:gd name="T49" fmla="*/ 0 h 935"/>
              <a:gd name="T50" fmla="*/ 1667 w 2156"/>
              <a:gd name="T51" fmla="*/ 4 h 935"/>
              <a:gd name="T52" fmla="*/ 1762 w 2156"/>
              <a:gd name="T53" fmla="*/ 7 h 935"/>
              <a:gd name="T54" fmla="*/ 1939 w 2156"/>
              <a:gd name="T55" fmla="*/ 46 h 935"/>
              <a:gd name="T56" fmla="*/ 2032 w 2156"/>
              <a:gd name="T57" fmla="*/ 73 h 935"/>
              <a:gd name="T58" fmla="*/ 2081 w 2156"/>
              <a:gd name="T59" fmla="*/ 91 h 935"/>
              <a:gd name="T60" fmla="*/ 2116 w 2156"/>
              <a:gd name="T61" fmla="*/ 109 h 935"/>
              <a:gd name="T62" fmla="*/ 2132 w 2156"/>
              <a:gd name="T63" fmla="*/ 117 h 935"/>
              <a:gd name="T64" fmla="*/ 2152 w 2156"/>
              <a:gd name="T65" fmla="*/ 144 h 935"/>
              <a:gd name="T66" fmla="*/ 2156 w 2156"/>
              <a:gd name="T67" fmla="*/ 188 h 935"/>
              <a:gd name="T68" fmla="*/ 2148 w 2156"/>
              <a:gd name="T69" fmla="*/ 245 h 935"/>
              <a:gd name="T70" fmla="*/ 2128 w 2156"/>
              <a:gd name="T71" fmla="*/ 309 h 935"/>
              <a:gd name="T72" fmla="*/ 2092 w 2156"/>
              <a:gd name="T73" fmla="*/ 374 h 935"/>
              <a:gd name="T74" fmla="*/ 2047 w 2156"/>
              <a:gd name="T75" fmla="*/ 439 h 935"/>
              <a:gd name="T76" fmla="*/ 1999 w 2156"/>
              <a:gd name="T77" fmla="*/ 499 h 935"/>
              <a:gd name="T78" fmla="*/ 1918 w 2156"/>
              <a:gd name="T79" fmla="*/ 580 h 935"/>
              <a:gd name="T80" fmla="*/ 1797 w 2156"/>
              <a:gd name="T81" fmla="*/ 689 h 935"/>
              <a:gd name="T82" fmla="*/ 1689 w 2156"/>
              <a:gd name="T83" fmla="*/ 761 h 935"/>
              <a:gd name="T84" fmla="*/ 1596 w 2156"/>
              <a:gd name="T85" fmla="*/ 814 h 935"/>
              <a:gd name="T86" fmla="*/ 1463 w 2156"/>
              <a:gd name="T87" fmla="*/ 870 h 935"/>
              <a:gd name="T88" fmla="*/ 1334 w 2156"/>
              <a:gd name="T89" fmla="*/ 903 h 935"/>
              <a:gd name="T90" fmla="*/ 1221 w 2156"/>
              <a:gd name="T91" fmla="*/ 923 h 935"/>
              <a:gd name="T92" fmla="*/ 1072 w 2156"/>
              <a:gd name="T93" fmla="*/ 935 h 935"/>
              <a:gd name="T94" fmla="*/ 907 w 2156"/>
              <a:gd name="T95" fmla="*/ 935 h 935"/>
              <a:gd name="T96" fmla="*/ 802 w 2156"/>
              <a:gd name="T97" fmla="*/ 923 h 935"/>
              <a:gd name="T98" fmla="*/ 657 w 2156"/>
              <a:gd name="T99" fmla="*/ 891 h 935"/>
              <a:gd name="T100" fmla="*/ 488 w 2156"/>
              <a:gd name="T101" fmla="*/ 822 h 935"/>
              <a:gd name="T102" fmla="*/ 399 w 2156"/>
              <a:gd name="T103" fmla="*/ 774 h 935"/>
              <a:gd name="T104" fmla="*/ 294 w 2156"/>
              <a:gd name="T105" fmla="*/ 713 h 935"/>
              <a:gd name="T106" fmla="*/ 185 w 2156"/>
              <a:gd name="T107" fmla="*/ 632 h 935"/>
              <a:gd name="T108" fmla="*/ 125 w 2156"/>
              <a:gd name="T109" fmla="*/ 576 h 935"/>
              <a:gd name="T110" fmla="*/ 81 w 2156"/>
              <a:gd name="T111" fmla="*/ 527 h 9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2156" h="935">
                <a:moveTo>
                  <a:pt x="81" y="527"/>
                </a:moveTo>
                <a:lnTo>
                  <a:pt x="44" y="475"/>
                </a:lnTo>
                <a:lnTo>
                  <a:pt x="16" y="418"/>
                </a:lnTo>
                <a:lnTo>
                  <a:pt x="4" y="370"/>
                </a:lnTo>
                <a:lnTo>
                  <a:pt x="0" y="313"/>
                </a:lnTo>
                <a:lnTo>
                  <a:pt x="12" y="257"/>
                </a:lnTo>
                <a:lnTo>
                  <a:pt x="23" y="232"/>
                </a:lnTo>
                <a:lnTo>
                  <a:pt x="36" y="208"/>
                </a:lnTo>
                <a:lnTo>
                  <a:pt x="55" y="188"/>
                </a:lnTo>
                <a:lnTo>
                  <a:pt x="81" y="172"/>
                </a:lnTo>
                <a:lnTo>
                  <a:pt x="111" y="159"/>
                </a:lnTo>
                <a:lnTo>
                  <a:pt x="174" y="147"/>
                </a:lnTo>
                <a:lnTo>
                  <a:pt x="278" y="136"/>
                </a:lnTo>
                <a:lnTo>
                  <a:pt x="455" y="128"/>
                </a:lnTo>
                <a:lnTo>
                  <a:pt x="609" y="124"/>
                </a:lnTo>
                <a:lnTo>
                  <a:pt x="786" y="116"/>
                </a:lnTo>
                <a:lnTo>
                  <a:pt x="959" y="103"/>
                </a:lnTo>
                <a:lnTo>
                  <a:pt x="1040" y="97"/>
                </a:lnTo>
                <a:lnTo>
                  <a:pt x="1140" y="87"/>
                </a:lnTo>
                <a:lnTo>
                  <a:pt x="1183" y="81"/>
                </a:lnTo>
                <a:lnTo>
                  <a:pt x="1225" y="71"/>
                </a:lnTo>
                <a:lnTo>
                  <a:pt x="1273" y="51"/>
                </a:lnTo>
                <a:lnTo>
                  <a:pt x="1364" y="27"/>
                </a:lnTo>
                <a:lnTo>
                  <a:pt x="1462" y="7"/>
                </a:lnTo>
                <a:lnTo>
                  <a:pt x="1544" y="0"/>
                </a:lnTo>
                <a:lnTo>
                  <a:pt x="1667" y="4"/>
                </a:lnTo>
                <a:lnTo>
                  <a:pt x="1762" y="7"/>
                </a:lnTo>
                <a:lnTo>
                  <a:pt x="1939" y="46"/>
                </a:lnTo>
                <a:lnTo>
                  <a:pt x="2032" y="73"/>
                </a:lnTo>
                <a:lnTo>
                  <a:pt x="2081" y="91"/>
                </a:lnTo>
                <a:lnTo>
                  <a:pt x="2116" y="109"/>
                </a:lnTo>
                <a:lnTo>
                  <a:pt x="2132" y="117"/>
                </a:lnTo>
                <a:lnTo>
                  <a:pt x="2152" y="144"/>
                </a:lnTo>
                <a:lnTo>
                  <a:pt x="2156" y="188"/>
                </a:lnTo>
                <a:lnTo>
                  <a:pt x="2148" y="245"/>
                </a:lnTo>
                <a:lnTo>
                  <a:pt x="2128" y="309"/>
                </a:lnTo>
                <a:lnTo>
                  <a:pt x="2092" y="374"/>
                </a:lnTo>
                <a:lnTo>
                  <a:pt x="2047" y="439"/>
                </a:lnTo>
                <a:lnTo>
                  <a:pt x="1999" y="499"/>
                </a:lnTo>
                <a:lnTo>
                  <a:pt x="1918" y="580"/>
                </a:lnTo>
                <a:lnTo>
                  <a:pt x="1797" y="689"/>
                </a:lnTo>
                <a:lnTo>
                  <a:pt x="1689" y="761"/>
                </a:lnTo>
                <a:lnTo>
                  <a:pt x="1596" y="814"/>
                </a:lnTo>
                <a:lnTo>
                  <a:pt x="1463" y="870"/>
                </a:lnTo>
                <a:lnTo>
                  <a:pt x="1334" y="903"/>
                </a:lnTo>
                <a:lnTo>
                  <a:pt x="1221" y="923"/>
                </a:lnTo>
                <a:lnTo>
                  <a:pt x="1072" y="935"/>
                </a:lnTo>
                <a:lnTo>
                  <a:pt x="907" y="935"/>
                </a:lnTo>
                <a:lnTo>
                  <a:pt x="802" y="923"/>
                </a:lnTo>
                <a:lnTo>
                  <a:pt x="657" y="891"/>
                </a:lnTo>
                <a:lnTo>
                  <a:pt x="488" y="822"/>
                </a:lnTo>
                <a:lnTo>
                  <a:pt x="399" y="774"/>
                </a:lnTo>
                <a:lnTo>
                  <a:pt x="294" y="713"/>
                </a:lnTo>
                <a:lnTo>
                  <a:pt x="185" y="632"/>
                </a:lnTo>
                <a:lnTo>
                  <a:pt x="125" y="576"/>
                </a:lnTo>
                <a:lnTo>
                  <a:pt x="81" y="527"/>
                </a:lnTo>
                <a:close/>
              </a:path>
            </a:pathLst>
          </a:custGeom>
          <a:solidFill>
            <a:srgbClr val="CCFFFF"/>
          </a:solidFill>
          <a:ln w="19080" cap="flat">
            <a:solidFill>
              <a:srgbClr val="CC66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s-CO">
              <a:solidFill>
                <a:srgbClr val="FFFFFF"/>
              </a:solidFill>
            </a:endParaRPr>
          </a:p>
        </p:txBody>
      </p:sp>
      <p:sp>
        <p:nvSpPr>
          <p:cNvPr id="61444" name="Freeform 4"/>
          <p:cNvSpPr>
            <a:spLocks noChangeArrowheads="1"/>
          </p:cNvSpPr>
          <p:nvPr/>
        </p:nvSpPr>
        <p:spPr bwMode="auto">
          <a:xfrm>
            <a:off x="5562600" y="2438401"/>
            <a:ext cx="2279650" cy="1452563"/>
          </a:xfrm>
          <a:custGeom>
            <a:avLst/>
            <a:gdLst>
              <a:gd name="T0" fmla="*/ 593 w 1436"/>
              <a:gd name="T1" fmla="*/ 864 h 915"/>
              <a:gd name="T2" fmla="*/ 696 w 1436"/>
              <a:gd name="T3" fmla="*/ 840 h 915"/>
              <a:gd name="T4" fmla="*/ 795 w 1436"/>
              <a:gd name="T5" fmla="*/ 825 h 915"/>
              <a:gd name="T6" fmla="*/ 933 w 1436"/>
              <a:gd name="T7" fmla="*/ 825 h 915"/>
              <a:gd name="T8" fmla="*/ 1058 w 1436"/>
              <a:gd name="T9" fmla="*/ 833 h 915"/>
              <a:gd name="T10" fmla="*/ 1152 w 1436"/>
              <a:gd name="T11" fmla="*/ 854 h 915"/>
              <a:gd name="T12" fmla="*/ 1197 w 1436"/>
              <a:gd name="T13" fmla="*/ 860 h 915"/>
              <a:gd name="T14" fmla="*/ 1287 w 1436"/>
              <a:gd name="T15" fmla="*/ 885 h 915"/>
              <a:gd name="T16" fmla="*/ 1361 w 1436"/>
              <a:gd name="T17" fmla="*/ 905 h 915"/>
              <a:gd name="T18" fmla="*/ 1408 w 1436"/>
              <a:gd name="T19" fmla="*/ 915 h 915"/>
              <a:gd name="T20" fmla="*/ 1423 w 1436"/>
              <a:gd name="T21" fmla="*/ 908 h 915"/>
              <a:gd name="T22" fmla="*/ 1432 w 1436"/>
              <a:gd name="T23" fmla="*/ 895 h 915"/>
              <a:gd name="T24" fmla="*/ 1436 w 1436"/>
              <a:gd name="T25" fmla="*/ 859 h 915"/>
              <a:gd name="T26" fmla="*/ 1436 w 1436"/>
              <a:gd name="T27" fmla="*/ 794 h 915"/>
              <a:gd name="T28" fmla="*/ 1428 w 1436"/>
              <a:gd name="T29" fmla="*/ 734 h 915"/>
              <a:gd name="T30" fmla="*/ 1412 w 1436"/>
              <a:gd name="T31" fmla="*/ 661 h 915"/>
              <a:gd name="T32" fmla="*/ 1392 w 1436"/>
              <a:gd name="T33" fmla="*/ 597 h 915"/>
              <a:gd name="T34" fmla="*/ 1376 w 1436"/>
              <a:gd name="T35" fmla="*/ 548 h 915"/>
              <a:gd name="T36" fmla="*/ 1347 w 1436"/>
              <a:gd name="T37" fmla="*/ 484 h 915"/>
              <a:gd name="T38" fmla="*/ 1323 w 1436"/>
              <a:gd name="T39" fmla="*/ 435 h 915"/>
              <a:gd name="T40" fmla="*/ 1295 w 1436"/>
              <a:gd name="T41" fmla="*/ 391 h 915"/>
              <a:gd name="T42" fmla="*/ 1254 w 1436"/>
              <a:gd name="T43" fmla="*/ 331 h 915"/>
              <a:gd name="T44" fmla="*/ 1226 w 1436"/>
              <a:gd name="T45" fmla="*/ 294 h 915"/>
              <a:gd name="T46" fmla="*/ 1186 w 1436"/>
              <a:gd name="T47" fmla="*/ 250 h 915"/>
              <a:gd name="T48" fmla="*/ 1154 w 1436"/>
              <a:gd name="T49" fmla="*/ 218 h 915"/>
              <a:gd name="T50" fmla="*/ 1110 w 1436"/>
              <a:gd name="T51" fmla="*/ 179 h 915"/>
              <a:gd name="T52" fmla="*/ 1060 w 1436"/>
              <a:gd name="T53" fmla="*/ 138 h 915"/>
              <a:gd name="T54" fmla="*/ 988 w 1436"/>
              <a:gd name="T55" fmla="*/ 93 h 915"/>
              <a:gd name="T56" fmla="*/ 932 w 1436"/>
              <a:gd name="T57" fmla="*/ 58 h 915"/>
              <a:gd name="T58" fmla="*/ 859 w 1436"/>
              <a:gd name="T59" fmla="*/ 20 h 915"/>
              <a:gd name="T60" fmla="*/ 803 w 1436"/>
              <a:gd name="T61" fmla="*/ 0 h 915"/>
              <a:gd name="T62" fmla="*/ 766 w 1436"/>
              <a:gd name="T63" fmla="*/ 0 h 915"/>
              <a:gd name="T64" fmla="*/ 730 w 1436"/>
              <a:gd name="T65" fmla="*/ 20 h 915"/>
              <a:gd name="T66" fmla="*/ 666 w 1436"/>
              <a:gd name="T67" fmla="*/ 73 h 915"/>
              <a:gd name="T68" fmla="*/ 589 w 1436"/>
              <a:gd name="T69" fmla="*/ 141 h 915"/>
              <a:gd name="T70" fmla="*/ 524 w 1436"/>
              <a:gd name="T71" fmla="*/ 202 h 915"/>
              <a:gd name="T72" fmla="*/ 420 w 1436"/>
              <a:gd name="T73" fmla="*/ 298 h 915"/>
              <a:gd name="T74" fmla="*/ 303 w 1436"/>
              <a:gd name="T75" fmla="*/ 403 h 915"/>
              <a:gd name="T76" fmla="*/ 194 w 1436"/>
              <a:gd name="T77" fmla="*/ 500 h 915"/>
              <a:gd name="T78" fmla="*/ 93 w 1436"/>
              <a:gd name="T79" fmla="*/ 584 h 915"/>
              <a:gd name="T80" fmla="*/ 0 w 1436"/>
              <a:gd name="T81" fmla="*/ 657 h 9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1436" h="915">
                <a:moveTo>
                  <a:pt x="593" y="864"/>
                </a:moveTo>
                <a:lnTo>
                  <a:pt x="696" y="840"/>
                </a:lnTo>
                <a:lnTo>
                  <a:pt x="795" y="825"/>
                </a:lnTo>
                <a:lnTo>
                  <a:pt x="933" y="825"/>
                </a:lnTo>
                <a:lnTo>
                  <a:pt x="1058" y="833"/>
                </a:lnTo>
                <a:lnTo>
                  <a:pt x="1152" y="854"/>
                </a:lnTo>
                <a:lnTo>
                  <a:pt x="1197" y="860"/>
                </a:lnTo>
                <a:lnTo>
                  <a:pt x="1287" y="885"/>
                </a:lnTo>
                <a:lnTo>
                  <a:pt x="1361" y="905"/>
                </a:lnTo>
                <a:lnTo>
                  <a:pt x="1408" y="915"/>
                </a:lnTo>
                <a:lnTo>
                  <a:pt x="1423" y="908"/>
                </a:lnTo>
                <a:lnTo>
                  <a:pt x="1432" y="895"/>
                </a:lnTo>
                <a:lnTo>
                  <a:pt x="1436" y="859"/>
                </a:lnTo>
                <a:lnTo>
                  <a:pt x="1436" y="794"/>
                </a:lnTo>
                <a:lnTo>
                  <a:pt x="1428" y="734"/>
                </a:lnTo>
                <a:lnTo>
                  <a:pt x="1412" y="661"/>
                </a:lnTo>
                <a:lnTo>
                  <a:pt x="1392" y="597"/>
                </a:lnTo>
                <a:lnTo>
                  <a:pt x="1376" y="548"/>
                </a:lnTo>
                <a:lnTo>
                  <a:pt x="1347" y="484"/>
                </a:lnTo>
                <a:lnTo>
                  <a:pt x="1323" y="435"/>
                </a:lnTo>
                <a:lnTo>
                  <a:pt x="1295" y="391"/>
                </a:lnTo>
                <a:lnTo>
                  <a:pt x="1254" y="331"/>
                </a:lnTo>
                <a:lnTo>
                  <a:pt x="1226" y="294"/>
                </a:lnTo>
                <a:lnTo>
                  <a:pt x="1186" y="250"/>
                </a:lnTo>
                <a:lnTo>
                  <a:pt x="1154" y="218"/>
                </a:lnTo>
                <a:lnTo>
                  <a:pt x="1110" y="179"/>
                </a:lnTo>
                <a:lnTo>
                  <a:pt x="1060" y="138"/>
                </a:lnTo>
                <a:lnTo>
                  <a:pt x="988" y="93"/>
                </a:lnTo>
                <a:lnTo>
                  <a:pt x="932" y="58"/>
                </a:lnTo>
                <a:lnTo>
                  <a:pt x="859" y="20"/>
                </a:lnTo>
                <a:lnTo>
                  <a:pt x="803" y="0"/>
                </a:lnTo>
                <a:lnTo>
                  <a:pt x="766" y="0"/>
                </a:lnTo>
                <a:lnTo>
                  <a:pt x="730" y="20"/>
                </a:lnTo>
                <a:lnTo>
                  <a:pt x="666" y="73"/>
                </a:lnTo>
                <a:lnTo>
                  <a:pt x="589" y="141"/>
                </a:lnTo>
                <a:lnTo>
                  <a:pt x="524" y="202"/>
                </a:lnTo>
                <a:lnTo>
                  <a:pt x="420" y="298"/>
                </a:lnTo>
                <a:lnTo>
                  <a:pt x="303" y="403"/>
                </a:lnTo>
                <a:lnTo>
                  <a:pt x="194" y="500"/>
                </a:lnTo>
                <a:lnTo>
                  <a:pt x="93" y="584"/>
                </a:lnTo>
                <a:lnTo>
                  <a:pt x="0" y="657"/>
                </a:lnTo>
              </a:path>
            </a:pathLst>
          </a:custGeom>
          <a:noFill/>
          <a:ln w="19080" cap="flat">
            <a:solidFill>
              <a:srgbClr val="CC66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s-CO">
              <a:solidFill>
                <a:srgbClr val="FFFFFF"/>
              </a:solidFill>
            </a:endParaRPr>
          </a:p>
        </p:txBody>
      </p:sp>
      <p:sp>
        <p:nvSpPr>
          <p:cNvPr id="61445" name="Oval 5"/>
          <p:cNvSpPr>
            <a:spLocks noChangeArrowheads="1"/>
          </p:cNvSpPr>
          <p:nvPr/>
        </p:nvSpPr>
        <p:spPr bwMode="auto">
          <a:xfrm>
            <a:off x="6324600" y="3681413"/>
            <a:ext cx="96838" cy="82550"/>
          </a:xfrm>
          <a:prstGeom prst="ellipse">
            <a:avLst/>
          </a:prstGeom>
          <a:solidFill>
            <a:srgbClr val="F5D87D"/>
          </a:solidFill>
          <a:ln w="9360" cap="sq">
            <a:solidFill>
              <a:srgbClr val="CC66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s-CO">
              <a:solidFill>
                <a:srgbClr val="FFFFFF"/>
              </a:solidFill>
            </a:endParaRPr>
          </a:p>
        </p:txBody>
      </p:sp>
      <p:sp>
        <p:nvSpPr>
          <p:cNvPr id="61446" name="Oval 6"/>
          <p:cNvSpPr>
            <a:spLocks noChangeArrowheads="1"/>
          </p:cNvSpPr>
          <p:nvPr/>
        </p:nvSpPr>
        <p:spPr bwMode="auto">
          <a:xfrm>
            <a:off x="6889750" y="3648075"/>
            <a:ext cx="77788" cy="77788"/>
          </a:xfrm>
          <a:prstGeom prst="ellipse">
            <a:avLst/>
          </a:prstGeom>
          <a:solidFill>
            <a:srgbClr val="F5D87D"/>
          </a:solidFill>
          <a:ln w="9360" cap="sq">
            <a:solidFill>
              <a:srgbClr val="CC66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s-CO">
              <a:solidFill>
                <a:srgbClr val="FFFFFF"/>
              </a:solidFill>
            </a:endParaRPr>
          </a:p>
        </p:txBody>
      </p:sp>
      <p:sp>
        <p:nvSpPr>
          <p:cNvPr id="61447" name="Oval 7"/>
          <p:cNvSpPr>
            <a:spLocks noChangeArrowheads="1"/>
          </p:cNvSpPr>
          <p:nvPr/>
        </p:nvSpPr>
        <p:spPr bwMode="auto">
          <a:xfrm>
            <a:off x="7107239" y="3654425"/>
            <a:ext cx="77787" cy="77788"/>
          </a:xfrm>
          <a:prstGeom prst="ellipse">
            <a:avLst/>
          </a:prstGeom>
          <a:solidFill>
            <a:srgbClr val="F5D87D"/>
          </a:solidFill>
          <a:ln w="9360" cap="sq">
            <a:solidFill>
              <a:srgbClr val="CC66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s-CO">
              <a:solidFill>
                <a:srgbClr val="FFFFFF"/>
              </a:solidFill>
            </a:endParaRPr>
          </a:p>
        </p:txBody>
      </p:sp>
      <p:sp>
        <p:nvSpPr>
          <p:cNvPr id="61448" name="Oval 8"/>
          <p:cNvSpPr>
            <a:spLocks noChangeArrowheads="1"/>
          </p:cNvSpPr>
          <p:nvPr/>
        </p:nvSpPr>
        <p:spPr bwMode="auto">
          <a:xfrm>
            <a:off x="6670675" y="3659189"/>
            <a:ext cx="77788" cy="79375"/>
          </a:xfrm>
          <a:prstGeom prst="ellipse">
            <a:avLst/>
          </a:prstGeom>
          <a:solidFill>
            <a:srgbClr val="F5D87D"/>
          </a:solidFill>
          <a:ln w="9360" cap="sq">
            <a:solidFill>
              <a:srgbClr val="CC66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s-CO">
              <a:solidFill>
                <a:srgbClr val="FFFFFF"/>
              </a:solidFill>
            </a:endParaRPr>
          </a:p>
        </p:txBody>
      </p:sp>
      <p:sp>
        <p:nvSpPr>
          <p:cNvPr id="61449" name="Freeform 9"/>
          <p:cNvSpPr>
            <a:spLocks noChangeArrowheads="1"/>
          </p:cNvSpPr>
          <p:nvPr/>
        </p:nvSpPr>
        <p:spPr bwMode="auto">
          <a:xfrm>
            <a:off x="5148264" y="2438401"/>
            <a:ext cx="2693987" cy="1452563"/>
          </a:xfrm>
          <a:custGeom>
            <a:avLst/>
            <a:gdLst>
              <a:gd name="T0" fmla="*/ 1281 w 1697"/>
              <a:gd name="T1" fmla="*/ 747 h 915"/>
              <a:gd name="T2" fmla="*/ 1341 w 1697"/>
              <a:gd name="T3" fmla="*/ 837 h 915"/>
              <a:gd name="T4" fmla="*/ 1619 w 1697"/>
              <a:gd name="T5" fmla="*/ 906 h 915"/>
              <a:gd name="T6" fmla="*/ 1693 w 1697"/>
              <a:gd name="T7" fmla="*/ 895 h 915"/>
              <a:gd name="T8" fmla="*/ 1689 w 1697"/>
              <a:gd name="T9" fmla="*/ 734 h 915"/>
              <a:gd name="T10" fmla="*/ 1637 w 1697"/>
              <a:gd name="T11" fmla="*/ 548 h 915"/>
              <a:gd name="T12" fmla="*/ 1556 w 1697"/>
              <a:gd name="T13" fmla="*/ 391 h 915"/>
              <a:gd name="T14" fmla="*/ 1447 w 1697"/>
              <a:gd name="T15" fmla="*/ 250 h 915"/>
              <a:gd name="T16" fmla="*/ 1321 w 1697"/>
              <a:gd name="T17" fmla="*/ 138 h 915"/>
              <a:gd name="T18" fmla="*/ 1120 w 1697"/>
              <a:gd name="T19" fmla="*/ 20 h 915"/>
              <a:gd name="T20" fmla="*/ 991 w 1697"/>
              <a:gd name="T21" fmla="*/ 20 h 915"/>
              <a:gd name="T22" fmla="*/ 753 w 1697"/>
              <a:gd name="T23" fmla="*/ 189 h 915"/>
              <a:gd name="T24" fmla="*/ 420 w 1697"/>
              <a:gd name="T25" fmla="*/ 465 h 915"/>
              <a:gd name="T26" fmla="*/ 194 w 1697"/>
              <a:gd name="T27" fmla="*/ 709 h 915"/>
              <a:gd name="T28" fmla="*/ 0 w 1697"/>
              <a:gd name="T29" fmla="*/ 805 h 915"/>
              <a:gd name="T30" fmla="*/ 248 w 1697"/>
              <a:gd name="T31" fmla="*/ 723 h 915"/>
              <a:gd name="T32" fmla="*/ 390 w 1697"/>
              <a:gd name="T33" fmla="*/ 606 h 915"/>
              <a:gd name="T34" fmla="*/ 608 w 1697"/>
              <a:gd name="T35" fmla="*/ 533 h 915"/>
              <a:gd name="T36" fmla="*/ 920 w 1697"/>
              <a:gd name="T37" fmla="*/ 512 h 915"/>
              <a:gd name="T38" fmla="*/ 1124 w 1697"/>
              <a:gd name="T39" fmla="*/ 540 h 915"/>
              <a:gd name="T40" fmla="*/ 1226 w 1697"/>
              <a:gd name="T41" fmla="*/ 611 h 915"/>
              <a:gd name="T42" fmla="*/ 1164 w 1697"/>
              <a:gd name="T43" fmla="*/ 644 h 915"/>
              <a:gd name="T44" fmla="*/ 1023 w 1697"/>
              <a:gd name="T45" fmla="*/ 632 h 915"/>
              <a:gd name="T46" fmla="*/ 869 w 1697"/>
              <a:gd name="T47" fmla="*/ 636 h 915"/>
              <a:gd name="T48" fmla="*/ 692 w 1697"/>
              <a:gd name="T49" fmla="*/ 644 h 915"/>
              <a:gd name="T50" fmla="*/ 545 w 1697"/>
              <a:gd name="T51" fmla="*/ 633 h 915"/>
              <a:gd name="T52" fmla="*/ 438 w 1697"/>
              <a:gd name="T53" fmla="*/ 686 h 915"/>
              <a:gd name="T54" fmla="*/ 443 w 1697"/>
              <a:gd name="T55" fmla="*/ 765 h 915"/>
              <a:gd name="T56" fmla="*/ 515 w 1697"/>
              <a:gd name="T57" fmla="*/ 805 h 915"/>
              <a:gd name="T58" fmla="*/ 668 w 1697"/>
              <a:gd name="T59" fmla="*/ 800 h 915"/>
              <a:gd name="T60" fmla="*/ 761 w 1697"/>
              <a:gd name="T61" fmla="*/ 713 h 915"/>
              <a:gd name="T62" fmla="*/ 828 w 1697"/>
              <a:gd name="T63" fmla="*/ 713 h 915"/>
              <a:gd name="T64" fmla="*/ 827 w 1697"/>
              <a:gd name="T65" fmla="*/ 803 h 915"/>
              <a:gd name="T66" fmla="*/ 861 w 1697"/>
              <a:gd name="T67" fmla="*/ 864 h 915"/>
              <a:gd name="T68" fmla="*/ 932 w 1697"/>
              <a:gd name="T69" fmla="*/ 770 h 915"/>
              <a:gd name="T70" fmla="*/ 942 w 1697"/>
              <a:gd name="T71" fmla="*/ 678 h 915"/>
              <a:gd name="T72" fmla="*/ 1014 w 1697"/>
              <a:gd name="T73" fmla="*/ 756 h 915"/>
              <a:gd name="T74" fmla="*/ 1092 w 1697"/>
              <a:gd name="T75" fmla="*/ 822 h 915"/>
              <a:gd name="T76" fmla="*/ 1059 w 1697"/>
              <a:gd name="T77" fmla="*/ 723 h 915"/>
              <a:gd name="T78" fmla="*/ 1110 w 1697"/>
              <a:gd name="T79" fmla="*/ 684 h 915"/>
              <a:gd name="T80" fmla="*/ 1172 w 1697"/>
              <a:gd name="T81" fmla="*/ 795 h 915"/>
              <a:gd name="T82" fmla="*/ 1217 w 1697"/>
              <a:gd name="T83" fmla="*/ 789 h 915"/>
              <a:gd name="T84" fmla="*/ 1215 w 1697"/>
              <a:gd name="T85" fmla="*/ 692 h 9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1697" h="915">
                <a:moveTo>
                  <a:pt x="1238" y="692"/>
                </a:moveTo>
                <a:lnTo>
                  <a:pt x="1262" y="710"/>
                </a:lnTo>
                <a:lnTo>
                  <a:pt x="1281" y="747"/>
                </a:lnTo>
                <a:lnTo>
                  <a:pt x="1299" y="792"/>
                </a:lnTo>
                <a:lnTo>
                  <a:pt x="1317" y="830"/>
                </a:lnTo>
                <a:lnTo>
                  <a:pt x="1341" y="837"/>
                </a:lnTo>
                <a:lnTo>
                  <a:pt x="1430" y="855"/>
                </a:lnTo>
                <a:lnTo>
                  <a:pt x="1553" y="884"/>
                </a:lnTo>
                <a:lnTo>
                  <a:pt x="1619" y="906"/>
                </a:lnTo>
                <a:lnTo>
                  <a:pt x="1669" y="915"/>
                </a:lnTo>
                <a:lnTo>
                  <a:pt x="1684" y="908"/>
                </a:lnTo>
                <a:lnTo>
                  <a:pt x="1693" y="895"/>
                </a:lnTo>
                <a:lnTo>
                  <a:pt x="1697" y="859"/>
                </a:lnTo>
                <a:lnTo>
                  <a:pt x="1697" y="794"/>
                </a:lnTo>
                <a:lnTo>
                  <a:pt x="1689" y="734"/>
                </a:lnTo>
                <a:lnTo>
                  <a:pt x="1673" y="661"/>
                </a:lnTo>
                <a:lnTo>
                  <a:pt x="1652" y="597"/>
                </a:lnTo>
                <a:lnTo>
                  <a:pt x="1637" y="548"/>
                </a:lnTo>
                <a:lnTo>
                  <a:pt x="1608" y="483"/>
                </a:lnTo>
                <a:lnTo>
                  <a:pt x="1584" y="436"/>
                </a:lnTo>
                <a:lnTo>
                  <a:pt x="1556" y="391"/>
                </a:lnTo>
                <a:lnTo>
                  <a:pt x="1516" y="331"/>
                </a:lnTo>
                <a:lnTo>
                  <a:pt x="1487" y="294"/>
                </a:lnTo>
                <a:lnTo>
                  <a:pt x="1447" y="250"/>
                </a:lnTo>
                <a:lnTo>
                  <a:pt x="1415" y="217"/>
                </a:lnTo>
                <a:lnTo>
                  <a:pt x="1371" y="178"/>
                </a:lnTo>
                <a:lnTo>
                  <a:pt x="1321" y="138"/>
                </a:lnTo>
                <a:lnTo>
                  <a:pt x="1249" y="93"/>
                </a:lnTo>
                <a:lnTo>
                  <a:pt x="1193" y="58"/>
                </a:lnTo>
                <a:lnTo>
                  <a:pt x="1120" y="20"/>
                </a:lnTo>
                <a:lnTo>
                  <a:pt x="1063" y="0"/>
                </a:lnTo>
                <a:lnTo>
                  <a:pt x="1027" y="0"/>
                </a:lnTo>
                <a:lnTo>
                  <a:pt x="991" y="20"/>
                </a:lnTo>
                <a:lnTo>
                  <a:pt x="926" y="72"/>
                </a:lnTo>
                <a:lnTo>
                  <a:pt x="843" y="126"/>
                </a:lnTo>
                <a:lnTo>
                  <a:pt x="753" y="189"/>
                </a:lnTo>
                <a:lnTo>
                  <a:pt x="615" y="300"/>
                </a:lnTo>
                <a:lnTo>
                  <a:pt x="504" y="390"/>
                </a:lnTo>
                <a:lnTo>
                  <a:pt x="420" y="465"/>
                </a:lnTo>
                <a:lnTo>
                  <a:pt x="333" y="555"/>
                </a:lnTo>
                <a:lnTo>
                  <a:pt x="255" y="639"/>
                </a:lnTo>
                <a:lnTo>
                  <a:pt x="194" y="709"/>
                </a:lnTo>
                <a:lnTo>
                  <a:pt x="137" y="753"/>
                </a:lnTo>
                <a:lnTo>
                  <a:pt x="75" y="783"/>
                </a:lnTo>
                <a:lnTo>
                  <a:pt x="0" y="805"/>
                </a:lnTo>
                <a:lnTo>
                  <a:pt x="90" y="801"/>
                </a:lnTo>
                <a:lnTo>
                  <a:pt x="169" y="775"/>
                </a:lnTo>
                <a:lnTo>
                  <a:pt x="248" y="723"/>
                </a:lnTo>
                <a:lnTo>
                  <a:pt x="306" y="681"/>
                </a:lnTo>
                <a:lnTo>
                  <a:pt x="348" y="642"/>
                </a:lnTo>
                <a:lnTo>
                  <a:pt x="390" y="606"/>
                </a:lnTo>
                <a:lnTo>
                  <a:pt x="450" y="576"/>
                </a:lnTo>
                <a:lnTo>
                  <a:pt x="534" y="548"/>
                </a:lnTo>
                <a:lnTo>
                  <a:pt x="608" y="533"/>
                </a:lnTo>
                <a:lnTo>
                  <a:pt x="709" y="520"/>
                </a:lnTo>
                <a:lnTo>
                  <a:pt x="834" y="510"/>
                </a:lnTo>
                <a:lnTo>
                  <a:pt x="920" y="512"/>
                </a:lnTo>
                <a:lnTo>
                  <a:pt x="995" y="518"/>
                </a:lnTo>
                <a:lnTo>
                  <a:pt x="1061" y="525"/>
                </a:lnTo>
                <a:lnTo>
                  <a:pt x="1124" y="540"/>
                </a:lnTo>
                <a:lnTo>
                  <a:pt x="1167" y="560"/>
                </a:lnTo>
                <a:lnTo>
                  <a:pt x="1203" y="584"/>
                </a:lnTo>
                <a:lnTo>
                  <a:pt x="1226" y="611"/>
                </a:lnTo>
                <a:lnTo>
                  <a:pt x="1248" y="651"/>
                </a:lnTo>
                <a:lnTo>
                  <a:pt x="1212" y="648"/>
                </a:lnTo>
                <a:lnTo>
                  <a:pt x="1164" y="644"/>
                </a:lnTo>
                <a:lnTo>
                  <a:pt x="1118" y="639"/>
                </a:lnTo>
                <a:lnTo>
                  <a:pt x="1068" y="633"/>
                </a:lnTo>
                <a:lnTo>
                  <a:pt x="1023" y="632"/>
                </a:lnTo>
                <a:lnTo>
                  <a:pt x="986" y="632"/>
                </a:lnTo>
                <a:lnTo>
                  <a:pt x="923" y="633"/>
                </a:lnTo>
                <a:lnTo>
                  <a:pt x="869" y="636"/>
                </a:lnTo>
                <a:lnTo>
                  <a:pt x="809" y="636"/>
                </a:lnTo>
                <a:lnTo>
                  <a:pt x="755" y="644"/>
                </a:lnTo>
                <a:lnTo>
                  <a:pt x="692" y="644"/>
                </a:lnTo>
                <a:lnTo>
                  <a:pt x="624" y="636"/>
                </a:lnTo>
                <a:lnTo>
                  <a:pt x="576" y="633"/>
                </a:lnTo>
                <a:lnTo>
                  <a:pt x="545" y="633"/>
                </a:lnTo>
                <a:lnTo>
                  <a:pt x="503" y="644"/>
                </a:lnTo>
                <a:lnTo>
                  <a:pt x="465" y="659"/>
                </a:lnTo>
                <a:lnTo>
                  <a:pt x="438" y="686"/>
                </a:lnTo>
                <a:lnTo>
                  <a:pt x="426" y="714"/>
                </a:lnTo>
                <a:lnTo>
                  <a:pt x="431" y="744"/>
                </a:lnTo>
                <a:lnTo>
                  <a:pt x="443" y="765"/>
                </a:lnTo>
                <a:lnTo>
                  <a:pt x="458" y="780"/>
                </a:lnTo>
                <a:lnTo>
                  <a:pt x="480" y="795"/>
                </a:lnTo>
                <a:lnTo>
                  <a:pt x="515" y="805"/>
                </a:lnTo>
                <a:lnTo>
                  <a:pt x="560" y="813"/>
                </a:lnTo>
                <a:lnTo>
                  <a:pt x="616" y="811"/>
                </a:lnTo>
                <a:lnTo>
                  <a:pt x="668" y="800"/>
                </a:lnTo>
                <a:lnTo>
                  <a:pt x="723" y="781"/>
                </a:lnTo>
                <a:lnTo>
                  <a:pt x="746" y="735"/>
                </a:lnTo>
                <a:lnTo>
                  <a:pt x="761" y="713"/>
                </a:lnTo>
                <a:lnTo>
                  <a:pt x="785" y="701"/>
                </a:lnTo>
                <a:lnTo>
                  <a:pt x="809" y="701"/>
                </a:lnTo>
                <a:lnTo>
                  <a:pt x="828" y="713"/>
                </a:lnTo>
                <a:lnTo>
                  <a:pt x="825" y="752"/>
                </a:lnTo>
                <a:lnTo>
                  <a:pt x="825" y="783"/>
                </a:lnTo>
                <a:lnTo>
                  <a:pt x="827" y="803"/>
                </a:lnTo>
                <a:lnTo>
                  <a:pt x="830" y="831"/>
                </a:lnTo>
                <a:lnTo>
                  <a:pt x="837" y="855"/>
                </a:lnTo>
                <a:lnTo>
                  <a:pt x="861" y="864"/>
                </a:lnTo>
                <a:lnTo>
                  <a:pt x="954" y="839"/>
                </a:lnTo>
                <a:lnTo>
                  <a:pt x="942" y="806"/>
                </a:lnTo>
                <a:lnTo>
                  <a:pt x="932" y="770"/>
                </a:lnTo>
                <a:lnTo>
                  <a:pt x="927" y="743"/>
                </a:lnTo>
                <a:lnTo>
                  <a:pt x="920" y="699"/>
                </a:lnTo>
                <a:lnTo>
                  <a:pt x="942" y="678"/>
                </a:lnTo>
                <a:lnTo>
                  <a:pt x="972" y="683"/>
                </a:lnTo>
                <a:lnTo>
                  <a:pt x="993" y="716"/>
                </a:lnTo>
                <a:lnTo>
                  <a:pt x="1014" y="756"/>
                </a:lnTo>
                <a:lnTo>
                  <a:pt x="1041" y="806"/>
                </a:lnTo>
                <a:lnTo>
                  <a:pt x="1053" y="825"/>
                </a:lnTo>
                <a:lnTo>
                  <a:pt x="1092" y="822"/>
                </a:lnTo>
                <a:lnTo>
                  <a:pt x="1077" y="789"/>
                </a:lnTo>
                <a:lnTo>
                  <a:pt x="1071" y="764"/>
                </a:lnTo>
                <a:lnTo>
                  <a:pt x="1059" y="723"/>
                </a:lnTo>
                <a:lnTo>
                  <a:pt x="1058" y="696"/>
                </a:lnTo>
                <a:lnTo>
                  <a:pt x="1082" y="681"/>
                </a:lnTo>
                <a:lnTo>
                  <a:pt x="1110" y="684"/>
                </a:lnTo>
                <a:lnTo>
                  <a:pt x="1128" y="701"/>
                </a:lnTo>
                <a:lnTo>
                  <a:pt x="1145" y="740"/>
                </a:lnTo>
                <a:lnTo>
                  <a:pt x="1172" y="795"/>
                </a:lnTo>
                <a:lnTo>
                  <a:pt x="1193" y="828"/>
                </a:lnTo>
                <a:lnTo>
                  <a:pt x="1227" y="828"/>
                </a:lnTo>
                <a:lnTo>
                  <a:pt x="1217" y="789"/>
                </a:lnTo>
                <a:lnTo>
                  <a:pt x="1206" y="756"/>
                </a:lnTo>
                <a:lnTo>
                  <a:pt x="1196" y="713"/>
                </a:lnTo>
                <a:lnTo>
                  <a:pt x="1215" y="692"/>
                </a:lnTo>
                <a:lnTo>
                  <a:pt x="1235" y="690"/>
                </a:lnTo>
              </a:path>
            </a:pathLst>
          </a:custGeom>
          <a:solidFill>
            <a:srgbClr val="CCFFFF"/>
          </a:solidFill>
          <a:ln w="19080" cap="flat">
            <a:solidFill>
              <a:srgbClr val="CC66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s-CO">
              <a:solidFill>
                <a:srgbClr val="FFFFFF"/>
              </a:solidFill>
            </a:endParaRPr>
          </a:p>
        </p:txBody>
      </p:sp>
      <p:sp>
        <p:nvSpPr>
          <p:cNvPr id="61450" name="Freeform 10"/>
          <p:cNvSpPr>
            <a:spLocks noChangeArrowheads="1"/>
          </p:cNvSpPr>
          <p:nvPr/>
        </p:nvSpPr>
        <p:spPr bwMode="auto">
          <a:xfrm>
            <a:off x="6600826" y="3438525"/>
            <a:ext cx="23813" cy="95250"/>
          </a:xfrm>
          <a:custGeom>
            <a:avLst/>
            <a:gdLst>
              <a:gd name="T0" fmla="*/ 0 w 15"/>
              <a:gd name="T1" fmla="*/ 0 h 60"/>
              <a:gd name="T2" fmla="*/ 6 w 15"/>
              <a:gd name="T3" fmla="*/ 24 h 60"/>
              <a:gd name="T4" fmla="*/ 0 w 15"/>
              <a:gd name="T5" fmla="*/ 39 h 60"/>
              <a:gd name="T6" fmla="*/ 15 w 15"/>
              <a:gd name="T7" fmla="*/ 60 h 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5" h="60">
                <a:moveTo>
                  <a:pt x="0" y="0"/>
                </a:moveTo>
                <a:lnTo>
                  <a:pt x="6" y="24"/>
                </a:lnTo>
                <a:lnTo>
                  <a:pt x="0" y="39"/>
                </a:lnTo>
                <a:lnTo>
                  <a:pt x="15" y="60"/>
                </a:lnTo>
              </a:path>
            </a:pathLst>
          </a:custGeom>
          <a:solidFill>
            <a:srgbClr val="FFFFFF"/>
          </a:solidFill>
          <a:ln w="9360" cap="sq">
            <a:solidFill>
              <a:srgbClr val="CC66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s-CO">
              <a:solidFill>
                <a:srgbClr val="FFFFFF"/>
              </a:solidFill>
            </a:endParaRPr>
          </a:p>
        </p:txBody>
      </p:sp>
      <p:sp>
        <p:nvSpPr>
          <p:cNvPr id="61451" name="Freeform 11"/>
          <p:cNvSpPr>
            <a:spLocks noChangeArrowheads="1"/>
          </p:cNvSpPr>
          <p:nvPr/>
        </p:nvSpPr>
        <p:spPr bwMode="auto">
          <a:xfrm>
            <a:off x="6838951" y="3443289"/>
            <a:ext cx="22225" cy="84137"/>
          </a:xfrm>
          <a:custGeom>
            <a:avLst/>
            <a:gdLst>
              <a:gd name="T0" fmla="*/ 14 w 14"/>
              <a:gd name="T1" fmla="*/ 53 h 53"/>
              <a:gd name="T2" fmla="*/ 3 w 14"/>
              <a:gd name="T3" fmla="*/ 35 h 53"/>
              <a:gd name="T4" fmla="*/ 5 w 14"/>
              <a:gd name="T5" fmla="*/ 20 h 53"/>
              <a:gd name="T6" fmla="*/ 0 w 14"/>
              <a:gd name="T7" fmla="*/ 0 h 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4" h="53">
                <a:moveTo>
                  <a:pt x="14" y="53"/>
                </a:moveTo>
                <a:lnTo>
                  <a:pt x="3" y="35"/>
                </a:lnTo>
                <a:lnTo>
                  <a:pt x="5" y="20"/>
                </a:lnTo>
                <a:lnTo>
                  <a:pt x="0" y="0"/>
                </a:lnTo>
              </a:path>
            </a:pathLst>
          </a:custGeom>
          <a:solidFill>
            <a:srgbClr val="FFFFFF"/>
          </a:solidFill>
          <a:ln w="9360" cap="sq">
            <a:solidFill>
              <a:srgbClr val="CC66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s-CO">
              <a:solidFill>
                <a:srgbClr val="FFFFFF"/>
              </a:solidFill>
            </a:endParaRPr>
          </a:p>
        </p:txBody>
      </p:sp>
      <p:sp>
        <p:nvSpPr>
          <p:cNvPr id="61452" name="Freeform 12"/>
          <p:cNvSpPr>
            <a:spLocks noChangeArrowheads="1"/>
          </p:cNvSpPr>
          <p:nvPr/>
        </p:nvSpPr>
        <p:spPr bwMode="auto">
          <a:xfrm>
            <a:off x="6875464" y="3448051"/>
            <a:ext cx="14287" cy="74613"/>
          </a:xfrm>
          <a:custGeom>
            <a:avLst/>
            <a:gdLst>
              <a:gd name="T0" fmla="*/ 9 w 9"/>
              <a:gd name="T1" fmla="*/ 47 h 47"/>
              <a:gd name="T2" fmla="*/ 0 w 9"/>
              <a:gd name="T3" fmla="*/ 29 h 47"/>
              <a:gd name="T4" fmla="*/ 4 w 9"/>
              <a:gd name="T5" fmla="*/ 17 h 47"/>
              <a:gd name="T6" fmla="*/ 1 w 9"/>
              <a:gd name="T7" fmla="*/ 0 h 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9" h="47">
                <a:moveTo>
                  <a:pt x="9" y="47"/>
                </a:moveTo>
                <a:lnTo>
                  <a:pt x="0" y="29"/>
                </a:lnTo>
                <a:lnTo>
                  <a:pt x="4" y="17"/>
                </a:lnTo>
                <a:lnTo>
                  <a:pt x="1" y="0"/>
                </a:lnTo>
              </a:path>
            </a:pathLst>
          </a:custGeom>
          <a:solidFill>
            <a:srgbClr val="FFFFFF"/>
          </a:solidFill>
          <a:ln w="9360" cap="sq">
            <a:solidFill>
              <a:srgbClr val="CC66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s-CO">
              <a:solidFill>
                <a:srgbClr val="FFFFFF"/>
              </a:solidFill>
            </a:endParaRPr>
          </a:p>
        </p:txBody>
      </p:sp>
      <p:sp>
        <p:nvSpPr>
          <p:cNvPr id="61453" name="Freeform 13"/>
          <p:cNvSpPr>
            <a:spLocks noChangeArrowheads="1"/>
          </p:cNvSpPr>
          <p:nvPr/>
        </p:nvSpPr>
        <p:spPr bwMode="auto">
          <a:xfrm>
            <a:off x="7058026" y="3470275"/>
            <a:ext cx="17463" cy="76200"/>
          </a:xfrm>
          <a:custGeom>
            <a:avLst/>
            <a:gdLst>
              <a:gd name="T0" fmla="*/ 11 w 11"/>
              <a:gd name="T1" fmla="*/ 48 h 48"/>
              <a:gd name="T2" fmla="*/ 0 w 11"/>
              <a:gd name="T3" fmla="*/ 28 h 48"/>
              <a:gd name="T4" fmla="*/ 9 w 11"/>
              <a:gd name="T5" fmla="*/ 16 h 48"/>
              <a:gd name="T6" fmla="*/ 9 w 11"/>
              <a:gd name="T7" fmla="*/ 0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1" h="48">
                <a:moveTo>
                  <a:pt x="11" y="48"/>
                </a:moveTo>
                <a:lnTo>
                  <a:pt x="0" y="28"/>
                </a:lnTo>
                <a:lnTo>
                  <a:pt x="9" y="16"/>
                </a:lnTo>
                <a:lnTo>
                  <a:pt x="9" y="0"/>
                </a:lnTo>
              </a:path>
            </a:pathLst>
          </a:custGeom>
          <a:solidFill>
            <a:srgbClr val="FFFFFF"/>
          </a:solidFill>
          <a:ln w="9360" cap="sq">
            <a:solidFill>
              <a:srgbClr val="CC66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s-CO">
              <a:solidFill>
                <a:srgbClr val="FFFFFF"/>
              </a:solidFill>
            </a:endParaRPr>
          </a:p>
        </p:txBody>
      </p:sp>
      <p:sp>
        <p:nvSpPr>
          <p:cNvPr id="61454" name="Freeform 14"/>
          <p:cNvSpPr>
            <a:spLocks noChangeArrowheads="1"/>
          </p:cNvSpPr>
          <p:nvPr/>
        </p:nvSpPr>
        <p:spPr bwMode="auto">
          <a:xfrm>
            <a:off x="7099300" y="3470275"/>
            <a:ext cx="14288" cy="71438"/>
          </a:xfrm>
          <a:custGeom>
            <a:avLst/>
            <a:gdLst>
              <a:gd name="T0" fmla="*/ 9 w 9"/>
              <a:gd name="T1" fmla="*/ 45 h 45"/>
              <a:gd name="T2" fmla="*/ 0 w 9"/>
              <a:gd name="T3" fmla="*/ 31 h 45"/>
              <a:gd name="T4" fmla="*/ 6 w 9"/>
              <a:gd name="T5" fmla="*/ 18 h 45"/>
              <a:gd name="T6" fmla="*/ 3 w 9"/>
              <a:gd name="T7" fmla="*/ 0 h 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9" h="45">
                <a:moveTo>
                  <a:pt x="9" y="45"/>
                </a:moveTo>
                <a:lnTo>
                  <a:pt x="0" y="31"/>
                </a:lnTo>
                <a:lnTo>
                  <a:pt x="6" y="18"/>
                </a:lnTo>
                <a:lnTo>
                  <a:pt x="3" y="0"/>
                </a:lnTo>
              </a:path>
            </a:pathLst>
          </a:custGeom>
          <a:solidFill>
            <a:srgbClr val="FFFFFF"/>
          </a:solidFill>
          <a:ln w="9360" cap="sq">
            <a:solidFill>
              <a:srgbClr val="CC66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s-CO">
              <a:solidFill>
                <a:srgbClr val="FFFFFF"/>
              </a:solidFill>
            </a:endParaRPr>
          </a:p>
        </p:txBody>
      </p:sp>
      <p:sp>
        <p:nvSpPr>
          <p:cNvPr id="61455" name="Freeform 15"/>
          <p:cNvSpPr>
            <a:spLocks noChangeArrowheads="1"/>
          </p:cNvSpPr>
          <p:nvPr/>
        </p:nvSpPr>
        <p:spPr bwMode="auto">
          <a:xfrm>
            <a:off x="6415089" y="3463926"/>
            <a:ext cx="14287" cy="80963"/>
          </a:xfrm>
          <a:custGeom>
            <a:avLst/>
            <a:gdLst>
              <a:gd name="T0" fmla="*/ 9 w 9"/>
              <a:gd name="T1" fmla="*/ 51 h 51"/>
              <a:gd name="T2" fmla="*/ 0 w 9"/>
              <a:gd name="T3" fmla="*/ 35 h 51"/>
              <a:gd name="T4" fmla="*/ 6 w 9"/>
              <a:gd name="T5" fmla="*/ 19 h 51"/>
              <a:gd name="T6" fmla="*/ 9 w 9"/>
              <a:gd name="T7" fmla="*/ 0 h 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9" h="51">
                <a:moveTo>
                  <a:pt x="9" y="51"/>
                </a:moveTo>
                <a:lnTo>
                  <a:pt x="0" y="35"/>
                </a:lnTo>
                <a:lnTo>
                  <a:pt x="6" y="19"/>
                </a:lnTo>
                <a:lnTo>
                  <a:pt x="9" y="0"/>
                </a:lnTo>
              </a:path>
            </a:pathLst>
          </a:custGeom>
          <a:solidFill>
            <a:srgbClr val="FFFFFF"/>
          </a:solidFill>
          <a:ln w="9360" cap="sq">
            <a:solidFill>
              <a:srgbClr val="CC66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s-CO">
              <a:solidFill>
                <a:srgbClr val="FFFFFF"/>
              </a:solidFill>
            </a:endParaRPr>
          </a:p>
        </p:txBody>
      </p:sp>
      <p:sp>
        <p:nvSpPr>
          <p:cNvPr id="61456" name="Freeform 16"/>
          <p:cNvSpPr>
            <a:spLocks noChangeArrowheads="1"/>
          </p:cNvSpPr>
          <p:nvPr/>
        </p:nvSpPr>
        <p:spPr bwMode="auto">
          <a:xfrm>
            <a:off x="6446839" y="3457576"/>
            <a:ext cx="15875" cy="98425"/>
          </a:xfrm>
          <a:custGeom>
            <a:avLst/>
            <a:gdLst>
              <a:gd name="T0" fmla="*/ 3 w 10"/>
              <a:gd name="T1" fmla="*/ 62 h 62"/>
              <a:gd name="T2" fmla="*/ 0 w 10"/>
              <a:gd name="T3" fmla="*/ 32 h 62"/>
              <a:gd name="T4" fmla="*/ 9 w 10"/>
              <a:gd name="T5" fmla="*/ 18 h 62"/>
              <a:gd name="T6" fmla="*/ 10 w 10"/>
              <a:gd name="T7" fmla="*/ 0 h 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0" h="62">
                <a:moveTo>
                  <a:pt x="3" y="62"/>
                </a:moveTo>
                <a:lnTo>
                  <a:pt x="0" y="32"/>
                </a:lnTo>
                <a:lnTo>
                  <a:pt x="9" y="18"/>
                </a:lnTo>
                <a:lnTo>
                  <a:pt x="10" y="0"/>
                </a:lnTo>
              </a:path>
            </a:pathLst>
          </a:custGeom>
          <a:solidFill>
            <a:srgbClr val="FFFFFF"/>
          </a:solidFill>
          <a:ln w="9360" cap="sq">
            <a:solidFill>
              <a:srgbClr val="CC66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s-CO">
              <a:solidFill>
                <a:srgbClr val="FFFFFF"/>
              </a:solidFill>
            </a:endParaRPr>
          </a:p>
        </p:txBody>
      </p:sp>
      <p:sp>
        <p:nvSpPr>
          <p:cNvPr id="61457" name="Freeform 17"/>
          <p:cNvSpPr>
            <a:spLocks noChangeArrowheads="1"/>
          </p:cNvSpPr>
          <p:nvPr/>
        </p:nvSpPr>
        <p:spPr bwMode="auto">
          <a:xfrm>
            <a:off x="6384925" y="3465513"/>
            <a:ext cx="12700" cy="76200"/>
          </a:xfrm>
          <a:custGeom>
            <a:avLst/>
            <a:gdLst>
              <a:gd name="T0" fmla="*/ 6 w 8"/>
              <a:gd name="T1" fmla="*/ 48 h 48"/>
              <a:gd name="T2" fmla="*/ 0 w 8"/>
              <a:gd name="T3" fmla="*/ 27 h 48"/>
              <a:gd name="T4" fmla="*/ 7 w 8"/>
              <a:gd name="T5" fmla="*/ 16 h 48"/>
              <a:gd name="T6" fmla="*/ 8 w 8"/>
              <a:gd name="T7" fmla="*/ 0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8" h="48">
                <a:moveTo>
                  <a:pt x="6" y="48"/>
                </a:moveTo>
                <a:lnTo>
                  <a:pt x="0" y="27"/>
                </a:lnTo>
                <a:lnTo>
                  <a:pt x="7" y="16"/>
                </a:lnTo>
                <a:lnTo>
                  <a:pt x="8" y="0"/>
                </a:lnTo>
              </a:path>
            </a:pathLst>
          </a:custGeom>
          <a:solidFill>
            <a:srgbClr val="FFFFFF"/>
          </a:solidFill>
          <a:ln w="9360" cap="sq">
            <a:solidFill>
              <a:srgbClr val="CC66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s-CO">
              <a:solidFill>
                <a:srgbClr val="FFFFFF"/>
              </a:solidFill>
            </a:endParaRPr>
          </a:p>
        </p:txBody>
      </p:sp>
      <p:sp>
        <p:nvSpPr>
          <p:cNvPr id="61458" name="Freeform 18"/>
          <p:cNvSpPr>
            <a:spLocks noChangeArrowheads="1"/>
          </p:cNvSpPr>
          <p:nvPr/>
        </p:nvSpPr>
        <p:spPr bwMode="auto">
          <a:xfrm>
            <a:off x="6800851" y="3448050"/>
            <a:ext cx="28575" cy="90488"/>
          </a:xfrm>
          <a:custGeom>
            <a:avLst/>
            <a:gdLst>
              <a:gd name="T0" fmla="*/ 18 w 18"/>
              <a:gd name="T1" fmla="*/ 57 h 57"/>
              <a:gd name="T2" fmla="*/ 3 w 18"/>
              <a:gd name="T3" fmla="*/ 36 h 57"/>
              <a:gd name="T4" fmla="*/ 8 w 18"/>
              <a:gd name="T5" fmla="*/ 20 h 57"/>
              <a:gd name="T6" fmla="*/ 0 w 18"/>
              <a:gd name="T7" fmla="*/ 0 h 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8" h="57">
                <a:moveTo>
                  <a:pt x="18" y="57"/>
                </a:moveTo>
                <a:lnTo>
                  <a:pt x="3" y="36"/>
                </a:lnTo>
                <a:lnTo>
                  <a:pt x="8" y="20"/>
                </a:lnTo>
                <a:lnTo>
                  <a:pt x="0" y="0"/>
                </a:lnTo>
              </a:path>
            </a:pathLst>
          </a:custGeom>
          <a:solidFill>
            <a:srgbClr val="FFFFFF"/>
          </a:solidFill>
          <a:ln w="9360" cap="sq">
            <a:solidFill>
              <a:srgbClr val="CC66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s-CO">
              <a:solidFill>
                <a:srgbClr val="FFFFFF"/>
              </a:solidFill>
            </a:endParaRPr>
          </a:p>
        </p:txBody>
      </p:sp>
      <p:sp>
        <p:nvSpPr>
          <p:cNvPr id="61459" name="Freeform 19"/>
          <p:cNvSpPr>
            <a:spLocks noChangeArrowheads="1"/>
          </p:cNvSpPr>
          <p:nvPr/>
        </p:nvSpPr>
        <p:spPr bwMode="auto">
          <a:xfrm>
            <a:off x="7027863" y="3462338"/>
            <a:ext cx="19050" cy="100012"/>
          </a:xfrm>
          <a:custGeom>
            <a:avLst/>
            <a:gdLst>
              <a:gd name="T0" fmla="*/ 12 w 12"/>
              <a:gd name="T1" fmla="*/ 63 h 63"/>
              <a:gd name="T2" fmla="*/ 0 w 12"/>
              <a:gd name="T3" fmla="*/ 38 h 63"/>
              <a:gd name="T4" fmla="*/ 6 w 12"/>
              <a:gd name="T5" fmla="*/ 20 h 63"/>
              <a:gd name="T6" fmla="*/ 1 w 12"/>
              <a:gd name="T7" fmla="*/ 0 h 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2" h="63">
                <a:moveTo>
                  <a:pt x="12" y="63"/>
                </a:moveTo>
                <a:lnTo>
                  <a:pt x="0" y="38"/>
                </a:lnTo>
                <a:lnTo>
                  <a:pt x="6" y="20"/>
                </a:lnTo>
                <a:lnTo>
                  <a:pt x="1" y="0"/>
                </a:lnTo>
              </a:path>
            </a:pathLst>
          </a:custGeom>
          <a:solidFill>
            <a:srgbClr val="FFFFFF"/>
          </a:solidFill>
          <a:ln w="9360" cap="sq">
            <a:solidFill>
              <a:srgbClr val="CC66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s-CO">
              <a:solidFill>
                <a:srgbClr val="FFFFFF"/>
              </a:solidFill>
            </a:endParaRPr>
          </a:p>
        </p:txBody>
      </p:sp>
      <p:sp>
        <p:nvSpPr>
          <p:cNvPr id="61460" name="Freeform 20"/>
          <p:cNvSpPr>
            <a:spLocks noChangeArrowheads="1"/>
          </p:cNvSpPr>
          <p:nvPr/>
        </p:nvSpPr>
        <p:spPr bwMode="auto">
          <a:xfrm>
            <a:off x="6634164" y="3435350"/>
            <a:ext cx="9525" cy="82550"/>
          </a:xfrm>
          <a:custGeom>
            <a:avLst/>
            <a:gdLst>
              <a:gd name="T0" fmla="*/ 0 w 6"/>
              <a:gd name="T1" fmla="*/ 0 h 52"/>
              <a:gd name="T2" fmla="*/ 6 w 6"/>
              <a:gd name="T3" fmla="*/ 24 h 52"/>
              <a:gd name="T4" fmla="*/ 0 w 6"/>
              <a:gd name="T5" fmla="*/ 39 h 52"/>
              <a:gd name="T6" fmla="*/ 6 w 6"/>
              <a:gd name="T7" fmla="*/ 52 h 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6" h="52">
                <a:moveTo>
                  <a:pt x="0" y="0"/>
                </a:moveTo>
                <a:lnTo>
                  <a:pt x="6" y="24"/>
                </a:lnTo>
                <a:lnTo>
                  <a:pt x="0" y="39"/>
                </a:lnTo>
                <a:lnTo>
                  <a:pt x="6" y="52"/>
                </a:lnTo>
              </a:path>
            </a:pathLst>
          </a:custGeom>
          <a:solidFill>
            <a:srgbClr val="FFFFFF"/>
          </a:solidFill>
          <a:ln w="9360" cap="sq">
            <a:solidFill>
              <a:srgbClr val="CC66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s-CO">
              <a:solidFill>
                <a:srgbClr val="FFFFFF"/>
              </a:solidFill>
            </a:endParaRPr>
          </a:p>
        </p:txBody>
      </p:sp>
      <p:sp>
        <p:nvSpPr>
          <p:cNvPr id="61461" name="Freeform 21"/>
          <p:cNvSpPr>
            <a:spLocks noChangeArrowheads="1"/>
          </p:cNvSpPr>
          <p:nvPr/>
        </p:nvSpPr>
        <p:spPr bwMode="auto">
          <a:xfrm>
            <a:off x="6670676" y="3446463"/>
            <a:ext cx="9525" cy="80962"/>
          </a:xfrm>
          <a:custGeom>
            <a:avLst/>
            <a:gdLst>
              <a:gd name="T0" fmla="*/ 0 w 6"/>
              <a:gd name="T1" fmla="*/ 0 h 51"/>
              <a:gd name="T2" fmla="*/ 3 w 6"/>
              <a:gd name="T3" fmla="*/ 18 h 51"/>
              <a:gd name="T4" fmla="*/ 0 w 6"/>
              <a:gd name="T5" fmla="*/ 39 h 51"/>
              <a:gd name="T6" fmla="*/ 6 w 6"/>
              <a:gd name="T7" fmla="*/ 51 h 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6" h="51">
                <a:moveTo>
                  <a:pt x="0" y="0"/>
                </a:moveTo>
                <a:lnTo>
                  <a:pt x="3" y="18"/>
                </a:lnTo>
                <a:lnTo>
                  <a:pt x="0" y="39"/>
                </a:lnTo>
                <a:lnTo>
                  <a:pt x="6" y="51"/>
                </a:lnTo>
              </a:path>
            </a:pathLst>
          </a:custGeom>
          <a:solidFill>
            <a:srgbClr val="FFFFFF"/>
          </a:solidFill>
          <a:ln w="9360" cap="sq">
            <a:solidFill>
              <a:srgbClr val="CC66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s-CO">
              <a:solidFill>
                <a:srgbClr val="FFFFFF"/>
              </a:solidFill>
            </a:endParaRPr>
          </a:p>
        </p:txBody>
      </p:sp>
      <p:sp>
        <p:nvSpPr>
          <p:cNvPr id="61462" name="Text Box 22"/>
          <p:cNvSpPr txBox="1">
            <a:spLocks noChangeArrowheads="1"/>
          </p:cNvSpPr>
          <p:nvPr/>
        </p:nvSpPr>
        <p:spPr bwMode="auto">
          <a:xfrm>
            <a:off x="2324100" y="471489"/>
            <a:ext cx="7543800" cy="6429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ctr">
            <a:spAutoFit/>
          </a:bodyPr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spcBef>
                <a:spcPts val="2250"/>
              </a:spcBef>
              <a:buClrTx/>
              <a:defRPr/>
            </a:pPr>
            <a:r>
              <a:rPr lang="es-CO" altLang="es-CO" sz="3600" b="1">
                <a:solidFill>
                  <a:srgbClr val="FDEA9B"/>
                </a:solidFill>
              </a:rPr>
              <a:t>Oído interno: la cóclea</a:t>
            </a:r>
          </a:p>
        </p:txBody>
      </p:sp>
    </p:spTree>
    <p:extLst>
      <p:ext uri="{BB962C8B-B14F-4D97-AF65-F5344CB8AC3E}">
        <p14:creationId xmlns:p14="http://schemas.microsoft.com/office/powerpoint/2010/main" val="696811727"/>
      </p:ext>
    </p:extLst>
  </p:cSld>
  <p:clrMapOvr>
    <a:masterClrMapping/>
  </p:clrMapOvr>
  <p:transition spd="slow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gradFill rotWithShape="0">
          <a:gsLst>
            <a:gs pos="0">
              <a:srgbClr val="000000"/>
            </a:gs>
            <a:gs pos="50000">
              <a:srgbClr val="003399"/>
            </a:gs>
            <a:gs pos="100000">
              <a:srgbClr val="000000"/>
            </a:gs>
          </a:gsLst>
          <a:lin ang="189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465" name="Freeform 1"/>
          <p:cNvSpPr>
            <a:spLocks noChangeArrowheads="1"/>
          </p:cNvSpPr>
          <p:nvPr/>
        </p:nvSpPr>
        <p:spPr bwMode="auto">
          <a:xfrm>
            <a:off x="4000500" y="2074863"/>
            <a:ext cx="4000500" cy="3441700"/>
          </a:xfrm>
          <a:custGeom>
            <a:avLst/>
            <a:gdLst>
              <a:gd name="T0" fmla="*/ 45 w 4519"/>
              <a:gd name="T1" fmla="*/ 2437 h 3890"/>
              <a:gd name="T2" fmla="*/ 106 w 4519"/>
              <a:gd name="T3" fmla="*/ 2610 h 3890"/>
              <a:gd name="T4" fmla="*/ 268 w 4519"/>
              <a:gd name="T5" fmla="*/ 2907 h 3890"/>
              <a:gd name="T6" fmla="*/ 557 w 4519"/>
              <a:gd name="T7" fmla="*/ 3239 h 3890"/>
              <a:gd name="T8" fmla="*/ 1048 w 4519"/>
              <a:gd name="T9" fmla="*/ 3601 h 3890"/>
              <a:gd name="T10" fmla="*/ 1677 w 4519"/>
              <a:gd name="T11" fmla="*/ 3825 h 3890"/>
              <a:gd name="T12" fmla="*/ 2270 w 4519"/>
              <a:gd name="T13" fmla="*/ 3890 h 3890"/>
              <a:gd name="T14" fmla="*/ 2762 w 4519"/>
              <a:gd name="T15" fmla="*/ 3832 h 3890"/>
              <a:gd name="T16" fmla="*/ 3196 w 4519"/>
              <a:gd name="T17" fmla="*/ 3716 h 3890"/>
              <a:gd name="T18" fmla="*/ 3716 w 4519"/>
              <a:gd name="T19" fmla="*/ 3427 h 3890"/>
              <a:gd name="T20" fmla="*/ 4172 w 4519"/>
              <a:gd name="T21" fmla="*/ 2993 h 3890"/>
              <a:gd name="T22" fmla="*/ 4411 w 4519"/>
              <a:gd name="T23" fmla="*/ 2545 h 3890"/>
              <a:gd name="T24" fmla="*/ 4519 w 4519"/>
              <a:gd name="T25" fmla="*/ 2082 h 3890"/>
              <a:gd name="T26" fmla="*/ 4505 w 4519"/>
              <a:gd name="T27" fmla="*/ 1663 h 3890"/>
              <a:gd name="T28" fmla="*/ 4353 w 4519"/>
              <a:gd name="T29" fmla="*/ 1157 h 3890"/>
              <a:gd name="T30" fmla="*/ 4157 w 4519"/>
              <a:gd name="T31" fmla="*/ 868 h 3890"/>
              <a:gd name="T32" fmla="*/ 3891 w 4519"/>
              <a:gd name="T33" fmla="*/ 593 h 3890"/>
              <a:gd name="T34" fmla="*/ 3660 w 4519"/>
              <a:gd name="T35" fmla="*/ 419 h 3890"/>
              <a:gd name="T36" fmla="*/ 3403 w 4519"/>
              <a:gd name="T37" fmla="*/ 271 h 3890"/>
              <a:gd name="T38" fmla="*/ 3103 w 4519"/>
              <a:gd name="T39" fmla="*/ 145 h 3890"/>
              <a:gd name="T40" fmla="*/ 2785 w 4519"/>
              <a:gd name="T41" fmla="*/ 58 h 3890"/>
              <a:gd name="T42" fmla="*/ 2449 w 4519"/>
              <a:gd name="T43" fmla="*/ 7 h 3890"/>
              <a:gd name="T44" fmla="*/ 1967 w 4519"/>
              <a:gd name="T45" fmla="*/ 22 h 3890"/>
              <a:gd name="T46" fmla="*/ 1534 w 4519"/>
              <a:gd name="T47" fmla="*/ 101 h 3890"/>
              <a:gd name="T48" fmla="*/ 1259 w 4519"/>
              <a:gd name="T49" fmla="*/ 195 h 3890"/>
              <a:gd name="T50" fmla="*/ 933 w 4519"/>
              <a:gd name="T51" fmla="*/ 362 h 3890"/>
              <a:gd name="T52" fmla="*/ 609 w 4519"/>
              <a:gd name="T53" fmla="*/ 593 h 3890"/>
              <a:gd name="T54" fmla="*/ 392 w 4519"/>
              <a:gd name="T55" fmla="*/ 824 h 3890"/>
              <a:gd name="T56" fmla="*/ 233 w 4519"/>
              <a:gd name="T57" fmla="*/ 1045 h 3890"/>
              <a:gd name="T58" fmla="*/ 128 w 4519"/>
              <a:gd name="T59" fmla="*/ 1240 h 3890"/>
              <a:gd name="T60" fmla="*/ 59 w 4519"/>
              <a:gd name="T61" fmla="*/ 1424 h 3890"/>
              <a:gd name="T62" fmla="*/ 8 w 4519"/>
              <a:gd name="T63" fmla="*/ 1634 h 3890"/>
              <a:gd name="T64" fmla="*/ 27 w 4519"/>
              <a:gd name="T65" fmla="*/ 1802 h 3890"/>
              <a:gd name="T66" fmla="*/ 162 w 4519"/>
              <a:gd name="T67" fmla="*/ 1898 h 3890"/>
              <a:gd name="T68" fmla="*/ 510 w 4519"/>
              <a:gd name="T69" fmla="*/ 1934 h 3890"/>
              <a:gd name="T70" fmla="*/ 1065 w 4519"/>
              <a:gd name="T71" fmla="*/ 1946 h 3890"/>
              <a:gd name="T72" fmla="*/ 1827 w 4519"/>
              <a:gd name="T73" fmla="*/ 1958 h 3890"/>
              <a:gd name="T74" fmla="*/ 2442 w 4519"/>
              <a:gd name="T75" fmla="*/ 1973 h 3890"/>
              <a:gd name="T76" fmla="*/ 2841 w 4519"/>
              <a:gd name="T77" fmla="*/ 1991 h 3890"/>
              <a:gd name="T78" fmla="*/ 2733 w 4519"/>
              <a:gd name="T79" fmla="*/ 2021 h 3890"/>
              <a:gd name="T80" fmla="*/ 1956 w 4519"/>
              <a:gd name="T81" fmla="*/ 2075 h 3890"/>
              <a:gd name="T82" fmla="*/ 1386 w 4519"/>
              <a:gd name="T83" fmla="*/ 2096 h 3890"/>
              <a:gd name="T84" fmla="*/ 666 w 4519"/>
              <a:gd name="T85" fmla="*/ 2132 h 3890"/>
              <a:gd name="T86" fmla="*/ 246 w 4519"/>
              <a:gd name="T87" fmla="*/ 2213 h 3890"/>
              <a:gd name="T88" fmla="*/ 84 w 4519"/>
              <a:gd name="T89" fmla="*/ 2276 h 3890"/>
              <a:gd name="T90" fmla="*/ 27 w 4519"/>
              <a:gd name="T91" fmla="*/ 2351 h 38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4519" h="3890">
                <a:moveTo>
                  <a:pt x="30" y="2346"/>
                </a:moveTo>
                <a:lnTo>
                  <a:pt x="45" y="2437"/>
                </a:lnTo>
                <a:lnTo>
                  <a:pt x="72" y="2531"/>
                </a:lnTo>
                <a:lnTo>
                  <a:pt x="106" y="2610"/>
                </a:lnTo>
                <a:lnTo>
                  <a:pt x="145" y="2697"/>
                </a:lnTo>
                <a:lnTo>
                  <a:pt x="268" y="2907"/>
                </a:lnTo>
                <a:lnTo>
                  <a:pt x="383" y="3073"/>
                </a:lnTo>
                <a:lnTo>
                  <a:pt x="557" y="3239"/>
                </a:lnTo>
                <a:lnTo>
                  <a:pt x="788" y="3434"/>
                </a:lnTo>
                <a:lnTo>
                  <a:pt x="1048" y="3601"/>
                </a:lnTo>
                <a:lnTo>
                  <a:pt x="1367" y="3738"/>
                </a:lnTo>
                <a:lnTo>
                  <a:pt x="1677" y="3825"/>
                </a:lnTo>
                <a:lnTo>
                  <a:pt x="2010" y="3883"/>
                </a:lnTo>
                <a:lnTo>
                  <a:pt x="2270" y="3890"/>
                </a:lnTo>
                <a:lnTo>
                  <a:pt x="2480" y="3883"/>
                </a:lnTo>
                <a:lnTo>
                  <a:pt x="2762" y="3832"/>
                </a:lnTo>
                <a:lnTo>
                  <a:pt x="2943" y="3796"/>
                </a:lnTo>
                <a:lnTo>
                  <a:pt x="3196" y="3716"/>
                </a:lnTo>
                <a:lnTo>
                  <a:pt x="3473" y="3589"/>
                </a:lnTo>
                <a:lnTo>
                  <a:pt x="3716" y="3427"/>
                </a:lnTo>
                <a:lnTo>
                  <a:pt x="3969" y="3218"/>
                </a:lnTo>
                <a:lnTo>
                  <a:pt x="4172" y="2993"/>
                </a:lnTo>
                <a:lnTo>
                  <a:pt x="4324" y="2740"/>
                </a:lnTo>
                <a:lnTo>
                  <a:pt x="4411" y="2545"/>
                </a:lnTo>
                <a:lnTo>
                  <a:pt x="4476" y="2343"/>
                </a:lnTo>
                <a:lnTo>
                  <a:pt x="4519" y="2082"/>
                </a:lnTo>
                <a:lnTo>
                  <a:pt x="4519" y="1865"/>
                </a:lnTo>
                <a:lnTo>
                  <a:pt x="4505" y="1663"/>
                </a:lnTo>
                <a:lnTo>
                  <a:pt x="4439" y="1388"/>
                </a:lnTo>
                <a:lnTo>
                  <a:pt x="4353" y="1157"/>
                </a:lnTo>
                <a:lnTo>
                  <a:pt x="4259" y="1012"/>
                </a:lnTo>
                <a:lnTo>
                  <a:pt x="4157" y="868"/>
                </a:lnTo>
                <a:lnTo>
                  <a:pt x="4006" y="701"/>
                </a:lnTo>
                <a:lnTo>
                  <a:pt x="3891" y="593"/>
                </a:lnTo>
                <a:lnTo>
                  <a:pt x="3774" y="499"/>
                </a:lnTo>
                <a:lnTo>
                  <a:pt x="3660" y="419"/>
                </a:lnTo>
                <a:lnTo>
                  <a:pt x="3543" y="347"/>
                </a:lnTo>
                <a:lnTo>
                  <a:pt x="3403" y="271"/>
                </a:lnTo>
                <a:lnTo>
                  <a:pt x="3254" y="202"/>
                </a:lnTo>
                <a:lnTo>
                  <a:pt x="3103" y="145"/>
                </a:lnTo>
                <a:lnTo>
                  <a:pt x="2964" y="101"/>
                </a:lnTo>
                <a:lnTo>
                  <a:pt x="2785" y="58"/>
                </a:lnTo>
                <a:lnTo>
                  <a:pt x="2625" y="29"/>
                </a:lnTo>
                <a:lnTo>
                  <a:pt x="2449" y="7"/>
                </a:lnTo>
                <a:lnTo>
                  <a:pt x="2256" y="0"/>
                </a:lnTo>
                <a:lnTo>
                  <a:pt x="1967" y="22"/>
                </a:lnTo>
                <a:lnTo>
                  <a:pt x="1711" y="58"/>
                </a:lnTo>
                <a:lnTo>
                  <a:pt x="1534" y="101"/>
                </a:lnTo>
                <a:lnTo>
                  <a:pt x="1403" y="137"/>
                </a:lnTo>
                <a:lnTo>
                  <a:pt x="1259" y="195"/>
                </a:lnTo>
                <a:lnTo>
                  <a:pt x="1099" y="268"/>
                </a:lnTo>
                <a:lnTo>
                  <a:pt x="933" y="362"/>
                </a:lnTo>
                <a:lnTo>
                  <a:pt x="745" y="484"/>
                </a:lnTo>
                <a:lnTo>
                  <a:pt x="609" y="593"/>
                </a:lnTo>
                <a:lnTo>
                  <a:pt x="499" y="701"/>
                </a:lnTo>
                <a:lnTo>
                  <a:pt x="392" y="824"/>
                </a:lnTo>
                <a:lnTo>
                  <a:pt x="304" y="933"/>
                </a:lnTo>
                <a:lnTo>
                  <a:pt x="233" y="1045"/>
                </a:lnTo>
                <a:lnTo>
                  <a:pt x="181" y="1135"/>
                </a:lnTo>
                <a:lnTo>
                  <a:pt x="128" y="1240"/>
                </a:lnTo>
                <a:lnTo>
                  <a:pt x="87" y="1338"/>
                </a:lnTo>
                <a:lnTo>
                  <a:pt x="59" y="1424"/>
                </a:lnTo>
                <a:lnTo>
                  <a:pt x="34" y="1526"/>
                </a:lnTo>
                <a:lnTo>
                  <a:pt x="8" y="1634"/>
                </a:lnTo>
                <a:lnTo>
                  <a:pt x="0" y="1736"/>
                </a:lnTo>
                <a:lnTo>
                  <a:pt x="27" y="1802"/>
                </a:lnTo>
                <a:lnTo>
                  <a:pt x="81" y="1862"/>
                </a:lnTo>
                <a:lnTo>
                  <a:pt x="162" y="1898"/>
                </a:lnTo>
                <a:lnTo>
                  <a:pt x="327" y="1919"/>
                </a:lnTo>
                <a:lnTo>
                  <a:pt x="510" y="1934"/>
                </a:lnTo>
                <a:lnTo>
                  <a:pt x="768" y="1946"/>
                </a:lnTo>
                <a:lnTo>
                  <a:pt x="1065" y="1946"/>
                </a:lnTo>
                <a:lnTo>
                  <a:pt x="1449" y="1952"/>
                </a:lnTo>
                <a:lnTo>
                  <a:pt x="1827" y="1958"/>
                </a:lnTo>
                <a:lnTo>
                  <a:pt x="2271" y="1967"/>
                </a:lnTo>
                <a:lnTo>
                  <a:pt x="2442" y="1973"/>
                </a:lnTo>
                <a:lnTo>
                  <a:pt x="2616" y="1976"/>
                </a:lnTo>
                <a:lnTo>
                  <a:pt x="2841" y="1991"/>
                </a:lnTo>
                <a:lnTo>
                  <a:pt x="2727" y="1988"/>
                </a:lnTo>
                <a:lnTo>
                  <a:pt x="2733" y="2021"/>
                </a:lnTo>
                <a:lnTo>
                  <a:pt x="2244" y="2060"/>
                </a:lnTo>
                <a:lnTo>
                  <a:pt x="1956" y="2075"/>
                </a:lnTo>
                <a:lnTo>
                  <a:pt x="1680" y="2090"/>
                </a:lnTo>
                <a:lnTo>
                  <a:pt x="1386" y="2096"/>
                </a:lnTo>
                <a:lnTo>
                  <a:pt x="969" y="2105"/>
                </a:lnTo>
                <a:lnTo>
                  <a:pt x="666" y="2132"/>
                </a:lnTo>
                <a:lnTo>
                  <a:pt x="429" y="2168"/>
                </a:lnTo>
                <a:lnTo>
                  <a:pt x="246" y="2213"/>
                </a:lnTo>
                <a:lnTo>
                  <a:pt x="129" y="2249"/>
                </a:lnTo>
                <a:lnTo>
                  <a:pt x="84" y="2276"/>
                </a:lnTo>
                <a:lnTo>
                  <a:pt x="39" y="2306"/>
                </a:lnTo>
                <a:lnTo>
                  <a:pt x="27" y="2351"/>
                </a:lnTo>
              </a:path>
            </a:pathLst>
          </a:custGeom>
          <a:solidFill>
            <a:srgbClr val="FFFF99"/>
          </a:solidFill>
          <a:ln w="28440" cap="flat">
            <a:solidFill>
              <a:srgbClr val="CC66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s-CO">
              <a:solidFill>
                <a:srgbClr val="FFFFFF"/>
              </a:solidFill>
            </a:endParaRPr>
          </a:p>
        </p:txBody>
      </p:sp>
      <p:sp>
        <p:nvSpPr>
          <p:cNvPr id="62466" name="Freeform 2"/>
          <p:cNvSpPr>
            <a:spLocks noChangeArrowheads="1"/>
          </p:cNvSpPr>
          <p:nvPr/>
        </p:nvSpPr>
        <p:spPr bwMode="auto">
          <a:xfrm>
            <a:off x="4276726" y="2214563"/>
            <a:ext cx="2341563" cy="1484312"/>
          </a:xfrm>
          <a:custGeom>
            <a:avLst/>
            <a:gdLst>
              <a:gd name="T0" fmla="*/ 624 w 2196"/>
              <a:gd name="T1" fmla="*/ 1374 h 1392"/>
              <a:gd name="T2" fmla="*/ 534 w 2196"/>
              <a:gd name="T3" fmla="*/ 1380 h 1392"/>
              <a:gd name="T4" fmla="*/ 430 w 2196"/>
              <a:gd name="T5" fmla="*/ 1382 h 1392"/>
              <a:gd name="T6" fmla="*/ 340 w 2196"/>
              <a:gd name="T7" fmla="*/ 1388 h 1392"/>
              <a:gd name="T8" fmla="*/ 222 w 2196"/>
              <a:gd name="T9" fmla="*/ 1392 h 1392"/>
              <a:gd name="T10" fmla="*/ 148 w 2196"/>
              <a:gd name="T11" fmla="*/ 1382 h 1392"/>
              <a:gd name="T12" fmla="*/ 96 w 2196"/>
              <a:gd name="T13" fmla="*/ 1374 h 1392"/>
              <a:gd name="T14" fmla="*/ 42 w 2196"/>
              <a:gd name="T15" fmla="*/ 1344 h 1392"/>
              <a:gd name="T16" fmla="*/ 24 w 2196"/>
              <a:gd name="T17" fmla="*/ 1314 h 1392"/>
              <a:gd name="T18" fmla="*/ 0 w 2196"/>
              <a:gd name="T19" fmla="*/ 1248 h 1392"/>
              <a:gd name="T20" fmla="*/ 0 w 2196"/>
              <a:gd name="T21" fmla="*/ 1182 h 1392"/>
              <a:gd name="T22" fmla="*/ 12 w 2196"/>
              <a:gd name="T23" fmla="*/ 1092 h 1392"/>
              <a:gd name="T24" fmla="*/ 31 w 2196"/>
              <a:gd name="T25" fmla="*/ 1025 h 1392"/>
              <a:gd name="T26" fmla="*/ 60 w 2196"/>
              <a:gd name="T27" fmla="*/ 954 h 1392"/>
              <a:gd name="T28" fmla="*/ 100 w 2196"/>
              <a:gd name="T29" fmla="*/ 875 h 1392"/>
              <a:gd name="T30" fmla="*/ 150 w 2196"/>
              <a:gd name="T31" fmla="*/ 792 h 1392"/>
              <a:gd name="T32" fmla="*/ 208 w 2196"/>
              <a:gd name="T33" fmla="*/ 707 h 1392"/>
              <a:gd name="T34" fmla="*/ 276 w 2196"/>
              <a:gd name="T35" fmla="*/ 612 h 1392"/>
              <a:gd name="T36" fmla="*/ 376 w 2196"/>
              <a:gd name="T37" fmla="*/ 494 h 1392"/>
              <a:gd name="T38" fmla="*/ 486 w 2196"/>
              <a:gd name="T39" fmla="*/ 390 h 1392"/>
              <a:gd name="T40" fmla="*/ 606 w 2196"/>
              <a:gd name="T41" fmla="*/ 300 h 1392"/>
              <a:gd name="T42" fmla="*/ 744 w 2196"/>
              <a:gd name="T43" fmla="*/ 210 h 1392"/>
              <a:gd name="T44" fmla="*/ 900 w 2196"/>
              <a:gd name="T45" fmla="*/ 138 h 1392"/>
              <a:gd name="T46" fmla="*/ 1044 w 2196"/>
              <a:gd name="T47" fmla="*/ 84 h 1392"/>
              <a:gd name="T48" fmla="*/ 1212 w 2196"/>
              <a:gd name="T49" fmla="*/ 42 h 1392"/>
              <a:gd name="T50" fmla="*/ 1374 w 2196"/>
              <a:gd name="T51" fmla="*/ 12 h 1392"/>
              <a:gd name="T52" fmla="*/ 1572 w 2196"/>
              <a:gd name="T53" fmla="*/ 0 h 1392"/>
              <a:gd name="T54" fmla="*/ 1740 w 2196"/>
              <a:gd name="T55" fmla="*/ 12 h 1392"/>
              <a:gd name="T56" fmla="*/ 1914 w 2196"/>
              <a:gd name="T57" fmla="*/ 30 h 1392"/>
              <a:gd name="T58" fmla="*/ 2052 w 2196"/>
              <a:gd name="T59" fmla="*/ 60 h 1392"/>
              <a:gd name="T60" fmla="*/ 2125 w 2196"/>
              <a:gd name="T61" fmla="*/ 83 h 1392"/>
              <a:gd name="T62" fmla="*/ 2155 w 2196"/>
              <a:gd name="T63" fmla="*/ 101 h 1392"/>
              <a:gd name="T64" fmla="*/ 2176 w 2196"/>
              <a:gd name="T65" fmla="*/ 125 h 1392"/>
              <a:gd name="T66" fmla="*/ 2190 w 2196"/>
              <a:gd name="T67" fmla="*/ 144 h 1392"/>
              <a:gd name="T68" fmla="*/ 2196 w 2196"/>
              <a:gd name="T69" fmla="*/ 180 h 1392"/>
              <a:gd name="T70" fmla="*/ 2190 w 2196"/>
              <a:gd name="T71" fmla="*/ 240 h 1392"/>
              <a:gd name="T72" fmla="*/ 2154 w 2196"/>
              <a:gd name="T73" fmla="*/ 300 h 1392"/>
              <a:gd name="T74" fmla="*/ 1902 w 2196"/>
              <a:gd name="T75" fmla="*/ 540 h 1392"/>
              <a:gd name="T76" fmla="*/ 1716 w 2196"/>
              <a:gd name="T77" fmla="*/ 714 h 1392"/>
              <a:gd name="T78" fmla="*/ 1554 w 2196"/>
              <a:gd name="T79" fmla="*/ 858 h 1392"/>
              <a:gd name="T80" fmla="*/ 1374 w 2196"/>
              <a:gd name="T81" fmla="*/ 1014 h 1392"/>
              <a:gd name="T82" fmla="*/ 1176 w 2196"/>
              <a:gd name="T83" fmla="*/ 1164 h 1392"/>
              <a:gd name="T84" fmla="*/ 1026 w 2196"/>
              <a:gd name="T85" fmla="*/ 1272 h 1392"/>
              <a:gd name="T86" fmla="*/ 936 w 2196"/>
              <a:gd name="T87" fmla="*/ 1320 h 1392"/>
              <a:gd name="T88" fmla="*/ 852 w 2196"/>
              <a:gd name="T89" fmla="*/ 1350 h 1392"/>
              <a:gd name="T90" fmla="*/ 787 w 2196"/>
              <a:gd name="T91" fmla="*/ 1361 h 1392"/>
              <a:gd name="T92" fmla="*/ 694 w 2196"/>
              <a:gd name="T93" fmla="*/ 1370 h 1392"/>
              <a:gd name="T94" fmla="*/ 624 w 2196"/>
              <a:gd name="T95" fmla="*/ 1374 h 13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2196" h="1392">
                <a:moveTo>
                  <a:pt x="624" y="1374"/>
                </a:moveTo>
                <a:lnTo>
                  <a:pt x="534" y="1380"/>
                </a:lnTo>
                <a:lnTo>
                  <a:pt x="430" y="1382"/>
                </a:lnTo>
                <a:lnTo>
                  <a:pt x="340" y="1388"/>
                </a:lnTo>
                <a:lnTo>
                  <a:pt x="222" y="1392"/>
                </a:lnTo>
                <a:lnTo>
                  <a:pt x="148" y="1382"/>
                </a:lnTo>
                <a:lnTo>
                  <a:pt x="96" y="1374"/>
                </a:lnTo>
                <a:lnTo>
                  <a:pt x="42" y="1344"/>
                </a:lnTo>
                <a:lnTo>
                  <a:pt x="24" y="1314"/>
                </a:lnTo>
                <a:lnTo>
                  <a:pt x="0" y="1248"/>
                </a:lnTo>
                <a:lnTo>
                  <a:pt x="0" y="1182"/>
                </a:lnTo>
                <a:lnTo>
                  <a:pt x="12" y="1092"/>
                </a:lnTo>
                <a:lnTo>
                  <a:pt x="31" y="1025"/>
                </a:lnTo>
                <a:lnTo>
                  <a:pt x="60" y="954"/>
                </a:lnTo>
                <a:lnTo>
                  <a:pt x="100" y="875"/>
                </a:lnTo>
                <a:lnTo>
                  <a:pt x="150" y="792"/>
                </a:lnTo>
                <a:lnTo>
                  <a:pt x="208" y="707"/>
                </a:lnTo>
                <a:lnTo>
                  <a:pt x="276" y="612"/>
                </a:lnTo>
                <a:lnTo>
                  <a:pt x="376" y="494"/>
                </a:lnTo>
                <a:lnTo>
                  <a:pt x="486" y="390"/>
                </a:lnTo>
                <a:lnTo>
                  <a:pt x="606" y="300"/>
                </a:lnTo>
                <a:lnTo>
                  <a:pt x="744" y="210"/>
                </a:lnTo>
                <a:lnTo>
                  <a:pt x="900" y="138"/>
                </a:lnTo>
                <a:lnTo>
                  <a:pt x="1044" y="84"/>
                </a:lnTo>
                <a:lnTo>
                  <a:pt x="1212" y="42"/>
                </a:lnTo>
                <a:lnTo>
                  <a:pt x="1374" y="12"/>
                </a:lnTo>
                <a:lnTo>
                  <a:pt x="1572" y="0"/>
                </a:lnTo>
                <a:lnTo>
                  <a:pt x="1740" y="12"/>
                </a:lnTo>
                <a:lnTo>
                  <a:pt x="1914" y="30"/>
                </a:lnTo>
                <a:lnTo>
                  <a:pt x="2052" y="60"/>
                </a:lnTo>
                <a:lnTo>
                  <a:pt x="2125" y="83"/>
                </a:lnTo>
                <a:lnTo>
                  <a:pt x="2155" y="101"/>
                </a:lnTo>
                <a:lnTo>
                  <a:pt x="2176" y="125"/>
                </a:lnTo>
                <a:lnTo>
                  <a:pt x="2190" y="144"/>
                </a:lnTo>
                <a:lnTo>
                  <a:pt x="2196" y="180"/>
                </a:lnTo>
                <a:lnTo>
                  <a:pt x="2190" y="240"/>
                </a:lnTo>
                <a:lnTo>
                  <a:pt x="2154" y="300"/>
                </a:lnTo>
                <a:lnTo>
                  <a:pt x="1902" y="540"/>
                </a:lnTo>
                <a:lnTo>
                  <a:pt x="1716" y="714"/>
                </a:lnTo>
                <a:lnTo>
                  <a:pt x="1554" y="858"/>
                </a:lnTo>
                <a:lnTo>
                  <a:pt x="1374" y="1014"/>
                </a:lnTo>
                <a:lnTo>
                  <a:pt x="1176" y="1164"/>
                </a:lnTo>
                <a:lnTo>
                  <a:pt x="1026" y="1272"/>
                </a:lnTo>
                <a:lnTo>
                  <a:pt x="936" y="1320"/>
                </a:lnTo>
                <a:lnTo>
                  <a:pt x="852" y="1350"/>
                </a:lnTo>
                <a:lnTo>
                  <a:pt x="787" y="1361"/>
                </a:lnTo>
                <a:lnTo>
                  <a:pt x="694" y="1370"/>
                </a:lnTo>
                <a:lnTo>
                  <a:pt x="624" y="1374"/>
                </a:lnTo>
              </a:path>
            </a:pathLst>
          </a:custGeom>
          <a:solidFill>
            <a:srgbClr val="CCFFFF"/>
          </a:solidFill>
          <a:ln w="19080" cap="flat">
            <a:solidFill>
              <a:srgbClr val="CC66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s-CO">
              <a:solidFill>
                <a:srgbClr val="FFFFFF"/>
              </a:solidFill>
            </a:endParaRPr>
          </a:p>
        </p:txBody>
      </p:sp>
      <p:sp>
        <p:nvSpPr>
          <p:cNvPr id="62467" name="Freeform 3"/>
          <p:cNvSpPr>
            <a:spLocks noChangeArrowheads="1"/>
          </p:cNvSpPr>
          <p:nvPr/>
        </p:nvSpPr>
        <p:spPr bwMode="auto">
          <a:xfrm>
            <a:off x="4411663" y="3870325"/>
            <a:ext cx="3422650" cy="1403350"/>
          </a:xfrm>
          <a:custGeom>
            <a:avLst/>
            <a:gdLst>
              <a:gd name="T0" fmla="*/ 120 w 3210"/>
              <a:gd name="T1" fmla="*/ 708 h 1314"/>
              <a:gd name="T2" fmla="*/ 66 w 3210"/>
              <a:gd name="T3" fmla="*/ 630 h 1314"/>
              <a:gd name="T4" fmla="*/ 24 w 3210"/>
              <a:gd name="T5" fmla="*/ 546 h 1314"/>
              <a:gd name="T6" fmla="*/ 6 w 3210"/>
              <a:gd name="T7" fmla="*/ 474 h 1314"/>
              <a:gd name="T8" fmla="*/ 0 w 3210"/>
              <a:gd name="T9" fmla="*/ 390 h 1314"/>
              <a:gd name="T10" fmla="*/ 18 w 3210"/>
              <a:gd name="T11" fmla="*/ 306 h 1314"/>
              <a:gd name="T12" fmla="*/ 34 w 3210"/>
              <a:gd name="T13" fmla="*/ 269 h 1314"/>
              <a:gd name="T14" fmla="*/ 54 w 3210"/>
              <a:gd name="T15" fmla="*/ 234 h 1314"/>
              <a:gd name="T16" fmla="*/ 82 w 3210"/>
              <a:gd name="T17" fmla="*/ 203 h 1314"/>
              <a:gd name="T18" fmla="*/ 120 w 3210"/>
              <a:gd name="T19" fmla="*/ 180 h 1314"/>
              <a:gd name="T20" fmla="*/ 166 w 3210"/>
              <a:gd name="T21" fmla="*/ 161 h 1314"/>
              <a:gd name="T22" fmla="*/ 259 w 3210"/>
              <a:gd name="T23" fmla="*/ 143 h 1314"/>
              <a:gd name="T24" fmla="*/ 414 w 3210"/>
              <a:gd name="T25" fmla="*/ 126 h 1314"/>
              <a:gd name="T26" fmla="*/ 678 w 3210"/>
              <a:gd name="T27" fmla="*/ 114 h 1314"/>
              <a:gd name="T28" fmla="*/ 906 w 3210"/>
              <a:gd name="T29" fmla="*/ 108 h 1314"/>
              <a:gd name="T30" fmla="*/ 1170 w 3210"/>
              <a:gd name="T31" fmla="*/ 96 h 1314"/>
              <a:gd name="T32" fmla="*/ 1428 w 3210"/>
              <a:gd name="T33" fmla="*/ 78 h 1314"/>
              <a:gd name="T34" fmla="*/ 1549 w 3210"/>
              <a:gd name="T35" fmla="*/ 68 h 1314"/>
              <a:gd name="T36" fmla="*/ 1698 w 3210"/>
              <a:gd name="T37" fmla="*/ 54 h 1314"/>
              <a:gd name="T38" fmla="*/ 1762 w 3210"/>
              <a:gd name="T39" fmla="*/ 44 h 1314"/>
              <a:gd name="T40" fmla="*/ 1824 w 3210"/>
              <a:gd name="T41" fmla="*/ 30 h 1314"/>
              <a:gd name="T42" fmla="*/ 1896 w 3210"/>
              <a:gd name="T43" fmla="*/ 0 h 1314"/>
              <a:gd name="T44" fmla="*/ 2034 w 3210"/>
              <a:gd name="T45" fmla="*/ 6 h 1314"/>
              <a:gd name="T46" fmla="*/ 2304 w 3210"/>
              <a:gd name="T47" fmla="*/ 18 h 1314"/>
              <a:gd name="T48" fmla="*/ 2538 w 3210"/>
              <a:gd name="T49" fmla="*/ 24 h 1314"/>
              <a:gd name="T50" fmla="*/ 2694 w 3210"/>
              <a:gd name="T51" fmla="*/ 30 h 1314"/>
              <a:gd name="T52" fmla="*/ 2898 w 3210"/>
              <a:gd name="T53" fmla="*/ 48 h 1314"/>
              <a:gd name="T54" fmla="*/ 3018 w 3210"/>
              <a:gd name="T55" fmla="*/ 60 h 1314"/>
              <a:gd name="T56" fmla="*/ 3097 w 3210"/>
              <a:gd name="T57" fmla="*/ 71 h 1314"/>
              <a:gd name="T58" fmla="*/ 3151 w 3210"/>
              <a:gd name="T59" fmla="*/ 86 h 1314"/>
              <a:gd name="T60" fmla="*/ 3175 w 3210"/>
              <a:gd name="T61" fmla="*/ 98 h 1314"/>
              <a:gd name="T62" fmla="*/ 3204 w 3210"/>
              <a:gd name="T63" fmla="*/ 138 h 1314"/>
              <a:gd name="T64" fmla="*/ 3210 w 3210"/>
              <a:gd name="T65" fmla="*/ 204 h 1314"/>
              <a:gd name="T66" fmla="*/ 3198 w 3210"/>
              <a:gd name="T67" fmla="*/ 288 h 1314"/>
              <a:gd name="T68" fmla="*/ 3168 w 3210"/>
              <a:gd name="T69" fmla="*/ 384 h 1314"/>
              <a:gd name="T70" fmla="*/ 3114 w 3210"/>
              <a:gd name="T71" fmla="*/ 480 h 1314"/>
              <a:gd name="T72" fmla="*/ 3048 w 3210"/>
              <a:gd name="T73" fmla="*/ 576 h 1314"/>
              <a:gd name="T74" fmla="*/ 2976 w 3210"/>
              <a:gd name="T75" fmla="*/ 666 h 1314"/>
              <a:gd name="T76" fmla="*/ 2856 w 3210"/>
              <a:gd name="T77" fmla="*/ 786 h 1314"/>
              <a:gd name="T78" fmla="*/ 2676 w 3210"/>
              <a:gd name="T79" fmla="*/ 948 h 1314"/>
              <a:gd name="T80" fmla="*/ 2514 w 3210"/>
              <a:gd name="T81" fmla="*/ 1056 h 1314"/>
              <a:gd name="T82" fmla="*/ 2376 w 3210"/>
              <a:gd name="T83" fmla="*/ 1134 h 1314"/>
              <a:gd name="T84" fmla="*/ 2178 w 3210"/>
              <a:gd name="T85" fmla="*/ 1218 h 1314"/>
              <a:gd name="T86" fmla="*/ 1986 w 3210"/>
              <a:gd name="T87" fmla="*/ 1266 h 1314"/>
              <a:gd name="T88" fmla="*/ 1818 w 3210"/>
              <a:gd name="T89" fmla="*/ 1296 h 1314"/>
              <a:gd name="T90" fmla="*/ 1596 w 3210"/>
              <a:gd name="T91" fmla="*/ 1314 h 1314"/>
              <a:gd name="T92" fmla="*/ 1350 w 3210"/>
              <a:gd name="T93" fmla="*/ 1314 h 1314"/>
              <a:gd name="T94" fmla="*/ 1194 w 3210"/>
              <a:gd name="T95" fmla="*/ 1296 h 1314"/>
              <a:gd name="T96" fmla="*/ 978 w 3210"/>
              <a:gd name="T97" fmla="*/ 1248 h 1314"/>
              <a:gd name="T98" fmla="*/ 726 w 3210"/>
              <a:gd name="T99" fmla="*/ 1146 h 1314"/>
              <a:gd name="T100" fmla="*/ 594 w 3210"/>
              <a:gd name="T101" fmla="*/ 1074 h 1314"/>
              <a:gd name="T102" fmla="*/ 438 w 3210"/>
              <a:gd name="T103" fmla="*/ 984 h 1314"/>
              <a:gd name="T104" fmla="*/ 276 w 3210"/>
              <a:gd name="T105" fmla="*/ 864 h 1314"/>
              <a:gd name="T106" fmla="*/ 186 w 3210"/>
              <a:gd name="T107" fmla="*/ 780 h 1314"/>
              <a:gd name="T108" fmla="*/ 120 w 3210"/>
              <a:gd name="T109" fmla="*/ 708 h 13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210" h="1314">
                <a:moveTo>
                  <a:pt x="120" y="708"/>
                </a:moveTo>
                <a:lnTo>
                  <a:pt x="66" y="630"/>
                </a:lnTo>
                <a:lnTo>
                  <a:pt x="24" y="546"/>
                </a:lnTo>
                <a:lnTo>
                  <a:pt x="6" y="474"/>
                </a:lnTo>
                <a:lnTo>
                  <a:pt x="0" y="390"/>
                </a:lnTo>
                <a:lnTo>
                  <a:pt x="18" y="306"/>
                </a:lnTo>
                <a:lnTo>
                  <a:pt x="34" y="269"/>
                </a:lnTo>
                <a:lnTo>
                  <a:pt x="54" y="234"/>
                </a:lnTo>
                <a:lnTo>
                  <a:pt x="82" y="203"/>
                </a:lnTo>
                <a:lnTo>
                  <a:pt x="120" y="180"/>
                </a:lnTo>
                <a:lnTo>
                  <a:pt x="166" y="161"/>
                </a:lnTo>
                <a:lnTo>
                  <a:pt x="259" y="143"/>
                </a:lnTo>
                <a:lnTo>
                  <a:pt x="414" y="126"/>
                </a:lnTo>
                <a:lnTo>
                  <a:pt x="678" y="114"/>
                </a:lnTo>
                <a:lnTo>
                  <a:pt x="906" y="108"/>
                </a:lnTo>
                <a:lnTo>
                  <a:pt x="1170" y="96"/>
                </a:lnTo>
                <a:lnTo>
                  <a:pt x="1428" y="78"/>
                </a:lnTo>
                <a:lnTo>
                  <a:pt x="1549" y="68"/>
                </a:lnTo>
                <a:lnTo>
                  <a:pt x="1698" y="54"/>
                </a:lnTo>
                <a:lnTo>
                  <a:pt x="1762" y="44"/>
                </a:lnTo>
                <a:lnTo>
                  <a:pt x="1824" y="30"/>
                </a:lnTo>
                <a:lnTo>
                  <a:pt x="1896" y="0"/>
                </a:lnTo>
                <a:lnTo>
                  <a:pt x="2034" y="6"/>
                </a:lnTo>
                <a:lnTo>
                  <a:pt x="2304" y="18"/>
                </a:lnTo>
                <a:lnTo>
                  <a:pt x="2538" y="24"/>
                </a:lnTo>
                <a:lnTo>
                  <a:pt x="2694" y="30"/>
                </a:lnTo>
                <a:lnTo>
                  <a:pt x="2898" y="48"/>
                </a:lnTo>
                <a:lnTo>
                  <a:pt x="3018" y="60"/>
                </a:lnTo>
                <a:lnTo>
                  <a:pt x="3097" y="71"/>
                </a:lnTo>
                <a:lnTo>
                  <a:pt x="3151" y="86"/>
                </a:lnTo>
                <a:lnTo>
                  <a:pt x="3175" y="98"/>
                </a:lnTo>
                <a:lnTo>
                  <a:pt x="3204" y="138"/>
                </a:lnTo>
                <a:lnTo>
                  <a:pt x="3210" y="204"/>
                </a:lnTo>
                <a:lnTo>
                  <a:pt x="3198" y="288"/>
                </a:lnTo>
                <a:lnTo>
                  <a:pt x="3168" y="384"/>
                </a:lnTo>
                <a:lnTo>
                  <a:pt x="3114" y="480"/>
                </a:lnTo>
                <a:lnTo>
                  <a:pt x="3048" y="576"/>
                </a:lnTo>
                <a:lnTo>
                  <a:pt x="2976" y="666"/>
                </a:lnTo>
                <a:lnTo>
                  <a:pt x="2856" y="786"/>
                </a:lnTo>
                <a:lnTo>
                  <a:pt x="2676" y="948"/>
                </a:lnTo>
                <a:lnTo>
                  <a:pt x="2514" y="1056"/>
                </a:lnTo>
                <a:lnTo>
                  <a:pt x="2376" y="1134"/>
                </a:lnTo>
                <a:lnTo>
                  <a:pt x="2178" y="1218"/>
                </a:lnTo>
                <a:lnTo>
                  <a:pt x="1986" y="1266"/>
                </a:lnTo>
                <a:lnTo>
                  <a:pt x="1818" y="1296"/>
                </a:lnTo>
                <a:lnTo>
                  <a:pt x="1596" y="1314"/>
                </a:lnTo>
                <a:lnTo>
                  <a:pt x="1350" y="1314"/>
                </a:lnTo>
                <a:lnTo>
                  <a:pt x="1194" y="1296"/>
                </a:lnTo>
                <a:lnTo>
                  <a:pt x="978" y="1248"/>
                </a:lnTo>
                <a:lnTo>
                  <a:pt x="726" y="1146"/>
                </a:lnTo>
                <a:lnTo>
                  <a:pt x="594" y="1074"/>
                </a:lnTo>
                <a:lnTo>
                  <a:pt x="438" y="984"/>
                </a:lnTo>
                <a:lnTo>
                  <a:pt x="276" y="864"/>
                </a:lnTo>
                <a:lnTo>
                  <a:pt x="186" y="780"/>
                </a:lnTo>
                <a:lnTo>
                  <a:pt x="120" y="708"/>
                </a:lnTo>
                <a:close/>
              </a:path>
            </a:pathLst>
          </a:custGeom>
          <a:solidFill>
            <a:srgbClr val="CCFFFF"/>
          </a:solidFill>
          <a:ln w="19080" cap="flat">
            <a:solidFill>
              <a:srgbClr val="CC66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s-CO">
              <a:solidFill>
                <a:srgbClr val="FFFFFF"/>
              </a:solidFill>
            </a:endParaRPr>
          </a:p>
        </p:txBody>
      </p:sp>
      <p:sp>
        <p:nvSpPr>
          <p:cNvPr id="62468" name="Freeform 4"/>
          <p:cNvSpPr>
            <a:spLocks noChangeArrowheads="1"/>
          </p:cNvSpPr>
          <p:nvPr/>
        </p:nvSpPr>
        <p:spPr bwMode="auto">
          <a:xfrm>
            <a:off x="5562600" y="2438401"/>
            <a:ext cx="2279650" cy="1458913"/>
          </a:xfrm>
          <a:custGeom>
            <a:avLst/>
            <a:gdLst>
              <a:gd name="T0" fmla="*/ 900 w 2136"/>
              <a:gd name="T1" fmla="*/ 1314 h 1368"/>
              <a:gd name="T2" fmla="*/ 1068 w 2136"/>
              <a:gd name="T3" fmla="*/ 1314 h 1368"/>
              <a:gd name="T4" fmla="*/ 1194 w 2136"/>
              <a:gd name="T5" fmla="*/ 1320 h 1368"/>
              <a:gd name="T6" fmla="*/ 1536 w 2136"/>
              <a:gd name="T7" fmla="*/ 1332 h 1368"/>
              <a:gd name="T8" fmla="*/ 1746 w 2136"/>
              <a:gd name="T9" fmla="*/ 1344 h 1368"/>
              <a:gd name="T10" fmla="*/ 1918 w 2136"/>
              <a:gd name="T11" fmla="*/ 1352 h 1368"/>
              <a:gd name="T12" fmla="*/ 2040 w 2136"/>
              <a:gd name="T13" fmla="*/ 1368 h 1368"/>
              <a:gd name="T14" fmla="*/ 2094 w 2136"/>
              <a:gd name="T15" fmla="*/ 1362 h 1368"/>
              <a:gd name="T16" fmla="*/ 2116 w 2136"/>
              <a:gd name="T17" fmla="*/ 1352 h 1368"/>
              <a:gd name="T18" fmla="*/ 2130 w 2136"/>
              <a:gd name="T19" fmla="*/ 1332 h 1368"/>
              <a:gd name="T20" fmla="*/ 2136 w 2136"/>
              <a:gd name="T21" fmla="*/ 1278 h 1368"/>
              <a:gd name="T22" fmla="*/ 2136 w 2136"/>
              <a:gd name="T23" fmla="*/ 1182 h 1368"/>
              <a:gd name="T24" fmla="*/ 2124 w 2136"/>
              <a:gd name="T25" fmla="*/ 1092 h 1368"/>
              <a:gd name="T26" fmla="*/ 2100 w 2136"/>
              <a:gd name="T27" fmla="*/ 984 h 1368"/>
              <a:gd name="T28" fmla="*/ 2070 w 2136"/>
              <a:gd name="T29" fmla="*/ 888 h 1368"/>
              <a:gd name="T30" fmla="*/ 2047 w 2136"/>
              <a:gd name="T31" fmla="*/ 815 h 1368"/>
              <a:gd name="T32" fmla="*/ 2004 w 2136"/>
              <a:gd name="T33" fmla="*/ 720 h 1368"/>
              <a:gd name="T34" fmla="*/ 1968 w 2136"/>
              <a:gd name="T35" fmla="*/ 648 h 1368"/>
              <a:gd name="T36" fmla="*/ 1926 w 2136"/>
              <a:gd name="T37" fmla="*/ 582 h 1368"/>
              <a:gd name="T38" fmla="*/ 1866 w 2136"/>
              <a:gd name="T39" fmla="*/ 492 h 1368"/>
              <a:gd name="T40" fmla="*/ 1824 w 2136"/>
              <a:gd name="T41" fmla="*/ 438 h 1368"/>
              <a:gd name="T42" fmla="*/ 1764 w 2136"/>
              <a:gd name="T43" fmla="*/ 372 h 1368"/>
              <a:gd name="T44" fmla="*/ 1716 w 2136"/>
              <a:gd name="T45" fmla="*/ 324 h 1368"/>
              <a:gd name="T46" fmla="*/ 1651 w 2136"/>
              <a:gd name="T47" fmla="*/ 266 h 1368"/>
              <a:gd name="T48" fmla="*/ 1576 w 2136"/>
              <a:gd name="T49" fmla="*/ 206 h 1368"/>
              <a:gd name="T50" fmla="*/ 1470 w 2136"/>
              <a:gd name="T51" fmla="*/ 138 h 1368"/>
              <a:gd name="T52" fmla="*/ 1387 w 2136"/>
              <a:gd name="T53" fmla="*/ 86 h 1368"/>
              <a:gd name="T54" fmla="*/ 1278 w 2136"/>
              <a:gd name="T55" fmla="*/ 30 h 1368"/>
              <a:gd name="T56" fmla="*/ 1194 w 2136"/>
              <a:gd name="T57" fmla="*/ 0 h 1368"/>
              <a:gd name="T58" fmla="*/ 1140 w 2136"/>
              <a:gd name="T59" fmla="*/ 0 h 1368"/>
              <a:gd name="T60" fmla="*/ 1086 w 2136"/>
              <a:gd name="T61" fmla="*/ 30 h 1368"/>
              <a:gd name="T62" fmla="*/ 990 w 2136"/>
              <a:gd name="T63" fmla="*/ 108 h 1368"/>
              <a:gd name="T64" fmla="*/ 876 w 2136"/>
              <a:gd name="T65" fmla="*/ 210 h 1368"/>
              <a:gd name="T66" fmla="*/ 780 w 2136"/>
              <a:gd name="T67" fmla="*/ 300 h 1368"/>
              <a:gd name="T68" fmla="*/ 624 w 2136"/>
              <a:gd name="T69" fmla="*/ 444 h 1368"/>
              <a:gd name="T70" fmla="*/ 450 w 2136"/>
              <a:gd name="T71" fmla="*/ 600 h 1368"/>
              <a:gd name="T72" fmla="*/ 288 w 2136"/>
              <a:gd name="T73" fmla="*/ 744 h 1368"/>
              <a:gd name="T74" fmla="*/ 138 w 2136"/>
              <a:gd name="T75" fmla="*/ 870 h 1368"/>
              <a:gd name="T76" fmla="*/ 0 w 2136"/>
              <a:gd name="T77" fmla="*/ 978 h 13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2136" h="1368">
                <a:moveTo>
                  <a:pt x="900" y="1314"/>
                </a:moveTo>
                <a:lnTo>
                  <a:pt x="1068" y="1314"/>
                </a:lnTo>
                <a:lnTo>
                  <a:pt x="1194" y="1320"/>
                </a:lnTo>
                <a:lnTo>
                  <a:pt x="1536" y="1332"/>
                </a:lnTo>
                <a:lnTo>
                  <a:pt x="1746" y="1344"/>
                </a:lnTo>
                <a:lnTo>
                  <a:pt x="1918" y="1352"/>
                </a:lnTo>
                <a:lnTo>
                  <a:pt x="2040" y="1368"/>
                </a:lnTo>
                <a:lnTo>
                  <a:pt x="2094" y="1362"/>
                </a:lnTo>
                <a:lnTo>
                  <a:pt x="2116" y="1352"/>
                </a:lnTo>
                <a:lnTo>
                  <a:pt x="2130" y="1332"/>
                </a:lnTo>
                <a:lnTo>
                  <a:pt x="2136" y="1278"/>
                </a:lnTo>
                <a:lnTo>
                  <a:pt x="2136" y="1182"/>
                </a:lnTo>
                <a:lnTo>
                  <a:pt x="2124" y="1092"/>
                </a:lnTo>
                <a:lnTo>
                  <a:pt x="2100" y="984"/>
                </a:lnTo>
                <a:lnTo>
                  <a:pt x="2070" y="888"/>
                </a:lnTo>
                <a:lnTo>
                  <a:pt x="2047" y="815"/>
                </a:lnTo>
                <a:lnTo>
                  <a:pt x="2004" y="720"/>
                </a:lnTo>
                <a:lnTo>
                  <a:pt x="1968" y="648"/>
                </a:lnTo>
                <a:lnTo>
                  <a:pt x="1926" y="582"/>
                </a:lnTo>
                <a:lnTo>
                  <a:pt x="1866" y="492"/>
                </a:lnTo>
                <a:lnTo>
                  <a:pt x="1824" y="438"/>
                </a:lnTo>
                <a:lnTo>
                  <a:pt x="1764" y="372"/>
                </a:lnTo>
                <a:lnTo>
                  <a:pt x="1716" y="324"/>
                </a:lnTo>
                <a:lnTo>
                  <a:pt x="1651" y="266"/>
                </a:lnTo>
                <a:lnTo>
                  <a:pt x="1576" y="206"/>
                </a:lnTo>
                <a:lnTo>
                  <a:pt x="1470" y="138"/>
                </a:lnTo>
                <a:lnTo>
                  <a:pt x="1387" y="86"/>
                </a:lnTo>
                <a:lnTo>
                  <a:pt x="1278" y="30"/>
                </a:lnTo>
                <a:lnTo>
                  <a:pt x="1194" y="0"/>
                </a:lnTo>
                <a:lnTo>
                  <a:pt x="1140" y="0"/>
                </a:lnTo>
                <a:lnTo>
                  <a:pt x="1086" y="30"/>
                </a:lnTo>
                <a:lnTo>
                  <a:pt x="990" y="108"/>
                </a:lnTo>
                <a:lnTo>
                  <a:pt x="876" y="210"/>
                </a:lnTo>
                <a:lnTo>
                  <a:pt x="780" y="300"/>
                </a:lnTo>
                <a:lnTo>
                  <a:pt x="624" y="444"/>
                </a:lnTo>
                <a:lnTo>
                  <a:pt x="450" y="600"/>
                </a:lnTo>
                <a:lnTo>
                  <a:pt x="288" y="744"/>
                </a:lnTo>
                <a:lnTo>
                  <a:pt x="138" y="870"/>
                </a:lnTo>
                <a:lnTo>
                  <a:pt x="0" y="978"/>
                </a:lnTo>
              </a:path>
            </a:pathLst>
          </a:custGeom>
          <a:noFill/>
          <a:ln w="19080" cap="flat">
            <a:solidFill>
              <a:srgbClr val="CC66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s-CO">
              <a:solidFill>
                <a:srgbClr val="FFFFFF"/>
              </a:solidFill>
            </a:endParaRPr>
          </a:p>
        </p:txBody>
      </p:sp>
      <p:sp>
        <p:nvSpPr>
          <p:cNvPr id="62469" name="Oval 5"/>
          <p:cNvSpPr>
            <a:spLocks noChangeArrowheads="1"/>
          </p:cNvSpPr>
          <p:nvPr/>
        </p:nvSpPr>
        <p:spPr bwMode="auto">
          <a:xfrm>
            <a:off x="6343650" y="3681413"/>
            <a:ext cx="96838" cy="82550"/>
          </a:xfrm>
          <a:prstGeom prst="ellipse">
            <a:avLst/>
          </a:prstGeom>
          <a:solidFill>
            <a:srgbClr val="F5D87D"/>
          </a:solidFill>
          <a:ln w="9360" cap="sq">
            <a:solidFill>
              <a:srgbClr val="CC66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s-CO">
              <a:solidFill>
                <a:srgbClr val="FFFFFF"/>
              </a:solidFill>
            </a:endParaRPr>
          </a:p>
        </p:txBody>
      </p:sp>
      <p:sp>
        <p:nvSpPr>
          <p:cNvPr id="62470" name="Oval 6"/>
          <p:cNvSpPr>
            <a:spLocks noChangeArrowheads="1"/>
          </p:cNvSpPr>
          <p:nvPr/>
        </p:nvSpPr>
        <p:spPr bwMode="auto">
          <a:xfrm>
            <a:off x="6951664" y="3749675"/>
            <a:ext cx="77787" cy="77788"/>
          </a:xfrm>
          <a:prstGeom prst="ellipse">
            <a:avLst/>
          </a:prstGeom>
          <a:solidFill>
            <a:srgbClr val="F5D87D"/>
          </a:solidFill>
          <a:ln w="9360" cap="sq">
            <a:solidFill>
              <a:srgbClr val="CC66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s-CO">
              <a:solidFill>
                <a:srgbClr val="FFFFFF"/>
              </a:solidFill>
            </a:endParaRPr>
          </a:p>
        </p:txBody>
      </p:sp>
      <p:sp>
        <p:nvSpPr>
          <p:cNvPr id="62471" name="Oval 7"/>
          <p:cNvSpPr>
            <a:spLocks noChangeArrowheads="1"/>
          </p:cNvSpPr>
          <p:nvPr/>
        </p:nvSpPr>
        <p:spPr bwMode="auto">
          <a:xfrm>
            <a:off x="7169150" y="3756025"/>
            <a:ext cx="77788" cy="77788"/>
          </a:xfrm>
          <a:prstGeom prst="ellipse">
            <a:avLst/>
          </a:prstGeom>
          <a:solidFill>
            <a:srgbClr val="F5D87D"/>
          </a:solidFill>
          <a:ln w="9360" cap="sq">
            <a:solidFill>
              <a:srgbClr val="CC66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s-CO">
              <a:solidFill>
                <a:srgbClr val="FFFFFF"/>
              </a:solidFill>
            </a:endParaRPr>
          </a:p>
        </p:txBody>
      </p:sp>
      <p:sp>
        <p:nvSpPr>
          <p:cNvPr id="62472" name="Oval 8"/>
          <p:cNvSpPr>
            <a:spLocks noChangeArrowheads="1"/>
          </p:cNvSpPr>
          <p:nvPr/>
        </p:nvSpPr>
        <p:spPr bwMode="auto">
          <a:xfrm>
            <a:off x="6742114" y="3729039"/>
            <a:ext cx="77787" cy="79375"/>
          </a:xfrm>
          <a:prstGeom prst="ellipse">
            <a:avLst/>
          </a:prstGeom>
          <a:solidFill>
            <a:srgbClr val="F5D87D"/>
          </a:solidFill>
          <a:ln w="9360" cap="sq">
            <a:solidFill>
              <a:srgbClr val="CC66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s-CO">
              <a:solidFill>
                <a:srgbClr val="FFFFFF"/>
              </a:solidFill>
            </a:endParaRPr>
          </a:p>
        </p:txBody>
      </p:sp>
      <p:sp>
        <p:nvSpPr>
          <p:cNvPr id="62473" name="Freeform 9"/>
          <p:cNvSpPr>
            <a:spLocks noChangeArrowheads="1"/>
          </p:cNvSpPr>
          <p:nvPr/>
        </p:nvSpPr>
        <p:spPr bwMode="auto">
          <a:xfrm>
            <a:off x="5148264" y="2438401"/>
            <a:ext cx="2693987" cy="1458913"/>
          </a:xfrm>
          <a:custGeom>
            <a:avLst/>
            <a:gdLst>
              <a:gd name="T0" fmla="*/ 2349 w 3043"/>
              <a:gd name="T1" fmla="*/ 1431 h 1648"/>
              <a:gd name="T2" fmla="*/ 2780 w 3043"/>
              <a:gd name="T3" fmla="*/ 1629 h 1648"/>
              <a:gd name="T4" fmla="*/ 3019 w 3043"/>
              <a:gd name="T5" fmla="*/ 1629 h 1648"/>
              <a:gd name="T6" fmla="*/ 3043 w 3043"/>
              <a:gd name="T7" fmla="*/ 1424 h 1648"/>
              <a:gd name="T8" fmla="*/ 2963 w 3043"/>
              <a:gd name="T9" fmla="*/ 1070 h 1648"/>
              <a:gd name="T10" fmla="*/ 2840 w 3043"/>
              <a:gd name="T11" fmla="*/ 781 h 1648"/>
              <a:gd name="T12" fmla="*/ 2667 w 3043"/>
              <a:gd name="T13" fmla="*/ 528 h 1648"/>
              <a:gd name="T14" fmla="*/ 2458 w 3043"/>
              <a:gd name="T15" fmla="*/ 320 h 1648"/>
              <a:gd name="T16" fmla="*/ 2140 w 3043"/>
              <a:gd name="T17" fmla="*/ 104 h 1648"/>
              <a:gd name="T18" fmla="*/ 1842 w 3043"/>
              <a:gd name="T19" fmla="*/ 0 h 1648"/>
              <a:gd name="T20" fmla="*/ 1524 w 3043"/>
              <a:gd name="T21" fmla="*/ 253 h 1648"/>
              <a:gd name="T22" fmla="*/ 1010 w 3043"/>
              <a:gd name="T23" fmla="*/ 723 h 1648"/>
              <a:gd name="T24" fmla="*/ 474 w 3043"/>
              <a:gd name="T25" fmla="*/ 1176 h 1648"/>
              <a:gd name="T26" fmla="*/ 135 w 3043"/>
              <a:gd name="T27" fmla="*/ 1404 h 1648"/>
              <a:gd name="T28" fmla="*/ 303 w 3043"/>
              <a:gd name="T29" fmla="*/ 1389 h 1648"/>
              <a:gd name="T30" fmla="*/ 654 w 3043"/>
              <a:gd name="T31" fmla="*/ 1152 h 1648"/>
              <a:gd name="T32" fmla="*/ 1035 w 3043"/>
              <a:gd name="T33" fmla="*/ 1032 h 1648"/>
              <a:gd name="T34" fmla="*/ 1662 w 3043"/>
              <a:gd name="T35" fmla="*/ 990 h 1648"/>
              <a:gd name="T36" fmla="*/ 2061 w 3043"/>
              <a:gd name="T37" fmla="*/ 1044 h 1648"/>
              <a:gd name="T38" fmla="*/ 2304 w 3043"/>
              <a:gd name="T39" fmla="*/ 1251 h 1648"/>
              <a:gd name="T40" fmla="*/ 2016 w 3043"/>
              <a:gd name="T41" fmla="*/ 1212 h 1648"/>
              <a:gd name="T42" fmla="*/ 1743 w 3043"/>
              <a:gd name="T43" fmla="*/ 1203 h 1648"/>
              <a:gd name="T44" fmla="*/ 1434 w 3043"/>
              <a:gd name="T45" fmla="*/ 1239 h 1648"/>
              <a:gd name="T46" fmla="*/ 1122 w 3043"/>
              <a:gd name="T47" fmla="*/ 1212 h 1648"/>
              <a:gd name="T48" fmla="*/ 900 w 3043"/>
              <a:gd name="T49" fmla="*/ 1185 h 1648"/>
              <a:gd name="T50" fmla="*/ 795 w 3043"/>
              <a:gd name="T51" fmla="*/ 1290 h 1648"/>
              <a:gd name="T52" fmla="*/ 822 w 3043"/>
              <a:gd name="T53" fmla="*/ 1398 h 1648"/>
              <a:gd name="T54" fmla="*/ 1005 w 3043"/>
              <a:gd name="T55" fmla="*/ 1458 h 1648"/>
              <a:gd name="T56" fmla="*/ 1296 w 3043"/>
              <a:gd name="T57" fmla="*/ 1401 h 1648"/>
              <a:gd name="T58" fmla="*/ 1506 w 3043"/>
              <a:gd name="T59" fmla="*/ 1311 h 1648"/>
              <a:gd name="T60" fmla="*/ 1524 w 3043"/>
              <a:gd name="T61" fmla="*/ 1407 h 1648"/>
              <a:gd name="T62" fmla="*/ 1500 w 3043"/>
              <a:gd name="T63" fmla="*/ 1533 h 1648"/>
              <a:gd name="T64" fmla="*/ 1764 w 3043"/>
              <a:gd name="T65" fmla="*/ 1512 h 1648"/>
              <a:gd name="T66" fmla="*/ 1725 w 3043"/>
              <a:gd name="T67" fmla="*/ 1323 h 1648"/>
              <a:gd name="T68" fmla="*/ 1824 w 3043"/>
              <a:gd name="T69" fmla="*/ 1290 h 1648"/>
              <a:gd name="T70" fmla="*/ 1935 w 3043"/>
              <a:gd name="T71" fmla="*/ 1488 h 1648"/>
              <a:gd name="T72" fmla="*/ 2004 w 3043"/>
              <a:gd name="T73" fmla="*/ 1533 h 1648"/>
              <a:gd name="T74" fmla="*/ 1953 w 3043"/>
              <a:gd name="T75" fmla="*/ 1368 h 1648"/>
              <a:gd name="T76" fmla="*/ 2022 w 3043"/>
              <a:gd name="T77" fmla="*/ 1314 h 1648"/>
              <a:gd name="T78" fmla="*/ 2112 w 3043"/>
              <a:gd name="T79" fmla="*/ 1428 h 1648"/>
              <a:gd name="T80" fmla="*/ 2253 w 3043"/>
              <a:gd name="T81" fmla="*/ 1593 h 1648"/>
              <a:gd name="T82" fmla="*/ 2199 w 3043"/>
              <a:gd name="T83" fmla="*/ 1383 h 16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3043" h="1648">
                <a:moveTo>
                  <a:pt x="2256" y="1326"/>
                </a:moveTo>
                <a:lnTo>
                  <a:pt x="2310" y="1341"/>
                </a:lnTo>
                <a:lnTo>
                  <a:pt x="2349" y="1431"/>
                </a:lnTo>
                <a:lnTo>
                  <a:pt x="2442" y="1611"/>
                </a:lnTo>
                <a:lnTo>
                  <a:pt x="2573" y="1619"/>
                </a:lnTo>
                <a:lnTo>
                  <a:pt x="2780" y="1629"/>
                </a:lnTo>
                <a:lnTo>
                  <a:pt x="2927" y="1648"/>
                </a:lnTo>
                <a:lnTo>
                  <a:pt x="2992" y="1641"/>
                </a:lnTo>
                <a:lnTo>
                  <a:pt x="3019" y="1629"/>
                </a:lnTo>
                <a:lnTo>
                  <a:pt x="3036" y="1605"/>
                </a:lnTo>
                <a:lnTo>
                  <a:pt x="3043" y="1540"/>
                </a:lnTo>
                <a:lnTo>
                  <a:pt x="3043" y="1424"/>
                </a:lnTo>
                <a:lnTo>
                  <a:pt x="3029" y="1316"/>
                </a:lnTo>
                <a:lnTo>
                  <a:pt x="3000" y="1185"/>
                </a:lnTo>
                <a:lnTo>
                  <a:pt x="2963" y="1070"/>
                </a:lnTo>
                <a:lnTo>
                  <a:pt x="2936" y="982"/>
                </a:lnTo>
                <a:lnTo>
                  <a:pt x="2884" y="867"/>
                </a:lnTo>
                <a:lnTo>
                  <a:pt x="2840" y="781"/>
                </a:lnTo>
                <a:lnTo>
                  <a:pt x="2790" y="701"/>
                </a:lnTo>
                <a:lnTo>
                  <a:pt x="2718" y="593"/>
                </a:lnTo>
                <a:lnTo>
                  <a:pt x="2667" y="528"/>
                </a:lnTo>
                <a:lnTo>
                  <a:pt x="2595" y="448"/>
                </a:lnTo>
                <a:lnTo>
                  <a:pt x="2537" y="390"/>
                </a:lnTo>
                <a:lnTo>
                  <a:pt x="2458" y="320"/>
                </a:lnTo>
                <a:lnTo>
                  <a:pt x="2368" y="248"/>
                </a:lnTo>
                <a:lnTo>
                  <a:pt x="2240" y="166"/>
                </a:lnTo>
                <a:lnTo>
                  <a:pt x="2140" y="104"/>
                </a:lnTo>
                <a:lnTo>
                  <a:pt x="2009" y="36"/>
                </a:lnTo>
                <a:lnTo>
                  <a:pt x="1907" y="0"/>
                </a:lnTo>
                <a:lnTo>
                  <a:pt x="1842" y="0"/>
                </a:lnTo>
                <a:lnTo>
                  <a:pt x="1777" y="36"/>
                </a:lnTo>
                <a:lnTo>
                  <a:pt x="1661" y="130"/>
                </a:lnTo>
                <a:lnTo>
                  <a:pt x="1524" y="253"/>
                </a:lnTo>
                <a:lnTo>
                  <a:pt x="1408" y="361"/>
                </a:lnTo>
                <a:lnTo>
                  <a:pt x="1220" y="535"/>
                </a:lnTo>
                <a:lnTo>
                  <a:pt x="1010" y="723"/>
                </a:lnTo>
                <a:lnTo>
                  <a:pt x="815" y="896"/>
                </a:lnTo>
                <a:lnTo>
                  <a:pt x="634" y="1048"/>
                </a:lnTo>
                <a:lnTo>
                  <a:pt x="474" y="1176"/>
                </a:lnTo>
                <a:lnTo>
                  <a:pt x="348" y="1272"/>
                </a:lnTo>
                <a:lnTo>
                  <a:pt x="246" y="1350"/>
                </a:lnTo>
                <a:lnTo>
                  <a:pt x="135" y="1404"/>
                </a:lnTo>
                <a:lnTo>
                  <a:pt x="0" y="1443"/>
                </a:lnTo>
                <a:lnTo>
                  <a:pt x="162" y="1437"/>
                </a:lnTo>
                <a:lnTo>
                  <a:pt x="303" y="1389"/>
                </a:lnTo>
                <a:lnTo>
                  <a:pt x="444" y="1296"/>
                </a:lnTo>
                <a:lnTo>
                  <a:pt x="549" y="1221"/>
                </a:lnTo>
                <a:lnTo>
                  <a:pt x="654" y="1152"/>
                </a:lnTo>
                <a:lnTo>
                  <a:pt x="708" y="1122"/>
                </a:lnTo>
                <a:lnTo>
                  <a:pt x="834" y="1068"/>
                </a:lnTo>
                <a:lnTo>
                  <a:pt x="1035" y="1032"/>
                </a:lnTo>
                <a:lnTo>
                  <a:pt x="1290" y="1002"/>
                </a:lnTo>
                <a:lnTo>
                  <a:pt x="1473" y="993"/>
                </a:lnTo>
                <a:lnTo>
                  <a:pt x="1662" y="990"/>
                </a:lnTo>
                <a:lnTo>
                  <a:pt x="1779" y="996"/>
                </a:lnTo>
                <a:lnTo>
                  <a:pt x="1926" y="1005"/>
                </a:lnTo>
                <a:lnTo>
                  <a:pt x="2061" y="1044"/>
                </a:lnTo>
                <a:lnTo>
                  <a:pt x="2190" y="1119"/>
                </a:lnTo>
                <a:lnTo>
                  <a:pt x="2250" y="1164"/>
                </a:lnTo>
                <a:lnTo>
                  <a:pt x="2304" y="1251"/>
                </a:lnTo>
                <a:lnTo>
                  <a:pt x="2226" y="1242"/>
                </a:lnTo>
                <a:lnTo>
                  <a:pt x="2121" y="1221"/>
                </a:lnTo>
                <a:lnTo>
                  <a:pt x="2016" y="1212"/>
                </a:lnTo>
                <a:lnTo>
                  <a:pt x="1917" y="1206"/>
                </a:lnTo>
                <a:lnTo>
                  <a:pt x="1821" y="1206"/>
                </a:lnTo>
                <a:lnTo>
                  <a:pt x="1743" y="1203"/>
                </a:lnTo>
                <a:lnTo>
                  <a:pt x="1650" y="1212"/>
                </a:lnTo>
                <a:lnTo>
                  <a:pt x="1545" y="1224"/>
                </a:lnTo>
                <a:lnTo>
                  <a:pt x="1434" y="1239"/>
                </a:lnTo>
                <a:lnTo>
                  <a:pt x="1338" y="1242"/>
                </a:lnTo>
                <a:lnTo>
                  <a:pt x="1245" y="1236"/>
                </a:lnTo>
                <a:lnTo>
                  <a:pt x="1122" y="1212"/>
                </a:lnTo>
                <a:lnTo>
                  <a:pt x="1023" y="1188"/>
                </a:lnTo>
                <a:lnTo>
                  <a:pt x="960" y="1179"/>
                </a:lnTo>
                <a:lnTo>
                  <a:pt x="900" y="1185"/>
                </a:lnTo>
                <a:lnTo>
                  <a:pt x="843" y="1209"/>
                </a:lnTo>
                <a:lnTo>
                  <a:pt x="810" y="1248"/>
                </a:lnTo>
                <a:lnTo>
                  <a:pt x="795" y="1290"/>
                </a:lnTo>
                <a:lnTo>
                  <a:pt x="795" y="1332"/>
                </a:lnTo>
                <a:lnTo>
                  <a:pt x="804" y="1368"/>
                </a:lnTo>
                <a:lnTo>
                  <a:pt x="822" y="1398"/>
                </a:lnTo>
                <a:lnTo>
                  <a:pt x="861" y="1425"/>
                </a:lnTo>
                <a:lnTo>
                  <a:pt x="924" y="1443"/>
                </a:lnTo>
                <a:lnTo>
                  <a:pt x="1005" y="1458"/>
                </a:lnTo>
                <a:lnTo>
                  <a:pt x="1104" y="1455"/>
                </a:lnTo>
                <a:lnTo>
                  <a:pt x="1197" y="1434"/>
                </a:lnTo>
                <a:lnTo>
                  <a:pt x="1296" y="1401"/>
                </a:lnTo>
                <a:lnTo>
                  <a:pt x="1386" y="1350"/>
                </a:lnTo>
                <a:lnTo>
                  <a:pt x="1431" y="1326"/>
                </a:lnTo>
                <a:lnTo>
                  <a:pt x="1506" y="1311"/>
                </a:lnTo>
                <a:lnTo>
                  <a:pt x="1539" y="1335"/>
                </a:lnTo>
                <a:lnTo>
                  <a:pt x="1554" y="1371"/>
                </a:lnTo>
                <a:lnTo>
                  <a:pt x="1524" y="1407"/>
                </a:lnTo>
                <a:lnTo>
                  <a:pt x="1497" y="1443"/>
                </a:lnTo>
                <a:lnTo>
                  <a:pt x="1488" y="1491"/>
                </a:lnTo>
                <a:lnTo>
                  <a:pt x="1500" y="1533"/>
                </a:lnTo>
                <a:lnTo>
                  <a:pt x="1521" y="1581"/>
                </a:lnTo>
                <a:lnTo>
                  <a:pt x="1776" y="1584"/>
                </a:lnTo>
                <a:lnTo>
                  <a:pt x="1764" y="1512"/>
                </a:lnTo>
                <a:lnTo>
                  <a:pt x="1743" y="1422"/>
                </a:lnTo>
                <a:lnTo>
                  <a:pt x="1734" y="1368"/>
                </a:lnTo>
                <a:lnTo>
                  <a:pt x="1725" y="1323"/>
                </a:lnTo>
                <a:lnTo>
                  <a:pt x="1755" y="1290"/>
                </a:lnTo>
                <a:lnTo>
                  <a:pt x="1794" y="1281"/>
                </a:lnTo>
                <a:lnTo>
                  <a:pt x="1824" y="1290"/>
                </a:lnTo>
                <a:lnTo>
                  <a:pt x="1851" y="1329"/>
                </a:lnTo>
                <a:lnTo>
                  <a:pt x="1896" y="1422"/>
                </a:lnTo>
                <a:lnTo>
                  <a:pt x="1935" y="1488"/>
                </a:lnTo>
                <a:lnTo>
                  <a:pt x="1977" y="1557"/>
                </a:lnTo>
                <a:lnTo>
                  <a:pt x="2010" y="1593"/>
                </a:lnTo>
                <a:lnTo>
                  <a:pt x="2004" y="1533"/>
                </a:lnTo>
                <a:lnTo>
                  <a:pt x="1986" y="1464"/>
                </a:lnTo>
                <a:lnTo>
                  <a:pt x="1965" y="1407"/>
                </a:lnTo>
                <a:lnTo>
                  <a:pt x="1953" y="1368"/>
                </a:lnTo>
                <a:lnTo>
                  <a:pt x="1965" y="1338"/>
                </a:lnTo>
                <a:lnTo>
                  <a:pt x="1992" y="1320"/>
                </a:lnTo>
                <a:lnTo>
                  <a:pt x="2022" y="1314"/>
                </a:lnTo>
                <a:lnTo>
                  <a:pt x="2052" y="1326"/>
                </a:lnTo>
                <a:lnTo>
                  <a:pt x="2082" y="1365"/>
                </a:lnTo>
                <a:lnTo>
                  <a:pt x="2112" y="1428"/>
                </a:lnTo>
                <a:lnTo>
                  <a:pt x="2160" y="1515"/>
                </a:lnTo>
                <a:lnTo>
                  <a:pt x="2202" y="1599"/>
                </a:lnTo>
                <a:lnTo>
                  <a:pt x="2253" y="1593"/>
                </a:lnTo>
                <a:lnTo>
                  <a:pt x="2244" y="1509"/>
                </a:lnTo>
                <a:lnTo>
                  <a:pt x="2211" y="1437"/>
                </a:lnTo>
                <a:lnTo>
                  <a:pt x="2199" y="1383"/>
                </a:lnTo>
                <a:lnTo>
                  <a:pt x="2214" y="1344"/>
                </a:lnTo>
                <a:lnTo>
                  <a:pt x="2253" y="1329"/>
                </a:lnTo>
              </a:path>
            </a:pathLst>
          </a:custGeom>
          <a:solidFill>
            <a:srgbClr val="CCFFFF"/>
          </a:solidFill>
          <a:ln w="19080" cap="flat">
            <a:solidFill>
              <a:srgbClr val="CC66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s-CO">
              <a:solidFill>
                <a:srgbClr val="FFFFFF"/>
              </a:solidFill>
            </a:endParaRPr>
          </a:p>
        </p:txBody>
      </p:sp>
      <p:grpSp>
        <p:nvGrpSpPr>
          <p:cNvPr id="62474" name="Group 10"/>
          <p:cNvGrpSpPr>
            <a:grpSpLocks/>
          </p:cNvGrpSpPr>
          <p:nvPr/>
        </p:nvGrpSpPr>
        <p:grpSpPr bwMode="auto">
          <a:xfrm>
            <a:off x="6459538" y="3502025"/>
            <a:ext cx="684212" cy="128588"/>
            <a:chOff x="3109" y="2206"/>
            <a:chExt cx="431" cy="81"/>
          </a:xfrm>
        </p:grpSpPr>
        <p:sp>
          <p:nvSpPr>
            <p:cNvPr id="62475" name="Line 11"/>
            <p:cNvSpPr>
              <a:spLocks noChangeShapeType="1"/>
            </p:cNvSpPr>
            <p:nvPr/>
          </p:nvSpPr>
          <p:spPr bwMode="auto">
            <a:xfrm>
              <a:off x="3224" y="2212"/>
              <a:ext cx="21" cy="45"/>
            </a:xfrm>
            <a:prstGeom prst="line">
              <a:avLst/>
            </a:prstGeom>
            <a:noFill/>
            <a:ln w="9360" cap="sq">
              <a:solidFill>
                <a:srgbClr val="CC66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>
                <a:defRPr/>
              </a:pPr>
              <a:endParaRPr lang="es-CO">
                <a:solidFill>
                  <a:srgbClr val="FFFFFF"/>
                </a:solidFill>
              </a:endParaRPr>
            </a:p>
          </p:txBody>
        </p:sp>
        <p:sp>
          <p:nvSpPr>
            <p:cNvPr id="62476" name="Line 12"/>
            <p:cNvSpPr>
              <a:spLocks noChangeShapeType="1"/>
            </p:cNvSpPr>
            <p:nvPr/>
          </p:nvSpPr>
          <p:spPr bwMode="auto">
            <a:xfrm>
              <a:off x="3251" y="2212"/>
              <a:ext cx="14" cy="34"/>
            </a:xfrm>
            <a:prstGeom prst="line">
              <a:avLst/>
            </a:prstGeom>
            <a:noFill/>
            <a:ln w="9360" cap="sq">
              <a:solidFill>
                <a:srgbClr val="CC66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>
                <a:defRPr/>
              </a:pPr>
              <a:endParaRPr lang="es-CO">
                <a:solidFill>
                  <a:srgbClr val="FFFFFF"/>
                </a:solidFill>
              </a:endParaRPr>
            </a:p>
          </p:txBody>
        </p:sp>
        <p:sp>
          <p:nvSpPr>
            <p:cNvPr id="62477" name="Line 13"/>
            <p:cNvSpPr>
              <a:spLocks noChangeShapeType="1"/>
            </p:cNvSpPr>
            <p:nvPr/>
          </p:nvSpPr>
          <p:spPr bwMode="auto">
            <a:xfrm flipV="1">
              <a:off x="3125" y="2215"/>
              <a:ext cx="37" cy="51"/>
            </a:xfrm>
            <a:prstGeom prst="line">
              <a:avLst/>
            </a:prstGeom>
            <a:noFill/>
            <a:ln w="9360" cap="sq">
              <a:solidFill>
                <a:srgbClr val="CC66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>
                <a:defRPr/>
              </a:pPr>
              <a:endParaRPr lang="es-CO">
                <a:solidFill>
                  <a:srgbClr val="FFFFFF"/>
                </a:solidFill>
              </a:endParaRPr>
            </a:p>
          </p:txBody>
        </p:sp>
        <p:sp>
          <p:nvSpPr>
            <p:cNvPr id="62478" name="Line 14"/>
            <p:cNvSpPr>
              <a:spLocks noChangeShapeType="1"/>
            </p:cNvSpPr>
            <p:nvPr/>
          </p:nvSpPr>
          <p:spPr bwMode="auto">
            <a:xfrm flipV="1">
              <a:off x="3141" y="2212"/>
              <a:ext cx="45" cy="62"/>
            </a:xfrm>
            <a:prstGeom prst="line">
              <a:avLst/>
            </a:prstGeom>
            <a:noFill/>
            <a:ln w="9360" cap="sq">
              <a:solidFill>
                <a:srgbClr val="CC66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>
                <a:defRPr/>
              </a:pPr>
              <a:endParaRPr lang="es-CO">
                <a:solidFill>
                  <a:srgbClr val="FFFFFF"/>
                </a:solidFill>
              </a:endParaRPr>
            </a:p>
          </p:txBody>
        </p:sp>
        <p:sp>
          <p:nvSpPr>
            <p:cNvPr id="62479" name="Line 15"/>
            <p:cNvSpPr>
              <a:spLocks noChangeShapeType="1"/>
            </p:cNvSpPr>
            <p:nvPr/>
          </p:nvSpPr>
          <p:spPr bwMode="auto">
            <a:xfrm flipH="1" flipV="1">
              <a:off x="3355" y="2208"/>
              <a:ext cx="33" cy="67"/>
            </a:xfrm>
            <a:prstGeom prst="line">
              <a:avLst/>
            </a:prstGeom>
            <a:noFill/>
            <a:ln w="9360" cap="sq">
              <a:solidFill>
                <a:srgbClr val="CC66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>
                <a:defRPr/>
              </a:pPr>
              <a:endParaRPr lang="es-CO">
                <a:solidFill>
                  <a:srgbClr val="FFFFFF"/>
                </a:solidFill>
              </a:endParaRPr>
            </a:p>
          </p:txBody>
        </p:sp>
        <p:sp>
          <p:nvSpPr>
            <p:cNvPr id="62480" name="Line 16"/>
            <p:cNvSpPr>
              <a:spLocks noChangeShapeType="1"/>
            </p:cNvSpPr>
            <p:nvPr/>
          </p:nvSpPr>
          <p:spPr bwMode="auto">
            <a:xfrm flipH="1" flipV="1">
              <a:off x="3379" y="2209"/>
              <a:ext cx="28" cy="61"/>
            </a:xfrm>
            <a:prstGeom prst="line">
              <a:avLst/>
            </a:prstGeom>
            <a:noFill/>
            <a:ln w="9360" cap="sq">
              <a:solidFill>
                <a:srgbClr val="CC66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>
                <a:defRPr/>
              </a:pPr>
              <a:endParaRPr lang="es-CO">
                <a:solidFill>
                  <a:srgbClr val="FFFFFF"/>
                </a:solidFill>
              </a:endParaRPr>
            </a:p>
          </p:txBody>
        </p:sp>
        <p:sp>
          <p:nvSpPr>
            <p:cNvPr id="62481" name="Line 17"/>
            <p:cNvSpPr>
              <a:spLocks noChangeShapeType="1"/>
            </p:cNvSpPr>
            <p:nvPr/>
          </p:nvSpPr>
          <p:spPr bwMode="auto">
            <a:xfrm flipH="1" flipV="1">
              <a:off x="3497" y="2223"/>
              <a:ext cx="24" cy="55"/>
            </a:xfrm>
            <a:prstGeom prst="line">
              <a:avLst/>
            </a:prstGeom>
            <a:noFill/>
            <a:ln w="9360" cap="sq">
              <a:solidFill>
                <a:srgbClr val="CC66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>
                <a:defRPr/>
              </a:pPr>
              <a:endParaRPr lang="es-CO">
                <a:solidFill>
                  <a:srgbClr val="FFFFFF"/>
                </a:solidFill>
              </a:endParaRPr>
            </a:p>
          </p:txBody>
        </p:sp>
        <p:sp>
          <p:nvSpPr>
            <p:cNvPr id="62482" name="Line 18"/>
            <p:cNvSpPr>
              <a:spLocks noChangeShapeType="1"/>
            </p:cNvSpPr>
            <p:nvPr/>
          </p:nvSpPr>
          <p:spPr bwMode="auto">
            <a:xfrm flipH="1" flipV="1">
              <a:off x="3521" y="2223"/>
              <a:ext cx="20" cy="51"/>
            </a:xfrm>
            <a:prstGeom prst="line">
              <a:avLst/>
            </a:prstGeom>
            <a:noFill/>
            <a:ln w="9360" cap="sq">
              <a:solidFill>
                <a:srgbClr val="CC66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>
                <a:defRPr/>
              </a:pPr>
              <a:endParaRPr lang="es-CO">
                <a:solidFill>
                  <a:srgbClr val="FFFFFF"/>
                </a:solidFill>
              </a:endParaRPr>
            </a:p>
          </p:txBody>
        </p:sp>
        <p:sp>
          <p:nvSpPr>
            <p:cNvPr id="62483" name="Line 19"/>
            <p:cNvSpPr>
              <a:spLocks noChangeShapeType="1"/>
            </p:cNvSpPr>
            <p:nvPr/>
          </p:nvSpPr>
          <p:spPr bwMode="auto">
            <a:xfrm flipV="1">
              <a:off x="3109" y="2213"/>
              <a:ext cx="29" cy="45"/>
            </a:xfrm>
            <a:prstGeom prst="line">
              <a:avLst/>
            </a:prstGeom>
            <a:noFill/>
            <a:ln w="9360" cap="sq">
              <a:solidFill>
                <a:srgbClr val="CC66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>
                <a:defRPr/>
              </a:pPr>
              <a:endParaRPr lang="es-CO">
                <a:solidFill>
                  <a:srgbClr val="FFFFFF"/>
                </a:solidFill>
              </a:endParaRPr>
            </a:p>
          </p:txBody>
        </p:sp>
        <p:sp>
          <p:nvSpPr>
            <p:cNvPr id="62484" name="Line 20"/>
            <p:cNvSpPr>
              <a:spLocks noChangeShapeType="1"/>
            </p:cNvSpPr>
            <p:nvPr/>
          </p:nvSpPr>
          <p:spPr bwMode="auto">
            <a:xfrm flipH="1" flipV="1">
              <a:off x="3272" y="2205"/>
              <a:ext cx="24" cy="48"/>
            </a:xfrm>
            <a:prstGeom prst="line">
              <a:avLst/>
            </a:prstGeom>
            <a:noFill/>
            <a:ln w="9360" cap="sq">
              <a:solidFill>
                <a:srgbClr val="CC66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>
                <a:defRPr/>
              </a:pPr>
              <a:endParaRPr lang="es-CO">
                <a:solidFill>
                  <a:srgbClr val="FFFFFF"/>
                </a:solidFill>
              </a:endParaRPr>
            </a:p>
          </p:txBody>
        </p:sp>
        <p:sp>
          <p:nvSpPr>
            <p:cNvPr id="62485" name="Line 21"/>
            <p:cNvSpPr>
              <a:spLocks noChangeShapeType="1"/>
            </p:cNvSpPr>
            <p:nvPr/>
          </p:nvSpPr>
          <p:spPr bwMode="auto">
            <a:xfrm flipH="1" flipV="1">
              <a:off x="3328" y="2209"/>
              <a:ext cx="44" cy="77"/>
            </a:xfrm>
            <a:prstGeom prst="line">
              <a:avLst/>
            </a:prstGeom>
            <a:noFill/>
            <a:ln w="9360" cap="sq">
              <a:solidFill>
                <a:srgbClr val="CC66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>
                <a:defRPr/>
              </a:pPr>
              <a:endParaRPr lang="es-CO">
                <a:solidFill>
                  <a:srgbClr val="FFFFFF"/>
                </a:solidFill>
              </a:endParaRPr>
            </a:p>
          </p:txBody>
        </p:sp>
        <p:sp>
          <p:nvSpPr>
            <p:cNvPr id="62486" name="Line 22"/>
            <p:cNvSpPr>
              <a:spLocks noChangeShapeType="1"/>
            </p:cNvSpPr>
            <p:nvPr/>
          </p:nvSpPr>
          <p:spPr bwMode="auto">
            <a:xfrm flipH="1" flipV="1">
              <a:off x="3468" y="2218"/>
              <a:ext cx="37" cy="70"/>
            </a:xfrm>
            <a:prstGeom prst="line">
              <a:avLst/>
            </a:prstGeom>
            <a:noFill/>
            <a:ln w="9360" cap="sq">
              <a:solidFill>
                <a:srgbClr val="CC66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>
                <a:defRPr/>
              </a:pPr>
              <a:endParaRPr lang="es-CO">
                <a:solidFill>
                  <a:srgbClr val="FFFFFF"/>
                </a:solidFill>
              </a:endParaRPr>
            </a:p>
          </p:txBody>
        </p:sp>
      </p:grpSp>
      <p:sp>
        <p:nvSpPr>
          <p:cNvPr id="62487" name="Text Box 23"/>
          <p:cNvSpPr txBox="1">
            <a:spLocks noChangeArrowheads="1"/>
          </p:cNvSpPr>
          <p:nvPr/>
        </p:nvSpPr>
        <p:spPr bwMode="auto">
          <a:xfrm>
            <a:off x="2324100" y="471489"/>
            <a:ext cx="7543800" cy="6429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ctr">
            <a:spAutoFit/>
          </a:bodyPr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spcBef>
                <a:spcPts val="2250"/>
              </a:spcBef>
              <a:buClrTx/>
              <a:defRPr/>
            </a:pPr>
            <a:r>
              <a:rPr lang="es-CO" altLang="es-CO" sz="3600" b="1">
                <a:solidFill>
                  <a:srgbClr val="FDEA9B"/>
                </a:solidFill>
              </a:rPr>
              <a:t>Oído interno: la cóclea</a:t>
            </a:r>
          </a:p>
        </p:txBody>
      </p:sp>
    </p:spTree>
    <p:extLst>
      <p:ext uri="{BB962C8B-B14F-4D97-AF65-F5344CB8AC3E}">
        <p14:creationId xmlns:p14="http://schemas.microsoft.com/office/powerpoint/2010/main" val="2319568052"/>
      </p:ext>
    </p:extLst>
  </p:cSld>
  <p:clrMapOvr>
    <a:masterClrMapping/>
  </p:clrMapOvr>
  <p:transition spd="slow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gradFill rotWithShape="0">
          <a:gsLst>
            <a:gs pos="0">
              <a:srgbClr val="000000"/>
            </a:gs>
            <a:gs pos="50000">
              <a:srgbClr val="003399"/>
            </a:gs>
            <a:gs pos="100000">
              <a:srgbClr val="000000"/>
            </a:gs>
          </a:gsLst>
          <a:lin ang="189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489" name="Freeform 1"/>
          <p:cNvSpPr>
            <a:spLocks noChangeArrowheads="1"/>
          </p:cNvSpPr>
          <p:nvPr/>
        </p:nvSpPr>
        <p:spPr bwMode="auto">
          <a:xfrm>
            <a:off x="4000500" y="2074863"/>
            <a:ext cx="4000500" cy="3441700"/>
          </a:xfrm>
          <a:custGeom>
            <a:avLst/>
            <a:gdLst>
              <a:gd name="T0" fmla="*/ 25 w 2520"/>
              <a:gd name="T1" fmla="*/ 1358 h 2168"/>
              <a:gd name="T2" fmla="*/ 59 w 2520"/>
              <a:gd name="T3" fmla="*/ 1455 h 2168"/>
              <a:gd name="T4" fmla="*/ 149 w 2520"/>
              <a:gd name="T5" fmla="*/ 1620 h 2168"/>
              <a:gd name="T6" fmla="*/ 311 w 2520"/>
              <a:gd name="T7" fmla="*/ 1805 h 2168"/>
              <a:gd name="T8" fmla="*/ 584 w 2520"/>
              <a:gd name="T9" fmla="*/ 2007 h 2168"/>
              <a:gd name="T10" fmla="*/ 935 w 2520"/>
              <a:gd name="T11" fmla="*/ 2132 h 2168"/>
              <a:gd name="T12" fmla="*/ 1266 w 2520"/>
              <a:gd name="T13" fmla="*/ 2168 h 2168"/>
              <a:gd name="T14" fmla="*/ 1540 w 2520"/>
              <a:gd name="T15" fmla="*/ 2136 h 2168"/>
              <a:gd name="T16" fmla="*/ 1782 w 2520"/>
              <a:gd name="T17" fmla="*/ 2071 h 2168"/>
              <a:gd name="T18" fmla="*/ 2072 w 2520"/>
              <a:gd name="T19" fmla="*/ 1910 h 2168"/>
              <a:gd name="T20" fmla="*/ 2326 w 2520"/>
              <a:gd name="T21" fmla="*/ 1668 h 2168"/>
              <a:gd name="T22" fmla="*/ 2460 w 2520"/>
              <a:gd name="T23" fmla="*/ 1418 h 2168"/>
              <a:gd name="T24" fmla="*/ 2520 w 2520"/>
              <a:gd name="T25" fmla="*/ 1160 h 2168"/>
              <a:gd name="T26" fmla="*/ 2512 w 2520"/>
              <a:gd name="T27" fmla="*/ 927 h 2168"/>
              <a:gd name="T28" fmla="*/ 2427 w 2520"/>
              <a:gd name="T29" fmla="*/ 645 h 2168"/>
              <a:gd name="T30" fmla="*/ 2318 w 2520"/>
              <a:gd name="T31" fmla="*/ 484 h 2168"/>
              <a:gd name="T32" fmla="*/ 2170 w 2520"/>
              <a:gd name="T33" fmla="*/ 330 h 2168"/>
              <a:gd name="T34" fmla="*/ 2041 w 2520"/>
              <a:gd name="T35" fmla="*/ 234 h 2168"/>
              <a:gd name="T36" fmla="*/ 1898 w 2520"/>
              <a:gd name="T37" fmla="*/ 151 h 2168"/>
              <a:gd name="T38" fmla="*/ 1730 w 2520"/>
              <a:gd name="T39" fmla="*/ 81 h 2168"/>
              <a:gd name="T40" fmla="*/ 1553 w 2520"/>
              <a:gd name="T41" fmla="*/ 32 h 2168"/>
              <a:gd name="T42" fmla="*/ 1366 w 2520"/>
              <a:gd name="T43" fmla="*/ 4 h 2168"/>
              <a:gd name="T44" fmla="*/ 1097 w 2520"/>
              <a:gd name="T45" fmla="*/ 12 h 2168"/>
              <a:gd name="T46" fmla="*/ 855 w 2520"/>
              <a:gd name="T47" fmla="*/ 56 h 2168"/>
              <a:gd name="T48" fmla="*/ 702 w 2520"/>
              <a:gd name="T49" fmla="*/ 109 h 2168"/>
              <a:gd name="T50" fmla="*/ 520 w 2520"/>
              <a:gd name="T51" fmla="*/ 202 h 2168"/>
              <a:gd name="T52" fmla="*/ 340 w 2520"/>
              <a:gd name="T53" fmla="*/ 330 h 2168"/>
              <a:gd name="T54" fmla="*/ 219 w 2520"/>
              <a:gd name="T55" fmla="*/ 459 h 2168"/>
              <a:gd name="T56" fmla="*/ 130 w 2520"/>
              <a:gd name="T57" fmla="*/ 582 h 2168"/>
              <a:gd name="T58" fmla="*/ 71 w 2520"/>
              <a:gd name="T59" fmla="*/ 691 h 2168"/>
              <a:gd name="T60" fmla="*/ 33 w 2520"/>
              <a:gd name="T61" fmla="*/ 794 h 2168"/>
              <a:gd name="T62" fmla="*/ 4 w 2520"/>
              <a:gd name="T63" fmla="*/ 911 h 2168"/>
              <a:gd name="T64" fmla="*/ 15 w 2520"/>
              <a:gd name="T65" fmla="*/ 1004 h 2168"/>
              <a:gd name="T66" fmla="*/ 90 w 2520"/>
              <a:gd name="T67" fmla="*/ 1058 h 2168"/>
              <a:gd name="T68" fmla="*/ 284 w 2520"/>
              <a:gd name="T69" fmla="*/ 1078 h 2168"/>
              <a:gd name="T70" fmla="*/ 594 w 2520"/>
              <a:gd name="T71" fmla="*/ 1085 h 2168"/>
              <a:gd name="T72" fmla="*/ 1019 w 2520"/>
              <a:gd name="T73" fmla="*/ 1091 h 2168"/>
              <a:gd name="T74" fmla="*/ 1362 w 2520"/>
              <a:gd name="T75" fmla="*/ 1100 h 2168"/>
              <a:gd name="T76" fmla="*/ 1586 w 2520"/>
              <a:gd name="T77" fmla="*/ 1089 h 2168"/>
              <a:gd name="T78" fmla="*/ 1524 w 2520"/>
              <a:gd name="T79" fmla="*/ 1126 h 2168"/>
              <a:gd name="T80" fmla="*/ 1091 w 2520"/>
              <a:gd name="T81" fmla="*/ 1156 h 2168"/>
              <a:gd name="T82" fmla="*/ 773 w 2520"/>
              <a:gd name="T83" fmla="*/ 1168 h 2168"/>
              <a:gd name="T84" fmla="*/ 371 w 2520"/>
              <a:gd name="T85" fmla="*/ 1188 h 2168"/>
              <a:gd name="T86" fmla="*/ 137 w 2520"/>
              <a:gd name="T87" fmla="*/ 1233 h 2168"/>
              <a:gd name="T88" fmla="*/ 47 w 2520"/>
              <a:gd name="T89" fmla="*/ 1268 h 2168"/>
              <a:gd name="T90" fmla="*/ 15 w 2520"/>
              <a:gd name="T91" fmla="*/ 1310 h 21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2520" h="2168">
                <a:moveTo>
                  <a:pt x="17" y="1307"/>
                </a:moveTo>
                <a:lnTo>
                  <a:pt x="25" y="1358"/>
                </a:lnTo>
                <a:lnTo>
                  <a:pt x="40" y="1411"/>
                </a:lnTo>
                <a:lnTo>
                  <a:pt x="59" y="1455"/>
                </a:lnTo>
                <a:lnTo>
                  <a:pt x="81" y="1503"/>
                </a:lnTo>
                <a:lnTo>
                  <a:pt x="149" y="1620"/>
                </a:lnTo>
                <a:lnTo>
                  <a:pt x="214" y="1713"/>
                </a:lnTo>
                <a:lnTo>
                  <a:pt x="311" y="1805"/>
                </a:lnTo>
                <a:lnTo>
                  <a:pt x="439" y="1914"/>
                </a:lnTo>
                <a:lnTo>
                  <a:pt x="584" y="2007"/>
                </a:lnTo>
                <a:lnTo>
                  <a:pt x="762" y="2083"/>
                </a:lnTo>
                <a:lnTo>
                  <a:pt x="935" y="2132"/>
                </a:lnTo>
                <a:lnTo>
                  <a:pt x="1121" y="2164"/>
                </a:lnTo>
                <a:lnTo>
                  <a:pt x="1266" y="2168"/>
                </a:lnTo>
                <a:lnTo>
                  <a:pt x="1383" y="2164"/>
                </a:lnTo>
                <a:lnTo>
                  <a:pt x="1540" y="2136"/>
                </a:lnTo>
                <a:lnTo>
                  <a:pt x="1641" y="2116"/>
                </a:lnTo>
                <a:lnTo>
                  <a:pt x="1782" y="2071"/>
                </a:lnTo>
                <a:lnTo>
                  <a:pt x="1937" y="2000"/>
                </a:lnTo>
                <a:lnTo>
                  <a:pt x="2072" y="1910"/>
                </a:lnTo>
                <a:lnTo>
                  <a:pt x="2213" y="1793"/>
                </a:lnTo>
                <a:lnTo>
                  <a:pt x="2326" y="1668"/>
                </a:lnTo>
                <a:lnTo>
                  <a:pt x="2411" y="1527"/>
                </a:lnTo>
                <a:lnTo>
                  <a:pt x="2460" y="1418"/>
                </a:lnTo>
                <a:lnTo>
                  <a:pt x="2496" y="1306"/>
                </a:lnTo>
                <a:lnTo>
                  <a:pt x="2520" y="1160"/>
                </a:lnTo>
                <a:lnTo>
                  <a:pt x="2520" y="1039"/>
                </a:lnTo>
                <a:lnTo>
                  <a:pt x="2512" y="927"/>
                </a:lnTo>
                <a:lnTo>
                  <a:pt x="2475" y="774"/>
                </a:lnTo>
                <a:lnTo>
                  <a:pt x="2427" y="645"/>
                </a:lnTo>
                <a:lnTo>
                  <a:pt x="2375" y="564"/>
                </a:lnTo>
                <a:lnTo>
                  <a:pt x="2318" y="484"/>
                </a:lnTo>
                <a:lnTo>
                  <a:pt x="2234" y="391"/>
                </a:lnTo>
                <a:lnTo>
                  <a:pt x="2170" y="330"/>
                </a:lnTo>
                <a:lnTo>
                  <a:pt x="2105" y="278"/>
                </a:lnTo>
                <a:lnTo>
                  <a:pt x="2041" y="234"/>
                </a:lnTo>
                <a:lnTo>
                  <a:pt x="1976" y="193"/>
                </a:lnTo>
                <a:lnTo>
                  <a:pt x="1898" y="151"/>
                </a:lnTo>
                <a:lnTo>
                  <a:pt x="1815" y="113"/>
                </a:lnTo>
                <a:lnTo>
                  <a:pt x="1730" y="81"/>
                </a:lnTo>
                <a:lnTo>
                  <a:pt x="1653" y="56"/>
                </a:lnTo>
                <a:lnTo>
                  <a:pt x="1553" y="32"/>
                </a:lnTo>
                <a:lnTo>
                  <a:pt x="1464" y="16"/>
                </a:lnTo>
                <a:lnTo>
                  <a:pt x="1366" y="4"/>
                </a:lnTo>
                <a:lnTo>
                  <a:pt x="1258" y="0"/>
                </a:lnTo>
                <a:lnTo>
                  <a:pt x="1097" y="12"/>
                </a:lnTo>
                <a:lnTo>
                  <a:pt x="954" y="32"/>
                </a:lnTo>
                <a:lnTo>
                  <a:pt x="855" y="56"/>
                </a:lnTo>
                <a:lnTo>
                  <a:pt x="782" y="76"/>
                </a:lnTo>
                <a:lnTo>
                  <a:pt x="702" y="109"/>
                </a:lnTo>
                <a:lnTo>
                  <a:pt x="613" y="149"/>
                </a:lnTo>
                <a:lnTo>
                  <a:pt x="520" y="202"/>
                </a:lnTo>
                <a:lnTo>
                  <a:pt x="415" y="270"/>
                </a:lnTo>
                <a:lnTo>
                  <a:pt x="340" y="330"/>
                </a:lnTo>
                <a:lnTo>
                  <a:pt x="278" y="391"/>
                </a:lnTo>
                <a:lnTo>
                  <a:pt x="219" y="459"/>
                </a:lnTo>
                <a:lnTo>
                  <a:pt x="170" y="520"/>
                </a:lnTo>
                <a:lnTo>
                  <a:pt x="130" y="582"/>
                </a:lnTo>
                <a:lnTo>
                  <a:pt x="101" y="633"/>
                </a:lnTo>
                <a:lnTo>
                  <a:pt x="71" y="691"/>
                </a:lnTo>
                <a:lnTo>
                  <a:pt x="49" y="746"/>
                </a:lnTo>
                <a:lnTo>
                  <a:pt x="33" y="794"/>
                </a:lnTo>
                <a:lnTo>
                  <a:pt x="19" y="850"/>
                </a:lnTo>
                <a:lnTo>
                  <a:pt x="4" y="911"/>
                </a:lnTo>
                <a:lnTo>
                  <a:pt x="0" y="968"/>
                </a:lnTo>
                <a:lnTo>
                  <a:pt x="15" y="1004"/>
                </a:lnTo>
                <a:lnTo>
                  <a:pt x="45" y="1038"/>
                </a:lnTo>
                <a:lnTo>
                  <a:pt x="90" y="1058"/>
                </a:lnTo>
                <a:lnTo>
                  <a:pt x="182" y="1070"/>
                </a:lnTo>
                <a:lnTo>
                  <a:pt x="284" y="1078"/>
                </a:lnTo>
                <a:lnTo>
                  <a:pt x="428" y="1085"/>
                </a:lnTo>
                <a:lnTo>
                  <a:pt x="594" y="1085"/>
                </a:lnTo>
                <a:lnTo>
                  <a:pt x="808" y="1088"/>
                </a:lnTo>
                <a:lnTo>
                  <a:pt x="1019" y="1091"/>
                </a:lnTo>
                <a:lnTo>
                  <a:pt x="1266" y="1096"/>
                </a:lnTo>
                <a:lnTo>
                  <a:pt x="1362" y="1100"/>
                </a:lnTo>
                <a:lnTo>
                  <a:pt x="1459" y="1101"/>
                </a:lnTo>
                <a:lnTo>
                  <a:pt x="1586" y="1089"/>
                </a:lnTo>
                <a:lnTo>
                  <a:pt x="1521" y="1108"/>
                </a:lnTo>
                <a:lnTo>
                  <a:pt x="1524" y="1126"/>
                </a:lnTo>
                <a:lnTo>
                  <a:pt x="1251" y="1148"/>
                </a:lnTo>
                <a:lnTo>
                  <a:pt x="1091" y="1156"/>
                </a:lnTo>
                <a:lnTo>
                  <a:pt x="937" y="1165"/>
                </a:lnTo>
                <a:lnTo>
                  <a:pt x="773" y="1168"/>
                </a:lnTo>
                <a:lnTo>
                  <a:pt x="540" y="1173"/>
                </a:lnTo>
                <a:lnTo>
                  <a:pt x="371" y="1188"/>
                </a:lnTo>
                <a:lnTo>
                  <a:pt x="239" y="1208"/>
                </a:lnTo>
                <a:lnTo>
                  <a:pt x="137" y="1233"/>
                </a:lnTo>
                <a:lnTo>
                  <a:pt x="72" y="1253"/>
                </a:lnTo>
                <a:lnTo>
                  <a:pt x="47" y="1268"/>
                </a:lnTo>
                <a:lnTo>
                  <a:pt x="22" y="1285"/>
                </a:lnTo>
                <a:lnTo>
                  <a:pt x="15" y="1310"/>
                </a:lnTo>
              </a:path>
            </a:pathLst>
          </a:custGeom>
          <a:solidFill>
            <a:srgbClr val="FFFF99"/>
          </a:solidFill>
          <a:ln w="28440" cap="flat">
            <a:solidFill>
              <a:srgbClr val="CC66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s-CO">
              <a:solidFill>
                <a:srgbClr val="FFFFFF"/>
              </a:solidFill>
            </a:endParaRPr>
          </a:p>
        </p:txBody>
      </p:sp>
      <p:sp>
        <p:nvSpPr>
          <p:cNvPr id="63490" name="Freeform 2"/>
          <p:cNvSpPr>
            <a:spLocks noChangeArrowheads="1"/>
          </p:cNvSpPr>
          <p:nvPr/>
        </p:nvSpPr>
        <p:spPr bwMode="auto">
          <a:xfrm>
            <a:off x="4276726" y="2214563"/>
            <a:ext cx="2341563" cy="1484312"/>
          </a:xfrm>
          <a:custGeom>
            <a:avLst/>
            <a:gdLst>
              <a:gd name="T0" fmla="*/ 419 w 1475"/>
              <a:gd name="T1" fmla="*/ 923 h 935"/>
              <a:gd name="T2" fmla="*/ 359 w 1475"/>
              <a:gd name="T3" fmla="*/ 927 h 935"/>
              <a:gd name="T4" fmla="*/ 289 w 1475"/>
              <a:gd name="T5" fmla="*/ 928 h 935"/>
              <a:gd name="T6" fmla="*/ 228 w 1475"/>
              <a:gd name="T7" fmla="*/ 932 h 935"/>
              <a:gd name="T8" fmla="*/ 149 w 1475"/>
              <a:gd name="T9" fmla="*/ 935 h 935"/>
              <a:gd name="T10" fmla="*/ 99 w 1475"/>
              <a:gd name="T11" fmla="*/ 928 h 935"/>
              <a:gd name="T12" fmla="*/ 64 w 1475"/>
              <a:gd name="T13" fmla="*/ 923 h 935"/>
              <a:gd name="T14" fmla="*/ 28 w 1475"/>
              <a:gd name="T15" fmla="*/ 903 h 935"/>
              <a:gd name="T16" fmla="*/ 16 w 1475"/>
              <a:gd name="T17" fmla="*/ 883 h 935"/>
              <a:gd name="T18" fmla="*/ 0 w 1475"/>
              <a:gd name="T19" fmla="*/ 838 h 935"/>
              <a:gd name="T20" fmla="*/ 0 w 1475"/>
              <a:gd name="T21" fmla="*/ 794 h 935"/>
              <a:gd name="T22" fmla="*/ 8 w 1475"/>
              <a:gd name="T23" fmla="*/ 733 h 935"/>
              <a:gd name="T24" fmla="*/ 21 w 1475"/>
              <a:gd name="T25" fmla="*/ 688 h 935"/>
              <a:gd name="T26" fmla="*/ 40 w 1475"/>
              <a:gd name="T27" fmla="*/ 641 h 935"/>
              <a:gd name="T28" fmla="*/ 67 w 1475"/>
              <a:gd name="T29" fmla="*/ 588 h 935"/>
              <a:gd name="T30" fmla="*/ 101 w 1475"/>
              <a:gd name="T31" fmla="*/ 532 h 935"/>
              <a:gd name="T32" fmla="*/ 140 w 1475"/>
              <a:gd name="T33" fmla="*/ 475 h 935"/>
              <a:gd name="T34" fmla="*/ 185 w 1475"/>
              <a:gd name="T35" fmla="*/ 411 h 935"/>
              <a:gd name="T36" fmla="*/ 253 w 1475"/>
              <a:gd name="T37" fmla="*/ 332 h 935"/>
              <a:gd name="T38" fmla="*/ 326 w 1475"/>
              <a:gd name="T39" fmla="*/ 262 h 935"/>
              <a:gd name="T40" fmla="*/ 407 w 1475"/>
              <a:gd name="T41" fmla="*/ 202 h 935"/>
              <a:gd name="T42" fmla="*/ 500 w 1475"/>
              <a:gd name="T43" fmla="*/ 141 h 935"/>
              <a:gd name="T44" fmla="*/ 605 w 1475"/>
              <a:gd name="T45" fmla="*/ 93 h 935"/>
              <a:gd name="T46" fmla="*/ 701 w 1475"/>
              <a:gd name="T47" fmla="*/ 56 h 935"/>
              <a:gd name="T48" fmla="*/ 814 w 1475"/>
              <a:gd name="T49" fmla="*/ 28 h 935"/>
              <a:gd name="T50" fmla="*/ 923 w 1475"/>
              <a:gd name="T51" fmla="*/ 8 h 935"/>
              <a:gd name="T52" fmla="*/ 1056 w 1475"/>
              <a:gd name="T53" fmla="*/ 0 h 935"/>
              <a:gd name="T54" fmla="*/ 1169 w 1475"/>
              <a:gd name="T55" fmla="*/ 8 h 935"/>
              <a:gd name="T56" fmla="*/ 1286 w 1475"/>
              <a:gd name="T57" fmla="*/ 20 h 935"/>
              <a:gd name="T58" fmla="*/ 1378 w 1475"/>
              <a:gd name="T59" fmla="*/ 40 h 935"/>
              <a:gd name="T60" fmla="*/ 1427 w 1475"/>
              <a:gd name="T61" fmla="*/ 56 h 935"/>
              <a:gd name="T62" fmla="*/ 1447 w 1475"/>
              <a:gd name="T63" fmla="*/ 68 h 935"/>
              <a:gd name="T64" fmla="*/ 1462 w 1475"/>
              <a:gd name="T65" fmla="*/ 84 h 935"/>
              <a:gd name="T66" fmla="*/ 1471 w 1475"/>
              <a:gd name="T67" fmla="*/ 97 h 935"/>
              <a:gd name="T68" fmla="*/ 1475 w 1475"/>
              <a:gd name="T69" fmla="*/ 121 h 935"/>
              <a:gd name="T70" fmla="*/ 1471 w 1475"/>
              <a:gd name="T71" fmla="*/ 161 h 935"/>
              <a:gd name="T72" fmla="*/ 1434 w 1475"/>
              <a:gd name="T73" fmla="*/ 204 h 935"/>
              <a:gd name="T74" fmla="*/ 1323 w 1475"/>
              <a:gd name="T75" fmla="*/ 282 h 935"/>
              <a:gd name="T76" fmla="*/ 1224 w 1475"/>
              <a:gd name="T77" fmla="*/ 354 h 935"/>
              <a:gd name="T78" fmla="*/ 1116 w 1475"/>
              <a:gd name="T79" fmla="*/ 438 h 935"/>
              <a:gd name="T80" fmla="*/ 1044 w 1475"/>
              <a:gd name="T81" fmla="*/ 501 h 935"/>
              <a:gd name="T82" fmla="*/ 975 w 1475"/>
              <a:gd name="T83" fmla="*/ 558 h 935"/>
              <a:gd name="T84" fmla="*/ 885 w 1475"/>
              <a:gd name="T85" fmla="*/ 645 h 935"/>
              <a:gd name="T86" fmla="*/ 789 w 1475"/>
              <a:gd name="T87" fmla="*/ 750 h 935"/>
              <a:gd name="T88" fmla="*/ 689 w 1475"/>
              <a:gd name="T89" fmla="*/ 854 h 935"/>
              <a:gd name="T90" fmla="*/ 629 w 1475"/>
              <a:gd name="T91" fmla="*/ 887 h 935"/>
              <a:gd name="T92" fmla="*/ 572 w 1475"/>
              <a:gd name="T93" fmla="*/ 907 h 935"/>
              <a:gd name="T94" fmla="*/ 529 w 1475"/>
              <a:gd name="T95" fmla="*/ 914 h 935"/>
              <a:gd name="T96" fmla="*/ 466 w 1475"/>
              <a:gd name="T97" fmla="*/ 920 h 935"/>
              <a:gd name="T98" fmla="*/ 419 w 1475"/>
              <a:gd name="T99" fmla="*/ 923 h 9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475" h="935">
                <a:moveTo>
                  <a:pt x="419" y="923"/>
                </a:moveTo>
                <a:lnTo>
                  <a:pt x="359" y="927"/>
                </a:lnTo>
                <a:lnTo>
                  <a:pt x="289" y="928"/>
                </a:lnTo>
                <a:lnTo>
                  <a:pt x="228" y="932"/>
                </a:lnTo>
                <a:lnTo>
                  <a:pt x="149" y="935"/>
                </a:lnTo>
                <a:lnTo>
                  <a:pt x="99" y="928"/>
                </a:lnTo>
                <a:lnTo>
                  <a:pt x="64" y="923"/>
                </a:lnTo>
                <a:lnTo>
                  <a:pt x="28" y="903"/>
                </a:lnTo>
                <a:lnTo>
                  <a:pt x="16" y="883"/>
                </a:lnTo>
                <a:lnTo>
                  <a:pt x="0" y="838"/>
                </a:lnTo>
                <a:lnTo>
                  <a:pt x="0" y="794"/>
                </a:lnTo>
                <a:lnTo>
                  <a:pt x="8" y="733"/>
                </a:lnTo>
                <a:lnTo>
                  <a:pt x="21" y="688"/>
                </a:lnTo>
                <a:lnTo>
                  <a:pt x="40" y="641"/>
                </a:lnTo>
                <a:lnTo>
                  <a:pt x="67" y="588"/>
                </a:lnTo>
                <a:lnTo>
                  <a:pt x="101" y="532"/>
                </a:lnTo>
                <a:lnTo>
                  <a:pt x="140" y="475"/>
                </a:lnTo>
                <a:lnTo>
                  <a:pt x="185" y="411"/>
                </a:lnTo>
                <a:lnTo>
                  <a:pt x="253" y="332"/>
                </a:lnTo>
                <a:lnTo>
                  <a:pt x="326" y="262"/>
                </a:lnTo>
                <a:lnTo>
                  <a:pt x="407" y="202"/>
                </a:lnTo>
                <a:lnTo>
                  <a:pt x="500" y="141"/>
                </a:lnTo>
                <a:lnTo>
                  <a:pt x="605" y="93"/>
                </a:lnTo>
                <a:lnTo>
                  <a:pt x="701" y="56"/>
                </a:lnTo>
                <a:lnTo>
                  <a:pt x="814" y="28"/>
                </a:lnTo>
                <a:lnTo>
                  <a:pt x="923" y="8"/>
                </a:lnTo>
                <a:lnTo>
                  <a:pt x="1056" y="0"/>
                </a:lnTo>
                <a:lnTo>
                  <a:pt x="1169" y="8"/>
                </a:lnTo>
                <a:lnTo>
                  <a:pt x="1286" y="20"/>
                </a:lnTo>
                <a:lnTo>
                  <a:pt x="1378" y="40"/>
                </a:lnTo>
                <a:lnTo>
                  <a:pt x="1427" y="56"/>
                </a:lnTo>
                <a:lnTo>
                  <a:pt x="1447" y="68"/>
                </a:lnTo>
                <a:lnTo>
                  <a:pt x="1462" y="84"/>
                </a:lnTo>
                <a:lnTo>
                  <a:pt x="1471" y="97"/>
                </a:lnTo>
                <a:lnTo>
                  <a:pt x="1475" y="121"/>
                </a:lnTo>
                <a:lnTo>
                  <a:pt x="1471" y="161"/>
                </a:lnTo>
                <a:lnTo>
                  <a:pt x="1434" y="204"/>
                </a:lnTo>
                <a:lnTo>
                  <a:pt x="1323" y="282"/>
                </a:lnTo>
                <a:lnTo>
                  <a:pt x="1224" y="354"/>
                </a:lnTo>
                <a:lnTo>
                  <a:pt x="1116" y="438"/>
                </a:lnTo>
                <a:lnTo>
                  <a:pt x="1044" y="501"/>
                </a:lnTo>
                <a:lnTo>
                  <a:pt x="975" y="558"/>
                </a:lnTo>
                <a:lnTo>
                  <a:pt x="885" y="645"/>
                </a:lnTo>
                <a:lnTo>
                  <a:pt x="789" y="750"/>
                </a:lnTo>
                <a:lnTo>
                  <a:pt x="689" y="854"/>
                </a:lnTo>
                <a:lnTo>
                  <a:pt x="629" y="887"/>
                </a:lnTo>
                <a:lnTo>
                  <a:pt x="572" y="907"/>
                </a:lnTo>
                <a:lnTo>
                  <a:pt x="529" y="914"/>
                </a:lnTo>
                <a:lnTo>
                  <a:pt x="466" y="920"/>
                </a:lnTo>
                <a:lnTo>
                  <a:pt x="419" y="923"/>
                </a:lnTo>
              </a:path>
            </a:pathLst>
          </a:custGeom>
          <a:solidFill>
            <a:srgbClr val="CCFFFF"/>
          </a:solidFill>
          <a:ln w="19080" cap="flat">
            <a:solidFill>
              <a:srgbClr val="CC66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s-CO">
              <a:solidFill>
                <a:srgbClr val="FFFFFF"/>
              </a:solidFill>
            </a:endParaRPr>
          </a:p>
        </p:txBody>
      </p:sp>
      <p:sp>
        <p:nvSpPr>
          <p:cNvPr id="63491" name="Freeform 3"/>
          <p:cNvSpPr>
            <a:spLocks noChangeArrowheads="1"/>
          </p:cNvSpPr>
          <p:nvPr/>
        </p:nvSpPr>
        <p:spPr bwMode="auto">
          <a:xfrm>
            <a:off x="4411663" y="3789363"/>
            <a:ext cx="3422650" cy="1484312"/>
          </a:xfrm>
          <a:custGeom>
            <a:avLst/>
            <a:gdLst>
              <a:gd name="T0" fmla="*/ 81 w 2156"/>
              <a:gd name="T1" fmla="*/ 527 h 935"/>
              <a:gd name="T2" fmla="*/ 44 w 2156"/>
              <a:gd name="T3" fmla="*/ 475 h 935"/>
              <a:gd name="T4" fmla="*/ 16 w 2156"/>
              <a:gd name="T5" fmla="*/ 418 h 935"/>
              <a:gd name="T6" fmla="*/ 4 w 2156"/>
              <a:gd name="T7" fmla="*/ 370 h 935"/>
              <a:gd name="T8" fmla="*/ 0 w 2156"/>
              <a:gd name="T9" fmla="*/ 313 h 935"/>
              <a:gd name="T10" fmla="*/ 12 w 2156"/>
              <a:gd name="T11" fmla="*/ 257 h 935"/>
              <a:gd name="T12" fmla="*/ 23 w 2156"/>
              <a:gd name="T13" fmla="*/ 232 h 935"/>
              <a:gd name="T14" fmla="*/ 36 w 2156"/>
              <a:gd name="T15" fmla="*/ 208 h 935"/>
              <a:gd name="T16" fmla="*/ 55 w 2156"/>
              <a:gd name="T17" fmla="*/ 188 h 935"/>
              <a:gd name="T18" fmla="*/ 81 w 2156"/>
              <a:gd name="T19" fmla="*/ 172 h 935"/>
              <a:gd name="T20" fmla="*/ 111 w 2156"/>
              <a:gd name="T21" fmla="*/ 159 h 935"/>
              <a:gd name="T22" fmla="*/ 174 w 2156"/>
              <a:gd name="T23" fmla="*/ 147 h 935"/>
              <a:gd name="T24" fmla="*/ 278 w 2156"/>
              <a:gd name="T25" fmla="*/ 136 h 935"/>
              <a:gd name="T26" fmla="*/ 455 w 2156"/>
              <a:gd name="T27" fmla="*/ 128 h 935"/>
              <a:gd name="T28" fmla="*/ 609 w 2156"/>
              <a:gd name="T29" fmla="*/ 124 h 935"/>
              <a:gd name="T30" fmla="*/ 786 w 2156"/>
              <a:gd name="T31" fmla="*/ 116 h 935"/>
              <a:gd name="T32" fmla="*/ 959 w 2156"/>
              <a:gd name="T33" fmla="*/ 103 h 935"/>
              <a:gd name="T34" fmla="*/ 1040 w 2156"/>
              <a:gd name="T35" fmla="*/ 97 h 935"/>
              <a:gd name="T36" fmla="*/ 1140 w 2156"/>
              <a:gd name="T37" fmla="*/ 87 h 935"/>
              <a:gd name="T38" fmla="*/ 1183 w 2156"/>
              <a:gd name="T39" fmla="*/ 81 h 935"/>
              <a:gd name="T40" fmla="*/ 1225 w 2156"/>
              <a:gd name="T41" fmla="*/ 71 h 935"/>
              <a:gd name="T42" fmla="*/ 1273 w 2156"/>
              <a:gd name="T43" fmla="*/ 51 h 935"/>
              <a:gd name="T44" fmla="*/ 1364 w 2156"/>
              <a:gd name="T45" fmla="*/ 27 h 935"/>
              <a:gd name="T46" fmla="*/ 1462 w 2156"/>
              <a:gd name="T47" fmla="*/ 7 h 935"/>
              <a:gd name="T48" fmla="*/ 1544 w 2156"/>
              <a:gd name="T49" fmla="*/ 0 h 935"/>
              <a:gd name="T50" fmla="*/ 1667 w 2156"/>
              <a:gd name="T51" fmla="*/ 4 h 935"/>
              <a:gd name="T52" fmla="*/ 1762 w 2156"/>
              <a:gd name="T53" fmla="*/ 7 h 935"/>
              <a:gd name="T54" fmla="*/ 1939 w 2156"/>
              <a:gd name="T55" fmla="*/ 46 h 935"/>
              <a:gd name="T56" fmla="*/ 2032 w 2156"/>
              <a:gd name="T57" fmla="*/ 73 h 935"/>
              <a:gd name="T58" fmla="*/ 2081 w 2156"/>
              <a:gd name="T59" fmla="*/ 91 h 935"/>
              <a:gd name="T60" fmla="*/ 2116 w 2156"/>
              <a:gd name="T61" fmla="*/ 109 h 935"/>
              <a:gd name="T62" fmla="*/ 2132 w 2156"/>
              <a:gd name="T63" fmla="*/ 117 h 935"/>
              <a:gd name="T64" fmla="*/ 2152 w 2156"/>
              <a:gd name="T65" fmla="*/ 144 h 935"/>
              <a:gd name="T66" fmla="*/ 2156 w 2156"/>
              <a:gd name="T67" fmla="*/ 188 h 935"/>
              <a:gd name="T68" fmla="*/ 2148 w 2156"/>
              <a:gd name="T69" fmla="*/ 245 h 935"/>
              <a:gd name="T70" fmla="*/ 2128 w 2156"/>
              <a:gd name="T71" fmla="*/ 309 h 935"/>
              <a:gd name="T72" fmla="*/ 2092 w 2156"/>
              <a:gd name="T73" fmla="*/ 374 h 935"/>
              <a:gd name="T74" fmla="*/ 2047 w 2156"/>
              <a:gd name="T75" fmla="*/ 439 h 935"/>
              <a:gd name="T76" fmla="*/ 1999 w 2156"/>
              <a:gd name="T77" fmla="*/ 499 h 935"/>
              <a:gd name="T78" fmla="*/ 1918 w 2156"/>
              <a:gd name="T79" fmla="*/ 580 h 935"/>
              <a:gd name="T80" fmla="*/ 1797 w 2156"/>
              <a:gd name="T81" fmla="*/ 689 h 935"/>
              <a:gd name="T82" fmla="*/ 1689 w 2156"/>
              <a:gd name="T83" fmla="*/ 761 h 935"/>
              <a:gd name="T84" fmla="*/ 1596 w 2156"/>
              <a:gd name="T85" fmla="*/ 814 h 935"/>
              <a:gd name="T86" fmla="*/ 1463 w 2156"/>
              <a:gd name="T87" fmla="*/ 870 h 935"/>
              <a:gd name="T88" fmla="*/ 1334 w 2156"/>
              <a:gd name="T89" fmla="*/ 903 h 935"/>
              <a:gd name="T90" fmla="*/ 1221 w 2156"/>
              <a:gd name="T91" fmla="*/ 923 h 935"/>
              <a:gd name="T92" fmla="*/ 1072 w 2156"/>
              <a:gd name="T93" fmla="*/ 935 h 935"/>
              <a:gd name="T94" fmla="*/ 907 w 2156"/>
              <a:gd name="T95" fmla="*/ 935 h 935"/>
              <a:gd name="T96" fmla="*/ 802 w 2156"/>
              <a:gd name="T97" fmla="*/ 923 h 935"/>
              <a:gd name="T98" fmla="*/ 657 w 2156"/>
              <a:gd name="T99" fmla="*/ 891 h 935"/>
              <a:gd name="T100" fmla="*/ 488 w 2156"/>
              <a:gd name="T101" fmla="*/ 822 h 935"/>
              <a:gd name="T102" fmla="*/ 399 w 2156"/>
              <a:gd name="T103" fmla="*/ 774 h 935"/>
              <a:gd name="T104" fmla="*/ 294 w 2156"/>
              <a:gd name="T105" fmla="*/ 713 h 935"/>
              <a:gd name="T106" fmla="*/ 185 w 2156"/>
              <a:gd name="T107" fmla="*/ 632 h 935"/>
              <a:gd name="T108" fmla="*/ 125 w 2156"/>
              <a:gd name="T109" fmla="*/ 576 h 935"/>
              <a:gd name="T110" fmla="*/ 81 w 2156"/>
              <a:gd name="T111" fmla="*/ 527 h 9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2156" h="935">
                <a:moveTo>
                  <a:pt x="81" y="527"/>
                </a:moveTo>
                <a:lnTo>
                  <a:pt x="44" y="475"/>
                </a:lnTo>
                <a:lnTo>
                  <a:pt x="16" y="418"/>
                </a:lnTo>
                <a:lnTo>
                  <a:pt x="4" y="370"/>
                </a:lnTo>
                <a:lnTo>
                  <a:pt x="0" y="313"/>
                </a:lnTo>
                <a:lnTo>
                  <a:pt x="12" y="257"/>
                </a:lnTo>
                <a:lnTo>
                  <a:pt x="23" y="232"/>
                </a:lnTo>
                <a:lnTo>
                  <a:pt x="36" y="208"/>
                </a:lnTo>
                <a:lnTo>
                  <a:pt x="55" y="188"/>
                </a:lnTo>
                <a:lnTo>
                  <a:pt x="81" y="172"/>
                </a:lnTo>
                <a:lnTo>
                  <a:pt x="111" y="159"/>
                </a:lnTo>
                <a:lnTo>
                  <a:pt x="174" y="147"/>
                </a:lnTo>
                <a:lnTo>
                  <a:pt x="278" y="136"/>
                </a:lnTo>
                <a:lnTo>
                  <a:pt x="455" y="128"/>
                </a:lnTo>
                <a:lnTo>
                  <a:pt x="609" y="124"/>
                </a:lnTo>
                <a:lnTo>
                  <a:pt x="786" y="116"/>
                </a:lnTo>
                <a:lnTo>
                  <a:pt x="959" y="103"/>
                </a:lnTo>
                <a:lnTo>
                  <a:pt x="1040" y="97"/>
                </a:lnTo>
                <a:lnTo>
                  <a:pt x="1140" y="87"/>
                </a:lnTo>
                <a:lnTo>
                  <a:pt x="1183" y="81"/>
                </a:lnTo>
                <a:lnTo>
                  <a:pt x="1225" y="71"/>
                </a:lnTo>
                <a:lnTo>
                  <a:pt x="1273" y="51"/>
                </a:lnTo>
                <a:lnTo>
                  <a:pt x="1364" y="27"/>
                </a:lnTo>
                <a:lnTo>
                  <a:pt x="1462" y="7"/>
                </a:lnTo>
                <a:lnTo>
                  <a:pt x="1544" y="0"/>
                </a:lnTo>
                <a:lnTo>
                  <a:pt x="1667" y="4"/>
                </a:lnTo>
                <a:lnTo>
                  <a:pt x="1762" y="7"/>
                </a:lnTo>
                <a:lnTo>
                  <a:pt x="1939" y="46"/>
                </a:lnTo>
                <a:lnTo>
                  <a:pt x="2032" y="73"/>
                </a:lnTo>
                <a:lnTo>
                  <a:pt x="2081" y="91"/>
                </a:lnTo>
                <a:lnTo>
                  <a:pt x="2116" y="109"/>
                </a:lnTo>
                <a:lnTo>
                  <a:pt x="2132" y="117"/>
                </a:lnTo>
                <a:lnTo>
                  <a:pt x="2152" y="144"/>
                </a:lnTo>
                <a:lnTo>
                  <a:pt x="2156" y="188"/>
                </a:lnTo>
                <a:lnTo>
                  <a:pt x="2148" y="245"/>
                </a:lnTo>
                <a:lnTo>
                  <a:pt x="2128" y="309"/>
                </a:lnTo>
                <a:lnTo>
                  <a:pt x="2092" y="374"/>
                </a:lnTo>
                <a:lnTo>
                  <a:pt x="2047" y="439"/>
                </a:lnTo>
                <a:lnTo>
                  <a:pt x="1999" y="499"/>
                </a:lnTo>
                <a:lnTo>
                  <a:pt x="1918" y="580"/>
                </a:lnTo>
                <a:lnTo>
                  <a:pt x="1797" y="689"/>
                </a:lnTo>
                <a:lnTo>
                  <a:pt x="1689" y="761"/>
                </a:lnTo>
                <a:lnTo>
                  <a:pt x="1596" y="814"/>
                </a:lnTo>
                <a:lnTo>
                  <a:pt x="1463" y="870"/>
                </a:lnTo>
                <a:lnTo>
                  <a:pt x="1334" y="903"/>
                </a:lnTo>
                <a:lnTo>
                  <a:pt x="1221" y="923"/>
                </a:lnTo>
                <a:lnTo>
                  <a:pt x="1072" y="935"/>
                </a:lnTo>
                <a:lnTo>
                  <a:pt x="907" y="935"/>
                </a:lnTo>
                <a:lnTo>
                  <a:pt x="802" y="923"/>
                </a:lnTo>
                <a:lnTo>
                  <a:pt x="657" y="891"/>
                </a:lnTo>
                <a:lnTo>
                  <a:pt x="488" y="822"/>
                </a:lnTo>
                <a:lnTo>
                  <a:pt x="399" y="774"/>
                </a:lnTo>
                <a:lnTo>
                  <a:pt x="294" y="713"/>
                </a:lnTo>
                <a:lnTo>
                  <a:pt x="185" y="632"/>
                </a:lnTo>
                <a:lnTo>
                  <a:pt x="125" y="576"/>
                </a:lnTo>
                <a:lnTo>
                  <a:pt x="81" y="527"/>
                </a:lnTo>
                <a:close/>
              </a:path>
            </a:pathLst>
          </a:custGeom>
          <a:solidFill>
            <a:srgbClr val="CCFFFF"/>
          </a:solidFill>
          <a:ln w="19080" cap="flat">
            <a:solidFill>
              <a:srgbClr val="CC66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s-CO">
              <a:solidFill>
                <a:srgbClr val="FFFFFF"/>
              </a:solidFill>
            </a:endParaRPr>
          </a:p>
        </p:txBody>
      </p:sp>
      <p:sp>
        <p:nvSpPr>
          <p:cNvPr id="63492" name="Freeform 4"/>
          <p:cNvSpPr>
            <a:spLocks noChangeArrowheads="1"/>
          </p:cNvSpPr>
          <p:nvPr/>
        </p:nvSpPr>
        <p:spPr bwMode="auto">
          <a:xfrm>
            <a:off x="5562600" y="2438401"/>
            <a:ext cx="2279650" cy="1452563"/>
          </a:xfrm>
          <a:custGeom>
            <a:avLst/>
            <a:gdLst>
              <a:gd name="T0" fmla="*/ 593 w 1436"/>
              <a:gd name="T1" fmla="*/ 864 h 915"/>
              <a:gd name="T2" fmla="*/ 696 w 1436"/>
              <a:gd name="T3" fmla="*/ 840 h 915"/>
              <a:gd name="T4" fmla="*/ 795 w 1436"/>
              <a:gd name="T5" fmla="*/ 825 h 915"/>
              <a:gd name="T6" fmla="*/ 933 w 1436"/>
              <a:gd name="T7" fmla="*/ 825 h 915"/>
              <a:gd name="T8" fmla="*/ 1058 w 1436"/>
              <a:gd name="T9" fmla="*/ 833 h 915"/>
              <a:gd name="T10" fmla="*/ 1152 w 1436"/>
              <a:gd name="T11" fmla="*/ 854 h 915"/>
              <a:gd name="T12" fmla="*/ 1197 w 1436"/>
              <a:gd name="T13" fmla="*/ 860 h 915"/>
              <a:gd name="T14" fmla="*/ 1287 w 1436"/>
              <a:gd name="T15" fmla="*/ 885 h 915"/>
              <a:gd name="T16" fmla="*/ 1361 w 1436"/>
              <a:gd name="T17" fmla="*/ 905 h 915"/>
              <a:gd name="T18" fmla="*/ 1408 w 1436"/>
              <a:gd name="T19" fmla="*/ 915 h 915"/>
              <a:gd name="T20" fmla="*/ 1423 w 1436"/>
              <a:gd name="T21" fmla="*/ 908 h 915"/>
              <a:gd name="T22" fmla="*/ 1432 w 1436"/>
              <a:gd name="T23" fmla="*/ 895 h 915"/>
              <a:gd name="T24" fmla="*/ 1436 w 1436"/>
              <a:gd name="T25" fmla="*/ 859 h 915"/>
              <a:gd name="T26" fmla="*/ 1436 w 1436"/>
              <a:gd name="T27" fmla="*/ 794 h 915"/>
              <a:gd name="T28" fmla="*/ 1428 w 1436"/>
              <a:gd name="T29" fmla="*/ 734 h 915"/>
              <a:gd name="T30" fmla="*/ 1412 w 1436"/>
              <a:gd name="T31" fmla="*/ 661 h 915"/>
              <a:gd name="T32" fmla="*/ 1392 w 1436"/>
              <a:gd name="T33" fmla="*/ 597 h 915"/>
              <a:gd name="T34" fmla="*/ 1376 w 1436"/>
              <a:gd name="T35" fmla="*/ 548 h 915"/>
              <a:gd name="T36" fmla="*/ 1347 w 1436"/>
              <a:gd name="T37" fmla="*/ 484 h 915"/>
              <a:gd name="T38" fmla="*/ 1323 w 1436"/>
              <a:gd name="T39" fmla="*/ 435 h 915"/>
              <a:gd name="T40" fmla="*/ 1295 w 1436"/>
              <a:gd name="T41" fmla="*/ 391 h 915"/>
              <a:gd name="T42" fmla="*/ 1254 w 1436"/>
              <a:gd name="T43" fmla="*/ 331 h 915"/>
              <a:gd name="T44" fmla="*/ 1226 w 1436"/>
              <a:gd name="T45" fmla="*/ 294 h 915"/>
              <a:gd name="T46" fmla="*/ 1186 w 1436"/>
              <a:gd name="T47" fmla="*/ 250 h 915"/>
              <a:gd name="T48" fmla="*/ 1154 w 1436"/>
              <a:gd name="T49" fmla="*/ 218 h 915"/>
              <a:gd name="T50" fmla="*/ 1110 w 1436"/>
              <a:gd name="T51" fmla="*/ 179 h 915"/>
              <a:gd name="T52" fmla="*/ 1060 w 1436"/>
              <a:gd name="T53" fmla="*/ 138 h 915"/>
              <a:gd name="T54" fmla="*/ 988 w 1436"/>
              <a:gd name="T55" fmla="*/ 93 h 915"/>
              <a:gd name="T56" fmla="*/ 932 w 1436"/>
              <a:gd name="T57" fmla="*/ 58 h 915"/>
              <a:gd name="T58" fmla="*/ 859 w 1436"/>
              <a:gd name="T59" fmla="*/ 20 h 915"/>
              <a:gd name="T60" fmla="*/ 803 w 1436"/>
              <a:gd name="T61" fmla="*/ 0 h 915"/>
              <a:gd name="T62" fmla="*/ 766 w 1436"/>
              <a:gd name="T63" fmla="*/ 0 h 915"/>
              <a:gd name="T64" fmla="*/ 730 w 1436"/>
              <a:gd name="T65" fmla="*/ 20 h 915"/>
              <a:gd name="T66" fmla="*/ 666 w 1436"/>
              <a:gd name="T67" fmla="*/ 73 h 915"/>
              <a:gd name="T68" fmla="*/ 589 w 1436"/>
              <a:gd name="T69" fmla="*/ 141 h 915"/>
              <a:gd name="T70" fmla="*/ 524 w 1436"/>
              <a:gd name="T71" fmla="*/ 202 h 915"/>
              <a:gd name="T72" fmla="*/ 420 w 1436"/>
              <a:gd name="T73" fmla="*/ 298 h 915"/>
              <a:gd name="T74" fmla="*/ 303 w 1436"/>
              <a:gd name="T75" fmla="*/ 403 h 915"/>
              <a:gd name="T76" fmla="*/ 194 w 1436"/>
              <a:gd name="T77" fmla="*/ 500 h 915"/>
              <a:gd name="T78" fmla="*/ 93 w 1436"/>
              <a:gd name="T79" fmla="*/ 584 h 915"/>
              <a:gd name="T80" fmla="*/ 0 w 1436"/>
              <a:gd name="T81" fmla="*/ 657 h 9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1436" h="915">
                <a:moveTo>
                  <a:pt x="593" y="864"/>
                </a:moveTo>
                <a:lnTo>
                  <a:pt x="696" y="840"/>
                </a:lnTo>
                <a:lnTo>
                  <a:pt x="795" y="825"/>
                </a:lnTo>
                <a:lnTo>
                  <a:pt x="933" y="825"/>
                </a:lnTo>
                <a:lnTo>
                  <a:pt x="1058" y="833"/>
                </a:lnTo>
                <a:lnTo>
                  <a:pt x="1152" y="854"/>
                </a:lnTo>
                <a:lnTo>
                  <a:pt x="1197" y="860"/>
                </a:lnTo>
                <a:lnTo>
                  <a:pt x="1287" y="885"/>
                </a:lnTo>
                <a:lnTo>
                  <a:pt x="1361" y="905"/>
                </a:lnTo>
                <a:lnTo>
                  <a:pt x="1408" y="915"/>
                </a:lnTo>
                <a:lnTo>
                  <a:pt x="1423" y="908"/>
                </a:lnTo>
                <a:lnTo>
                  <a:pt x="1432" y="895"/>
                </a:lnTo>
                <a:lnTo>
                  <a:pt x="1436" y="859"/>
                </a:lnTo>
                <a:lnTo>
                  <a:pt x="1436" y="794"/>
                </a:lnTo>
                <a:lnTo>
                  <a:pt x="1428" y="734"/>
                </a:lnTo>
                <a:lnTo>
                  <a:pt x="1412" y="661"/>
                </a:lnTo>
                <a:lnTo>
                  <a:pt x="1392" y="597"/>
                </a:lnTo>
                <a:lnTo>
                  <a:pt x="1376" y="548"/>
                </a:lnTo>
                <a:lnTo>
                  <a:pt x="1347" y="484"/>
                </a:lnTo>
                <a:lnTo>
                  <a:pt x="1323" y="435"/>
                </a:lnTo>
                <a:lnTo>
                  <a:pt x="1295" y="391"/>
                </a:lnTo>
                <a:lnTo>
                  <a:pt x="1254" y="331"/>
                </a:lnTo>
                <a:lnTo>
                  <a:pt x="1226" y="294"/>
                </a:lnTo>
                <a:lnTo>
                  <a:pt x="1186" y="250"/>
                </a:lnTo>
                <a:lnTo>
                  <a:pt x="1154" y="218"/>
                </a:lnTo>
                <a:lnTo>
                  <a:pt x="1110" y="179"/>
                </a:lnTo>
                <a:lnTo>
                  <a:pt x="1060" y="138"/>
                </a:lnTo>
                <a:lnTo>
                  <a:pt x="988" y="93"/>
                </a:lnTo>
                <a:lnTo>
                  <a:pt x="932" y="58"/>
                </a:lnTo>
                <a:lnTo>
                  <a:pt x="859" y="20"/>
                </a:lnTo>
                <a:lnTo>
                  <a:pt x="803" y="0"/>
                </a:lnTo>
                <a:lnTo>
                  <a:pt x="766" y="0"/>
                </a:lnTo>
                <a:lnTo>
                  <a:pt x="730" y="20"/>
                </a:lnTo>
                <a:lnTo>
                  <a:pt x="666" y="73"/>
                </a:lnTo>
                <a:lnTo>
                  <a:pt x="589" y="141"/>
                </a:lnTo>
                <a:lnTo>
                  <a:pt x="524" y="202"/>
                </a:lnTo>
                <a:lnTo>
                  <a:pt x="420" y="298"/>
                </a:lnTo>
                <a:lnTo>
                  <a:pt x="303" y="403"/>
                </a:lnTo>
                <a:lnTo>
                  <a:pt x="194" y="500"/>
                </a:lnTo>
                <a:lnTo>
                  <a:pt x="93" y="584"/>
                </a:lnTo>
                <a:lnTo>
                  <a:pt x="0" y="657"/>
                </a:lnTo>
              </a:path>
            </a:pathLst>
          </a:custGeom>
          <a:noFill/>
          <a:ln w="19080" cap="flat">
            <a:solidFill>
              <a:srgbClr val="CC66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s-CO">
              <a:solidFill>
                <a:srgbClr val="FFFFFF"/>
              </a:solidFill>
            </a:endParaRPr>
          </a:p>
        </p:txBody>
      </p:sp>
      <p:sp>
        <p:nvSpPr>
          <p:cNvPr id="63493" name="Oval 5"/>
          <p:cNvSpPr>
            <a:spLocks noChangeArrowheads="1"/>
          </p:cNvSpPr>
          <p:nvPr/>
        </p:nvSpPr>
        <p:spPr bwMode="auto">
          <a:xfrm>
            <a:off x="6324600" y="3681413"/>
            <a:ext cx="96838" cy="82550"/>
          </a:xfrm>
          <a:prstGeom prst="ellipse">
            <a:avLst/>
          </a:prstGeom>
          <a:solidFill>
            <a:srgbClr val="F5D87D"/>
          </a:solidFill>
          <a:ln w="9360" cap="sq">
            <a:solidFill>
              <a:srgbClr val="CC66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s-CO">
              <a:solidFill>
                <a:srgbClr val="FFFFFF"/>
              </a:solidFill>
            </a:endParaRPr>
          </a:p>
        </p:txBody>
      </p:sp>
      <p:sp>
        <p:nvSpPr>
          <p:cNvPr id="63494" name="Oval 6"/>
          <p:cNvSpPr>
            <a:spLocks noChangeArrowheads="1"/>
          </p:cNvSpPr>
          <p:nvPr/>
        </p:nvSpPr>
        <p:spPr bwMode="auto">
          <a:xfrm>
            <a:off x="6889750" y="3648075"/>
            <a:ext cx="77788" cy="77788"/>
          </a:xfrm>
          <a:prstGeom prst="ellipse">
            <a:avLst/>
          </a:prstGeom>
          <a:solidFill>
            <a:srgbClr val="F5D87D"/>
          </a:solidFill>
          <a:ln w="9360" cap="sq">
            <a:solidFill>
              <a:srgbClr val="CC66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s-CO">
              <a:solidFill>
                <a:srgbClr val="FFFFFF"/>
              </a:solidFill>
            </a:endParaRPr>
          </a:p>
        </p:txBody>
      </p:sp>
      <p:sp>
        <p:nvSpPr>
          <p:cNvPr id="63495" name="Oval 7"/>
          <p:cNvSpPr>
            <a:spLocks noChangeArrowheads="1"/>
          </p:cNvSpPr>
          <p:nvPr/>
        </p:nvSpPr>
        <p:spPr bwMode="auto">
          <a:xfrm>
            <a:off x="7107239" y="3654425"/>
            <a:ext cx="77787" cy="77788"/>
          </a:xfrm>
          <a:prstGeom prst="ellipse">
            <a:avLst/>
          </a:prstGeom>
          <a:solidFill>
            <a:srgbClr val="F5D87D"/>
          </a:solidFill>
          <a:ln w="9360" cap="sq">
            <a:solidFill>
              <a:srgbClr val="CC66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s-CO">
              <a:solidFill>
                <a:srgbClr val="FFFFFF"/>
              </a:solidFill>
            </a:endParaRPr>
          </a:p>
        </p:txBody>
      </p:sp>
      <p:sp>
        <p:nvSpPr>
          <p:cNvPr id="63496" name="Oval 8"/>
          <p:cNvSpPr>
            <a:spLocks noChangeArrowheads="1"/>
          </p:cNvSpPr>
          <p:nvPr/>
        </p:nvSpPr>
        <p:spPr bwMode="auto">
          <a:xfrm>
            <a:off x="6670675" y="3659189"/>
            <a:ext cx="77788" cy="79375"/>
          </a:xfrm>
          <a:prstGeom prst="ellipse">
            <a:avLst/>
          </a:prstGeom>
          <a:solidFill>
            <a:srgbClr val="F5D87D"/>
          </a:solidFill>
          <a:ln w="9360" cap="sq">
            <a:solidFill>
              <a:srgbClr val="CC66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s-CO">
              <a:solidFill>
                <a:srgbClr val="FFFFFF"/>
              </a:solidFill>
            </a:endParaRPr>
          </a:p>
        </p:txBody>
      </p:sp>
      <p:sp>
        <p:nvSpPr>
          <p:cNvPr id="63497" name="Freeform 9"/>
          <p:cNvSpPr>
            <a:spLocks noChangeArrowheads="1"/>
          </p:cNvSpPr>
          <p:nvPr/>
        </p:nvSpPr>
        <p:spPr bwMode="auto">
          <a:xfrm>
            <a:off x="5148264" y="2438401"/>
            <a:ext cx="2693987" cy="1452563"/>
          </a:xfrm>
          <a:custGeom>
            <a:avLst/>
            <a:gdLst>
              <a:gd name="T0" fmla="*/ 1281 w 1697"/>
              <a:gd name="T1" fmla="*/ 747 h 915"/>
              <a:gd name="T2" fmla="*/ 1341 w 1697"/>
              <a:gd name="T3" fmla="*/ 837 h 915"/>
              <a:gd name="T4" fmla="*/ 1619 w 1697"/>
              <a:gd name="T5" fmla="*/ 906 h 915"/>
              <a:gd name="T6" fmla="*/ 1693 w 1697"/>
              <a:gd name="T7" fmla="*/ 895 h 915"/>
              <a:gd name="T8" fmla="*/ 1689 w 1697"/>
              <a:gd name="T9" fmla="*/ 734 h 915"/>
              <a:gd name="T10" fmla="*/ 1637 w 1697"/>
              <a:gd name="T11" fmla="*/ 548 h 915"/>
              <a:gd name="T12" fmla="*/ 1556 w 1697"/>
              <a:gd name="T13" fmla="*/ 391 h 915"/>
              <a:gd name="T14" fmla="*/ 1447 w 1697"/>
              <a:gd name="T15" fmla="*/ 250 h 915"/>
              <a:gd name="T16" fmla="*/ 1321 w 1697"/>
              <a:gd name="T17" fmla="*/ 138 h 915"/>
              <a:gd name="T18" fmla="*/ 1120 w 1697"/>
              <a:gd name="T19" fmla="*/ 20 h 915"/>
              <a:gd name="T20" fmla="*/ 991 w 1697"/>
              <a:gd name="T21" fmla="*/ 20 h 915"/>
              <a:gd name="T22" fmla="*/ 753 w 1697"/>
              <a:gd name="T23" fmla="*/ 189 h 915"/>
              <a:gd name="T24" fmla="*/ 420 w 1697"/>
              <a:gd name="T25" fmla="*/ 465 h 915"/>
              <a:gd name="T26" fmla="*/ 194 w 1697"/>
              <a:gd name="T27" fmla="*/ 709 h 915"/>
              <a:gd name="T28" fmla="*/ 0 w 1697"/>
              <a:gd name="T29" fmla="*/ 805 h 915"/>
              <a:gd name="T30" fmla="*/ 248 w 1697"/>
              <a:gd name="T31" fmla="*/ 723 h 915"/>
              <a:gd name="T32" fmla="*/ 390 w 1697"/>
              <a:gd name="T33" fmla="*/ 606 h 915"/>
              <a:gd name="T34" fmla="*/ 608 w 1697"/>
              <a:gd name="T35" fmla="*/ 533 h 915"/>
              <a:gd name="T36" fmla="*/ 920 w 1697"/>
              <a:gd name="T37" fmla="*/ 512 h 915"/>
              <a:gd name="T38" fmla="*/ 1124 w 1697"/>
              <a:gd name="T39" fmla="*/ 540 h 915"/>
              <a:gd name="T40" fmla="*/ 1226 w 1697"/>
              <a:gd name="T41" fmla="*/ 611 h 915"/>
              <a:gd name="T42" fmla="*/ 1164 w 1697"/>
              <a:gd name="T43" fmla="*/ 644 h 915"/>
              <a:gd name="T44" fmla="*/ 1023 w 1697"/>
              <a:gd name="T45" fmla="*/ 632 h 915"/>
              <a:gd name="T46" fmla="*/ 869 w 1697"/>
              <a:gd name="T47" fmla="*/ 636 h 915"/>
              <a:gd name="T48" fmla="*/ 692 w 1697"/>
              <a:gd name="T49" fmla="*/ 644 h 915"/>
              <a:gd name="T50" fmla="*/ 545 w 1697"/>
              <a:gd name="T51" fmla="*/ 633 h 915"/>
              <a:gd name="T52" fmla="*/ 438 w 1697"/>
              <a:gd name="T53" fmla="*/ 686 h 915"/>
              <a:gd name="T54" fmla="*/ 443 w 1697"/>
              <a:gd name="T55" fmla="*/ 765 h 915"/>
              <a:gd name="T56" fmla="*/ 515 w 1697"/>
              <a:gd name="T57" fmla="*/ 805 h 915"/>
              <a:gd name="T58" fmla="*/ 668 w 1697"/>
              <a:gd name="T59" fmla="*/ 800 h 915"/>
              <a:gd name="T60" fmla="*/ 761 w 1697"/>
              <a:gd name="T61" fmla="*/ 713 h 915"/>
              <a:gd name="T62" fmla="*/ 828 w 1697"/>
              <a:gd name="T63" fmla="*/ 713 h 915"/>
              <a:gd name="T64" fmla="*/ 827 w 1697"/>
              <a:gd name="T65" fmla="*/ 803 h 915"/>
              <a:gd name="T66" fmla="*/ 861 w 1697"/>
              <a:gd name="T67" fmla="*/ 864 h 915"/>
              <a:gd name="T68" fmla="*/ 932 w 1697"/>
              <a:gd name="T69" fmla="*/ 770 h 915"/>
              <a:gd name="T70" fmla="*/ 942 w 1697"/>
              <a:gd name="T71" fmla="*/ 678 h 915"/>
              <a:gd name="T72" fmla="*/ 1014 w 1697"/>
              <a:gd name="T73" fmla="*/ 756 h 915"/>
              <a:gd name="T74" fmla="*/ 1092 w 1697"/>
              <a:gd name="T75" fmla="*/ 822 h 915"/>
              <a:gd name="T76" fmla="*/ 1059 w 1697"/>
              <a:gd name="T77" fmla="*/ 723 h 915"/>
              <a:gd name="T78" fmla="*/ 1110 w 1697"/>
              <a:gd name="T79" fmla="*/ 684 h 915"/>
              <a:gd name="T80" fmla="*/ 1172 w 1697"/>
              <a:gd name="T81" fmla="*/ 795 h 915"/>
              <a:gd name="T82" fmla="*/ 1217 w 1697"/>
              <a:gd name="T83" fmla="*/ 789 h 915"/>
              <a:gd name="T84" fmla="*/ 1215 w 1697"/>
              <a:gd name="T85" fmla="*/ 692 h 9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1697" h="915">
                <a:moveTo>
                  <a:pt x="1238" y="692"/>
                </a:moveTo>
                <a:lnTo>
                  <a:pt x="1262" y="710"/>
                </a:lnTo>
                <a:lnTo>
                  <a:pt x="1281" y="747"/>
                </a:lnTo>
                <a:lnTo>
                  <a:pt x="1299" y="792"/>
                </a:lnTo>
                <a:lnTo>
                  <a:pt x="1317" y="830"/>
                </a:lnTo>
                <a:lnTo>
                  <a:pt x="1341" y="837"/>
                </a:lnTo>
                <a:lnTo>
                  <a:pt x="1430" y="855"/>
                </a:lnTo>
                <a:lnTo>
                  <a:pt x="1553" y="884"/>
                </a:lnTo>
                <a:lnTo>
                  <a:pt x="1619" y="906"/>
                </a:lnTo>
                <a:lnTo>
                  <a:pt x="1669" y="915"/>
                </a:lnTo>
                <a:lnTo>
                  <a:pt x="1684" y="908"/>
                </a:lnTo>
                <a:lnTo>
                  <a:pt x="1693" y="895"/>
                </a:lnTo>
                <a:lnTo>
                  <a:pt x="1697" y="859"/>
                </a:lnTo>
                <a:lnTo>
                  <a:pt x="1697" y="794"/>
                </a:lnTo>
                <a:lnTo>
                  <a:pt x="1689" y="734"/>
                </a:lnTo>
                <a:lnTo>
                  <a:pt x="1673" y="661"/>
                </a:lnTo>
                <a:lnTo>
                  <a:pt x="1652" y="597"/>
                </a:lnTo>
                <a:lnTo>
                  <a:pt x="1637" y="548"/>
                </a:lnTo>
                <a:lnTo>
                  <a:pt x="1608" y="483"/>
                </a:lnTo>
                <a:lnTo>
                  <a:pt x="1584" y="436"/>
                </a:lnTo>
                <a:lnTo>
                  <a:pt x="1556" y="391"/>
                </a:lnTo>
                <a:lnTo>
                  <a:pt x="1516" y="331"/>
                </a:lnTo>
                <a:lnTo>
                  <a:pt x="1487" y="294"/>
                </a:lnTo>
                <a:lnTo>
                  <a:pt x="1447" y="250"/>
                </a:lnTo>
                <a:lnTo>
                  <a:pt x="1415" y="217"/>
                </a:lnTo>
                <a:lnTo>
                  <a:pt x="1371" y="178"/>
                </a:lnTo>
                <a:lnTo>
                  <a:pt x="1321" y="138"/>
                </a:lnTo>
                <a:lnTo>
                  <a:pt x="1249" y="93"/>
                </a:lnTo>
                <a:lnTo>
                  <a:pt x="1193" y="58"/>
                </a:lnTo>
                <a:lnTo>
                  <a:pt x="1120" y="20"/>
                </a:lnTo>
                <a:lnTo>
                  <a:pt x="1063" y="0"/>
                </a:lnTo>
                <a:lnTo>
                  <a:pt x="1027" y="0"/>
                </a:lnTo>
                <a:lnTo>
                  <a:pt x="991" y="20"/>
                </a:lnTo>
                <a:lnTo>
                  <a:pt x="926" y="72"/>
                </a:lnTo>
                <a:lnTo>
                  <a:pt x="843" y="126"/>
                </a:lnTo>
                <a:lnTo>
                  <a:pt x="753" y="189"/>
                </a:lnTo>
                <a:lnTo>
                  <a:pt x="615" y="300"/>
                </a:lnTo>
                <a:lnTo>
                  <a:pt x="504" y="390"/>
                </a:lnTo>
                <a:lnTo>
                  <a:pt x="420" y="465"/>
                </a:lnTo>
                <a:lnTo>
                  <a:pt x="333" y="555"/>
                </a:lnTo>
                <a:lnTo>
                  <a:pt x="255" y="639"/>
                </a:lnTo>
                <a:lnTo>
                  <a:pt x="194" y="709"/>
                </a:lnTo>
                <a:lnTo>
                  <a:pt x="137" y="753"/>
                </a:lnTo>
                <a:lnTo>
                  <a:pt x="75" y="783"/>
                </a:lnTo>
                <a:lnTo>
                  <a:pt x="0" y="805"/>
                </a:lnTo>
                <a:lnTo>
                  <a:pt x="90" y="801"/>
                </a:lnTo>
                <a:lnTo>
                  <a:pt x="169" y="775"/>
                </a:lnTo>
                <a:lnTo>
                  <a:pt x="248" y="723"/>
                </a:lnTo>
                <a:lnTo>
                  <a:pt x="306" y="681"/>
                </a:lnTo>
                <a:lnTo>
                  <a:pt x="348" y="642"/>
                </a:lnTo>
                <a:lnTo>
                  <a:pt x="390" y="606"/>
                </a:lnTo>
                <a:lnTo>
                  <a:pt x="450" y="576"/>
                </a:lnTo>
                <a:lnTo>
                  <a:pt x="534" y="548"/>
                </a:lnTo>
                <a:lnTo>
                  <a:pt x="608" y="533"/>
                </a:lnTo>
                <a:lnTo>
                  <a:pt x="709" y="520"/>
                </a:lnTo>
                <a:lnTo>
                  <a:pt x="834" y="510"/>
                </a:lnTo>
                <a:lnTo>
                  <a:pt x="920" y="512"/>
                </a:lnTo>
                <a:lnTo>
                  <a:pt x="995" y="518"/>
                </a:lnTo>
                <a:lnTo>
                  <a:pt x="1061" y="525"/>
                </a:lnTo>
                <a:lnTo>
                  <a:pt x="1124" y="540"/>
                </a:lnTo>
                <a:lnTo>
                  <a:pt x="1167" y="560"/>
                </a:lnTo>
                <a:lnTo>
                  <a:pt x="1203" y="584"/>
                </a:lnTo>
                <a:lnTo>
                  <a:pt x="1226" y="611"/>
                </a:lnTo>
                <a:lnTo>
                  <a:pt x="1248" y="651"/>
                </a:lnTo>
                <a:lnTo>
                  <a:pt x="1212" y="648"/>
                </a:lnTo>
                <a:lnTo>
                  <a:pt x="1164" y="644"/>
                </a:lnTo>
                <a:lnTo>
                  <a:pt x="1118" y="639"/>
                </a:lnTo>
                <a:lnTo>
                  <a:pt x="1068" y="633"/>
                </a:lnTo>
                <a:lnTo>
                  <a:pt x="1023" y="632"/>
                </a:lnTo>
                <a:lnTo>
                  <a:pt x="986" y="632"/>
                </a:lnTo>
                <a:lnTo>
                  <a:pt x="923" y="633"/>
                </a:lnTo>
                <a:lnTo>
                  <a:pt x="869" y="636"/>
                </a:lnTo>
                <a:lnTo>
                  <a:pt x="809" y="636"/>
                </a:lnTo>
                <a:lnTo>
                  <a:pt x="755" y="644"/>
                </a:lnTo>
                <a:lnTo>
                  <a:pt x="692" y="644"/>
                </a:lnTo>
                <a:lnTo>
                  <a:pt x="624" y="636"/>
                </a:lnTo>
                <a:lnTo>
                  <a:pt x="576" y="633"/>
                </a:lnTo>
                <a:lnTo>
                  <a:pt x="545" y="633"/>
                </a:lnTo>
                <a:lnTo>
                  <a:pt x="503" y="644"/>
                </a:lnTo>
                <a:lnTo>
                  <a:pt x="465" y="659"/>
                </a:lnTo>
                <a:lnTo>
                  <a:pt x="438" y="686"/>
                </a:lnTo>
                <a:lnTo>
                  <a:pt x="426" y="714"/>
                </a:lnTo>
                <a:lnTo>
                  <a:pt x="431" y="744"/>
                </a:lnTo>
                <a:lnTo>
                  <a:pt x="443" y="765"/>
                </a:lnTo>
                <a:lnTo>
                  <a:pt x="458" y="780"/>
                </a:lnTo>
                <a:lnTo>
                  <a:pt x="480" y="795"/>
                </a:lnTo>
                <a:lnTo>
                  <a:pt x="515" y="805"/>
                </a:lnTo>
                <a:lnTo>
                  <a:pt x="560" y="813"/>
                </a:lnTo>
                <a:lnTo>
                  <a:pt x="616" y="811"/>
                </a:lnTo>
                <a:lnTo>
                  <a:pt x="668" y="800"/>
                </a:lnTo>
                <a:lnTo>
                  <a:pt x="723" y="781"/>
                </a:lnTo>
                <a:lnTo>
                  <a:pt x="746" y="735"/>
                </a:lnTo>
                <a:lnTo>
                  <a:pt x="761" y="713"/>
                </a:lnTo>
                <a:lnTo>
                  <a:pt x="785" y="701"/>
                </a:lnTo>
                <a:lnTo>
                  <a:pt x="809" y="701"/>
                </a:lnTo>
                <a:lnTo>
                  <a:pt x="828" y="713"/>
                </a:lnTo>
                <a:lnTo>
                  <a:pt x="825" y="752"/>
                </a:lnTo>
                <a:lnTo>
                  <a:pt x="825" y="783"/>
                </a:lnTo>
                <a:lnTo>
                  <a:pt x="827" y="803"/>
                </a:lnTo>
                <a:lnTo>
                  <a:pt x="830" y="831"/>
                </a:lnTo>
                <a:lnTo>
                  <a:pt x="837" y="855"/>
                </a:lnTo>
                <a:lnTo>
                  <a:pt x="861" y="864"/>
                </a:lnTo>
                <a:lnTo>
                  <a:pt x="954" y="839"/>
                </a:lnTo>
                <a:lnTo>
                  <a:pt x="942" y="806"/>
                </a:lnTo>
                <a:lnTo>
                  <a:pt x="932" y="770"/>
                </a:lnTo>
                <a:lnTo>
                  <a:pt x="927" y="743"/>
                </a:lnTo>
                <a:lnTo>
                  <a:pt x="920" y="699"/>
                </a:lnTo>
                <a:lnTo>
                  <a:pt x="942" y="678"/>
                </a:lnTo>
                <a:lnTo>
                  <a:pt x="972" y="683"/>
                </a:lnTo>
                <a:lnTo>
                  <a:pt x="993" y="716"/>
                </a:lnTo>
                <a:lnTo>
                  <a:pt x="1014" y="756"/>
                </a:lnTo>
                <a:lnTo>
                  <a:pt x="1041" y="806"/>
                </a:lnTo>
                <a:lnTo>
                  <a:pt x="1053" y="825"/>
                </a:lnTo>
                <a:lnTo>
                  <a:pt x="1092" y="822"/>
                </a:lnTo>
                <a:lnTo>
                  <a:pt x="1077" y="789"/>
                </a:lnTo>
                <a:lnTo>
                  <a:pt x="1071" y="764"/>
                </a:lnTo>
                <a:lnTo>
                  <a:pt x="1059" y="723"/>
                </a:lnTo>
                <a:lnTo>
                  <a:pt x="1058" y="696"/>
                </a:lnTo>
                <a:lnTo>
                  <a:pt x="1082" y="681"/>
                </a:lnTo>
                <a:lnTo>
                  <a:pt x="1110" y="684"/>
                </a:lnTo>
                <a:lnTo>
                  <a:pt x="1128" y="701"/>
                </a:lnTo>
                <a:lnTo>
                  <a:pt x="1145" y="740"/>
                </a:lnTo>
                <a:lnTo>
                  <a:pt x="1172" y="795"/>
                </a:lnTo>
                <a:lnTo>
                  <a:pt x="1193" y="828"/>
                </a:lnTo>
                <a:lnTo>
                  <a:pt x="1227" y="828"/>
                </a:lnTo>
                <a:lnTo>
                  <a:pt x="1217" y="789"/>
                </a:lnTo>
                <a:lnTo>
                  <a:pt x="1206" y="756"/>
                </a:lnTo>
                <a:lnTo>
                  <a:pt x="1196" y="713"/>
                </a:lnTo>
                <a:lnTo>
                  <a:pt x="1215" y="692"/>
                </a:lnTo>
                <a:lnTo>
                  <a:pt x="1235" y="690"/>
                </a:lnTo>
              </a:path>
            </a:pathLst>
          </a:custGeom>
          <a:solidFill>
            <a:srgbClr val="CCFFFF"/>
          </a:solidFill>
          <a:ln w="19080" cap="flat">
            <a:solidFill>
              <a:srgbClr val="CC66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s-CO">
              <a:solidFill>
                <a:srgbClr val="FFFFFF"/>
              </a:solidFill>
            </a:endParaRPr>
          </a:p>
        </p:txBody>
      </p:sp>
      <p:sp>
        <p:nvSpPr>
          <p:cNvPr id="63498" name="Freeform 10"/>
          <p:cNvSpPr>
            <a:spLocks noChangeArrowheads="1"/>
          </p:cNvSpPr>
          <p:nvPr/>
        </p:nvSpPr>
        <p:spPr bwMode="auto">
          <a:xfrm>
            <a:off x="6600826" y="3438525"/>
            <a:ext cx="23813" cy="95250"/>
          </a:xfrm>
          <a:custGeom>
            <a:avLst/>
            <a:gdLst>
              <a:gd name="T0" fmla="*/ 0 w 15"/>
              <a:gd name="T1" fmla="*/ 0 h 60"/>
              <a:gd name="T2" fmla="*/ 6 w 15"/>
              <a:gd name="T3" fmla="*/ 24 h 60"/>
              <a:gd name="T4" fmla="*/ 0 w 15"/>
              <a:gd name="T5" fmla="*/ 39 h 60"/>
              <a:gd name="T6" fmla="*/ 15 w 15"/>
              <a:gd name="T7" fmla="*/ 60 h 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5" h="60">
                <a:moveTo>
                  <a:pt x="0" y="0"/>
                </a:moveTo>
                <a:lnTo>
                  <a:pt x="6" y="24"/>
                </a:lnTo>
                <a:lnTo>
                  <a:pt x="0" y="39"/>
                </a:lnTo>
                <a:lnTo>
                  <a:pt x="15" y="60"/>
                </a:lnTo>
              </a:path>
            </a:pathLst>
          </a:custGeom>
          <a:solidFill>
            <a:srgbClr val="FFFFFF"/>
          </a:solidFill>
          <a:ln w="9360" cap="sq">
            <a:solidFill>
              <a:srgbClr val="CC66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s-CO">
              <a:solidFill>
                <a:srgbClr val="FFFFFF"/>
              </a:solidFill>
            </a:endParaRPr>
          </a:p>
        </p:txBody>
      </p:sp>
      <p:sp>
        <p:nvSpPr>
          <p:cNvPr id="63499" name="Freeform 11"/>
          <p:cNvSpPr>
            <a:spLocks noChangeArrowheads="1"/>
          </p:cNvSpPr>
          <p:nvPr/>
        </p:nvSpPr>
        <p:spPr bwMode="auto">
          <a:xfrm>
            <a:off x="6838951" y="3443289"/>
            <a:ext cx="22225" cy="84137"/>
          </a:xfrm>
          <a:custGeom>
            <a:avLst/>
            <a:gdLst>
              <a:gd name="T0" fmla="*/ 14 w 14"/>
              <a:gd name="T1" fmla="*/ 53 h 53"/>
              <a:gd name="T2" fmla="*/ 3 w 14"/>
              <a:gd name="T3" fmla="*/ 35 h 53"/>
              <a:gd name="T4" fmla="*/ 5 w 14"/>
              <a:gd name="T5" fmla="*/ 20 h 53"/>
              <a:gd name="T6" fmla="*/ 0 w 14"/>
              <a:gd name="T7" fmla="*/ 0 h 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4" h="53">
                <a:moveTo>
                  <a:pt x="14" y="53"/>
                </a:moveTo>
                <a:lnTo>
                  <a:pt x="3" y="35"/>
                </a:lnTo>
                <a:lnTo>
                  <a:pt x="5" y="20"/>
                </a:lnTo>
                <a:lnTo>
                  <a:pt x="0" y="0"/>
                </a:lnTo>
              </a:path>
            </a:pathLst>
          </a:custGeom>
          <a:solidFill>
            <a:srgbClr val="FFFFFF"/>
          </a:solidFill>
          <a:ln w="9360" cap="sq">
            <a:solidFill>
              <a:srgbClr val="CC66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s-CO">
              <a:solidFill>
                <a:srgbClr val="FFFFFF"/>
              </a:solidFill>
            </a:endParaRPr>
          </a:p>
        </p:txBody>
      </p:sp>
      <p:sp>
        <p:nvSpPr>
          <p:cNvPr id="63500" name="Freeform 12"/>
          <p:cNvSpPr>
            <a:spLocks noChangeArrowheads="1"/>
          </p:cNvSpPr>
          <p:nvPr/>
        </p:nvSpPr>
        <p:spPr bwMode="auto">
          <a:xfrm>
            <a:off x="6875464" y="3448051"/>
            <a:ext cx="14287" cy="74613"/>
          </a:xfrm>
          <a:custGeom>
            <a:avLst/>
            <a:gdLst>
              <a:gd name="T0" fmla="*/ 9 w 9"/>
              <a:gd name="T1" fmla="*/ 47 h 47"/>
              <a:gd name="T2" fmla="*/ 0 w 9"/>
              <a:gd name="T3" fmla="*/ 29 h 47"/>
              <a:gd name="T4" fmla="*/ 4 w 9"/>
              <a:gd name="T5" fmla="*/ 17 h 47"/>
              <a:gd name="T6" fmla="*/ 1 w 9"/>
              <a:gd name="T7" fmla="*/ 0 h 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9" h="47">
                <a:moveTo>
                  <a:pt x="9" y="47"/>
                </a:moveTo>
                <a:lnTo>
                  <a:pt x="0" y="29"/>
                </a:lnTo>
                <a:lnTo>
                  <a:pt x="4" y="17"/>
                </a:lnTo>
                <a:lnTo>
                  <a:pt x="1" y="0"/>
                </a:lnTo>
              </a:path>
            </a:pathLst>
          </a:custGeom>
          <a:solidFill>
            <a:srgbClr val="FFFFFF"/>
          </a:solidFill>
          <a:ln w="9360" cap="sq">
            <a:solidFill>
              <a:srgbClr val="CC66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s-CO">
              <a:solidFill>
                <a:srgbClr val="FFFFFF"/>
              </a:solidFill>
            </a:endParaRPr>
          </a:p>
        </p:txBody>
      </p:sp>
      <p:sp>
        <p:nvSpPr>
          <p:cNvPr id="63501" name="Freeform 13"/>
          <p:cNvSpPr>
            <a:spLocks noChangeArrowheads="1"/>
          </p:cNvSpPr>
          <p:nvPr/>
        </p:nvSpPr>
        <p:spPr bwMode="auto">
          <a:xfrm>
            <a:off x="7058026" y="3470275"/>
            <a:ext cx="17463" cy="76200"/>
          </a:xfrm>
          <a:custGeom>
            <a:avLst/>
            <a:gdLst>
              <a:gd name="T0" fmla="*/ 11 w 11"/>
              <a:gd name="T1" fmla="*/ 48 h 48"/>
              <a:gd name="T2" fmla="*/ 0 w 11"/>
              <a:gd name="T3" fmla="*/ 28 h 48"/>
              <a:gd name="T4" fmla="*/ 9 w 11"/>
              <a:gd name="T5" fmla="*/ 16 h 48"/>
              <a:gd name="T6" fmla="*/ 9 w 11"/>
              <a:gd name="T7" fmla="*/ 0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1" h="48">
                <a:moveTo>
                  <a:pt x="11" y="48"/>
                </a:moveTo>
                <a:lnTo>
                  <a:pt x="0" y="28"/>
                </a:lnTo>
                <a:lnTo>
                  <a:pt x="9" y="16"/>
                </a:lnTo>
                <a:lnTo>
                  <a:pt x="9" y="0"/>
                </a:lnTo>
              </a:path>
            </a:pathLst>
          </a:custGeom>
          <a:solidFill>
            <a:srgbClr val="FFFFFF"/>
          </a:solidFill>
          <a:ln w="9360" cap="sq">
            <a:solidFill>
              <a:srgbClr val="CC66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s-CO">
              <a:solidFill>
                <a:srgbClr val="FFFFFF"/>
              </a:solidFill>
            </a:endParaRPr>
          </a:p>
        </p:txBody>
      </p:sp>
      <p:sp>
        <p:nvSpPr>
          <p:cNvPr id="63502" name="Freeform 14"/>
          <p:cNvSpPr>
            <a:spLocks noChangeArrowheads="1"/>
          </p:cNvSpPr>
          <p:nvPr/>
        </p:nvSpPr>
        <p:spPr bwMode="auto">
          <a:xfrm>
            <a:off x="7099300" y="3470275"/>
            <a:ext cx="14288" cy="71438"/>
          </a:xfrm>
          <a:custGeom>
            <a:avLst/>
            <a:gdLst>
              <a:gd name="T0" fmla="*/ 9 w 9"/>
              <a:gd name="T1" fmla="*/ 45 h 45"/>
              <a:gd name="T2" fmla="*/ 0 w 9"/>
              <a:gd name="T3" fmla="*/ 31 h 45"/>
              <a:gd name="T4" fmla="*/ 6 w 9"/>
              <a:gd name="T5" fmla="*/ 18 h 45"/>
              <a:gd name="T6" fmla="*/ 3 w 9"/>
              <a:gd name="T7" fmla="*/ 0 h 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9" h="45">
                <a:moveTo>
                  <a:pt x="9" y="45"/>
                </a:moveTo>
                <a:lnTo>
                  <a:pt x="0" y="31"/>
                </a:lnTo>
                <a:lnTo>
                  <a:pt x="6" y="18"/>
                </a:lnTo>
                <a:lnTo>
                  <a:pt x="3" y="0"/>
                </a:lnTo>
              </a:path>
            </a:pathLst>
          </a:custGeom>
          <a:solidFill>
            <a:srgbClr val="FFFFFF"/>
          </a:solidFill>
          <a:ln w="9360" cap="sq">
            <a:solidFill>
              <a:srgbClr val="CC66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s-CO">
              <a:solidFill>
                <a:srgbClr val="FFFFFF"/>
              </a:solidFill>
            </a:endParaRPr>
          </a:p>
        </p:txBody>
      </p:sp>
      <p:sp>
        <p:nvSpPr>
          <p:cNvPr id="63503" name="Freeform 15"/>
          <p:cNvSpPr>
            <a:spLocks noChangeArrowheads="1"/>
          </p:cNvSpPr>
          <p:nvPr/>
        </p:nvSpPr>
        <p:spPr bwMode="auto">
          <a:xfrm>
            <a:off x="6415089" y="3463926"/>
            <a:ext cx="14287" cy="80963"/>
          </a:xfrm>
          <a:custGeom>
            <a:avLst/>
            <a:gdLst>
              <a:gd name="T0" fmla="*/ 9 w 9"/>
              <a:gd name="T1" fmla="*/ 51 h 51"/>
              <a:gd name="T2" fmla="*/ 0 w 9"/>
              <a:gd name="T3" fmla="*/ 35 h 51"/>
              <a:gd name="T4" fmla="*/ 6 w 9"/>
              <a:gd name="T5" fmla="*/ 19 h 51"/>
              <a:gd name="T6" fmla="*/ 9 w 9"/>
              <a:gd name="T7" fmla="*/ 0 h 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9" h="51">
                <a:moveTo>
                  <a:pt x="9" y="51"/>
                </a:moveTo>
                <a:lnTo>
                  <a:pt x="0" y="35"/>
                </a:lnTo>
                <a:lnTo>
                  <a:pt x="6" y="19"/>
                </a:lnTo>
                <a:lnTo>
                  <a:pt x="9" y="0"/>
                </a:lnTo>
              </a:path>
            </a:pathLst>
          </a:custGeom>
          <a:solidFill>
            <a:srgbClr val="FFFFFF"/>
          </a:solidFill>
          <a:ln w="9360" cap="sq">
            <a:solidFill>
              <a:srgbClr val="CC66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s-CO">
              <a:solidFill>
                <a:srgbClr val="FFFFFF"/>
              </a:solidFill>
            </a:endParaRPr>
          </a:p>
        </p:txBody>
      </p:sp>
      <p:sp>
        <p:nvSpPr>
          <p:cNvPr id="63504" name="Freeform 16"/>
          <p:cNvSpPr>
            <a:spLocks noChangeArrowheads="1"/>
          </p:cNvSpPr>
          <p:nvPr/>
        </p:nvSpPr>
        <p:spPr bwMode="auto">
          <a:xfrm>
            <a:off x="6446839" y="3457576"/>
            <a:ext cx="15875" cy="98425"/>
          </a:xfrm>
          <a:custGeom>
            <a:avLst/>
            <a:gdLst>
              <a:gd name="T0" fmla="*/ 3 w 10"/>
              <a:gd name="T1" fmla="*/ 62 h 62"/>
              <a:gd name="T2" fmla="*/ 0 w 10"/>
              <a:gd name="T3" fmla="*/ 32 h 62"/>
              <a:gd name="T4" fmla="*/ 9 w 10"/>
              <a:gd name="T5" fmla="*/ 18 h 62"/>
              <a:gd name="T6" fmla="*/ 10 w 10"/>
              <a:gd name="T7" fmla="*/ 0 h 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0" h="62">
                <a:moveTo>
                  <a:pt x="3" y="62"/>
                </a:moveTo>
                <a:lnTo>
                  <a:pt x="0" y="32"/>
                </a:lnTo>
                <a:lnTo>
                  <a:pt x="9" y="18"/>
                </a:lnTo>
                <a:lnTo>
                  <a:pt x="10" y="0"/>
                </a:lnTo>
              </a:path>
            </a:pathLst>
          </a:custGeom>
          <a:solidFill>
            <a:srgbClr val="FFFFFF"/>
          </a:solidFill>
          <a:ln w="9360" cap="sq">
            <a:solidFill>
              <a:srgbClr val="CC66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s-CO">
              <a:solidFill>
                <a:srgbClr val="FFFFFF"/>
              </a:solidFill>
            </a:endParaRPr>
          </a:p>
        </p:txBody>
      </p:sp>
      <p:sp>
        <p:nvSpPr>
          <p:cNvPr id="63505" name="Freeform 17"/>
          <p:cNvSpPr>
            <a:spLocks noChangeArrowheads="1"/>
          </p:cNvSpPr>
          <p:nvPr/>
        </p:nvSpPr>
        <p:spPr bwMode="auto">
          <a:xfrm>
            <a:off x="6384925" y="3465513"/>
            <a:ext cx="12700" cy="76200"/>
          </a:xfrm>
          <a:custGeom>
            <a:avLst/>
            <a:gdLst>
              <a:gd name="T0" fmla="*/ 6 w 8"/>
              <a:gd name="T1" fmla="*/ 48 h 48"/>
              <a:gd name="T2" fmla="*/ 0 w 8"/>
              <a:gd name="T3" fmla="*/ 27 h 48"/>
              <a:gd name="T4" fmla="*/ 7 w 8"/>
              <a:gd name="T5" fmla="*/ 16 h 48"/>
              <a:gd name="T6" fmla="*/ 8 w 8"/>
              <a:gd name="T7" fmla="*/ 0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8" h="48">
                <a:moveTo>
                  <a:pt x="6" y="48"/>
                </a:moveTo>
                <a:lnTo>
                  <a:pt x="0" y="27"/>
                </a:lnTo>
                <a:lnTo>
                  <a:pt x="7" y="16"/>
                </a:lnTo>
                <a:lnTo>
                  <a:pt x="8" y="0"/>
                </a:lnTo>
              </a:path>
            </a:pathLst>
          </a:custGeom>
          <a:solidFill>
            <a:srgbClr val="FFFFFF"/>
          </a:solidFill>
          <a:ln w="9360" cap="sq">
            <a:solidFill>
              <a:srgbClr val="CC66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s-CO">
              <a:solidFill>
                <a:srgbClr val="FFFFFF"/>
              </a:solidFill>
            </a:endParaRPr>
          </a:p>
        </p:txBody>
      </p:sp>
      <p:sp>
        <p:nvSpPr>
          <p:cNvPr id="63506" name="Freeform 18"/>
          <p:cNvSpPr>
            <a:spLocks noChangeArrowheads="1"/>
          </p:cNvSpPr>
          <p:nvPr/>
        </p:nvSpPr>
        <p:spPr bwMode="auto">
          <a:xfrm>
            <a:off x="6800851" y="3448050"/>
            <a:ext cx="28575" cy="90488"/>
          </a:xfrm>
          <a:custGeom>
            <a:avLst/>
            <a:gdLst>
              <a:gd name="T0" fmla="*/ 18 w 18"/>
              <a:gd name="T1" fmla="*/ 57 h 57"/>
              <a:gd name="T2" fmla="*/ 3 w 18"/>
              <a:gd name="T3" fmla="*/ 36 h 57"/>
              <a:gd name="T4" fmla="*/ 8 w 18"/>
              <a:gd name="T5" fmla="*/ 20 h 57"/>
              <a:gd name="T6" fmla="*/ 0 w 18"/>
              <a:gd name="T7" fmla="*/ 0 h 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8" h="57">
                <a:moveTo>
                  <a:pt x="18" y="57"/>
                </a:moveTo>
                <a:lnTo>
                  <a:pt x="3" y="36"/>
                </a:lnTo>
                <a:lnTo>
                  <a:pt x="8" y="20"/>
                </a:lnTo>
                <a:lnTo>
                  <a:pt x="0" y="0"/>
                </a:lnTo>
              </a:path>
            </a:pathLst>
          </a:custGeom>
          <a:solidFill>
            <a:srgbClr val="FFFFFF"/>
          </a:solidFill>
          <a:ln w="9360" cap="sq">
            <a:solidFill>
              <a:srgbClr val="CC66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s-CO">
              <a:solidFill>
                <a:srgbClr val="FFFFFF"/>
              </a:solidFill>
            </a:endParaRPr>
          </a:p>
        </p:txBody>
      </p:sp>
      <p:sp>
        <p:nvSpPr>
          <p:cNvPr id="63507" name="Freeform 19"/>
          <p:cNvSpPr>
            <a:spLocks noChangeArrowheads="1"/>
          </p:cNvSpPr>
          <p:nvPr/>
        </p:nvSpPr>
        <p:spPr bwMode="auto">
          <a:xfrm>
            <a:off x="7027863" y="3462338"/>
            <a:ext cx="19050" cy="100012"/>
          </a:xfrm>
          <a:custGeom>
            <a:avLst/>
            <a:gdLst>
              <a:gd name="T0" fmla="*/ 12 w 12"/>
              <a:gd name="T1" fmla="*/ 63 h 63"/>
              <a:gd name="T2" fmla="*/ 0 w 12"/>
              <a:gd name="T3" fmla="*/ 38 h 63"/>
              <a:gd name="T4" fmla="*/ 6 w 12"/>
              <a:gd name="T5" fmla="*/ 20 h 63"/>
              <a:gd name="T6" fmla="*/ 1 w 12"/>
              <a:gd name="T7" fmla="*/ 0 h 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2" h="63">
                <a:moveTo>
                  <a:pt x="12" y="63"/>
                </a:moveTo>
                <a:lnTo>
                  <a:pt x="0" y="38"/>
                </a:lnTo>
                <a:lnTo>
                  <a:pt x="6" y="20"/>
                </a:lnTo>
                <a:lnTo>
                  <a:pt x="1" y="0"/>
                </a:lnTo>
              </a:path>
            </a:pathLst>
          </a:custGeom>
          <a:solidFill>
            <a:srgbClr val="FFFFFF"/>
          </a:solidFill>
          <a:ln w="9360" cap="sq">
            <a:solidFill>
              <a:srgbClr val="CC66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s-CO">
              <a:solidFill>
                <a:srgbClr val="FFFFFF"/>
              </a:solidFill>
            </a:endParaRPr>
          </a:p>
        </p:txBody>
      </p:sp>
      <p:sp>
        <p:nvSpPr>
          <p:cNvPr id="63508" name="Freeform 20"/>
          <p:cNvSpPr>
            <a:spLocks noChangeArrowheads="1"/>
          </p:cNvSpPr>
          <p:nvPr/>
        </p:nvSpPr>
        <p:spPr bwMode="auto">
          <a:xfrm>
            <a:off x="6634164" y="3435350"/>
            <a:ext cx="9525" cy="82550"/>
          </a:xfrm>
          <a:custGeom>
            <a:avLst/>
            <a:gdLst>
              <a:gd name="T0" fmla="*/ 0 w 6"/>
              <a:gd name="T1" fmla="*/ 0 h 52"/>
              <a:gd name="T2" fmla="*/ 6 w 6"/>
              <a:gd name="T3" fmla="*/ 24 h 52"/>
              <a:gd name="T4" fmla="*/ 0 w 6"/>
              <a:gd name="T5" fmla="*/ 39 h 52"/>
              <a:gd name="T6" fmla="*/ 6 w 6"/>
              <a:gd name="T7" fmla="*/ 52 h 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6" h="52">
                <a:moveTo>
                  <a:pt x="0" y="0"/>
                </a:moveTo>
                <a:lnTo>
                  <a:pt x="6" y="24"/>
                </a:lnTo>
                <a:lnTo>
                  <a:pt x="0" y="39"/>
                </a:lnTo>
                <a:lnTo>
                  <a:pt x="6" y="52"/>
                </a:lnTo>
              </a:path>
            </a:pathLst>
          </a:custGeom>
          <a:solidFill>
            <a:srgbClr val="FFFFFF"/>
          </a:solidFill>
          <a:ln w="9360" cap="sq">
            <a:solidFill>
              <a:srgbClr val="CC66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s-CO">
              <a:solidFill>
                <a:srgbClr val="FFFFFF"/>
              </a:solidFill>
            </a:endParaRPr>
          </a:p>
        </p:txBody>
      </p:sp>
      <p:sp>
        <p:nvSpPr>
          <p:cNvPr id="63509" name="Freeform 21"/>
          <p:cNvSpPr>
            <a:spLocks noChangeArrowheads="1"/>
          </p:cNvSpPr>
          <p:nvPr/>
        </p:nvSpPr>
        <p:spPr bwMode="auto">
          <a:xfrm>
            <a:off x="6670676" y="3446463"/>
            <a:ext cx="9525" cy="80962"/>
          </a:xfrm>
          <a:custGeom>
            <a:avLst/>
            <a:gdLst>
              <a:gd name="T0" fmla="*/ 0 w 6"/>
              <a:gd name="T1" fmla="*/ 0 h 51"/>
              <a:gd name="T2" fmla="*/ 3 w 6"/>
              <a:gd name="T3" fmla="*/ 18 h 51"/>
              <a:gd name="T4" fmla="*/ 0 w 6"/>
              <a:gd name="T5" fmla="*/ 39 h 51"/>
              <a:gd name="T6" fmla="*/ 6 w 6"/>
              <a:gd name="T7" fmla="*/ 51 h 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6" h="51">
                <a:moveTo>
                  <a:pt x="0" y="0"/>
                </a:moveTo>
                <a:lnTo>
                  <a:pt x="3" y="18"/>
                </a:lnTo>
                <a:lnTo>
                  <a:pt x="0" y="39"/>
                </a:lnTo>
                <a:lnTo>
                  <a:pt x="6" y="51"/>
                </a:lnTo>
              </a:path>
            </a:pathLst>
          </a:custGeom>
          <a:solidFill>
            <a:srgbClr val="FFFFFF"/>
          </a:solidFill>
          <a:ln w="9360" cap="sq">
            <a:solidFill>
              <a:srgbClr val="CC66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s-CO">
              <a:solidFill>
                <a:srgbClr val="FFFFFF"/>
              </a:solidFill>
            </a:endParaRPr>
          </a:p>
        </p:txBody>
      </p:sp>
      <p:sp>
        <p:nvSpPr>
          <p:cNvPr id="63510" name="Text Box 22"/>
          <p:cNvSpPr txBox="1">
            <a:spLocks noChangeArrowheads="1"/>
          </p:cNvSpPr>
          <p:nvPr/>
        </p:nvSpPr>
        <p:spPr bwMode="auto">
          <a:xfrm>
            <a:off x="2324100" y="471489"/>
            <a:ext cx="7543800" cy="6429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ctr">
            <a:spAutoFit/>
          </a:bodyPr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spcBef>
                <a:spcPts val="2250"/>
              </a:spcBef>
              <a:buClrTx/>
              <a:defRPr/>
            </a:pPr>
            <a:r>
              <a:rPr lang="es-CO" altLang="es-CO" sz="3600" b="1">
                <a:solidFill>
                  <a:srgbClr val="FDEA9B"/>
                </a:solidFill>
              </a:rPr>
              <a:t>Oído interno: la cóclea</a:t>
            </a:r>
          </a:p>
        </p:txBody>
      </p:sp>
    </p:spTree>
    <p:extLst>
      <p:ext uri="{BB962C8B-B14F-4D97-AF65-F5344CB8AC3E}">
        <p14:creationId xmlns:p14="http://schemas.microsoft.com/office/powerpoint/2010/main" val="980122030"/>
      </p:ext>
    </p:extLst>
  </p:cSld>
  <p:clrMapOvr>
    <a:masterClrMapping/>
  </p:clrMapOvr>
  <p:transition spd="slow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gradFill rotWithShape="0">
          <a:gsLst>
            <a:gs pos="0">
              <a:srgbClr val="000000"/>
            </a:gs>
            <a:gs pos="50000">
              <a:srgbClr val="003399"/>
            </a:gs>
            <a:gs pos="100000">
              <a:srgbClr val="000000"/>
            </a:gs>
          </a:gsLst>
          <a:lin ang="189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513" name="Freeform 1"/>
          <p:cNvSpPr>
            <a:spLocks noChangeArrowheads="1"/>
          </p:cNvSpPr>
          <p:nvPr/>
        </p:nvSpPr>
        <p:spPr bwMode="auto">
          <a:xfrm>
            <a:off x="4000500" y="2074863"/>
            <a:ext cx="4000500" cy="3441700"/>
          </a:xfrm>
          <a:custGeom>
            <a:avLst/>
            <a:gdLst>
              <a:gd name="T0" fmla="*/ 45 w 4519"/>
              <a:gd name="T1" fmla="*/ 2437 h 3890"/>
              <a:gd name="T2" fmla="*/ 106 w 4519"/>
              <a:gd name="T3" fmla="*/ 2610 h 3890"/>
              <a:gd name="T4" fmla="*/ 268 w 4519"/>
              <a:gd name="T5" fmla="*/ 2907 h 3890"/>
              <a:gd name="T6" fmla="*/ 557 w 4519"/>
              <a:gd name="T7" fmla="*/ 3239 h 3890"/>
              <a:gd name="T8" fmla="*/ 1048 w 4519"/>
              <a:gd name="T9" fmla="*/ 3601 h 3890"/>
              <a:gd name="T10" fmla="*/ 1677 w 4519"/>
              <a:gd name="T11" fmla="*/ 3825 h 3890"/>
              <a:gd name="T12" fmla="*/ 2270 w 4519"/>
              <a:gd name="T13" fmla="*/ 3890 h 3890"/>
              <a:gd name="T14" fmla="*/ 2762 w 4519"/>
              <a:gd name="T15" fmla="*/ 3832 h 3890"/>
              <a:gd name="T16" fmla="*/ 3196 w 4519"/>
              <a:gd name="T17" fmla="*/ 3716 h 3890"/>
              <a:gd name="T18" fmla="*/ 3716 w 4519"/>
              <a:gd name="T19" fmla="*/ 3427 h 3890"/>
              <a:gd name="T20" fmla="*/ 4172 w 4519"/>
              <a:gd name="T21" fmla="*/ 2993 h 3890"/>
              <a:gd name="T22" fmla="*/ 4411 w 4519"/>
              <a:gd name="T23" fmla="*/ 2545 h 3890"/>
              <a:gd name="T24" fmla="*/ 4519 w 4519"/>
              <a:gd name="T25" fmla="*/ 2082 h 3890"/>
              <a:gd name="T26" fmla="*/ 4505 w 4519"/>
              <a:gd name="T27" fmla="*/ 1663 h 3890"/>
              <a:gd name="T28" fmla="*/ 4353 w 4519"/>
              <a:gd name="T29" fmla="*/ 1157 h 3890"/>
              <a:gd name="T30" fmla="*/ 4157 w 4519"/>
              <a:gd name="T31" fmla="*/ 868 h 3890"/>
              <a:gd name="T32" fmla="*/ 3891 w 4519"/>
              <a:gd name="T33" fmla="*/ 593 h 3890"/>
              <a:gd name="T34" fmla="*/ 3660 w 4519"/>
              <a:gd name="T35" fmla="*/ 419 h 3890"/>
              <a:gd name="T36" fmla="*/ 3403 w 4519"/>
              <a:gd name="T37" fmla="*/ 271 h 3890"/>
              <a:gd name="T38" fmla="*/ 3103 w 4519"/>
              <a:gd name="T39" fmla="*/ 145 h 3890"/>
              <a:gd name="T40" fmla="*/ 2785 w 4519"/>
              <a:gd name="T41" fmla="*/ 58 h 3890"/>
              <a:gd name="T42" fmla="*/ 2449 w 4519"/>
              <a:gd name="T43" fmla="*/ 7 h 3890"/>
              <a:gd name="T44" fmla="*/ 1967 w 4519"/>
              <a:gd name="T45" fmla="*/ 22 h 3890"/>
              <a:gd name="T46" fmla="*/ 1534 w 4519"/>
              <a:gd name="T47" fmla="*/ 101 h 3890"/>
              <a:gd name="T48" fmla="*/ 1259 w 4519"/>
              <a:gd name="T49" fmla="*/ 195 h 3890"/>
              <a:gd name="T50" fmla="*/ 933 w 4519"/>
              <a:gd name="T51" fmla="*/ 362 h 3890"/>
              <a:gd name="T52" fmla="*/ 609 w 4519"/>
              <a:gd name="T53" fmla="*/ 593 h 3890"/>
              <a:gd name="T54" fmla="*/ 392 w 4519"/>
              <a:gd name="T55" fmla="*/ 824 h 3890"/>
              <a:gd name="T56" fmla="*/ 233 w 4519"/>
              <a:gd name="T57" fmla="*/ 1045 h 3890"/>
              <a:gd name="T58" fmla="*/ 128 w 4519"/>
              <a:gd name="T59" fmla="*/ 1240 h 3890"/>
              <a:gd name="T60" fmla="*/ 59 w 4519"/>
              <a:gd name="T61" fmla="*/ 1424 h 3890"/>
              <a:gd name="T62" fmla="*/ 8 w 4519"/>
              <a:gd name="T63" fmla="*/ 1634 h 3890"/>
              <a:gd name="T64" fmla="*/ 27 w 4519"/>
              <a:gd name="T65" fmla="*/ 1802 h 3890"/>
              <a:gd name="T66" fmla="*/ 162 w 4519"/>
              <a:gd name="T67" fmla="*/ 1898 h 3890"/>
              <a:gd name="T68" fmla="*/ 510 w 4519"/>
              <a:gd name="T69" fmla="*/ 1934 h 3890"/>
              <a:gd name="T70" fmla="*/ 1065 w 4519"/>
              <a:gd name="T71" fmla="*/ 1946 h 3890"/>
              <a:gd name="T72" fmla="*/ 1827 w 4519"/>
              <a:gd name="T73" fmla="*/ 1958 h 3890"/>
              <a:gd name="T74" fmla="*/ 2442 w 4519"/>
              <a:gd name="T75" fmla="*/ 1973 h 3890"/>
              <a:gd name="T76" fmla="*/ 2841 w 4519"/>
              <a:gd name="T77" fmla="*/ 1991 h 3890"/>
              <a:gd name="T78" fmla="*/ 2733 w 4519"/>
              <a:gd name="T79" fmla="*/ 2021 h 3890"/>
              <a:gd name="T80" fmla="*/ 1956 w 4519"/>
              <a:gd name="T81" fmla="*/ 2075 h 3890"/>
              <a:gd name="T82" fmla="*/ 1386 w 4519"/>
              <a:gd name="T83" fmla="*/ 2096 h 3890"/>
              <a:gd name="T84" fmla="*/ 666 w 4519"/>
              <a:gd name="T85" fmla="*/ 2132 h 3890"/>
              <a:gd name="T86" fmla="*/ 246 w 4519"/>
              <a:gd name="T87" fmla="*/ 2213 h 3890"/>
              <a:gd name="T88" fmla="*/ 84 w 4519"/>
              <a:gd name="T89" fmla="*/ 2276 h 3890"/>
              <a:gd name="T90" fmla="*/ 27 w 4519"/>
              <a:gd name="T91" fmla="*/ 2351 h 38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4519" h="3890">
                <a:moveTo>
                  <a:pt x="30" y="2346"/>
                </a:moveTo>
                <a:lnTo>
                  <a:pt x="45" y="2437"/>
                </a:lnTo>
                <a:lnTo>
                  <a:pt x="72" y="2531"/>
                </a:lnTo>
                <a:lnTo>
                  <a:pt x="106" y="2610"/>
                </a:lnTo>
                <a:lnTo>
                  <a:pt x="145" y="2697"/>
                </a:lnTo>
                <a:lnTo>
                  <a:pt x="268" y="2907"/>
                </a:lnTo>
                <a:lnTo>
                  <a:pt x="383" y="3073"/>
                </a:lnTo>
                <a:lnTo>
                  <a:pt x="557" y="3239"/>
                </a:lnTo>
                <a:lnTo>
                  <a:pt x="788" y="3434"/>
                </a:lnTo>
                <a:lnTo>
                  <a:pt x="1048" y="3601"/>
                </a:lnTo>
                <a:lnTo>
                  <a:pt x="1367" y="3738"/>
                </a:lnTo>
                <a:lnTo>
                  <a:pt x="1677" y="3825"/>
                </a:lnTo>
                <a:lnTo>
                  <a:pt x="2010" y="3883"/>
                </a:lnTo>
                <a:lnTo>
                  <a:pt x="2270" y="3890"/>
                </a:lnTo>
                <a:lnTo>
                  <a:pt x="2480" y="3883"/>
                </a:lnTo>
                <a:lnTo>
                  <a:pt x="2762" y="3832"/>
                </a:lnTo>
                <a:lnTo>
                  <a:pt x="2943" y="3796"/>
                </a:lnTo>
                <a:lnTo>
                  <a:pt x="3196" y="3716"/>
                </a:lnTo>
                <a:lnTo>
                  <a:pt x="3473" y="3589"/>
                </a:lnTo>
                <a:lnTo>
                  <a:pt x="3716" y="3427"/>
                </a:lnTo>
                <a:lnTo>
                  <a:pt x="3969" y="3218"/>
                </a:lnTo>
                <a:lnTo>
                  <a:pt x="4172" y="2993"/>
                </a:lnTo>
                <a:lnTo>
                  <a:pt x="4324" y="2740"/>
                </a:lnTo>
                <a:lnTo>
                  <a:pt x="4411" y="2545"/>
                </a:lnTo>
                <a:lnTo>
                  <a:pt x="4476" y="2343"/>
                </a:lnTo>
                <a:lnTo>
                  <a:pt x="4519" y="2082"/>
                </a:lnTo>
                <a:lnTo>
                  <a:pt x="4519" y="1865"/>
                </a:lnTo>
                <a:lnTo>
                  <a:pt x="4505" y="1663"/>
                </a:lnTo>
                <a:lnTo>
                  <a:pt x="4439" y="1388"/>
                </a:lnTo>
                <a:lnTo>
                  <a:pt x="4353" y="1157"/>
                </a:lnTo>
                <a:lnTo>
                  <a:pt x="4259" y="1012"/>
                </a:lnTo>
                <a:lnTo>
                  <a:pt x="4157" y="868"/>
                </a:lnTo>
                <a:lnTo>
                  <a:pt x="4006" y="701"/>
                </a:lnTo>
                <a:lnTo>
                  <a:pt x="3891" y="593"/>
                </a:lnTo>
                <a:lnTo>
                  <a:pt x="3774" y="499"/>
                </a:lnTo>
                <a:lnTo>
                  <a:pt x="3660" y="419"/>
                </a:lnTo>
                <a:lnTo>
                  <a:pt x="3543" y="347"/>
                </a:lnTo>
                <a:lnTo>
                  <a:pt x="3403" y="271"/>
                </a:lnTo>
                <a:lnTo>
                  <a:pt x="3254" y="202"/>
                </a:lnTo>
                <a:lnTo>
                  <a:pt x="3103" y="145"/>
                </a:lnTo>
                <a:lnTo>
                  <a:pt x="2964" y="101"/>
                </a:lnTo>
                <a:lnTo>
                  <a:pt x="2785" y="58"/>
                </a:lnTo>
                <a:lnTo>
                  <a:pt x="2625" y="29"/>
                </a:lnTo>
                <a:lnTo>
                  <a:pt x="2449" y="7"/>
                </a:lnTo>
                <a:lnTo>
                  <a:pt x="2256" y="0"/>
                </a:lnTo>
                <a:lnTo>
                  <a:pt x="1967" y="22"/>
                </a:lnTo>
                <a:lnTo>
                  <a:pt x="1711" y="58"/>
                </a:lnTo>
                <a:lnTo>
                  <a:pt x="1534" y="101"/>
                </a:lnTo>
                <a:lnTo>
                  <a:pt x="1403" y="137"/>
                </a:lnTo>
                <a:lnTo>
                  <a:pt x="1259" y="195"/>
                </a:lnTo>
                <a:lnTo>
                  <a:pt x="1099" y="268"/>
                </a:lnTo>
                <a:lnTo>
                  <a:pt x="933" y="362"/>
                </a:lnTo>
                <a:lnTo>
                  <a:pt x="745" y="484"/>
                </a:lnTo>
                <a:lnTo>
                  <a:pt x="609" y="593"/>
                </a:lnTo>
                <a:lnTo>
                  <a:pt x="499" y="701"/>
                </a:lnTo>
                <a:lnTo>
                  <a:pt x="392" y="824"/>
                </a:lnTo>
                <a:lnTo>
                  <a:pt x="304" y="933"/>
                </a:lnTo>
                <a:lnTo>
                  <a:pt x="233" y="1045"/>
                </a:lnTo>
                <a:lnTo>
                  <a:pt x="181" y="1135"/>
                </a:lnTo>
                <a:lnTo>
                  <a:pt x="128" y="1240"/>
                </a:lnTo>
                <a:lnTo>
                  <a:pt x="87" y="1338"/>
                </a:lnTo>
                <a:lnTo>
                  <a:pt x="59" y="1424"/>
                </a:lnTo>
                <a:lnTo>
                  <a:pt x="34" y="1526"/>
                </a:lnTo>
                <a:lnTo>
                  <a:pt x="8" y="1634"/>
                </a:lnTo>
                <a:lnTo>
                  <a:pt x="0" y="1736"/>
                </a:lnTo>
                <a:lnTo>
                  <a:pt x="27" y="1802"/>
                </a:lnTo>
                <a:lnTo>
                  <a:pt x="81" y="1862"/>
                </a:lnTo>
                <a:lnTo>
                  <a:pt x="162" y="1898"/>
                </a:lnTo>
                <a:lnTo>
                  <a:pt x="327" y="1919"/>
                </a:lnTo>
                <a:lnTo>
                  <a:pt x="510" y="1934"/>
                </a:lnTo>
                <a:lnTo>
                  <a:pt x="768" y="1946"/>
                </a:lnTo>
                <a:lnTo>
                  <a:pt x="1065" y="1946"/>
                </a:lnTo>
                <a:lnTo>
                  <a:pt x="1449" y="1952"/>
                </a:lnTo>
                <a:lnTo>
                  <a:pt x="1827" y="1958"/>
                </a:lnTo>
                <a:lnTo>
                  <a:pt x="2271" y="1967"/>
                </a:lnTo>
                <a:lnTo>
                  <a:pt x="2442" y="1973"/>
                </a:lnTo>
                <a:lnTo>
                  <a:pt x="2616" y="1976"/>
                </a:lnTo>
                <a:lnTo>
                  <a:pt x="2841" y="1991"/>
                </a:lnTo>
                <a:lnTo>
                  <a:pt x="2727" y="1988"/>
                </a:lnTo>
                <a:lnTo>
                  <a:pt x="2733" y="2021"/>
                </a:lnTo>
                <a:lnTo>
                  <a:pt x="2244" y="2060"/>
                </a:lnTo>
                <a:lnTo>
                  <a:pt x="1956" y="2075"/>
                </a:lnTo>
                <a:lnTo>
                  <a:pt x="1680" y="2090"/>
                </a:lnTo>
                <a:lnTo>
                  <a:pt x="1386" y="2096"/>
                </a:lnTo>
                <a:lnTo>
                  <a:pt x="969" y="2105"/>
                </a:lnTo>
                <a:lnTo>
                  <a:pt x="666" y="2132"/>
                </a:lnTo>
                <a:lnTo>
                  <a:pt x="429" y="2168"/>
                </a:lnTo>
                <a:lnTo>
                  <a:pt x="246" y="2213"/>
                </a:lnTo>
                <a:lnTo>
                  <a:pt x="129" y="2249"/>
                </a:lnTo>
                <a:lnTo>
                  <a:pt x="84" y="2276"/>
                </a:lnTo>
                <a:lnTo>
                  <a:pt x="39" y="2306"/>
                </a:lnTo>
                <a:lnTo>
                  <a:pt x="27" y="2351"/>
                </a:lnTo>
              </a:path>
            </a:pathLst>
          </a:custGeom>
          <a:solidFill>
            <a:srgbClr val="FFFF99"/>
          </a:solidFill>
          <a:ln w="28440" cap="flat">
            <a:solidFill>
              <a:srgbClr val="CC66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s-CO">
              <a:solidFill>
                <a:srgbClr val="FFFFFF"/>
              </a:solidFill>
            </a:endParaRPr>
          </a:p>
        </p:txBody>
      </p:sp>
      <p:sp>
        <p:nvSpPr>
          <p:cNvPr id="64514" name="Freeform 2"/>
          <p:cNvSpPr>
            <a:spLocks noChangeArrowheads="1"/>
          </p:cNvSpPr>
          <p:nvPr/>
        </p:nvSpPr>
        <p:spPr bwMode="auto">
          <a:xfrm>
            <a:off x="4276726" y="2214563"/>
            <a:ext cx="2341563" cy="1484312"/>
          </a:xfrm>
          <a:custGeom>
            <a:avLst/>
            <a:gdLst>
              <a:gd name="T0" fmla="*/ 624 w 2196"/>
              <a:gd name="T1" fmla="*/ 1374 h 1392"/>
              <a:gd name="T2" fmla="*/ 534 w 2196"/>
              <a:gd name="T3" fmla="*/ 1380 h 1392"/>
              <a:gd name="T4" fmla="*/ 430 w 2196"/>
              <a:gd name="T5" fmla="*/ 1382 h 1392"/>
              <a:gd name="T6" fmla="*/ 340 w 2196"/>
              <a:gd name="T7" fmla="*/ 1388 h 1392"/>
              <a:gd name="T8" fmla="*/ 222 w 2196"/>
              <a:gd name="T9" fmla="*/ 1392 h 1392"/>
              <a:gd name="T10" fmla="*/ 148 w 2196"/>
              <a:gd name="T11" fmla="*/ 1382 h 1392"/>
              <a:gd name="T12" fmla="*/ 96 w 2196"/>
              <a:gd name="T13" fmla="*/ 1374 h 1392"/>
              <a:gd name="T14" fmla="*/ 42 w 2196"/>
              <a:gd name="T15" fmla="*/ 1344 h 1392"/>
              <a:gd name="T16" fmla="*/ 24 w 2196"/>
              <a:gd name="T17" fmla="*/ 1314 h 1392"/>
              <a:gd name="T18" fmla="*/ 0 w 2196"/>
              <a:gd name="T19" fmla="*/ 1248 h 1392"/>
              <a:gd name="T20" fmla="*/ 0 w 2196"/>
              <a:gd name="T21" fmla="*/ 1182 h 1392"/>
              <a:gd name="T22" fmla="*/ 12 w 2196"/>
              <a:gd name="T23" fmla="*/ 1092 h 1392"/>
              <a:gd name="T24" fmla="*/ 31 w 2196"/>
              <a:gd name="T25" fmla="*/ 1025 h 1392"/>
              <a:gd name="T26" fmla="*/ 60 w 2196"/>
              <a:gd name="T27" fmla="*/ 954 h 1392"/>
              <a:gd name="T28" fmla="*/ 100 w 2196"/>
              <a:gd name="T29" fmla="*/ 875 h 1392"/>
              <a:gd name="T30" fmla="*/ 150 w 2196"/>
              <a:gd name="T31" fmla="*/ 792 h 1392"/>
              <a:gd name="T32" fmla="*/ 208 w 2196"/>
              <a:gd name="T33" fmla="*/ 707 h 1392"/>
              <a:gd name="T34" fmla="*/ 276 w 2196"/>
              <a:gd name="T35" fmla="*/ 612 h 1392"/>
              <a:gd name="T36" fmla="*/ 376 w 2196"/>
              <a:gd name="T37" fmla="*/ 494 h 1392"/>
              <a:gd name="T38" fmla="*/ 486 w 2196"/>
              <a:gd name="T39" fmla="*/ 390 h 1392"/>
              <a:gd name="T40" fmla="*/ 606 w 2196"/>
              <a:gd name="T41" fmla="*/ 300 h 1392"/>
              <a:gd name="T42" fmla="*/ 744 w 2196"/>
              <a:gd name="T43" fmla="*/ 210 h 1392"/>
              <a:gd name="T44" fmla="*/ 900 w 2196"/>
              <a:gd name="T45" fmla="*/ 138 h 1392"/>
              <a:gd name="T46" fmla="*/ 1044 w 2196"/>
              <a:gd name="T47" fmla="*/ 84 h 1392"/>
              <a:gd name="T48" fmla="*/ 1212 w 2196"/>
              <a:gd name="T49" fmla="*/ 42 h 1392"/>
              <a:gd name="T50" fmla="*/ 1374 w 2196"/>
              <a:gd name="T51" fmla="*/ 12 h 1392"/>
              <a:gd name="T52" fmla="*/ 1572 w 2196"/>
              <a:gd name="T53" fmla="*/ 0 h 1392"/>
              <a:gd name="T54" fmla="*/ 1740 w 2196"/>
              <a:gd name="T55" fmla="*/ 12 h 1392"/>
              <a:gd name="T56" fmla="*/ 1914 w 2196"/>
              <a:gd name="T57" fmla="*/ 30 h 1392"/>
              <a:gd name="T58" fmla="*/ 2052 w 2196"/>
              <a:gd name="T59" fmla="*/ 60 h 1392"/>
              <a:gd name="T60" fmla="*/ 2125 w 2196"/>
              <a:gd name="T61" fmla="*/ 83 h 1392"/>
              <a:gd name="T62" fmla="*/ 2155 w 2196"/>
              <a:gd name="T63" fmla="*/ 101 h 1392"/>
              <a:gd name="T64" fmla="*/ 2176 w 2196"/>
              <a:gd name="T65" fmla="*/ 125 h 1392"/>
              <a:gd name="T66" fmla="*/ 2190 w 2196"/>
              <a:gd name="T67" fmla="*/ 144 h 1392"/>
              <a:gd name="T68" fmla="*/ 2196 w 2196"/>
              <a:gd name="T69" fmla="*/ 180 h 1392"/>
              <a:gd name="T70" fmla="*/ 2190 w 2196"/>
              <a:gd name="T71" fmla="*/ 240 h 1392"/>
              <a:gd name="T72" fmla="*/ 2154 w 2196"/>
              <a:gd name="T73" fmla="*/ 300 h 1392"/>
              <a:gd name="T74" fmla="*/ 1902 w 2196"/>
              <a:gd name="T75" fmla="*/ 540 h 1392"/>
              <a:gd name="T76" fmla="*/ 1716 w 2196"/>
              <a:gd name="T77" fmla="*/ 714 h 1392"/>
              <a:gd name="T78" fmla="*/ 1554 w 2196"/>
              <a:gd name="T79" fmla="*/ 858 h 1392"/>
              <a:gd name="T80" fmla="*/ 1374 w 2196"/>
              <a:gd name="T81" fmla="*/ 1014 h 1392"/>
              <a:gd name="T82" fmla="*/ 1176 w 2196"/>
              <a:gd name="T83" fmla="*/ 1164 h 1392"/>
              <a:gd name="T84" fmla="*/ 1026 w 2196"/>
              <a:gd name="T85" fmla="*/ 1272 h 1392"/>
              <a:gd name="T86" fmla="*/ 936 w 2196"/>
              <a:gd name="T87" fmla="*/ 1320 h 1392"/>
              <a:gd name="T88" fmla="*/ 852 w 2196"/>
              <a:gd name="T89" fmla="*/ 1350 h 1392"/>
              <a:gd name="T90" fmla="*/ 787 w 2196"/>
              <a:gd name="T91" fmla="*/ 1361 h 1392"/>
              <a:gd name="T92" fmla="*/ 694 w 2196"/>
              <a:gd name="T93" fmla="*/ 1370 h 1392"/>
              <a:gd name="T94" fmla="*/ 624 w 2196"/>
              <a:gd name="T95" fmla="*/ 1374 h 13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2196" h="1392">
                <a:moveTo>
                  <a:pt x="624" y="1374"/>
                </a:moveTo>
                <a:lnTo>
                  <a:pt x="534" y="1380"/>
                </a:lnTo>
                <a:lnTo>
                  <a:pt x="430" y="1382"/>
                </a:lnTo>
                <a:lnTo>
                  <a:pt x="340" y="1388"/>
                </a:lnTo>
                <a:lnTo>
                  <a:pt x="222" y="1392"/>
                </a:lnTo>
                <a:lnTo>
                  <a:pt x="148" y="1382"/>
                </a:lnTo>
                <a:lnTo>
                  <a:pt x="96" y="1374"/>
                </a:lnTo>
                <a:lnTo>
                  <a:pt x="42" y="1344"/>
                </a:lnTo>
                <a:lnTo>
                  <a:pt x="24" y="1314"/>
                </a:lnTo>
                <a:lnTo>
                  <a:pt x="0" y="1248"/>
                </a:lnTo>
                <a:lnTo>
                  <a:pt x="0" y="1182"/>
                </a:lnTo>
                <a:lnTo>
                  <a:pt x="12" y="1092"/>
                </a:lnTo>
                <a:lnTo>
                  <a:pt x="31" y="1025"/>
                </a:lnTo>
                <a:lnTo>
                  <a:pt x="60" y="954"/>
                </a:lnTo>
                <a:lnTo>
                  <a:pt x="100" y="875"/>
                </a:lnTo>
                <a:lnTo>
                  <a:pt x="150" y="792"/>
                </a:lnTo>
                <a:lnTo>
                  <a:pt x="208" y="707"/>
                </a:lnTo>
                <a:lnTo>
                  <a:pt x="276" y="612"/>
                </a:lnTo>
                <a:lnTo>
                  <a:pt x="376" y="494"/>
                </a:lnTo>
                <a:lnTo>
                  <a:pt x="486" y="390"/>
                </a:lnTo>
                <a:lnTo>
                  <a:pt x="606" y="300"/>
                </a:lnTo>
                <a:lnTo>
                  <a:pt x="744" y="210"/>
                </a:lnTo>
                <a:lnTo>
                  <a:pt x="900" y="138"/>
                </a:lnTo>
                <a:lnTo>
                  <a:pt x="1044" y="84"/>
                </a:lnTo>
                <a:lnTo>
                  <a:pt x="1212" y="42"/>
                </a:lnTo>
                <a:lnTo>
                  <a:pt x="1374" y="12"/>
                </a:lnTo>
                <a:lnTo>
                  <a:pt x="1572" y="0"/>
                </a:lnTo>
                <a:lnTo>
                  <a:pt x="1740" y="12"/>
                </a:lnTo>
                <a:lnTo>
                  <a:pt x="1914" y="30"/>
                </a:lnTo>
                <a:lnTo>
                  <a:pt x="2052" y="60"/>
                </a:lnTo>
                <a:lnTo>
                  <a:pt x="2125" y="83"/>
                </a:lnTo>
                <a:lnTo>
                  <a:pt x="2155" y="101"/>
                </a:lnTo>
                <a:lnTo>
                  <a:pt x="2176" y="125"/>
                </a:lnTo>
                <a:lnTo>
                  <a:pt x="2190" y="144"/>
                </a:lnTo>
                <a:lnTo>
                  <a:pt x="2196" y="180"/>
                </a:lnTo>
                <a:lnTo>
                  <a:pt x="2190" y="240"/>
                </a:lnTo>
                <a:lnTo>
                  <a:pt x="2154" y="300"/>
                </a:lnTo>
                <a:lnTo>
                  <a:pt x="1902" y="540"/>
                </a:lnTo>
                <a:lnTo>
                  <a:pt x="1716" y="714"/>
                </a:lnTo>
                <a:lnTo>
                  <a:pt x="1554" y="858"/>
                </a:lnTo>
                <a:lnTo>
                  <a:pt x="1374" y="1014"/>
                </a:lnTo>
                <a:lnTo>
                  <a:pt x="1176" y="1164"/>
                </a:lnTo>
                <a:lnTo>
                  <a:pt x="1026" y="1272"/>
                </a:lnTo>
                <a:lnTo>
                  <a:pt x="936" y="1320"/>
                </a:lnTo>
                <a:lnTo>
                  <a:pt x="852" y="1350"/>
                </a:lnTo>
                <a:lnTo>
                  <a:pt x="787" y="1361"/>
                </a:lnTo>
                <a:lnTo>
                  <a:pt x="694" y="1370"/>
                </a:lnTo>
                <a:lnTo>
                  <a:pt x="624" y="1374"/>
                </a:lnTo>
              </a:path>
            </a:pathLst>
          </a:custGeom>
          <a:solidFill>
            <a:srgbClr val="CCFFFF"/>
          </a:solidFill>
          <a:ln w="19080" cap="flat">
            <a:solidFill>
              <a:srgbClr val="CC66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s-CO">
              <a:solidFill>
                <a:srgbClr val="FFFFFF"/>
              </a:solidFill>
            </a:endParaRPr>
          </a:p>
        </p:txBody>
      </p:sp>
      <p:sp>
        <p:nvSpPr>
          <p:cNvPr id="64515" name="Freeform 3"/>
          <p:cNvSpPr>
            <a:spLocks noChangeArrowheads="1"/>
          </p:cNvSpPr>
          <p:nvPr/>
        </p:nvSpPr>
        <p:spPr bwMode="auto">
          <a:xfrm>
            <a:off x="4411663" y="3870325"/>
            <a:ext cx="3422650" cy="1403350"/>
          </a:xfrm>
          <a:custGeom>
            <a:avLst/>
            <a:gdLst>
              <a:gd name="T0" fmla="*/ 120 w 3210"/>
              <a:gd name="T1" fmla="*/ 708 h 1314"/>
              <a:gd name="T2" fmla="*/ 66 w 3210"/>
              <a:gd name="T3" fmla="*/ 630 h 1314"/>
              <a:gd name="T4" fmla="*/ 24 w 3210"/>
              <a:gd name="T5" fmla="*/ 546 h 1314"/>
              <a:gd name="T6" fmla="*/ 6 w 3210"/>
              <a:gd name="T7" fmla="*/ 474 h 1314"/>
              <a:gd name="T8" fmla="*/ 0 w 3210"/>
              <a:gd name="T9" fmla="*/ 390 h 1314"/>
              <a:gd name="T10" fmla="*/ 18 w 3210"/>
              <a:gd name="T11" fmla="*/ 306 h 1314"/>
              <a:gd name="T12" fmla="*/ 34 w 3210"/>
              <a:gd name="T13" fmla="*/ 269 h 1314"/>
              <a:gd name="T14" fmla="*/ 54 w 3210"/>
              <a:gd name="T15" fmla="*/ 234 h 1314"/>
              <a:gd name="T16" fmla="*/ 82 w 3210"/>
              <a:gd name="T17" fmla="*/ 203 h 1314"/>
              <a:gd name="T18" fmla="*/ 120 w 3210"/>
              <a:gd name="T19" fmla="*/ 180 h 1314"/>
              <a:gd name="T20" fmla="*/ 166 w 3210"/>
              <a:gd name="T21" fmla="*/ 161 h 1314"/>
              <a:gd name="T22" fmla="*/ 259 w 3210"/>
              <a:gd name="T23" fmla="*/ 143 h 1314"/>
              <a:gd name="T24" fmla="*/ 414 w 3210"/>
              <a:gd name="T25" fmla="*/ 126 h 1314"/>
              <a:gd name="T26" fmla="*/ 678 w 3210"/>
              <a:gd name="T27" fmla="*/ 114 h 1314"/>
              <a:gd name="T28" fmla="*/ 906 w 3210"/>
              <a:gd name="T29" fmla="*/ 108 h 1314"/>
              <a:gd name="T30" fmla="*/ 1170 w 3210"/>
              <a:gd name="T31" fmla="*/ 96 h 1314"/>
              <a:gd name="T32" fmla="*/ 1428 w 3210"/>
              <a:gd name="T33" fmla="*/ 78 h 1314"/>
              <a:gd name="T34" fmla="*/ 1549 w 3210"/>
              <a:gd name="T35" fmla="*/ 68 h 1314"/>
              <a:gd name="T36" fmla="*/ 1698 w 3210"/>
              <a:gd name="T37" fmla="*/ 54 h 1314"/>
              <a:gd name="T38" fmla="*/ 1762 w 3210"/>
              <a:gd name="T39" fmla="*/ 44 h 1314"/>
              <a:gd name="T40" fmla="*/ 1824 w 3210"/>
              <a:gd name="T41" fmla="*/ 30 h 1314"/>
              <a:gd name="T42" fmla="*/ 1896 w 3210"/>
              <a:gd name="T43" fmla="*/ 0 h 1314"/>
              <a:gd name="T44" fmla="*/ 2034 w 3210"/>
              <a:gd name="T45" fmla="*/ 6 h 1314"/>
              <a:gd name="T46" fmla="*/ 2304 w 3210"/>
              <a:gd name="T47" fmla="*/ 18 h 1314"/>
              <a:gd name="T48" fmla="*/ 2538 w 3210"/>
              <a:gd name="T49" fmla="*/ 24 h 1314"/>
              <a:gd name="T50" fmla="*/ 2694 w 3210"/>
              <a:gd name="T51" fmla="*/ 30 h 1314"/>
              <a:gd name="T52" fmla="*/ 2898 w 3210"/>
              <a:gd name="T53" fmla="*/ 48 h 1314"/>
              <a:gd name="T54" fmla="*/ 3018 w 3210"/>
              <a:gd name="T55" fmla="*/ 60 h 1314"/>
              <a:gd name="T56" fmla="*/ 3097 w 3210"/>
              <a:gd name="T57" fmla="*/ 71 h 1314"/>
              <a:gd name="T58" fmla="*/ 3151 w 3210"/>
              <a:gd name="T59" fmla="*/ 86 h 1314"/>
              <a:gd name="T60" fmla="*/ 3175 w 3210"/>
              <a:gd name="T61" fmla="*/ 98 h 1314"/>
              <a:gd name="T62" fmla="*/ 3204 w 3210"/>
              <a:gd name="T63" fmla="*/ 138 h 1314"/>
              <a:gd name="T64" fmla="*/ 3210 w 3210"/>
              <a:gd name="T65" fmla="*/ 204 h 1314"/>
              <a:gd name="T66" fmla="*/ 3198 w 3210"/>
              <a:gd name="T67" fmla="*/ 288 h 1314"/>
              <a:gd name="T68" fmla="*/ 3168 w 3210"/>
              <a:gd name="T69" fmla="*/ 384 h 1314"/>
              <a:gd name="T70" fmla="*/ 3114 w 3210"/>
              <a:gd name="T71" fmla="*/ 480 h 1314"/>
              <a:gd name="T72" fmla="*/ 3048 w 3210"/>
              <a:gd name="T73" fmla="*/ 576 h 1314"/>
              <a:gd name="T74" fmla="*/ 2976 w 3210"/>
              <a:gd name="T75" fmla="*/ 666 h 1314"/>
              <a:gd name="T76" fmla="*/ 2856 w 3210"/>
              <a:gd name="T77" fmla="*/ 786 h 1314"/>
              <a:gd name="T78" fmla="*/ 2676 w 3210"/>
              <a:gd name="T79" fmla="*/ 948 h 1314"/>
              <a:gd name="T80" fmla="*/ 2514 w 3210"/>
              <a:gd name="T81" fmla="*/ 1056 h 1314"/>
              <a:gd name="T82" fmla="*/ 2376 w 3210"/>
              <a:gd name="T83" fmla="*/ 1134 h 1314"/>
              <a:gd name="T84" fmla="*/ 2178 w 3210"/>
              <a:gd name="T85" fmla="*/ 1218 h 1314"/>
              <a:gd name="T86" fmla="*/ 1986 w 3210"/>
              <a:gd name="T87" fmla="*/ 1266 h 1314"/>
              <a:gd name="T88" fmla="*/ 1818 w 3210"/>
              <a:gd name="T89" fmla="*/ 1296 h 1314"/>
              <a:gd name="T90" fmla="*/ 1596 w 3210"/>
              <a:gd name="T91" fmla="*/ 1314 h 1314"/>
              <a:gd name="T92" fmla="*/ 1350 w 3210"/>
              <a:gd name="T93" fmla="*/ 1314 h 1314"/>
              <a:gd name="T94" fmla="*/ 1194 w 3210"/>
              <a:gd name="T95" fmla="*/ 1296 h 1314"/>
              <a:gd name="T96" fmla="*/ 978 w 3210"/>
              <a:gd name="T97" fmla="*/ 1248 h 1314"/>
              <a:gd name="T98" fmla="*/ 726 w 3210"/>
              <a:gd name="T99" fmla="*/ 1146 h 1314"/>
              <a:gd name="T100" fmla="*/ 594 w 3210"/>
              <a:gd name="T101" fmla="*/ 1074 h 1314"/>
              <a:gd name="T102" fmla="*/ 438 w 3210"/>
              <a:gd name="T103" fmla="*/ 984 h 1314"/>
              <a:gd name="T104" fmla="*/ 276 w 3210"/>
              <a:gd name="T105" fmla="*/ 864 h 1314"/>
              <a:gd name="T106" fmla="*/ 186 w 3210"/>
              <a:gd name="T107" fmla="*/ 780 h 1314"/>
              <a:gd name="T108" fmla="*/ 120 w 3210"/>
              <a:gd name="T109" fmla="*/ 708 h 13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210" h="1314">
                <a:moveTo>
                  <a:pt x="120" y="708"/>
                </a:moveTo>
                <a:lnTo>
                  <a:pt x="66" y="630"/>
                </a:lnTo>
                <a:lnTo>
                  <a:pt x="24" y="546"/>
                </a:lnTo>
                <a:lnTo>
                  <a:pt x="6" y="474"/>
                </a:lnTo>
                <a:lnTo>
                  <a:pt x="0" y="390"/>
                </a:lnTo>
                <a:lnTo>
                  <a:pt x="18" y="306"/>
                </a:lnTo>
                <a:lnTo>
                  <a:pt x="34" y="269"/>
                </a:lnTo>
                <a:lnTo>
                  <a:pt x="54" y="234"/>
                </a:lnTo>
                <a:lnTo>
                  <a:pt x="82" y="203"/>
                </a:lnTo>
                <a:lnTo>
                  <a:pt x="120" y="180"/>
                </a:lnTo>
                <a:lnTo>
                  <a:pt x="166" y="161"/>
                </a:lnTo>
                <a:lnTo>
                  <a:pt x="259" y="143"/>
                </a:lnTo>
                <a:lnTo>
                  <a:pt x="414" y="126"/>
                </a:lnTo>
                <a:lnTo>
                  <a:pt x="678" y="114"/>
                </a:lnTo>
                <a:lnTo>
                  <a:pt x="906" y="108"/>
                </a:lnTo>
                <a:lnTo>
                  <a:pt x="1170" y="96"/>
                </a:lnTo>
                <a:lnTo>
                  <a:pt x="1428" y="78"/>
                </a:lnTo>
                <a:lnTo>
                  <a:pt x="1549" y="68"/>
                </a:lnTo>
                <a:lnTo>
                  <a:pt x="1698" y="54"/>
                </a:lnTo>
                <a:lnTo>
                  <a:pt x="1762" y="44"/>
                </a:lnTo>
                <a:lnTo>
                  <a:pt x="1824" y="30"/>
                </a:lnTo>
                <a:lnTo>
                  <a:pt x="1896" y="0"/>
                </a:lnTo>
                <a:lnTo>
                  <a:pt x="2034" y="6"/>
                </a:lnTo>
                <a:lnTo>
                  <a:pt x="2304" y="18"/>
                </a:lnTo>
                <a:lnTo>
                  <a:pt x="2538" y="24"/>
                </a:lnTo>
                <a:lnTo>
                  <a:pt x="2694" y="30"/>
                </a:lnTo>
                <a:lnTo>
                  <a:pt x="2898" y="48"/>
                </a:lnTo>
                <a:lnTo>
                  <a:pt x="3018" y="60"/>
                </a:lnTo>
                <a:lnTo>
                  <a:pt x="3097" y="71"/>
                </a:lnTo>
                <a:lnTo>
                  <a:pt x="3151" y="86"/>
                </a:lnTo>
                <a:lnTo>
                  <a:pt x="3175" y="98"/>
                </a:lnTo>
                <a:lnTo>
                  <a:pt x="3204" y="138"/>
                </a:lnTo>
                <a:lnTo>
                  <a:pt x="3210" y="204"/>
                </a:lnTo>
                <a:lnTo>
                  <a:pt x="3198" y="288"/>
                </a:lnTo>
                <a:lnTo>
                  <a:pt x="3168" y="384"/>
                </a:lnTo>
                <a:lnTo>
                  <a:pt x="3114" y="480"/>
                </a:lnTo>
                <a:lnTo>
                  <a:pt x="3048" y="576"/>
                </a:lnTo>
                <a:lnTo>
                  <a:pt x="2976" y="666"/>
                </a:lnTo>
                <a:lnTo>
                  <a:pt x="2856" y="786"/>
                </a:lnTo>
                <a:lnTo>
                  <a:pt x="2676" y="948"/>
                </a:lnTo>
                <a:lnTo>
                  <a:pt x="2514" y="1056"/>
                </a:lnTo>
                <a:lnTo>
                  <a:pt x="2376" y="1134"/>
                </a:lnTo>
                <a:lnTo>
                  <a:pt x="2178" y="1218"/>
                </a:lnTo>
                <a:lnTo>
                  <a:pt x="1986" y="1266"/>
                </a:lnTo>
                <a:lnTo>
                  <a:pt x="1818" y="1296"/>
                </a:lnTo>
                <a:lnTo>
                  <a:pt x="1596" y="1314"/>
                </a:lnTo>
                <a:lnTo>
                  <a:pt x="1350" y="1314"/>
                </a:lnTo>
                <a:lnTo>
                  <a:pt x="1194" y="1296"/>
                </a:lnTo>
                <a:lnTo>
                  <a:pt x="978" y="1248"/>
                </a:lnTo>
                <a:lnTo>
                  <a:pt x="726" y="1146"/>
                </a:lnTo>
                <a:lnTo>
                  <a:pt x="594" y="1074"/>
                </a:lnTo>
                <a:lnTo>
                  <a:pt x="438" y="984"/>
                </a:lnTo>
                <a:lnTo>
                  <a:pt x="276" y="864"/>
                </a:lnTo>
                <a:lnTo>
                  <a:pt x="186" y="780"/>
                </a:lnTo>
                <a:lnTo>
                  <a:pt x="120" y="708"/>
                </a:lnTo>
                <a:close/>
              </a:path>
            </a:pathLst>
          </a:custGeom>
          <a:solidFill>
            <a:srgbClr val="CCFFFF"/>
          </a:solidFill>
          <a:ln w="19080" cap="flat">
            <a:solidFill>
              <a:srgbClr val="CC66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s-CO">
              <a:solidFill>
                <a:srgbClr val="FFFFFF"/>
              </a:solidFill>
            </a:endParaRPr>
          </a:p>
        </p:txBody>
      </p:sp>
      <p:sp>
        <p:nvSpPr>
          <p:cNvPr id="64516" name="Freeform 4"/>
          <p:cNvSpPr>
            <a:spLocks noChangeArrowheads="1"/>
          </p:cNvSpPr>
          <p:nvPr/>
        </p:nvSpPr>
        <p:spPr bwMode="auto">
          <a:xfrm>
            <a:off x="5562600" y="2438401"/>
            <a:ext cx="2279650" cy="1458913"/>
          </a:xfrm>
          <a:custGeom>
            <a:avLst/>
            <a:gdLst>
              <a:gd name="T0" fmla="*/ 900 w 2136"/>
              <a:gd name="T1" fmla="*/ 1314 h 1368"/>
              <a:gd name="T2" fmla="*/ 1068 w 2136"/>
              <a:gd name="T3" fmla="*/ 1314 h 1368"/>
              <a:gd name="T4" fmla="*/ 1194 w 2136"/>
              <a:gd name="T5" fmla="*/ 1320 h 1368"/>
              <a:gd name="T6" fmla="*/ 1536 w 2136"/>
              <a:gd name="T7" fmla="*/ 1332 h 1368"/>
              <a:gd name="T8" fmla="*/ 1746 w 2136"/>
              <a:gd name="T9" fmla="*/ 1344 h 1368"/>
              <a:gd name="T10" fmla="*/ 1918 w 2136"/>
              <a:gd name="T11" fmla="*/ 1352 h 1368"/>
              <a:gd name="T12" fmla="*/ 2040 w 2136"/>
              <a:gd name="T13" fmla="*/ 1368 h 1368"/>
              <a:gd name="T14" fmla="*/ 2094 w 2136"/>
              <a:gd name="T15" fmla="*/ 1362 h 1368"/>
              <a:gd name="T16" fmla="*/ 2116 w 2136"/>
              <a:gd name="T17" fmla="*/ 1352 h 1368"/>
              <a:gd name="T18" fmla="*/ 2130 w 2136"/>
              <a:gd name="T19" fmla="*/ 1332 h 1368"/>
              <a:gd name="T20" fmla="*/ 2136 w 2136"/>
              <a:gd name="T21" fmla="*/ 1278 h 1368"/>
              <a:gd name="T22" fmla="*/ 2136 w 2136"/>
              <a:gd name="T23" fmla="*/ 1182 h 1368"/>
              <a:gd name="T24" fmla="*/ 2124 w 2136"/>
              <a:gd name="T25" fmla="*/ 1092 h 1368"/>
              <a:gd name="T26" fmla="*/ 2100 w 2136"/>
              <a:gd name="T27" fmla="*/ 984 h 1368"/>
              <a:gd name="T28" fmla="*/ 2070 w 2136"/>
              <a:gd name="T29" fmla="*/ 888 h 1368"/>
              <a:gd name="T30" fmla="*/ 2047 w 2136"/>
              <a:gd name="T31" fmla="*/ 815 h 1368"/>
              <a:gd name="T32" fmla="*/ 2004 w 2136"/>
              <a:gd name="T33" fmla="*/ 720 h 1368"/>
              <a:gd name="T34" fmla="*/ 1968 w 2136"/>
              <a:gd name="T35" fmla="*/ 648 h 1368"/>
              <a:gd name="T36" fmla="*/ 1926 w 2136"/>
              <a:gd name="T37" fmla="*/ 582 h 1368"/>
              <a:gd name="T38" fmla="*/ 1866 w 2136"/>
              <a:gd name="T39" fmla="*/ 492 h 1368"/>
              <a:gd name="T40" fmla="*/ 1824 w 2136"/>
              <a:gd name="T41" fmla="*/ 438 h 1368"/>
              <a:gd name="T42" fmla="*/ 1764 w 2136"/>
              <a:gd name="T43" fmla="*/ 372 h 1368"/>
              <a:gd name="T44" fmla="*/ 1716 w 2136"/>
              <a:gd name="T45" fmla="*/ 324 h 1368"/>
              <a:gd name="T46" fmla="*/ 1651 w 2136"/>
              <a:gd name="T47" fmla="*/ 266 h 1368"/>
              <a:gd name="T48" fmla="*/ 1576 w 2136"/>
              <a:gd name="T49" fmla="*/ 206 h 1368"/>
              <a:gd name="T50" fmla="*/ 1470 w 2136"/>
              <a:gd name="T51" fmla="*/ 138 h 1368"/>
              <a:gd name="T52" fmla="*/ 1387 w 2136"/>
              <a:gd name="T53" fmla="*/ 86 h 1368"/>
              <a:gd name="T54" fmla="*/ 1278 w 2136"/>
              <a:gd name="T55" fmla="*/ 30 h 1368"/>
              <a:gd name="T56" fmla="*/ 1194 w 2136"/>
              <a:gd name="T57" fmla="*/ 0 h 1368"/>
              <a:gd name="T58" fmla="*/ 1140 w 2136"/>
              <a:gd name="T59" fmla="*/ 0 h 1368"/>
              <a:gd name="T60" fmla="*/ 1086 w 2136"/>
              <a:gd name="T61" fmla="*/ 30 h 1368"/>
              <a:gd name="T62" fmla="*/ 990 w 2136"/>
              <a:gd name="T63" fmla="*/ 108 h 1368"/>
              <a:gd name="T64" fmla="*/ 876 w 2136"/>
              <a:gd name="T65" fmla="*/ 210 h 1368"/>
              <a:gd name="T66" fmla="*/ 780 w 2136"/>
              <a:gd name="T67" fmla="*/ 300 h 1368"/>
              <a:gd name="T68" fmla="*/ 624 w 2136"/>
              <a:gd name="T69" fmla="*/ 444 h 1368"/>
              <a:gd name="T70" fmla="*/ 450 w 2136"/>
              <a:gd name="T71" fmla="*/ 600 h 1368"/>
              <a:gd name="T72" fmla="*/ 288 w 2136"/>
              <a:gd name="T73" fmla="*/ 744 h 1368"/>
              <a:gd name="T74" fmla="*/ 138 w 2136"/>
              <a:gd name="T75" fmla="*/ 870 h 1368"/>
              <a:gd name="T76" fmla="*/ 0 w 2136"/>
              <a:gd name="T77" fmla="*/ 978 h 13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2136" h="1368">
                <a:moveTo>
                  <a:pt x="900" y="1314"/>
                </a:moveTo>
                <a:lnTo>
                  <a:pt x="1068" y="1314"/>
                </a:lnTo>
                <a:lnTo>
                  <a:pt x="1194" y="1320"/>
                </a:lnTo>
                <a:lnTo>
                  <a:pt x="1536" y="1332"/>
                </a:lnTo>
                <a:lnTo>
                  <a:pt x="1746" y="1344"/>
                </a:lnTo>
                <a:lnTo>
                  <a:pt x="1918" y="1352"/>
                </a:lnTo>
                <a:lnTo>
                  <a:pt x="2040" y="1368"/>
                </a:lnTo>
                <a:lnTo>
                  <a:pt x="2094" y="1362"/>
                </a:lnTo>
                <a:lnTo>
                  <a:pt x="2116" y="1352"/>
                </a:lnTo>
                <a:lnTo>
                  <a:pt x="2130" y="1332"/>
                </a:lnTo>
                <a:lnTo>
                  <a:pt x="2136" y="1278"/>
                </a:lnTo>
                <a:lnTo>
                  <a:pt x="2136" y="1182"/>
                </a:lnTo>
                <a:lnTo>
                  <a:pt x="2124" y="1092"/>
                </a:lnTo>
                <a:lnTo>
                  <a:pt x="2100" y="984"/>
                </a:lnTo>
                <a:lnTo>
                  <a:pt x="2070" y="888"/>
                </a:lnTo>
                <a:lnTo>
                  <a:pt x="2047" y="815"/>
                </a:lnTo>
                <a:lnTo>
                  <a:pt x="2004" y="720"/>
                </a:lnTo>
                <a:lnTo>
                  <a:pt x="1968" y="648"/>
                </a:lnTo>
                <a:lnTo>
                  <a:pt x="1926" y="582"/>
                </a:lnTo>
                <a:lnTo>
                  <a:pt x="1866" y="492"/>
                </a:lnTo>
                <a:lnTo>
                  <a:pt x="1824" y="438"/>
                </a:lnTo>
                <a:lnTo>
                  <a:pt x="1764" y="372"/>
                </a:lnTo>
                <a:lnTo>
                  <a:pt x="1716" y="324"/>
                </a:lnTo>
                <a:lnTo>
                  <a:pt x="1651" y="266"/>
                </a:lnTo>
                <a:lnTo>
                  <a:pt x="1576" y="206"/>
                </a:lnTo>
                <a:lnTo>
                  <a:pt x="1470" y="138"/>
                </a:lnTo>
                <a:lnTo>
                  <a:pt x="1387" y="86"/>
                </a:lnTo>
                <a:lnTo>
                  <a:pt x="1278" y="30"/>
                </a:lnTo>
                <a:lnTo>
                  <a:pt x="1194" y="0"/>
                </a:lnTo>
                <a:lnTo>
                  <a:pt x="1140" y="0"/>
                </a:lnTo>
                <a:lnTo>
                  <a:pt x="1086" y="30"/>
                </a:lnTo>
                <a:lnTo>
                  <a:pt x="990" y="108"/>
                </a:lnTo>
                <a:lnTo>
                  <a:pt x="876" y="210"/>
                </a:lnTo>
                <a:lnTo>
                  <a:pt x="780" y="300"/>
                </a:lnTo>
                <a:lnTo>
                  <a:pt x="624" y="444"/>
                </a:lnTo>
                <a:lnTo>
                  <a:pt x="450" y="600"/>
                </a:lnTo>
                <a:lnTo>
                  <a:pt x="288" y="744"/>
                </a:lnTo>
                <a:lnTo>
                  <a:pt x="138" y="870"/>
                </a:lnTo>
                <a:lnTo>
                  <a:pt x="0" y="978"/>
                </a:lnTo>
              </a:path>
            </a:pathLst>
          </a:custGeom>
          <a:noFill/>
          <a:ln w="19080" cap="flat">
            <a:solidFill>
              <a:srgbClr val="CC66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s-CO">
              <a:solidFill>
                <a:srgbClr val="FFFFFF"/>
              </a:solidFill>
            </a:endParaRPr>
          </a:p>
        </p:txBody>
      </p:sp>
      <p:sp>
        <p:nvSpPr>
          <p:cNvPr id="64517" name="Oval 5"/>
          <p:cNvSpPr>
            <a:spLocks noChangeArrowheads="1"/>
          </p:cNvSpPr>
          <p:nvPr/>
        </p:nvSpPr>
        <p:spPr bwMode="auto">
          <a:xfrm>
            <a:off x="6343650" y="3681413"/>
            <a:ext cx="96838" cy="82550"/>
          </a:xfrm>
          <a:prstGeom prst="ellipse">
            <a:avLst/>
          </a:prstGeom>
          <a:solidFill>
            <a:srgbClr val="F5D87D"/>
          </a:solidFill>
          <a:ln w="9360" cap="sq">
            <a:solidFill>
              <a:srgbClr val="CC66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s-CO">
              <a:solidFill>
                <a:srgbClr val="FFFFFF"/>
              </a:solidFill>
            </a:endParaRPr>
          </a:p>
        </p:txBody>
      </p:sp>
      <p:sp>
        <p:nvSpPr>
          <p:cNvPr id="64518" name="Oval 6"/>
          <p:cNvSpPr>
            <a:spLocks noChangeArrowheads="1"/>
          </p:cNvSpPr>
          <p:nvPr/>
        </p:nvSpPr>
        <p:spPr bwMode="auto">
          <a:xfrm>
            <a:off x="6951664" y="3749675"/>
            <a:ext cx="77787" cy="77788"/>
          </a:xfrm>
          <a:prstGeom prst="ellipse">
            <a:avLst/>
          </a:prstGeom>
          <a:solidFill>
            <a:srgbClr val="F5D87D"/>
          </a:solidFill>
          <a:ln w="9360" cap="sq">
            <a:solidFill>
              <a:srgbClr val="CC66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s-CO">
              <a:solidFill>
                <a:srgbClr val="FFFFFF"/>
              </a:solidFill>
            </a:endParaRPr>
          </a:p>
        </p:txBody>
      </p:sp>
      <p:sp>
        <p:nvSpPr>
          <p:cNvPr id="64519" name="Oval 7"/>
          <p:cNvSpPr>
            <a:spLocks noChangeArrowheads="1"/>
          </p:cNvSpPr>
          <p:nvPr/>
        </p:nvSpPr>
        <p:spPr bwMode="auto">
          <a:xfrm>
            <a:off x="7169150" y="3756025"/>
            <a:ext cx="77788" cy="77788"/>
          </a:xfrm>
          <a:prstGeom prst="ellipse">
            <a:avLst/>
          </a:prstGeom>
          <a:solidFill>
            <a:srgbClr val="F5D87D"/>
          </a:solidFill>
          <a:ln w="9360" cap="sq">
            <a:solidFill>
              <a:srgbClr val="CC66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s-CO">
              <a:solidFill>
                <a:srgbClr val="FFFFFF"/>
              </a:solidFill>
            </a:endParaRPr>
          </a:p>
        </p:txBody>
      </p:sp>
      <p:sp>
        <p:nvSpPr>
          <p:cNvPr id="64520" name="Oval 8"/>
          <p:cNvSpPr>
            <a:spLocks noChangeArrowheads="1"/>
          </p:cNvSpPr>
          <p:nvPr/>
        </p:nvSpPr>
        <p:spPr bwMode="auto">
          <a:xfrm>
            <a:off x="6742114" y="3729039"/>
            <a:ext cx="77787" cy="79375"/>
          </a:xfrm>
          <a:prstGeom prst="ellipse">
            <a:avLst/>
          </a:prstGeom>
          <a:solidFill>
            <a:srgbClr val="F5D87D"/>
          </a:solidFill>
          <a:ln w="9360" cap="sq">
            <a:solidFill>
              <a:srgbClr val="CC66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s-CO">
              <a:solidFill>
                <a:srgbClr val="FFFFFF"/>
              </a:solidFill>
            </a:endParaRPr>
          </a:p>
        </p:txBody>
      </p:sp>
      <p:sp>
        <p:nvSpPr>
          <p:cNvPr id="64521" name="Freeform 9"/>
          <p:cNvSpPr>
            <a:spLocks noChangeArrowheads="1"/>
          </p:cNvSpPr>
          <p:nvPr/>
        </p:nvSpPr>
        <p:spPr bwMode="auto">
          <a:xfrm>
            <a:off x="5148264" y="2438401"/>
            <a:ext cx="2693987" cy="1458913"/>
          </a:xfrm>
          <a:custGeom>
            <a:avLst/>
            <a:gdLst>
              <a:gd name="T0" fmla="*/ 2349 w 3043"/>
              <a:gd name="T1" fmla="*/ 1431 h 1648"/>
              <a:gd name="T2" fmla="*/ 2780 w 3043"/>
              <a:gd name="T3" fmla="*/ 1629 h 1648"/>
              <a:gd name="T4" fmla="*/ 3019 w 3043"/>
              <a:gd name="T5" fmla="*/ 1629 h 1648"/>
              <a:gd name="T6" fmla="*/ 3043 w 3043"/>
              <a:gd name="T7" fmla="*/ 1424 h 1648"/>
              <a:gd name="T8" fmla="*/ 2963 w 3043"/>
              <a:gd name="T9" fmla="*/ 1070 h 1648"/>
              <a:gd name="T10" fmla="*/ 2840 w 3043"/>
              <a:gd name="T11" fmla="*/ 781 h 1648"/>
              <a:gd name="T12" fmla="*/ 2667 w 3043"/>
              <a:gd name="T13" fmla="*/ 528 h 1648"/>
              <a:gd name="T14" fmla="*/ 2458 w 3043"/>
              <a:gd name="T15" fmla="*/ 320 h 1648"/>
              <a:gd name="T16" fmla="*/ 2140 w 3043"/>
              <a:gd name="T17" fmla="*/ 104 h 1648"/>
              <a:gd name="T18" fmla="*/ 1842 w 3043"/>
              <a:gd name="T19" fmla="*/ 0 h 1648"/>
              <a:gd name="T20" fmla="*/ 1524 w 3043"/>
              <a:gd name="T21" fmla="*/ 253 h 1648"/>
              <a:gd name="T22" fmla="*/ 1010 w 3043"/>
              <a:gd name="T23" fmla="*/ 723 h 1648"/>
              <a:gd name="T24" fmla="*/ 474 w 3043"/>
              <a:gd name="T25" fmla="*/ 1176 h 1648"/>
              <a:gd name="T26" fmla="*/ 135 w 3043"/>
              <a:gd name="T27" fmla="*/ 1404 h 1648"/>
              <a:gd name="T28" fmla="*/ 303 w 3043"/>
              <a:gd name="T29" fmla="*/ 1389 h 1648"/>
              <a:gd name="T30" fmla="*/ 654 w 3043"/>
              <a:gd name="T31" fmla="*/ 1152 h 1648"/>
              <a:gd name="T32" fmla="*/ 1035 w 3043"/>
              <a:gd name="T33" fmla="*/ 1032 h 1648"/>
              <a:gd name="T34" fmla="*/ 1662 w 3043"/>
              <a:gd name="T35" fmla="*/ 990 h 1648"/>
              <a:gd name="T36" fmla="*/ 2061 w 3043"/>
              <a:gd name="T37" fmla="*/ 1044 h 1648"/>
              <a:gd name="T38" fmla="*/ 2304 w 3043"/>
              <a:gd name="T39" fmla="*/ 1251 h 1648"/>
              <a:gd name="T40" fmla="*/ 2016 w 3043"/>
              <a:gd name="T41" fmla="*/ 1212 h 1648"/>
              <a:gd name="T42" fmla="*/ 1743 w 3043"/>
              <a:gd name="T43" fmla="*/ 1203 h 1648"/>
              <a:gd name="T44" fmla="*/ 1434 w 3043"/>
              <a:gd name="T45" fmla="*/ 1239 h 1648"/>
              <a:gd name="T46" fmla="*/ 1122 w 3043"/>
              <a:gd name="T47" fmla="*/ 1212 h 1648"/>
              <a:gd name="T48" fmla="*/ 900 w 3043"/>
              <a:gd name="T49" fmla="*/ 1185 h 1648"/>
              <a:gd name="T50" fmla="*/ 795 w 3043"/>
              <a:gd name="T51" fmla="*/ 1290 h 1648"/>
              <a:gd name="T52" fmla="*/ 822 w 3043"/>
              <a:gd name="T53" fmla="*/ 1398 h 1648"/>
              <a:gd name="T54" fmla="*/ 1005 w 3043"/>
              <a:gd name="T55" fmla="*/ 1458 h 1648"/>
              <a:gd name="T56" fmla="*/ 1296 w 3043"/>
              <a:gd name="T57" fmla="*/ 1401 h 1648"/>
              <a:gd name="T58" fmla="*/ 1506 w 3043"/>
              <a:gd name="T59" fmla="*/ 1311 h 1648"/>
              <a:gd name="T60" fmla="*/ 1524 w 3043"/>
              <a:gd name="T61" fmla="*/ 1407 h 1648"/>
              <a:gd name="T62" fmla="*/ 1500 w 3043"/>
              <a:gd name="T63" fmla="*/ 1533 h 1648"/>
              <a:gd name="T64" fmla="*/ 1764 w 3043"/>
              <a:gd name="T65" fmla="*/ 1512 h 1648"/>
              <a:gd name="T66" fmla="*/ 1725 w 3043"/>
              <a:gd name="T67" fmla="*/ 1323 h 1648"/>
              <a:gd name="T68" fmla="*/ 1824 w 3043"/>
              <a:gd name="T69" fmla="*/ 1290 h 1648"/>
              <a:gd name="T70" fmla="*/ 1935 w 3043"/>
              <a:gd name="T71" fmla="*/ 1488 h 1648"/>
              <a:gd name="T72" fmla="*/ 2004 w 3043"/>
              <a:gd name="T73" fmla="*/ 1533 h 1648"/>
              <a:gd name="T74" fmla="*/ 1953 w 3043"/>
              <a:gd name="T75" fmla="*/ 1368 h 1648"/>
              <a:gd name="T76" fmla="*/ 2022 w 3043"/>
              <a:gd name="T77" fmla="*/ 1314 h 1648"/>
              <a:gd name="T78" fmla="*/ 2112 w 3043"/>
              <a:gd name="T79" fmla="*/ 1428 h 1648"/>
              <a:gd name="T80" fmla="*/ 2253 w 3043"/>
              <a:gd name="T81" fmla="*/ 1593 h 1648"/>
              <a:gd name="T82" fmla="*/ 2199 w 3043"/>
              <a:gd name="T83" fmla="*/ 1383 h 16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3043" h="1648">
                <a:moveTo>
                  <a:pt x="2256" y="1326"/>
                </a:moveTo>
                <a:lnTo>
                  <a:pt x="2310" y="1341"/>
                </a:lnTo>
                <a:lnTo>
                  <a:pt x="2349" y="1431"/>
                </a:lnTo>
                <a:lnTo>
                  <a:pt x="2442" y="1611"/>
                </a:lnTo>
                <a:lnTo>
                  <a:pt x="2573" y="1619"/>
                </a:lnTo>
                <a:lnTo>
                  <a:pt x="2780" y="1629"/>
                </a:lnTo>
                <a:lnTo>
                  <a:pt x="2927" y="1648"/>
                </a:lnTo>
                <a:lnTo>
                  <a:pt x="2992" y="1641"/>
                </a:lnTo>
                <a:lnTo>
                  <a:pt x="3019" y="1629"/>
                </a:lnTo>
                <a:lnTo>
                  <a:pt x="3036" y="1605"/>
                </a:lnTo>
                <a:lnTo>
                  <a:pt x="3043" y="1540"/>
                </a:lnTo>
                <a:lnTo>
                  <a:pt x="3043" y="1424"/>
                </a:lnTo>
                <a:lnTo>
                  <a:pt x="3029" y="1316"/>
                </a:lnTo>
                <a:lnTo>
                  <a:pt x="3000" y="1185"/>
                </a:lnTo>
                <a:lnTo>
                  <a:pt x="2963" y="1070"/>
                </a:lnTo>
                <a:lnTo>
                  <a:pt x="2936" y="982"/>
                </a:lnTo>
                <a:lnTo>
                  <a:pt x="2884" y="867"/>
                </a:lnTo>
                <a:lnTo>
                  <a:pt x="2840" y="781"/>
                </a:lnTo>
                <a:lnTo>
                  <a:pt x="2790" y="701"/>
                </a:lnTo>
                <a:lnTo>
                  <a:pt x="2718" y="593"/>
                </a:lnTo>
                <a:lnTo>
                  <a:pt x="2667" y="528"/>
                </a:lnTo>
                <a:lnTo>
                  <a:pt x="2595" y="448"/>
                </a:lnTo>
                <a:lnTo>
                  <a:pt x="2537" y="390"/>
                </a:lnTo>
                <a:lnTo>
                  <a:pt x="2458" y="320"/>
                </a:lnTo>
                <a:lnTo>
                  <a:pt x="2368" y="248"/>
                </a:lnTo>
                <a:lnTo>
                  <a:pt x="2240" y="166"/>
                </a:lnTo>
                <a:lnTo>
                  <a:pt x="2140" y="104"/>
                </a:lnTo>
                <a:lnTo>
                  <a:pt x="2009" y="36"/>
                </a:lnTo>
                <a:lnTo>
                  <a:pt x="1907" y="0"/>
                </a:lnTo>
                <a:lnTo>
                  <a:pt x="1842" y="0"/>
                </a:lnTo>
                <a:lnTo>
                  <a:pt x="1777" y="36"/>
                </a:lnTo>
                <a:lnTo>
                  <a:pt x="1661" y="130"/>
                </a:lnTo>
                <a:lnTo>
                  <a:pt x="1524" y="253"/>
                </a:lnTo>
                <a:lnTo>
                  <a:pt x="1408" y="361"/>
                </a:lnTo>
                <a:lnTo>
                  <a:pt x="1220" y="535"/>
                </a:lnTo>
                <a:lnTo>
                  <a:pt x="1010" y="723"/>
                </a:lnTo>
                <a:lnTo>
                  <a:pt x="815" y="896"/>
                </a:lnTo>
                <a:lnTo>
                  <a:pt x="634" y="1048"/>
                </a:lnTo>
                <a:lnTo>
                  <a:pt x="474" y="1176"/>
                </a:lnTo>
                <a:lnTo>
                  <a:pt x="348" y="1272"/>
                </a:lnTo>
                <a:lnTo>
                  <a:pt x="246" y="1350"/>
                </a:lnTo>
                <a:lnTo>
                  <a:pt x="135" y="1404"/>
                </a:lnTo>
                <a:lnTo>
                  <a:pt x="0" y="1443"/>
                </a:lnTo>
                <a:lnTo>
                  <a:pt x="162" y="1437"/>
                </a:lnTo>
                <a:lnTo>
                  <a:pt x="303" y="1389"/>
                </a:lnTo>
                <a:lnTo>
                  <a:pt x="444" y="1296"/>
                </a:lnTo>
                <a:lnTo>
                  <a:pt x="549" y="1221"/>
                </a:lnTo>
                <a:lnTo>
                  <a:pt x="654" y="1152"/>
                </a:lnTo>
                <a:lnTo>
                  <a:pt x="708" y="1122"/>
                </a:lnTo>
                <a:lnTo>
                  <a:pt x="834" y="1068"/>
                </a:lnTo>
                <a:lnTo>
                  <a:pt x="1035" y="1032"/>
                </a:lnTo>
                <a:lnTo>
                  <a:pt x="1290" y="1002"/>
                </a:lnTo>
                <a:lnTo>
                  <a:pt x="1473" y="993"/>
                </a:lnTo>
                <a:lnTo>
                  <a:pt x="1662" y="990"/>
                </a:lnTo>
                <a:lnTo>
                  <a:pt x="1779" y="996"/>
                </a:lnTo>
                <a:lnTo>
                  <a:pt x="1926" y="1005"/>
                </a:lnTo>
                <a:lnTo>
                  <a:pt x="2061" y="1044"/>
                </a:lnTo>
                <a:lnTo>
                  <a:pt x="2190" y="1119"/>
                </a:lnTo>
                <a:lnTo>
                  <a:pt x="2250" y="1164"/>
                </a:lnTo>
                <a:lnTo>
                  <a:pt x="2304" y="1251"/>
                </a:lnTo>
                <a:lnTo>
                  <a:pt x="2226" y="1242"/>
                </a:lnTo>
                <a:lnTo>
                  <a:pt x="2121" y="1221"/>
                </a:lnTo>
                <a:lnTo>
                  <a:pt x="2016" y="1212"/>
                </a:lnTo>
                <a:lnTo>
                  <a:pt x="1917" y="1206"/>
                </a:lnTo>
                <a:lnTo>
                  <a:pt x="1821" y="1206"/>
                </a:lnTo>
                <a:lnTo>
                  <a:pt x="1743" y="1203"/>
                </a:lnTo>
                <a:lnTo>
                  <a:pt x="1650" y="1212"/>
                </a:lnTo>
                <a:lnTo>
                  <a:pt x="1545" y="1224"/>
                </a:lnTo>
                <a:lnTo>
                  <a:pt x="1434" y="1239"/>
                </a:lnTo>
                <a:lnTo>
                  <a:pt x="1338" y="1242"/>
                </a:lnTo>
                <a:lnTo>
                  <a:pt x="1245" y="1236"/>
                </a:lnTo>
                <a:lnTo>
                  <a:pt x="1122" y="1212"/>
                </a:lnTo>
                <a:lnTo>
                  <a:pt x="1023" y="1188"/>
                </a:lnTo>
                <a:lnTo>
                  <a:pt x="960" y="1179"/>
                </a:lnTo>
                <a:lnTo>
                  <a:pt x="900" y="1185"/>
                </a:lnTo>
                <a:lnTo>
                  <a:pt x="843" y="1209"/>
                </a:lnTo>
                <a:lnTo>
                  <a:pt x="810" y="1248"/>
                </a:lnTo>
                <a:lnTo>
                  <a:pt x="795" y="1290"/>
                </a:lnTo>
                <a:lnTo>
                  <a:pt x="795" y="1332"/>
                </a:lnTo>
                <a:lnTo>
                  <a:pt x="804" y="1368"/>
                </a:lnTo>
                <a:lnTo>
                  <a:pt x="822" y="1398"/>
                </a:lnTo>
                <a:lnTo>
                  <a:pt x="861" y="1425"/>
                </a:lnTo>
                <a:lnTo>
                  <a:pt x="924" y="1443"/>
                </a:lnTo>
                <a:lnTo>
                  <a:pt x="1005" y="1458"/>
                </a:lnTo>
                <a:lnTo>
                  <a:pt x="1104" y="1455"/>
                </a:lnTo>
                <a:lnTo>
                  <a:pt x="1197" y="1434"/>
                </a:lnTo>
                <a:lnTo>
                  <a:pt x="1296" y="1401"/>
                </a:lnTo>
                <a:lnTo>
                  <a:pt x="1386" y="1350"/>
                </a:lnTo>
                <a:lnTo>
                  <a:pt x="1431" y="1326"/>
                </a:lnTo>
                <a:lnTo>
                  <a:pt x="1506" y="1311"/>
                </a:lnTo>
                <a:lnTo>
                  <a:pt x="1539" y="1335"/>
                </a:lnTo>
                <a:lnTo>
                  <a:pt x="1554" y="1371"/>
                </a:lnTo>
                <a:lnTo>
                  <a:pt x="1524" y="1407"/>
                </a:lnTo>
                <a:lnTo>
                  <a:pt x="1497" y="1443"/>
                </a:lnTo>
                <a:lnTo>
                  <a:pt x="1488" y="1491"/>
                </a:lnTo>
                <a:lnTo>
                  <a:pt x="1500" y="1533"/>
                </a:lnTo>
                <a:lnTo>
                  <a:pt x="1521" y="1581"/>
                </a:lnTo>
                <a:lnTo>
                  <a:pt x="1776" y="1584"/>
                </a:lnTo>
                <a:lnTo>
                  <a:pt x="1764" y="1512"/>
                </a:lnTo>
                <a:lnTo>
                  <a:pt x="1743" y="1422"/>
                </a:lnTo>
                <a:lnTo>
                  <a:pt x="1734" y="1368"/>
                </a:lnTo>
                <a:lnTo>
                  <a:pt x="1725" y="1323"/>
                </a:lnTo>
                <a:lnTo>
                  <a:pt x="1755" y="1290"/>
                </a:lnTo>
                <a:lnTo>
                  <a:pt x="1794" y="1281"/>
                </a:lnTo>
                <a:lnTo>
                  <a:pt x="1824" y="1290"/>
                </a:lnTo>
                <a:lnTo>
                  <a:pt x="1851" y="1329"/>
                </a:lnTo>
                <a:lnTo>
                  <a:pt x="1896" y="1422"/>
                </a:lnTo>
                <a:lnTo>
                  <a:pt x="1935" y="1488"/>
                </a:lnTo>
                <a:lnTo>
                  <a:pt x="1977" y="1557"/>
                </a:lnTo>
                <a:lnTo>
                  <a:pt x="2010" y="1593"/>
                </a:lnTo>
                <a:lnTo>
                  <a:pt x="2004" y="1533"/>
                </a:lnTo>
                <a:lnTo>
                  <a:pt x="1986" y="1464"/>
                </a:lnTo>
                <a:lnTo>
                  <a:pt x="1965" y="1407"/>
                </a:lnTo>
                <a:lnTo>
                  <a:pt x="1953" y="1368"/>
                </a:lnTo>
                <a:lnTo>
                  <a:pt x="1965" y="1338"/>
                </a:lnTo>
                <a:lnTo>
                  <a:pt x="1992" y="1320"/>
                </a:lnTo>
                <a:lnTo>
                  <a:pt x="2022" y="1314"/>
                </a:lnTo>
                <a:lnTo>
                  <a:pt x="2052" y="1326"/>
                </a:lnTo>
                <a:lnTo>
                  <a:pt x="2082" y="1365"/>
                </a:lnTo>
                <a:lnTo>
                  <a:pt x="2112" y="1428"/>
                </a:lnTo>
                <a:lnTo>
                  <a:pt x="2160" y="1515"/>
                </a:lnTo>
                <a:lnTo>
                  <a:pt x="2202" y="1599"/>
                </a:lnTo>
                <a:lnTo>
                  <a:pt x="2253" y="1593"/>
                </a:lnTo>
                <a:lnTo>
                  <a:pt x="2244" y="1509"/>
                </a:lnTo>
                <a:lnTo>
                  <a:pt x="2211" y="1437"/>
                </a:lnTo>
                <a:lnTo>
                  <a:pt x="2199" y="1383"/>
                </a:lnTo>
                <a:lnTo>
                  <a:pt x="2214" y="1344"/>
                </a:lnTo>
                <a:lnTo>
                  <a:pt x="2253" y="1329"/>
                </a:lnTo>
              </a:path>
            </a:pathLst>
          </a:custGeom>
          <a:solidFill>
            <a:srgbClr val="CCFFFF"/>
          </a:solidFill>
          <a:ln w="19080" cap="flat">
            <a:solidFill>
              <a:srgbClr val="CC66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s-CO">
              <a:solidFill>
                <a:srgbClr val="FFFFFF"/>
              </a:solidFill>
            </a:endParaRPr>
          </a:p>
        </p:txBody>
      </p:sp>
      <p:grpSp>
        <p:nvGrpSpPr>
          <p:cNvPr id="64522" name="Group 10"/>
          <p:cNvGrpSpPr>
            <a:grpSpLocks/>
          </p:cNvGrpSpPr>
          <p:nvPr/>
        </p:nvGrpSpPr>
        <p:grpSpPr bwMode="auto">
          <a:xfrm>
            <a:off x="6459538" y="3502025"/>
            <a:ext cx="684212" cy="128588"/>
            <a:chOff x="3109" y="2206"/>
            <a:chExt cx="431" cy="81"/>
          </a:xfrm>
        </p:grpSpPr>
        <p:sp>
          <p:nvSpPr>
            <p:cNvPr id="64523" name="Line 11"/>
            <p:cNvSpPr>
              <a:spLocks noChangeShapeType="1"/>
            </p:cNvSpPr>
            <p:nvPr/>
          </p:nvSpPr>
          <p:spPr bwMode="auto">
            <a:xfrm>
              <a:off x="3224" y="2212"/>
              <a:ext cx="21" cy="45"/>
            </a:xfrm>
            <a:prstGeom prst="line">
              <a:avLst/>
            </a:prstGeom>
            <a:noFill/>
            <a:ln w="9360" cap="sq">
              <a:solidFill>
                <a:srgbClr val="CC66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>
                <a:defRPr/>
              </a:pPr>
              <a:endParaRPr lang="es-CO">
                <a:solidFill>
                  <a:srgbClr val="FFFFFF"/>
                </a:solidFill>
              </a:endParaRPr>
            </a:p>
          </p:txBody>
        </p:sp>
        <p:sp>
          <p:nvSpPr>
            <p:cNvPr id="64524" name="Line 12"/>
            <p:cNvSpPr>
              <a:spLocks noChangeShapeType="1"/>
            </p:cNvSpPr>
            <p:nvPr/>
          </p:nvSpPr>
          <p:spPr bwMode="auto">
            <a:xfrm>
              <a:off x="3251" y="2212"/>
              <a:ext cx="14" cy="34"/>
            </a:xfrm>
            <a:prstGeom prst="line">
              <a:avLst/>
            </a:prstGeom>
            <a:noFill/>
            <a:ln w="9360" cap="sq">
              <a:solidFill>
                <a:srgbClr val="CC66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>
                <a:defRPr/>
              </a:pPr>
              <a:endParaRPr lang="es-CO">
                <a:solidFill>
                  <a:srgbClr val="FFFFFF"/>
                </a:solidFill>
              </a:endParaRPr>
            </a:p>
          </p:txBody>
        </p:sp>
        <p:sp>
          <p:nvSpPr>
            <p:cNvPr id="64525" name="Line 13"/>
            <p:cNvSpPr>
              <a:spLocks noChangeShapeType="1"/>
            </p:cNvSpPr>
            <p:nvPr/>
          </p:nvSpPr>
          <p:spPr bwMode="auto">
            <a:xfrm flipV="1">
              <a:off x="3125" y="2215"/>
              <a:ext cx="37" cy="51"/>
            </a:xfrm>
            <a:prstGeom prst="line">
              <a:avLst/>
            </a:prstGeom>
            <a:noFill/>
            <a:ln w="9360" cap="sq">
              <a:solidFill>
                <a:srgbClr val="CC66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>
                <a:defRPr/>
              </a:pPr>
              <a:endParaRPr lang="es-CO">
                <a:solidFill>
                  <a:srgbClr val="FFFFFF"/>
                </a:solidFill>
              </a:endParaRPr>
            </a:p>
          </p:txBody>
        </p:sp>
        <p:sp>
          <p:nvSpPr>
            <p:cNvPr id="64526" name="Line 14"/>
            <p:cNvSpPr>
              <a:spLocks noChangeShapeType="1"/>
            </p:cNvSpPr>
            <p:nvPr/>
          </p:nvSpPr>
          <p:spPr bwMode="auto">
            <a:xfrm flipV="1">
              <a:off x="3141" y="2212"/>
              <a:ext cx="45" cy="62"/>
            </a:xfrm>
            <a:prstGeom prst="line">
              <a:avLst/>
            </a:prstGeom>
            <a:noFill/>
            <a:ln w="9360" cap="sq">
              <a:solidFill>
                <a:srgbClr val="CC66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>
                <a:defRPr/>
              </a:pPr>
              <a:endParaRPr lang="es-CO">
                <a:solidFill>
                  <a:srgbClr val="FFFFFF"/>
                </a:solidFill>
              </a:endParaRPr>
            </a:p>
          </p:txBody>
        </p:sp>
        <p:sp>
          <p:nvSpPr>
            <p:cNvPr id="64527" name="Line 15"/>
            <p:cNvSpPr>
              <a:spLocks noChangeShapeType="1"/>
            </p:cNvSpPr>
            <p:nvPr/>
          </p:nvSpPr>
          <p:spPr bwMode="auto">
            <a:xfrm flipH="1" flipV="1">
              <a:off x="3355" y="2208"/>
              <a:ext cx="33" cy="67"/>
            </a:xfrm>
            <a:prstGeom prst="line">
              <a:avLst/>
            </a:prstGeom>
            <a:noFill/>
            <a:ln w="9360" cap="sq">
              <a:solidFill>
                <a:srgbClr val="CC66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>
                <a:defRPr/>
              </a:pPr>
              <a:endParaRPr lang="es-CO">
                <a:solidFill>
                  <a:srgbClr val="FFFFFF"/>
                </a:solidFill>
              </a:endParaRPr>
            </a:p>
          </p:txBody>
        </p:sp>
        <p:sp>
          <p:nvSpPr>
            <p:cNvPr id="64528" name="Line 16"/>
            <p:cNvSpPr>
              <a:spLocks noChangeShapeType="1"/>
            </p:cNvSpPr>
            <p:nvPr/>
          </p:nvSpPr>
          <p:spPr bwMode="auto">
            <a:xfrm flipH="1" flipV="1">
              <a:off x="3379" y="2209"/>
              <a:ext cx="28" cy="61"/>
            </a:xfrm>
            <a:prstGeom prst="line">
              <a:avLst/>
            </a:prstGeom>
            <a:noFill/>
            <a:ln w="9360" cap="sq">
              <a:solidFill>
                <a:srgbClr val="CC66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>
                <a:defRPr/>
              </a:pPr>
              <a:endParaRPr lang="es-CO">
                <a:solidFill>
                  <a:srgbClr val="FFFFFF"/>
                </a:solidFill>
              </a:endParaRPr>
            </a:p>
          </p:txBody>
        </p:sp>
        <p:sp>
          <p:nvSpPr>
            <p:cNvPr id="64529" name="Line 17"/>
            <p:cNvSpPr>
              <a:spLocks noChangeShapeType="1"/>
            </p:cNvSpPr>
            <p:nvPr/>
          </p:nvSpPr>
          <p:spPr bwMode="auto">
            <a:xfrm flipH="1" flipV="1">
              <a:off x="3497" y="2223"/>
              <a:ext cx="24" cy="55"/>
            </a:xfrm>
            <a:prstGeom prst="line">
              <a:avLst/>
            </a:prstGeom>
            <a:noFill/>
            <a:ln w="9360" cap="sq">
              <a:solidFill>
                <a:srgbClr val="CC66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>
                <a:defRPr/>
              </a:pPr>
              <a:endParaRPr lang="es-CO">
                <a:solidFill>
                  <a:srgbClr val="FFFFFF"/>
                </a:solidFill>
              </a:endParaRPr>
            </a:p>
          </p:txBody>
        </p:sp>
        <p:sp>
          <p:nvSpPr>
            <p:cNvPr id="64530" name="Line 18"/>
            <p:cNvSpPr>
              <a:spLocks noChangeShapeType="1"/>
            </p:cNvSpPr>
            <p:nvPr/>
          </p:nvSpPr>
          <p:spPr bwMode="auto">
            <a:xfrm flipH="1" flipV="1">
              <a:off x="3521" y="2223"/>
              <a:ext cx="20" cy="51"/>
            </a:xfrm>
            <a:prstGeom prst="line">
              <a:avLst/>
            </a:prstGeom>
            <a:noFill/>
            <a:ln w="9360" cap="sq">
              <a:solidFill>
                <a:srgbClr val="CC66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>
                <a:defRPr/>
              </a:pPr>
              <a:endParaRPr lang="es-CO">
                <a:solidFill>
                  <a:srgbClr val="FFFFFF"/>
                </a:solidFill>
              </a:endParaRPr>
            </a:p>
          </p:txBody>
        </p:sp>
        <p:sp>
          <p:nvSpPr>
            <p:cNvPr id="64531" name="Line 19"/>
            <p:cNvSpPr>
              <a:spLocks noChangeShapeType="1"/>
            </p:cNvSpPr>
            <p:nvPr/>
          </p:nvSpPr>
          <p:spPr bwMode="auto">
            <a:xfrm flipV="1">
              <a:off x="3109" y="2213"/>
              <a:ext cx="29" cy="45"/>
            </a:xfrm>
            <a:prstGeom prst="line">
              <a:avLst/>
            </a:prstGeom>
            <a:noFill/>
            <a:ln w="9360" cap="sq">
              <a:solidFill>
                <a:srgbClr val="CC66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>
                <a:defRPr/>
              </a:pPr>
              <a:endParaRPr lang="es-CO">
                <a:solidFill>
                  <a:srgbClr val="FFFFFF"/>
                </a:solidFill>
              </a:endParaRPr>
            </a:p>
          </p:txBody>
        </p:sp>
        <p:sp>
          <p:nvSpPr>
            <p:cNvPr id="64532" name="Line 20"/>
            <p:cNvSpPr>
              <a:spLocks noChangeShapeType="1"/>
            </p:cNvSpPr>
            <p:nvPr/>
          </p:nvSpPr>
          <p:spPr bwMode="auto">
            <a:xfrm flipH="1" flipV="1">
              <a:off x="3272" y="2205"/>
              <a:ext cx="24" cy="48"/>
            </a:xfrm>
            <a:prstGeom prst="line">
              <a:avLst/>
            </a:prstGeom>
            <a:noFill/>
            <a:ln w="9360" cap="sq">
              <a:solidFill>
                <a:srgbClr val="CC66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>
                <a:defRPr/>
              </a:pPr>
              <a:endParaRPr lang="es-CO">
                <a:solidFill>
                  <a:srgbClr val="FFFFFF"/>
                </a:solidFill>
              </a:endParaRPr>
            </a:p>
          </p:txBody>
        </p:sp>
        <p:sp>
          <p:nvSpPr>
            <p:cNvPr id="64533" name="Line 21"/>
            <p:cNvSpPr>
              <a:spLocks noChangeShapeType="1"/>
            </p:cNvSpPr>
            <p:nvPr/>
          </p:nvSpPr>
          <p:spPr bwMode="auto">
            <a:xfrm flipH="1" flipV="1">
              <a:off x="3328" y="2209"/>
              <a:ext cx="44" cy="77"/>
            </a:xfrm>
            <a:prstGeom prst="line">
              <a:avLst/>
            </a:prstGeom>
            <a:noFill/>
            <a:ln w="9360" cap="sq">
              <a:solidFill>
                <a:srgbClr val="CC66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>
                <a:defRPr/>
              </a:pPr>
              <a:endParaRPr lang="es-CO">
                <a:solidFill>
                  <a:srgbClr val="FFFFFF"/>
                </a:solidFill>
              </a:endParaRPr>
            </a:p>
          </p:txBody>
        </p:sp>
        <p:sp>
          <p:nvSpPr>
            <p:cNvPr id="64534" name="Line 22"/>
            <p:cNvSpPr>
              <a:spLocks noChangeShapeType="1"/>
            </p:cNvSpPr>
            <p:nvPr/>
          </p:nvSpPr>
          <p:spPr bwMode="auto">
            <a:xfrm flipH="1" flipV="1">
              <a:off x="3468" y="2218"/>
              <a:ext cx="37" cy="70"/>
            </a:xfrm>
            <a:prstGeom prst="line">
              <a:avLst/>
            </a:prstGeom>
            <a:noFill/>
            <a:ln w="9360" cap="sq">
              <a:solidFill>
                <a:srgbClr val="CC66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>
                <a:defRPr/>
              </a:pPr>
              <a:endParaRPr lang="es-CO">
                <a:solidFill>
                  <a:srgbClr val="FFFFFF"/>
                </a:solidFill>
              </a:endParaRPr>
            </a:p>
          </p:txBody>
        </p:sp>
      </p:grpSp>
      <p:sp>
        <p:nvSpPr>
          <p:cNvPr id="64535" name="Text Box 23"/>
          <p:cNvSpPr txBox="1">
            <a:spLocks noChangeArrowheads="1"/>
          </p:cNvSpPr>
          <p:nvPr/>
        </p:nvSpPr>
        <p:spPr bwMode="auto">
          <a:xfrm>
            <a:off x="2324100" y="471489"/>
            <a:ext cx="7543800" cy="6429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ctr">
            <a:spAutoFit/>
          </a:bodyPr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spcBef>
                <a:spcPts val="2250"/>
              </a:spcBef>
              <a:buClrTx/>
              <a:defRPr/>
            </a:pPr>
            <a:r>
              <a:rPr lang="es-CO" altLang="es-CO" sz="3600" b="1">
                <a:solidFill>
                  <a:srgbClr val="FDEA9B"/>
                </a:solidFill>
              </a:rPr>
              <a:t>Oído interno: la cóclea</a:t>
            </a:r>
          </a:p>
        </p:txBody>
      </p:sp>
    </p:spTree>
    <p:extLst>
      <p:ext uri="{BB962C8B-B14F-4D97-AF65-F5344CB8AC3E}">
        <p14:creationId xmlns:p14="http://schemas.microsoft.com/office/powerpoint/2010/main" val="1800369633"/>
      </p:ext>
    </p:extLst>
  </p:cSld>
  <p:clrMapOvr>
    <a:masterClrMapping/>
  </p:clrMapOvr>
  <p:transition spd="slow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gradFill rotWithShape="0">
          <a:gsLst>
            <a:gs pos="0">
              <a:srgbClr val="000000"/>
            </a:gs>
            <a:gs pos="50000">
              <a:srgbClr val="003399"/>
            </a:gs>
            <a:gs pos="100000">
              <a:srgbClr val="000000"/>
            </a:gs>
          </a:gsLst>
          <a:lin ang="189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537" name="Freeform 1"/>
          <p:cNvSpPr>
            <a:spLocks noChangeArrowheads="1"/>
          </p:cNvSpPr>
          <p:nvPr/>
        </p:nvSpPr>
        <p:spPr bwMode="auto">
          <a:xfrm>
            <a:off x="4000500" y="2074863"/>
            <a:ext cx="4000500" cy="3441700"/>
          </a:xfrm>
          <a:custGeom>
            <a:avLst/>
            <a:gdLst>
              <a:gd name="T0" fmla="*/ 25 w 2520"/>
              <a:gd name="T1" fmla="*/ 1358 h 2168"/>
              <a:gd name="T2" fmla="*/ 59 w 2520"/>
              <a:gd name="T3" fmla="*/ 1455 h 2168"/>
              <a:gd name="T4" fmla="*/ 149 w 2520"/>
              <a:gd name="T5" fmla="*/ 1620 h 2168"/>
              <a:gd name="T6" fmla="*/ 311 w 2520"/>
              <a:gd name="T7" fmla="*/ 1805 h 2168"/>
              <a:gd name="T8" fmla="*/ 584 w 2520"/>
              <a:gd name="T9" fmla="*/ 2007 h 2168"/>
              <a:gd name="T10" fmla="*/ 935 w 2520"/>
              <a:gd name="T11" fmla="*/ 2132 h 2168"/>
              <a:gd name="T12" fmla="*/ 1266 w 2520"/>
              <a:gd name="T13" fmla="*/ 2168 h 2168"/>
              <a:gd name="T14" fmla="*/ 1540 w 2520"/>
              <a:gd name="T15" fmla="*/ 2136 h 2168"/>
              <a:gd name="T16" fmla="*/ 1782 w 2520"/>
              <a:gd name="T17" fmla="*/ 2071 h 2168"/>
              <a:gd name="T18" fmla="*/ 2072 w 2520"/>
              <a:gd name="T19" fmla="*/ 1910 h 2168"/>
              <a:gd name="T20" fmla="*/ 2326 w 2520"/>
              <a:gd name="T21" fmla="*/ 1668 h 2168"/>
              <a:gd name="T22" fmla="*/ 2460 w 2520"/>
              <a:gd name="T23" fmla="*/ 1418 h 2168"/>
              <a:gd name="T24" fmla="*/ 2520 w 2520"/>
              <a:gd name="T25" fmla="*/ 1160 h 2168"/>
              <a:gd name="T26" fmla="*/ 2512 w 2520"/>
              <a:gd name="T27" fmla="*/ 927 h 2168"/>
              <a:gd name="T28" fmla="*/ 2427 w 2520"/>
              <a:gd name="T29" fmla="*/ 645 h 2168"/>
              <a:gd name="T30" fmla="*/ 2318 w 2520"/>
              <a:gd name="T31" fmla="*/ 484 h 2168"/>
              <a:gd name="T32" fmla="*/ 2170 w 2520"/>
              <a:gd name="T33" fmla="*/ 330 h 2168"/>
              <a:gd name="T34" fmla="*/ 2041 w 2520"/>
              <a:gd name="T35" fmla="*/ 234 h 2168"/>
              <a:gd name="T36" fmla="*/ 1898 w 2520"/>
              <a:gd name="T37" fmla="*/ 151 h 2168"/>
              <a:gd name="T38" fmla="*/ 1730 w 2520"/>
              <a:gd name="T39" fmla="*/ 81 h 2168"/>
              <a:gd name="T40" fmla="*/ 1553 w 2520"/>
              <a:gd name="T41" fmla="*/ 32 h 2168"/>
              <a:gd name="T42" fmla="*/ 1366 w 2520"/>
              <a:gd name="T43" fmla="*/ 4 h 2168"/>
              <a:gd name="T44" fmla="*/ 1097 w 2520"/>
              <a:gd name="T45" fmla="*/ 12 h 2168"/>
              <a:gd name="T46" fmla="*/ 855 w 2520"/>
              <a:gd name="T47" fmla="*/ 56 h 2168"/>
              <a:gd name="T48" fmla="*/ 702 w 2520"/>
              <a:gd name="T49" fmla="*/ 109 h 2168"/>
              <a:gd name="T50" fmla="*/ 520 w 2520"/>
              <a:gd name="T51" fmla="*/ 202 h 2168"/>
              <a:gd name="T52" fmla="*/ 340 w 2520"/>
              <a:gd name="T53" fmla="*/ 330 h 2168"/>
              <a:gd name="T54" fmla="*/ 219 w 2520"/>
              <a:gd name="T55" fmla="*/ 459 h 2168"/>
              <a:gd name="T56" fmla="*/ 130 w 2520"/>
              <a:gd name="T57" fmla="*/ 582 h 2168"/>
              <a:gd name="T58" fmla="*/ 71 w 2520"/>
              <a:gd name="T59" fmla="*/ 691 h 2168"/>
              <a:gd name="T60" fmla="*/ 33 w 2520"/>
              <a:gd name="T61" fmla="*/ 794 h 2168"/>
              <a:gd name="T62" fmla="*/ 4 w 2520"/>
              <a:gd name="T63" fmla="*/ 911 h 2168"/>
              <a:gd name="T64" fmla="*/ 15 w 2520"/>
              <a:gd name="T65" fmla="*/ 1004 h 2168"/>
              <a:gd name="T66" fmla="*/ 90 w 2520"/>
              <a:gd name="T67" fmla="*/ 1058 h 2168"/>
              <a:gd name="T68" fmla="*/ 284 w 2520"/>
              <a:gd name="T69" fmla="*/ 1078 h 2168"/>
              <a:gd name="T70" fmla="*/ 594 w 2520"/>
              <a:gd name="T71" fmla="*/ 1085 h 2168"/>
              <a:gd name="T72" fmla="*/ 1019 w 2520"/>
              <a:gd name="T73" fmla="*/ 1091 h 2168"/>
              <a:gd name="T74" fmla="*/ 1362 w 2520"/>
              <a:gd name="T75" fmla="*/ 1100 h 2168"/>
              <a:gd name="T76" fmla="*/ 1586 w 2520"/>
              <a:gd name="T77" fmla="*/ 1089 h 2168"/>
              <a:gd name="T78" fmla="*/ 1524 w 2520"/>
              <a:gd name="T79" fmla="*/ 1126 h 2168"/>
              <a:gd name="T80" fmla="*/ 1091 w 2520"/>
              <a:gd name="T81" fmla="*/ 1156 h 2168"/>
              <a:gd name="T82" fmla="*/ 773 w 2520"/>
              <a:gd name="T83" fmla="*/ 1168 h 2168"/>
              <a:gd name="T84" fmla="*/ 371 w 2520"/>
              <a:gd name="T85" fmla="*/ 1188 h 2168"/>
              <a:gd name="T86" fmla="*/ 137 w 2520"/>
              <a:gd name="T87" fmla="*/ 1233 h 2168"/>
              <a:gd name="T88" fmla="*/ 47 w 2520"/>
              <a:gd name="T89" fmla="*/ 1268 h 2168"/>
              <a:gd name="T90" fmla="*/ 15 w 2520"/>
              <a:gd name="T91" fmla="*/ 1310 h 21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2520" h="2168">
                <a:moveTo>
                  <a:pt x="17" y="1307"/>
                </a:moveTo>
                <a:lnTo>
                  <a:pt x="25" y="1358"/>
                </a:lnTo>
                <a:lnTo>
                  <a:pt x="40" y="1411"/>
                </a:lnTo>
                <a:lnTo>
                  <a:pt x="59" y="1455"/>
                </a:lnTo>
                <a:lnTo>
                  <a:pt x="81" y="1503"/>
                </a:lnTo>
                <a:lnTo>
                  <a:pt x="149" y="1620"/>
                </a:lnTo>
                <a:lnTo>
                  <a:pt x="214" y="1713"/>
                </a:lnTo>
                <a:lnTo>
                  <a:pt x="311" y="1805"/>
                </a:lnTo>
                <a:lnTo>
                  <a:pt x="439" y="1914"/>
                </a:lnTo>
                <a:lnTo>
                  <a:pt x="584" y="2007"/>
                </a:lnTo>
                <a:lnTo>
                  <a:pt x="762" y="2083"/>
                </a:lnTo>
                <a:lnTo>
                  <a:pt x="935" y="2132"/>
                </a:lnTo>
                <a:lnTo>
                  <a:pt x="1121" y="2164"/>
                </a:lnTo>
                <a:lnTo>
                  <a:pt x="1266" y="2168"/>
                </a:lnTo>
                <a:lnTo>
                  <a:pt x="1383" y="2164"/>
                </a:lnTo>
                <a:lnTo>
                  <a:pt x="1540" y="2136"/>
                </a:lnTo>
                <a:lnTo>
                  <a:pt x="1641" y="2116"/>
                </a:lnTo>
                <a:lnTo>
                  <a:pt x="1782" y="2071"/>
                </a:lnTo>
                <a:lnTo>
                  <a:pt x="1937" y="2000"/>
                </a:lnTo>
                <a:lnTo>
                  <a:pt x="2072" y="1910"/>
                </a:lnTo>
                <a:lnTo>
                  <a:pt x="2213" y="1793"/>
                </a:lnTo>
                <a:lnTo>
                  <a:pt x="2326" y="1668"/>
                </a:lnTo>
                <a:lnTo>
                  <a:pt x="2411" y="1527"/>
                </a:lnTo>
                <a:lnTo>
                  <a:pt x="2460" y="1418"/>
                </a:lnTo>
                <a:lnTo>
                  <a:pt x="2496" y="1306"/>
                </a:lnTo>
                <a:lnTo>
                  <a:pt x="2520" y="1160"/>
                </a:lnTo>
                <a:lnTo>
                  <a:pt x="2520" y="1039"/>
                </a:lnTo>
                <a:lnTo>
                  <a:pt x="2512" y="927"/>
                </a:lnTo>
                <a:lnTo>
                  <a:pt x="2475" y="774"/>
                </a:lnTo>
                <a:lnTo>
                  <a:pt x="2427" y="645"/>
                </a:lnTo>
                <a:lnTo>
                  <a:pt x="2375" y="564"/>
                </a:lnTo>
                <a:lnTo>
                  <a:pt x="2318" y="484"/>
                </a:lnTo>
                <a:lnTo>
                  <a:pt x="2234" y="391"/>
                </a:lnTo>
                <a:lnTo>
                  <a:pt x="2170" y="330"/>
                </a:lnTo>
                <a:lnTo>
                  <a:pt x="2105" y="278"/>
                </a:lnTo>
                <a:lnTo>
                  <a:pt x="2041" y="234"/>
                </a:lnTo>
                <a:lnTo>
                  <a:pt x="1976" y="193"/>
                </a:lnTo>
                <a:lnTo>
                  <a:pt x="1898" y="151"/>
                </a:lnTo>
                <a:lnTo>
                  <a:pt x="1815" y="113"/>
                </a:lnTo>
                <a:lnTo>
                  <a:pt x="1730" y="81"/>
                </a:lnTo>
                <a:lnTo>
                  <a:pt x="1653" y="56"/>
                </a:lnTo>
                <a:lnTo>
                  <a:pt x="1553" y="32"/>
                </a:lnTo>
                <a:lnTo>
                  <a:pt x="1464" y="16"/>
                </a:lnTo>
                <a:lnTo>
                  <a:pt x="1366" y="4"/>
                </a:lnTo>
                <a:lnTo>
                  <a:pt x="1258" y="0"/>
                </a:lnTo>
                <a:lnTo>
                  <a:pt x="1097" y="12"/>
                </a:lnTo>
                <a:lnTo>
                  <a:pt x="954" y="32"/>
                </a:lnTo>
                <a:lnTo>
                  <a:pt x="855" y="56"/>
                </a:lnTo>
                <a:lnTo>
                  <a:pt x="782" y="76"/>
                </a:lnTo>
                <a:lnTo>
                  <a:pt x="702" y="109"/>
                </a:lnTo>
                <a:lnTo>
                  <a:pt x="613" y="149"/>
                </a:lnTo>
                <a:lnTo>
                  <a:pt x="520" y="202"/>
                </a:lnTo>
                <a:lnTo>
                  <a:pt x="415" y="270"/>
                </a:lnTo>
                <a:lnTo>
                  <a:pt x="340" y="330"/>
                </a:lnTo>
                <a:lnTo>
                  <a:pt x="278" y="391"/>
                </a:lnTo>
                <a:lnTo>
                  <a:pt x="219" y="459"/>
                </a:lnTo>
                <a:lnTo>
                  <a:pt x="170" y="520"/>
                </a:lnTo>
                <a:lnTo>
                  <a:pt x="130" y="582"/>
                </a:lnTo>
                <a:lnTo>
                  <a:pt x="101" y="633"/>
                </a:lnTo>
                <a:lnTo>
                  <a:pt x="71" y="691"/>
                </a:lnTo>
                <a:lnTo>
                  <a:pt x="49" y="746"/>
                </a:lnTo>
                <a:lnTo>
                  <a:pt x="33" y="794"/>
                </a:lnTo>
                <a:lnTo>
                  <a:pt x="19" y="850"/>
                </a:lnTo>
                <a:lnTo>
                  <a:pt x="4" y="911"/>
                </a:lnTo>
                <a:lnTo>
                  <a:pt x="0" y="968"/>
                </a:lnTo>
                <a:lnTo>
                  <a:pt x="15" y="1004"/>
                </a:lnTo>
                <a:lnTo>
                  <a:pt x="45" y="1038"/>
                </a:lnTo>
                <a:lnTo>
                  <a:pt x="90" y="1058"/>
                </a:lnTo>
                <a:lnTo>
                  <a:pt x="182" y="1070"/>
                </a:lnTo>
                <a:lnTo>
                  <a:pt x="284" y="1078"/>
                </a:lnTo>
                <a:lnTo>
                  <a:pt x="428" y="1085"/>
                </a:lnTo>
                <a:lnTo>
                  <a:pt x="594" y="1085"/>
                </a:lnTo>
                <a:lnTo>
                  <a:pt x="808" y="1088"/>
                </a:lnTo>
                <a:lnTo>
                  <a:pt x="1019" y="1091"/>
                </a:lnTo>
                <a:lnTo>
                  <a:pt x="1266" y="1096"/>
                </a:lnTo>
                <a:lnTo>
                  <a:pt x="1362" y="1100"/>
                </a:lnTo>
                <a:lnTo>
                  <a:pt x="1459" y="1101"/>
                </a:lnTo>
                <a:lnTo>
                  <a:pt x="1586" y="1089"/>
                </a:lnTo>
                <a:lnTo>
                  <a:pt x="1521" y="1108"/>
                </a:lnTo>
                <a:lnTo>
                  <a:pt x="1524" y="1126"/>
                </a:lnTo>
                <a:lnTo>
                  <a:pt x="1251" y="1148"/>
                </a:lnTo>
                <a:lnTo>
                  <a:pt x="1091" y="1156"/>
                </a:lnTo>
                <a:lnTo>
                  <a:pt x="937" y="1165"/>
                </a:lnTo>
                <a:lnTo>
                  <a:pt x="773" y="1168"/>
                </a:lnTo>
                <a:lnTo>
                  <a:pt x="540" y="1173"/>
                </a:lnTo>
                <a:lnTo>
                  <a:pt x="371" y="1188"/>
                </a:lnTo>
                <a:lnTo>
                  <a:pt x="239" y="1208"/>
                </a:lnTo>
                <a:lnTo>
                  <a:pt x="137" y="1233"/>
                </a:lnTo>
                <a:lnTo>
                  <a:pt x="72" y="1253"/>
                </a:lnTo>
                <a:lnTo>
                  <a:pt x="47" y="1268"/>
                </a:lnTo>
                <a:lnTo>
                  <a:pt x="22" y="1285"/>
                </a:lnTo>
                <a:lnTo>
                  <a:pt x="15" y="1310"/>
                </a:lnTo>
              </a:path>
            </a:pathLst>
          </a:custGeom>
          <a:solidFill>
            <a:srgbClr val="FFFF99"/>
          </a:solidFill>
          <a:ln w="28440" cap="flat">
            <a:solidFill>
              <a:srgbClr val="CC66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s-CO">
              <a:solidFill>
                <a:srgbClr val="FFFFFF"/>
              </a:solidFill>
            </a:endParaRPr>
          </a:p>
        </p:txBody>
      </p:sp>
      <p:sp>
        <p:nvSpPr>
          <p:cNvPr id="65538" name="Freeform 2"/>
          <p:cNvSpPr>
            <a:spLocks noChangeArrowheads="1"/>
          </p:cNvSpPr>
          <p:nvPr/>
        </p:nvSpPr>
        <p:spPr bwMode="auto">
          <a:xfrm>
            <a:off x="4276726" y="2214563"/>
            <a:ext cx="2341563" cy="1484312"/>
          </a:xfrm>
          <a:custGeom>
            <a:avLst/>
            <a:gdLst>
              <a:gd name="T0" fmla="*/ 419 w 1475"/>
              <a:gd name="T1" fmla="*/ 923 h 935"/>
              <a:gd name="T2" fmla="*/ 359 w 1475"/>
              <a:gd name="T3" fmla="*/ 927 h 935"/>
              <a:gd name="T4" fmla="*/ 289 w 1475"/>
              <a:gd name="T5" fmla="*/ 928 h 935"/>
              <a:gd name="T6" fmla="*/ 228 w 1475"/>
              <a:gd name="T7" fmla="*/ 932 h 935"/>
              <a:gd name="T8" fmla="*/ 149 w 1475"/>
              <a:gd name="T9" fmla="*/ 935 h 935"/>
              <a:gd name="T10" fmla="*/ 99 w 1475"/>
              <a:gd name="T11" fmla="*/ 928 h 935"/>
              <a:gd name="T12" fmla="*/ 64 w 1475"/>
              <a:gd name="T13" fmla="*/ 923 h 935"/>
              <a:gd name="T14" fmla="*/ 28 w 1475"/>
              <a:gd name="T15" fmla="*/ 903 h 935"/>
              <a:gd name="T16" fmla="*/ 16 w 1475"/>
              <a:gd name="T17" fmla="*/ 883 h 935"/>
              <a:gd name="T18" fmla="*/ 0 w 1475"/>
              <a:gd name="T19" fmla="*/ 838 h 935"/>
              <a:gd name="T20" fmla="*/ 0 w 1475"/>
              <a:gd name="T21" fmla="*/ 794 h 935"/>
              <a:gd name="T22" fmla="*/ 8 w 1475"/>
              <a:gd name="T23" fmla="*/ 733 h 935"/>
              <a:gd name="T24" fmla="*/ 21 w 1475"/>
              <a:gd name="T25" fmla="*/ 688 h 935"/>
              <a:gd name="T26" fmla="*/ 40 w 1475"/>
              <a:gd name="T27" fmla="*/ 641 h 935"/>
              <a:gd name="T28" fmla="*/ 67 w 1475"/>
              <a:gd name="T29" fmla="*/ 588 h 935"/>
              <a:gd name="T30" fmla="*/ 101 w 1475"/>
              <a:gd name="T31" fmla="*/ 532 h 935"/>
              <a:gd name="T32" fmla="*/ 140 w 1475"/>
              <a:gd name="T33" fmla="*/ 475 h 935"/>
              <a:gd name="T34" fmla="*/ 185 w 1475"/>
              <a:gd name="T35" fmla="*/ 411 h 935"/>
              <a:gd name="T36" fmla="*/ 253 w 1475"/>
              <a:gd name="T37" fmla="*/ 332 h 935"/>
              <a:gd name="T38" fmla="*/ 326 w 1475"/>
              <a:gd name="T39" fmla="*/ 262 h 935"/>
              <a:gd name="T40" fmla="*/ 407 w 1475"/>
              <a:gd name="T41" fmla="*/ 202 h 935"/>
              <a:gd name="T42" fmla="*/ 500 w 1475"/>
              <a:gd name="T43" fmla="*/ 141 h 935"/>
              <a:gd name="T44" fmla="*/ 605 w 1475"/>
              <a:gd name="T45" fmla="*/ 93 h 935"/>
              <a:gd name="T46" fmla="*/ 701 w 1475"/>
              <a:gd name="T47" fmla="*/ 56 h 935"/>
              <a:gd name="T48" fmla="*/ 814 w 1475"/>
              <a:gd name="T49" fmla="*/ 28 h 935"/>
              <a:gd name="T50" fmla="*/ 923 w 1475"/>
              <a:gd name="T51" fmla="*/ 8 h 935"/>
              <a:gd name="T52" fmla="*/ 1056 w 1475"/>
              <a:gd name="T53" fmla="*/ 0 h 935"/>
              <a:gd name="T54" fmla="*/ 1169 w 1475"/>
              <a:gd name="T55" fmla="*/ 8 h 935"/>
              <a:gd name="T56" fmla="*/ 1286 w 1475"/>
              <a:gd name="T57" fmla="*/ 20 h 935"/>
              <a:gd name="T58" fmla="*/ 1378 w 1475"/>
              <a:gd name="T59" fmla="*/ 40 h 935"/>
              <a:gd name="T60" fmla="*/ 1427 w 1475"/>
              <a:gd name="T61" fmla="*/ 56 h 935"/>
              <a:gd name="T62" fmla="*/ 1447 w 1475"/>
              <a:gd name="T63" fmla="*/ 68 h 935"/>
              <a:gd name="T64" fmla="*/ 1462 w 1475"/>
              <a:gd name="T65" fmla="*/ 84 h 935"/>
              <a:gd name="T66" fmla="*/ 1471 w 1475"/>
              <a:gd name="T67" fmla="*/ 97 h 935"/>
              <a:gd name="T68" fmla="*/ 1475 w 1475"/>
              <a:gd name="T69" fmla="*/ 121 h 935"/>
              <a:gd name="T70" fmla="*/ 1471 w 1475"/>
              <a:gd name="T71" fmla="*/ 161 h 935"/>
              <a:gd name="T72" fmla="*/ 1434 w 1475"/>
              <a:gd name="T73" fmla="*/ 204 h 935"/>
              <a:gd name="T74" fmla="*/ 1323 w 1475"/>
              <a:gd name="T75" fmla="*/ 282 h 935"/>
              <a:gd name="T76" fmla="*/ 1224 w 1475"/>
              <a:gd name="T77" fmla="*/ 354 h 935"/>
              <a:gd name="T78" fmla="*/ 1116 w 1475"/>
              <a:gd name="T79" fmla="*/ 438 h 935"/>
              <a:gd name="T80" fmla="*/ 1044 w 1475"/>
              <a:gd name="T81" fmla="*/ 501 h 935"/>
              <a:gd name="T82" fmla="*/ 975 w 1475"/>
              <a:gd name="T83" fmla="*/ 558 h 935"/>
              <a:gd name="T84" fmla="*/ 885 w 1475"/>
              <a:gd name="T85" fmla="*/ 645 h 935"/>
              <a:gd name="T86" fmla="*/ 789 w 1475"/>
              <a:gd name="T87" fmla="*/ 750 h 935"/>
              <a:gd name="T88" fmla="*/ 689 w 1475"/>
              <a:gd name="T89" fmla="*/ 854 h 935"/>
              <a:gd name="T90" fmla="*/ 629 w 1475"/>
              <a:gd name="T91" fmla="*/ 887 h 935"/>
              <a:gd name="T92" fmla="*/ 572 w 1475"/>
              <a:gd name="T93" fmla="*/ 907 h 935"/>
              <a:gd name="T94" fmla="*/ 529 w 1475"/>
              <a:gd name="T95" fmla="*/ 914 h 935"/>
              <a:gd name="T96" fmla="*/ 466 w 1475"/>
              <a:gd name="T97" fmla="*/ 920 h 935"/>
              <a:gd name="T98" fmla="*/ 419 w 1475"/>
              <a:gd name="T99" fmla="*/ 923 h 9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475" h="935">
                <a:moveTo>
                  <a:pt x="419" y="923"/>
                </a:moveTo>
                <a:lnTo>
                  <a:pt x="359" y="927"/>
                </a:lnTo>
                <a:lnTo>
                  <a:pt x="289" y="928"/>
                </a:lnTo>
                <a:lnTo>
                  <a:pt x="228" y="932"/>
                </a:lnTo>
                <a:lnTo>
                  <a:pt x="149" y="935"/>
                </a:lnTo>
                <a:lnTo>
                  <a:pt x="99" y="928"/>
                </a:lnTo>
                <a:lnTo>
                  <a:pt x="64" y="923"/>
                </a:lnTo>
                <a:lnTo>
                  <a:pt x="28" y="903"/>
                </a:lnTo>
                <a:lnTo>
                  <a:pt x="16" y="883"/>
                </a:lnTo>
                <a:lnTo>
                  <a:pt x="0" y="838"/>
                </a:lnTo>
                <a:lnTo>
                  <a:pt x="0" y="794"/>
                </a:lnTo>
                <a:lnTo>
                  <a:pt x="8" y="733"/>
                </a:lnTo>
                <a:lnTo>
                  <a:pt x="21" y="688"/>
                </a:lnTo>
                <a:lnTo>
                  <a:pt x="40" y="641"/>
                </a:lnTo>
                <a:lnTo>
                  <a:pt x="67" y="588"/>
                </a:lnTo>
                <a:lnTo>
                  <a:pt x="101" y="532"/>
                </a:lnTo>
                <a:lnTo>
                  <a:pt x="140" y="475"/>
                </a:lnTo>
                <a:lnTo>
                  <a:pt x="185" y="411"/>
                </a:lnTo>
                <a:lnTo>
                  <a:pt x="253" y="332"/>
                </a:lnTo>
                <a:lnTo>
                  <a:pt x="326" y="262"/>
                </a:lnTo>
                <a:lnTo>
                  <a:pt x="407" y="202"/>
                </a:lnTo>
                <a:lnTo>
                  <a:pt x="500" y="141"/>
                </a:lnTo>
                <a:lnTo>
                  <a:pt x="605" y="93"/>
                </a:lnTo>
                <a:lnTo>
                  <a:pt x="701" y="56"/>
                </a:lnTo>
                <a:lnTo>
                  <a:pt x="814" y="28"/>
                </a:lnTo>
                <a:lnTo>
                  <a:pt x="923" y="8"/>
                </a:lnTo>
                <a:lnTo>
                  <a:pt x="1056" y="0"/>
                </a:lnTo>
                <a:lnTo>
                  <a:pt x="1169" y="8"/>
                </a:lnTo>
                <a:lnTo>
                  <a:pt x="1286" y="20"/>
                </a:lnTo>
                <a:lnTo>
                  <a:pt x="1378" y="40"/>
                </a:lnTo>
                <a:lnTo>
                  <a:pt x="1427" y="56"/>
                </a:lnTo>
                <a:lnTo>
                  <a:pt x="1447" y="68"/>
                </a:lnTo>
                <a:lnTo>
                  <a:pt x="1462" y="84"/>
                </a:lnTo>
                <a:lnTo>
                  <a:pt x="1471" y="97"/>
                </a:lnTo>
                <a:lnTo>
                  <a:pt x="1475" y="121"/>
                </a:lnTo>
                <a:lnTo>
                  <a:pt x="1471" y="161"/>
                </a:lnTo>
                <a:lnTo>
                  <a:pt x="1434" y="204"/>
                </a:lnTo>
                <a:lnTo>
                  <a:pt x="1323" y="282"/>
                </a:lnTo>
                <a:lnTo>
                  <a:pt x="1224" y="354"/>
                </a:lnTo>
                <a:lnTo>
                  <a:pt x="1116" y="438"/>
                </a:lnTo>
                <a:lnTo>
                  <a:pt x="1044" y="501"/>
                </a:lnTo>
                <a:lnTo>
                  <a:pt x="975" y="558"/>
                </a:lnTo>
                <a:lnTo>
                  <a:pt x="885" y="645"/>
                </a:lnTo>
                <a:lnTo>
                  <a:pt x="789" y="750"/>
                </a:lnTo>
                <a:lnTo>
                  <a:pt x="689" y="854"/>
                </a:lnTo>
                <a:lnTo>
                  <a:pt x="629" y="887"/>
                </a:lnTo>
                <a:lnTo>
                  <a:pt x="572" y="907"/>
                </a:lnTo>
                <a:lnTo>
                  <a:pt x="529" y="914"/>
                </a:lnTo>
                <a:lnTo>
                  <a:pt x="466" y="920"/>
                </a:lnTo>
                <a:lnTo>
                  <a:pt x="419" y="923"/>
                </a:lnTo>
              </a:path>
            </a:pathLst>
          </a:custGeom>
          <a:solidFill>
            <a:srgbClr val="CCFFFF"/>
          </a:solidFill>
          <a:ln w="19080" cap="flat">
            <a:solidFill>
              <a:srgbClr val="CC66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s-CO">
              <a:solidFill>
                <a:srgbClr val="FFFFFF"/>
              </a:solidFill>
            </a:endParaRPr>
          </a:p>
        </p:txBody>
      </p:sp>
      <p:sp>
        <p:nvSpPr>
          <p:cNvPr id="65539" name="Freeform 3"/>
          <p:cNvSpPr>
            <a:spLocks noChangeArrowheads="1"/>
          </p:cNvSpPr>
          <p:nvPr/>
        </p:nvSpPr>
        <p:spPr bwMode="auto">
          <a:xfrm>
            <a:off x="4411663" y="3789363"/>
            <a:ext cx="3422650" cy="1484312"/>
          </a:xfrm>
          <a:custGeom>
            <a:avLst/>
            <a:gdLst>
              <a:gd name="T0" fmla="*/ 81 w 2156"/>
              <a:gd name="T1" fmla="*/ 527 h 935"/>
              <a:gd name="T2" fmla="*/ 44 w 2156"/>
              <a:gd name="T3" fmla="*/ 475 h 935"/>
              <a:gd name="T4" fmla="*/ 16 w 2156"/>
              <a:gd name="T5" fmla="*/ 418 h 935"/>
              <a:gd name="T6" fmla="*/ 4 w 2156"/>
              <a:gd name="T7" fmla="*/ 370 h 935"/>
              <a:gd name="T8" fmla="*/ 0 w 2156"/>
              <a:gd name="T9" fmla="*/ 313 h 935"/>
              <a:gd name="T10" fmla="*/ 12 w 2156"/>
              <a:gd name="T11" fmla="*/ 257 h 935"/>
              <a:gd name="T12" fmla="*/ 23 w 2156"/>
              <a:gd name="T13" fmla="*/ 232 h 935"/>
              <a:gd name="T14" fmla="*/ 36 w 2156"/>
              <a:gd name="T15" fmla="*/ 208 h 935"/>
              <a:gd name="T16" fmla="*/ 55 w 2156"/>
              <a:gd name="T17" fmla="*/ 188 h 935"/>
              <a:gd name="T18" fmla="*/ 81 w 2156"/>
              <a:gd name="T19" fmla="*/ 172 h 935"/>
              <a:gd name="T20" fmla="*/ 111 w 2156"/>
              <a:gd name="T21" fmla="*/ 159 h 935"/>
              <a:gd name="T22" fmla="*/ 174 w 2156"/>
              <a:gd name="T23" fmla="*/ 147 h 935"/>
              <a:gd name="T24" fmla="*/ 278 w 2156"/>
              <a:gd name="T25" fmla="*/ 136 h 935"/>
              <a:gd name="T26" fmla="*/ 455 w 2156"/>
              <a:gd name="T27" fmla="*/ 128 h 935"/>
              <a:gd name="T28" fmla="*/ 609 w 2156"/>
              <a:gd name="T29" fmla="*/ 124 h 935"/>
              <a:gd name="T30" fmla="*/ 786 w 2156"/>
              <a:gd name="T31" fmla="*/ 116 h 935"/>
              <a:gd name="T32" fmla="*/ 959 w 2156"/>
              <a:gd name="T33" fmla="*/ 103 h 935"/>
              <a:gd name="T34" fmla="*/ 1040 w 2156"/>
              <a:gd name="T35" fmla="*/ 97 h 935"/>
              <a:gd name="T36" fmla="*/ 1140 w 2156"/>
              <a:gd name="T37" fmla="*/ 87 h 935"/>
              <a:gd name="T38" fmla="*/ 1183 w 2156"/>
              <a:gd name="T39" fmla="*/ 81 h 935"/>
              <a:gd name="T40" fmla="*/ 1225 w 2156"/>
              <a:gd name="T41" fmla="*/ 71 h 935"/>
              <a:gd name="T42" fmla="*/ 1273 w 2156"/>
              <a:gd name="T43" fmla="*/ 51 h 935"/>
              <a:gd name="T44" fmla="*/ 1364 w 2156"/>
              <a:gd name="T45" fmla="*/ 27 h 935"/>
              <a:gd name="T46" fmla="*/ 1462 w 2156"/>
              <a:gd name="T47" fmla="*/ 7 h 935"/>
              <a:gd name="T48" fmla="*/ 1544 w 2156"/>
              <a:gd name="T49" fmla="*/ 0 h 935"/>
              <a:gd name="T50" fmla="*/ 1667 w 2156"/>
              <a:gd name="T51" fmla="*/ 4 h 935"/>
              <a:gd name="T52" fmla="*/ 1762 w 2156"/>
              <a:gd name="T53" fmla="*/ 7 h 935"/>
              <a:gd name="T54" fmla="*/ 1939 w 2156"/>
              <a:gd name="T55" fmla="*/ 46 h 935"/>
              <a:gd name="T56" fmla="*/ 2032 w 2156"/>
              <a:gd name="T57" fmla="*/ 73 h 935"/>
              <a:gd name="T58" fmla="*/ 2081 w 2156"/>
              <a:gd name="T59" fmla="*/ 91 h 935"/>
              <a:gd name="T60" fmla="*/ 2116 w 2156"/>
              <a:gd name="T61" fmla="*/ 109 h 935"/>
              <a:gd name="T62" fmla="*/ 2132 w 2156"/>
              <a:gd name="T63" fmla="*/ 117 h 935"/>
              <a:gd name="T64" fmla="*/ 2152 w 2156"/>
              <a:gd name="T65" fmla="*/ 144 h 935"/>
              <a:gd name="T66" fmla="*/ 2156 w 2156"/>
              <a:gd name="T67" fmla="*/ 188 h 935"/>
              <a:gd name="T68" fmla="*/ 2148 w 2156"/>
              <a:gd name="T69" fmla="*/ 245 h 935"/>
              <a:gd name="T70" fmla="*/ 2128 w 2156"/>
              <a:gd name="T71" fmla="*/ 309 h 935"/>
              <a:gd name="T72" fmla="*/ 2092 w 2156"/>
              <a:gd name="T73" fmla="*/ 374 h 935"/>
              <a:gd name="T74" fmla="*/ 2047 w 2156"/>
              <a:gd name="T75" fmla="*/ 439 h 935"/>
              <a:gd name="T76" fmla="*/ 1999 w 2156"/>
              <a:gd name="T77" fmla="*/ 499 h 935"/>
              <a:gd name="T78" fmla="*/ 1918 w 2156"/>
              <a:gd name="T79" fmla="*/ 580 h 935"/>
              <a:gd name="T80" fmla="*/ 1797 w 2156"/>
              <a:gd name="T81" fmla="*/ 689 h 935"/>
              <a:gd name="T82" fmla="*/ 1689 w 2156"/>
              <a:gd name="T83" fmla="*/ 761 h 935"/>
              <a:gd name="T84" fmla="*/ 1596 w 2156"/>
              <a:gd name="T85" fmla="*/ 814 h 935"/>
              <a:gd name="T86" fmla="*/ 1463 w 2156"/>
              <a:gd name="T87" fmla="*/ 870 h 935"/>
              <a:gd name="T88" fmla="*/ 1334 w 2156"/>
              <a:gd name="T89" fmla="*/ 903 h 935"/>
              <a:gd name="T90" fmla="*/ 1221 w 2156"/>
              <a:gd name="T91" fmla="*/ 923 h 935"/>
              <a:gd name="T92" fmla="*/ 1072 w 2156"/>
              <a:gd name="T93" fmla="*/ 935 h 935"/>
              <a:gd name="T94" fmla="*/ 907 w 2156"/>
              <a:gd name="T95" fmla="*/ 935 h 935"/>
              <a:gd name="T96" fmla="*/ 802 w 2156"/>
              <a:gd name="T97" fmla="*/ 923 h 935"/>
              <a:gd name="T98" fmla="*/ 657 w 2156"/>
              <a:gd name="T99" fmla="*/ 891 h 935"/>
              <a:gd name="T100" fmla="*/ 488 w 2156"/>
              <a:gd name="T101" fmla="*/ 822 h 935"/>
              <a:gd name="T102" fmla="*/ 399 w 2156"/>
              <a:gd name="T103" fmla="*/ 774 h 935"/>
              <a:gd name="T104" fmla="*/ 294 w 2156"/>
              <a:gd name="T105" fmla="*/ 713 h 935"/>
              <a:gd name="T106" fmla="*/ 185 w 2156"/>
              <a:gd name="T107" fmla="*/ 632 h 935"/>
              <a:gd name="T108" fmla="*/ 125 w 2156"/>
              <a:gd name="T109" fmla="*/ 576 h 935"/>
              <a:gd name="T110" fmla="*/ 81 w 2156"/>
              <a:gd name="T111" fmla="*/ 527 h 9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2156" h="935">
                <a:moveTo>
                  <a:pt x="81" y="527"/>
                </a:moveTo>
                <a:lnTo>
                  <a:pt x="44" y="475"/>
                </a:lnTo>
                <a:lnTo>
                  <a:pt x="16" y="418"/>
                </a:lnTo>
                <a:lnTo>
                  <a:pt x="4" y="370"/>
                </a:lnTo>
                <a:lnTo>
                  <a:pt x="0" y="313"/>
                </a:lnTo>
                <a:lnTo>
                  <a:pt x="12" y="257"/>
                </a:lnTo>
                <a:lnTo>
                  <a:pt x="23" y="232"/>
                </a:lnTo>
                <a:lnTo>
                  <a:pt x="36" y="208"/>
                </a:lnTo>
                <a:lnTo>
                  <a:pt x="55" y="188"/>
                </a:lnTo>
                <a:lnTo>
                  <a:pt x="81" y="172"/>
                </a:lnTo>
                <a:lnTo>
                  <a:pt x="111" y="159"/>
                </a:lnTo>
                <a:lnTo>
                  <a:pt x="174" y="147"/>
                </a:lnTo>
                <a:lnTo>
                  <a:pt x="278" y="136"/>
                </a:lnTo>
                <a:lnTo>
                  <a:pt x="455" y="128"/>
                </a:lnTo>
                <a:lnTo>
                  <a:pt x="609" y="124"/>
                </a:lnTo>
                <a:lnTo>
                  <a:pt x="786" y="116"/>
                </a:lnTo>
                <a:lnTo>
                  <a:pt x="959" y="103"/>
                </a:lnTo>
                <a:lnTo>
                  <a:pt x="1040" y="97"/>
                </a:lnTo>
                <a:lnTo>
                  <a:pt x="1140" y="87"/>
                </a:lnTo>
                <a:lnTo>
                  <a:pt x="1183" y="81"/>
                </a:lnTo>
                <a:lnTo>
                  <a:pt x="1225" y="71"/>
                </a:lnTo>
                <a:lnTo>
                  <a:pt x="1273" y="51"/>
                </a:lnTo>
                <a:lnTo>
                  <a:pt x="1364" y="27"/>
                </a:lnTo>
                <a:lnTo>
                  <a:pt x="1462" y="7"/>
                </a:lnTo>
                <a:lnTo>
                  <a:pt x="1544" y="0"/>
                </a:lnTo>
                <a:lnTo>
                  <a:pt x="1667" y="4"/>
                </a:lnTo>
                <a:lnTo>
                  <a:pt x="1762" y="7"/>
                </a:lnTo>
                <a:lnTo>
                  <a:pt x="1939" y="46"/>
                </a:lnTo>
                <a:lnTo>
                  <a:pt x="2032" y="73"/>
                </a:lnTo>
                <a:lnTo>
                  <a:pt x="2081" y="91"/>
                </a:lnTo>
                <a:lnTo>
                  <a:pt x="2116" y="109"/>
                </a:lnTo>
                <a:lnTo>
                  <a:pt x="2132" y="117"/>
                </a:lnTo>
                <a:lnTo>
                  <a:pt x="2152" y="144"/>
                </a:lnTo>
                <a:lnTo>
                  <a:pt x="2156" y="188"/>
                </a:lnTo>
                <a:lnTo>
                  <a:pt x="2148" y="245"/>
                </a:lnTo>
                <a:lnTo>
                  <a:pt x="2128" y="309"/>
                </a:lnTo>
                <a:lnTo>
                  <a:pt x="2092" y="374"/>
                </a:lnTo>
                <a:lnTo>
                  <a:pt x="2047" y="439"/>
                </a:lnTo>
                <a:lnTo>
                  <a:pt x="1999" y="499"/>
                </a:lnTo>
                <a:lnTo>
                  <a:pt x="1918" y="580"/>
                </a:lnTo>
                <a:lnTo>
                  <a:pt x="1797" y="689"/>
                </a:lnTo>
                <a:lnTo>
                  <a:pt x="1689" y="761"/>
                </a:lnTo>
                <a:lnTo>
                  <a:pt x="1596" y="814"/>
                </a:lnTo>
                <a:lnTo>
                  <a:pt x="1463" y="870"/>
                </a:lnTo>
                <a:lnTo>
                  <a:pt x="1334" y="903"/>
                </a:lnTo>
                <a:lnTo>
                  <a:pt x="1221" y="923"/>
                </a:lnTo>
                <a:lnTo>
                  <a:pt x="1072" y="935"/>
                </a:lnTo>
                <a:lnTo>
                  <a:pt x="907" y="935"/>
                </a:lnTo>
                <a:lnTo>
                  <a:pt x="802" y="923"/>
                </a:lnTo>
                <a:lnTo>
                  <a:pt x="657" y="891"/>
                </a:lnTo>
                <a:lnTo>
                  <a:pt x="488" y="822"/>
                </a:lnTo>
                <a:lnTo>
                  <a:pt x="399" y="774"/>
                </a:lnTo>
                <a:lnTo>
                  <a:pt x="294" y="713"/>
                </a:lnTo>
                <a:lnTo>
                  <a:pt x="185" y="632"/>
                </a:lnTo>
                <a:lnTo>
                  <a:pt x="125" y="576"/>
                </a:lnTo>
                <a:lnTo>
                  <a:pt x="81" y="527"/>
                </a:lnTo>
                <a:close/>
              </a:path>
            </a:pathLst>
          </a:custGeom>
          <a:solidFill>
            <a:srgbClr val="CCFFFF"/>
          </a:solidFill>
          <a:ln w="19080" cap="flat">
            <a:solidFill>
              <a:srgbClr val="CC66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s-CO">
              <a:solidFill>
                <a:srgbClr val="FFFFFF"/>
              </a:solidFill>
            </a:endParaRPr>
          </a:p>
        </p:txBody>
      </p:sp>
      <p:sp>
        <p:nvSpPr>
          <p:cNvPr id="65540" name="Freeform 4"/>
          <p:cNvSpPr>
            <a:spLocks noChangeArrowheads="1"/>
          </p:cNvSpPr>
          <p:nvPr/>
        </p:nvSpPr>
        <p:spPr bwMode="auto">
          <a:xfrm>
            <a:off x="5562600" y="2438401"/>
            <a:ext cx="2279650" cy="1452563"/>
          </a:xfrm>
          <a:custGeom>
            <a:avLst/>
            <a:gdLst>
              <a:gd name="T0" fmla="*/ 593 w 1436"/>
              <a:gd name="T1" fmla="*/ 864 h 915"/>
              <a:gd name="T2" fmla="*/ 696 w 1436"/>
              <a:gd name="T3" fmla="*/ 840 h 915"/>
              <a:gd name="T4" fmla="*/ 795 w 1436"/>
              <a:gd name="T5" fmla="*/ 825 h 915"/>
              <a:gd name="T6" fmla="*/ 933 w 1436"/>
              <a:gd name="T7" fmla="*/ 825 h 915"/>
              <a:gd name="T8" fmla="*/ 1058 w 1436"/>
              <a:gd name="T9" fmla="*/ 833 h 915"/>
              <a:gd name="T10" fmla="*/ 1152 w 1436"/>
              <a:gd name="T11" fmla="*/ 854 h 915"/>
              <a:gd name="T12" fmla="*/ 1197 w 1436"/>
              <a:gd name="T13" fmla="*/ 860 h 915"/>
              <a:gd name="T14" fmla="*/ 1287 w 1436"/>
              <a:gd name="T15" fmla="*/ 885 h 915"/>
              <a:gd name="T16" fmla="*/ 1361 w 1436"/>
              <a:gd name="T17" fmla="*/ 905 h 915"/>
              <a:gd name="T18" fmla="*/ 1408 w 1436"/>
              <a:gd name="T19" fmla="*/ 915 h 915"/>
              <a:gd name="T20" fmla="*/ 1423 w 1436"/>
              <a:gd name="T21" fmla="*/ 908 h 915"/>
              <a:gd name="T22" fmla="*/ 1432 w 1436"/>
              <a:gd name="T23" fmla="*/ 895 h 915"/>
              <a:gd name="T24" fmla="*/ 1436 w 1436"/>
              <a:gd name="T25" fmla="*/ 859 h 915"/>
              <a:gd name="T26" fmla="*/ 1436 w 1436"/>
              <a:gd name="T27" fmla="*/ 794 h 915"/>
              <a:gd name="T28" fmla="*/ 1428 w 1436"/>
              <a:gd name="T29" fmla="*/ 734 h 915"/>
              <a:gd name="T30" fmla="*/ 1412 w 1436"/>
              <a:gd name="T31" fmla="*/ 661 h 915"/>
              <a:gd name="T32" fmla="*/ 1392 w 1436"/>
              <a:gd name="T33" fmla="*/ 597 h 915"/>
              <a:gd name="T34" fmla="*/ 1376 w 1436"/>
              <a:gd name="T35" fmla="*/ 548 h 915"/>
              <a:gd name="T36" fmla="*/ 1347 w 1436"/>
              <a:gd name="T37" fmla="*/ 484 h 915"/>
              <a:gd name="T38" fmla="*/ 1323 w 1436"/>
              <a:gd name="T39" fmla="*/ 435 h 915"/>
              <a:gd name="T40" fmla="*/ 1295 w 1436"/>
              <a:gd name="T41" fmla="*/ 391 h 915"/>
              <a:gd name="T42" fmla="*/ 1254 w 1436"/>
              <a:gd name="T43" fmla="*/ 331 h 915"/>
              <a:gd name="T44" fmla="*/ 1226 w 1436"/>
              <a:gd name="T45" fmla="*/ 294 h 915"/>
              <a:gd name="T46" fmla="*/ 1186 w 1436"/>
              <a:gd name="T47" fmla="*/ 250 h 915"/>
              <a:gd name="T48" fmla="*/ 1154 w 1436"/>
              <a:gd name="T49" fmla="*/ 218 h 915"/>
              <a:gd name="T50" fmla="*/ 1110 w 1436"/>
              <a:gd name="T51" fmla="*/ 179 h 915"/>
              <a:gd name="T52" fmla="*/ 1060 w 1436"/>
              <a:gd name="T53" fmla="*/ 138 h 915"/>
              <a:gd name="T54" fmla="*/ 988 w 1436"/>
              <a:gd name="T55" fmla="*/ 93 h 915"/>
              <a:gd name="T56" fmla="*/ 932 w 1436"/>
              <a:gd name="T57" fmla="*/ 58 h 915"/>
              <a:gd name="T58" fmla="*/ 859 w 1436"/>
              <a:gd name="T59" fmla="*/ 20 h 915"/>
              <a:gd name="T60" fmla="*/ 803 w 1436"/>
              <a:gd name="T61" fmla="*/ 0 h 915"/>
              <a:gd name="T62" fmla="*/ 766 w 1436"/>
              <a:gd name="T63" fmla="*/ 0 h 915"/>
              <a:gd name="T64" fmla="*/ 730 w 1436"/>
              <a:gd name="T65" fmla="*/ 20 h 915"/>
              <a:gd name="T66" fmla="*/ 666 w 1436"/>
              <a:gd name="T67" fmla="*/ 73 h 915"/>
              <a:gd name="T68" fmla="*/ 589 w 1436"/>
              <a:gd name="T69" fmla="*/ 141 h 915"/>
              <a:gd name="T70" fmla="*/ 524 w 1436"/>
              <a:gd name="T71" fmla="*/ 202 h 915"/>
              <a:gd name="T72" fmla="*/ 420 w 1436"/>
              <a:gd name="T73" fmla="*/ 298 h 915"/>
              <a:gd name="T74" fmla="*/ 303 w 1436"/>
              <a:gd name="T75" fmla="*/ 403 h 915"/>
              <a:gd name="T76" fmla="*/ 194 w 1436"/>
              <a:gd name="T77" fmla="*/ 500 h 915"/>
              <a:gd name="T78" fmla="*/ 93 w 1436"/>
              <a:gd name="T79" fmla="*/ 584 h 915"/>
              <a:gd name="T80" fmla="*/ 0 w 1436"/>
              <a:gd name="T81" fmla="*/ 657 h 9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1436" h="915">
                <a:moveTo>
                  <a:pt x="593" y="864"/>
                </a:moveTo>
                <a:lnTo>
                  <a:pt x="696" y="840"/>
                </a:lnTo>
                <a:lnTo>
                  <a:pt x="795" y="825"/>
                </a:lnTo>
                <a:lnTo>
                  <a:pt x="933" y="825"/>
                </a:lnTo>
                <a:lnTo>
                  <a:pt x="1058" y="833"/>
                </a:lnTo>
                <a:lnTo>
                  <a:pt x="1152" y="854"/>
                </a:lnTo>
                <a:lnTo>
                  <a:pt x="1197" y="860"/>
                </a:lnTo>
                <a:lnTo>
                  <a:pt x="1287" y="885"/>
                </a:lnTo>
                <a:lnTo>
                  <a:pt x="1361" y="905"/>
                </a:lnTo>
                <a:lnTo>
                  <a:pt x="1408" y="915"/>
                </a:lnTo>
                <a:lnTo>
                  <a:pt x="1423" y="908"/>
                </a:lnTo>
                <a:lnTo>
                  <a:pt x="1432" y="895"/>
                </a:lnTo>
                <a:lnTo>
                  <a:pt x="1436" y="859"/>
                </a:lnTo>
                <a:lnTo>
                  <a:pt x="1436" y="794"/>
                </a:lnTo>
                <a:lnTo>
                  <a:pt x="1428" y="734"/>
                </a:lnTo>
                <a:lnTo>
                  <a:pt x="1412" y="661"/>
                </a:lnTo>
                <a:lnTo>
                  <a:pt x="1392" y="597"/>
                </a:lnTo>
                <a:lnTo>
                  <a:pt x="1376" y="548"/>
                </a:lnTo>
                <a:lnTo>
                  <a:pt x="1347" y="484"/>
                </a:lnTo>
                <a:lnTo>
                  <a:pt x="1323" y="435"/>
                </a:lnTo>
                <a:lnTo>
                  <a:pt x="1295" y="391"/>
                </a:lnTo>
                <a:lnTo>
                  <a:pt x="1254" y="331"/>
                </a:lnTo>
                <a:lnTo>
                  <a:pt x="1226" y="294"/>
                </a:lnTo>
                <a:lnTo>
                  <a:pt x="1186" y="250"/>
                </a:lnTo>
                <a:lnTo>
                  <a:pt x="1154" y="218"/>
                </a:lnTo>
                <a:lnTo>
                  <a:pt x="1110" y="179"/>
                </a:lnTo>
                <a:lnTo>
                  <a:pt x="1060" y="138"/>
                </a:lnTo>
                <a:lnTo>
                  <a:pt x="988" y="93"/>
                </a:lnTo>
                <a:lnTo>
                  <a:pt x="932" y="58"/>
                </a:lnTo>
                <a:lnTo>
                  <a:pt x="859" y="20"/>
                </a:lnTo>
                <a:lnTo>
                  <a:pt x="803" y="0"/>
                </a:lnTo>
                <a:lnTo>
                  <a:pt x="766" y="0"/>
                </a:lnTo>
                <a:lnTo>
                  <a:pt x="730" y="20"/>
                </a:lnTo>
                <a:lnTo>
                  <a:pt x="666" y="73"/>
                </a:lnTo>
                <a:lnTo>
                  <a:pt x="589" y="141"/>
                </a:lnTo>
                <a:lnTo>
                  <a:pt x="524" y="202"/>
                </a:lnTo>
                <a:lnTo>
                  <a:pt x="420" y="298"/>
                </a:lnTo>
                <a:lnTo>
                  <a:pt x="303" y="403"/>
                </a:lnTo>
                <a:lnTo>
                  <a:pt x="194" y="500"/>
                </a:lnTo>
                <a:lnTo>
                  <a:pt x="93" y="584"/>
                </a:lnTo>
                <a:lnTo>
                  <a:pt x="0" y="657"/>
                </a:lnTo>
              </a:path>
            </a:pathLst>
          </a:custGeom>
          <a:noFill/>
          <a:ln w="19080" cap="flat">
            <a:solidFill>
              <a:srgbClr val="CC66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s-CO">
              <a:solidFill>
                <a:srgbClr val="FFFFFF"/>
              </a:solidFill>
            </a:endParaRPr>
          </a:p>
        </p:txBody>
      </p:sp>
      <p:sp>
        <p:nvSpPr>
          <p:cNvPr id="65541" name="Oval 5"/>
          <p:cNvSpPr>
            <a:spLocks noChangeArrowheads="1"/>
          </p:cNvSpPr>
          <p:nvPr/>
        </p:nvSpPr>
        <p:spPr bwMode="auto">
          <a:xfrm>
            <a:off x="6324600" y="3681413"/>
            <a:ext cx="96838" cy="82550"/>
          </a:xfrm>
          <a:prstGeom prst="ellipse">
            <a:avLst/>
          </a:prstGeom>
          <a:solidFill>
            <a:srgbClr val="F5D87D"/>
          </a:solidFill>
          <a:ln w="9360" cap="sq">
            <a:solidFill>
              <a:srgbClr val="CC66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s-CO">
              <a:solidFill>
                <a:srgbClr val="FFFFFF"/>
              </a:solidFill>
            </a:endParaRPr>
          </a:p>
        </p:txBody>
      </p:sp>
      <p:sp>
        <p:nvSpPr>
          <p:cNvPr id="65542" name="Oval 6"/>
          <p:cNvSpPr>
            <a:spLocks noChangeArrowheads="1"/>
          </p:cNvSpPr>
          <p:nvPr/>
        </p:nvSpPr>
        <p:spPr bwMode="auto">
          <a:xfrm>
            <a:off x="6889750" y="3648075"/>
            <a:ext cx="77788" cy="77788"/>
          </a:xfrm>
          <a:prstGeom prst="ellipse">
            <a:avLst/>
          </a:prstGeom>
          <a:solidFill>
            <a:srgbClr val="F5D87D"/>
          </a:solidFill>
          <a:ln w="9360" cap="sq">
            <a:solidFill>
              <a:srgbClr val="CC66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s-CO">
              <a:solidFill>
                <a:srgbClr val="FFFFFF"/>
              </a:solidFill>
            </a:endParaRPr>
          </a:p>
        </p:txBody>
      </p:sp>
      <p:sp>
        <p:nvSpPr>
          <p:cNvPr id="65543" name="Oval 7"/>
          <p:cNvSpPr>
            <a:spLocks noChangeArrowheads="1"/>
          </p:cNvSpPr>
          <p:nvPr/>
        </p:nvSpPr>
        <p:spPr bwMode="auto">
          <a:xfrm>
            <a:off x="7107239" y="3654425"/>
            <a:ext cx="77787" cy="77788"/>
          </a:xfrm>
          <a:prstGeom prst="ellipse">
            <a:avLst/>
          </a:prstGeom>
          <a:solidFill>
            <a:srgbClr val="F5D87D"/>
          </a:solidFill>
          <a:ln w="9360" cap="sq">
            <a:solidFill>
              <a:srgbClr val="CC66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s-CO">
              <a:solidFill>
                <a:srgbClr val="FFFFFF"/>
              </a:solidFill>
            </a:endParaRPr>
          </a:p>
        </p:txBody>
      </p:sp>
      <p:sp>
        <p:nvSpPr>
          <p:cNvPr id="65544" name="Oval 8"/>
          <p:cNvSpPr>
            <a:spLocks noChangeArrowheads="1"/>
          </p:cNvSpPr>
          <p:nvPr/>
        </p:nvSpPr>
        <p:spPr bwMode="auto">
          <a:xfrm>
            <a:off x="6670675" y="3659189"/>
            <a:ext cx="77788" cy="79375"/>
          </a:xfrm>
          <a:prstGeom prst="ellipse">
            <a:avLst/>
          </a:prstGeom>
          <a:solidFill>
            <a:srgbClr val="F5D87D"/>
          </a:solidFill>
          <a:ln w="9360" cap="sq">
            <a:solidFill>
              <a:srgbClr val="CC66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s-CO">
              <a:solidFill>
                <a:srgbClr val="FFFFFF"/>
              </a:solidFill>
            </a:endParaRPr>
          </a:p>
        </p:txBody>
      </p:sp>
      <p:sp>
        <p:nvSpPr>
          <p:cNvPr id="65545" name="Freeform 9"/>
          <p:cNvSpPr>
            <a:spLocks noChangeArrowheads="1"/>
          </p:cNvSpPr>
          <p:nvPr/>
        </p:nvSpPr>
        <p:spPr bwMode="auto">
          <a:xfrm>
            <a:off x="5148264" y="2438401"/>
            <a:ext cx="2693987" cy="1452563"/>
          </a:xfrm>
          <a:custGeom>
            <a:avLst/>
            <a:gdLst>
              <a:gd name="T0" fmla="*/ 1281 w 1697"/>
              <a:gd name="T1" fmla="*/ 747 h 915"/>
              <a:gd name="T2" fmla="*/ 1341 w 1697"/>
              <a:gd name="T3" fmla="*/ 837 h 915"/>
              <a:gd name="T4" fmla="*/ 1619 w 1697"/>
              <a:gd name="T5" fmla="*/ 906 h 915"/>
              <a:gd name="T6" fmla="*/ 1693 w 1697"/>
              <a:gd name="T7" fmla="*/ 895 h 915"/>
              <a:gd name="T8" fmla="*/ 1689 w 1697"/>
              <a:gd name="T9" fmla="*/ 734 h 915"/>
              <a:gd name="T10" fmla="*/ 1637 w 1697"/>
              <a:gd name="T11" fmla="*/ 548 h 915"/>
              <a:gd name="T12" fmla="*/ 1556 w 1697"/>
              <a:gd name="T13" fmla="*/ 391 h 915"/>
              <a:gd name="T14" fmla="*/ 1447 w 1697"/>
              <a:gd name="T15" fmla="*/ 250 h 915"/>
              <a:gd name="T16" fmla="*/ 1321 w 1697"/>
              <a:gd name="T17" fmla="*/ 138 h 915"/>
              <a:gd name="T18" fmla="*/ 1120 w 1697"/>
              <a:gd name="T19" fmla="*/ 20 h 915"/>
              <a:gd name="T20" fmla="*/ 991 w 1697"/>
              <a:gd name="T21" fmla="*/ 20 h 915"/>
              <a:gd name="T22" fmla="*/ 753 w 1697"/>
              <a:gd name="T23" fmla="*/ 189 h 915"/>
              <a:gd name="T24" fmla="*/ 420 w 1697"/>
              <a:gd name="T25" fmla="*/ 465 h 915"/>
              <a:gd name="T26" fmla="*/ 194 w 1697"/>
              <a:gd name="T27" fmla="*/ 709 h 915"/>
              <a:gd name="T28" fmla="*/ 0 w 1697"/>
              <a:gd name="T29" fmla="*/ 805 h 915"/>
              <a:gd name="T30" fmla="*/ 248 w 1697"/>
              <a:gd name="T31" fmla="*/ 723 h 915"/>
              <a:gd name="T32" fmla="*/ 390 w 1697"/>
              <a:gd name="T33" fmla="*/ 606 h 915"/>
              <a:gd name="T34" fmla="*/ 608 w 1697"/>
              <a:gd name="T35" fmla="*/ 533 h 915"/>
              <a:gd name="T36" fmla="*/ 920 w 1697"/>
              <a:gd name="T37" fmla="*/ 512 h 915"/>
              <a:gd name="T38" fmla="*/ 1124 w 1697"/>
              <a:gd name="T39" fmla="*/ 540 h 915"/>
              <a:gd name="T40" fmla="*/ 1226 w 1697"/>
              <a:gd name="T41" fmla="*/ 611 h 915"/>
              <a:gd name="T42" fmla="*/ 1164 w 1697"/>
              <a:gd name="T43" fmla="*/ 644 h 915"/>
              <a:gd name="T44" fmla="*/ 1023 w 1697"/>
              <a:gd name="T45" fmla="*/ 632 h 915"/>
              <a:gd name="T46" fmla="*/ 869 w 1697"/>
              <a:gd name="T47" fmla="*/ 636 h 915"/>
              <a:gd name="T48" fmla="*/ 692 w 1697"/>
              <a:gd name="T49" fmla="*/ 644 h 915"/>
              <a:gd name="T50" fmla="*/ 545 w 1697"/>
              <a:gd name="T51" fmla="*/ 633 h 915"/>
              <a:gd name="T52" fmla="*/ 438 w 1697"/>
              <a:gd name="T53" fmla="*/ 686 h 915"/>
              <a:gd name="T54" fmla="*/ 443 w 1697"/>
              <a:gd name="T55" fmla="*/ 765 h 915"/>
              <a:gd name="T56" fmla="*/ 515 w 1697"/>
              <a:gd name="T57" fmla="*/ 805 h 915"/>
              <a:gd name="T58" fmla="*/ 668 w 1697"/>
              <a:gd name="T59" fmla="*/ 800 h 915"/>
              <a:gd name="T60" fmla="*/ 761 w 1697"/>
              <a:gd name="T61" fmla="*/ 713 h 915"/>
              <a:gd name="T62" fmla="*/ 828 w 1697"/>
              <a:gd name="T63" fmla="*/ 713 h 915"/>
              <a:gd name="T64" fmla="*/ 827 w 1697"/>
              <a:gd name="T65" fmla="*/ 803 h 915"/>
              <a:gd name="T66" fmla="*/ 861 w 1697"/>
              <a:gd name="T67" fmla="*/ 864 h 915"/>
              <a:gd name="T68" fmla="*/ 932 w 1697"/>
              <a:gd name="T69" fmla="*/ 770 h 915"/>
              <a:gd name="T70" fmla="*/ 942 w 1697"/>
              <a:gd name="T71" fmla="*/ 678 h 915"/>
              <a:gd name="T72" fmla="*/ 1014 w 1697"/>
              <a:gd name="T73" fmla="*/ 756 h 915"/>
              <a:gd name="T74" fmla="*/ 1092 w 1697"/>
              <a:gd name="T75" fmla="*/ 822 h 915"/>
              <a:gd name="T76" fmla="*/ 1059 w 1697"/>
              <a:gd name="T77" fmla="*/ 723 h 915"/>
              <a:gd name="T78" fmla="*/ 1110 w 1697"/>
              <a:gd name="T79" fmla="*/ 684 h 915"/>
              <a:gd name="T80" fmla="*/ 1172 w 1697"/>
              <a:gd name="T81" fmla="*/ 795 h 915"/>
              <a:gd name="T82" fmla="*/ 1217 w 1697"/>
              <a:gd name="T83" fmla="*/ 789 h 915"/>
              <a:gd name="T84" fmla="*/ 1215 w 1697"/>
              <a:gd name="T85" fmla="*/ 692 h 9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1697" h="915">
                <a:moveTo>
                  <a:pt x="1238" y="692"/>
                </a:moveTo>
                <a:lnTo>
                  <a:pt x="1262" y="710"/>
                </a:lnTo>
                <a:lnTo>
                  <a:pt x="1281" y="747"/>
                </a:lnTo>
                <a:lnTo>
                  <a:pt x="1299" y="792"/>
                </a:lnTo>
                <a:lnTo>
                  <a:pt x="1317" y="830"/>
                </a:lnTo>
                <a:lnTo>
                  <a:pt x="1341" y="837"/>
                </a:lnTo>
                <a:lnTo>
                  <a:pt x="1430" y="855"/>
                </a:lnTo>
                <a:lnTo>
                  <a:pt x="1553" y="884"/>
                </a:lnTo>
                <a:lnTo>
                  <a:pt x="1619" y="906"/>
                </a:lnTo>
                <a:lnTo>
                  <a:pt x="1669" y="915"/>
                </a:lnTo>
                <a:lnTo>
                  <a:pt x="1684" y="908"/>
                </a:lnTo>
                <a:lnTo>
                  <a:pt x="1693" y="895"/>
                </a:lnTo>
                <a:lnTo>
                  <a:pt x="1697" y="859"/>
                </a:lnTo>
                <a:lnTo>
                  <a:pt x="1697" y="794"/>
                </a:lnTo>
                <a:lnTo>
                  <a:pt x="1689" y="734"/>
                </a:lnTo>
                <a:lnTo>
                  <a:pt x="1673" y="661"/>
                </a:lnTo>
                <a:lnTo>
                  <a:pt x="1652" y="597"/>
                </a:lnTo>
                <a:lnTo>
                  <a:pt x="1637" y="548"/>
                </a:lnTo>
                <a:lnTo>
                  <a:pt x="1608" y="483"/>
                </a:lnTo>
                <a:lnTo>
                  <a:pt x="1584" y="436"/>
                </a:lnTo>
                <a:lnTo>
                  <a:pt x="1556" y="391"/>
                </a:lnTo>
                <a:lnTo>
                  <a:pt x="1516" y="331"/>
                </a:lnTo>
                <a:lnTo>
                  <a:pt x="1487" y="294"/>
                </a:lnTo>
                <a:lnTo>
                  <a:pt x="1447" y="250"/>
                </a:lnTo>
                <a:lnTo>
                  <a:pt x="1415" y="217"/>
                </a:lnTo>
                <a:lnTo>
                  <a:pt x="1371" y="178"/>
                </a:lnTo>
                <a:lnTo>
                  <a:pt x="1321" y="138"/>
                </a:lnTo>
                <a:lnTo>
                  <a:pt x="1249" y="93"/>
                </a:lnTo>
                <a:lnTo>
                  <a:pt x="1193" y="58"/>
                </a:lnTo>
                <a:lnTo>
                  <a:pt x="1120" y="20"/>
                </a:lnTo>
                <a:lnTo>
                  <a:pt x="1063" y="0"/>
                </a:lnTo>
                <a:lnTo>
                  <a:pt x="1027" y="0"/>
                </a:lnTo>
                <a:lnTo>
                  <a:pt x="991" y="20"/>
                </a:lnTo>
                <a:lnTo>
                  <a:pt x="926" y="72"/>
                </a:lnTo>
                <a:lnTo>
                  <a:pt x="843" y="126"/>
                </a:lnTo>
                <a:lnTo>
                  <a:pt x="753" y="189"/>
                </a:lnTo>
                <a:lnTo>
                  <a:pt x="615" y="300"/>
                </a:lnTo>
                <a:lnTo>
                  <a:pt x="504" y="390"/>
                </a:lnTo>
                <a:lnTo>
                  <a:pt x="420" y="465"/>
                </a:lnTo>
                <a:lnTo>
                  <a:pt x="333" y="555"/>
                </a:lnTo>
                <a:lnTo>
                  <a:pt x="255" y="639"/>
                </a:lnTo>
                <a:lnTo>
                  <a:pt x="194" y="709"/>
                </a:lnTo>
                <a:lnTo>
                  <a:pt x="137" y="753"/>
                </a:lnTo>
                <a:lnTo>
                  <a:pt x="75" y="783"/>
                </a:lnTo>
                <a:lnTo>
                  <a:pt x="0" y="805"/>
                </a:lnTo>
                <a:lnTo>
                  <a:pt x="90" y="801"/>
                </a:lnTo>
                <a:lnTo>
                  <a:pt x="169" y="775"/>
                </a:lnTo>
                <a:lnTo>
                  <a:pt x="248" y="723"/>
                </a:lnTo>
                <a:lnTo>
                  <a:pt x="306" y="681"/>
                </a:lnTo>
                <a:lnTo>
                  <a:pt x="348" y="642"/>
                </a:lnTo>
                <a:lnTo>
                  <a:pt x="390" y="606"/>
                </a:lnTo>
                <a:lnTo>
                  <a:pt x="450" y="576"/>
                </a:lnTo>
                <a:lnTo>
                  <a:pt x="534" y="548"/>
                </a:lnTo>
                <a:lnTo>
                  <a:pt x="608" y="533"/>
                </a:lnTo>
                <a:lnTo>
                  <a:pt x="709" y="520"/>
                </a:lnTo>
                <a:lnTo>
                  <a:pt x="834" y="510"/>
                </a:lnTo>
                <a:lnTo>
                  <a:pt x="920" y="512"/>
                </a:lnTo>
                <a:lnTo>
                  <a:pt x="995" y="518"/>
                </a:lnTo>
                <a:lnTo>
                  <a:pt x="1061" y="525"/>
                </a:lnTo>
                <a:lnTo>
                  <a:pt x="1124" y="540"/>
                </a:lnTo>
                <a:lnTo>
                  <a:pt x="1167" y="560"/>
                </a:lnTo>
                <a:lnTo>
                  <a:pt x="1203" y="584"/>
                </a:lnTo>
                <a:lnTo>
                  <a:pt x="1226" y="611"/>
                </a:lnTo>
                <a:lnTo>
                  <a:pt x="1248" y="651"/>
                </a:lnTo>
                <a:lnTo>
                  <a:pt x="1212" y="648"/>
                </a:lnTo>
                <a:lnTo>
                  <a:pt x="1164" y="644"/>
                </a:lnTo>
                <a:lnTo>
                  <a:pt x="1118" y="639"/>
                </a:lnTo>
                <a:lnTo>
                  <a:pt x="1068" y="633"/>
                </a:lnTo>
                <a:lnTo>
                  <a:pt x="1023" y="632"/>
                </a:lnTo>
                <a:lnTo>
                  <a:pt x="986" y="632"/>
                </a:lnTo>
                <a:lnTo>
                  <a:pt x="923" y="633"/>
                </a:lnTo>
                <a:lnTo>
                  <a:pt x="869" y="636"/>
                </a:lnTo>
                <a:lnTo>
                  <a:pt x="809" y="636"/>
                </a:lnTo>
                <a:lnTo>
                  <a:pt x="755" y="644"/>
                </a:lnTo>
                <a:lnTo>
                  <a:pt x="692" y="644"/>
                </a:lnTo>
                <a:lnTo>
                  <a:pt x="624" y="636"/>
                </a:lnTo>
                <a:lnTo>
                  <a:pt x="576" y="633"/>
                </a:lnTo>
                <a:lnTo>
                  <a:pt x="545" y="633"/>
                </a:lnTo>
                <a:lnTo>
                  <a:pt x="503" y="644"/>
                </a:lnTo>
                <a:lnTo>
                  <a:pt x="465" y="659"/>
                </a:lnTo>
                <a:lnTo>
                  <a:pt x="438" y="686"/>
                </a:lnTo>
                <a:lnTo>
                  <a:pt x="426" y="714"/>
                </a:lnTo>
                <a:lnTo>
                  <a:pt x="431" y="744"/>
                </a:lnTo>
                <a:lnTo>
                  <a:pt x="443" y="765"/>
                </a:lnTo>
                <a:lnTo>
                  <a:pt x="458" y="780"/>
                </a:lnTo>
                <a:lnTo>
                  <a:pt x="480" y="795"/>
                </a:lnTo>
                <a:lnTo>
                  <a:pt x="515" y="805"/>
                </a:lnTo>
                <a:lnTo>
                  <a:pt x="560" y="813"/>
                </a:lnTo>
                <a:lnTo>
                  <a:pt x="616" y="811"/>
                </a:lnTo>
                <a:lnTo>
                  <a:pt x="668" y="800"/>
                </a:lnTo>
                <a:lnTo>
                  <a:pt x="723" y="781"/>
                </a:lnTo>
                <a:lnTo>
                  <a:pt x="746" y="735"/>
                </a:lnTo>
                <a:lnTo>
                  <a:pt x="761" y="713"/>
                </a:lnTo>
                <a:lnTo>
                  <a:pt x="785" y="701"/>
                </a:lnTo>
                <a:lnTo>
                  <a:pt x="809" y="701"/>
                </a:lnTo>
                <a:lnTo>
                  <a:pt x="828" y="713"/>
                </a:lnTo>
                <a:lnTo>
                  <a:pt x="825" y="752"/>
                </a:lnTo>
                <a:lnTo>
                  <a:pt x="825" y="783"/>
                </a:lnTo>
                <a:lnTo>
                  <a:pt x="827" y="803"/>
                </a:lnTo>
                <a:lnTo>
                  <a:pt x="830" y="831"/>
                </a:lnTo>
                <a:lnTo>
                  <a:pt x="837" y="855"/>
                </a:lnTo>
                <a:lnTo>
                  <a:pt x="861" y="864"/>
                </a:lnTo>
                <a:lnTo>
                  <a:pt x="954" y="839"/>
                </a:lnTo>
                <a:lnTo>
                  <a:pt x="942" y="806"/>
                </a:lnTo>
                <a:lnTo>
                  <a:pt x="932" y="770"/>
                </a:lnTo>
                <a:lnTo>
                  <a:pt x="927" y="743"/>
                </a:lnTo>
                <a:lnTo>
                  <a:pt x="920" y="699"/>
                </a:lnTo>
                <a:lnTo>
                  <a:pt x="942" y="678"/>
                </a:lnTo>
                <a:lnTo>
                  <a:pt x="972" y="683"/>
                </a:lnTo>
                <a:lnTo>
                  <a:pt x="993" y="716"/>
                </a:lnTo>
                <a:lnTo>
                  <a:pt x="1014" y="756"/>
                </a:lnTo>
                <a:lnTo>
                  <a:pt x="1041" y="806"/>
                </a:lnTo>
                <a:lnTo>
                  <a:pt x="1053" y="825"/>
                </a:lnTo>
                <a:lnTo>
                  <a:pt x="1092" y="822"/>
                </a:lnTo>
                <a:lnTo>
                  <a:pt x="1077" y="789"/>
                </a:lnTo>
                <a:lnTo>
                  <a:pt x="1071" y="764"/>
                </a:lnTo>
                <a:lnTo>
                  <a:pt x="1059" y="723"/>
                </a:lnTo>
                <a:lnTo>
                  <a:pt x="1058" y="696"/>
                </a:lnTo>
                <a:lnTo>
                  <a:pt x="1082" y="681"/>
                </a:lnTo>
                <a:lnTo>
                  <a:pt x="1110" y="684"/>
                </a:lnTo>
                <a:lnTo>
                  <a:pt x="1128" y="701"/>
                </a:lnTo>
                <a:lnTo>
                  <a:pt x="1145" y="740"/>
                </a:lnTo>
                <a:lnTo>
                  <a:pt x="1172" y="795"/>
                </a:lnTo>
                <a:lnTo>
                  <a:pt x="1193" y="828"/>
                </a:lnTo>
                <a:lnTo>
                  <a:pt x="1227" y="828"/>
                </a:lnTo>
                <a:lnTo>
                  <a:pt x="1217" y="789"/>
                </a:lnTo>
                <a:lnTo>
                  <a:pt x="1206" y="756"/>
                </a:lnTo>
                <a:lnTo>
                  <a:pt x="1196" y="713"/>
                </a:lnTo>
                <a:lnTo>
                  <a:pt x="1215" y="692"/>
                </a:lnTo>
                <a:lnTo>
                  <a:pt x="1235" y="690"/>
                </a:lnTo>
              </a:path>
            </a:pathLst>
          </a:custGeom>
          <a:solidFill>
            <a:srgbClr val="CCFFFF"/>
          </a:solidFill>
          <a:ln w="19080" cap="flat">
            <a:solidFill>
              <a:srgbClr val="CC66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s-CO">
              <a:solidFill>
                <a:srgbClr val="FFFFFF"/>
              </a:solidFill>
            </a:endParaRPr>
          </a:p>
        </p:txBody>
      </p:sp>
      <p:sp>
        <p:nvSpPr>
          <p:cNvPr id="65546" name="Freeform 10"/>
          <p:cNvSpPr>
            <a:spLocks noChangeArrowheads="1"/>
          </p:cNvSpPr>
          <p:nvPr/>
        </p:nvSpPr>
        <p:spPr bwMode="auto">
          <a:xfrm>
            <a:off x="6600826" y="3438525"/>
            <a:ext cx="23813" cy="95250"/>
          </a:xfrm>
          <a:custGeom>
            <a:avLst/>
            <a:gdLst>
              <a:gd name="T0" fmla="*/ 0 w 15"/>
              <a:gd name="T1" fmla="*/ 0 h 60"/>
              <a:gd name="T2" fmla="*/ 6 w 15"/>
              <a:gd name="T3" fmla="*/ 24 h 60"/>
              <a:gd name="T4" fmla="*/ 0 w 15"/>
              <a:gd name="T5" fmla="*/ 39 h 60"/>
              <a:gd name="T6" fmla="*/ 15 w 15"/>
              <a:gd name="T7" fmla="*/ 60 h 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5" h="60">
                <a:moveTo>
                  <a:pt x="0" y="0"/>
                </a:moveTo>
                <a:lnTo>
                  <a:pt x="6" y="24"/>
                </a:lnTo>
                <a:lnTo>
                  <a:pt x="0" y="39"/>
                </a:lnTo>
                <a:lnTo>
                  <a:pt x="15" y="60"/>
                </a:lnTo>
              </a:path>
            </a:pathLst>
          </a:custGeom>
          <a:solidFill>
            <a:srgbClr val="FFFFFF"/>
          </a:solidFill>
          <a:ln w="9360" cap="sq">
            <a:solidFill>
              <a:srgbClr val="CC66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s-CO">
              <a:solidFill>
                <a:srgbClr val="FFFFFF"/>
              </a:solidFill>
            </a:endParaRPr>
          </a:p>
        </p:txBody>
      </p:sp>
      <p:sp>
        <p:nvSpPr>
          <p:cNvPr id="65547" name="Freeform 11"/>
          <p:cNvSpPr>
            <a:spLocks noChangeArrowheads="1"/>
          </p:cNvSpPr>
          <p:nvPr/>
        </p:nvSpPr>
        <p:spPr bwMode="auto">
          <a:xfrm>
            <a:off x="6838951" y="3443289"/>
            <a:ext cx="22225" cy="84137"/>
          </a:xfrm>
          <a:custGeom>
            <a:avLst/>
            <a:gdLst>
              <a:gd name="T0" fmla="*/ 14 w 14"/>
              <a:gd name="T1" fmla="*/ 53 h 53"/>
              <a:gd name="T2" fmla="*/ 3 w 14"/>
              <a:gd name="T3" fmla="*/ 35 h 53"/>
              <a:gd name="T4" fmla="*/ 5 w 14"/>
              <a:gd name="T5" fmla="*/ 20 h 53"/>
              <a:gd name="T6" fmla="*/ 0 w 14"/>
              <a:gd name="T7" fmla="*/ 0 h 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4" h="53">
                <a:moveTo>
                  <a:pt x="14" y="53"/>
                </a:moveTo>
                <a:lnTo>
                  <a:pt x="3" y="35"/>
                </a:lnTo>
                <a:lnTo>
                  <a:pt x="5" y="20"/>
                </a:lnTo>
                <a:lnTo>
                  <a:pt x="0" y="0"/>
                </a:lnTo>
              </a:path>
            </a:pathLst>
          </a:custGeom>
          <a:solidFill>
            <a:srgbClr val="FFFFFF"/>
          </a:solidFill>
          <a:ln w="9360" cap="sq">
            <a:solidFill>
              <a:srgbClr val="CC66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s-CO">
              <a:solidFill>
                <a:srgbClr val="FFFFFF"/>
              </a:solidFill>
            </a:endParaRPr>
          </a:p>
        </p:txBody>
      </p:sp>
      <p:sp>
        <p:nvSpPr>
          <p:cNvPr id="65548" name="Freeform 12"/>
          <p:cNvSpPr>
            <a:spLocks noChangeArrowheads="1"/>
          </p:cNvSpPr>
          <p:nvPr/>
        </p:nvSpPr>
        <p:spPr bwMode="auto">
          <a:xfrm>
            <a:off x="6875464" y="3448051"/>
            <a:ext cx="14287" cy="74613"/>
          </a:xfrm>
          <a:custGeom>
            <a:avLst/>
            <a:gdLst>
              <a:gd name="T0" fmla="*/ 9 w 9"/>
              <a:gd name="T1" fmla="*/ 47 h 47"/>
              <a:gd name="T2" fmla="*/ 0 w 9"/>
              <a:gd name="T3" fmla="*/ 29 h 47"/>
              <a:gd name="T4" fmla="*/ 4 w 9"/>
              <a:gd name="T5" fmla="*/ 17 h 47"/>
              <a:gd name="T6" fmla="*/ 1 w 9"/>
              <a:gd name="T7" fmla="*/ 0 h 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9" h="47">
                <a:moveTo>
                  <a:pt x="9" y="47"/>
                </a:moveTo>
                <a:lnTo>
                  <a:pt x="0" y="29"/>
                </a:lnTo>
                <a:lnTo>
                  <a:pt x="4" y="17"/>
                </a:lnTo>
                <a:lnTo>
                  <a:pt x="1" y="0"/>
                </a:lnTo>
              </a:path>
            </a:pathLst>
          </a:custGeom>
          <a:solidFill>
            <a:srgbClr val="FFFFFF"/>
          </a:solidFill>
          <a:ln w="9360" cap="sq">
            <a:solidFill>
              <a:srgbClr val="CC66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s-CO">
              <a:solidFill>
                <a:srgbClr val="FFFFFF"/>
              </a:solidFill>
            </a:endParaRPr>
          </a:p>
        </p:txBody>
      </p:sp>
      <p:sp>
        <p:nvSpPr>
          <p:cNvPr id="65549" name="Freeform 13"/>
          <p:cNvSpPr>
            <a:spLocks noChangeArrowheads="1"/>
          </p:cNvSpPr>
          <p:nvPr/>
        </p:nvSpPr>
        <p:spPr bwMode="auto">
          <a:xfrm>
            <a:off x="7058026" y="3470275"/>
            <a:ext cx="17463" cy="76200"/>
          </a:xfrm>
          <a:custGeom>
            <a:avLst/>
            <a:gdLst>
              <a:gd name="T0" fmla="*/ 11 w 11"/>
              <a:gd name="T1" fmla="*/ 48 h 48"/>
              <a:gd name="T2" fmla="*/ 0 w 11"/>
              <a:gd name="T3" fmla="*/ 28 h 48"/>
              <a:gd name="T4" fmla="*/ 9 w 11"/>
              <a:gd name="T5" fmla="*/ 16 h 48"/>
              <a:gd name="T6" fmla="*/ 9 w 11"/>
              <a:gd name="T7" fmla="*/ 0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1" h="48">
                <a:moveTo>
                  <a:pt x="11" y="48"/>
                </a:moveTo>
                <a:lnTo>
                  <a:pt x="0" y="28"/>
                </a:lnTo>
                <a:lnTo>
                  <a:pt x="9" y="16"/>
                </a:lnTo>
                <a:lnTo>
                  <a:pt x="9" y="0"/>
                </a:lnTo>
              </a:path>
            </a:pathLst>
          </a:custGeom>
          <a:solidFill>
            <a:srgbClr val="FFFFFF"/>
          </a:solidFill>
          <a:ln w="9360" cap="sq">
            <a:solidFill>
              <a:srgbClr val="CC66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s-CO">
              <a:solidFill>
                <a:srgbClr val="FFFFFF"/>
              </a:solidFill>
            </a:endParaRPr>
          </a:p>
        </p:txBody>
      </p:sp>
      <p:sp>
        <p:nvSpPr>
          <p:cNvPr id="65550" name="Freeform 14"/>
          <p:cNvSpPr>
            <a:spLocks noChangeArrowheads="1"/>
          </p:cNvSpPr>
          <p:nvPr/>
        </p:nvSpPr>
        <p:spPr bwMode="auto">
          <a:xfrm>
            <a:off x="7099300" y="3470275"/>
            <a:ext cx="14288" cy="71438"/>
          </a:xfrm>
          <a:custGeom>
            <a:avLst/>
            <a:gdLst>
              <a:gd name="T0" fmla="*/ 9 w 9"/>
              <a:gd name="T1" fmla="*/ 45 h 45"/>
              <a:gd name="T2" fmla="*/ 0 w 9"/>
              <a:gd name="T3" fmla="*/ 31 h 45"/>
              <a:gd name="T4" fmla="*/ 6 w 9"/>
              <a:gd name="T5" fmla="*/ 18 h 45"/>
              <a:gd name="T6" fmla="*/ 3 w 9"/>
              <a:gd name="T7" fmla="*/ 0 h 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9" h="45">
                <a:moveTo>
                  <a:pt x="9" y="45"/>
                </a:moveTo>
                <a:lnTo>
                  <a:pt x="0" y="31"/>
                </a:lnTo>
                <a:lnTo>
                  <a:pt x="6" y="18"/>
                </a:lnTo>
                <a:lnTo>
                  <a:pt x="3" y="0"/>
                </a:lnTo>
              </a:path>
            </a:pathLst>
          </a:custGeom>
          <a:solidFill>
            <a:srgbClr val="FFFFFF"/>
          </a:solidFill>
          <a:ln w="9360" cap="sq">
            <a:solidFill>
              <a:srgbClr val="CC66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s-CO">
              <a:solidFill>
                <a:srgbClr val="FFFFFF"/>
              </a:solidFill>
            </a:endParaRPr>
          </a:p>
        </p:txBody>
      </p:sp>
      <p:sp>
        <p:nvSpPr>
          <p:cNvPr id="65551" name="Freeform 15"/>
          <p:cNvSpPr>
            <a:spLocks noChangeArrowheads="1"/>
          </p:cNvSpPr>
          <p:nvPr/>
        </p:nvSpPr>
        <p:spPr bwMode="auto">
          <a:xfrm>
            <a:off x="6415089" y="3463926"/>
            <a:ext cx="14287" cy="80963"/>
          </a:xfrm>
          <a:custGeom>
            <a:avLst/>
            <a:gdLst>
              <a:gd name="T0" fmla="*/ 9 w 9"/>
              <a:gd name="T1" fmla="*/ 51 h 51"/>
              <a:gd name="T2" fmla="*/ 0 w 9"/>
              <a:gd name="T3" fmla="*/ 35 h 51"/>
              <a:gd name="T4" fmla="*/ 6 w 9"/>
              <a:gd name="T5" fmla="*/ 19 h 51"/>
              <a:gd name="T6" fmla="*/ 9 w 9"/>
              <a:gd name="T7" fmla="*/ 0 h 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9" h="51">
                <a:moveTo>
                  <a:pt x="9" y="51"/>
                </a:moveTo>
                <a:lnTo>
                  <a:pt x="0" y="35"/>
                </a:lnTo>
                <a:lnTo>
                  <a:pt x="6" y="19"/>
                </a:lnTo>
                <a:lnTo>
                  <a:pt x="9" y="0"/>
                </a:lnTo>
              </a:path>
            </a:pathLst>
          </a:custGeom>
          <a:solidFill>
            <a:srgbClr val="FFFFFF"/>
          </a:solidFill>
          <a:ln w="9360" cap="sq">
            <a:solidFill>
              <a:srgbClr val="CC66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s-CO">
              <a:solidFill>
                <a:srgbClr val="FFFFFF"/>
              </a:solidFill>
            </a:endParaRPr>
          </a:p>
        </p:txBody>
      </p:sp>
      <p:sp>
        <p:nvSpPr>
          <p:cNvPr id="65552" name="Freeform 16"/>
          <p:cNvSpPr>
            <a:spLocks noChangeArrowheads="1"/>
          </p:cNvSpPr>
          <p:nvPr/>
        </p:nvSpPr>
        <p:spPr bwMode="auto">
          <a:xfrm>
            <a:off x="6446839" y="3457576"/>
            <a:ext cx="15875" cy="98425"/>
          </a:xfrm>
          <a:custGeom>
            <a:avLst/>
            <a:gdLst>
              <a:gd name="T0" fmla="*/ 3 w 10"/>
              <a:gd name="T1" fmla="*/ 62 h 62"/>
              <a:gd name="T2" fmla="*/ 0 w 10"/>
              <a:gd name="T3" fmla="*/ 32 h 62"/>
              <a:gd name="T4" fmla="*/ 9 w 10"/>
              <a:gd name="T5" fmla="*/ 18 h 62"/>
              <a:gd name="T6" fmla="*/ 10 w 10"/>
              <a:gd name="T7" fmla="*/ 0 h 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0" h="62">
                <a:moveTo>
                  <a:pt x="3" y="62"/>
                </a:moveTo>
                <a:lnTo>
                  <a:pt x="0" y="32"/>
                </a:lnTo>
                <a:lnTo>
                  <a:pt x="9" y="18"/>
                </a:lnTo>
                <a:lnTo>
                  <a:pt x="10" y="0"/>
                </a:lnTo>
              </a:path>
            </a:pathLst>
          </a:custGeom>
          <a:solidFill>
            <a:srgbClr val="FFFFFF"/>
          </a:solidFill>
          <a:ln w="9360" cap="sq">
            <a:solidFill>
              <a:srgbClr val="CC66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s-CO">
              <a:solidFill>
                <a:srgbClr val="FFFFFF"/>
              </a:solidFill>
            </a:endParaRPr>
          </a:p>
        </p:txBody>
      </p:sp>
      <p:sp>
        <p:nvSpPr>
          <p:cNvPr id="65553" name="Freeform 17"/>
          <p:cNvSpPr>
            <a:spLocks noChangeArrowheads="1"/>
          </p:cNvSpPr>
          <p:nvPr/>
        </p:nvSpPr>
        <p:spPr bwMode="auto">
          <a:xfrm>
            <a:off x="6384925" y="3465513"/>
            <a:ext cx="12700" cy="76200"/>
          </a:xfrm>
          <a:custGeom>
            <a:avLst/>
            <a:gdLst>
              <a:gd name="T0" fmla="*/ 6 w 8"/>
              <a:gd name="T1" fmla="*/ 48 h 48"/>
              <a:gd name="T2" fmla="*/ 0 w 8"/>
              <a:gd name="T3" fmla="*/ 27 h 48"/>
              <a:gd name="T4" fmla="*/ 7 w 8"/>
              <a:gd name="T5" fmla="*/ 16 h 48"/>
              <a:gd name="T6" fmla="*/ 8 w 8"/>
              <a:gd name="T7" fmla="*/ 0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8" h="48">
                <a:moveTo>
                  <a:pt x="6" y="48"/>
                </a:moveTo>
                <a:lnTo>
                  <a:pt x="0" y="27"/>
                </a:lnTo>
                <a:lnTo>
                  <a:pt x="7" y="16"/>
                </a:lnTo>
                <a:lnTo>
                  <a:pt x="8" y="0"/>
                </a:lnTo>
              </a:path>
            </a:pathLst>
          </a:custGeom>
          <a:solidFill>
            <a:srgbClr val="FFFFFF"/>
          </a:solidFill>
          <a:ln w="9360" cap="sq">
            <a:solidFill>
              <a:srgbClr val="CC66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s-CO">
              <a:solidFill>
                <a:srgbClr val="FFFFFF"/>
              </a:solidFill>
            </a:endParaRPr>
          </a:p>
        </p:txBody>
      </p:sp>
      <p:sp>
        <p:nvSpPr>
          <p:cNvPr id="65554" name="Freeform 18"/>
          <p:cNvSpPr>
            <a:spLocks noChangeArrowheads="1"/>
          </p:cNvSpPr>
          <p:nvPr/>
        </p:nvSpPr>
        <p:spPr bwMode="auto">
          <a:xfrm>
            <a:off x="6800851" y="3448050"/>
            <a:ext cx="28575" cy="90488"/>
          </a:xfrm>
          <a:custGeom>
            <a:avLst/>
            <a:gdLst>
              <a:gd name="T0" fmla="*/ 18 w 18"/>
              <a:gd name="T1" fmla="*/ 57 h 57"/>
              <a:gd name="T2" fmla="*/ 3 w 18"/>
              <a:gd name="T3" fmla="*/ 36 h 57"/>
              <a:gd name="T4" fmla="*/ 8 w 18"/>
              <a:gd name="T5" fmla="*/ 20 h 57"/>
              <a:gd name="T6" fmla="*/ 0 w 18"/>
              <a:gd name="T7" fmla="*/ 0 h 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8" h="57">
                <a:moveTo>
                  <a:pt x="18" y="57"/>
                </a:moveTo>
                <a:lnTo>
                  <a:pt x="3" y="36"/>
                </a:lnTo>
                <a:lnTo>
                  <a:pt x="8" y="20"/>
                </a:lnTo>
                <a:lnTo>
                  <a:pt x="0" y="0"/>
                </a:lnTo>
              </a:path>
            </a:pathLst>
          </a:custGeom>
          <a:solidFill>
            <a:srgbClr val="FFFFFF"/>
          </a:solidFill>
          <a:ln w="9360" cap="sq">
            <a:solidFill>
              <a:srgbClr val="CC66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s-CO">
              <a:solidFill>
                <a:srgbClr val="FFFFFF"/>
              </a:solidFill>
            </a:endParaRPr>
          </a:p>
        </p:txBody>
      </p:sp>
      <p:sp>
        <p:nvSpPr>
          <p:cNvPr id="65555" name="Freeform 19"/>
          <p:cNvSpPr>
            <a:spLocks noChangeArrowheads="1"/>
          </p:cNvSpPr>
          <p:nvPr/>
        </p:nvSpPr>
        <p:spPr bwMode="auto">
          <a:xfrm>
            <a:off x="7027863" y="3462338"/>
            <a:ext cx="19050" cy="100012"/>
          </a:xfrm>
          <a:custGeom>
            <a:avLst/>
            <a:gdLst>
              <a:gd name="T0" fmla="*/ 12 w 12"/>
              <a:gd name="T1" fmla="*/ 63 h 63"/>
              <a:gd name="T2" fmla="*/ 0 w 12"/>
              <a:gd name="T3" fmla="*/ 38 h 63"/>
              <a:gd name="T4" fmla="*/ 6 w 12"/>
              <a:gd name="T5" fmla="*/ 20 h 63"/>
              <a:gd name="T6" fmla="*/ 1 w 12"/>
              <a:gd name="T7" fmla="*/ 0 h 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2" h="63">
                <a:moveTo>
                  <a:pt x="12" y="63"/>
                </a:moveTo>
                <a:lnTo>
                  <a:pt x="0" y="38"/>
                </a:lnTo>
                <a:lnTo>
                  <a:pt x="6" y="20"/>
                </a:lnTo>
                <a:lnTo>
                  <a:pt x="1" y="0"/>
                </a:lnTo>
              </a:path>
            </a:pathLst>
          </a:custGeom>
          <a:solidFill>
            <a:srgbClr val="FFFFFF"/>
          </a:solidFill>
          <a:ln w="9360" cap="sq">
            <a:solidFill>
              <a:srgbClr val="CC66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s-CO">
              <a:solidFill>
                <a:srgbClr val="FFFFFF"/>
              </a:solidFill>
            </a:endParaRPr>
          </a:p>
        </p:txBody>
      </p:sp>
      <p:sp>
        <p:nvSpPr>
          <p:cNvPr id="65556" name="Freeform 20"/>
          <p:cNvSpPr>
            <a:spLocks noChangeArrowheads="1"/>
          </p:cNvSpPr>
          <p:nvPr/>
        </p:nvSpPr>
        <p:spPr bwMode="auto">
          <a:xfrm>
            <a:off x="6634164" y="3435350"/>
            <a:ext cx="9525" cy="82550"/>
          </a:xfrm>
          <a:custGeom>
            <a:avLst/>
            <a:gdLst>
              <a:gd name="T0" fmla="*/ 0 w 6"/>
              <a:gd name="T1" fmla="*/ 0 h 52"/>
              <a:gd name="T2" fmla="*/ 6 w 6"/>
              <a:gd name="T3" fmla="*/ 24 h 52"/>
              <a:gd name="T4" fmla="*/ 0 w 6"/>
              <a:gd name="T5" fmla="*/ 39 h 52"/>
              <a:gd name="T6" fmla="*/ 6 w 6"/>
              <a:gd name="T7" fmla="*/ 52 h 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6" h="52">
                <a:moveTo>
                  <a:pt x="0" y="0"/>
                </a:moveTo>
                <a:lnTo>
                  <a:pt x="6" y="24"/>
                </a:lnTo>
                <a:lnTo>
                  <a:pt x="0" y="39"/>
                </a:lnTo>
                <a:lnTo>
                  <a:pt x="6" y="52"/>
                </a:lnTo>
              </a:path>
            </a:pathLst>
          </a:custGeom>
          <a:solidFill>
            <a:srgbClr val="FFFFFF"/>
          </a:solidFill>
          <a:ln w="9360" cap="sq">
            <a:solidFill>
              <a:srgbClr val="CC66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s-CO">
              <a:solidFill>
                <a:srgbClr val="FFFFFF"/>
              </a:solidFill>
            </a:endParaRPr>
          </a:p>
        </p:txBody>
      </p:sp>
      <p:sp>
        <p:nvSpPr>
          <p:cNvPr id="65557" name="Freeform 21"/>
          <p:cNvSpPr>
            <a:spLocks noChangeArrowheads="1"/>
          </p:cNvSpPr>
          <p:nvPr/>
        </p:nvSpPr>
        <p:spPr bwMode="auto">
          <a:xfrm>
            <a:off x="6670676" y="3446463"/>
            <a:ext cx="9525" cy="80962"/>
          </a:xfrm>
          <a:custGeom>
            <a:avLst/>
            <a:gdLst>
              <a:gd name="T0" fmla="*/ 0 w 6"/>
              <a:gd name="T1" fmla="*/ 0 h 51"/>
              <a:gd name="T2" fmla="*/ 3 w 6"/>
              <a:gd name="T3" fmla="*/ 18 h 51"/>
              <a:gd name="T4" fmla="*/ 0 w 6"/>
              <a:gd name="T5" fmla="*/ 39 h 51"/>
              <a:gd name="T6" fmla="*/ 6 w 6"/>
              <a:gd name="T7" fmla="*/ 51 h 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6" h="51">
                <a:moveTo>
                  <a:pt x="0" y="0"/>
                </a:moveTo>
                <a:lnTo>
                  <a:pt x="3" y="18"/>
                </a:lnTo>
                <a:lnTo>
                  <a:pt x="0" y="39"/>
                </a:lnTo>
                <a:lnTo>
                  <a:pt x="6" y="51"/>
                </a:lnTo>
              </a:path>
            </a:pathLst>
          </a:custGeom>
          <a:solidFill>
            <a:srgbClr val="FFFFFF"/>
          </a:solidFill>
          <a:ln w="9360" cap="sq">
            <a:solidFill>
              <a:srgbClr val="CC66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s-CO">
              <a:solidFill>
                <a:srgbClr val="FFFFFF"/>
              </a:solidFill>
            </a:endParaRPr>
          </a:p>
        </p:txBody>
      </p:sp>
      <p:sp>
        <p:nvSpPr>
          <p:cNvPr id="65558" name="Text Box 22"/>
          <p:cNvSpPr txBox="1">
            <a:spLocks noChangeArrowheads="1"/>
          </p:cNvSpPr>
          <p:nvPr/>
        </p:nvSpPr>
        <p:spPr bwMode="auto">
          <a:xfrm>
            <a:off x="2324100" y="471489"/>
            <a:ext cx="7543800" cy="6429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ctr">
            <a:spAutoFit/>
          </a:bodyPr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spcBef>
                <a:spcPts val="2250"/>
              </a:spcBef>
              <a:buClrTx/>
              <a:defRPr/>
            </a:pPr>
            <a:r>
              <a:rPr lang="es-CO" altLang="es-CO" sz="3600" b="1">
                <a:solidFill>
                  <a:srgbClr val="FDEA9B"/>
                </a:solidFill>
              </a:rPr>
              <a:t>Oído interno: la cóclea</a:t>
            </a:r>
          </a:p>
        </p:txBody>
      </p:sp>
    </p:spTree>
    <p:extLst>
      <p:ext uri="{BB962C8B-B14F-4D97-AF65-F5344CB8AC3E}">
        <p14:creationId xmlns:p14="http://schemas.microsoft.com/office/powerpoint/2010/main" val="938182192"/>
      </p:ext>
    </p:extLst>
  </p:cSld>
  <p:clrMapOvr>
    <a:masterClrMapping/>
  </p:clrMapOvr>
  <p:transition spd="slow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gradFill rotWithShape="0">
          <a:gsLst>
            <a:gs pos="0">
              <a:srgbClr val="000000"/>
            </a:gs>
            <a:gs pos="50000">
              <a:srgbClr val="003399"/>
            </a:gs>
            <a:gs pos="100000">
              <a:srgbClr val="000000"/>
            </a:gs>
          </a:gsLst>
          <a:lin ang="189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561" name="Freeform 1"/>
          <p:cNvSpPr>
            <a:spLocks noChangeArrowheads="1"/>
          </p:cNvSpPr>
          <p:nvPr/>
        </p:nvSpPr>
        <p:spPr bwMode="auto">
          <a:xfrm>
            <a:off x="4000500" y="2074863"/>
            <a:ext cx="4000500" cy="3441700"/>
          </a:xfrm>
          <a:custGeom>
            <a:avLst/>
            <a:gdLst>
              <a:gd name="T0" fmla="*/ 45 w 4519"/>
              <a:gd name="T1" fmla="*/ 2437 h 3890"/>
              <a:gd name="T2" fmla="*/ 106 w 4519"/>
              <a:gd name="T3" fmla="*/ 2610 h 3890"/>
              <a:gd name="T4" fmla="*/ 268 w 4519"/>
              <a:gd name="T5" fmla="*/ 2907 h 3890"/>
              <a:gd name="T6" fmla="*/ 557 w 4519"/>
              <a:gd name="T7" fmla="*/ 3239 h 3890"/>
              <a:gd name="T8" fmla="*/ 1048 w 4519"/>
              <a:gd name="T9" fmla="*/ 3601 h 3890"/>
              <a:gd name="T10" fmla="*/ 1677 w 4519"/>
              <a:gd name="T11" fmla="*/ 3825 h 3890"/>
              <a:gd name="T12" fmla="*/ 2270 w 4519"/>
              <a:gd name="T13" fmla="*/ 3890 h 3890"/>
              <a:gd name="T14" fmla="*/ 2762 w 4519"/>
              <a:gd name="T15" fmla="*/ 3832 h 3890"/>
              <a:gd name="T16" fmla="*/ 3196 w 4519"/>
              <a:gd name="T17" fmla="*/ 3716 h 3890"/>
              <a:gd name="T18" fmla="*/ 3716 w 4519"/>
              <a:gd name="T19" fmla="*/ 3427 h 3890"/>
              <a:gd name="T20" fmla="*/ 4172 w 4519"/>
              <a:gd name="T21" fmla="*/ 2993 h 3890"/>
              <a:gd name="T22" fmla="*/ 4411 w 4519"/>
              <a:gd name="T23" fmla="*/ 2545 h 3890"/>
              <a:gd name="T24" fmla="*/ 4519 w 4519"/>
              <a:gd name="T25" fmla="*/ 2082 h 3890"/>
              <a:gd name="T26" fmla="*/ 4505 w 4519"/>
              <a:gd name="T27" fmla="*/ 1663 h 3890"/>
              <a:gd name="T28" fmla="*/ 4353 w 4519"/>
              <a:gd name="T29" fmla="*/ 1157 h 3890"/>
              <a:gd name="T30" fmla="*/ 4157 w 4519"/>
              <a:gd name="T31" fmla="*/ 868 h 3890"/>
              <a:gd name="T32" fmla="*/ 3891 w 4519"/>
              <a:gd name="T33" fmla="*/ 593 h 3890"/>
              <a:gd name="T34" fmla="*/ 3660 w 4519"/>
              <a:gd name="T35" fmla="*/ 419 h 3890"/>
              <a:gd name="T36" fmla="*/ 3403 w 4519"/>
              <a:gd name="T37" fmla="*/ 271 h 3890"/>
              <a:gd name="T38" fmla="*/ 3103 w 4519"/>
              <a:gd name="T39" fmla="*/ 145 h 3890"/>
              <a:gd name="T40" fmla="*/ 2785 w 4519"/>
              <a:gd name="T41" fmla="*/ 58 h 3890"/>
              <a:gd name="T42" fmla="*/ 2449 w 4519"/>
              <a:gd name="T43" fmla="*/ 7 h 3890"/>
              <a:gd name="T44" fmla="*/ 1967 w 4519"/>
              <a:gd name="T45" fmla="*/ 22 h 3890"/>
              <a:gd name="T46" fmla="*/ 1534 w 4519"/>
              <a:gd name="T47" fmla="*/ 101 h 3890"/>
              <a:gd name="T48" fmla="*/ 1259 w 4519"/>
              <a:gd name="T49" fmla="*/ 195 h 3890"/>
              <a:gd name="T50" fmla="*/ 933 w 4519"/>
              <a:gd name="T51" fmla="*/ 362 h 3890"/>
              <a:gd name="T52" fmla="*/ 609 w 4519"/>
              <a:gd name="T53" fmla="*/ 593 h 3890"/>
              <a:gd name="T54" fmla="*/ 392 w 4519"/>
              <a:gd name="T55" fmla="*/ 824 h 3890"/>
              <a:gd name="T56" fmla="*/ 233 w 4519"/>
              <a:gd name="T57" fmla="*/ 1045 h 3890"/>
              <a:gd name="T58" fmla="*/ 128 w 4519"/>
              <a:gd name="T59" fmla="*/ 1240 h 3890"/>
              <a:gd name="T60" fmla="*/ 59 w 4519"/>
              <a:gd name="T61" fmla="*/ 1424 h 3890"/>
              <a:gd name="T62" fmla="*/ 8 w 4519"/>
              <a:gd name="T63" fmla="*/ 1634 h 3890"/>
              <a:gd name="T64" fmla="*/ 27 w 4519"/>
              <a:gd name="T65" fmla="*/ 1802 h 3890"/>
              <a:gd name="T66" fmla="*/ 162 w 4519"/>
              <a:gd name="T67" fmla="*/ 1898 h 3890"/>
              <a:gd name="T68" fmla="*/ 510 w 4519"/>
              <a:gd name="T69" fmla="*/ 1934 h 3890"/>
              <a:gd name="T70" fmla="*/ 1065 w 4519"/>
              <a:gd name="T71" fmla="*/ 1946 h 3890"/>
              <a:gd name="T72" fmla="*/ 1827 w 4519"/>
              <a:gd name="T73" fmla="*/ 1958 h 3890"/>
              <a:gd name="T74" fmla="*/ 2442 w 4519"/>
              <a:gd name="T75" fmla="*/ 1973 h 3890"/>
              <a:gd name="T76" fmla="*/ 2841 w 4519"/>
              <a:gd name="T77" fmla="*/ 1991 h 3890"/>
              <a:gd name="T78" fmla="*/ 2733 w 4519"/>
              <a:gd name="T79" fmla="*/ 2021 h 3890"/>
              <a:gd name="T80" fmla="*/ 1956 w 4519"/>
              <a:gd name="T81" fmla="*/ 2075 h 3890"/>
              <a:gd name="T82" fmla="*/ 1386 w 4519"/>
              <a:gd name="T83" fmla="*/ 2096 h 3890"/>
              <a:gd name="T84" fmla="*/ 666 w 4519"/>
              <a:gd name="T85" fmla="*/ 2132 h 3890"/>
              <a:gd name="T86" fmla="*/ 246 w 4519"/>
              <a:gd name="T87" fmla="*/ 2213 h 3890"/>
              <a:gd name="T88" fmla="*/ 84 w 4519"/>
              <a:gd name="T89" fmla="*/ 2276 h 3890"/>
              <a:gd name="T90" fmla="*/ 27 w 4519"/>
              <a:gd name="T91" fmla="*/ 2351 h 38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4519" h="3890">
                <a:moveTo>
                  <a:pt x="30" y="2346"/>
                </a:moveTo>
                <a:lnTo>
                  <a:pt x="45" y="2437"/>
                </a:lnTo>
                <a:lnTo>
                  <a:pt x="72" y="2531"/>
                </a:lnTo>
                <a:lnTo>
                  <a:pt x="106" y="2610"/>
                </a:lnTo>
                <a:lnTo>
                  <a:pt x="145" y="2697"/>
                </a:lnTo>
                <a:lnTo>
                  <a:pt x="268" y="2907"/>
                </a:lnTo>
                <a:lnTo>
                  <a:pt x="383" y="3073"/>
                </a:lnTo>
                <a:lnTo>
                  <a:pt x="557" y="3239"/>
                </a:lnTo>
                <a:lnTo>
                  <a:pt x="788" y="3434"/>
                </a:lnTo>
                <a:lnTo>
                  <a:pt x="1048" y="3601"/>
                </a:lnTo>
                <a:lnTo>
                  <a:pt x="1367" y="3738"/>
                </a:lnTo>
                <a:lnTo>
                  <a:pt x="1677" y="3825"/>
                </a:lnTo>
                <a:lnTo>
                  <a:pt x="2010" y="3883"/>
                </a:lnTo>
                <a:lnTo>
                  <a:pt x="2270" y="3890"/>
                </a:lnTo>
                <a:lnTo>
                  <a:pt x="2480" y="3883"/>
                </a:lnTo>
                <a:lnTo>
                  <a:pt x="2762" y="3832"/>
                </a:lnTo>
                <a:lnTo>
                  <a:pt x="2943" y="3796"/>
                </a:lnTo>
                <a:lnTo>
                  <a:pt x="3196" y="3716"/>
                </a:lnTo>
                <a:lnTo>
                  <a:pt x="3473" y="3589"/>
                </a:lnTo>
                <a:lnTo>
                  <a:pt x="3716" y="3427"/>
                </a:lnTo>
                <a:lnTo>
                  <a:pt x="3969" y="3218"/>
                </a:lnTo>
                <a:lnTo>
                  <a:pt x="4172" y="2993"/>
                </a:lnTo>
                <a:lnTo>
                  <a:pt x="4324" y="2740"/>
                </a:lnTo>
                <a:lnTo>
                  <a:pt x="4411" y="2545"/>
                </a:lnTo>
                <a:lnTo>
                  <a:pt x="4476" y="2343"/>
                </a:lnTo>
                <a:lnTo>
                  <a:pt x="4519" y="2082"/>
                </a:lnTo>
                <a:lnTo>
                  <a:pt x="4519" y="1865"/>
                </a:lnTo>
                <a:lnTo>
                  <a:pt x="4505" y="1663"/>
                </a:lnTo>
                <a:lnTo>
                  <a:pt x="4439" y="1388"/>
                </a:lnTo>
                <a:lnTo>
                  <a:pt x="4353" y="1157"/>
                </a:lnTo>
                <a:lnTo>
                  <a:pt x="4259" y="1012"/>
                </a:lnTo>
                <a:lnTo>
                  <a:pt x="4157" y="868"/>
                </a:lnTo>
                <a:lnTo>
                  <a:pt x="4006" y="701"/>
                </a:lnTo>
                <a:lnTo>
                  <a:pt x="3891" y="593"/>
                </a:lnTo>
                <a:lnTo>
                  <a:pt x="3774" y="499"/>
                </a:lnTo>
                <a:lnTo>
                  <a:pt x="3660" y="419"/>
                </a:lnTo>
                <a:lnTo>
                  <a:pt x="3543" y="347"/>
                </a:lnTo>
                <a:lnTo>
                  <a:pt x="3403" y="271"/>
                </a:lnTo>
                <a:lnTo>
                  <a:pt x="3254" y="202"/>
                </a:lnTo>
                <a:lnTo>
                  <a:pt x="3103" y="145"/>
                </a:lnTo>
                <a:lnTo>
                  <a:pt x="2964" y="101"/>
                </a:lnTo>
                <a:lnTo>
                  <a:pt x="2785" y="58"/>
                </a:lnTo>
                <a:lnTo>
                  <a:pt x="2625" y="29"/>
                </a:lnTo>
                <a:lnTo>
                  <a:pt x="2449" y="7"/>
                </a:lnTo>
                <a:lnTo>
                  <a:pt x="2256" y="0"/>
                </a:lnTo>
                <a:lnTo>
                  <a:pt x="1967" y="22"/>
                </a:lnTo>
                <a:lnTo>
                  <a:pt x="1711" y="58"/>
                </a:lnTo>
                <a:lnTo>
                  <a:pt x="1534" y="101"/>
                </a:lnTo>
                <a:lnTo>
                  <a:pt x="1403" y="137"/>
                </a:lnTo>
                <a:lnTo>
                  <a:pt x="1259" y="195"/>
                </a:lnTo>
                <a:lnTo>
                  <a:pt x="1099" y="268"/>
                </a:lnTo>
                <a:lnTo>
                  <a:pt x="933" y="362"/>
                </a:lnTo>
                <a:lnTo>
                  <a:pt x="745" y="484"/>
                </a:lnTo>
                <a:lnTo>
                  <a:pt x="609" y="593"/>
                </a:lnTo>
                <a:lnTo>
                  <a:pt x="499" y="701"/>
                </a:lnTo>
                <a:lnTo>
                  <a:pt x="392" y="824"/>
                </a:lnTo>
                <a:lnTo>
                  <a:pt x="304" y="933"/>
                </a:lnTo>
                <a:lnTo>
                  <a:pt x="233" y="1045"/>
                </a:lnTo>
                <a:lnTo>
                  <a:pt x="181" y="1135"/>
                </a:lnTo>
                <a:lnTo>
                  <a:pt x="128" y="1240"/>
                </a:lnTo>
                <a:lnTo>
                  <a:pt x="87" y="1338"/>
                </a:lnTo>
                <a:lnTo>
                  <a:pt x="59" y="1424"/>
                </a:lnTo>
                <a:lnTo>
                  <a:pt x="34" y="1526"/>
                </a:lnTo>
                <a:lnTo>
                  <a:pt x="8" y="1634"/>
                </a:lnTo>
                <a:lnTo>
                  <a:pt x="0" y="1736"/>
                </a:lnTo>
                <a:lnTo>
                  <a:pt x="27" y="1802"/>
                </a:lnTo>
                <a:lnTo>
                  <a:pt x="81" y="1862"/>
                </a:lnTo>
                <a:lnTo>
                  <a:pt x="162" y="1898"/>
                </a:lnTo>
                <a:lnTo>
                  <a:pt x="327" y="1919"/>
                </a:lnTo>
                <a:lnTo>
                  <a:pt x="510" y="1934"/>
                </a:lnTo>
                <a:lnTo>
                  <a:pt x="768" y="1946"/>
                </a:lnTo>
                <a:lnTo>
                  <a:pt x="1065" y="1946"/>
                </a:lnTo>
                <a:lnTo>
                  <a:pt x="1449" y="1952"/>
                </a:lnTo>
                <a:lnTo>
                  <a:pt x="1827" y="1958"/>
                </a:lnTo>
                <a:lnTo>
                  <a:pt x="2271" y="1967"/>
                </a:lnTo>
                <a:lnTo>
                  <a:pt x="2442" y="1973"/>
                </a:lnTo>
                <a:lnTo>
                  <a:pt x="2616" y="1976"/>
                </a:lnTo>
                <a:lnTo>
                  <a:pt x="2841" y="1991"/>
                </a:lnTo>
                <a:lnTo>
                  <a:pt x="2727" y="1988"/>
                </a:lnTo>
                <a:lnTo>
                  <a:pt x="2733" y="2021"/>
                </a:lnTo>
                <a:lnTo>
                  <a:pt x="2244" y="2060"/>
                </a:lnTo>
                <a:lnTo>
                  <a:pt x="1956" y="2075"/>
                </a:lnTo>
                <a:lnTo>
                  <a:pt x="1680" y="2090"/>
                </a:lnTo>
                <a:lnTo>
                  <a:pt x="1386" y="2096"/>
                </a:lnTo>
                <a:lnTo>
                  <a:pt x="969" y="2105"/>
                </a:lnTo>
                <a:lnTo>
                  <a:pt x="666" y="2132"/>
                </a:lnTo>
                <a:lnTo>
                  <a:pt x="429" y="2168"/>
                </a:lnTo>
                <a:lnTo>
                  <a:pt x="246" y="2213"/>
                </a:lnTo>
                <a:lnTo>
                  <a:pt x="129" y="2249"/>
                </a:lnTo>
                <a:lnTo>
                  <a:pt x="84" y="2276"/>
                </a:lnTo>
                <a:lnTo>
                  <a:pt x="39" y="2306"/>
                </a:lnTo>
                <a:lnTo>
                  <a:pt x="27" y="2351"/>
                </a:lnTo>
              </a:path>
            </a:pathLst>
          </a:custGeom>
          <a:solidFill>
            <a:srgbClr val="FFFF99"/>
          </a:solidFill>
          <a:ln w="28440" cap="flat">
            <a:solidFill>
              <a:srgbClr val="CC66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s-CO">
              <a:solidFill>
                <a:srgbClr val="FFFFFF"/>
              </a:solidFill>
            </a:endParaRPr>
          </a:p>
        </p:txBody>
      </p:sp>
      <p:sp>
        <p:nvSpPr>
          <p:cNvPr id="66562" name="Freeform 2"/>
          <p:cNvSpPr>
            <a:spLocks noChangeArrowheads="1"/>
          </p:cNvSpPr>
          <p:nvPr/>
        </p:nvSpPr>
        <p:spPr bwMode="auto">
          <a:xfrm>
            <a:off x="4276726" y="2214563"/>
            <a:ext cx="2341563" cy="1484312"/>
          </a:xfrm>
          <a:custGeom>
            <a:avLst/>
            <a:gdLst>
              <a:gd name="T0" fmla="*/ 624 w 2196"/>
              <a:gd name="T1" fmla="*/ 1374 h 1392"/>
              <a:gd name="T2" fmla="*/ 534 w 2196"/>
              <a:gd name="T3" fmla="*/ 1380 h 1392"/>
              <a:gd name="T4" fmla="*/ 430 w 2196"/>
              <a:gd name="T5" fmla="*/ 1382 h 1392"/>
              <a:gd name="T6" fmla="*/ 340 w 2196"/>
              <a:gd name="T7" fmla="*/ 1388 h 1392"/>
              <a:gd name="T8" fmla="*/ 222 w 2196"/>
              <a:gd name="T9" fmla="*/ 1392 h 1392"/>
              <a:gd name="T10" fmla="*/ 148 w 2196"/>
              <a:gd name="T11" fmla="*/ 1382 h 1392"/>
              <a:gd name="T12" fmla="*/ 96 w 2196"/>
              <a:gd name="T13" fmla="*/ 1374 h 1392"/>
              <a:gd name="T14" fmla="*/ 42 w 2196"/>
              <a:gd name="T15" fmla="*/ 1344 h 1392"/>
              <a:gd name="T16" fmla="*/ 24 w 2196"/>
              <a:gd name="T17" fmla="*/ 1314 h 1392"/>
              <a:gd name="T18" fmla="*/ 0 w 2196"/>
              <a:gd name="T19" fmla="*/ 1248 h 1392"/>
              <a:gd name="T20" fmla="*/ 0 w 2196"/>
              <a:gd name="T21" fmla="*/ 1182 h 1392"/>
              <a:gd name="T22" fmla="*/ 12 w 2196"/>
              <a:gd name="T23" fmla="*/ 1092 h 1392"/>
              <a:gd name="T24" fmla="*/ 31 w 2196"/>
              <a:gd name="T25" fmla="*/ 1025 h 1392"/>
              <a:gd name="T26" fmla="*/ 60 w 2196"/>
              <a:gd name="T27" fmla="*/ 954 h 1392"/>
              <a:gd name="T28" fmla="*/ 100 w 2196"/>
              <a:gd name="T29" fmla="*/ 875 h 1392"/>
              <a:gd name="T30" fmla="*/ 150 w 2196"/>
              <a:gd name="T31" fmla="*/ 792 h 1392"/>
              <a:gd name="T32" fmla="*/ 208 w 2196"/>
              <a:gd name="T33" fmla="*/ 707 h 1392"/>
              <a:gd name="T34" fmla="*/ 276 w 2196"/>
              <a:gd name="T35" fmla="*/ 612 h 1392"/>
              <a:gd name="T36" fmla="*/ 376 w 2196"/>
              <a:gd name="T37" fmla="*/ 494 h 1392"/>
              <a:gd name="T38" fmla="*/ 486 w 2196"/>
              <a:gd name="T39" fmla="*/ 390 h 1392"/>
              <a:gd name="T40" fmla="*/ 606 w 2196"/>
              <a:gd name="T41" fmla="*/ 300 h 1392"/>
              <a:gd name="T42" fmla="*/ 744 w 2196"/>
              <a:gd name="T43" fmla="*/ 210 h 1392"/>
              <a:gd name="T44" fmla="*/ 900 w 2196"/>
              <a:gd name="T45" fmla="*/ 138 h 1392"/>
              <a:gd name="T46" fmla="*/ 1044 w 2196"/>
              <a:gd name="T47" fmla="*/ 84 h 1392"/>
              <a:gd name="T48" fmla="*/ 1212 w 2196"/>
              <a:gd name="T49" fmla="*/ 42 h 1392"/>
              <a:gd name="T50" fmla="*/ 1374 w 2196"/>
              <a:gd name="T51" fmla="*/ 12 h 1392"/>
              <a:gd name="T52" fmla="*/ 1572 w 2196"/>
              <a:gd name="T53" fmla="*/ 0 h 1392"/>
              <a:gd name="T54" fmla="*/ 1740 w 2196"/>
              <a:gd name="T55" fmla="*/ 12 h 1392"/>
              <a:gd name="T56" fmla="*/ 1914 w 2196"/>
              <a:gd name="T57" fmla="*/ 30 h 1392"/>
              <a:gd name="T58" fmla="*/ 2052 w 2196"/>
              <a:gd name="T59" fmla="*/ 60 h 1392"/>
              <a:gd name="T60" fmla="*/ 2125 w 2196"/>
              <a:gd name="T61" fmla="*/ 83 h 1392"/>
              <a:gd name="T62" fmla="*/ 2155 w 2196"/>
              <a:gd name="T63" fmla="*/ 101 h 1392"/>
              <a:gd name="T64" fmla="*/ 2176 w 2196"/>
              <a:gd name="T65" fmla="*/ 125 h 1392"/>
              <a:gd name="T66" fmla="*/ 2190 w 2196"/>
              <a:gd name="T67" fmla="*/ 144 h 1392"/>
              <a:gd name="T68" fmla="*/ 2196 w 2196"/>
              <a:gd name="T69" fmla="*/ 180 h 1392"/>
              <a:gd name="T70" fmla="*/ 2190 w 2196"/>
              <a:gd name="T71" fmla="*/ 240 h 1392"/>
              <a:gd name="T72" fmla="*/ 2154 w 2196"/>
              <a:gd name="T73" fmla="*/ 300 h 1392"/>
              <a:gd name="T74" fmla="*/ 1902 w 2196"/>
              <a:gd name="T75" fmla="*/ 540 h 1392"/>
              <a:gd name="T76" fmla="*/ 1716 w 2196"/>
              <a:gd name="T77" fmla="*/ 714 h 1392"/>
              <a:gd name="T78" fmla="*/ 1554 w 2196"/>
              <a:gd name="T79" fmla="*/ 858 h 1392"/>
              <a:gd name="T80" fmla="*/ 1374 w 2196"/>
              <a:gd name="T81" fmla="*/ 1014 h 1392"/>
              <a:gd name="T82" fmla="*/ 1176 w 2196"/>
              <a:gd name="T83" fmla="*/ 1164 h 1392"/>
              <a:gd name="T84" fmla="*/ 1026 w 2196"/>
              <a:gd name="T85" fmla="*/ 1272 h 1392"/>
              <a:gd name="T86" fmla="*/ 936 w 2196"/>
              <a:gd name="T87" fmla="*/ 1320 h 1392"/>
              <a:gd name="T88" fmla="*/ 852 w 2196"/>
              <a:gd name="T89" fmla="*/ 1350 h 1392"/>
              <a:gd name="T90" fmla="*/ 787 w 2196"/>
              <a:gd name="T91" fmla="*/ 1361 h 1392"/>
              <a:gd name="T92" fmla="*/ 694 w 2196"/>
              <a:gd name="T93" fmla="*/ 1370 h 1392"/>
              <a:gd name="T94" fmla="*/ 624 w 2196"/>
              <a:gd name="T95" fmla="*/ 1374 h 13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2196" h="1392">
                <a:moveTo>
                  <a:pt x="624" y="1374"/>
                </a:moveTo>
                <a:lnTo>
                  <a:pt x="534" y="1380"/>
                </a:lnTo>
                <a:lnTo>
                  <a:pt x="430" y="1382"/>
                </a:lnTo>
                <a:lnTo>
                  <a:pt x="340" y="1388"/>
                </a:lnTo>
                <a:lnTo>
                  <a:pt x="222" y="1392"/>
                </a:lnTo>
                <a:lnTo>
                  <a:pt x="148" y="1382"/>
                </a:lnTo>
                <a:lnTo>
                  <a:pt x="96" y="1374"/>
                </a:lnTo>
                <a:lnTo>
                  <a:pt x="42" y="1344"/>
                </a:lnTo>
                <a:lnTo>
                  <a:pt x="24" y="1314"/>
                </a:lnTo>
                <a:lnTo>
                  <a:pt x="0" y="1248"/>
                </a:lnTo>
                <a:lnTo>
                  <a:pt x="0" y="1182"/>
                </a:lnTo>
                <a:lnTo>
                  <a:pt x="12" y="1092"/>
                </a:lnTo>
                <a:lnTo>
                  <a:pt x="31" y="1025"/>
                </a:lnTo>
                <a:lnTo>
                  <a:pt x="60" y="954"/>
                </a:lnTo>
                <a:lnTo>
                  <a:pt x="100" y="875"/>
                </a:lnTo>
                <a:lnTo>
                  <a:pt x="150" y="792"/>
                </a:lnTo>
                <a:lnTo>
                  <a:pt x="208" y="707"/>
                </a:lnTo>
                <a:lnTo>
                  <a:pt x="276" y="612"/>
                </a:lnTo>
                <a:lnTo>
                  <a:pt x="376" y="494"/>
                </a:lnTo>
                <a:lnTo>
                  <a:pt x="486" y="390"/>
                </a:lnTo>
                <a:lnTo>
                  <a:pt x="606" y="300"/>
                </a:lnTo>
                <a:lnTo>
                  <a:pt x="744" y="210"/>
                </a:lnTo>
                <a:lnTo>
                  <a:pt x="900" y="138"/>
                </a:lnTo>
                <a:lnTo>
                  <a:pt x="1044" y="84"/>
                </a:lnTo>
                <a:lnTo>
                  <a:pt x="1212" y="42"/>
                </a:lnTo>
                <a:lnTo>
                  <a:pt x="1374" y="12"/>
                </a:lnTo>
                <a:lnTo>
                  <a:pt x="1572" y="0"/>
                </a:lnTo>
                <a:lnTo>
                  <a:pt x="1740" y="12"/>
                </a:lnTo>
                <a:lnTo>
                  <a:pt x="1914" y="30"/>
                </a:lnTo>
                <a:lnTo>
                  <a:pt x="2052" y="60"/>
                </a:lnTo>
                <a:lnTo>
                  <a:pt x="2125" y="83"/>
                </a:lnTo>
                <a:lnTo>
                  <a:pt x="2155" y="101"/>
                </a:lnTo>
                <a:lnTo>
                  <a:pt x="2176" y="125"/>
                </a:lnTo>
                <a:lnTo>
                  <a:pt x="2190" y="144"/>
                </a:lnTo>
                <a:lnTo>
                  <a:pt x="2196" y="180"/>
                </a:lnTo>
                <a:lnTo>
                  <a:pt x="2190" y="240"/>
                </a:lnTo>
                <a:lnTo>
                  <a:pt x="2154" y="300"/>
                </a:lnTo>
                <a:lnTo>
                  <a:pt x="1902" y="540"/>
                </a:lnTo>
                <a:lnTo>
                  <a:pt x="1716" y="714"/>
                </a:lnTo>
                <a:lnTo>
                  <a:pt x="1554" y="858"/>
                </a:lnTo>
                <a:lnTo>
                  <a:pt x="1374" y="1014"/>
                </a:lnTo>
                <a:lnTo>
                  <a:pt x="1176" y="1164"/>
                </a:lnTo>
                <a:lnTo>
                  <a:pt x="1026" y="1272"/>
                </a:lnTo>
                <a:lnTo>
                  <a:pt x="936" y="1320"/>
                </a:lnTo>
                <a:lnTo>
                  <a:pt x="852" y="1350"/>
                </a:lnTo>
                <a:lnTo>
                  <a:pt x="787" y="1361"/>
                </a:lnTo>
                <a:lnTo>
                  <a:pt x="694" y="1370"/>
                </a:lnTo>
                <a:lnTo>
                  <a:pt x="624" y="1374"/>
                </a:lnTo>
              </a:path>
            </a:pathLst>
          </a:custGeom>
          <a:solidFill>
            <a:srgbClr val="CCFFFF"/>
          </a:solidFill>
          <a:ln w="19080" cap="flat">
            <a:solidFill>
              <a:srgbClr val="CC66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s-CO">
              <a:solidFill>
                <a:srgbClr val="FFFFFF"/>
              </a:solidFill>
            </a:endParaRPr>
          </a:p>
        </p:txBody>
      </p:sp>
      <p:sp>
        <p:nvSpPr>
          <p:cNvPr id="66563" name="Freeform 3"/>
          <p:cNvSpPr>
            <a:spLocks noChangeArrowheads="1"/>
          </p:cNvSpPr>
          <p:nvPr/>
        </p:nvSpPr>
        <p:spPr bwMode="auto">
          <a:xfrm>
            <a:off x="4411663" y="3870325"/>
            <a:ext cx="3422650" cy="1403350"/>
          </a:xfrm>
          <a:custGeom>
            <a:avLst/>
            <a:gdLst>
              <a:gd name="T0" fmla="*/ 120 w 3210"/>
              <a:gd name="T1" fmla="*/ 708 h 1314"/>
              <a:gd name="T2" fmla="*/ 66 w 3210"/>
              <a:gd name="T3" fmla="*/ 630 h 1314"/>
              <a:gd name="T4" fmla="*/ 24 w 3210"/>
              <a:gd name="T5" fmla="*/ 546 h 1314"/>
              <a:gd name="T6" fmla="*/ 6 w 3210"/>
              <a:gd name="T7" fmla="*/ 474 h 1314"/>
              <a:gd name="T8" fmla="*/ 0 w 3210"/>
              <a:gd name="T9" fmla="*/ 390 h 1314"/>
              <a:gd name="T10" fmla="*/ 18 w 3210"/>
              <a:gd name="T11" fmla="*/ 306 h 1314"/>
              <a:gd name="T12" fmla="*/ 34 w 3210"/>
              <a:gd name="T13" fmla="*/ 269 h 1314"/>
              <a:gd name="T14" fmla="*/ 54 w 3210"/>
              <a:gd name="T15" fmla="*/ 234 h 1314"/>
              <a:gd name="T16" fmla="*/ 82 w 3210"/>
              <a:gd name="T17" fmla="*/ 203 h 1314"/>
              <a:gd name="T18" fmla="*/ 120 w 3210"/>
              <a:gd name="T19" fmla="*/ 180 h 1314"/>
              <a:gd name="T20" fmla="*/ 166 w 3210"/>
              <a:gd name="T21" fmla="*/ 161 h 1314"/>
              <a:gd name="T22" fmla="*/ 259 w 3210"/>
              <a:gd name="T23" fmla="*/ 143 h 1314"/>
              <a:gd name="T24" fmla="*/ 414 w 3210"/>
              <a:gd name="T25" fmla="*/ 126 h 1314"/>
              <a:gd name="T26" fmla="*/ 678 w 3210"/>
              <a:gd name="T27" fmla="*/ 114 h 1314"/>
              <a:gd name="T28" fmla="*/ 906 w 3210"/>
              <a:gd name="T29" fmla="*/ 108 h 1314"/>
              <a:gd name="T30" fmla="*/ 1170 w 3210"/>
              <a:gd name="T31" fmla="*/ 96 h 1314"/>
              <a:gd name="T32" fmla="*/ 1428 w 3210"/>
              <a:gd name="T33" fmla="*/ 78 h 1314"/>
              <a:gd name="T34" fmla="*/ 1549 w 3210"/>
              <a:gd name="T35" fmla="*/ 68 h 1314"/>
              <a:gd name="T36" fmla="*/ 1698 w 3210"/>
              <a:gd name="T37" fmla="*/ 54 h 1314"/>
              <a:gd name="T38" fmla="*/ 1762 w 3210"/>
              <a:gd name="T39" fmla="*/ 44 h 1314"/>
              <a:gd name="T40" fmla="*/ 1824 w 3210"/>
              <a:gd name="T41" fmla="*/ 30 h 1314"/>
              <a:gd name="T42" fmla="*/ 1896 w 3210"/>
              <a:gd name="T43" fmla="*/ 0 h 1314"/>
              <a:gd name="T44" fmla="*/ 2034 w 3210"/>
              <a:gd name="T45" fmla="*/ 6 h 1314"/>
              <a:gd name="T46" fmla="*/ 2304 w 3210"/>
              <a:gd name="T47" fmla="*/ 18 h 1314"/>
              <a:gd name="T48" fmla="*/ 2538 w 3210"/>
              <a:gd name="T49" fmla="*/ 24 h 1314"/>
              <a:gd name="T50" fmla="*/ 2694 w 3210"/>
              <a:gd name="T51" fmla="*/ 30 h 1314"/>
              <a:gd name="T52" fmla="*/ 2898 w 3210"/>
              <a:gd name="T53" fmla="*/ 48 h 1314"/>
              <a:gd name="T54" fmla="*/ 3018 w 3210"/>
              <a:gd name="T55" fmla="*/ 60 h 1314"/>
              <a:gd name="T56" fmla="*/ 3097 w 3210"/>
              <a:gd name="T57" fmla="*/ 71 h 1314"/>
              <a:gd name="T58" fmla="*/ 3151 w 3210"/>
              <a:gd name="T59" fmla="*/ 86 h 1314"/>
              <a:gd name="T60" fmla="*/ 3175 w 3210"/>
              <a:gd name="T61" fmla="*/ 98 h 1314"/>
              <a:gd name="T62" fmla="*/ 3204 w 3210"/>
              <a:gd name="T63" fmla="*/ 138 h 1314"/>
              <a:gd name="T64" fmla="*/ 3210 w 3210"/>
              <a:gd name="T65" fmla="*/ 204 h 1314"/>
              <a:gd name="T66" fmla="*/ 3198 w 3210"/>
              <a:gd name="T67" fmla="*/ 288 h 1314"/>
              <a:gd name="T68" fmla="*/ 3168 w 3210"/>
              <a:gd name="T69" fmla="*/ 384 h 1314"/>
              <a:gd name="T70" fmla="*/ 3114 w 3210"/>
              <a:gd name="T71" fmla="*/ 480 h 1314"/>
              <a:gd name="T72" fmla="*/ 3048 w 3210"/>
              <a:gd name="T73" fmla="*/ 576 h 1314"/>
              <a:gd name="T74" fmla="*/ 2976 w 3210"/>
              <a:gd name="T75" fmla="*/ 666 h 1314"/>
              <a:gd name="T76" fmla="*/ 2856 w 3210"/>
              <a:gd name="T77" fmla="*/ 786 h 1314"/>
              <a:gd name="T78" fmla="*/ 2676 w 3210"/>
              <a:gd name="T79" fmla="*/ 948 h 1314"/>
              <a:gd name="T80" fmla="*/ 2514 w 3210"/>
              <a:gd name="T81" fmla="*/ 1056 h 1314"/>
              <a:gd name="T82" fmla="*/ 2376 w 3210"/>
              <a:gd name="T83" fmla="*/ 1134 h 1314"/>
              <a:gd name="T84" fmla="*/ 2178 w 3210"/>
              <a:gd name="T85" fmla="*/ 1218 h 1314"/>
              <a:gd name="T86" fmla="*/ 1986 w 3210"/>
              <a:gd name="T87" fmla="*/ 1266 h 1314"/>
              <a:gd name="T88" fmla="*/ 1818 w 3210"/>
              <a:gd name="T89" fmla="*/ 1296 h 1314"/>
              <a:gd name="T90" fmla="*/ 1596 w 3210"/>
              <a:gd name="T91" fmla="*/ 1314 h 1314"/>
              <a:gd name="T92" fmla="*/ 1350 w 3210"/>
              <a:gd name="T93" fmla="*/ 1314 h 1314"/>
              <a:gd name="T94" fmla="*/ 1194 w 3210"/>
              <a:gd name="T95" fmla="*/ 1296 h 1314"/>
              <a:gd name="T96" fmla="*/ 978 w 3210"/>
              <a:gd name="T97" fmla="*/ 1248 h 1314"/>
              <a:gd name="T98" fmla="*/ 726 w 3210"/>
              <a:gd name="T99" fmla="*/ 1146 h 1314"/>
              <a:gd name="T100" fmla="*/ 594 w 3210"/>
              <a:gd name="T101" fmla="*/ 1074 h 1314"/>
              <a:gd name="T102" fmla="*/ 438 w 3210"/>
              <a:gd name="T103" fmla="*/ 984 h 1314"/>
              <a:gd name="T104" fmla="*/ 276 w 3210"/>
              <a:gd name="T105" fmla="*/ 864 h 1314"/>
              <a:gd name="T106" fmla="*/ 186 w 3210"/>
              <a:gd name="T107" fmla="*/ 780 h 1314"/>
              <a:gd name="T108" fmla="*/ 120 w 3210"/>
              <a:gd name="T109" fmla="*/ 708 h 13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210" h="1314">
                <a:moveTo>
                  <a:pt x="120" y="708"/>
                </a:moveTo>
                <a:lnTo>
                  <a:pt x="66" y="630"/>
                </a:lnTo>
                <a:lnTo>
                  <a:pt x="24" y="546"/>
                </a:lnTo>
                <a:lnTo>
                  <a:pt x="6" y="474"/>
                </a:lnTo>
                <a:lnTo>
                  <a:pt x="0" y="390"/>
                </a:lnTo>
                <a:lnTo>
                  <a:pt x="18" y="306"/>
                </a:lnTo>
                <a:lnTo>
                  <a:pt x="34" y="269"/>
                </a:lnTo>
                <a:lnTo>
                  <a:pt x="54" y="234"/>
                </a:lnTo>
                <a:lnTo>
                  <a:pt x="82" y="203"/>
                </a:lnTo>
                <a:lnTo>
                  <a:pt x="120" y="180"/>
                </a:lnTo>
                <a:lnTo>
                  <a:pt x="166" y="161"/>
                </a:lnTo>
                <a:lnTo>
                  <a:pt x="259" y="143"/>
                </a:lnTo>
                <a:lnTo>
                  <a:pt x="414" y="126"/>
                </a:lnTo>
                <a:lnTo>
                  <a:pt x="678" y="114"/>
                </a:lnTo>
                <a:lnTo>
                  <a:pt x="906" y="108"/>
                </a:lnTo>
                <a:lnTo>
                  <a:pt x="1170" y="96"/>
                </a:lnTo>
                <a:lnTo>
                  <a:pt x="1428" y="78"/>
                </a:lnTo>
                <a:lnTo>
                  <a:pt x="1549" y="68"/>
                </a:lnTo>
                <a:lnTo>
                  <a:pt x="1698" y="54"/>
                </a:lnTo>
                <a:lnTo>
                  <a:pt x="1762" y="44"/>
                </a:lnTo>
                <a:lnTo>
                  <a:pt x="1824" y="30"/>
                </a:lnTo>
                <a:lnTo>
                  <a:pt x="1896" y="0"/>
                </a:lnTo>
                <a:lnTo>
                  <a:pt x="2034" y="6"/>
                </a:lnTo>
                <a:lnTo>
                  <a:pt x="2304" y="18"/>
                </a:lnTo>
                <a:lnTo>
                  <a:pt x="2538" y="24"/>
                </a:lnTo>
                <a:lnTo>
                  <a:pt x="2694" y="30"/>
                </a:lnTo>
                <a:lnTo>
                  <a:pt x="2898" y="48"/>
                </a:lnTo>
                <a:lnTo>
                  <a:pt x="3018" y="60"/>
                </a:lnTo>
                <a:lnTo>
                  <a:pt x="3097" y="71"/>
                </a:lnTo>
                <a:lnTo>
                  <a:pt x="3151" y="86"/>
                </a:lnTo>
                <a:lnTo>
                  <a:pt x="3175" y="98"/>
                </a:lnTo>
                <a:lnTo>
                  <a:pt x="3204" y="138"/>
                </a:lnTo>
                <a:lnTo>
                  <a:pt x="3210" y="204"/>
                </a:lnTo>
                <a:lnTo>
                  <a:pt x="3198" y="288"/>
                </a:lnTo>
                <a:lnTo>
                  <a:pt x="3168" y="384"/>
                </a:lnTo>
                <a:lnTo>
                  <a:pt x="3114" y="480"/>
                </a:lnTo>
                <a:lnTo>
                  <a:pt x="3048" y="576"/>
                </a:lnTo>
                <a:lnTo>
                  <a:pt x="2976" y="666"/>
                </a:lnTo>
                <a:lnTo>
                  <a:pt x="2856" y="786"/>
                </a:lnTo>
                <a:lnTo>
                  <a:pt x="2676" y="948"/>
                </a:lnTo>
                <a:lnTo>
                  <a:pt x="2514" y="1056"/>
                </a:lnTo>
                <a:lnTo>
                  <a:pt x="2376" y="1134"/>
                </a:lnTo>
                <a:lnTo>
                  <a:pt x="2178" y="1218"/>
                </a:lnTo>
                <a:lnTo>
                  <a:pt x="1986" y="1266"/>
                </a:lnTo>
                <a:lnTo>
                  <a:pt x="1818" y="1296"/>
                </a:lnTo>
                <a:lnTo>
                  <a:pt x="1596" y="1314"/>
                </a:lnTo>
                <a:lnTo>
                  <a:pt x="1350" y="1314"/>
                </a:lnTo>
                <a:lnTo>
                  <a:pt x="1194" y="1296"/>
                </a:lnTo>
                <a:lnTo>
                  <a:pt x="978" y="1248"/>
                </a:lnTo>
                <a:lnTo>
                  <a:pt x="726" y="1146"/>
                </a:lnTo>
                <a:lnTo>
                  <a:pt x="594" y="1074"/>
                </a:lnTo>
                <a:lnTo>
                  <a:pt x="438" y="984"/>
                </a:lnTo>
                <a:lnTo>
                  <a:pt x="276" y="864"/>
                </a:lnTo>
                <a:lnTo>
                  <a:pt x="186" y="780"/>
                </a:lnTo>
                <a:lnTo>
                  <a:pt x="120" y="708"/>
                </a:lnTo>
                <a:close/>
              </a:path>
            </a:pathLst>
          </a:custGeom>
          <a:solidFill>
            <a:srgbClr val="CCFFFF"/>
          </a:solidFill>
          <a:ln w="19080" cap="flat">
            <a:solidFill>
              <a:srgbClr val="CC66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s-CO">
              <a:solidFill>
                <a:srgbClr val="FFFFFF"/>
              </a:solidFill>
            </a:endParaRPr>
          </a:p>
        </p:txBody>
      </p:sp>
      <p:sp>
        <p:nvSpPr>
          <p:cNvPr id="66564" name="Freeform 4"/>
          <p:cNvSpPr>
            <a:spLocks noChangeArrowheads="1"/>
          </p:cNvSpPr>
          <p:nvPr/>
        </p:nvSpPr>
        <p:spPr bwMode="auto">
          <a:xfrm>
            <a:off x="5562600" y="2438401"/>
            <a:ext cx="2279650" cy="1458913"/>
          </a:xfrm>
          <a:custGeom>
            <a:avLst/>
            <a:gdLst>
              <a:gd name="T0" fmla="*/ 900 w 2136"/>
              <a:gd name="T1" fmla="*/ 1314 h 1368"/>
              <a:gd name="T2" fmla="*/ 1068 w 2136"/>
              <a:gd name="T3" fmla="*/ 1314 h 1368"/>
              <a:gd name="T4" fmla="*/ 1194 w 2136"/>
              <a:gd name="T5" fmla="*/ 1320 h 1368"/>
              <a:gd name="T6" fmla="*/ 1536 w 2136"/>
              <a:gd name="T7" fmla="*/ 1332 h 1368"/>
              <a:gd name="T8" fmla="*/ 1746 w 2136"/>
              <a:gd name="T9" fmla="*/ 1344 h 1368"/>
              <a:gd name="T10" fmla="*/ 1918 w 2136"/>
              <a:gd name="T11" fmla="*/ 1352 h 1368"/>
              <a:gd name="T12" fmla="*/ 2040 w 2136"/>
              <a:gd name="T13" fmla="*/ 1368 h 1368"/>
              <a:gd name="T14" fmla="*/ 2094 w 2136"/>
              <a:gd name="T15" fmla="*/ 1362 h 1368"/>
              <a:gd name="T16" fmla="*/ 2116 w 2136"/>
              <a:gd name="T17" fmla="*/ 1352 h 1368"/>
              <a:gd name="T18" fmla="*/ 2130 w 2136"/>
              <a:gd name="T19" fmla="*/ 1332 h 1368"/>
              <a:gd name="T20" fmla="*/ 2136 w 2136"/>
              <a:gd name="T21" fmla="*/ 1278 h 1368"/>
              <a:gd name="T22" fmla="*/ 2136 w 2136"/>
              <a:gd name="T23" fmla="*/ 1182 h 1368"/>
              <a:gd name="T24" fmla="*/ 2124 w 2136"/>
              <a:gd name="T25" fmla="*/ 1092 h 1368"/>
              <a:gd name="T26" fmla="*/ 2100 w 2136"/>
              <a:gd name="T27" fmla="*/ 984 h 1368"/>
              <a:gd name="T28" fmla="*/ 2070 w 2136"/>
              <a:gd name="T29" fmla="*/ 888 h 1368"/>
              <a:gd name="T30" fmla="*/ 2047 w 2136"/>
              <a:gd name="T31" fmla="*/ 815 h 1368"/>
              <a:gd name="T32" fmla="*/ 2004 w 2136"/>
              <a:gd name="T33" fmla="*/ 720 h 1368"/>
              <a:gd name="T34" fmla="*/ 1968 w 2136"/>
              <a:gd name="T35" fmla="*/ 648 h 1368"/>
              <a:gd name="T36" fmla="*/ 1926 w 2136"/>
              <a:gd name="T37" fmla="*/ 582 h 1368"/>
              <a:gd name="T38" fmla="*/ 1866 w 2136"/>
              <a:gd name="T39" fmla="*/ 492 h 1368"/>
              <a:gd name="T40" fmla="*/ 1824 w 2136"/>
              <a:gd name="T41" fmla="*/ 438 h 1368"/>
              <a:gd name="T42" fmla="*/ 1764 w 2136"/>
              <a:gd name="T43" fmla="*/ 372 h 1368"/>
              <a:gd name="T44" fmla="*/ 1716 w 2136"/>
              <a:gd name="T45" fmla="*/ 324 h 1368"/>
              <a:gd name="T46" fmla="*/ 1651 w 2136"/>
              <a:gd name="T47" fmla="*/ 266 h 1368"/>
              <a:gd name="T48" fmla="*/ 1576 w 2136"/>
              <a:gd name="T49" fmla="*/ 206 h 1368"/>
              <a:gd name="T50" fmla="*/ 1470 w 2136"/>
              <a:gd name="T51" fmla="*/ 138 h 1368"/>
              <a:gd name="T52" fmla="*/ 1387 w 2136"/>
              <a:gd name="T53" fmla="*/ 86 h 1368"/>
              <a:gd name="T54" fmla="*/ 1278 w 2136"/>
              <a:gd name="T55" fmla="*/ 30 h 1368"/>
              <a:gd name="T56" fmla="*/ 1194 w 2136"/>
              <a:gd name="T57" fmla="*/ 0 h 1368"/>
              <a:gd name="T58" fmla="*/ 1140 w 2136"/>
              <a:gd name="T59" fmla="*/ 0 h 1368"/>
              <a:gd name="T60" fmla="*/ 1086 w 2136"/>
              <a:gd name="T61" fmla="*/ 30 h 1368"/>
              <a:gd name="T62" fmla="*/ 990 w 2136"/>
              <a:gd name="T63" fmla="*/ 108 h 1368"/>
              <a:gd name="T64" fmla="*/ 876 w 2136"/>
              <a:gd name="T65" fmla="*/ 210 h 1368"/>
              <a:gd name="T66" fmla="*/ 780 w 2136"/>
              <a:gd name="T67" fmla="*/ 300 h 1368"/>
              <a:gd name="T68" fmla="*/ 624 w 2136"/>
              <a:gd name="T69" fmla="*/ 444 h 1368"/>
              <a:gd name="T70" fmla="*/ 450 w 2136"/>
              <a:gd name="T71" fmla="*/ 600 h 1368"/>
              <a:gd name="T72" fmla="*/ 288 w 2136"/>
              <a:gd name="T73" fmla="*/ 744 h 1368"/>
              <a:gd name="T74" fmla="*/ 138 w 2136"/>
              <a:gd name="T75" fmla="*/ 870 h 1368"/>
              <a:gd name="T76" fmla="*/ 0 w 2136"/>
              <a:gd name="T77" fmla="*/ 978 h 13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2136" h="1368">
                <a:moveTo>
                  <a:pt x="900" y="1314"/>
                </a:moveTo>
                <a:lnTo>
                  <a:pt x="1068" y="1314"/>
                </a:lnTo>
                <a:lnTo>
                  <a:pt x="1194" y="1320"/>
                </a:lnTo>
                <a:lnTo>
                  <a:pt x="1536" y="1332"/>
                </a:lnTo>
                <a:lnTo>
                  <a:pt x="1746" y="1344"/>
                </a:lnTo>
                <a:lnTo>
                  <a:pt x="1918" y="1352"/>
                </a:lnTo>
                <a:lnTo>
                  <a:pt x="2040" y="1368"/>
                </a:lnTo>
                <a:lnTo>
                  <a:pt x="2094" y="1362"/>
                </a:lnTo>
                <a:lnTo>
                  <a:pt x="2116" y="1352"/>
                </a:lnTo>
                <a:lnTo>
                  <a:pt x="2130" y="1332"/>
                </a:lnTo>
                <a:lnTo>
                  <a:pt x="2136" y="1278"/>
                </a:lnTo>
                <a:lnTo>
                  <a:pt x="2136" y="1182"/>
                </a:lnTo>
                <a:lnTo>
                  <a:pt x="2124" y="1092"/>
                </a:lnTo>
                <a:lnTo>
                  <a:pt x="2100" y="984"/>
                </a:lnTo>
                <a:lnTo>
                  <a:pt x="2070" y="888"/>
                </a:lnTo>
                <a:lnTo>
                  <a:pt x="2047" y="815"/>
                </a:lnTo>
                <a:lnTo>
                  <a:pt x="2004" y="720"/>
                </a:lnTo>
                <a:lnTo>
                  <a:pt x="1968" y="648"/>
                </a:lnTo>
                <a:lnTo>
                  <a:pt x="1926" y="582"/>
                </a:lnTo>
                <a:lnTo>
                  <a:pt x="1866" y="492"/>
                </a:lnTo>
                <a:lnTo>
                  <a:pt x="1824" y="438"/>
                </a:lnTo>
                <a:lnTo>
                  <a:pt x="1764" y="372"/>
                </a:lnTo>
                <a:lnTo>
                  <a:pt x="1716" y="324"/>
                </a:lnTo>
                <a:lnTo>
                  <a:pt x="1651" y="266"/>
                </a:lnTo>
                <a:lnTo>
                  <a:pt x="1576" y="206"/>
                </a:lnTo>
                <a:lnTo>
                  <a:pt x="1470" y="138"/>
                </a:lnTo>
                <a:lnTo>
                  <a:pt x="1387" y="86"/>
                </a:lnTo>
                <a:lnTo>
                  <a:pt x="1278" y="30"/>
                </a:lnTo>
                <a:lnTo>
                  <a:pt x="1194" y="0"/>
                </a:lnTo>
                <a:lnTo>
                  <a:pt x="1140" y="0"/>
                </a:lnTo>
                <a:lnTo>
                  <a:pt x="1086" y="30"/>
                </a:lnTo>
                <a:lnTo>
                  <a:pt x="990" y="108"/>
                </a:lnTo>
                <a:lnTo>
                  <a:pt x="876" y="210"/>
                </a:lnTo>
                <a:lnTo>
                  <a:pt x="780" y="300"/>
                </a:lnTo>
                <a:lnTo>
                  <a:pt x="624" y="444"/>
                </a:lnTo>
                <a:lnTo>
                  <a:pt x="450" y="600"/>
                </a:lnTo>
                <a:lnTo>
                  <a:pt x="288" y="744"/>
                </a:lnTo>
                <a:lnTo>
                  <a:pt x="138" y="870"/>
                </a:lnTo>
                <a:lnTo>
                  <a:pt x="0" y="978"/>
                </a:lnTo>
              </a:path>
            </a:pathLst>
          </a:custGeom>
          <a:noFill/>
          <a:ln w="19080" cap="flat">
            <a:solidFill>
              <a:srgbClr val="CC66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s-CO">
              <a:solidFill>
                <a:srgbClr val="FFFFFF"/>
              </a:solidFill>
            </a:endParaRPr>
          </a:p>
        </p:txBody>
      </p:sp>
      <p:sp>
        <p:nvSpPr>
          <p:cNvPr id="66565" name="Oval 5"/>
          <p:cNvSpPr>
            <a:spLocks noChangeArrowheads="1"/>
          </p:cNvSpPr>
          <p:nvPr/>
        </p:nvSpPr>
        <p:spPr bwMode="auto">
          <a:xfrm>
            <a:off x="6343650" y="3681413"/>
            <a:ext cx="96838" cy="82550"/>
          </a:xfrm>
          <a:prstGeom prst="ellipse">
            <a:avLst/>
          </a:prstGeom>
          <a:solidFill>
            <a:srgbClr val="F5D87D"/>
          </a:solidFill>
          <a:ln w="9360" cap="sq">
            <a:solidFill>
              <a:srgbClr val="CC66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s-CO">
              <a:solidFill>
                <a:srgbClr val="FFFFFF"/>
              </a:solidFill>
            </a:endParaRPr>
          </a:p>
        </p:txBody>
      </p:sp>
      <p:sp>
        <p:nvSpPr>
          <p:cNvPr id="66566" name="Oval 6"/>
          <p:cNvSpPr>
            <a:spLocks noChangeArrowheads="1"/>
          </p:cNvSpPr>
          <p:nvPr/>
        </p:nvSpPr>
        <p:spPr bwMode="auto">
          <a:xfrm>
            <a:off x="6951664" y="3749675"/>
            <a:ext cx="77787" cy="77788"/>
          </a:xfrm>
          <a:prstGeom prst="ellipse">
            <a:avLst/>
          </a:prstGeom>
          <a:solidFill>
            <a:srgbClr val="F5D87D"/>
          </a:solidFill>
          <a:ln w="9360" cap="sq">
            <a:solidFill>
              <a:srgbClr val="CC66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s-CO">
              <a:solidFill>
                <a:srgbClr val="FFFFFF"/>
              </a:solidFill>
            </a:endParaRPr>
          </a:p>
        </p:txBody>
      </p:sp>
      <p:sp>
        <p:nvSpPr>
          <p:cNvPr id="66567" name="Oval 7"/>
          <p:cNvSpPr>
            <a:spLocks noChangeArrowheads="1"/>
          </p:cNvSpPr>
          <p:nvPr/>
        </p:nvSpPr>
        <p:spPr bwMode="auto">
          <a:xfrm>
            <a:off x="7169150" y="3756025"/>
            <a:ext cx="77788" cy="77788"/>
          </a:xfrm>
          <a:prstGeom prst="ellipse">
            <a:avLst/>
          </a:prstGeom>
          <a:solidFill>
            <a:srgbClr val="F5D87D"/>
          </a:solidFill>
          <a:ln w="9360" cap="sq">
            <a:solidFill>
              <a:srgbClr val="CC66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s-CO">
              <a:solidFill>
                <a:srgbClr val="FFFFFF"/>
              </a:solidFill>
            </a:endParaRPr>
          </a:p>
        </p:txBody>
      </p:sp>
      <p:sp>
        <p:nvSpPr>
          <p:cNvPr id="66568" name="Oval 8"/>
          <p:cNvSpPr>
            <a:spLocks noChangeArrowheads="1"/>
          </p:cNvSpPr>
          <p:nvPr/>
        </p:nvSpPr>
        <p:spPr bwMode="auto">
          <a:xfrm>
            <a:off x="6742114" y="3729039"/>
            <a:ext cx="77787" cy="79375"/>
          </a:xfrm>
          <a:prstGeom prst="ellipse">
            <a:avLst/>
          </a:prstGeom>
          <a:solidFill>
            <a:srgbClr val="F5D87D"/>
          </a:solidFill>
          <a:ln w="9360" cap="sq">
            <a:solidFill>
              <a:srgbClr val="CC66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s-CO">
              <a:solidFill>
                <a:srgbClr val="FFFFFF"/>
              </a:solidFill>
            </a:endParaRPr>
          </a:p>
        </p:txBody>
      </p:sp>
      <p:sp>
        <p:nvSpPr>
          <p:cNvPr id="66569" name="Freeform 9"/>
          <p:cNvSpPr>
            <a:spLocks noChangeArrowheads="1"/>
          </p:cNvSpPr>
          <p:nvPr/>
        </p:nvSpPr>
        <p:spPr bwMode="auto">
          <a:xfrm>
            <a:off x="5148264" y="2438401"/>
            <a:ext cx="2693987" cy="1458913"/>
          </a:xfrm>
          <a:custGeom>
            <a:avLst/>
            <a:gdLst>
              <a:gd name="T0" fmla="*/ 2349 w 3043"/>
              <a:gd name="T1" fmla="*/ 1431 h 1648"/>
              <a:gd name="T2" fmla="*/ 2780 w 3043"/>
              <a:gd name="T3" fmla="*/ 1629 h 1648"/>
              <a:gd name="T4" fmla="*/ 3019 w 3043"/>
              <a:gd name="T5" fmla="*/ 1629 h 1648"/>
              <a:gd name="T6" fmla="*/ 3043 w 3043"/>
              <a:gd name="T7" fmla="*/ 1424 h 1648"/>
              <a:gd name="T8" fmla="*/ 2963 w 3043"/>
              <a:gd name="T9" fmla="*/ 1070 h 1648"/>
              <a:gd name="T10" fmla="*/ 2840 w 3043"/>
              <a:gd name="T11" fmla="*/ 781 h 1648"/>
              <a:gd name="T12" fmla="*/ 2667 w 3043"/>
              <a:gd name="T13" fmla="*/ 528 h 1648"/>
              <a:gd name="T14" fmla="*/ 2458 w 3043"/>
              <a:gd name="T15" fmla="*/ 320 h 1648"/>
              <a:gd name="T16" fmla="*/ 2140 w 3043"/>
              <a:gd name="T17" fmla="*/ 104 h 1648"/>
              <a:gd name="T18" fmla="*/ 1842 w 3043"/>
              <a:gd name="T19" fmla="*/ 0 h 1648"/>
              <a:gd name="T20" fmla="*/ 1524 w 3043"/>
              <a:gd name="T21" fmla="*/ 253 h 1648"/>
              <a:gd name="T22" fmla="*/ 1010 w 3043"/>
              <a:gd name="T23" fmla="*/ 723 h 1648"/>
              <a:gd name="T24" fmla="*/ 474 w 3043"/>
              <a:gd name="T25" fmla="*/ 1176 h 1648"/>
              <a:gd name="T26" fmla="*/ 135 w 3043"/>
              <a:gd name="T27" fmla="*/ 1404 h 1648"/>
              <a:gd name="T28" fmla="*/ 303 w 3043"/>
              <a:gd name="T29" fmla="*/ 1389 h 1648"/>
              <a:gd name="T30" fmla="*/ 654 w 3043"/>
              <a:gd name="T31" fmla="*/ 1152 h 1648"/>
              <a:gd name="T32" fmla="*/ 1035 w 3043"/>
              <a:gd name="T33" fmla="*/ 1032 h 1648"/>
              <a:gd name="T34" fmla="*/ 1662 w 3043"/>
              <a:gd name="T35" fmla="*/ 990 h 1648"/>
              <a:gd name="T36" fmla="*/ 2061 w 3043"/>
              <a:gd name="T37" fmla="*/ 1044 h 1648"/>
              <a:gd name="T38" fmla="*/ 2304 w 3043"/>
              <a:gd name="T39" fmla="*/ 1251 h 1648"/>
              <a:gd name="T40" fmla="*/ 2016 w 3043"/>
              <a:gd name="T41" fmla="*/ 1212 h 1648"/>
              <a:gd name="T42" fmla="*/ 1743 w 3043"/>
              <a:gd name="T43" fmla="*/ 1203 h 1648"/>
              <a:gd name="T44" fmla="*/ 1434 w 3043"/>
              <a:gd name="T45" fmla="*/ 1239 h 1648"/>
              <a:gd name="T46" fmla="*/ 1122 w 3043"/>
              <a:gd name="T47" fmla="*/ 1212 h 1648"/>
              <a:gd name="T48" fmla="*/ 900 w 3043"/>
              <a:gd name="T49" fmla="*/ 1185 h 1648"/>
              <a:gd name="T50" fmla="*/ 795 w 3043"/>
              <a:gd name="T51" fmla="*/ 1290 h 1648"/>
              <a:gd name="T52" fmla="*/ 822 w 3043"/>
              <a:gd name="T53" fmla="*/ 1398 h 1648"/>
              <a:gd name="T54" fmla="*/ 1005 w 3043"/>
              <a:gd name="T55" fmla="*/ 1458 h 1648"/>
              <a:gd name="T56" fmla="*/ 1296 w 3043"/>
              <a:gd name="T57" fmla="*/ 1401 h 1648"/>
              <a:gd name="T58" fmla="*/ 1506 w 3043"/>
              <a:gd name="T59" fmla="*/ 1311 h 1648"/>
              <a:gd name="T60" fmla="*/ 1524 w 3043"/>
              <a:gd name="T61" fmla="*/ 1407 h 1648"/>
              <a:gd name="T62" fmla="*/ 1500 w 3043"/>
              <a:gd name="T63" fmla="*/ 1533 h 1648"/>
              <a:gd name="T64" fmla="*/ 1764 w 3043"/>
              <a:gd name="T65" fmla="*/ 1512 h 1648"/>
              <a:gd name="T66" fmla="*/ 1725 w 3043"/>
              <a:gd name="T67" fmla="*/ 1323 h 1648"/>
              <a:gd name="T68" fmla="*/ 1824 w 3043"/>
              <a:gd name="T69" fmla="*/ 1290 h 1648"/>
              <a:gd name="T70" fmla="*/ 1935 w 3043"/>
              <a:gd name="T71" fmla="*/ 1488 h 1648"/>
              <a:gd name="T72" fmla="*/ 2004 w 3043"/>
              <a:gd name="T73" fmla="*/ 1533 h 1648"/>
              <a:gd name="T74" fmla="*/ 1953 w 3043"/>
              <a:gd name="T75" fmla="*/ 1368 h 1648"/>
              <a:gd name="T76" fmla="*/ 2022 w 3043"/>
              <a:gd name="T77" fmla="*/ 1314 h 1648"/>
              <a:gd name="T78" fmla="*/ 2112 w 3043"/>
              <a:gd name="T79" fmla="*/ 1428 h 1648"/>
              <a:gd name="T80" fmla="*/ 2253 w 3043"/>
              <a:gd name="T81" fmla="*/ 1593 h 1648"/>
              <a:gd name="T82" fmla="*/ 2199 w 3043"/>
              <a:gd name="T83" fmla="*/ 1383 h 16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3043" h="1648">
                <a:moveTo>
                  <a:pt x="2256" y="1326"/>
                </a:moveTo>
                <a:lnTo>
                  <a:pt x="2310" y="1341"/>
                </a:lnTo>
                <a:lnTo>
                  <a:pt x="2349" y="1431"/>
                </a:lnTo>
                <a:lnTo>
                  <a:pt x="2442" y="1611"/>
                </a:lnTo>
                <a:lnTo>
                  <a:pt x="2573" y="1619"/>
                </a:lnTo>
                <a:lnTo>
                  <a:pt x="2780" y="1629"/>
                </a:lnTo>
                <a:lnTo>
                  <a:pt x="2927" y="1648"/>
                </a:lnTo>
                <a:lnTo>
                  <a:pt x="2992" y="1641"/>
                </a:lnTo>
                <a:lnTo>
                  <a:pt x="3019" y="1629"/>
                </a:lnTo>
                <a:lnTo>
                  <a:pt x="3036" y="1605"/>
                </a:lnTo>
                <a:lnTo>
                  <a:pt x="3043" y="1540"/>
                </a:lnTo>
                <a:lnTo>
                  <a:pt x="3043" y="1424"/>
                </a:lnTo>
                <a:lnTo>
                  <a:pt x="3029" y="1316"/>
                </a:lnTo>
                <a:lnTo>
                  <a:pt x="3000" y="1185"/>
                </a:lnTo>
                <a:lnTo>
                  <a:pt x="2963" y="1070"/>
                </a:lnTo>
                <a:lnTo>
                  <a:pt x="2936" y="982"/>
                </a:lnTo>
                <a:lnTo>
                  <a:pt x="2884" y="867"/>
                </a:lnTo>
                <a:lnTo>
                  <a:pt x="2840" y="781"/>
                </a:lnTo>
                <a:lnTo>
                  <a:pt x="2790" y="701"/>
                </a:lnTo>
                <a:lnTo>
                  <a:pt x="2718" y="593"/>
                </a:lnTo>
                <a:lnTo>
                  <a:pt x="2667" y="528"/>
                </a:lnTo>
                <a:lnTo>
                  <a:pt x="2595" y="448"/>
                </a:lnTo>
                <a:lnTo>
                  <a:pt x="2537" y="390"/>
                </a:lnTo>
                <a:lnTo>
                  <a:pt x="2458" y="320"/>
                </a:lnTo>
                <a:lnTo>
                  <a:pt x="2368" y="248"/>
                </a:lnTo>
                <a:lnTo>
                  <a:pt x="2240" y="166"/>
                </a:lnTo>
                <a:lnTo>
                  <a:pt x="2140" y="104"/>
                </a:lnTo>
                <a:lnTo>
                  <a:pt x="2009" y="36"/>
                </a:lnTo>
                <a:lnTo>
                  <a:pt x="1907" y="0"/>
                </a:lnTo>
                <a:lnTo>
                  <a:pt x="1842" y="0"/>
                </a:lnTo>
                <a:lnTo>
                  <a:pt x="1777" y="36"/>
                </a:lnTo>
                <a:lnTo>
                  <a:pt x="1661" y="130"/>
                </a:lnTo>
                <a:lnTo>
                  <a:pt x="1524" y="253"/>
                </a:lnTo>
                <a:lnTo>
                  <a:pt x="1408" y="361"/>
                </a:lnTo>
                <a:lnTo>
                  <a:pt x="1220" y="535"/>
                </a:lnTo>
                <a:lnTo>
                  <a:pt x="1010" y="723"/>
                </a:lnTo>
                <a:lnTo>
                  <a:pt x="815" y="896"/>
                </a:lnTo>
                <a:lnTo>
                  <a:pt x="634" y="1048"/>
                </a:lnTo>
                <a:lnTo>
                  <a:pt x="474" y="1176"/>
                </a:lnTo>
                <a:lnTo>
                  <a:pt x="348" y="1272"/>
                </a:lnTo>
                <a:lnTo>
                  <a:pt x="246" y="1350"/>
                </a:lnTo>
                <a:lnTo>
                  <a:pt x="135" y="1404"/>
                </a:lnTo>
                <a:lnTo>
                  <a:pt x="0" y="1443"/>
                </a:lnTo>
                <a:lnTo>
                  <a:pt x="162" y="1437"/>
                </a:lnTo>
                <a:lnTo>
                  <a:pt x="303" y="1389"/>
                </a:lnTo>
                <a:lnTo>
                  <a:pt x="444" y="1296"/>
                </a:lnTo>
                <a:lnTo>
                  <a:pt x="549" y="1221"/>
                </a:lnTo>
                <a:lnTo>
                  <a:pt x="654" y="1152"/>
                </a:lnTo>
                <a:lnTo>
                  <a:pt x="708" y="1122"/>
                </a:lnTo>
                <a:lnTo>
                  <a:pt x="834" y="1068"/>
                </a:lnTo>
                <a:lnTo>
                  <a:pt x="1035" y="1032"/>
                </a:lnTo>
                <a:lnTo>
                  <a:pt x="1290" y="1002"/>
                </a:lnTo>
                <a:lnTo>
                  <a:pt x="1473" y="993"/>
                </a:lnTo>
                <a:lnTo>
                  <a:pt x="1662" y="990"/>
                </a:lnTo>
                <a:lnTo>
                  <a:pt x="1779" y="996"/>
                </a:lnTo>
                <a:lnTo>
                  <a:pt x="1926" y="1005"/>
                </a:lnTo>
                <a:lnTo>
                  <a:pt x="2061" y="1044"/>
                </a:lnTo>
                <a:lnTo>
                  <a:pt x="2190" y="1119"/>
                </a:lnTo>
                <a:lnTo>
                  <a:pt x="2250" y="1164"/>
                </a:lnTo>
                <a:lnTo>
                  <a:pt x="2304" y="1251"/>
                </a:lnTo>
                <a:lnTo>
                  <a:pt x="2226" y="1242"/>
                </a:lnTo>
                <a:lnTo>
                  <a:pt x="2121" y="1221"/>
                </a:lnTo>
                <a:lnTo>
                  <a:pt x="2016" y="1212"/>
                </a:lnTo>
                <a:lnTo>
                  <a:pt x="1917" y="1206"/>
                </a:lnTo>
                <a:lnTo>
                  <a:pt x="1821" y="1206"/>
                </a:lnTo>
                <a:lnTo>
                  <a:pt x="1743" y="1203"/>
                </a:lnTo>
                <a:lnTo>
                  <a:pt x="1650" y="1212"/>
                </a:lnTo>
                <a:lnTo>
                  <a:pt x="1545" y="1224"/>
                </a:lnTo>
                <a:lnTo>
                  <a:pt x="1434" y="1239"/>
                </a:lnTo>
                <a:lnTo>
                  <a:pt x="1338" y="1242"/>
                </a:lnTo>
                <a:lnTo>
                  <a:pt x="1245" y="1236"/>
                </a:lnTo>
                <a:lnTo>
                  <a:pt x="1122" y="1212"/>
                </a:lnTo>
                <a:lnTo>
                  <a:pt x="1023" y="1188"/>
                </a:lnTo>
                <a:lnTo>
                  <a:pt x="960" y="1179"/>
                </a:lnTo>
                <a:lnTo>
                  <a:pt x="900" y="1185"/>
                </a:lnTo>
                <a:lnTo>
                  <a:pt x="843" y="1209"/>
                </a:lnTo>
                <a:lnTo>
                  <a:pt x="810" y="1248"/>
                </a:lnTo>
                <a:lnTo>
                  <a:pt x="795" y="1290"/>
                </a:lnTo>
                <a:lnTo>
                  <a:pt x="795" y="1332"/>
                </a:lnTo>
                <a:lnTo>
                  <a:pt x="804" y="1368"/>
                </a:lnTo>
                <a:lnTo>
                  <a:pt x="822" y="1398"/>
                </a:lnTo>
                <a:lnTo>
                  <a:pt x="861" y="1425"/>
                </a:lnTo>
                <a:lnTo>
                  <a:pt x="924" y="1443"/>
                </a:lnTo>
                <a:lnTo>
                  <a:pt x="1005" y="1458"/>
                </a:lnTo>
                <a:lnTo>
                  <a:pt x="1104" y="1455"/>
                </a:lnTo>
                <a:lnTo>
                  <a:pt x="1197" y="1434"/>
                </a:lnTo>
                <a:lnTo>
                  <a:pt x="1296" y="1401"/>
                </a:lnTo>
                <a:lnTo>
                  <a:pt x="1386" y="1350"/>
                </a:lnTo>
                <a:lnTo>
                  <a:pt x="1431" y="1326"/>
                </a:lnTo>
                <a:lnTo>
                  <a:pt x="1506" y="1311"/>
                </a:lnTo>
                <a:lnTo>
                  <a:pt x="1539" y="1335"/>
                </a:lnTo>
                <a:lnTo>
                  <a:pt x="1554" y="1371"/>
                </a:lnTo>
                <a:lnTo>
                  <a:pt x="1524" y="1407"/>
                </a:lnTo>
                <a:lnTo>
                  <a:pt x="1497" y="1443"/>
                </a:lnTo>
                <a:lnTo>
                  <a:pt x="1488" y="1491"/>
                </a:lnTo>
                <a:lnTo>
                  <a:pt x="1500" y="1533"/>
                </a:lnTo>
                <a:lnTo>
                  <a:pt x="1521" y="1581"/>
                </a:lnTo>
                <a:lnTo>
                  <a:pt x="1776" y="1584"/>
                </a:lnTo>
                <a:lnTo>
                  <a:pt x="1764" y="1512"/>
                </a:lnTo>
                <a:lnTo>
                  <a:pt x="1743" y="1422"/>
                </a:lnTo>
                <a:lnTo>
                  <a:pt x="1734" y="1368"/>
                </a:lnTo>
                <a:lnTo>
                  <a:pt x="1725" y="1323"/>
                </a:lnTo>
                <a:lnTo>
                  <a:pt x="1755" y="1290"/>
                </a:lnTo>
                <a:lnTo>
                  <a:pt x="1794" y="1281"/>
                </a:lnTo>
                <a:lnTo>
                  <a:pt x="1824" y="1290"/>
                </a:lnTo>
                <a:lnTo>
                  <a:pt x="1851" y="1329"/>
                </a:lnTo>
                <a:lnTo>
                  <a:pt x="1896" y="1422"/>
                </a:lnTo>
                <a:lnTo>
                  <a:pt x="1935" y="1488"/>
                </a:lnTo>
                <a:lnTo>
                  <a:pt x="1977" y="1557"/>
                </a:lnTo>
                <a:lnTo>
                  <a:pt x="2010" y="1593"/>
                </a:lnTo>
                <a:lnTo>
                  <a:pt x="2004" y="1533"/>
                </a:lnTo>
                <a:lnTo>
                  <a:pt x="1986" y="1464"/>
                </a:lnTo>
                <a:lnTo>
                  <a:pt x="1965" y="1407"/>
                </a:lnTo>
                <a:lnTo>
                  <a:pt x="1953" y="1368"/>
                </a:lnTo>
                <a:lnTo>
                  <a:pt x="1965" y="1338"/>
                </a:lnTo>
                <a:lnTo>
                  <a:pt x="1992" y="1320"/>
                </a:lnTo>
                <a:lnTo>
                  <a:pt x="2022" y="1314"/>
                </a:lnTo>
                <a:lnTo>
                  <a:pt x="2052" y="1326"/>
                </a:lnTo>
                <a:lnTo>
                  <a:pt x="2082" y="1365"/>
                </a:lnTo>
                <a:lnTo>
                  <a:pt x="2112" y="1428"/>
                </a:lnTo>
                <a:lnTo>
                  <a:pt x="2160" y="1515"/>
                </a:lnTo>
                <a:lnTo>
                  <a:pt x="2202" y="1599"/>
                </a:lnTo>
                <a:lnTo>
                  <a:pt x="2253" y="1593"/>
                </a:lnTo>
                <a:lnTo>
                  <a:pt x="2244" y="1509"/>
                </a:lnTo>
                <a:lnTo>
                  <a:pt x="2211" y="1437"/>
                </a:lnTo>
                <a:lnTo>
                  <a:pt x="2199" y="1383"/>
                </a:lnTo>
                <a:lnTo>
                  <a:pt x="2214" y="1344"/>
                </a:lnTo>
                <a:lnTo>
                  <a:pt x="2253" y="1329"/>
                </a:lnTo>
              </a:path>
            </a:pathLst>
          </a:custGeom>
          <a:solidFill>
            <a:srgbClr val="CCFFFF"/>
          </a:solidFill>
          <a:ln w="19080" cap="flat">
            <a:solidFill>
              <a:srgbClr val="CC66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s-CO">
              <a:solidFill>
                <a:srgbClr val="FFFFFF"/>
              </a:solidFill>
            </a:endParaRPr>
          </a:p>
        </p:txBody>
      </p:sp>
      <p:grpSp>
        <p:nvGrpSpPr>
          <p:cNvPr id="66570" name="Group 10"/>
          <p:cNvGrpSpPr>
            <a:grpSpLocks/>
          </p:cNvGrpSpPr>
          <p:nvPr/>
        </p:nvGrpSpPr>
        <p:grpSpPr bwMode="auto">
          <a:xfrm>
            <a:off x="6459538" y="3502025"/>
            <a:ext cx="684212" cy="128588"/>
            <a:chOff x="3109" y="2206"/>
            <a:chExt cx="431" cy="81"/>
          </a:xfrm>
        </p:grpSpPr>
        <p:sp>
          <p:nvSpPr>
            <p:cNvPr id="66571" name="Line 11"/>
            <p:cNvSpPr>
              <a:spLocks noChangeShapeType="1"/>
            </p:cNvSpPr>
            <p:nvPr/>
          </p:nvSpPr>
          <p:spPr bwMode="auto">
            <a:xfrm>
              <a:off x="3224" y="2212"/>
              <a:ext cx="21" cy="45"/>
            </a:xfrm>
            <a:prstGeom prst="line">
              <a:avLst/>
            </a:prstGeom>
            <a:noFill/>
            <a:ln w="9360" cap="sq">
              <a:solidFill>
                <a:srgbClr val="CC66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>
                <a:defRPr/>
              </a:pPr>
              <a:endParaRPr lang="es-CO">
                <a:solidFill>
                  <a:srgbClr val="FFFFFF"/>
                </a:solidFill>
              </a:endParaRPr>
            </a:p>
          </p:txBody>
        </p:sp>
        <p:sp>
          <p:nvSpPr>
            <p:cNvPr id="66572" name="Line 12"/>
            <p:cNvSpPr>
              <a:spLocks noChangeShapeType="1"/>
            </p:cNvSpPr>
            <p:nvPr/>
          </p:nvSpPr>
          <p:spPr bwMode="auto">
            <a:xfrm>
              <a:off x="3251" y="2212"/>
              <a:ext cx="14" cy="34"/>
            </a:xfrm>
            <a:prstGeom prst="line">
              <a:avLst/>
            </a:prstGeom>
            <a:noFill/>
            <a:ln w="9360" cap="sq">
              <a:solidFill>
                <a:srgbClr val="CC66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>
                <a:defRPr/>
              </a:pPr>
              <a:endParaRPr lang="es-CO">
                <a:solidFill>
                  <a:srgbClr val="FFFFFF"/>
                </a:solidFill>
              </a:endParaRPr>
            </a:p>
          </p:txBody>
        </p:sp>
        <p:sp>
          <p:nvSpPr>
            <p:cNvPr id="66573" name="Line 13"/>
            <p:cNvSpPr>
              <a:spLocks noChangeShapeType="1"/>
            </p:cNvSpPr>
            <p:nvPr/>
          </p:nvSpPr>
          <p:spPr bwMode="auto">
            <a:xfrm flipV="1">
              <a:off x="3125" y="2215"/>
              <a:ext cx="37" cy="51"/>
            </a:xfrm>
            <a:prstGeom prst="line">
              <a:avLst/>
            </a:prstGeom>
            <a:noFill/>
            <a:ln w="9360" cap="sq">
              <a:solidFill>
                <a:srgbClr val="CC66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>
                <a:defRPr/>
              </a:pPr>
              <a:endParaRPr lang="es-CO">
                <a:solidFill>
                  <a:srgbClr val="FFFFFF"/>
                </a:solidFill>
              </a:endParaRPr>
            </a:p>
          </p:txBody>
        </p:sp>
        <p:sp>
          <p:nvSpPr>
            <p:cNvPr id="66574" name="Line 14"/>
            <p:cNvSpPr>
              <a:spLocks noChangeShapeType="1"/>
            </p:cNvSpPr>
            <p:nvPr/>
          </p:nvSpPr>
          <p:spPr bwMode="auto">
            <a:xfrm flipV="1">
              <a:off x="3141" y="2212"/>
              <a:ext cx="45" cy="62"/>
            </a:xfrm>
            <a:prstGeom prst="line">
              <a:avLst/>
            </a:prstGeom>
            <a:noFill/>
            <a:ln w="9360" cap="sq">
              <a:solidFill>
                <a:srgbClr val="CC66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>
                <a:defRPr/>
              </a:pPr>
              <a:endParaRPr lang="es-CO">
                <a:solidFill>
                  <a:srgbClr val="FFFFFF"/>
                </a:solidFill>
              </a:endParaRPr>
            </a:p>
          </p:txBody>
        </p:sp>
        <p:sp>
          <p:nvSpPr>
            <p:cNvPr id="66575" name="Line 15"/>
            <p:cNvSpPr>
              <a:spLocks noChangeShapeType="1"/>
            </p:cNvSpPr>
            <p:nvPr/>
          </p:nvSpPr>
          <p:spPr bwMode="auto">
            <a:xfrm flipH="1" flipV="1">
              <a:off x="3355" y="2208"/>
              <a:ext cx="33" cy="67"/>
            </a:xfrm>
            <a:prstGeom prst="line">
              <a:avLst/>
            </a:prstGeom>
            <a:noFill/>
            <a:ln w="9360" cap="sq">
              <a:solidFill>
                <a:srgbClr val="CC66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>
                <a:defRPr/>
              </a:pPr>
              <a:endParaRPr lang="es-CO">
                <a:solidFill>
                  <a:srgbClr val="FFFFFF"/>
                </a:solidFill>
              </a:endParaRPr>
            </a:p>
          </p:txBody>
        </p:sp>
        <p:sp>
          <p:nvSpPr>
            <p:cNvPr id="66576" name="Line 16"/>
            <p:cNvSpPr>
              <a:spLocks noChangeShapeType="1"/>
            </p:cNvSpPr>
            <p:nvPr/>
          </p:nvSpPr>
          <p:spPr bwMode="auto">
            <a:xfrm flipH="1" flipV="1">
              <a:off x="3379" y="2209"/>
              <a:ext cx="28" cy="61"/>
            </a:xfrm>
            <a:prstGeom prst="line">
              <a:avLst/>
            </a:prstGeom>
            <a:noFill/>
            <a:ln w="9360" cap="sq">
              <a:solidFill>
                <a:srgbClr val="CC66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>
                <a:defRPr/>
              </a:pPr>
              <a:endParaRPr lang="es-CO">
                <a:solidFill>
                  <a:srgbClr val="FFFFFF"/>
                </a:solidFill>
              </a:endParaRPr>
            </a:p>
          </p:txBody>
        </p:sp>
        <p:sp>
          <p:nvSpPr>
            <p:cNvPr id="66577" name="Line 17"/>
            <p:cNvSpPr>
              <a:spLocks noChangeShapeType="1"/>
            </p:cNvSpPr>
            <p:nvPr/>
          </p:nvSpPr>
          <p:spPr bwMode="auto">
            <a:xfrm flipH="1" flipV="1">
              <a:off x="3497" y="2223"/>
              <a:ext cx="24" cy="55"/>
            </a:xfrm>
            <a:prstGeom prst="line">
              <a:avLst/>
            </a:prstGeom>
            <a:noFill/>
            <a:ln w="9360" cap="sq">
              <a:solidFill>
                <a:srgbClr val="CC66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>
                <a:defRPr/>
              </a:pPr>
              <a:endParaRPr lang="es-CO">
                <a:solidFill>
                  <a:srgbClr val="FFFFFF"/>
                </a:solidFill>
              </a:endParaRPr>
            </a:p>
          </p:txBody>
        </p:sp>
        <p:sp>
          <p:nvSpPr>
            <p:cNvPr id="66578" name="Line 18"/>
            <p:cNvSpPr>
              <a:spLocks noChangeShapeType="1"/>
            </p:cNvSpPr>
            <p:nvPr/>
          </p:nvSpPr>
          <p:spPr bwMode="auto">
            <a:xfrm flipH="1" flipV="1">
              <a:off x="3521" y="2223"/>
              <a:ext cx="20" cy="51"/>
            </a:xfrm>
            <a:prstGeom prst="line">
              <a:avLst/>
            </a:prstGeom>
            <a:noFill/>
            <a:ln w="9360" cap="sq">
              <a:solidFill>
                <a:srgbClr val="CC66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>
                <a:defRPr/>
              </a:pPr>
              <a:endParaRPr lang="es-CO">
                <a:solidFill>
                  <a:srgbClr val="FFFFFF"/>
                </a:solidFill>
              </a:endParaRPr>
            </a:p>
          </p:txBody>
        </p:sp>
        <p:sp>
          <p:nvSpPr>
            <p:cNvPr id="66579" name="Line 19"/>
            <p:cNvSpPr>
              <a:spLocks noChangeShapeType="1"/>
            </p:cNvSpPr>
            <p:nvPr/>
          </p:nvSpPr>
          <p:spPr bwMode="auto">
            <a:xfrm flipV="1">
              <a:off x="3109" y="2213"/>
              <a:ext cx="29" cy="45"/>
            </a:xfrm>
            <a:prstGeom prst="line">
              <a:avLst/>
            </a:prstGeom>
            <a:noFill/>
            <a:ln w="9360" cap="sq">
              <a:solidFill>
                <a:srgbClr val="CC66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>
                <a:defRPr/>
              </a:pPr>
              <a:endParaRPr lang="es-CO">
                <a:solidFill>
                  <a:srgbClr val="FFFFFF"/>
                </a:solidFill>
              </a:endParaRPr>
            </a:p>
          </p:txBody>
        </p:sp>
        <p:sp>
          <p:nvSpPr>
            <p:cNvPr id="66580" name="Line 20"/>
            <p:cNvSpPr>
              <a:spLocks noChangeShapeType="1"/>
            </p:cNvSpPr>
            <p:nvPr/>
          </p:nvSpPr>
          <p:spPr bwMode="auto">
            <a:xfrm flipH="1" flipV="1">
              <a:off x="3272" y="2205"/>
              <a:ext cx="24" cy="48"/>
            </a:xfrm>
            <a:prstGeom prst="line">
              <a:avLst/>
            </a:prstGeom>
            <a:noFill/>
            <a:ln w="9360" cap="sq">
              <a:solidFill>
                <a:srgbClr val="CC66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>
                <a:defRPr/>
              </a:pPr>
              <a:endParaRPr lang="es-CO">
                <a:solidFill>
                  <a:srgbClr val="FFFFFF"/>
                </a:solidFill>
              </a:endParaRPr>
            </a:p>
          </p:txBody>
        </p:sp>
        <p:sp>
          <p:nvSpPr>
            <p:cNvPr id="66581" name="Line 21"/>
            <p:cNvSpPr>
              <a:spLocks noChangeShapeType="1"/>
            </p:cNvSpPr>
            <p:nvPr/>
          </p:nvSpPr>
          <p:spPr bwMode="auto">
            <a:xfrm flipH="1" flipV="1">
              <a:off x="3328" y="2209"/>
              <a:ext cx="44" cy="77"/>
            </a:xfrm>
            <a:prstGeom prst="line">
              <a:avLst/>
            </a:prstGeom>
            <a:noFill/>
            <a:ln w="9360" cap="sq">
              <a:solidFill>
                <a:srgbClr val="CC66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>
                <a:defRPr/>
              </a:pPr>
              <a:endParaRPr lang="es-CO">
                <a:solidFill>
                  <a:srgbClr val="FFFFFF"/>
                </a:solidFill>
              </a:endParaRPr>
            </a:p>
          </p:txBody>
        </p:sp>
        <p:sp>
          <p:nvSpPr>
            <p:cNvPr id="66582" name="Line 22"/>
            <p:cNvSpPr>
              <a:spLocks noChangeShapeType="1"/>
            </p:cNvSpPr>
            <p:nvPr/>
          </p:nvSpPr>
          <p:spPr bwMode="auto">
            <a:xfrm flipH="1" flipV="1">
              <a:off x="3468" y="2218"/>
              <a:ext cx="37" cy="70"/>
            </a:xfrm>
            <a:prstGeom prst="line">
              <a:avLst/>
            </a:prstGeom>
            <a:noFill/>
            <a:ln w="9360" cap="sq">
              <a:solidFill>
                <a:srgbClr val="CC66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>
                <a:defRPr/>
              </a:pPr>
              <a:endParaRPr lang="es-CO">
                <a:solidFill>
                  <a:srgbClr val="FFFFFF"/>
                </a:solidFill>
              </a:endParaRPr>
            </a:p>
          </p:txBody>
        </p:sp>
      </p:grpSp>
      <p:sp>
        <p:nvSpPr>
          <p:cNvPr id="66583" name="Text Box 23"/>
          <p:cNvSpPr txBox="1">
            <a:spLocks noChangeArrowheads="1"/>
          </p:cNvSpPr>
          <p:nvPr/>
        </p:nvSpPr>
        <p:spPr bwMode="auto">
          <a:xfrm>
            <a:off x="2324100" y="471489"/>
            <a:ext cx="7543800" cy="6429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ctr">
            <a:spAutoFit/>
          </a:bodyPr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spcBef>
                <a:spcPts val="2250"/>
              </a:spcBef>
              <a:buClrTx/>
              <a:defRPr/>
            </a:pPr>
            <a:r>
              <a:rPr lang="es-CO" altLang="es-CO" sz="3600" b="1">
                <a:solidFill>
                  <a:srgbClr val="FDEA9B"/>
                </a:solidFill>
              </a:rPr>
              <a:t>Oído interno: la cóclea</a:t>
            </a:r>
          </a:p>
        </p:txBody>
      </p:sp>
    </p:spTree>
    <p:extLst>
      <p:ext uri="{BB962C8B-B14F-4D97-AF65-F5344CB8AC3E}">
        <p14:creationId xmlns:p14="http://schemas.microsoft.com/office/powerpoint/2010/main" val="828350522"/>
      </p:ext>
    </p:extLst>
  </p:cSld>
  <p:clrMapOvr>
    <a:masterClrMapping/>
  </p:clrMapOvr>
  <p:transition spd="slow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gradFill rotWithShape="0">
          <a:gsLst>
            <a:gs pos="0">
              <a:srgbClr val="000000"/>
            </a:gs>
            <a:gs pos="50000">
              <a:srgbClr val="003399"/>
            </a:gs>
            <a:gs pos="100000">
              <a:srgbClr val="000000"/>
            </a:gs>
          </a:gsLst>
          <a:lin ang="81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17" name="Freeform 1"/>
          <p:cNvSpPr>
            <a:spLocks noChangeArrowheads="1"/>
          </p:cNvSpPr>
          <p:nvPr/>
        </p:nvSpPr>
        <p:spPr bwMode="auto">
          <a:xfrm>
            <a:off x="5653089" y="1828800"/>
            <a:ext cx="2725737" cy="2160588"/>
          </a:xfrm>
          <a:custGeom>
            <a:avLst/>
            <a:gdLst>
              <a:gd name="G0" fmla="+- 1 0 0"/>
              <a:gd name="G1" fmla="+- 1 0 0"/>
              <a:gd name="G2" fmla="+- 1 0 0"/>
              <a:gd name="G3" fmla="+- 1 0 0"/>
              <a:gd name="G4" fmla="+- 1 0 0"/>
              <a:gd name="G5" fmla="+- 1 0 0"/>
              <a:gd name="G6" fmla="+- 1 0 0"/>
              <a:gd name="G7" fmla="+- 1 0 0"/>
              <a:gd name="G8" fmla="*/ 1 46185 61504"/>
              <a:gd name="G9" fmla="+- 1 0 0"/>
              <a:gd name="G10" fmla="+- 1 0 0"/>
              <a:gd name="G11" fmla="+- 1 0 0"/>
              <a:gd name="G12" fmla="+- 1 0 0"/>
              <a:gd name="G13" fmla="*/ 1 0 0"/>
              <a:gd name="G14" fmla="+- 22 0 0"/>
              <a:gd name="G15" fmla="+- 1 0 0"/>
              <a:gd name="G16" fmla="+- 43 0 0"/>
              <a:gd name="G17" fmla="+- 1 0 0"/>
              <a:gd name="G18" fmla="+- 1 0 0"/>
              <a:gd name="G19" fmla="+- 1 0 0"/>
              <a:gd name="G20" fmla="+- 1 0 0"/>
              <a:gd name="G21" fmla="+- 1 0 0"/>
              <a:gd name="G22" fmla="*/ 1 16385 2"/>
              <a:gd name="G23" fmla="+- 1 0 0"/>
              <a:gd name="G24" fmla="+- 1 0 0"/>
              <a:gd name="G25" fmla="+- 1 0 0"/>
              <a:gd name="G26" fmla="+- 1 0 0"/>
              <a:gd name="G27" fmla="+- 1 0 0"/>
              <a:gd name="G28" fmla="+- 1 0 0"/>
              <a:gd name="G29" fmla="+- 1 0 0"/>
              <a:gd name="G30" fmla="+- 1 0 0"/>
              <a:gd name="G31" fmla="+- 1 0 0"/>
              <a:gd name="G32" fmla="+- 1 0 0"/>
              <a:gd name="G33" fmla="+- 1 0 0"/>
              <a:gd name="G34" fmla="+- 1 0 0"/>
              <a:gd name="G35" fmla="+- 1 0 0"/>
              <a:gd name="G36" fmla="+- 1 0 0"/>
              <a:gd name="G37" fmla="+- 1 0 0"/>
              <a:gd name="G38" fmla="+- 1 0 0"/>
              <a:gd name="G39" fmla="+- 1 0 0"/>
              <a:gd name="G40" fmla="+- 1 0 0"/>
              <a:gd name="G41" fmla="+- 1 0 0"/>
              <a:gd name="G42" fmla="+- 1 0 0"/>
              <a:gd name="T0" fmla="*/ 695325 w 1717"/>
              <a:gd name="T1" fmla="*/ 98425 h 1361"/>
              <a:gd name="T2" fmla="*/ 1447800 w 1717"/>
              <a:gd name="T3" fmla="*/ 501650 h 1361"/>
              <a:gd name="T4" fmla="*/ 2030412 w 1717"/>
              <a:gd name="T5" fmla="*/ 1460500 h 1361"/>
              <a:gd name="T6" fmla="*/ 2201862 w 1717"/>
              <a:gd name="T7" fmla="*/ 1652588 h 1361"/>
              <a:gd name="T8" fmla="*/ 2386012 w 1717"/>
              <a:gd name="T9" fmla="*/ 1754188 h 1361"/>
              <a:gd name="T10" fmla="*/ 2660650 w 1717"/>
              <a:gd name="T11" fmla="*/ 2019300 h 1361"/>
              <a:gd name="T12" fmla="*/ 2701925 w 1717"/>
              <a:gd name="T13" fmla="*/ 2065338 h 1361"/>
              <a:gd name="T14" fmla="*/ 2725737 w 1717"/>
              <a:gd name="T15" fmla="*/ 2101850 h 1361"/>
              <a:gd name="T16" fmla="*/ 2709862 w 1717"/>
              <a:gd name="T17" fmla="*/ 2136775 h 1361"/>
              <a:gd name="T18" fmla="*/ 2533650 w 1717"/>
              <a:gd name="T19" fmla="*/ 2093913 h 1361"/>
              <a:gd name="T20" fmla="*/ 2298700 w 1717"/>
              <a:gd name="T21" fmla="*/ 2049463 h 1361"/>
              <a:gd name="T22" fmla="*/ 2138362 w 1717"/>
              <a:gd name="T23" fmla="*/ 2038350 h 1361"/>
              <a:gd name="T24" fmla="*/ 1820862 w 1717"/>
              <a:gd name="T25" fmla="*/ 2049463 h 1361"/>
              <a:gd name="T26" fmla="*/ 1514475 w 1717"/>
              <a:gd name="T27" fmla="*/ 2120900 h 1361"/>
              <a:gd name="T28" fmla="*/ 1163637 w 1717"/>
              <a:gd name="T29" fmla="*/ 2160588 h 1361"/>
              <a:gd name="T30" fmla="*/ 974725 w 1717"/>
              <a:gd name="T31" fmla="*/ 2160588 h 1361"/>
              <a:gd name="T32" fmla="*/ 814387 w 1717"/>
              <a:gd name="T33" fmla="*/ 2147888 h 1361"/>
              <a:gd name="T34" fmla="*/ 674687 w 1717"/>
              <a:gd name="T35" fmla="*/ 2105025 h 1361"/>
              <a:gd name="T36" fmla="*/ 528637 w 1717"/>
              <a:gd name="T37" fmla="*/ 2105025 h 1361"/>
              <a:gd name="T38" fmla="*/ 419100 w 1717"/>
              <a:gd name="T39" fmla="*/ 2120900 h 1361"/>
              <a:gd name="T40" fmla="*/ 306387 w 1717"/>
              <a:gd name="T41" fmla="*/ 2114550 h 1361"/>
              <a:gd name="T42" fmla="*/ 196850 w 1717"/>
              <a:gd name="T43" fmla="*/ 2105025 h 1361"/>
              <a:gd name="T44" fmla="*/ 133350 w 1717"/>
              <a:gd name="T45" fmla="*/ 2090738 h 1361"/>
              <a:gd name="T46" fmla="*/ 90487 w 1717"/>
              <a:gd name="T47" fmla="*/ 2074863 h 1361"/>
              <a:gd name="T48" fmla="*/ 60325 w 1717"/>
              <a:gd name="T49" fmla="*/ 2043113 h 1361"/>
              <a:gd name="T50" fmla="*/ 36512 w 1717"/>
              <a:gd name="T51" fmla="*/ 1981200 h 1361"/>
              <a:gd name="T52" fmla="*/ 6350 w 1717"/>
              <a:gd name="T53" fmla="*/ 1897063 h 1361"/>
              <a:gd name="T54" fmla="*/ 0 w 1717"/>
              <a:gd name="T55" fmla="*/ 1830388 h 1361"/>
              <a:gd name="T56" fmla="*/ 6350 w 1717"/>
              <a:gd name="T57" fmla="*/ 1770063 h 1361"/>
              <a:gd name="T58" fmla="*/ 34925 w 1717"/>
              <a:gd name="T59" fmla="*/ 1704975 h 1361"/>
              <a:gd name="T60" fmla="*/ 50800 w 1717"/>
              <a:gd name="T61" fmla="*/ 1619250 h 1361"/>
              <a:gd name="T62" fmla="*/ 36512 w 1717"/>
              <a:gd name="T63" fmla="*/ 1535113 h 1361"/>
              <a:gd name="T64" fmla="*/ 6350 w 1717"/>
              <a:gd name="T65" fmla="*/ 1435100 h 1361"/>
              <a:gd name="T66" fmla="*/ 68262 w 1717"/>
              <a:gd name="T67" fmla="*/ 1239838 h 1361"/>
              <a:gd name="T68" fmla="*/ 146050 w 1717"/>
              <a:gd name="T69" fmla="*/ 1089025 h 1361"/>
              <a:gd name="T70" fmla="*/ 228600 w 1717"/>
              <a:gd name="T71" fmla="*/ 960438 h 1361"/>
              <a:gd name="T72" fmla="*/ 306387 w 1717"/>
              <a:gd name="T73" fmla="*/ 838200 h 1361"/>
              <a:gd name="T74" fmla="*/ 368300 w 1717"/>
              <a:gd name="T75" fmla="*/ 654050 h 1361"/>
              <a:gd name="T76" fmla="*/ 368300 w 1717"/>
              <a:gd name="T77" fmla="*/ 514350 h 1361"/>
              <a:gd name="T78" fmla="*/ 401637 w 1717"/>
              <a:gd name="T79" fmla="*/ 403225 h 1361"/>
              <a:gd name="T80" fmla="*/ 401637 w 1717"/>
              <a:gd name="T81" fmla="*/ 279400 h 1361"/>
              <a:gd name="T82" fmla="*/ 433387 w 1717"/>
              <a:gd name="T83" fmla="*/ 179388 h 1361"/>
              <a:gd name="T84" fmla="*/ 528637 w 1717"/>
              <a:gd name="T85" fmla="*/ 0 h 13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1717" h="1361">
                <a:moveTo>
                  <a:pt x="438" y="62"/>
                </a:moveTo>
                <a:lnTo>
                  <a:pt x="912" y="316"/>
                </a:lnTo>
                <a:lnTo>
                  <a:pt x="1279" y="920"/>
                </a:lnTo>
                <a:lnTo>
                  <a:pt x="1387" y="1041"/>
                </a:lnTo>
                <a:lnTo>
                  <a:pt x="1503" y="1105"/>
                </a:lnTo>
                <a:lnTo>
                  <a:pt x="1676" y="1272"/>
                </a:lnTo>
                <a:lnTo>
                  <a:pt x="1702" y="1301"/>
                </a:lnTo>
                <a:lnTo>
                  <a:pt x="1717" y="1324"/>
                </a:lnTo>
                <a:lnTo>
                  <a:pt x="1707" y="1346"/>
                </a:lnTo>
                <a:lnTo>
                  <a:pt x="1596" y="1319"/>
                </a:lnTo>
                <a:lnTo>
                  <a:pt x="1448" y="1291"/>
                </a:lnTo>
                <a:lnTo>
                  <a:pt x="1347" y="1284"/>
                </a:lnTo>
                <a:lnTo>
                  <a:pt x="1147" y="1291"/>
                </a:lnTo>
                <a:lnTo>
                  <a:pt x="954" y="1336"/>
                </a:lnTo>
                <a:lnTo>
                  <a:pt x="733" y="1361"/>
                </a:lnTo>
                <a:lnTo>
                  <a:pt x="614" y="1361"/>
                </a:lnTo>
                <a:lnTo>
                  <a:pt x="513" y="1353"/>
                </a:lnTo>
                <a:lnTo>
                  <a:pt x="425" y="1326"/>
                </a:lnTo>
                <a:lnTo>
                  <a:pt x="333" y="1326"/>
                </a:lnTo>
                <a:lnTo>
                  <a:pt x="264" y="1336"/>
                </a:lnTo>
                <a:lnTo>
                  <a:pt x="193" y="1332"/>
                </a:lnTo>
                <a:lnTo>
                  <a:pt x="124" y="1326"/>
                </a:lnTo>
                <a:lnTo>
                  <a:pt x="84" y="1317"/>
                </a:lnTo>
                <a:lnTo>
                  <a:pt x="57" y="1307"/>
                </a:lnTo>
                <a:lnTo>
                  <a:pt x="38" y="1287"/>
                </a:lnTo>
                <a:lnTo>
                  <a:pt x="23" y="1248"/>
                </a:lnTo>
                <a:lnTo>
                  <a:pt x="4" y="1195"/>
                </a:lnTo>
                <a:lnTo>
                  <a:pt x="0" y="1153"/>
                </a:lnTo>
                <a:lnTo>
                  <a:pt x="4" y="1115"/>
                </a:lnTo>
                <a:lnTo>
                  <a:pt x="22" y="1074"/>
                </a:lnTo>
                <a:lnTo>
                  <a:pt x="32" y="1020"/>
                </a:lnTo>
                <a:lnTo>
                  <a:pt x="23" y="967"/>
                </a:lnTo>
                <a:lnTo>
                  <a:pt x="4" y="904"/>
                </a:lnTo>
                <a:lnTo>
                  <a:pt x="43" y="781"/>
                </a:lnTo>
                <a:lnTo>
                  <a:pt x="92" y="686"/>
                </a:lnTo>
                <a:lnTo>
                  <a:pt x="144" y="605"/>
                </a:lnTo>
                <a:lnTo>
                  <a:pt x="193" y="528"/>
                </a:lnTo>
                <a:lnTo>
                  <a:pt x="232" y="412"/>
                </a:lnTo>
                <a:lnTo>
                  <a:pt x="232" y="324"/>
                </a:lnTo>
                <a:lnTo>
                  <a:pt x="253" y="254"/>
                </a:lnTo>
                <a:lnTo>
                  <a:pt x="253" y="176"/>
                </a:lnTo>
                <a:lnTo>
                  <a:pt x="273" y="113"/>
                </a:lnTo>
                <a:lnTo>
                  <a:pt x="333" y="0"/>
                </a:lnTo>
              </a:path>
            </a:pathLst>
          </a:custGeom>
          <a:gradFill rotWithShape="0">
            <a:gsLst>
              <a:gs pos="0">
                <a:srgbClr val="DDD800"/>
              </a:gs>
              <a:gs pos="100000">
                <a:srgbClr val="FFFFCC"/>
              </a:gs>
            </a:gsLst>
            <a:lin ang="108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  <p:sp>
        <p:nvSpPr>
          <p:cNvPr id="9218" name="Freeform 2"/>
          <p:cNvSpPr>
            <a:spLocks noChangeArrowheads="1"/>
          </p:cNvSpPr>
          <p:nvPr/>
        </p:nvSpPr>
        <p:spPr bwMode="auto">
          <a:xfrm>
            <a:off x="4749800" y="1658939"/>
            <a:ext cx="3981450" cy="4092575"/>
          </a:xfrm>
          <a:custGeom>
            <a:avLst/>
            <a:gdLst>
              <a:gd name="G0" fmla="+- 1 0 0"/>
              <a:gd name="G1" fmla="+- 1 0 0"/>
              <a:gd name="G2" fmla="+- 1 0 0"/>
              <a:gd name="G3" fmla="+- 1 0 0"/>
              <a:gd name="G4" fmla="+- 1 0 0"/>
              <a:gd name="G5" fmla="+- 1 0 0"/>
              <a:gd name="G6" fmla="+- 1 0 0"/>
              <a:gd name="G7" fmla="+- 1 0 0"/>
              <a:gd name="G8" fmla="+- 1 0 0"/>
              <a:gd name="G9" fmla="*/ 1 53513 32264"/>
              <a:gd name="G10" fmla="+- 1 0 0"/>
              <a:gd name="G11" fmla="+- 1 0 0"/>
              <a:gd name="G12" fmla="+- 1 0 0"/>
              <a:gd name="G13" fmla="+- 1 0 0"/>
              <a:gd name="G14" fmla="+- 1 0 0"/>
              <a:gd name="G15" fmla="+- 1 0 0"/>
              <a:gd name="G16" fmla="+- 1 0 0"/>
              <a:gd name="G17" fmla="+- 1 0 0"/>
              <a:gd name="G18" fmla="+- 1 0 0"/>
              <a:gd name="G19" fmla="+- 1 0 0"/>
              <a:gd name="G20" fmla="+- 1 0 0"/>
              <a:gd name="G21" fmla="+- 1 0 0"/>
              <a:gd name="G22" fmla="+- 1 0 0"/>
              <a:gd name="G23" fmla="+- 1 0 0"/>
              <a:gd name="G24" fmla="+- 1115 0 0"/>
              <a:gd name="G25" fmla="+- 1029 0 0"/>
              <a:gd name="G26" fmla="+- 1 0 0"/>
              <a:gd name="G27" fmla="+- 1 0 0"/>
              <a:gd name="G28" fmla="+- 1 0 0"/>
              <a:gd name="G29" fmla="*/ 1 47763 64528"/>
              <a:gd name="G30" fmla="+- 400 0 0"/>
              <a:gd name="G31" fmla="+- 1 0 0"/>
              <a:gd name="G32" fmla="+- 1 0 0"/>
              <a:gd name="G33" fmla="+- 1 0 0"/>
              <a:gd name="G34" fmla="+- 1 0 0"/>
              <a:gd name="G35" fmla="+- 1 0 0"/>
              <a:gd name="G36" fmla="+- 1 0 0"/>
              <a:gd name="G37" fmla="+- 1 0 0"/>
              <a:gd name="G38" fmla="+- 1 0 0"/>
              <a:gd name="G39" fmla="+- 1 0 0"/>
              <a:gd name="G40" fmla="+- 1 0 0"/>
              <a:gd name="G41" fmla="+- 1 0 0"/>
              <a:gd name="G42" fmla="+- 1 0 0"/>
              <a:gd name="G43" fmla="+- 1 0 0"/>
              <a:gd name="G44" fmla="+- 1 0 0"/>
              <a:gd name="G45" fmla="+- 1 0 0"/>
              <a:gd name="G46" fmla="+- 1 0 0"/>
              <a:gd name="G47" fmla="+- 1 0 0"/>
              <a:gd name="G48" fmla="+- 1 0 0"/>
              <a:gd name="G49" fmla="+- 1 0 0"/>
              <a:gd name="G50" fmla="+- 1 0 0"/>
              <a:gd name="G51" fmla="+- 1 0 0"/>
              <a:gd name="G52" fmla="+- 1 0 0"/>
              <a:gd name="G53" fmla="+- 1 0 0"/>
              <a:gd name="G54" fmla="+- 1 0 0"/>
              <a:gd name="G55" fmla="+- 1 0 0"/>
              <a:gd name="G56" fmla="+- 1 0 0"/>
              <a:gd name="G57" fmla="+- 1 0 0"/>
              <a:gd name="G58" fmla="+- 1 0 0"/>
              <a:gd name="G59" fmla="+- 1 0 0"/>
              <a:gd name="G60" fmla="+- 1 0 0"/>
              <a:gd name="G61" fmla="+- 1 0 0"/>
              <a:gd name="G62" fmla="+- 1 0 0"/>
              <a:gd name="G63" fmla="+- 1 0 0"/>
              <a:gd name="G64" fmla="+- 1 0 0"/>
              <a:gd name="G65" fmla="+- 1 0 0"/>
              <a:gd name="G66" fmla="+- 1 0 0"/>
              <a:gd name="G67" fmla="+- 1 0 0"/>
              <a:gd name="G68" fmla="+- 1 0 0"/>
              <a:gd name="G69" fmla="+- 1 0 0"/>
              <a:gd name="G70" fmla="+- 1 0 0"/>
              <a:gd name="G71" fmla="+- 1 0 0"/>
              <a:gd name="G72" fmla="+- 1 0 0"/>
              <a:gd name="G73" fmla="+- 1 0 0"/>
              <a:gd name="G74" fmla="+- 1 0 0"/>
              <a:gd name="G75" fmla="+- 1 0 0"/>
              <a:gd name="G76" fmla="+- 1 0 0"/>
              <a:gd name="G77" fmla="+- 1 0 0"/>
              <a:gd name="G78" fmla="*/ 1 65535 32768"/>
              <a:gd name="G79" fmla="+- 1 0 0"/>
              <a:gd name="G80" fmla="+- 1 0 0"/>
              <a:gd name="G81" fmla="+- 1 0 0"/>
              <a:gd name="G82" fmla="+- 1 0 0"/>
              <a:gd name="G83" fmla="+- 1 0 0"/>
              <a:gd name="G84" fmla="+- 1 0 0"/>
              <a:gd name="G85" fmla="+- 1 0 0"/>
              <a:gd name="G86" fmla="+- 1 0 0"/>
              <a:gd name="G87" fmla="+- 1 0 0"/>
              <a:gd name="G88" fmla="+- 1 0 0"/>
              <a:gd name="G89" fmla="+- 1 0 0"/>
              <a:gd name="G90" fmla="*/ 1 39415 40104"/>
              <a:gd name="G91" fmla="*/ 1 0 0"/>
              <a:gd name="G92" fmla="*/ 1 26403 15648"/>
              <a:gd name="G93" fmla="+- 1 0 0"/>
              <a:gd name="G94" fmla="+- 1 0 0"/>
              <a:gd name="G95" fmla="+- 1 0 0"/>
              <a:gd name="G96" fmla="*/ 1 0 0"/>
              <a:gd name="T0" fmla="*/ 60 256 1"/>
              <a:gd name="T1" fmla="*/ 0 256 1"/>
              <a:gd name="G97" fmla="+- 0 T0 T1"/>
              <a:gd name="G98" fmla="cos 48557 G97"/>
              <a:gd name="G99" fmla="*/ 1 64119 37952"/>
              <a:gd name="G100" fmla="+- 19915 0 0"/>
              <a:gd name="G101" fmla="+- 17327 0 0"/>
              <a:gd name="G102" fmla="+- 58137 0 0"/>
              <a:gd name="G103" fmla="*/ 1 59199 35328"/>
              <a:gd name="G104" fmla="+- 45774 0 0"/>
              <a:gd name="T2" fmla="*/ 3689828 w 1966"/>
              <a:gd name="T3" fmla="*/ 2515913 h 2305"/>
              <a:gd name="T4" fmla="*/ 3841714 w 1966"/>
              <a:gd name="T5" fmla="*/ 2780465 h 2305"/>
              <a:gd name="T6" fmla="*/ 3981450 w 1966"/>
              <a:gd name="T7" fmla="*/ 2952691 h 2305"/>
              <a:gd name="T8" fmla="*/ 3606797 w 1966"/>
              <a:gd name="T9" fmla="*/ 2842608 h 2305"/>
              <a:gd name="T10" fmla="*/ 3232144 w 1966"/>
              <a:gd name="T11" fmla="*/ 2798220 h 2305"/>
              <a:gd name="T12" fmla="*/ 2861541 w 1966"/>
              <a:gd name="T13" fmla="*/ 2780465 h 2305"/>
              <a:gd name="T14" fmla="*/ 2407906 w 1966"/>
              <a:gd name="T15" fmla="*/ 2707669 h 2305"/>
              <a:gd name="T16" fmla="*/ 2083882 w 1966"/>
              <a:gd name="T17" fmla="*/ 2721873 h 2305"/>
              <a:gd name="T18" fmla="*/ 1737581 w 1966"/>
              <a:gd name="T19" fmla="*/ 2785792 h 2305"/>
              <a:gd name="T20" fmla="*/ 1411531 w 1966"/>
              <a:gd name="T21" fmla="*/ 2805323 h 2305"/>
              <a:gd name="T22" fmla="*/ 1085482 w 1966"/>
              <a:gd name="T23" fmla="*/ 2847935 h 2305"/>
              <a:gd name="T24" fmla="*/ 1022702 w 1966"/>
              <a:gd name="T25" fmla="*/ 3000630 h 2305"/>
              <a:gd name="T26" fmla="*/ 1077381 w 1966"/>
              <a:gd name="T27" fmla="*/ 3176406 h 2305"/>
              <a:gd name="T28" fmla="*/ 1162438 w 1966"/>
              <a:gd name="T29" fmla="*/ 3448061 h 2305"/>
              <a:gd name="T30" fmla="*/ 1219142 w 1966"/>
              <a:gd name="T31" fmla="*/ 3799614 h 2305"/>
              <a:gd name="T32" fmla="*/ 1237368 w 1966"/>
              <a:gd name="T33" fmla="*/ 4000248 h 2305"/>
              <a:gd name="T34" fmla="*/ 1002451 w 1966"/>
              <a:gd name="T35" fmla="*/ 4092575 h 2305"/>
              <a:gd name="T36" fmla="*/ 702728 w 1966"/>
              <a:gd name="T37" fmla="*/ 3980717 h 2305"/>
              <a:gd name="T38" fmla="*/ 514389 w 1966"/>
              <a:gd name="T39" fmla="*/ 3687756 h 2305"/>
              <a:gd name="T40" fmla="*/ 453634 w 1966"/>
              <a:gd name="T41" fmla="*/ 3330877 h 2305"/>
              <a:gd name="T42" fmla="*/ 413131 w 1966"/>
              <a:gd name="T43" fmla="*/ 3123141 h 2305"/>
              <a:gd name="T44" fmla="*/ 279471 w 1966"/>
              <a:gd name="T45" fmla="*/ 2810649 h 2305"/>
              <a:gd name="T46" fmla="*/ 113409 w 1966"/>
              <a:gd name="T47" fmla="*/ 2428912 h 2305"/>
              <a:gd name="T48" fmla="*/ 16201 w 1966"/>
              <a:gd name="T49" fmla="*/ 2077359 h 2305"/>
              <a:gd name="T50" fmla="*/ 0 w 1966"/>
              <a:gd name="T51" fmla="*/ 1926440 h 2305"/>
              <a:gd name="T52" fmla="*/ 18226 w 1966"/>
              <a:gd name="T53" fmla="*/ 1747112 h 2305"/>
              <a:gd name="T54" fmla="*/ 62780 w 1966"/>
              <a:gd name="T55" fmla="*/ 1468356 h 2305"/>
              <a:gd name="T56" fmla="*/ 62780 w 1966"/>
              <a:gd name="T57" fmla="*/ 1257069 h 2305"/>
              <a:gd name="T58" fmla="*/ 32402 w 1966"/>
              <a:gd name="T59" fmla="*/ 1020924 h 2305"/>
              <a:gd name="T60" fmla="*/ 0 w 1966"/>
              <a:gd name="T61" fmla="*/ 797209 h 2305"/>
              <a:gd name="T62" fmla="*/ 18226 w 1966"/>
              <a:gd name="T63" fmla="*/ 630310 h 2305"/>
              <a:gd name="T64" fmla="*/ 62780 w 1966"/>
              <a:gd name="T65" fmla="*/ 447431 h 2305"/>
              <a:gd name="T66" fmla="*/ 145811 w 1966"/>
              <a:gd name="T67" fmla="*/ 294736 h 2305"/>
              <a:gd name="T68" fmla="*/ 305798 w 1966"/>
              <a:gd name="T69" fmla="*/ 111858 h 2305"/>
              <a:gd name="T70" fmla="*/ 433383 w 1966"/>
              <a:gd name="T71" fmla="*/ 28408 h 2305"/>
              <a:gd name="T72" fmla="*/ 560967 w 1966"/>
              <a:gd name="T73" fmla="*/ 0 h 2305"/>
              <a:gd name="T74" fmla="*/ 668300 w 1966"/>
              <a:gd name="T75" fmla="*/ 15980 h 2305"/>
              <a:gd name="T76" fmla="*/ 783734 w 1966"/>
              <a:gd name="T77" fmla="*/ 99429 h 2305"/>
              <a:gd name="T78" fmla="*/ 860690 w 1966"/>
              <a:gd name="T79" fmla="*/ 239695 h 2305"/>
              <a:gd name="T80" fmla="*/ 921444 w 1966"/>
              <a:gd name="T81" fmla="*/ 420798 h 2305"/>
              <a:gd name="T82" fmla="*/ 955872 w 1966"/>
              <a:gd name="T83" fmla="*/ 713759 h 2305"/>
              <a:gd name="T84" fmla="*/ 1036878 w 1966"/>
              <a:gd name="T85" fmla="*/ 1020924 h 2305"/>
              <a:gd name="T86" fmla="*/ 1061180 w 1966"/>
              <a:gd name="T87" fmla="*/ 1251742 h 2305"/>
              <a:gd name="T88" fmla="*/ 925495 w 1966"/>
              <a:gd name="T89" fmla="*/ 1606846 h 2305"/>
              <a:gd name="T90" fmla="*/ 972073 w 1966"/>
              <a:gd name="T91" fmla="*/ 1800378 h 2305"/>
              <a:gd name="T92" fmla="*/ 923470 w 1966"/>
              <a:gd name="T93" fmla="*/ 2011665 h 2305"/>
              <a:gd name="T94" fmla="*/ 980174 w 1966"/>
              <a:gd name="T95" fmla="*/ 2198095 h 2305"/>
              <a:gd name="T96" fmla="*/ 1156362 w 1966"/>
              <a:gd name="T97" fmla="*/ 2285095 h 2305"/>
              <a:gd name="T98" fmla="*/ 1577594 w 1966"/>
              <a:gd name="T99" fmla="*/ 2276217 h 2305"/>
              <a:gd name="T100" fmla="*/ 2077807 w 1966"/>
              <a:gd name="T101" fmla="*/ 2331259 h 2305"/>
              <a:gd name="T102" fmla="*/ 3001276 w 1966"/>
              <a:gd name="T103" fmla="*/ 2205197 h 2305"/>
              <a:gd name="T104" fmla="*/ 3614897 w 1966"/>
              <a:gd name="T105" fmla="*/ 2295748 h 2305"/>
            </a:gdLst>
            <a:ahLst/>
            <a:cxnLst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966" h="2305">
                <a:moveTo>
                  <a:pt x="1786" y="1295"/>
                </a:moveTo>
                <a:lnTo>
                  <a:pt x="1822" y="1417"/>
                </a:lnTo>
                <a:lnTo>
                  <a:pt x="1872" y="1525"/>
                </a:lnTo>
                <a:lnTo>
                  <a:pt x="1897" y="1566"/>
                </a:lnTo>
                <a:lnTo>
                  <a:pt x="1919" y="1608"/>
                </a:lnTo>
                <a:lnTo>
                  <a:pt x="1966" y="1663"/>
                </a:lnTo>
                <a:lnTo>
                  <a:pt x="1853" y="1645"/>
                </a:lnTo>
                <a:lnTo>
                  <a:pt x="1781" y="1601"/>
                </a:lnTo>
                <a:lnTo>
                  <a:pt x="1683" y="1586"/>
                </a:lnTo>
                <a:lnTo>
                  <a:pt x="1596" y="1576"/>
                </a:lnTo>
                <a:lnTo>
                  <a:pt x="1484" y="1550"/>
                </a:lnTo>
                <a:lnTo>
                  <a:pt x="1413" y="1566"/>
                </a:lnTo>
                <a:lnTo>
                  <a:pt x="1299" y="1553"/>
                </a:lnTo>
                <a:lnTo>
                  <a:pt x="1189" y="1525"/>
                </a:lnTo>
                <a:lnTo>
                  <a:pt x="1113" y="1523"/>
                </a:lnTo>
                <a:lnTo>
                  <a:pt x="1029" y="1533"/>
                </a:lnTo>
                <a:lnTo>
                  <a:pt x="953" y="1546"/>
                </a:lnTo>
                <a:lnTo>
                  <a:pt x="858" y="1569"/>
                </a:lnTo>
                <a:lnTo>
                  <a:pt x="769" y="1575"/>
                </a:lnTo>
                <a:lnTo>
                  <a:pt x="697" y="1580"/>
                </a:lnTo>
                <a:lnTo>
                  <a:pt x="615" y="1590"/>
                </a:lnTo>
                <a:lnTo>
                  <a:pt x="536" y="1604"/>
                </a:lnTo>
                <a:lnTo>
                  <a:pt x="505" y="1643"/>
                </a:lnTo>
                <a:lnTo>
                  <a:pt x="505" y="1690"/>
                </a:lnTo>
                <a:lnTo>
                  <a:pt x="507" y="1738"/>
                </a:lnTo>
                <a:lnTo>
                  <a:pt x="532" y="1789"/>
                </a:lnTo>
                <a:lnTo>
                  <a:pt x="558" y="1856"/>
                </a:lnTo>
                <a:lnTo>
                  <a:pt x="574" y="1942"/>
                </a:lnTo>
                <a:lnTo>
                  <a:pt x="582" y="2021"/>
                </a:lnTo>
                <a:lnTo>
                  <a:pt x="602" y="2140"/>
                </a:lnTo>
                <a:lnTo>
                  <a:pt x="625" y="2222"/>
                </a:lnTo>
                <a:lnTo>
                  <a:pt x="611" y="2253"/>
                </a:lnTo>
                <a:lnTo>
                  <a:pt x="554" y="2289"/>
                </a:lnTo>
                <a:lnTo>
                  <a:pt x="495" y="2305"/>
                </a:lnTo>
                <a:lnTo>
                  <a:pt x="407" y="2290"/>
                </a:lnTo>
                <a:lnTo>
                  <a:pt x="347" y="2242"/>
                </a:lnTo>
                <a:lnTo>
                  <a:pt x="294" y="2170"/>
                </a:lnTo>
                <a:lnTo>
                  <a:pt x="254" y="2077"/>
                </a:lnTo>
                <a:lnTo>
                  <a:pt x="245" y="1989"/>
                </a:lnTo>
                <a:lnTo>
                  <a:pt x="224" y="1876"/>
                </a:lnTo>
                <a:lnTo>
                  <a:pt x="215" y="1825"/>
                </a:lnTo>
                <a:lnTo>
                  <a:pt x="204" y="1759"/>
                </a:lnTo>
                <a:lnTo>
                  <a:pt x="181" y="1669"/>
                </a:lnTo>
                <a:lnTo>
                  <a:pt x="138" y="1583"/>
                </a:lnTo>
                <a:lnTo>
                  <a:pt x="94" y="1478"/>
                </a:lnTo>
                <a:lnTo>
                  <a:pt x="56" y="1368"/>
                </a:lnTo>
                <a:lnTo>
                  <a:pt x="25" y="1251"/>
                </a:lnTo>
                <a:lnTo>
                  <a:pt x="8" y="1170"/>
                </a:lnTo>
                <a:lnTo>
                  <a:pt x="3" y="1115"/>
                </a:lnTo>
                <a:lnTo>
                  <a:pt x="0" y="1085"/>
                </a:lnTo>
                <a:lnTo>
                  <a:pt x="3" y="1029"/>
                </a:lnTo>
                <a:lnTo>
                  <a:pt x="9" y="984"/>
                </a:lnTo>
                <a:lnTo>
                  <a:pt x="25" y="896"/>
                </a:lnTo>
                <a:lnTo>
                  <a:pt x="31" y="827"/>
                </a:lnTo>
                <a:lnTo>
                  <a:pt x="35" y="765"/>
                </a:lnTo>
                <a:lnTo>
                  <a:pt x="31" y="708"/>
                </a:lnTo>
                <a:lnTo>
                  <a:pt x="26" y="650"/>
                </a:lnTo>
                <a:lnTo>
                  <a:pt x="16" y="575"/>
                </a:lnTo>
                <a:lnTo>
                  <a:pt x="7" y="519"/>
                </a:lnTo>
                <a:lnTo>
                  <a:pt x="0" y="449"/>
                </a:lnTo>
                <a:lnTo>
                  <a:pt x="3" y="400"/>
                </a:lnTo>
                <a:lnTo>
                  <a:pt x="9" y="355"/>
                </a:lnTo>
                <a:lnTo>
                  <a:pt x="18" y="307"/>
                </a:lnTo>
                <a:lnTo>
                  <a:pt x="31" y="252"/>
                </a:lnTo>
                <a:lnTo>
                  <a:pt x="52" y="206"/>
                </a:lnTo>
                <a:lnTo>
                  <a:pt x="72" y="166"/>
                </a:lnTo>
                <a:lnTo>
                  <a:pt x="107" y="113"/>
                </a:lnTo>
                <a:lnTo>
                  <a:pt x="151" y="63"/>
                </a:lnTo>
                <a:lnTo>
                  <a:pt x="178" y="38"/>
                </a:lnTo>
                <a:lnTo>
                  <a:pt x="214" y="16"/>
                </a:lnTo>
                <a:lnTo>
                  <a:pt x="248" y="3"/>
                </a:lnTo>
                <a:lnTo>
                  <a:pt x="277" y="0"/>
                </a:lnTo>
                <a:lnTo>
                  <a:pt x="304" y="3"/>
                </a:lnTo>
                <a:lnTo>
                  <a:pt x="330" y="9"/>
                </a:lnTo>
                <a:lnTo>
                  <a:pt x="363" y="30"/>
                </a:lnTo>
                <a:lnTo>
                  <a:pt x="387" y="56"/>
                </a:lnTo>
                <a:lnTo>
                  <a:pt x="408" y="93"/>
                </a:lnTo>
                <a:lnTo>
                  <a:pt x="425" y="135"/>
                </a:lnTo>
                <a:lnTo>
                  <a:pt x="440" y="183"/>
                </a:lnTo>
                <a:lnTo>
                  <a:pt x="455" y="237"/>
                </a:lnTo>
                <a:lnTo>
                  <a:pt x="465" y="299"/>
                </a:lnTo>
                <a:lnTo>
                  <a:pt x="472" y="402"/>
                </a:lnTo>
                <a:lnTo>
                  <a:pt x="488" y="503"/>
                </a:lnTo>
                <a:lnTo>
                  <a:pt x="512" y="575"/>
                </a:lnTo>
                <a:lnTo>
                  <a:pt x="550" y="653"/>
                </a:lnTo>
                <a:lnTo>
                  <a:pt x="524" y="705"/>
                </a:lnTo>
                <a:lnTo>
                  <a:pt x="481" y="819"/>
                </a:lnTo>
                <a:lnTo>
                  <a:pt x="457" y="905"/>
                </a:lnTo>
                <a:lnTo>
                  <a:pt x="472" y="957"/>
                </a:lnTo>
                <a:lnTo>
                  <a:pt x="480" y="1014"/>
                </a:lnTo>
                <a:lnTo>
                  <a:pt x="461" y="1081"/>
                </a:lnTo>
                <a:lnTo>
                  <a:pt x="456" y="1133"/>
                </a:lnTo>
                <a:lnTo>
                  <a:pt x="465" y="1187"/>
                </a:lnTo>
                <a:lnTo>
                  <a:pt x="484" y="1238"/>
                </a:lnTo>
                <a:lnTo>
                  <a:pt x="507" y="1271"/>
                </a:lnTo>
                <a:lnTo>
                  <a:pt x="571" y="1287"/>
                </a:lnTo>
                <a:lnTo>
                  <a:pt x="672" y="1287"/>
                </a:lnTo>
                <a:lnTo>
                  <a:pt x="779" y="1282"/>
                </a:lnTo>
                <a:lnTo>
                  <a:pt x="866" y="1309"/>
                </a:lnTo>
                <a:lnTo>
                  <a:pt x="1026" y="1313"/>
                </a:lnTo>
                <a:lnTo>
                  <a:pt x="1358" y="1254"/>
                </a:lnTo>
                <a:lnTo>
                  <a:pt x="1482" y="1242"/>
                </a:lnTo>
                <a:lnTo>
                  <a:pt x="1620" y="1255"/>
                </a:lnTo>
                <a:lnTo>
                  <a:pt x="1785" y="1293"/>
                </a:lnTo>
              </a:path>
            </a:pathLst>
          </a:custGeom>
          <a:gradFill rotWithShape="0">
            <a:gsLst>
              <a:gs pos="0">
                <a:srgbClr val="FF459B"/>
              </a:gs>
              <a:gs pos="100000">
                <a:srgbClr val="FFD9D9"/>
              </a:gs>
            </a:gsLst>
            <a:lin ang="135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  <p:sp>
        <p:nvSpPr>
          <p:cNvPr id="9219" name="Freeform 3"/>
          <p:cNvSpPr>
            <a:spLocks noChangeArrowheads="1"/>
          </p:cNvSpPr>
          <p:nvPr/>
        </p:nvSpPr>
        <p:spPr bwMode="auto">
          <a:xfrm>
            <a:off x="5748338" y="4359276"/>
            <a:ext cx="3090862" cy="1617663"/>
          </a:xfrm>
          <a:custGeom>
            <a:avLst/>
            <a:gdLst>
              <a:gd name="G0" fmla="+- 1 0 0"/>
              <a:gd name="G1" fmla="+- 1 0 0"/>
              <a:gd name="G2" fmla="+- 1 0 0"/>
              <a:gd name="G3" fmla="+- 1 0 0"/>
              <a:gd name="G4" fmla="+- 40 0 0"/>
              <a:gd name="G5" fmla="*/ 1 39069 35328"/>
              <a:gd name="G6" fmla="+- 1 0 0"/>
              <a:gd name="G7" fmla="+- 362 0 0"/>
              <a:gd name="G8" fmla="+- 1 0 0"/>
              <a:gd name="G9" fmla="+- 1 0 0"/>
              <a:gd name="G10" fmla="+- 1 0 0"/>
              <a:gd name="G11" fmla="+- 1 0 0"/>
              <a:gd name="G12" fmla="+- 1 0 0"/>
              <a:gd name="G13" fmla="+- 1 0 0"/>
              <a:gd name="G14" fmla="+- 1 0 0"/>
              <a:gd name="G15" fmla="+- 1 0 0"/>
              <a:gd name="G16" fmla="+- 1 0 0"/>
              <a:gd name="G17" fmla="+- 1 0 0"/>
              <a:gd name="G18" fmla="+- 1 0 0"/>
              <a:gd name="G19" fmla="+- 1 0 0"/>
              <a:gd name="G20" fmla="+- 1 0 0"/>
              <a:gd name="G21" fmla="+- 1 0 0"/>
              <a:gd name="G22" fmla="+- 1 0 0"/>
              <a:gd name="G23" fmla="+- 1 0 0"/>
              <a:gd name="G24" fmla="+- 1 0 0"/>
              <a:gd name="G25" fmla="+- 1 0 0"/>
              <a:gd name="G26" fmla="+- 1 0 0"/>
              <a:gd name="G27" fmla="*/ 1 65535 32768"/>
              <a:gd name="G28" fmla="+- 1 0 0"/>
              <a:gd name="G29" fmla="+- 24 0 0"/>
              <a:gd name="G30" fmla="+- 21 0 0"/>
              <a:gd name="G31" fmla="+- 7521 0 0"/>
              <a:gd name="G32" fmla="*/ 1 48657 2"/>
              <a:gd name="G33" fmla="*/ 1 23299 2"/>
              <a:gd name="G34" fmla="*/ 1 37129 45568"/>
              <a:gd name="G35" fmla="*/ 1 49599 55552"/>
              <a:gd name="T0" fmla="*/ 338253 w 1526"/>
              <a:gd name="T1" fmla="*/ 1617663 h 911"/>
              <a:gd name="T2" fmla="*/ 305845 w 1526"/>
              <a:gd name="T3" fmla="*/ 1377943 h 911"/>
              <a:gd name="T4" fmla="*/ 255209 w 1526"/>
              <a:gd name="T5" fmla="*/ 1237663 h 911"/>
              <a:gd name="T6" fmla="*/ 190394 w 1526"/>
              <a:gd name="T7" fmla="*/ 1031682 h 911"/>
              <a:gd name="T8" fmla="*/ 160012 w 1526"/>
              <a:gd name="T9" fmla="*/ 809719 h 911"/>
              <a:gd name="T10" fmla="*/ 115452 w 1526"/>
              <a:gd name="T11" fmla="*/ 596635 h 911"/>
              <a:gd name="T12" fmla="*/ 83044 w 1526"/>
              <a:gd name="T13" fmla="*/ 513177 h 911"/>
              <a:gd name="T14" fmla="*/ 18229 w 1526"/>
              <a:gd name="T15" fmla="*/ 390654 h 911"/>
              <a:gd name="T16" fmla="*/ 0 w 1526"/>
              <a:gd name="T17" fmla="*/ 289439 h 911"/>
              <a:gd name="T18" fmla="*/ 6076 w 1526"/>
              <a:gd name="T19" fmla="*/ 223738 h 911"/>
              <a:gd name="T20" fmla="*/ 32407 w 1526"/>
              <a:gd name="T21" fmla="*/ 181121 h 911"/>
              <a:gd name="T22" fmla="*/ 83044 w 1526"/>
              <a:gd name="T23" fmla="*/ 150935 h 911"/>
              <a:gd name="T24" fmla="*/ 210649 w 1526"/>
              <a:gd name="T25" fmla="*/ 122523 h 911"/>
              <a:gd name="T26" fmla="*/ 356482 w 1526"/>
              <a:gd name="T27" fmla="*/ 111869 h 911"/>
              <a:gd name="T28" fmla="*/ 528647 w 1526"/>
              <a:gd name="T29" fmla="*/ 94112 h 911"/>
              <a:gd name="T30" fmla="*/ 733219 w 1526"/>
              <a:gd name="T31" fmla="*/ 83458 h 911"/>
              <a:gd name="T32" fmla="*/ 860823 w 1526"/>
              <a:gd name="T33" fmla="*/ 55047 h 911"/>
              <a:gd name="T34" fmla="*/ 1039064 w 1526"/>
              <a:gd name="T35" fmla="*/ 28411 h 911"/>
              <a:gd name="T36" fmla="*/ 1114007 w 1526"/>
              <a:gd name="T37" fmla="*/ 10654 h 911"/>
              <a:gd name="T38" fmla="*/ 1229458 w 1526"/>
              <a:gd name="T39" fmla="*/ 0 h 911"/>
              <a:gd name="T40" fmla="*/ 1369215 w 1526"/>
              <a:gd name="T41" fmla="*/ 0 h 911"/>
              <a:gd name="T42" fmla="*/ 1419852 w 1526"/>
              <a:gd name="T43" fmla="*/ 10654 h 911"/>
              <a:gd name="T44" fmla="*/ 1592017 w 1526"/>
              <a:gd name="T45" fmla="*/ 55047 h 911"/>
              <a:gd name="T46" fmla="*/ 1719621 w 1526"/>
              <a:gd name="T47" fmla="*/ 67477 h 911"/>
              <a:gd name="T48" fmla="*/ 1835073 w 1526"/>
              <a:gd name="T49" fmla="*/ 83458 h 911"/>
              <a:gd name="T50" fmla="*/ 1980906 w 1526"/>
              <a:gd name="T51" fmla="*/ 55047 h 911"/>
              <a:gd name="T52" fmla="*/ 2120664 w 1526"/>
              <a:gd name="T53" fmla="*/ 83458 h 911"/>
              <a:gd name="T54" fmla="*/ 2298905 w 1526"/>
              <a:gd name="T55" fmla="*/ 111869 h 911"/>
              <a:gd name="T56" fmla="*/ 2452840 w 1526"/>
              <a:gd name="T57" fmla="*/ 122523 h 911"/>
              <a:gd name="T58" fmla="*/ 2598674 w 1526"/>
              <a:gd name="T59" fmla="*/ 145607 h 911"/>
              <a:gd name="T60" fmla="*/ 2738431 w 1526"/>
              <a:gd name="T61" fmla="*/ 209533 h 911"/>
              <a:gd name="T62" fmla="*/ 2993640 w 1526"/>
              <a:gd name="T63" fmla="*/ 262804 h 911"/>
              <a:gd name="T64" fmla="*/ 3090862 w 1526"/>
              <a:gd name="T65" fmla="*/ 497196 h 911"/>
              <a:gd name="T66" fmla="*/ 2300930 w 1526"/>
              <a:gd name="T67" fmla="*/ 848785 h 911"/>
              <a:gd name="T68" fmla="*/ 1292248 w 1526"/>
              <a:gd name="T69" fmla="*/ 997944 h 911"/>
              <a:gd name="T70" fmla="*/ 842594 w 1526"/>
              <a:gd name="T71" fmla="*/ 1349532 h 9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526" h="911">
                <a:moveTo>
                  <a:pt x="167" y="911"/>
                </a:moveTo>
                <a:lnTo>
                  <a:pt x="151" y="776"/>
                </a:lnTo>
                <a:lnTo>
                  <a:pt x="126" y="697"/>
                </a:lnTo>
                <a:lnTo>
                  <a:pt x="94" y="581"/>
                </a:lnTo>
                <a:lnTo>
                  <a:pt x="79" y="456"/>
                </a:lnTo>
                <a:lnTo>
                  <a:pt x="57" y="336"/>
                </a:lnTo>
                <a:lnTo>
                  <a:pt x="41" y="289"/>
                </a:lnTo>
                <a:lnTo>
                  <a:pt x="9" y="220"/>
                </a:lnTo>
                <a:lnTo>
                  <a:pt x="0" y="163"/>
                </a:lnTo>
                <a:lnTo>
                  <a:pt x="3" y="126"/>
                </a:lnTo>
                <a:lnTo>
                  <a:pt x="16" y="102"/>
                </a:lnTo>
                <a:lnTo>
                  <a:pt x="41" y="85"/>
                </a:lnTo>
                <a:lnTo>
                  <a:pt x="104" y="69"/>
                </a:lnTo>
                <a:lnTo>
                  <a:pt x="176" y="63"/>
                </a:lnTo>
                <a:lnTo>
                  <a:pt x="261" y="53"/>
                </a:lnTo>
                <a:lnTo>
                  <a:pt x="362" y="47"/>
                </a:lnTo>
                <a:lnTo>
                  <a:pt x="425" y="31"/>
                </a:lnTo>
                <a:lnTo>
                  <a:pt x="513" y="16"/>
                </a:lnTo>
                <a:lnTo>
                  <a:pt x="550" y="6"/>
                </a:lnTo>
                <a:lnTo>
                  <a:pt x="607" y="0"/>
                </a:lnTo>
                <a:lnTo>
                  <a:pt x="676" y="0"/>
                </a:lnTo>
                <a:lnTo>
                  <a:pt x="701" y="6"/>
                </a:lnTo>
                <a:lnTo>
                  <a:pt x="786" y="31"/>
                </a:lnTo>
                <a:lnTo>
                  <a:pt x="849" y="38"/>
                </a:lnTo>
                <a:lnTo>
                  <a:pt x="906" y="47"/>
                </a:lnTo>
                <a:lnTo>
                  <a:pt x="978" y="31"/>
                </a:lnTo>
                <a:lnTo>
                  <a:pt x="1047" y="47"/>
                </a:lnTo>
                <a:lnTo>
                  <a:pt x="1135" y="63"/>
                </a:lnTo>
                <a:lnTo>
                  <a:pt x="1211" y="69"/>
                </a:lnTo>
                <a:lnTo>
                  <a:pt x="1283" y="82"/>
                </a:lnTo>
                <a:lnTo>
                  <a:pt x="1352" y="118"/>
                </a:lnTo>
                <a:lnTo>
                  <a:pt x="1478" y="148"/>
                </a:lnTo>
                <a:lnTo>
                  <a:pt x="1526" y="280"/>
                </a:lnTo>
                <a:lnTo>
                  <a:pt x="1136" y="478"/>
                </a:lnTo>
                <a:lnTo>
                  <a:pt x="638" y="562"/>
                </a:lnTo>
                <a:lnTo>
                  <a:pt x="416" y="760"/>
                </a:lnTo>
              </a:path>
            </a:pathLst>
          </a:custGeom>
          <a:gradFill rotWithShape="0">
            <a:gsLst>
              <a:gs pos="0">
                <a:srgbClr val="DDD800"/>
              </a:gs>
              <a:gs pos="100000">
                <a:srgbClr val="FFFFCC"/>
              </a:gs>
            </a:gsLst>
            <a:lin ang="108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  <p:sp>
        <p:nvSpPr>
          <p:cNvPr id="9220" name="Freeform 4"/>
          <p:cNvSpPr>
            <a:spLocks noChangeArrowheads="1"/>
          </p:cNvSpPr>
          <p:nvPr/>
        </p:nvSpPr>
        <p:spPr bwMode="auto">
          <a:xfrm>
            <a:off x="5089525" y="4584700"/>
            <a:ext cx="922338" cy="1168400"/>
          </a:xfrm>
          <a:custGeom>
            <a:avLst/>
            <a:gdLst>
              <a:gd name="G0" fmla="+- 1 0 0"/>
              <a:gd name="G1" fmla="+- 1 0 0"/>
              <a:gd name="G2" fmla="+- 1 0 0"/>
              <a:gd name="G3" fmla="+- 1 0 0"/>
              <a:gd name="G4" fmla="*/ 1 9597 15648"/>
              <a:gd name="G5" fmla="+- 1 0 0"/>
              <a:gd name="G6" fmla="+- 1 0 0"/>
              <a:gd name="G7" fmla="*/ 1 0 0"/>
              <a:gd name="G8" fmla="+- 1 0 0"/>
              <a:gd name="G9" fmla="+- 1 0 0"/>
              <a:gd name="G10" fmla="+- 1 0 0"/>
              <a:gd name="G11" fmla="+- 36864 0 0"/>
              <a:gd name="G12" fmla="*/ 1 35041 0"/>
              <a:gd name="G13" fmla="*/ 1 35987 55552"/>
              <a:gd name="G14" fmla="*/ G13 1 180"/>
              <a:gd name="G15" fmla="*/ G12 1 G14"/>
              <a:gd name="G16" fmla="*/ 1 0 0"/>
              <a:gd name="T0" fmla="*/ 921277 w 20000"/>
              <a:gd name="T1" fmla="*/ 1011075 h 20000"/>
              <a:gd name="T2" fmla="*/ 870088 w 20000"/>
              <a:gd name="T3" fmla="*/ 1083691 h 20000"/>
              <a:gd name="T4" fmla="*/ 774118 w 20000"/>
              <a:gd name="T5" fmla="*/ 1139541 h 20000"/>
              <a:gd name="T6" fmla="*/ 639780 w 20000"/>
              <a:gd name="T7" fmla="*/ 1167465 h 20000"/>
              <a:gd name="T8" fmla="*/ 486210 w 20000"/>
              <a:gd name="T9" fmla="*/ 1139541 h 20000"/>
              <a:gd name="T10" fmla="*/ 358282 w 20000"/>
              <a:gd name="T11" fmla="*/ 1055766 h 20000"/>
              <a:gd name="T12" fmla="*/ 249492 w 20000"/>
              <a:gd name="T13" fmla="*/ 927301 h 20000"/>
              <a:gd name="T14" fmla="*/ 166344 w 20000"/>
              <a:gd name="T15" fmla="*/ 759694 h 20000"/>
              <a:gd name="T16" fmla="*/ 153523 w 20000"/>
              <a:gd name="T17" fmla="*/ 608853 h 20000"/>
              <a:gd name="T18" fmla="*/ 121564 w 20000"/>
              <a:gd name="T19" fmla="*/ 480388 h 20000"/>
              <a:gd name="T20" fmla="*/ 102380 w 20000"/>
              <a:gd name="T21" fmla="*/ 385455 h 20000"/>
              <a:gd name="T22" fmla="*/ 89559 w 20000"/>
              <a:gd name="T23" fmla="*/ 284856 h 20000"/>
              <a:gd name="T24" fmla="*/ 57600 w 20000"/>
              <a:gd name="T25" fmla="*/ 145232 h 20000"/>
              <a:gd name="T26" fmla="*/ 0 w 20000"/>
              <a:gd name="T27" fmla="*/ 0 h 200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20000" h="20000">
                <a:moveTo>
                  <a:pt x="19977" y="17307"/>
                </a:moveTo>
                <a:lnTo>
                  <a:pt x="18867" y="18550"/>
                </a:lnTo>
                <a:lnTo>
                  <a:pt x="16786" y="19506"/>
                </a:lnTo>
                <a:lnTo>
                  <a:pt x="13873" y="19984"/>
                </a:lnTo>
                <a:lnTo>
                  <a:pt x="10543" y="19506"/>
                </a:lnTo>
                <a:lnTo>
                  <a:pt x="7769" y="18072"/>
                </a:lnTo>
                <a:lnTo>
                  <a:pt x="5410" y="15873"/>
                </a:lnTo>
                <a:lnTo>
                  <a:pt x="3607" y="13004"/>
                </a:lnTo>
                <a:lnTo>
                  <a:pt x="3329" y="10422"/>
                </a:lnTo>
                <a:lnTo>
                  <a:pt x="2636" y="8223"/>
                </a:lnTo>
                <a:lnTo>
                  <a:pt x="2220" y="6598"/>
                </a:lnTo>
                <a:lnTo>
                  <a:pt x="1942" y="4876"/>
                </a:lnTo>
                <a:lnTo>
                  <a:pt x="1249" y="2486"/>
                </a:lnTo>
                <a:lnTo>
                  <a:pt x="0" y="0"/>
                </a:lnTo>
              </a:path>
            </a:pathLst>
          </a:custGeom>
          <a:noFill/>
          <a:ln w="19080" cap="flat">
            <a:solidFill>
              <a:srgbClr val="FF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  <p:sp>
        <p:nvSpPr>
          <p:cNvPr id="9221" name="Freeform 5"/>
          <p:cNvSpPr>
            <a:spLocks noChangeArrowheads="1"/>
          </p:cNvSpPr>
          <p:nvPr/>
        </p:nvSpPr>
        <p:spPr bwMode="auto">
          <a:xfrm>
            <a:off x="4746626" y="1660526"/>
            <a:ext cx="1103313" cy="3116263"/>
          </a:xfrm>
          <a:custGeom>
            <a:avLst/>
            <a:gdLst>
              <a:gd name="G0" fmla="+- 1 0 0"/>
              <a:gd name="G1" fmla="+- 180 0 0"/>
              <a:gd name="G2" fmla="+- 1 0 0"/>
              <a:gd name="G3" fmla="*/ 1 38179 25408"/>
              <a:gd name="G4" fmla="+- 112 0 0"/>
              <a:gd name="G5" fmla="+- 1 0 0"/>
              <a:gd name="G6" fmla="+- 1 0 0"/>
              <a:gd name="G7" fmla="+- 1 0 0"/>
              <a:gd name="G8" fmla="+- 1 0 0"/>
              <a:gd name="G9" fmla="+- 100 0 0"/>
              <a:gd name="G10" fmla="+- 1 0 0"/>
              <a:gd name="G11" fmla="+- 1 0 0"/>
              <a:gd name="G12" fmla="+- 1 0 0"/>
              <a:gd name="G13" fmla="+- 1 0 0"/>
              <a:gd name="G14" fmla="+- 1 0 0"/>
              <a:gd name="G15" fmla="*/ 1 0 0"/>
              <a:gd name="G16" fmla="+- 1 0 0"/>
              <a:gd name="G17" fmla="+- 1 0 0"/>
              <a:gd name="G18" fmla="+- 1 0 0"/>
              <a:gd name="G19" fmla="+- 1 0 0"/>
              <a:gd name="G20" fmla="+- 1 0 0"/>
              <a:gd name="G21" fmla="+- 1 0 0"/>
              <a:gd name="G22" fmla="+- 1 0 0"/>
              <a:gd name="G23" fmla="+- 1 0 0"/>
              <a:gd name="G24" fmla="+- 1 0 0"/>
              <a:gd name="G25" fmla="+- 1 0 0"/>
              <a:gd name="G26" fmla="+- 1 0 0"/>
              <a:gd name="G27" fmla="+- 1 0 0"/>
              <a:gd name="G28" fmla="+- 1 0 0"/>
              <a:gd name="G29" fmla="+- 1 0 0"/>
              <a:gd name="G30" fmla="+- 1 0 0"/>
              <a:gd name="G31" fmla="+- 1 0 0"/>
              <a:gd name="G32" fmla="+- 1 0 0"/>
              <a:gd name="G33" fmla="*/ 1 65535 32768"/>
              <a:gd name="G34" fmla="+- 1 0 0"/>
              <a:gd name="G35" fmla="*/ 1 56325 14672"/>
              <a:gd name="G36" fmla="+- 16356 0 0"/>
              <a:gd name="G37" fmla="+- 59385 0 0"/>
              <a:gd name="G38" fmla="*/ 1 3409 2"/>
              <a:gd name="G39" fmla="*/ 1 21709 25216"/>
              <a:gd name="G40" fmla="+- 43049 0 0"/>
              <a:gd name="G41" fmla="+- 41672 0 0"/>
              <a:gd name="G42" fmla="+- 13726 0 0"/>
              <a:gd name="G43" fmla="+- 21955 0 0"/>
              <a:gd name="T0" fmla="*/ 478315 w 1038"/>
              <a:gd name="T1" fmla="*/ 3116263 h 3348"/>
              <a:gd name="T2" fmla="*/ 367771 w 1038"/>
              <a:gd name="T3" fmla="*/ 2965476 h 3348"/>
              <a:gd name="T4" fmla="*/ 278486 w 1038"/>
              <a:gd name="T5" fmla="*/ 2811897 h 3348"/>
              <a:gd name="T6" fmla="*/ 191326 w 1038"/>
              <a:gd name="T7" fmla="*/ 2624809 h 3348"/>
              <a:gd name="T8" fmla="*/ 114796 w 1038"/>
              <a:gd name="T9" fmla="*/ 2429345 h 3348"/>
              <a:gd name="T10" fmla="*/ 51020 w 1038"/>
              <a:gd name="T11" fmla="*/ 2222711 h 3348"/>
              <a:gd name="T12" fmla="*/ 17007 w 1038"/>
              <a:gd name="T13" fmla="*/ 2077509 h 3348"/>
              <a:gd name="T14" fmla="*/ 4252 w 1038"/>
              <a:gd name="T15" fmla="*/ 1979776 h 3348"/>
              <a:gd name="T16" fmla="*/ 0 w 1038"/>
              <a:gd name="T17" fmla="*/ 1926722 h 3348"/>
              <a:gd name="T18" fmla="*/ 4252 w 1038"/>
              <a:gd name="T19" fmla="*/ 1826197 h 3348"/>
              <a:gd name="T20" fmla="*/ 19133 w 1038"/>
              <a:gd name="T21" fmla="*/ 1748011 h 3348"/>
              <a:gd name="T22" fmla="*/ 51020 w 1038"/>
              <a:gd name="T23" fmla="*/ 1591640 h 3348"/>
              <a:gd name="T24" fmla="*/ 63775 w 1038"/>
              <a:gd name="T25" fmla="*/ 1468776 h 3348"/>
              <a:gd name="T26" fmla="*/ 71216 w 1038"/>
              <a:gd name="T27" fmla="*/ 1359875 h 3348"/>
              <a:gd name="T28" fmla="*/ 63775 w 1038"/>
              <a:gd name="T29" fmla="*/ 1256558 h 3348"/>
              <a:gd name="T30" fmla="*/ 52083 w 1038"/>
              <a:gd name="T31" fmla="*/ 1153241 h 3348"/>
              <a:gd name="T32" fmla="*/ 31888 w 1038"/>
              <a:gd name="T33" fmla="*/ 1022000 h 3348"/>
              <a:gd name="T34" fmla="*/ 13818 w 1038"/>
              <a:gd name="T35" fmla="*/ 921476 h 3348"/>
              <a:gd name="T36" fmla="*/ 0 w 1038"/>
              <a:gd name="T37" fmla="*/ 798612 h 3348"/>
              <a:gd name="T38" fmla="*/ 4252 w 1038"/>
              <a:gd name="T39" fmla="*/ 709257 h 3348"/>
              <a:gd name="T40" fmla="*/ 19133 w 1038"/>
              <a:gd name="T41" fmla="*/ 631071 h 3348"/>
              <a:gd name="T42" fmla="*/ 36139 w 1038"/>
              <a:gd name="T43" fmla="*/ 544508 h 3348"/>
              <a:gd name="T44" fmla="*/ 63775 w 1038"/>
              <a:gd name="T45" fmla="*/ 446776 h 3348"/>
              <a:gd name="T46" fmla="*/ 106292 w 1038"/>
              <a:gd name="T47" fmla="*/ 365798 h 3348"/>
              <a:gd name="T48" fmla="*/ 146683 w 1038"/>
              <a:gd name="T49" fmla="*/ 295989 h 3348"/>
              <a:gd name="T50" fmla="*/ 217899 w 1038"/>
              <a:gd name="T51" fmla="*/ 201049 h 3348"/>
              <a:gd name="T52" fmla="*/ 306122 w 1038"/>
              <a:gd name="T53" fmla="*/ 111694 h 3348"/>
              <a:gd name="T54" fmla="*/ 361393 w 1038"/>
              <a:gd name="T55" fmla="*/ 67016 h 3348"/>
              <a:gd name="T56" fmla="*/ 433672 w 1038"/>
              <a:gd name="T57" fmla="*/ 27924 h 3348"/>
              <a:gd name="T58" fmla="*/ 501699 w 1038"/>
              <a:gd name="T59" fmla="*/ 5585 h 3348"/>
              <a:gd name="T60" fmla="*/ 561223 w 1038"/>
              <a:gd name="T61" fmla="*/ 0 h 3348"/>
              <a:gd name="T62" fmla="*/ 616495 w 1038"/>
              <a:gd name="T63" fmla="*/ 5585 h 3348"/>
              <a:gd name="T64" fmla="*/ 669641 w 1038"/>
              <a:gd name="T65" fmla="*/ 16754 h 3348"/>
              <a:gd name="T66" fmla="*/ 737668 w 1038"/>
              <a:gd name="T67" fmla="*/ 53055 h 3348"/>
              <a:gd name="T68" fmla="*/ 784436 w 1038"/>
              <a:gd name="T69" fmla="*/ 100525 h 3348"/>
              <a:gd name="T70" fmla="*/ 826953 w 1038"/>
              <a:gd name="T71" fmla="*/ 164749 h 3348"/>
              <a:gd name="T72" fmla="*/ 860967 w 1038"/>
              <a:gd name="T73" fmla="*/ 240142 h 3348"/>
              <a:gd name="T74" fmla="*/ 893917 w 1038"/>
              <a:gd name="T75" fmla="*/ 326705 h 3348"/>
              <a:gd name="T76" fmla="*/ 922616 w 1038"/>
              <a:gd name="T77" fmla="*/ 421645 h 3348"/>
              <a:gd name="T78" fmla="*/ 943875 w 1038"/>
              <a:gd name="T79" fmla="*/ 530547 h 3348"/>
              <a:gd name="T80" fmla="*/ 956630 w 1038"/>
              <a:gd name="T81" fmla="*/ 714842 h 3348"/>
              <a:gd name="T82" fmla="*/ 988517 w 1038"/>
              <a:gd name="T83" fmla="*/ 893552 h 3348"/>
              <a:gd name="T84" fmla="*/ 1039538 w 1038"/>
              <a:gd name="T85" fmla="*/ 1022000 h 3348"/>
              <a:gd name="T86" fmla="*/ 1103313 w 1038"/>
              <a:gd name="T87" fmla="*/ 1144864 h 33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038" h="3348">
                <a:moveTo>
                  <a:pt x="450" y="3348"/>
                </a:moveTo>
                <a:lnTo>
                  <a:pt x="346" y="3186"/>
                </a:lnTo>
                <a:lnTo>
                  <a:pt x="262" y="3021"/>
                </a:lnTo>
                <a:lnTo>
                  <a:pt x="180" y="2820"/>
                </a:lnTo>
                <a:lnTo>
                  <a:pt x="108" y="2610"/>
                </a:lnTo>
                <a:lnTo>
                  <a:pt x="48" y="2388"/>
                </a:lnTo>
                <a:lnTo>
                  <a:pt x="16" y="2232"/>
                </a:lnTo>
                <a:lnTo>
                  <a:pt x="4" y="2127"/>
                </a:lnTo>
                <a:lnTo>
                  <a:pt x="0" y="2070"/>
                </a:lnTo>
                <a:lnTo>
                  <a:pt x="4" y="1962"/>
                </a:lnTo>
                <a:lnTo>
                  <a:pt x="18" y="1878"/>
                </a:lnTo>
                <a:lnTo>
                  <a:pt x="48" y="1710"/>
                </a:lnTo>
                <a:lnTo>
                  <a:pt x="60" y="1578"/>
                </a:lnTo>
                <a:lnTo>
                  <a:pt x="67" y="1461"/>
                </a:lnTo>
                <a:lnTo>
                  <a:pt x="60" y="1350"/>
                </a:lnTo>
                <a:lnTo>
                  <a:pt x="49" y="1239"/>
                </a:lnTo>
                <a:lnTo>
                  <a:pt x="30" y="1098"/>
                </a:lnTo>
                <a:lnTo>
                  <a:pt x="13" y="990"/>
                </a:lnTo>
                <a:lnTo>
                  <a:pt x="0" y="858"/>
                </a:lnTo>
                <a:lnTo>
                  <a:pt x="4" y="762"/>
                </a:lnTo>
                <a:lnTo>
                  <a:pt x="18" y="678"/>
                </a:lnTo>
                <a:lnTo>
                  <a:pt x="34" y="585"/>
                </a:lnTo>
                <a:lnTo>
                  <a:pt x="60" y="480"/>
                </a:lnTo>
                <a:lnTo>
                  <a:pt x="100" y="393"/>
                </a:lnTo>
                <a:lnTo>
                  <a:pt x="138" y="318"/>
                </a:lnTo>
                <a:lnTo>
                  <a:pt x="205" y="216"/>
                </a:lnTo>
                <a:lnTo>
                  <a:pt x="288" y="120"/>
                </a:lnTo>
                <a:lnTo>
                  <a:pt x="340" y="72"/>
                </a:lnTo>
                <a:lnTo>
                  <a:pt x="408" y="30"/>
                </a:lnTo>
                <a:lnTo>
                  <a:pt x="472" y="6"/>
                </a:lnTo>
                <a:lnTo>
                  <a:pt x="528" y="0"/>
                </a:lnTo>
                <a:lnTo>
                  <a:pt x="580" y="6"/>
                </a:lnTo>
                <a:lnTo>
                  <a:pt x="630" y="18"/>
                </a:lnTo>
                <a:lnTo>
                  <a:pt x="694" y="57"/>
                </a:lnTo>
                <a:lnTo>
                  <a:pt x="738" y="108"/>
                </a:lnTo>
                <a:lnTo>
                  <a:pt x="778" y="177"/>
                </a:lnTo>
                <a:lnTo>
                  <a:pt x="810" y="258"/>
                </a:lnTo>
                <a:lnTo>
                  <a:pt x="841" y="351"/>
                </a:lnTo>
                <a:lnTo>
                  <a:pt x="868" y="453"/>
                </a:lnTo>
                <a:lnTo>
                  <a:pt x="888" y="570"/>
                </a:lnTo>
                <a:lnTo>
                  <a:pt x="900" y="768"/>
                </a:lnTo>
                <a:lnTo>
                  <a:pt x="930" y="960"/>
                </a:lnTo>
                <a:lnTo>
                  <a:pt x="978" y="1098"/>
                </a:lnTo>
                <a:lnTo>
                  <a:pt x="1038" y="1230"/>
                </a:lnTo>
              </a:path>
            </a:pathLst>
          </a:custGeom>
          <a:noFill/>
          <a:ln w="19080" cap="flat">
            <a:solidFill>
              <a:srgbClr val="FF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  <p:sp>
        <p:nvSpPr>
          <p:cNvPr id="9222" name="Freeform 6"/>
          <p:cNvSpPr>
            <a:spLocks noChangeArrowheads="1"/>
          </p:cNvSpPr>
          <p:nvPr/>
        </p:nvSpPr>
        <p:spPr bwMode="auto">
          <a:xfrm>
            <a:off x="5053014" y="3159126"/>
            <a:ext cx="363537" cy="1489075"/>
          </a:xfrm>
          <a:custGeom>
            <a:avLst/>
            <a:gdLst>
              <a:gd name="G0" fmla="+- 1 0 0"/>
              <a:gd name="G1" fmla="+- 1 0 0"/>
              <a:gd name="G2" fmla="+- 1 0 0"/>
              <a:gd name="G3" fmla="+- 1 0 0"/>
              <a:gd name="G4" fmla="+- 108 0 0"/>
              <a:gd name="G5" fmla="*/ 1 42747 57218"/>
              <a:gd name="G6" fmla="+- 1 0 0"/>
              <a:gd name="G7" fmla="+- 1 0 0"/>
              <a:gd name="G8" fmla="+- 1 0 0"/>
              <a:gd name="G9" fmla="+- 1 0 0"/>
              <a:gd name="G10" fmla="+- 1 0 0"/>
              <a:gd name="G11" fmla="+- 1 0 0"/>
              <a:gd name="G12" fmla="*/ 1 65535 32768"/>
              <a:gd name="G13" fmla="*/ 1 54367 49408"/>
              <a:gd name="G14" fmla="+- 22 0 0"/>
              <a:gd name="G15" fmla="+- 21 0 0"/>
              <a:gd name="T0" fmla="*/ 363537 w 342"/>
              <a:gd name="T1" fmla="*/ 1489075 h 1602"/>
              <a:gd name="T2" fmla="*/ 304010 w 342"/>
              <a:gd name="T3" fmla="*/ 1397054 h 1602"/>
              <a:gd name="T4" fmla="*/ 223224 w 342"/>
              <a:gd name="T5" fmla="*/ 1265993 h 1602"/>
              <a:gd name="T6" fmla="*/ 166887 w 342"/>
              <a:gd name="T7" fmla="*/ 1160028 h 1602"/>
              <a:gd name="T8" fmla="*/ 115864 w 342"/>
              <a:gd name="T9" fmla="*/ 1056853 h 1602"/>
              <a:gd name="T10" fmla="*/ 63778 w 342"/>
              <a:gd name="T11" fmla="*/ 931369 h 1602"/>
              <a:gd name="T12" fmla="*/ 31889 w 342"/>
              <a:gd name="T13" fmla="*/ 836559 h 1602"/>
              <a:gd name="T14" fmla="*/ 12756 w 342"/>
              <a:gd name="T15" fmla="*/ 752903 h 1602"/>
              <a:gd name="T16" fmla="*/ 0 w 342"/>
              <a:gd name="T17" fmla="*/ 641362 h 1602"/>
              <a:gd name="T18" fmla="*/ 0 w 342"/>
              <a:gd name="T19" fmla="*/ 540975 h 1602"/>
              <a:gd name="T20" fmla="*/ 12756 w 342"/>
              <a:gd name="T21" fmla="*/ 429434 h 1602"/>
              <a:gd name="T22" fmla="*/ 39330 w 342"/>
              <a:gd name="T23" fmla="*/ 340201 h 1602"/>
              <a:gd name="T24" fmla="*/ 77597 w 342"/>
              <a:gd name="T25" fmla="*/ 267699 h 1602"/>
              <a:gd name="T26" fmla="*/ 128620 w 342"/>
              <a:gd name="T27" fmla="*/ 195197 h 1602"/>
              <a:gd name="T28" fmla="*/ 192398 w 342"/>
              <a:gd name="T29" fmla="*/ 117118 h 1602"/>
              <a:gd name="T30" fmla="*/ 299759 w 342"/>
              <a:gd name="T31" fmla="*/ 0 h 16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342" h="1602">
                <a:moveTo>
                  <a:pt x="342" y="1602"/>
                </a:moveTo>
                <a:lnTo>
                  <a:pt x="286" y="1503"/>
                </a:lnTo>
                <a:lnTo>
                  <a:pt x="210" y="1362"/>
                </a:lnTo>
                <a:lnTo>
                  <a:pt x="157" y="1248"/>
                </a:lnTo>
                <a:lnTo>
                  <a:pt x="109" y="1137"/>
                </a:lnTo>
                <a:lnTo>
                  <a:pt x="60" y="1002"/>
                </a:lnTo>
                <a:lnTo>
                  <a:pt x="30" y="900"/>
                </a:lnTo>
                <a:lnTo>
                  <a:pt x="12" y="810"/>
                </a:lnTo>
                <a:lnTo>
                  <a:pt x="0" y="690"/>
                </a:lnTo>
                <a:lnTo>
                  <a:pt x="0" y="582"/>
                </a:lnTo>
                <a:lnTo>
                  <a:pt x="12" y="462"/>
                </a:lnTo>
                <a:lnTo>
                  <a:pt x="37" y="366"/>
                </a:lnTo>
                <a:lnTo>
                  <a:pt x="73" y="288"/>
                </a:lnTo>
                <a:lnTo>
                  <a:pt x="121" y="210"/>
                </a:lnTo>
                <a:lnTo>
                  <a:pt x="181" y="126"/>
                </a:lnTo>
                <a:lnTo>
                  <a:pt x="282" y="0"/>
                </a:lnTo>
              </a:path>
            </a:pathLst>
          </a:custGeom>
          <a:noFill/>
          <a:ln w="19080" cap="flat">
            <a:solidFill>
              <a:srgbClr val="FF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  <p:sp>
        <p:nvSpPr>
          <p:cNvPr id="9223" name="Freeform 7"/>
          <p:cNvSpPr>
            <a:spLocks noChangeArrowheads="1"/>
          </p:cNvSpPr>
          <p:nvPr/>
        </p:nvSpPr>
        <p:spPr bwMode="auto">
          <a:xfrm>
            <a:off x="5302250" y="3308350"/>
            <a:ext cx="293688" cy="884238"/>
          </a:xfrm>
          <a:custGeom>
            <a:avLst/>
            <a:gdLst>
              <a:gd name="G0" fmla="+- 1 0 0"/>
              <a:gd name="G1" fmla="+- 1 0 0"/>
              <a:gd name="G2" fmla="*/ 1 0 0"/>
              <a:gd name="T0" fmla="*/ 32 256 1"/>
              <a:gd name="T1" fmla="*/ 0 256 1"/>
              <a:gd name="G3" fmla="+- 0 T0 T1"/>
              <a:gd name="G4" fmla="sin 447 G3"/>
              <a:gd name="G5" fmla="+- 1 0 0"/>
              <a:gd name="G6" fmla="+- 1 0 0"/>
              <a:gd name="G7" fmla="+- 1 0 0"/>
              <a:gd name="G8" fmla="+- 1 0 0"/>
              <a:gd name="G9" fmla="+- 1 0 0"/>
              <a:gd name="G10" fmla="+- 1 0 0"/>
              <a:gd name="G11" fmla="+- 1 0 0"/>
              <a:gd name="G12" fmla="+- 1 0 0"/>
              <a:gd name="G13" fmla="+- 1 0 0"/>
              <a:gd name="G14" fmla="+- 1 0 0"/>
              <a:gd name="G15" fmla="+- 1 0 0"/>
              <a:gd name="G16" fmla="+- 1 0 0"/>
              <a:gd name="G17" fmla="+- 1 0 0"/>
              <a:gd name="G18" fmla="+- 43008 0 0"/>
              <a:gd name="G19" fmla="*/ 1 31931 35328"/>
              <a:gd name="G20" fmla="*/ 1 35987 55552"/>
              <a:gd name="G21" fmla="*/ G20 1 180"/>
              <a:gd name="G22" fmla="*/ G19 1 G21"/>
              <a:gd name="G23" fmla="+- 16236 0 0"/>
              <a:gd name="G24" fmla="*/ 1 0 0"/>
              <a:gd name="G25" fmla="*/ 1 18089 2"/>
              <a:gd name="T2" fmla="*/ 127690 w 276"/>
              <a:gd name="T3" fmla="*/ 0 h 948"/>
              <a:gd name="T4" fmla="*/ 86191 w 276"/>
              <a:gd name="T5" fmla="*/ 69956 h 948"/>
              <a:gd name="T6" fmla="*/ 47884 w 276"/>
              <a:gd name="T7" fmla="*/ 139911 h 948"/>
              <a:gd name="T8" fmla="*/ 18089 w 276"/>
              <a:gd name="T9" fmla="*/ 218261 h 948"/>
              <a:gd name="T10" fmla="*/ 6385 w 276"/>
              <a:gd name="T11" fmla="*/ 274226 h 948"/>
              <a:gd name="T12" fmla="*/ 0 w 276"/>
              <a:gd name="T13" fmla="*/ 344181 h 948"/>
              <a:gd name="T14" fmla="*/ 9577 w 276"/>
              <a:gd name="T15" fmla="*/ 416935 h 948"/>
              <a:gd name="T16" fmla="*/ 34051 w 276"/>
              <a:gd name="T17" fmla="*/ 520469 h 948"/>
              <a:gd name="T18" fmla="*/ 60653 w 276"/>
              <a:gd name="T19" fmla="*/ 582030 h 948"/>
              <a:gd name="T20" fmla="*/ 101088 w 276"/>
              <a:gd name="T21" fmla="*/ 660380 h 948"/>
              <a:gd name="T22" fmla="*/ 143652 w 276"/>
              <a:gd name="T23" fmla="*/ 730336 h 948"/>
              <a:gd name="T24" fmla="*/ 190472 w 276"/>
              <a:gd name="T25" fmla="*/ 794695 h 948"/>
              <a:gd name="T26" fmla="*/ 293688 w 276"/>
              <a:gd name="T27" fmla="*/ 884238 h 948"/>
              <a:gd name="T28" fmla="*/ 252189 w 276"/>
              <a:gd name="T29" fmla="*/ 789098 h 948"/>
              <a:gd name="T30" fmla="*/ 228779 w 276"/>
              <a:gd name="T31" fmla="*/ 710748 h 948"/>
              <a:gd name="T32" fmla="*/ 207497 w 276"/>
              <a:gd name="T33" fmla="*/ 635196 h 948"/>
              <a:gd name="T34" fmla="*/ 196856 w 276"/>
              <a:gd name="T35" fmla="*/ 548451 h 948"/>
              <a:gd name="T36" fmla="*/ 194728 w 276"/>
              <a:gd name="T37" fmla="*/ 442119 h 948"/>
              <a:gd name="T38" fmla="*/ 190472 w 276"/>
              <a:gd name="T39" fmla="*/ 346979 h 948"/>
              <a:gd name="T40" fmla="*/ 171318 w 276"/>
              <a:gd name="T41" fmla="*/ 212665 h 948"/>
              <a:gd name="T42" fmla="*/ 150036 w 276"/>
              <a:gd name="T43" fmla="*/ 100736 h 948"/>
              <a:gd name="T44" fmla="*/ 131947 w 276"/>
              <a:gd name="T45" fmla="*/ 0 h 948"/>
            </a:gdLst>
            <a:ahLst/>
            <a:cxnLst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276" h="948">
                <a:moveTo>
                  <a:pt x="120" y="0"/>
                </a:moveTo>
                <a:lnTo>
                  <a:pt x="81" y="75"/>
                </a:lnTo>
                <a:lnTo>
                  <a:pt x="45" y="150"/>
                </a:lnTo>
                <a:lnTo>
                  <a:pt x="17" y="234"/>
                </a:lnTo>
                <a:lnTo>
                  <a:pt x="6" y="294"/>
                </a:lnTo>
                <a:lnTo>
                  <a:pt x="0" y="369"/>
                </a:lnTo>
                <a:lnTo>
                  <a:pt x="9" y="447"/>
                </a:lnTo>
                <a:lnTo>
                  <a:pt x="32" y="558"/>
                </a:lnTo>
                <a:lnTo>
                  <a:pt x="57" y="624"/>
                </a:lnTo>
                <a:lnTo>
                  <a:pt x="95" y="708"/>
                </a:lnTo>
                <a:lnTo>
                  <a:pt x="135" y="783"/>
                </a:lnTo>
                <a:lnTo>
                  <a:pt x="179" y="852"/>
                </a:lnTo>
                <a:lnTo>
                  <a:pt x="276" y="948"/>
                </a:lnTo>
                <a:lnTo>
                  <a:pt x="237" y="846"/>
                </a:lnTo>
                <a:lnTo>
                  <a:pt x="215" y="762"/>
                </a:lnTo>
                <a:lnTo>
                  <a:pt x="195" y="681"/>
                </a:lnTo>
                <a:lnTo>
                  <a:pt x="185" y="588"/>
                </a:lnTo>
                <a:lnTo>
                  <a:pt x="183" y="474"/>
                </a:lnTo>
                <a:lnTo>
                  <a:pt x="179" y="372"/>
                </a:lnTo>
                <a:lnTo>
                  <a:pt x="161" y="228"/>
                </a:lnTo>
                <a:lnTo>
                  <a:pt x="141" y="108"/>
                </a:lnTo>
                <a:lnTo>
                  <a:pt x="124" y="0"/>
                </a:lnTo>
              </a:path>
            </a:pathLst>
          </a:custGeom>
          <a:noFill/>
          <a:ln w="19080" cap="flat">
            <a:solidFill>
              <a:srgbClr val="FF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  <p:sp>
        <p:nvSpPr>
          <p:cNvPr id="9224" name="Freeform 8"/>
          <p:cNvSpPr>
            <a:spLocks noChangeArrowheads="1"/>
          </p:cNvSpPr>
          <p:nvPr/>
        </p:nvSpPr>
        <p:spPr bwMode="auto">
          <a:xfrm>
            <a:off x="5656264" y="1828800"/>
            <a:ext cx="2713037" cy="2160588"/>
          </a:xfrm>
          <a:custGeom>
            <a:avLst/>
            <a:gdLst>
              <a:gd name="G0" fmla="+- 1 0 0"/>
              <a:gd name="G1" fmla="+- 1 0 0"/>
              <a:gd name="G2" fmla="+- 1 0 0"/>
              <a:gd name="G3" fmla="+- 1 0 0"/>
              <a:gd name="G4" fmla="+- 1 0 0"/>
              <a:gd name="G5" fmla="+- 1186 0 0"/>
              <a:gd name="G6" fmla="+- 1 0 0"/>
              <a:gd name="G7" fmla="+- 1 0 0"/>
              <a:gd name="G8" fmla="+- 1 0 0"/>
              <a:gd name="G9" fmla="+- 1069 0 0"/>
              <a:gd name="G10" fmla="+- 997 0 0"/>
              <a:gd name="G11" fmla="+- 1 0 0"/>
              <a:gd name="G12" fmla="*/ 1 60983 31296"/>
              <a:gd name="G13" fmla="+- 1 0 0"/>
              <a:gd name="G14" fmla="+- 1 0 0"/>
              <a:gd name="G15" fmla="+- 1 0 0"/>
              <a:gd name="G16" fmla="+- 1 0 0"/>
              <a:gd name="G17" fmla="+- 1 0 0"/>
              <a:gd name="G18" fmla="+- 1 0 0"/>
              <a:gd name="G19" fmla="+- 1 0 0"/>
              <a:gd name="G20" fmla="+- 1 0 0"/>
              <a:gd name="G21" fmla="+- 1 0 0"/>
              <a:gd name="G22" fmla="+- 1 0 0"/>
              <a:gd name="G23" fmla="+- 1 0 0"/>
              <a:gd name="G24" fmla="+- 1 0 0"/>
              <a:gd name="G25" fmla="+- 1 0 0"/>
              <a:gd name="G26" fmla="+- 1 0 0"/>
              <a:gd name="G27" fmla="*/ 1 65535 32768"/>
              <a:gd name="G28" fmla="+- 1 0 0"/>
              <a:gd name="G29" fmla="+- 1 0 0"/>
              <a:gd name="G30" fmla="+- 1 0 0"/>
              <a:gd name="G31" fmla="+- 1 0 0"/>
              <a:gd name="G32" fmla="+- 1 0 0"/>
              <a:gd name="G33" fmla="+- 1 0 0"/>
              <a:gd name="G34" fmla="+- 1 0 0"/>
              <a:gd name="G35" fmla="+- 1 0 0"/>
              <a:gd name="T0" fmla="*/ 2713037 w 1339"/>
              <a:gd name="T1" fmla="*/ 2137509 h 1217"/>
              <a:gd name="T2" fmla="*/ 2536761 w 1339"/>
              <a:gd name="T3" fmla="*/ 2093125 h 1217"/>
              <a:gd name="T4" fmla="*/ 2299699 w 1339"/>
              <a:gd name="T5" fmla="*/ 2048742 h 1217"/>
              <a:gd name="T6" fmla="*/ 2141658 w 1339"/>
              <a:gd name="T7" fmla="*/ 2038090 h 1217"/>
              <a:gd name="T8" fmla="*/ 1821524 w 1339"/>
              <a:gd name="T9" fmla="*/ 2048742 h 1217"/>
              <a:gd name="T10" fmla="*/ 1517599 w 1339"/>
              <a:gd name="T11" fmla="*/ 2121531 h 1217"/>
              <a:gd name="T12" fmla="*/ 1167072 w 1339"/>
              <a:gd name="T13" fmla="*/ 2160588 h 1217"/>
              <a:gd name="T14" fmla="*/ 974586 w 1339"/>
              <a:gd name="T15" fmla="*/ 2160588 h 1217"/>
              <a:gd name="T16" fmla="*/ 814519 w 1339"/>
              <a:gd name="T17" fmla="*/ 2148161 h 1217"/>
              <a:gd name="T18" fmla="*/ 674713 w 1339"/>
              <a:gd name="T19" fmla="*/ 2105552 h 1217"/>
              <a:gd name="T20" fmla="*/ 528829 w 1339"/>
              <a:gd name="T21" fmla="*/ 2105552 h 1217"/>
              <a:gd name="T22" fmla="*/ 419416 w 1339"/>
              <a:gd name="T23" fmla="*/ 2121531 h 1217"/>
              <a:gd name="T24" fmla="*/ 305951 w 1339"/>
              <a:gd name="T25" fmla="*/ 2114429 h 1217"/>
              <a:gd name="T26" fmla="*/ 196538 w 1339"/>
              <a:gd name="T27" fmla="*/ 2105552 h 1217"/>
              <a:gd name="T28" fmla="*/ 133727 w 1339"/>
              <a:gd name="T29" fmla="*/ 2091350 h 1217"/>
              <a:gd name="T30" fmla="*/ 91177 w 1339"/>
              <a:gd name="T31" fmla="*/ 2075372 h 1217"/>
              <a:gd name="T32" fmla="*/ 60785 w 1339"/>
              <a:gd name="T33" fmla="*/ 2043416 h 1217"/>
              <a:gd name="T34" fmla="*/ 36471 w 1339"/>
              <a:gd name="T35" fmla="*/ 1981279 h 1217"/>
              <a:gd name="T36" fmla="*/ 6078 w 1339"/>
              <a:gd name="T37" fmla="*/ 1897838 h 1217"/>
              <a:gd name="T38" fmla="*/ 0 w 1339"/>
              <a:gd name="T39" fmla="*/ 1830375 h 1217"/>
              <a:gd name="T40" fmla="*/ 6078 w 1339"/>
              <a:gd name="T41" fmla="*/ 1770013 h 1217"/>
              <a:gd name="T42" fmla="*/ 34445 w 1339"/>
              <a:gd name="T43" fmla="*/ 1704326 h 1217"/>
              <a:gd name="T44" fmla="*/ 50654 w 1339"/>
              <a:gd name="T45" fmla="*/ 1619109 h 1217"/>
              <a:gd name="T46" fmla="*/ 36471 w 1339"/>
              <a:gd name="T47" fmla="*/ 1535669 h 1217"/>
              <a:gd name="T48" fmla="*/ 14183 w 1339"/>
              <a:gd name="T49" fmla="*/ 1434474 h 1217"/>
              <a:gd name="T50" fmla="*/ 28366 w 1339"/>
              <a:gd name="T51" fmla="*/ 1336831 h 1217"/>
              <a:gd name="T52" fmla="*/ 68890 w 1339"/>
              <a:gd name="T53" fmla="*/ 1239187 h 1217"/>
              <a:gd name="T54" fmla="*/ 145884 w 1339"/>
              <a:gd name="T55" fmla="*/ 1088283 h 1217"/>
              <a:gd name="T56" fmla="*/ 228957 w 1339"/>
              <a:gd name="T57" fmla="*/ 960459 h 1217"/>
              <a:gd name="T58" fmla="*/ 305951 w 1339"/>
              <a:gd name="T59" fmla="*/ 837960 h 1217"/>
              <a:gd name="T60" fmla="*/ 368762 w 1339"/>
              <a:gd name="T61" fmla="*/ 653325 h 1217"/>
              <a:gd name="T62" fmla="*/ 368762 w 1339"/>
              <a:gd name="T63" fmla="*/ 514848 h 1217"/>
              <a:gd name="T64" fmla="*/ 401181 w 1339"/>
              <a:gd name="T65" fmla="*/ 403002 h 1217"/>
              <a:gd name="T66" fmla="*/ 401181 w 1339"/>
              <a:gd name="T67" fmla="*/ 278728 h 1217"/>
              <a:gd name="T68" fmla="*/ 433600 w 1339"/>
              <a:gd name="T69" fmla="*/ 179309 h 1217"/>
              <a:gd name="T70" fmla="*/ 528829 w 1339"/>
              <a:gd name="T71" fmla="*/ 0 h 12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339" h="1217">
                <a:moveTo>
                  <a:pt x="1339" y="1204"/>
                </a:moveTo>
                <a:lnTo>
                  <a:pt x="1252" y="1179"/>
                </a:lnTo>
                <a:lnTo>
                  <a:pt x="1135" y="1154"/>
                </a:lnTo>
                <a:lnTo>
                  <a:pt x="1057" y="1148"/>
                </a:lnTo>
                <a:lnTo>
                  <a:pt x="899" y="1154"/>
                </a:lnTo>
                <a:lnTo>
                  <a:pt x="749" y="1195"/>
                </a:lnTo>
                <a:lnTo>
                  <a:pt x="576" y="1217"/>
                </a:lnTo>
                <a:lnTo>
                  <a:pt x="481" y="1217"/>
                </a:lnTo>
                <a:lnTo>
                  <a:pt x="402" y="1210"/>
                </a:lnTo>
                <a:lnTo>
                  <a:pt x="333" y="1186"/>
                </a:lnTo>
                <a:lnTo>
                  <a:pt x="261" y="1186"/>
                </a:lnTo>
                <a:lnTo>
                  <a:pt x="207" y="1195"/>
                </a:lnTo>
                <a:lnTo>
                  <a:pt x="151" y="1191"/>
                </a:lnTo>
                <a:lnTo>
                  <a:pt x="97" y="1186"/>
                </a:lnTo>
                <a:lnTo>
                  <a:pt x="66" y="1178"/>
                </a:lnTo>
                <a:lnTo>
                  <a:pt x="45" y="1169"/>
                </a:lnTo>
                <a:lnTo>
                  <a:pt x="30" y="1151"/>
                </a:lnTo>
                <a:lnTo>
                  <a:pt x="18" y="1116"/>
                </a:lnTo>
                <a:lnTo>
                  <a:pt x="3" y="1069"/>
                </a:lnTo>
                <a:lnTo>
                  <a:pt x="0" y="1031"/>
                </a:lnTo>
                <a:lnTo>
                  <a:pt x="3" y="997"/>
                </a:lnTo>
                <a:lnTo>
                  <a:pt x="17" y="960"/>
                </a:lnTo>
                <a:lnTo>
                  <a:pt x="25" y="912"/>
                </a:lnTo>
                <a:lnTo>
                  <a:pt x="18" y="865"/>
                </a:lnTo>
                <a:lnTo>
                  <a:pt x="7" y="808"/>
                </a:lnTo>
                <a:lnTo>
                  <a:pt x="14" y="753"/>
                </a:lnTo>
                <a:lnTo>
                  <a:pt x="34" y="698"/>
                </a:lnTo>
                <a:lnTo>
                  <a:pt x="72" y="613"/>
                </a:lnTo>
                <a:lnTo>
                  <a:pt x="113" y="541"/>
                </a:lnTo>
                <a:lnTo>
                  <a:pt x="151" y="472"/>
                </a:lnTo>
                <a:lnTo>
                  <a:pt x="182" y="368"/>
                </a:lnTo>
                <a:lnTo>
                  <a:pt x="182" y="290"/>
                </a:lnTo>
                <a:lnTo>
                  <a:pt x="198" y="227"/>
                </a:lnTo>
                <a:lnTo>
                  <a:pt x="198" y="157"/>
                </a:lnTo>
                <a:lnTo>
                  <a:pt x="214" y="101"/>
                </a:lnTo>
                <a:lnTo>
                  <a:pt x="261" y="0"/>
                </a:lnTo>
              </a:path>
            </a:pathLst>
          </a:custGeom>
          <a:noFill/>
          <a:ln w="28440" cap="flat">
            <a:solidFill>
              <a:srgbClr val="FF99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  <p:sp>
        <p:nvSpPr>
          <p:cNvPr id="9225" name="Freeform 9"/>
          <p:cNvSpPr>
            <a:spLocks noChangeArrowheads="1"/>
          </p:cNvSpPr>
          <p:nvPr/>
        </p:nvSpPr>
        <p:spPr bwMode="auto">
          <a:xfrm>
            <a:off x="8362950" y="3971926"/>
            <a:ext cx="431800" cy="684213"/>
          </a:xfrm>
          <a:custGeom>
            <a:avLst/>
            <a:gdLst>
              <a:gd name="G0" fmla="*/ 1 0 0"/>
              <a:gd name="G1" fmla="+- 1 0 0"/>
              <a:gd name="G2" fmla="+- 1 0 0"/>
              <a:gd name="G3" fmla="+- 1 0 0"/>
              <a:gd name="G4" fmla="+- 1 0 0"/>
              <a:gd name="G5" fmla="*/ 1 0 0"/>
              <a:gd name="G6" fmla="*/ 1 16385 2"/>
              <a:gd name="G7" fmla="+- 1 0 0"/>
              <a:gd name="G8" fmla="+- 1 0 0"/>
              <a:gd name="G9" fmla="+- 1 0 0"/>
              <a:gd name="G10" fmla="+- 1 0 0"/>
              <a:gd name="T0" fmla="*/ 2649 w 163"/>
              <a:gd name="T1" fmla="*/ 0 h 294"/>
              <a:gd name="T2" fmla="*/ 31789 w 163"/>
              <a:gd name="T3" fmla="*/ 121017 h 294"/>
              <a:gd name="T4" fmla="*/ 55631 w 163"/>
              <a:gd name="T5" fmla="*/ 202471 h 294"/>
              <a:gd name="T6" fmla="*/ 87420 w 163"/>
              <a:gd name="T7" fmla="*/ 286252 h 294"/>
              <a:gd name="T8" fmla="*/ 127156 w 163"/>
              <a:gd name="T9" fmla="*/ 365379 h 294"/>
              <a:gd name="T10" fmla="*/ 177488 w 163"/>
              <a:gd name="T11" fmla="*/ 463124 h 294"/>
              <a:gd name="T12" fmla="*/ 262259 w 163"/>
              <a:gd name="T13" fmla="*/ 565523 h 294"/>
              <a:gd name="T14" fmla="*/ 347029 w 163"/>
              <a:gd name="T15" fmla="*/ 623704 h 294"/>
              <a:gd name="T16" fmla="*/ 431800 w 163"/>
              <a:gd name="T17" fmla="*/ 684213 h 294"/>
              <a:gd name="T18" fmla="*/ 370871 w 163"/>
              <a:gd name="T19" fmla="*/ 288580 h 294"/>
              <a:gd name="T20" fmla="*/ 0 w 163"/>
              <a:gd name="T21" fmla="*/ 0 h 2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63" h="294">
                <a:moveTo>
                  <a:pt x="1" y="0"/>
                </a:moveTo>
                <a:lnTo>
                  <a:pt x="12" y="52"/>
                </a:lnTo>
                <a:lnTo>
                  <a:pt x="21" y="87"/>
                </a:lnTo>
                <a:lnTo>
                  <a:pt x="33" y="123"/>
                </a:lnTo>
                <a:lnTo>
                  <a:pt x="48" y="157"/>
                </a:lnTo>
                <a:lnTo>
                  <a:pt x="67" y="199"/>
                </a:lnTo>
                <a:lnTo>
                  <a:pt x="99" y="243"/>
                </a:lnTo>
                <a:lnTo>
                  <a:pt x="131" y="268"/>
                </a:lnTo>
                <a:lnTo>
                  <a:pt x="163" y="294"/>
                </a:lnTo>
                <a:lnTo>
                  <a:pt x="140" y="124"/>
                </a:lnTo>
                <a:lnTo>
                  <a:pt x="0" y="0"/>
                </a:lnTo>
              </a:path>
            </a:pathLst>
          </a:custGeom>
          <a:gradFill rotWithShape="0">
            <a:gsLst>
              <a:gs pos="0">
                <a:srgbClr val="BCA690"/>
              </a:gs>
              <a:gs pos="100000">
                <a:srgbClr val="F7E88D"/>
              </a:gs>
            </a:gsLst>
            <a:lin ang="8100000" scaled="1"/>
          </a:gradFill>
          <a:ln w="28440" cap="flat">
            <a:solidFill>
              <a:srgbClr val="B49C84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  <p:sp>
        <p:nvSpPr>
          <p:cNvPr id="9226" name="Freeform 10"/>
          <p:cNvSpPr>
            <a:spLocks noChangeArrowheads="1"/>
          </p:cNvSpPr>
          <p:nvPr/>
        </p:nvSpPr>
        <p:spPr bwMode="auto">
          <a:xfrm>
            <a:off x="5748339" y="4359276"/>
            <a:ext cx="2994025" cy="1617663"/>
          </a:xfrm>
          <a:custGeom>
            <a:avLst/>
            <a:gdLst>
              <a:gd name="G0" fmla="+- 1 0 0"/>
              <a:gd name="G1" fmla="+- 1 0 0"/>
              <a:gd name="G2" fmla="+- 1 0 0"/>
              <a:gd name="G3" fmla="+- 1 0 0"/>
              <a:gd name="G4" fmla="+- 40 0 0"/>
              <a:gd name="G5" fmla="*/ 1 39069 35328"/>
              <a:gd name="G6" fmla="+- 1 0 0"/>
              <a:gd name="G7" fmla="+- 362 0 0"/>
              <a:gd name="G8" fmla="+- 1 0 0"/>
              <a:gd name="G9" fmla="+- 1 0 0"/>
              <a:gd name="G10" fmla="+- 1 0 0"/>
              <a:gd name="G11" fmla="+- 1 0 0"/>
              <a:gd name="G12" fmla="+- 1 0 0"/>
              <a:gd name="G13" fmla="+- 1 0 0"/>
              <a:gd name="G14" fmla="+- 1 0 0"/>
              <a:gd name="G15" fmla="+- 1 0 0"/>
              <a:gd name="G16" fmla="+- 1 0 0"/>
              <a:gd name="G17" fmla="+- 1 0 0"/>
              <a:gd name="G18" fmla="+- 1 0 0"/>
              <a:gd name="G19" fmla="+- 1 0 0"/>
              <a:gd name="G20" fmla="+- 1 0 0"/>
              <a:gd name="G21" fmla="+- 1 0 0"/>
              <a:gd name="G22" fmla="+- 1 0 0"/>
              <a:gd name="G23" fmla="+- 1 0 0"/>
              <a:gd name="G24" fmla="*/ 1 65535 32768"/>
              <a:gd name="G25" fmla="+- 1 0 0"/>
              <a:gd name="G26" fmla="+- 24 0 0"/>
              <a:gd name="G27" fmla="+- 21 0 0"/>
              <a:gd name="G28" fmla="+- 7521 0 0"/>
              <a:gd name="G29" fmla="*/ 1 48657 2"/>
              <a:gd name="G30" fmla="*/ 1 23299 2"/>
              <a:gd name="G31" fmla="*/ 1 8549 55552"/>
              <a:gd name="T0" fmla="*/ 338296 w 1478"/>
              <a:gd name="T1" fmla="*/ 1617663 h 911"/>
              <a:gd name="T2" fmla="*/ 305885 w 1478"/>
              <a:gd name="T3" fmla="*/ 1377943 h 911"/>
              <a:gd name="T4" fmla="*/ 255242 w 1478"/>
              <a:gd name="T5" fmla="*/ 1237663 h 911"/>
              <a:gd name="T6" fmla="*/ 190418 w 1478"/>
              <a:gd name="T7" fmla="*/ 1031682 h 911"/>
              <a:gd name="T8" fmla="*/ 160032 w 1478"/>
              <a:gd name="T9" fmla="*/ 809719 h 911"/>
              <a:gd name="T10" fmla="*/ 115466 w 1478"/>
              <a:gd name="T11" fmla="*/ 596635 h 911"/>
              <a:gd name="T12" fmla="*/ 83055 w 1478"/>
              <a:gd name="T13" fmla="*/ 513177 h 911"/>
              <a:gd name="T14" fmla="*/ 18232 w 1478"/>
              <a:gd name="T15" fmla="*/ 390654 h 911"/>
              <a:gd name="T16" fmla="*/ 0 w 1478"/>
              <a:gd name="T17" fmla="*/ 289439 h 911"/>
              <a:gd name="T18" fmla="*/ 6077 w 1478"/>
              <a:gd name="T19" fmla="*/ 223738 h 911"/>
              <a:gd name="T20" fmla="*/ 32412 w 1478"/>
              <a:gd name="T21" fmla="*/ 181121 h 911"/>
              <a:gd name="T22" fmla="*/ 83055 w 1478"/>
              <a:gd name="T23" fmla="*/ 150935 h 911"/>
              <a:gd name="T24" fmla="*/ 210676 w 1478"/>
              <a:gd name="T25" fmla="*/ 122523 h 911"/>
              <a:gd name="T26" fmla="*/ 356528 w 1478"/>
              <a:gd name="T27" fmla="*/ 111869 h 911"/>
              <a:gd name="T28" fmla="*/ 528715 w 1478"/>
              <a:gd name="T29" fmla="*/ 94112 h 911"/>
              <a:gd name="T30" fmla="*/ 733313 w 1478"/>
              <a:gd name="T31" fmla="*/ 83458 h 911"/>
              <a:gd name="T32" fmla="*/ 860934 w 1478"/>
              <a:gd name="T33" fmla="*/ 55047 h 911"/>
              <a:gd name="T34" fmla="*/ 1039198 w 1478"/>
              <a:gd name="T35" fmla="*/ 28411 h 911"/>
              <a:gd name="T36" fmla="*/ 1114150 w 1478"/>
              <a:gd name="T37" fmla="*/ 10654 h 911"/>
              <a:gd name="T38" fmla="*/ 1229616 w 1478"/>
              <a:gd name="T39" fmla="*/ 0 h 911"/>
              <a:gd name="T40" fmla="*/ 1369392 w 1478"/>
              <a:gd name="T41" fmla="*/ 0 h 911"/>
              <a:gd name="T42" fmla="*/ 1420035 w 1478"/>
              <a:gd name="T43" fmla="*/ 10654 h 911"/>
              <a:gd name="T44" fmla="*/ 1592222 w 1478"/>
              <a:gd name="T45" fmla="*/ 55047 h 911"/>
              <a:gd name="T46" fmla="*/ 1719843 w 1478"/>
              <a:gd name="T47" fmla="*/ 67477 h 911"/>
              <a:gd name="T48" fmla="*/ 1835309 w 1478"/>
              <a:gd name="T49" fmla="*/ 83458 h 911"/>
              <a:gd name="T50" fmla="*/ 1981161 w 1478"/>
              <a:gd name="T51" fmla="*/ 55047 h 911"/>
              <a:gd name="T52" fmla="*/ 2120937 w 1478"/>
              <a:gd name="T53" fmla="*/ 83458 h 911"/>
              <a:gd name="T54" fmla="*/ 2299201 w 1478"/>
              <a:gd name="T55" fmla="*/ 111869 h 911"/>
              <a:gd name="T56" fmla="*/ 2453156 w 1478"/>
              <a:gd name="T57" fmla="*/ 122523 h 911"/>
              <a:gd name="T58" fmla="*/ 2599008 w 1478"/>
              <a:gd name="T59" fmla="*/ 145607 h 911"/>
              <a:gd name="T60" fmla="*/ 2738783 w 1478"/>
              <a:gd name="T61" fmla="*/ 209533 h 911"/>
              <a:gd name="T62" fmla="*/ 2994025 w 1478"/>
              <a:gd name="T63" fmla="*/ 262804 h 9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478" h="911">
                <a:moveTo>
                  <a:pt x="167" y="911"/>
                </a:moveTo>
                <a:lnTo>
                  <a:pt x="151" y="776"/>
                </a:lnTo>
                <a:lnTo>
                  <a:pt x="126" y="697"/>
                </a:lnTo>
                <a:lnTo>
                  <a:pt x="94" y="581"/>
                </a:lnTo>
                <a:lnTo>
                  <a:pt x="79" y="456"/>
                </a:lnTo>
                <a:lnTo>
                  <a:pt x="57" y="336"/>
                </a:lnTo>
                <a:lnTo>
                  <a:pt x="41" y="289"/>
                </a:lnTo>
                <a:lnTo>
                  <a:pt x="9" y="220"/>
                </a:lnTo>
                <a:lnTo>
                  <a:pt x="0" y="163"/>
                </a:lnTo>
                <a:lnTo>
                  <a:pt x="3" y="126"/>
                </a:lnTo>
                <a:lnTo>
                  <a:pt x="16" y="102"/>
                </a:lnTo>
                <a:lnTo>
                  <a:pt x="41" y="85"/>
                </a:lnTo>
                <a:lnTo>
                  <a:pt x="104" y="69"/>
                </a:lnTo>
                <a:lnTo>
                  <a:pt x="176" y="63"/>
                </a:lnTo>
                <a:lnTo>
                  <a:pt x="261" y="53"/>
                </a:lnTo>
                <a:lnTo>
                  <a:pt x="362" y="47"/>
                </a:lnTo>
                <a:lnTo>
                  <a:pt x="425" y="31"/>
                </a:lnTo>
                <a:lnTo>
                  <a:pt x="513" y="16"/>
                </a:lnTo>
                <a:lnTo>
                  <a:pt x="550" y="6"/>
                </a:lnTo>
                <a:lnTo>
                  <a:pt x="607" y="0"/>
                </a:lnTo>
                <a:lnTo>
                  <a:pt x="676" y="0"/>
                </a:lnTo>
                <a:lnTo>
                  <a:pt x="701" y="6"/>
                </a:lnTo>
                <a:lnTo>
                  <a:pt x="786" y="31"/>
                </a:lnTo>
                <a:lnTo>
                  <a:pt x="849" y="38"/>
                </a:lnTo>
                <a:lnTo>
                  <a:pt x="906" y="47"/>
                </a:lnTo>
                <a:lnTo>
                  <a:pt x="978" y="31"/>
                </a:lnTo>
                <a:lnTo>
                  <a:pt x="1047" y="47"/>
                </a:lnTo>
                <a:lnTo>
                  <a:pt x="1135" y="63"/>
                </a:lnTo>
                <a:lnTo>
                  <a:pt x="1211" y="69"/>
                </a:lnTo>
                <a:lnTo>
                  <a:pt x="1283" y="82"/>
                </a:lnTo>
                <a:lnTo>
                  <a:pt x="1352" y="118"/>
                </a:lnTo>
                <a:lnTo>
                  <a:pt x="1478" y="148"/>
                </a:lnTo>
              </a:path>
            </a:pathLst>
          </a:custGeom>
          <a:noFill/>
          <a:ln w="28440" cap="flat">
            <a:solidFill>
              <a:srgbClr val="FF99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  <p:sp>
        <p:nvSpPr>
          <p:cNvPr id="9227" name="Text Box 11"/>
          <p:cNvSpPr txBox="1">
            <a:spLocks noChangeArrowheads="1"/>
          </p:cNvSpPr>
          <p:nvPr/>
        </p:nvSpPr>
        <p:spPr bwMode="auto">
          <a:xfrm>
            <a:off x="2324100" y="592138"/>
            <a:ext cx="7543800" cy="7032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ctr">
            <a:spAutoFit/>
          </a:bodyPr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spcBef>
                <a:spcPts val="2500"/>
              </a:spcBef>
              <a:buClrTx/>
            </a:pPr>
            <a:r>
              <a:rPr lang="es-CO" altLang="es-CO" sz="4000" b="1">
                <a:solidFill>
                  <a:srgbClr val="FDEA9B"/>
                </a:solidFill>
              </a:rPr>
              <a:t>Oído externo</a:t>
            </a:r>
          </a:p>
        </p:txBody>
      </p:sp>
      <p:sp>
        <p:nvSpPr>
          <p:cNvPr id="9228" name="Freeform 12"/>
          <p:cNvSpPr>
            <a:spLocks noChangeArrowheads="1"/>
          </p:cNvSpPr>
          <p:nvPr/>
        </p:nvSpPr>
        <p:spPr bwMode="auto">
          <a:xfrm>
            <a:off x="4991101" y="2286001"/>
            <a:ext cx="695325" cy="1190625"/>
          </a:xfrm>
          <a:custGeom>
            <a:avLst/>
            <a:gdLst>
              <a:gd name="G0" fmla="+- 1 0 0"/>
              <a:gd name="G1" fmla="+- 1 0 0"/>
              <a:gd name="G2" fmla="+- 1 0 0"/>
              <a:gd name="G3" fmla="+- 1 0 0"/>
              <a:gd name="G4" fmla="+- 1 0 0"/>
              <a:gd name="G5" fmla="+- 1 0 0"/>
              <a:gd name="G6" fmla="+- 1 0 0"/>
              <a:gd name="G7" fmla="+- 1 0 0"/>
              <a:gd name="G8" fmla="+- 1 0 0"/>
              <a:gd name="G9" fmla="+- 1 0 0"/>
              <a:gd name="G10" fmla="+- 1 0 0"/>
              <a:gd name="G11" fmla="+- 635 0 0"/>
              <a:gd name="G12" fmla="*/ 1 16385 2"/>
              <a:gd name="G13" fmla="+- 1 0 0"/>
              <a:gd name="G14" fmla="+- 1 0 0"/>
              <a:gd name="G15" fmla="+- 1 0 0"/>
              <a:gd name="G16" fmla="+- 1 0 0"/>
              <a:gd name="G17" fmla="+- 1 0 0"/>
              <a:gd name="G18" fmla="+- 1 0 0"/>
              <a:gd name="G19" fmla="+- 1 0 0"/>
              <a:gd name="G20" fmla="+- 1 0 0"/>
              <a:gd name="G21" fmla="+- 1 0 0"/>
              <a:gd name="G22" fmla="+- 1 0 0"/>
              <a:gd name="T0" fmla="*/ 695325 w 319"/>
              <a:gd name="T1" fmla="*/ 1042491 h 643"/>
              <a:gd name="T2" fmla="*/ 640832 w 319"/>
              <a:gd name="T3" fmla="*/ 1012865 h 643"/>
              <a:gd name="T4" fmla="*/ 601598 w 319"/>
              <a:gd name="T5" fmla="*/ 985089 h 643"/>
              <a:gd name="T6" fmla="*/ 571082 w 319"/>
              <a:gd name="T7" fmla="*/ 955463 h 643"/>
              <a:gd name="T8" fmla="*/ 538386 w 319"/>
              <a:gd name="T9" fmla="*/ 896209 h 643"/>
              <a:gd name="T10" fmla="*/ 490433 w 319"/>
              <a:gd name="T11" fmla="*/ 779554 h 643"/>
              <a:gd name="T12" fmla="*/ 459917 w 319"/>
              <a:gd name="T13" fmla="*/ 685119 h 643"/>
              <a:gd name="T14" fmla="*/ 435940 w 319"/>
              <a:gd name="T15" fmla="*/ 586980 h 643"/>
              <a:gd name="T16" fmla="*/ 401065 w 319"/>
              <a:gd name="T17" fmla="*/ 459215 h 643"/>
              <a:gd name="T18" fmla="*/ 374909 w 319"/>
              <a:gd name="T19" fmla="*/ 359224 h 643"/>
              <a:gd name="T20" fmla="*/ 318237 w 319"/>
              <a:gd name="T21" fmla="*/ 168502 h 643"/>
              <a:gd name="T22" fmla="*/ 281182 w 319"/>
              <a:gd name="T23" fmla="*/ 61105 h 643"/>
              <a:gd name="T24" fmla="*/ 261564 w 319"/>
              <a:gd name="T25" fmla="*/ 29627 h 643"/>
              <a:gd name="T26" fmla="*/ 228869 w 319"/>
              <a:gd name="T27" fmla="*/ 5555 h 643"/>
              <a:gd name="T28" fmla="*/ 189634 w 319"/>
              <a:gd name="T29" fmla="*/ 0 h 643"/>
              <a:gd name="T30" fmla="*/ 161298 w 319"/>
              <a:gd name="T31" fmla="*/ 5555 h 643"/>
              <a:gd name="T32" fmla="*/ 139501 w 319"/>
              <a:gd name="T33" fmla="*/ 25923 h 643"/>
              <a:gd name="T34" fmla="*/ 126423 w 319"/>
              <a:gd name="T35" fmla="*/ 62957 h 643"/>
              <a:gd name="T36" fmla="*/ 113345 w 319"/>
              <a:gd name="T37" fmla="*/ 138875 h 643"/>
              <a:gd name="T38" fmla="*/ 104626 w 319"/>
              <a:gd name="T39" fmla="*/ 301823 h 643"/>
              <a:gd name="T40" fmla="*/ 78469 w 319"/>
              <a:gd name="T41" fmla="*/ 535133 h 643"/>
              <a:gd name="T42" fmla="*/ 39235 w 319"/>
              <a:gd name="T43" fmla="*/ 812884 h 643"/>
              <a:gd name="T44" fmla="*/ 0 w 319"/>
              <a:gd name="T45" fmla="*/ 1190625 h 6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319" h="643">
                <a:moveTo>
                  <a:pt x="319" y="563"/>
                </a:moveTo>
                <a:lnTo>
                  <a:pt x="294" y="547"/>
                </a:lnTo>
                <a:lnTo>
                  <a:pt x="276" y="532"/>
                </a:lnTo>
                <a:lnTo>
                  <a:pt x="262" y="516"/>
                </a:lnTo>
                <a:lnTo>
                  <a:pt x="247" y="484"/>
                </a:lnTo>
                <a:lnTo>
                  <a:pt x="225" y="421"/>
                </a:lnTo>
                <a:lnTo>
                  <a:pt x="211" y="370"/>
                </a:lnTo>
                <a:lnTo>
                  <a:pt x="200" y="317"/>
                </a:lnTo>
                <a:lnTo>
                  <a:pt x="184" y="248"/>
                </a:lnTo>
                <a:lnTo>
                  <a:pt x="172" y="194"/>
                </a:lnTo>
                <a:lnTo>
                  <a:pt x="146" y="91"/>
                </a:lnTo>
                <a:lnTo>
                  <a:pt x="129" y="33"/>
                </a:lnTo>
                <a:lnTo>
                  <a:pt x="120" y="16"/>
                </a:lnTo>
                <a:lnTo>
                  <a:pt x="105" y="3"/>
                </a:lnTo>
                <a:lnTo>
                  <a:pt x="87" y="0"/>
                </a:lnTo>
                <a:lnTo>
                  <a:pt x="74" y="3"/>
                </a:lnTo>
                <a:lnTo>
                  <a:pt x="64" y="14"/>
                </a:lnTo>
                <a:lnTo>
                  <a:pt x="58" y="34"/>
                </a:lnTo>
                <a:lnTo>
                  <a:pt x="52" y="75"/>
                </a:lnTo>
                <a:lnTo>
                  <a:pt x="48" y="163"/>
                </a:lnTo>
                <a:lnTo>
                  <a:pt x="36" y="289"/>
                </a:lnTo>
                <a:lnTo>
                  <a:pt x="18" y="439"/>
                </a:lnTo>
                <a:lnTo>
                  <a:pt x="0" y="643"/>
                </a:lnTo>
              </a:path>
            </a:pathLst>
          </a:custGeom>
          <a:noFill/>
          <a:ln w="19080" cap="flat">
            <a:solidFill>
              <a:srgbClr val="FF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  <p:sp>
        <p:nvSpPr>
          <p:cNvPr id="9229" name="Line 13"/>
          <p:cNvSpPr>
            <a:spLocks noChangeShapeType="1"/>
          </p:cNvSpPr>
          <p:nvPr/>
        </p:nvSpPr>
        <p:spPr bwMode="auto">
          <a:xfrm>
            <a:off x="2828925" y="3133725"/>
            <a:ext cx="2286000" cy="1588"/>
          </a:xfrm>
          <a:prstGeom prst="line">
            <a:avLst/>
          </a:prstGeom>
          <a:noFill/>
          <a:ln w="76320" cap="sq">
            <a:solidFill>
              <a:srgbClr val="00FFCC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CO"/>
          </a:p>
        </p:txBody>
      </p:sp>
      <p:sp>
        <p:nvSpPr>
          <p:cNvPr id="9230" name="Line 14"/>
          <p:cNvSpPr>
            <a:spLocks noChangeShapeType="1"/>
          </p:cNvSpPr>
          <p:nvPr/>
        </p:nvSpPr>
        <p:spPr bwMode="auto">
          <a:xfrm>
            <a:off x="5091113" y="3109913"/>
            <a:ext cx="647700" cy="1090612"/>
          </a:xfrm>
          <a:prstGeom prst="line">
            <a:avLst/>
          </a:prstGeom>
          <a:noFill/>
          <a:ln w="57240" cap="sq">
            <a:solidFill>
              <a:srgbClr val="00FFCC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CO"/>
          </a:p>
        </p:txBody>
      </p:sp>
      <p:sp>
        <p:nvSpPr>
          <p:cNvPr id="9231" name="Line 15"/>
          <p:cNvSpPr>
            <a:spLocks noChangeShapeType="1"/>
          </p:cNvSpPr>
          <p:nvPr/>
        </p:nvSpPr>
        <p:spPr bwMode="auto">
          <a:xfrm>
            <a:off x="5715000" y="4191000"/>
            <a:ext cx="2514600" cy="1588"/>
          </a:xfrm>
          <a:prstGeom prst="line">
            <a:avLst/>
          </a:prstGeom>
          <a:noFill/>
          <a:ln w="57240" cap="sq">
            <a:solidFill>
              <a:srgbClr val="00FFCC"/>
            </a:solidFill>
            <a:miter lim="800000"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CO"/>
          </a:p>
        </p:txBody>
      </p:sp>
    </p:spTree>
  </p:cSld>
  <p:clrMapOvr>
    <a:masterClrMapping/>
  </p:clrMapOvr>
  <p:transition>
    <p:dissolv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0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 additive="repl">
                                        <p:cTn id="7" dur="500"/>
                                        <p:tgtEl>
                                          <p:spTgt spid="92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 additive="repl">
                                        <p:cTn id="11" dur="500"/>
                                        <p:tgtEl>
                                          <p:spTgt spid="92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 additive="repl">
                                        <p:cTn id="15" dur="500"/>
                                        <p:tgtEl>
                                          <p:spTgt spid="92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gradFill rotWithShape="0">
          <a:gsLst>
            <a:gs pos="0">
              <a:srgbClr val="000000"/>
            </a:gs>
            <a:gs pos="50000">
              <a:srgbClr val="333399"/>
            </a:gs>
            <a:gs pos="100000">
              <a:srgbClr val="000000"/>
            </a:gs>
          </a:gsLst>
          <a:lin ang="81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513" name="Freeform 1"/>
          <p:cNvSpPr>
            <a:spLocks noChangeArrowheads="1"/>
          </p:cNvSpPr>
          <p:nvPr/>
        </p:nvSpPr>
        <p:spPr bwMode="auto">
          <a:xfrm>
            <a:off x="2911475" y="1558926"/>
            <a:ext cx="6089650" cy="3336925"/>
          </a:xfrm>
          <a:custGeom>
            <a:avLst/>
            <a:gdLst>
              <a:gd name="G0" fmla="+- 1 0 0"/>
              <a:gd name="G1" fmla="+- 1 0 0"/>
              <a:gd name="G2" fmla="+- 1 0 0"/>
              <a:gd name="G3" fmla="+- 1 0 0"/>
              <a:gd name="G4" fmla="+- 1 0 0"/>
              <a:gd name="G5" fmla="+- 1 0 0"/>
              <a:gd name="G6" fmla="+- 1 0 0"/>
              <a:gd name="G7" fmla="+- 1 0 0"/>
              <a:gd name="G8" fmla="+- 1 0 0"/>
              <a:gd name="G9" fmla="+- 96 0 0"/>
              <a:gd name="G10" fmla="+- 1 0 0"/>
              <a:gd name="G11" fmla="+- 1 0 0"/>
              <a:gd name="G12" fmla="+- 1 0 0"/>
              <a:gd name="G13" fmla="+- 1175 0 0"/>
              <a:gd name="G14" fmla="+- 1 0 0"/>
              <a:gd name="G15" fmla="+- 1 0 0"/>
              <a:gd name="G16" fmla="+- 1 0 0"/>
              <a:gd name="G17" fmla="+- 1 0 0"/>
              <a:gd name="G18" fmla="+- 1 0 0"/>
              <a:gd name="G19" fmla="+- 1 0 0"/>
              <a:gd name="G20" fmla="+- 1 0 0"/>
              <a:gd name="G21" fmla="+- 1 0 0"/>
              <a:gd name="G22" fmla="+- 1 0 0"/>
              <a:gd name="G23" fmla="+- 1 0 0"/>
              <a:gd name="G24" fmla="*/ 1 65535 32768"/>
              <a:gd name="G25" fmla="+- 1 0 0"/>
              <a:gd name="G26" fmla="+- 1 0 0"/>
              <a:gd name="G27" fmla="+- 1 0 0"/>
              <a:gd name="G28" fmla="+- 1 0 0"/>
              <a:gd name="G29" fmla="+- 1 0 0"/>
              <a:gd name="G30" fmla="+- 1 0 0"/>
              <a:gd name="G31" fmla="+- 1 0 0"/>
              <a:gd name="T0" fmla="*/ 6089650 w 3836"/>
              <a:gd name="T1" fmla="*/ 3336925 h 2102"/>
              <a:gd name="T2" fmla="*/ 6076950 w 3836"/>
              <a:gd name="T3" fmla="*/ 3219450 h 2102"/>
              <a:gd name="T4" fmla="*/ 6048375 w 3836"/>
              <a:gd name="T5" fmla="*/ 2857500 h 2102"/>
              <a:gd name="T6" fmla="*/ 5981700 w 3836"/>
              <a:gd name="T7" fmla="*/ 2514600 h 2102"/>
              <a:gd name="T8" fmla="*/ 5905500 w 3836"/>
              <a:gd name="T9" fmla="*/ 2095500 h 2102"/>
              <a:gd name="T10" fmla="*/ 5743575 w 3836"/>
              <a:gd name="T11" fmla="*/ 1695450 h 2102"/>
              <a:gd name="T12" fmla="*/ 5591175 w 3836"/>
              <a:gd name="T13" fmla="*/ 1409700 h 2102"/>
              <a:gd name="T14" fmla="*/ 5410200 w 3836"/>
              <a:gd name="T15" fmla="*/ 1152525 h 2102"/>
              <a:gd name="T16" fmla="*/ 5191125 w 3836"/>
              <a:gd name="T17" fmla="*/ 885825 h 2102"/>
              <a:gd name="T18" fmla="*/ 4724400 w 3836"/>
              <a:gd name="T19" fmla="*/ 466725 h 2102"/>
              <a:gd name="T20" fmla="*/ 4448175 w 3836"/>
              <a:gd name="T21" fmla="*/ 285750 h 2102"/>
              <a:gd name="T22" fmla="*/ 4133850 w 3836"/>
              <a:gd name="T23" fmla="*/ 114300 h 2102"/>
              <a:gd name="T24" fmla="*/ 3743325 w 3836"/>
              <a:gd name="T25" fmla="*/ 0 h 2102"/>
              <a:gd name="T26" fmla="*/ 3505200 w 3836"/>
              <a:gd name="T27" fmla="*/ 38100 h 2102"/>
              <a:gd name="T28" fmla="*/ 3295650 w 3836"/>
              <a:gd name="T29" fmla="*/ 123825 h 2102"/>
              <a:gd name="T30" fmla="*/ 742950 w 3836"/>
              <a:gd name="T31" fmla="*/ 2257425 h 2102"/>
              <a:gd name="T32" fmla="*/ 361950 w 3836"/>
              <a:gd name="T33" fmla="*/ 2543175 h 2102"/>
              <a:gd name="T34" fmla="*/ 0 w 3836"/>
              <a:gd name="T35" fmla="*/ 2695575 h 2102"/>
              <a:gd name="T36" fmla="*/ 9525 w 3836"/>
              <a:gd name="T37" fmla="*/ 2800350 h 2102"/>
              <a:gd name="T38" fmla="*/ 152400 w 3836"/>
              <a:gd name="T39" fmla="*/ 2905125 h 2102"/>
              <a:gd name="T40" fmla="*/ 452438 w 3836"/>
              <a:gd name="T41" fmla="*/ 2922588 h 2102"/>
              <a:gd name="T42" fmla="*/ 1155700 w 3836"/>
              <a:gd name="T43" fmla="*/ 2932113 h 2102"/>
              <a:gd name="T44" fmla="*/ 1982788 w 3836"/>
              <a:gd name="T45" fmla="*/ 2949575 h 2102"/>
              <a:gd name="T46" fmla="*/ 2301875 w 3836"/>
              <a:gd name="T47" fmla="*/ 2959100 h 2102"/>
              <a:gd name="T48" fmla="*/ 2625725 w 3836"/>
              <a:gd name="T49" fmla="*/ 2965450 h 2102"/>
              <a:gd name="T50" fmla="*/ 2833688 w 3836"/>
              <a:gd name="T51" fmla="*/ 2986088 h 2102"/>
              <a:gd name="T52" fmla="*/ 2844800 w 3836"/>
              <a:gd name="T53" fmla="*/ 3044825 h 2102"/>
              <a:gd name="T54" fmla="*/ 1933575 w 3836"/>
              <a:gd name="T55" fmla="*/ 3113088 h 2102"/>
              <a:gd name="T56" fmla="*/ 1397000 w 3836"/>
              <a:gd name="T57" fmla="*/ 3140075 h 2102"/>
              <a:gd name="T58" fmla="*/ 882650 w 3836"/>
              <a:gd name="T59" fmla="*/ 3167063 h 2102"/>
              <a:gd name="T60" fmla="*/ 334963 w 3836"/>
              <a:gd name="T61" fmla="*/ 3176588 h 2102"/>
              <a:gd name="T62" fmla="*/ 422275 w 3836"/>
              <a:gd name="T63" fmla="*/ 3336925 h 21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3836" h="2102">
                <a:moveTo>
                  <a:pt x="3836" y="2102"/>
                </a:moveTo>
                <a:lnTo>
                  <a:pt x="3828" y="2028"/>
                </a:lnTo>
                <a:lnTo>
                  <a:pt x="3810" y="1800"/>
                </a:lnTo>
                <a:lnTo>
                  <a:pt x="3768" y="1584"/>
                </a:lnTo>
                <a:lnTo>
                  <a:pt x="3720" y="1320"/>
                </a:lnTo>
                <a:lnTo>
                  <a:pt x="3618" y="1068"/>
                </a:lnTo>
                <a:lnTo>
                  <a:pt x="3522" y="888"/>
                </a:lnTo>
                <a:lnTo>
                  <a:pt x="3408" y="726"/>
                </a:lnTo>
                <a:lnTo>
                  <a:pt x="3270" y="558"/>
                </a:lnTo>
                <a:lnTo>
                  <a:pt x="2976" y="294"/>
                </a:lnTo>
                <a:lnTo>
                  <a:pt x="2802" y="180"/>
                </a:lnTo>
                <a:lnTo>
                  <a:pt x="2604" y="72"/>
                </a:lnTo>
                <a:lnTo>
                  <a:pt x="2358" y="0"/>
                </a:lnTo>
                <a:lnTo>
                  <a:pt x="2208" y="24"/>
                </a:lnTo>
                <a:lnTo>
                  <a:pt x="2076" y="78"/>
                </a:lnTo>
                <a:lnTo>
                  <a:pt x="468" y="1422"/>
                </a:lnTo>
                <a:lnTo>
                  <a:pt x="228" y="1602"/>
                </a:lnTo>
                <a:lnTo>
                  <a:pt x="0" y="1698"/>
                </a:lnTo>
                <a:lnTo>
                  <a:pt x="6" y="1764"/>
                </a:lnTo>
                <a:lnTo>
                  <a:pt x="96" y="1830"/>
                </a:lnTo>
                <a:lnTo>
                  <a:pt x="285" y="1841"/>
                </a:lnTo>
                <a:lnTo>
                  <a:pt x="728" y="1847"/>
                </a:lnTo>
                <a:lnTo>
                  <a:pt x="1249" y="1858"/>
                </a:lnTo>
                <a:lnTo>
                  <a:pt x="1450" y="1864"/>
                </a:lnTo>
                <a:lnTo>
                  <a:pt x="1654" y="1868"/>
                </a:lnTo>
                <a:lnTo>
                  <a:pt x="1785" y="1881"/>
                </a:lnTo>
                <a:lnTo>
                  <a:pt x="1792" y="1918"/>
                </a:lnTo>
                <a:lnTo>
                  <a:pt x="1218" y="1961"/>
                </a:lnTo>
                <a:lnTo>
                  <a:pt x="880" y="1978"/>
                </a:lnTo>
                <a:lnTo>
                  <a:pt x="556" y="1995"/>
                </a:lnTo>
                <a:lnTo>
                  <a:pt x="211" y="2001"/>
                </a:lnTo>
                <a:lnTo>
                  <a:pt x="266" y="2102"/>
                </a:lnTo>
              </a:path>
            </a:pathLst>
          </a:cu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  <p:sp>
        <p:nvSpPr>
          <p:cNvPr id="64514" name="Freeform 2"/>
          <p:cNvSpPr>
            <a:spLocks noChangeArrowheads="1"/>
          </p:cNvSpPr>
          <p:nvPr/>
        </p:nvSpPr>
        <p:spPr bwMode="auto">
          <a:xfrm>
            <a:off x="5973764" y="4556125"/>
            <a:ext cx="1900237" cy="65088"/>
          </a:xfrm>
          <a:custGeom>
            <a:avLst/>
            <a:gdLst>
              <a:gd name="G0" fmla="+- 238 0 0"/>
              <a:gd name="G1" fmla="+- 1 0 0"/>
              <a:gd name="G2" fmla="+- 1 0 0"/>
              <a:gd name="G3" fmla="*/ 1 16385 2"/>
              <a:gd name="G4" fmla="*/ 1 32768 5"/>
              <a:gd name="T0" fmla="*/ 0 w 1197"/>
              <a:gd name="T1" fmla="*/ 0 h 41"/>
              <a:gd name="T2" fmla="*/ 377825 w 1197"/>
              <a:gd name="T3" fmla="*/ 0 h 41"/>
              <a:gd name="T4" fmla="*/ 660400 w 1197"/>
              <a:gd name="T5" fmla="*/ 12700 h 41"/>
              <a:gd name="T6" fmla="*/ 1428750 w 1197"/>
              <a:gd name="T7" fmla="*/ 39688 h 41"/>
              <a:gd name="T8" fmla="*/ 1900237 w 1197"/>
              <a:gd name="T9" fmla="*/ 65088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197" h="41">
                <a:moveTo>
                  <a:pt x="0" y="0"/>
                </a:moveTo>
                <a:lnTo>
                  <a:pt x="238" y="0"/>
                </a:lnTo>
                <a:lnTo>
                  <a:pt x="416" y="8"/>
                </a:lnTo>
                <a:lnTo>
                  <a:pt x="900" y="25"/>
                </a:lnTo>
                <a:lnTo>
                  <a:pt x="1197" y="41"/>
                </a:lnTo>
              </a:path>
            </a:pathLst>
          </a:custGeom>
          <a:noFill/>
          <a:ln w="19080" cap="flat">
            <a:solidFill>
              <a:srgbClr val="CC66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  <p:sp>
        <p:nvSpPr>
          <p:cNvPr id="64515" name="Oval 3"/>
          <p:cNvSpPr>
            <a:spLocks noChangeArrowheads="1"/>
          </p:cNvSpPr>
          <p:nvPr/>
        </p:nvSpPr>
        <p:spPr bwMode="auto">
          <a:xfrm>
            <a:off x="5595938" y="4240213"/>
            <a:ext cx="203200" cy="165100"/>
          </a:xfrm>
          <a:prstGeom prst="ellipse">
            <a:avLst/>
          </a:prstGeom>
          <a:solidFill>
            <a:srgbClr val="F5D87D"/>
          </a:solidFill>
          <a:ln w="9360" cap="sq">
            <a:solidFill>
              <a:srgbClr val="CC66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  <p:sp>
        <p:nvSpPr>
          <p:cNvPr id="64516" name="Oval 4"/>
          <p:cNvSpPr>
            <a:spLocks noChangeArrowheads="1"/>
          </p:cNvSpPr>
          <p:nvPr/>
        </p:nvSpPr>
        <p:spPr bwMode="auto">
          <a:xfrm>
            <a:off x="6875463" y="4376739"/>
            <a:ext cx="163512" cy="155575"/>
          </a:xfrm>
          <a:prstGeom prst="ellipse">
            <a:avLst/>
          </a:prstGeom>
          <a:solidFill>
            <a:srgbClr val="F5D87D"/>
          </a:solidFill>
          <a:ln w="9360" cap="sq">
            <a:solidFill>
              <a:srgbClr val="CC66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  <p:sp>
        <p:nvSpPr>
          <p:cNvPr id="64517" name="Oval 5"/>
          <p:cNvSpPr>
            <a:spLocks noChangeArrowheads="1"/>
          </p:cNvSpPr>
          <p:nvPr/>
        </p:nvSpPr>
        <p:spPr bwMode="auto">
          <a:xfrm>
            <a:off x="7332663" y="4389439"/>
            <a:ext cx="163512" cy="155575"/>
          </a:xfrm>
          <a:prstGeom prst="ellipse">
            <a:avLst/>
          </a:prstGeom>
          <a:solidFill>
            <a:srgbClr val="F5D87D"/>
          </a:solidFill>
          <a:ln w="9360" cap="sq">
            <a:solidFill>
              <a:srgbClr val="CC66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  <p:sp>
        <p:nvSpPr>
          <p:cNvPr id="64518" name="Oval 6"/>
          <p:cNvSpPr>
            <a:spLocks noChangeArrowheads="1"/>
          </p:cNvSpPr>
          <p:nvPr/>
        </p:nvSpPr>
        <p:spPr bwMode="auto">
          <a:xfrm>
            <a:off x="6434138" y="4335463"/>
            <a:ext cx="163512" cy="158750"/>
          </a:xfrm>
          <a:prstGeom prst="ellipse">
            <a:avLst/>
          </a:prstGeom>
          <a:solidFill>
            <a:srgbClr val="F5D87D"/>
          </a:solidFill>
          <a:ln w="9360" cap="sq">
            <a:solidFill>
              <a:srgbClr val="CC66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  <p:sp>
        <p:nvSpPr>
          <p:cNvPr id="64519" name="Freeform 7"/>
          <p:cNvSpPr>
            <a:spLocks noChangeArrowheads="1"/>
          </p:cNvSpPr>
          <p:nvPr/>
        </p:nvSpPr>
        <p:spPr bwMode="auto">
          <a:xfrm>
            <a:off x="3079750" y="1752601"/>
            <a:ext cx="5670550" cy="2919413"/>
          </a:xfrm>
          <a:custGeom>
            <a:avLst/>
            <a:gdLst>
              <a:gd name="G0" fmla="+- 1 0 0"/>
              <a:gd name="G1" fmla="+- 1 0 0"/>
              <a:gd name="G2" fmla="*/ 1 7113 49408"/>
              <a:gd name="G3" fmla="+- 1 0 0"/>
              <a:gd name="G4" fmla="+- 1 0 0"/>
              <a:gd name="G5" fmla="+- 1 0 0"/>
              <a:gd name="G6" fmla="+- 1 0 0"/>
              <a:gd name="G7" fmla="+- 1 0 0"/>
              <a:gd name="G8" fmla="+- 1 0 0"/>
              <a:gd name="G9" fmla="+- 1 0 0"/>
              <a:gd name="G10" fmla="+- 1 0 0"/>
              <a:gd name="G11" fmla="+- 1 0 0"/>
              <a:gd name="G12" fmla="+- 1 0 0"/>
              <a:gd name="G13" fmla="+- 1 0 0"/>
              <a:gd name="G14" fmla="+- 1 0 0"/>
              <a:gd name="G15" fmla="+- 1 0 0"/>
              <a:gd name="G16" fmla="+- 1 0 0"/>
              <a:gd name="G17" fmla="+- 1 0 0"/>
              <a:gd name="G18" fmla="+- 1 0 0"/>
              <a:gd name="G19" fmla="+- 1 0 0"/>
              <a:gd name="G20" fmla="+- 1 0 0"/>
              <a:gd name="G21" fmla="+- 168 0 0"/>
              <a:gd name="G22" fmla="+- 1 0 0"/>
              <a:gd name="G23" fmla="+- 1 0 0"/>
              <a:gd name="G24" fmla="+- 1 0 0"/>
              <a:gd name="G25" fmla="*/ 1 19331 48900"/>
              <a:gd name="G26" fmla="+- 1 0 0"/>
              <a:gd name="G27" fmla="+- 1 0 0"/>
              <a:gd name="G28" fmla="*/ 1 64357 55456"/>
              <a:gd name="G29" fmla="+- 1 0 0"/>
              <a:gd name="G30" fmla="+- 1 0 0"/>
              <a:gd name="G31" fmla="+- 1 0 0"/>
              <a:gd name="G32" fmla="+- 1 0 0"/>
              <a:gd name="G33" fmla="+- 1 0 0"/>
              <a:gd name="G34" fmla="+- 1 0 0"/>
              <a:gd name="G35" fmla="+- 1 0 0"/>
              <a:gd name="G36" fmla="+- 1 0 0"/>
              <a:gd name="G37" fmla="+- 1 0 0"/>
              <a:gd name="G38" fmla="+- 1 0 0"/>
              <a:gd name="G39" fmla="+- 1 0 0"/>
              <a:gd name="G40" fmla="+- 1 0 0"/>
              <a:gd name="G41" fmla="+- 1 0 0"/>
              <a:gd name="G42" fmla="+- 1 0 0"/>
              <a:gd name="G43" fmla="*/ 1 5991 63520"/>
              <a:gd name="G44" fmla="+- 1 0 0"/>
              <a:gd name="G45" fmla="+- 1335 0 0"/>
              <a:gd name="G46" fmla="+- 1 0 0"/>
              <a:gd name="G47" fmla="+- 1 0 0"/>
              <a:gd name="G48" fmla="+- 1 0 0"/>
              <a:gd name="G49" fmla="+- 1 0 0"/>
              <a:gd name="G50" fmla="+- 1 0 0"/>
              <a:gd name="G51" fmla="+- 1 0 0"/>
              <a:gd name="G52" fmla="+- 1 0 0"/>
              <a:gd name="G53" fmla="+- 1 0 0"/>
              <a:gd name="G54" fmla="+- 1 0 0"/>
              <a:gd name="G55" fmla="+- 1 0 0"/>
              <a:gd name="G56" fmla="+- 1 0 0"/>
              <a:gd name="G57" fmla="+- 1 0 0"/>
              <a:gd name="G58" fmla="+- 1 0 0"/>
              <a:gd name="G59" fmla="+- 1 0 0"/>
              <a:gd name="G60" fmla="+- 1 0 0"/>
              <a:gd name="G61" fmla="+- 1 0 0"/>
              <a:gd name="G62" fmla="+- 1 0 0"/>
              <a:gd name="G63" fmla="+- 1 0 0"/>
              <a:gd name="T0" fmla="*/ 16384 256 1"/>
              <a:gd name="T1" fmla="*/ 0 256 1"/>
              <a:gd name="G64" fmla="+- 0 T0 T1"/>
              <a:gd name="G65" fmla="cos 54928 G64"/>
              <a:gd name="T2" fmla="*/ 16384 256 1"/>
              <a:gd name="T3" fmla="*/ 0 256 1"/>
              <a:gd name="G66" fmla="+- 0 T2 T3"/>
              <a:gd name="G67" fmla="sin 54738 G66"/>
              <a:gd name="G68" fmla="+- G65 G67 0"/>
              <a:gd name="G69" fmla="+- G68 10800 0"/>
              <a:gd name="G70" fmla="+- 1 0 0"/>
              <a:gd name="G71" fmla="+- 1 0 0"/>
              <a:gd name="G72" fmla="+- 1 0 0"/>
              <a:gd name="G73" fmla="+- 1 0 0"/>
              <a:gd name="G74" fmla="+- 1 0 0"/>
              <a:gd name="G75" fmla="+- 1 0 0"/>
              <a:gd name="G76" fmla="+- 1 0 0"/>
              <a:gd name="G77" fmla="+- 1 0 0"/>
              <a:gd name="G78" fmla="+- 1 0 0"/>
              <a:gd name="G79" fmla="+- 1 0 0"/>
              <a:gd name="G80" fmla="+- 1 0 0"/>
              <a:gd name="G81" fmla="+- 1 0 0"/>
              <a:gd name="G82" fmla="+- 1 0 0"/>
              <a:gd name="G83" fmla="+- 1 0 0"/>
              <a:gd name="G84" fmla="+- 1 0 0"/>
              <a:gd name="G85" fmla="+- 1 0 0"/>
              <a:gd name="G86" fmla="+- 1 0 0"/>
              <a:gd name="G87" fmla="+- 1 0 0"/>
              <a:gd name="G88" fmla="+- 1 0 0"/>
              <a:gd name="G89" fmla="+- 1 0 0"/>
              <a:gd name="G90" fmla="+- 1 0 0"/>
              <a:gd name="G91" fmla="+- 1 0 0"/>
              <a:gd name="G92" fmla="+- 1 0 0"/>
              <a:gd name="G93" fmla="+- 1 0 0"/>
              <a:gd name="G94" fmla="+- 1 0 0"/>
              <a:gd name="G95" fmla="+- 1 0 0"/>
              <a:gd name="G96" fmla="+- 1 0 0"/>
              <a:gd name="G97" fmla="+- 1 0 0"/>
              <a:gd name="G98" fmla="+- 1 0 0"/>
              <a:gd name="G99" fmla="+- 1 0 0"/>
              <a:gd name="G100" fmla="+- 1 0 0"/>
              <a:gd name="G101" fmla="*/ 1 65535 32768"/>
              <a:gd name="G102" fmla="+- 1 0 0"/>
              <a:gd name="G103" fmla="+- 1 0 0"/>
              <a:gd name="G104" fmla="+- 1 0 0"/>
              <a:gd name="G105" fmla="+- 1 0 0"/>
              <a:gd name="G106" fmla="+- 1 0 0"/>
              <a:gd name="G107" fmla="+- 1 0 0"/>
              <a:gd name="G108" fmla="+- 1 0 0"/>
              <a:gd name="G109" fmla="+- 1 0 0"/>
              <a:gd name="G110" fmla="+- 1 0 0"/>
              <a:gd name="G111" fmla="+- 1 0 0"/>
              <a:gd name="G112" fmla="+- 1 0 0"/>
              <a:gd name="G113" fmla="+- 1 0 0"/>
              <a:gd name="G114" fmla="+- 1 0 0"/>
              <a:gd name="G115" fmla="*/ 1 0 0"/>
              <a:gd name="G116" fmla="+- 3198 0 0"/>
              <a:gd name="G117" fmla="*/ 1 4745 45568"/>
              <a:gd name="G118" fmla="*/ 1 35987 55552"/>
              <a:gd name="G119" fmla="*/ G118 1 180"/>
              <a:gd name="G120" fmla="*/ G117 1 G119"/>
              <a:gd name="G121" fmla="+- 1 0 0"/>
              <a:gd name="G122" fmla="+- 1 0 0"/>
              <a:gd name="G123" fmla="+- 1 0 0"/>
              <a:gd name="G124" fmla="+- 1 0 0"/>
              <a:gd name="G125" fmla="+- 1 0 0"/>
              <a:gd name="G126" fmla="+- 1 0 0"/>
              <a:gd name="G127" fmla="+- 1 0 0"/>
              <a:gd name="G128" fmla="+- 1 0 0"/>
              <a:gd name="G129" fmla="+- 1 0 0"/>
              <a:gd name="G130" fmla="+- 1 0 0"/>
              <a:gd name="G131" fmla="+- 1 0 0"/>
              <a:gd name="G132" fmla="+- 1 0 0"/>
              <a:gd name="G133" fmla="+- 1 0 0"/>
              <a:gd name="G134" fmla="+- 1 0 0"/>
              <a:gd name="G135" fmla="+- 1 0 0"/>
              <a:gd name="T4" fmla="*/ 4377299 w 3043"/>
              <a:gd name="T5" fmla="*/ 2535000 h 1648"/>
              <a:gd name="T6" fmla="*/ 5180456 w 3043"/>
              <a:gd name="T7" fmla="*/ 2885755 h 1648"/>
              <a:gd name="T8" fmla="*/ 5625827 w 3043"/>
              <a:gd name="T9" fmla="*/ 2885755 h 1648"/>
              <a:gd name="T10" fmla="*/ 5670550 w 3043"/>
              <a:gd name="T11" fmla="*/ 2522600 h 1648"/>
              <a:gd name="T12" fmla="*/ 5521472 w 3043"/>
              <a:gd name="T13" fmla="*/ 1895493 h 1648"/>
              <a:gd name="T14" fmla="*/ 5292265 w 3043"/>
              <a:gd name="T15" fmla="*/ 1383532 h 1648"/>
              <a:gd name="T16" fmla="*/ 4969884 w 3043"/>
              <a:gd name="T17" fmla="*/ 935346 h 1648"/>
              <a:gd name="T18" fmla="*/ 4580418 w 3043"/>
              <a:gd name="T19" fmla="*/ 566876 h 1648"/>
              <a:gd name="T20" fmla="*/ 3987833 w 3043"/>
              <a:gd name="T21" fmla="*/ 184235 h 1648"/>
              <a:gd name="T22" fmla="*/ 3432518 w 3043"/>
              <a:gd name="T23" fmla="*/ 0 h 1648"/>
              <a:gd name="T24" fmla="*/ 2839934 w 3043"/>
              <a:gd name="T25" fmla="*/ 448187 h 1648"/>
              <a:gd name="T26" fmla="*/ 1882108 w 3043"/>
              <a:gd name="T27" fmla="*/ 1280786 h 1648"/>
              <a:gd name="T28" fmla="*/ 883286 w 3043"/>
              <a:gd name="T29" fmla="*/ 2083270 h 1648"/>
              <a:gd name="T30" fmla="*/ 251569 w 3043"/>
              <a:gd name="T31" fmla="*/ 2487170 h 1648"/>
              <a:gd name="T32" fmla="*/ 564632 w 3043"/>
              <a:gd name="T33" fmla="*/ 2460597 h 1648"/>
              <a:gd name="T34" fmla="*/ 1218712 w 3043"/>
              <a:gd name="T35" fmla="*/ 2040755 h 1648"/>
              <a:gd name="T36" fmla="*/ 1928695 w 3043"/>
              <a:gd name="T37" fmla="*/ 1828176 h 1648"/>
              <a:gd name="T38" fmla="*/ 3097093 w 3043"/>
              <a:gd name="T39" fmla="*/ 1753774 h 1648"/>
              <a:gd name="T40" fmla="*/ 3840619 w 3043"/>
              <a:gd name="T41" fmla="*/ 1849434 h 1648"/>
              <a:gd name="T42" fmla="*/ 4293443 w 3043"/>
              <a:gd name="T43" fmla="*/ 2216132 h 1648"/>
              <a:gd name="T44" fmla="*/ 3756763 w 3043"/>
              <a:gd name="T45" fmla="*/ 2147044 h 1648"/>
              <a:gd name="T46" fmla="*/ 3248034 w 3043"/>
              <a:gd name="T47" fmla="*/ 2131101 h 1648"/>
              <a:gd name="T48" fmla="*/ 2672221 w 3043"/>
              <a:gd name="T49" fmla="*/ 2194874 h 1648"/>
              <a:gd name="T50" fmla="*/ 2090817 w 3043"/>
              <a:gd name="T51" fmla="*/ 2147044 h 1648"/>
              <a:gd name="T52" fmla="*/ 1677126 w 3043"/>
              <a:gd name="T53" fmla="*/ 2099214 h 1648"/>
              <a:gd name="T54" fmla="*/ 1481461 w 3043"/>
              <a:gd name="T55" fmla="*/ 2285220 h 1648"/>
              <a:gd name="T56" fmla="*/ 1531775 w 3043"/>
              <a:gd name="T57" fmla="*/ 2476541 h 1648"/>
              <a:gd name="T58" fmla="*/ 1872791 w 3043"/>
              <a:gd name="T59" fmla="*/ 2582830 h 1648"/>
              <a:gd name="T60" fmla="*/ 2415062 w 3043"/>
              <a:gd name="T61" fmla="*/ 2481855 h 1648"/>
              <a:gd name="T62" fmla="*/ 2806391 w 3043"/>
              <a:gd name="T63" fmla="*/ 2322421 h 1648"/>
              <a:gd name="T64" fmla="*/ 2839934 w 3043"/>
              <a:gd name="T65" fmla="*/ 2492484 h 1648"/>
              <a:gd name="T66" fmla="*/ 2795210 w 3043"/>
              <a:gd name="T67" fmla="*/ 2715692 h 1648"/>
              <a:gd name="T68" fmla="*/ 3287167 w 3043"/>
              <a:gd name="T69" fmla="*/ 2678491 h 1648"/>
              <a:gd name="T70" fmla="*/ 3214492 w 3043"/>
              <a:gd name="T71" fmla="*/ 2343679 h 1648"/>
              <a:gd name="T72" fmla="*/ 3398976 w 3043"/>
              <a:gd name="T73" fmla="*/ 2285220 h 1648"/>
              <a:gd name="T74" fmla="*/ 3605821 w 3043"/>
              <a:gd name="T75" fmla="*/ 2635975 h 1648"/>
              <a:gd name="T76" fmla="*/ 3734401 w 3043"/>
              <a:gd name="T77" fmla="*/ 2715692 h 1648"/>
              <a:gd name="T78" fmla="*/ 3639364 w 3043"/>
              <a:gd name="T79" fmla="*/ 2423396 h 1648"/>
              <a:gd name="T80" fmla="*/ 3767944 w 3043"/>
              <a:gd name="T81" fmla="*/ 2327736 h 1648"/>
              <a:gd name="T82" fmla="*/ 3935656 w 3043"/>
              <a:gd name="T83" fmla="*/ 2529686 h 1648"/>
              <a:gd name="T84" fmla="*/ 4198406 w 3043"/>
              <a:gd name="T85" fmla="*/ 2821981 h 1648"/>
              <a:gd name="T86" fmla="*/ 4097778 w 3043"/>
              <a:gd name="T87" fmla="*/ 2449969 h 1648"/>
            </a:gdLst>
            <a:ahLst/>
            <a:cxnLst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3043" h="1648">
                <a:moveTo>
                  <a:pt x="2256" y="1326"/>
                </a:moveTo>
                <a:lnTo>
                  <a:pt x="2310" y="1341"/>
                </a:lnTo>
                <a:lnTo>
                  <a:pt x="2349" y="1431"/>
                </a:lnTo>
                <a:lnTo>
                  <a:pt x="2442" y="1611"/>
                </a:lnTo>
                <a:lnTo>
                  <a:pt x="2573" y="1619"/>
                </a:lnTo>
                <a:lnTo>
                  <a:pt x="2780" y="1629"/>
                </a:lnTo>
                <a:lnTo>
                  <a:pt x="2927" y="1648"/>
                </a:lnTo>
                <a:lnTo>
                  <a:pt x="2992" y="1641"/>
                </a:lnTo>
                <a:lnTo>
                  <a:pt x="3019" y="1629"/>
                </a:lnTo>
                <a:lnTo>
                  <a:pt x="3036" y="1605"/>
                </a:lnTo>
                <a:lnTo>
                  <a:pt x="3043" y="1540"/>
                </a:lnTo>
                <a:lnTo>
                  <a:pt x="3043" y="1424"/>
                </a:lnTo>
                <a:lnTo>
                  <a:pt x="3029" y="1316"/>
                </a:lnTo>
                <a:lnTo>
                  <a:pt x="3000" y="1185"/>
                </a:lnTo>
                <a:lnTo>
                  <a:pt x="2963" y="1070"/>
                </a:lnTo>
                <a:lnTo>
                  <a:pt x="2936" y="982"/>
                </a:lnTo>
                <a:lnTo>
                  <a:pt x="2884" y="867"/>
                </a:lnTo>
                <a:lnTo>
                  <a:pt x="2840" y="781"/>
                </a:lnTo>
                <a:lnTo>
                  <a:pt x="2790" y="701"/>
                </a:lnTo>
                <a:lnTo>
                  <a:pt x="2718" y="593"/>
                </a:lnTo>
                <a:lnTo>
                  <a:pt x="2667" y="528"/>
                </a:lnTo>
                <a:lnTo>
                  <a:pt x="2595" y="448"/>
                </a:lnTo>
                <a:lnTo>
                  <a:pt x="2537" y="390"/>
                </a:lnTo>
                <a:lnTo>
                  <a:pt x="2458" y="320"/>
                </a:lnTo>
                <a:lnTo>
                  <a:pt x="2368" y="248"/>
                </a:lnTo>
                <a:lnTo>
                  <a:pt x="2240" y="166"/>
                </a:lnTo>
                <a:lnTo>
                  <a:pt x="2140" y="104"/>
                </a:lnTo>
                <a:lnTo>
                  <a:pt x="2009" y="36"/>
                </a:lnTo>
                <a:lnTo>
                  <a:pt x="1907" y="0"/>
                </a:lnTo>
                <a:lnTo>
                  <a:pt x="1842" y="0"/>
                </a:lnTo>
                <a:lnTo>
                  <a:pt x="1777" y="36"/>
                </a:lnTo>
                <a:lnTo>
                  <a:pt x="1661" y="130"/>
                </a:lnTo>
                <a:lnTo>
                  <a:pt x="1524" y="253"/>
                </a:lnTo>
                <a:lnTo>
                  <a:pt x="1408" y="361"/>
                </a:lnTo>
                <a:lnTo>
                  <a:pt x="1220" y="535"/>
                </a:lnTo>
                <a:lnTo>
                  <a:pt x="1010" y="723"/>
                </a:lnTo>
                <a:lnTo>
                  <a:pt x="815" y="896"/>
                </a:lnTo>
                <a:lnTo>
                  <a:pt x="634" y="1048"/>
                </a:lnTo>
                <a:lnTo>
                  <a:pt x="474" y="1176"/>
                </a:lnTo>
                <a:lnTo>
                  <a:pt x="348" y="1272"/>
                </a:lnTo>
                <a:lnTo>
                  <a:pt x="246" y="1350"/>
                </a:lnTo>
                <a:lnTo>
                  <a:pt x="135" y="1404"/>
                </a:lnTo>
                <a:lnTo>
                  <a:pt x="0" y="1443"/>
                </a:lnTo>
                <a:lnTo>
                  <a:pt x="162" y="1437"/>
                </a:lnTo>
                <a:lnTo>
                  <a:pt x="303" y="1389"/>
                </a:lnTo>
                <a:lnTo>
                  <a:pt x="444" y="1296"/>
                </a:lnTo>
                <a:lnTo>
                  <a:pt x="549" y="1221"/>
                </a:lnTo>
                <a:lnTo>
                  <a:pt x="654" y="1152"/>
                </a:lnTo>
                <a:lnTo>
                  <a:pt x="708" y="1122"/>
                </a:lnTo>
                <a:lnTo>
                  <a:pt x="834" y="1068"/>
                </a:lnTo>
                <a:lnTo>
                  <a:pt x="1035" y="1032"/>
                </a:lnTo>
                <a:lnTo>
                  <a:pt x="1290" y="1002"/>
                </a:lnTo>
                <a:lnTo>
                  <a:pt x="1473" y="993"/>
                </a:lnTo>
                <a:lnTo>
                  <a:pt x="1662" y="990"/>
                </a:lnTo>
                <a:lnTo>
                  <a:pt x="1779" y="996"/>
                </a:lnTo>
                <a:lnTo>
                  <a:pt x="1926" y="1005"/>
                </a:lnTo>
                <a:lnTo>
                  <a:pt x="2061" y="1044"/>
                </a:lnTo>
                <a:lnTo>
                  <a:pt x="2190" y="1119"/>
                </a:lnTo>
                <a:lnTo>
                  <a:pt x="2250" y="1164"/>
                </a:lnTo>
                <a:lnTo>
                  <a:pt x="2304" y="1251"/>
                </a:lnTo>
                <a:lnTo>
                  <a:pt x="2226" y="1242"/>
                </a:lnTo>
                <a:lnTo>
                  <a:pt x="2121" y="1221"/>
                </a:lnTo>
                <a:lnTo>
                  <a:pt x="2016" y="1212"/>
                </a:lnTo>
                <a:lnTo>
                  <a:pt x="1917" y="1206"/>
                </a:lnTo>
                <a:lnTo>
                  <a:pt x="1821" y="1206"/>
                </a:lnTo>
                <a:lnTo>
                  <a:pt x="1743" y="1203"/>
                </a:lnTo>
                <a:lnTo>
                  <a:pt x="1650" y="1212"/>
                </a:lnTo>
                <a:lnTo>
                  <a:pt x="1545" y="1224"/>
                </a:lnTo>
                <a:lnTo>
                  <a:pt x="1434" y="1239"/>
                </a:lnTo>
                <a:lnTo>
                  <a:pt x="1338" y="1242"/>
                </a:lnTo>
                <a:lnTo>
                  <a:pt x="1245" y="1236"/>
                </a:lnTo>
                <a:lnTo>
                  <a:pt x="1122" y="1212"/>
                </a:lnTo>
                <a:lnTo>
                  <a:pt x="1023" y="1188"/>
                </a:lnTo>
                <a:lnTo>
                  <a:pt x="960" y="1179"/>
                </a:lnTo>
                <a:lnTo>
                  <a:pt x="900" y="1185"/>
                </a:lnTo>
                <a:lnTo>
                  <a:pt x="843" y="1209"/>
                </a:lnTo>
                <a:lnTo>
                  <a:pt x="810" y="1248"/>
                </a:lnTo>
                <a:lnTo>
                  <a:pt x="795" y="1290"/>
                </a:lnTo>
                <a:lnTo>
                  <a:pt x="795" y="1332"/>
                </a:lnTo>
                <a:lnTo>
                  <a:pt x="804" y="1368"/>
                </a:lnTo>
                <a:lnTo>
                  <a:pt x="822" y="1398"/>
                </a:lnTo>
                <a:lnTo>
                  <a:pt x="861" y="1425"/>
                </a:lnTo>
                <a:lnTo>
                  <a:pt x="924" y="1443"/>
                </a:lnTo>
                <a:lnTo>
                  <a:pt x="1005" y="1458"/>
                </a:lnTo>
                <a:lnTo>
                  <a:pt x="1104" y="1455"/>
                </a:lnTo>
                <a:lnTo>
                  <a:pt x="1197" y="1434"/>
                </a:lnTo>
                <a:lnTo>
                  <a:pt x="1296" y="1401"/>
                </a:lnTo>
                <a:lnTo>
                  <a:pt x="1386" y="1350"/>
                </a:lnTo>
                <a:lnTo>
                  <a:pt x="1431" y="1326"/>
                </a:lnTo>
                <a:lnTo>
                  <a:pt x="1506" y="1311"/>
                </a:lnTo>
                <a:lnTo>
                  <a:pt x="1539" y="1335"/>
                </a:lnTo>
                <a:lnTo>
                  <a:pt x="1554" y="1371"/>
                </a:lnTo>
                <a:lnTo>
                  <a:pt x="1524" y="1407"/>
                </a:lnTo>
                <a:lnTo>
                  <a:pt x="1497" y="1443"/>
                </a:lnTo>
                <a:lnTo>
                  <a:pt x="1488" y="1491"/>
                </a:lnTo>
                <a:lnTo>
                  <a:pt x="1500" y="1533"/>
                </a:lnTo>
                <a:lnTo>
                  <a:pt x="1521" y="1581"/>
                </a:lnTo>
                <a:lnTo>
                  <a:pt x="1776" y="1584"/>
                </a:lnTo>
                <a:lnTo>
                  <a:pt x="1764" y="1512"/>
                </a:lnTo>
                <a:lnTo>
                  <a:pt x="1743" y="1422"/>
                </a:lnTo>
                <a:lnTo>
                  <a:pt x="1734" y="1368"/>
                </a:lnTo>
                <a:lnTo>
                  <a:pt x="1725" y="1323"/>
                </a:lnTo>
                <a:lnTo>
                  <a:pt x="1755" y="1290"/>
                </a:lnTo>
                <a:lnTo>
                  <a:pt x="1794" y="1281"/>
                </a:lnTo>
                <a:lnTo>
                  <a:pt x="1824" y="1290"/>
                </a:lnTo>
                <a:lnTo>
                  <a:pt x="1851" y="1329"/>
                </a:lnTo>
                <a:lnTo>
                  <a:pt x="1896" y="1422"/>
                </a:lnTo>
                <a:lnTo>
                  <a:pt x="1935" y="1488"/>
                </a:lnTo>
                <a:lnTo>
                  <a:pt x="1977" y="1557"/>
                </a:lnTo>
                <a:lnTo>
                  <a:pt x="2010" y="1593"/>
                </a:lnTo>
                <a:lnTo>
                  <a:pt x="2004" y="1533"/>
                </a:lnTo>
                <a:lnTo>
                  <a:pt x="1986" y="1464"/>
                </a:lnTo>
                <a:lnTo>
                  <a:pt x="1965" y="1407"/>
                </a:lnTo>
                <a:lnTo>
                  <a:pt x="1953" y="1368"/>
                </a:lnTo>
                <a:lnTo>
                  <a:pt x="1965" y="1338"/>
                </a:lnTo>
                <a:lnTo>
                  <a:pt x="1992" y="1320"/>
                </a:lnTo>
                <a:lnTo>
                  <a:pt x="2022" y="1314"/>
                </a:lnTo>
                <a:lnTo>
                  <a:pt x="2052" y="1326"/>
                </a:lnTo>
                <a:lnTo>
                  <a:pt x="2082" y="1365"/>
                </a:lnTo>
                <a:lnTo>
                  <a:pt x="2112" y="1428"/>
                </a:lnTo>
                <a:lnTo>
                  <a:pt x="2160" y="1515"/>
                </a:lnTo>
                <a:lnTo>
                  <a:pt x="2202" y="1599"/>
                </a:lnTo>
                <a:lnTo>
                  <a:pt x="2253" y="1593"/>
                </a:lnTo>
                <a:lnTo>
                  <a:pt x="2244" y="1509"/>
                </a:lnTo>
                <a:lnTo>
                  <a:pt x="2211" y="1437"/>
                </a:lnTo>
                <a:lnTo>
                  <a:pt x="2199" y="1383"/>
                </a:lnTo>
                <a:lnTo>
                  <a:pt x="2214" y="1344"/>
                </a:lnTo>
                <a:lnTo>
                  <a:pt x="2253" y="1329"/>
                </a:lnTo>
              </a:path>
            </a:pathLst>
          </a:custGeom>
          <a:solidFill>
            <a:srgbClr val="CCFFFF"/>
          </a:solidFill>
          <a:ln w="19080" cap="flat">
            <a:solidFill>
              <a:srgbClr val="CC66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  <p:grpSp>
        <p:nvGrpSpPr>
          <p:cNvPr id="64520" name="Group 8"/>
          <p:cNvGrpSpPr>
            <a:grpSpLocks/>
          </p:cNvGrpSpPr>
          <p:nvPr/>
        </p:nvGrpSpPr>
        <p:grpSpPr bwMode="auto">
          <a:xfrm>
            <a:off x="5838825" y="3881438"/>
            <a:ext cx="1447800" cy="266700"/>
            <a:chOff x="2718" y="2445"/>
            <a:chExt cx="912" cy="168"/>
          </a:xfrm>
        </p:grpSpPr>
        <p:sp>
          <p:nvSpPr>
            <p:cNvPr id="64521" name="Line 9"/>
            <p:cNvSpPr>
              <a:spLocks noChangeShapeType="1"/>
            </p:cNvSpPr>
            <p:nvPr/>
          </p:nvSpPr>
          <p:spPr bwMode="auto">
            <a:xfrm>
              <a:off x="2962" y="2456"/>
              <a:ext cx="48" cy="95"/>
            </a:xfrm>
            <a:prstGeom prst="line">
              <a:avLst/>
            </a:prstGeom>
            <a:noFill/>
            <a:ln w="9360" cap="sq">
              <a:solidFill>
                <a:srgbClr val="CC66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64522" name="Line 10"/>
            <p:cNvSpPr>
              <a:spLocks noChangeShapeType="1"/>
            </p:cNvSpPr>
            <p:nvPr/>
          </p:nvSpPr>
          <p:spPr bwMode="auto">
            <a:xfrm>
              <a:off x="3019" y="2456"/>
              <a:ext cx="32" cy="73"/>
            </a:xfrm>
            <a:prstGeom prst="line">
              <a:avLst/>
            </a:prstGeom>
            <a:noFill/>
            <a:ln w="9360" cap="sq">
              <a:solidFill>
                <a:srgbClr val="CC66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64523" name="Line 11"/>
            <p:cNvSpPr>
              <a:spLocks noChangeShapeType="1"/>
            </p:cNvSpPr>
            <p:nvPr/>
          </p:nvSpPr>
          <p:spPr bwMode="auto">
            <a:xfrm flipV="1">
              <a:off x="2752" y="2464"/>
              <a:ext cx="81" cy="104"/>
            </a:xfrm>
            <a:prstGeom prst="line">
              <a:avLst/>
            </a:prstGeom>
            <a:noFill/>
            <a:ln w="9360" cap="sq">
              <a:solidFill>
                <a:srgbClr val="CC66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64524" name="Line 12"/>
            <p:cNvSpPr>
              <a:spLocks noChangeShapeType="1"/>
            </p:cNvSpPr>
            <p:nvPr/>
          </p:nvSpPr>
          <p:spPr bwMode="auto">
            <a:xfrm flipV="1">
              <a:off x="2785" y="2458"/>
              <a:ext cx="98" cy="126"/>
            </a:xfrm>
            <a:prstGeom prst="line">
              <a:avLst/>
            </a:prstGeom>
            <a:noFill/>
            <a:ln w="9360" cap="sq">
              <a:solidFill>
                <a:srgbClr val="CC66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64525" name="Line 13"/>
            <p:cNvSpPr>
              <a:spLocks noChangeShapeType="1"/>
            </p:cNvSpPr>
            <p:nvPr/>
          </p:nvSpPr>
          <p:spPr bwMode="auto">
            <a:xfrm flipH="1" flipV="1">
              <a:off x="3243" y="2451"/>
              <a:ext cx="66" cy="135"/>
            </a:xfrm>
            <a:prstGeom prst="line">
              <a:avLst/>
            </a:prstGeom>
            <a:noFill/>
            <a:ln w="9360" cap="sq">
              <a:solidFill>
                <a:srgbClr val="CC66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64526" name="Line 14"/>
            <p:cNvSpPr>
              <a:spLocks noChangeShapeType="1"/>
            </p:cNvSpPr>
            <p:nvPr/>
          </p:nvSpPr>
          <p:spPr bwMode="auto">
            <a:xfrm flipH="1" flipV="1">
              <a:off x="3294" y="2454"/>
              <a:ext cx="56" cy="122"/>
            </a:xfrm>
            <a:prstGeom prst="line">
              <a:avLst/>
            </a:prstGeom>
            <a:noFill/>
            <a:ln w="9360" cap="sq">
              <a:solidFill>
                <a:srgbClr val="CC66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64527" name="Line 15"/>
            <p:cNvSpPr>
              <a:spLocks noChangeShapeType="1"/>
            </p:cNvSpPr>
            <p:nvPr/>
          </p:nvSpPr>
          <p:spPr bwMode="auto">
            <a:xfrm flipH="1" flipV="1">
              <a:off x="3539" y="2483"/>
              <a:ext cx="48" cy="109"/>
            </a:xfrm>
            <a:prstGeom prst="line">
              <a:avLst/>
            </a:prstGeom>
            <a:noFill/>
            <a:ln w="9360" cap="sq">
              <a:solidFill>
                <a:srgbClr val="CC66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64528" name="Line 16"/>
            <p:cNvSpPr>
              <a:spLocks noChangeShapeType="1"/>
            </p:cNvSpPr>
            <p:nvPr/>
          </p:nvSpPr>
          <p:spPr bwMode="auto">
            <a:xfrm flipH="1" flipV="1">
              <a:off x="3592" y="2483"/>
              <a:ext cx="39" cy="101"/>
            </a:xfrm>
            <a:prstGeom prst="line">
              <a:avLst/>
            </a:prstGeom>
            <a:noFill/>
            <a:ln w="9360" cap="sq">
              <a:solidFill>
                <a:srgbClr val="CC66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64529" name="Line 17"/>
            <p:cNvSpPr>
              <a:spLocks noChangeShapeType="1"/>
            </p:cNvSpPr>
            <p:nvPr/>
          </p:nvSpPr>
          <p:spPr bwMode="auto">
            <a:xfrm flipV="1">
              <a:off x="2718" y="2465"/>
              <a:ext cx="64" cy="88"/>
            </a:xfrm>
            <a:prstGeom prst="line">
              <a:avLst/>
            </a:prstGeom>
            <a:noFill/>
            <a:ln w="9360" cap="sq">
              <a:solidFill>
                <a:srgbClr val="CC66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64530" name="Line 18"/>
            <p:cNvSpPr>
              <a:spLocks noChangeShapeType="1"/>
            </p:cNvSpPr>
            <p:nvPr/>
          </p:nvSpPr>
          <p:spPr bwMode="auto">
            <a:xfrm flipH="1" flipV="1">
              <a:off x="3067" y="2444"/>
              <a:ext cx="47" cy="95"/>
            </a:xfrm>
            <a:prstGeom prst="line">
              <a:avLst/>
            </a:prstGeom>
            <a:noFill/>
            <a:ln w="9360" cap="sq">
              <a:solidFill>
                <a:srgbClr val="CC66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64531" name="Line 19"/>
            <p:cNvSpPr>
              <a:spLocks noChangeShapeType="1"/>
            </p:cNvSpPr>
            <p:nvPr/>
          </p:nvSpPr>
          <p:spPr bwMode="auto">
            <a:xfrm flipH="1" flipV="1">
              <a:off x="3184" y="2455"/>
              <a:ext cx="90" cy="153"/>
            </a:xfrm>
            <a:prstGeom prst="line">
              <a:avLst/>
            </a:prstGeom>
            <a:noFill/>
            <a:ln w="9360" cap="sq">
              <a:solidFill>
                <a:srgbClr val="CC66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64532" name="Line 20"/>
            <p:cNvSpPr>
              <a:spLocks noChangeShapeType="1"/>
            </p:cNvSpPr>
            <p:nvPr/>
          </p:nvSpPr>
          <p:spPr bwMode="auto">
            <a:xfrm flipH="1" flipV="1">
              <a:off x="3479" y="2474"/>
              <a:ext cx="74" cy="140"/>
            </a:xfrm>
            <a:prstGeom prst="line">
              <a:avLst/>
            </a:prstGeom>
            <a:noFill/>
            <a:ln w="9360" cap="sq">
              <a:solidFill>
                <a:srgbClr val="CC66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</p:grpSp>
      <p:sp>
        <p:nvSpPr>
          <p:cNvPr id="64533" name="Freeform 21"/>
          <p:cNvSpPr>
            <a:spLocks noChangeArrowheads="1"/>
          </p:cNvSpPr>
          <p:nvPr/>
        </p:nvSpPr>
        <p:spPr bwMode="auto">
          <a:xfrm>
            <a:off x="3295651" y="4619626"/>
            <a:ext cx="5419725" cy="276225"/>
          </a:xfrm>
          <a:custGeom>
            <a:avLst/>
            <a:gdLst>
              <a:gd name="G0" fmla="+- 588 0 0"/>
              <a:gd name="G1" fmla="+- 1 0 0"/>
              <a:gd name="T0" fmla="*/ 1380 256 1"/>
              <a:gd name="T1" fmla="*/ 0 256 1"/>
              <a:gd name="G2" fmla="+- 0 T0 T1"/>
              <a:gd name="G3" fmla="cos 66 G2"/>
              <a:gd name="G4" fmla="+- 1 0 0"/>
              <a:gd name="G5" fmla="+- 1 0 0"/>
              <a:gd name="G6" fmla="+- 1 0 0"/>
              <a:gd name="G7" fmla="+- 1 0 0"/>
              <a:gd name="G8" fmla="+- 1 0 0"/>
              <a:gd name="G9" fmla="+- 1 0 0"/>
              <a:gd name="G10" fmla="+- 1 0 0"/>
              <a:gd name="G11" fmla="+- 1 0 0"/>
              <a:gd name="G12" fmla="+- 1 0 0"/>
              <a:gd name="G13" fmla="+- 1 0 0"/>
              <a:gd name="G14" fmla="+- 1 0 0"/>
              <a:gd name="G15" fmla="+- 47104 0 0"/>
              <a:gd name="G16" fmla="*/ 1 0 0"/>
              <a:gd name="G17" fmla="*/ 1 35987 55552"/>
              <a:gd name="G18" fmla="*/ G17 1 180"/>
              <a:gd name="G19" fmla="*/ G16 1 G18"/>
              <a:gd name="G20" fmla="+- 13 0 0"/>
              <a:gd name="G21" fmla="+- 63788 0 0"/>
              <a:gd name="T2" fmla="*/ 0 w 3414"/>
              <a:gd name="T3" fmla="*/ 266700 h 174"/>
              <a:gd name="T4" fmla="*/ 857250 w 3414"/>
              <a:gd name="T5" fmla="*/ 190500 h 174"/>
              <a:gd name="T6" fmla="*/ 1438275 w 3414"/>
              <a:gd name="T7" fmla="*/ 152400 h 174"/>
              <a:gd name="T8" fmla="*/ 1724025 w 3414"/>
              <a:gd name="T9" fmla="*/ 133350 h 174"/>
              <a:gd name="T10" fmla="*/ 2047875 w 3414"/>
              <a:gd name="T11" fmla="*/ 104775 h 174"/>
              <a:gd name="T12" fmla="*/ 2190750 w 3414"/>
              <a:gd name="T13" fmla="*/ 85725 h 174"/>
              <a:gd name="T14" fmla="*/ 2314575 w 3414"/>
              <a:gd name="T15" fmla="*/ 57150 h 174"/>
              <a:gd name="T16" fmla="*/ 2495550 w 3414"/>
              <a:gd name="T17" fmla="*/ 0 h 174"/>
              <a:gd name="T18" fmla="*/ 2790825 w 3414"/>
              <a:gd name="T19" fmla="*/ 9525 h 174"/>
              <a:gd name="T20" fmla="*/ 3400425 w 3414"/>
              <a:gd name="T21" fmla="*/ 28575 h 174"/>
              <a:gd name="T22" fmla="*/ 3914775 w 3414"/>
              <a:gd name="T23" fmla="*/ 38100 h 174"/>
              <a:gd name="T24" fmla="*/ 4286250 w 3414"/>
              <a:gd name="T25" fmla="*/ 57150 h 174"/>
              <a:gd name="T26" fmla="*/ 4724400 w 3414"/>
              <a:gd name="T27" fmla="*/ 95250 h 174"/>
              <a:gd name="T28" fmla="*/ 5010150 w 3414"/>
              <a:gd name="T29" fmla="*/ 114300 h 174"/>
              <a:gd name="T30" fmla="*/ 5172075 w 3414"/>
              <a:gd name="T31" fmla="*/ 142875 h 174"/>
              <a:gd name="T32" fmla="*/ 5276850 w 3414"/>
              <a:gd name="T33" fmla="*/ 161925 h 174"/>
              <a:gd name="T34" fmla="*/ 5353050 w 3414"/>
              <a:gd name="T35" fmla="*/ 200025 h 174"/>
              <a:gd name="T36" fmla="*/ 5419725 w 3414"/>
              <a:gd name="T37" fmla="*/ 276225 h 174"/>
            </a:gdLst>
            <a:ahLst/>
            <a:cxnLst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3414" h="174">
                <a:moveTo>
                  <a:pt x="0" y="168"/>
                </a:moveTo>
                <a:lnTo>
                  <a:pt x="540" y="120"/>
                </a:lnTo>
                <a:lnTo>
                  <a:pt x="906" y="96"/>
                </a:lnTo>
                <a:lnTo>
                  <a:pt x="1086" y="84"/>
                </a:lnTo>
                <a:lnTo>
                  <a:pt x="1290" y="66"/>
                </a:lnTo>
                <a:lnTo>
                  <a:pt x="1380" y="54"/>
                </a:lnTo>
                <a:lnTo>
                  <a:pt x="1458" y="36"/>
                </a:lnTo>
                <a:lnTo>
                  <a:pt x="1572" y="0"/>
                </a:lnTo>
                <a:lnTo>
                  <a:pt x="1758" y="6"/>
                </a:lnTo>
                <a:lnTo>
                  <a:pt x="2142" y="18"/>
                </a:lnTo>
                <a:lnTo>
                  <a:pt x="2466" y="24"/>
                </a:lnTo>
                <a:lnTo>
                  <a:pt x="2700" y="36"/>
                </a:lnTo>
                <a:lnTo>
                  <a:pt x="2976" y="60"/>
                </a:lnTo>
                <a:lnTo>
                  <a:pt x="3156" y="72"/>
                </a:lnTo>
                <a:lnTo>
                  <a:pt x="3258" y="90"/>
                </a:lnTo>
                <a:lnTo>
                  <a:pt x="3324" y="102"/>
                </a:lnTo>
                <a:lnTo>
                  <a:pt x="3372" y="126"/>
                </a:lnTo>
                <a:lnTo>
                  <a:pt x="3414" y="174"/>
                </a:lnTo>
              </a:path>
            </a:pathLst>
          </a:custGeom>
          <a:solidFill>
            <a:srgbClr val="CCFFFF"/>
          </a:solidFill>
          <a:ln w="19080" cap="flat">
            <a:solidFill>
              <a:srgbClr val="CC66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  <p:sp>
        <p:nvSpPr>
          <p:cNvPr id="64534" name="Rectangle 22"/>
          <p:cNvSpPr>
            <a:spLocks noChangeArrowheads="1"/>
          </p:cNvSpPr>
          <p:nvPr/>
        </p:nvSpPr>
        <p:spPr bwMode="auto">
          <a:xfrm>
            <a:off x="2895600" y="1847850"/>
            <a:ext cx="1574800" cy="546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buClrTx/>
              <a:buFontTx/>
              <a:buNone/>
            </a:pPr>
            <a:r>
              <a:rPr lang="es-CO" altLang="es-CO" b="1" i="1">
                <a:solidFill>
                  <a:srgbClr val="FFCCFF"/>
                </a:solidFill>
              </a:rPr>
              <a:t>Membrana </a:t>
            </a:r>
          </a:p>
          <a:p>
            <a:pPr algn="ctr">
              <a:buClrTx/>
              <a:buFontTx/>
              <a:buNone/>
            </a:pPr>
            <a:r>
              <a:rPr lang="es-CO" altLang="es-CO" b="1" i="1">
                <a:solidFill>
                  <a:srgbClr val="FFCCFF"/>
                </a:solidFill>
              </a:rPr>
              <a:t>tectoria</a:t>
            </a:r>
          </a:p>
        </p:txBody>
      </p:sp>
      <p:sp>
        <p:nvSpPr>
          <p:cNvPr id="64535" name="Rectangle 23"/>
          <p:cNvSpPr>
            <a:spLocks noChangeArrowheads="1"/>
          </p:cNvSpPr>
          <p:nvPr/>
        </p:nvSpPr>
        <p:spPr bwMode="auto">
          <a:xfrm>
            <a:off x="7962900" y="5410200"/>
            <a:ext cx="1600200" cy="7318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buClrTx/>
              <a:buFontTx/>
              <a:buNone/>
            </a:pPr>
            <a:r>
              <a:rPr lang="es-CO" altLang="es-CO" b="1" i="1">
                <a:solidFill>
                  <a:srgbClr val="FFCCFF"/>
                </a:solidFill>
              </a:rPr>
              <a:t>Membrana </a:t>
            </a:r>
          </a:p>
          <a:p>
            <a:pPr algn="ctr">
              <a:buClrTx/>
              <a:buFontTx/>
              <a:buNone/>
            </a:pPr>
            <a:r>
              <a:rPr lang="es-CO" altLang="es-CO" b="1" i="1">
                <a:solidFill>
                  <a:srgbClr val="FFCCFF"/>
                </a:solidFill>
              </a:rPr>
              <a:t>basilar</a:t>
            </a:r>
          </a:p>
        </p:txBody>
      </p:sp>
      <p:sp>
        <p:nvSpPr>
          <p:cNvPr id="64536" name="Rectangle 24"/>
          <p:cNvSpPr>
            <a:spLocks noChangeArrowheads="1"/>
          </p:cNvSpPr>
          <p:nvPr/>
        </p:nvSpPr>
        <p:spPr bwMode="auto">
          <a:xfrm>
            <a:off x="4610100" y="5334000"/>
            <a:ext cx="1684338" cy="5286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buClrTx/>
              <a:buFontTx/>
              <a:buNone/>
            </a:pPr>
            <a:r>
              <a:rPr lang="es-CO" altLang="es-CO" b="1" i="1">
                <a:solidFill>
                  <a:srgbClr val="FFCCFF"/>
                </a:solidFill>
              </a:rPr>
              <a:t>Células ciliadas</a:t>
            </a:r>
          </a:p>
          <a:p>
            <a:pPr algn="ctr">
              <a:buClrTx/>
              <a:buFontTx/>
              <a:buNone/>
            </a:pPr>
            <a:r>
              <a:rPr lang="es-CO" altLang="es-CO" b="1" i="1">
                <a:solidFill>
                  <a:srgbClr val="FFCCFF"/>
                </a:solidFill>
              </a:rPr>
              <a:t>internas</a:t>
            </a:r>
          </a:p>
        </p:txBody>
      </p:sp>
      <p:sp>
        <p:nvSpPr>
          <p:cNvPr id="64537" name="Rectangle 25"/>
          <p:cNvSpPr>
            <a:spLocks noChangeArrowheads="1"/>
          </p:cNvSpPr>
          <p:nvPr/>
        </p:nvSpPr>
        <p:spPr bwMode="auto">
          <a:xfrm>
            <a:off x="6210300" y="5334000"/>
            <a:ext cx="1582738" cy="6048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buClrTx/>
              <a:buFontTx/>
              <a:buNone/>
            </a:pPr>
            <a:r>
              <a:rPr lang="es-CO" altLang="es-CO" b="1" i="1">
                <a:solidFill>
                  <a:srgbClr val="FFCCFF"/>
                </a:solidFill>
              </a:rPr>
              <a:t>Células ciliadas</a:t>
            </a:r>
          </a:p>
          <a:p>
            <a:pPr algn="ctr">
              <a:buClrTx/>
              <a:buFontTx/>
              <a:buNone/>
            </a:pPr>
            <a:r>
              <a:rPr lang="es-CO" altLang="es-CO" b="1" i="1">
                <a:solidFill>
                  <a:srgbClr val="FFCCFF"/>
                </a:solidFill>
              </a:rPr>
              <a:t>externas</a:t>
            </a:r>
          </a:p>
        </p:txBody>
      </p:sp>
      <p:sp>
        <p:nvSpPr>
          <p:cNvPr id="64538" name="Line 26"/>
          <p:cNvSpPr>
            <a:spLocks noChangeShapeType="1"/>
          </p:cNvSpPr>
          <p:nvPr/>
        </p:nvSpPr>
        <p:spPr bwMode="auto">
          <a:xfrm flipH="1" flipV="1">
            <a:off x="8335964" y="4792664"/>
            <a:ext cx="320675" cy="625475"/>
          </a:xfrm>
          <a:prstGeom prst="line">
            <a:avLst/>
          </a:prstGeom>
          <a:noFill/>
          <a:ln w="28440" cap="sq">
            <a:solidFill>
              <a:srgbClr val="FF99FF"/>
            </a:solidFill>
            <a:miter lim="800000"/>
            <a:headEnd/>
            <a:tailEnd type="triangle" w="med" len="med"/>
          </a:ln>
          <a:effectLst>
            <a:outerShdw dist="17819" dir="2700000" algn="ctr" rotWithShape="0">
              <a:srgbClr val="000000"/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s-CO"/>
          </a:p>
        </p:txBody>
      </p:sp>
      <p:sp>
        <p:nvSpPr>
          <p:cNvPr id="64539" name="Line 27"/>
          <p:cNvSpPr>
            <a:spLocks noChangeShapeType="1"/>
          </p:cNvSpPr>
          <p:nvPr/>
        </p:nvSpPr>
        <p:spPr bwMode="auto">
          <a:xfrm flipV="1">
            <a:off x="5524500" y="4716464"/>
            <a:ext cx="228600" cy="473075"/>
          </a:xfrm>
          <a:prstGeom prst="line">
            <a:avLst/>
          </a:prstGeom>
          <a:noFill/>
          <a:ln w="28440" cap="sq">
            <a:solidFill>
              <a:srgbClr val="FF99FF"/>
            </a:solidFill>
            <a:miter lim="800000"/>
            <a:headEnd/>
            <a:tailEnd type="triangle" w="med" len="med"/>
          </a:ln>
          <a:effectLst>
            <a:outerShdw dist="17819" dir="2700000" algn="ctr" rotWithShape="0">
              <a:srgbClr val="000000"/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s-CO"/>
          </a:p>
        </p:txBody>
      </p:sp>
      <p:sp>
        <p:nvSpPr>
          <p:cNvPr id="64540" name="Rectangle 28"/>
          <p:cNvSpPr>
            <a:spLocks noChangeArrowheads="1"/>
          </p:cNvSpPr>
          <p:nvPr/>
        </p:nvSpPr>
        <p:spPr bwMode="auto">
          <a:xfrm>
            <a:off x="6134100" y="2286000"/>
            <a:ext cx="1098550" cy="6048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buClrTx/>
              <a:buFontTx/>
              <a:buNone/>
            </a:pPr>
            <a:r>
              <a:rPr lang="es-CO" altLang="es-CO" b="1" i="1">
                <a:solidFill>
                  <a:srgbClr val="FF99FF"/>
                </a:solidFill>
              </a:rPr>
              <a:t>Rampa </a:t>
            </a:r>
          </a:p>
          <a:p>
            <a:pPr algn="ctr">
              <a:buClrTx/>
              <a:buFontTx/>
              <a:buNone/>
            </a:pPr>
            <a:r>
              <a:rPr lang="es-CO" altLang="es-CO" b="1" i="1">
                <a:solidFill>
                  <a:srgbClr val="FF99FF"/>
                </a:solidFill>
              </a:rPr>
              <a:t>coclear</a:t>
            </a:r>
          </a:p>
        </p:txBody>
      </p:sp>
      <p:sp>
        <p:nvSpPr>
          <p:cNvPr id="64541" name="Line 29"/>
          <p:cNvSpPr>
            <a:spLocks noChangeShapeType="1"/>
          </p:cNvSpPr>
          <p:nvPr/>
        </p:nvSpPr>
        <p:spPr bwMode="auto">
          <a:xfrm>
            <a:off x="4076700" y="2667000"/>
            <a:ext cx="685800" cy="838200"/>
          </a:xfrm>
          <a:prstGeom prst="line">
            <a:avLst/>
          </a:prstGeom>
          <a:noFill/>
          <a:ln w="28440" cap="sq">
            <a:solidFill>
              <a:srgbClr val="FF99FF"/>
            </a:solidFill>
            <a:miter lim="800000"/>
            <a:headEnd/>
            <a:tailEnd type="triangle" w="med" len="med"/>
          </a:ln>
          <a:effectLst>
            <a:outerShdw dist="17819" dir="8100000" algn="ctr" rotWithShape="0">
              <a:srgbClr val="000000"/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s-CO"/>
          </a:p>
        </p:txBody>
      </p:sp>
      <p:sp>
        <p:nvSpPr>
          <p:cNvPr id="64542" name="Line 30"/>
          <p:cNvSpPr>
            <a:spLocks noChangeShapeType="1"/>
          </p:cNvSpPr>
          <p:nvPr/>
        </p:nvSpPr>
        <p:spPr bwMode="auto">
          <a:xfrm flipH="1" flipV="1">
            <a:off x="6964364" y="4792664"/>
            <a:ext cx="92075" cy="549275"/>
          </a:xfrm>
          <a:prstGeom prst="line">
            <a:avLst/>
          </a:prstGeom>
          <a:noFill/>
          <a:ln w="28440" cap="sq">
            <a:solidFill>
              <a:srgbClr val="FF99FF"/>
            </a:solidFill>
            <a:miter lim="800000"/>
            <a:headEnd/>
            <a:tailEnd type="triangle" w="med" len="med"/>
          </a:ln>
          <a:effectLst>
            <a:outerShdw dist="17819" dir="2700000" algn="ctr" rotWithShape="0">
              <a:srgbClr val="000000"/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s-CO"/>
          </a:p>
        </p:txBody>
      </p:sp>
      <p:sp>
        <p:nvSpPr>
          <p:cNvPr id="64543" name="Text Box 31"/>
          <p:cNvSpPr txBox="1">
            <a:spLocks noChangeArrowheads="1"/>
          </p:cNvSpPr>
          <p:nvPr/>
        </p:nvSpPr>
        <p:spPr bwMode="auto">
          <a:xfrm>
            <a:off x="2324100" y="471489"/>
            <a:ext cx="7543800" cy="6429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ctr">
            <a:spAutoFit/>
          </a:bodyPr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spcBef>
                <a:spcPts val="2250"/>
              </a:spcBef>
              <a:buClrTx/>
            </a:pPr>
            <a:r>
              <a:rPr lang="es-CO" altLang="es-CO" sz="3600" b="1">
                <a:solidFill>
                  <a:srgbClr val="FDEA9B"/>
                </a:solidFill>
              </a:rPr>
              <a:t>Oído interno: la cóclea</a:t>
            </a:r>
          </a:p>
        </p:txBody>
      </p:sp>
    </p:spTree>
  </p:cSld>
  <p:clrMapOvr>
    <a:masterClrMapping/>
  </p:clrMapOvr>
  <p:transition spd="slow">
    <p:dissolve/>
  </p:transition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gradFill rotWithShape="0">
          <a:gsLst>
            <a:gs pos="0">
              <a:srgbClr val="000000"/>
            </a:gs>
            <a:gs pos="50000">
              <a:srgbClr val="333399"/>
            </a:gs>
            <a:gs pos="100000">
              <a:srgbClr val="000000"/>
            </a:gs>
          </a:gsLst>
          <a:lin ang="81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537" name="Freeform 1"/>
          <p:cNvSpPr>
            <a:spLocks noChangeArrowheads="1"/>
          </p:cNvSpPr>
          <p:nvPr/>
        </p:nvSpPr>
        <p:spPr bwMode="auto">
          <a:xfrm>
            <a:off x="2911475" y="1558926"/>
            <a:ext cx="6089650" cy="3336925"/>
          </a:xfrm>
          <a:custGeom>
            <a:avLst/>
            <a:gdLst>
              <a:gd name="G0" fmla="+- 1 0 0"/>
              <a:gd name="G1" fmla="+- 1 0 0"/>
              <a:gd name="G2" fmla="+- 1 0 0"/>
              <a:gd name="G3" fmla="+- 1 0 0"/>
              <a:gd name="G4" fmla="+- 1 0 0"/>
              <a:gd name="G5" fmla="+- 1 0 0"/>
              <a:gd name="G6" fmla="+- 1 0 0"/>
              <a:gd name="G7" fmla="+- 1 0 0"/>
              <a:gd name="G8" fmla="+- 1 0 0"/>
              <a:gd name="G9" fmla="+- 96 0 0"/>
              <a:gd name="G10" fmla="+- 1 0 0"/>
              <a:gd name="G11" fmla="+- 1 0 0"/>
              <a:gd name="G12" fmla="+- 1 0 0"/>
              <a:gd name="G13" fmla="+- 1175 0 0"/>
              <a:gd name="G14" fmla="+- 1 0 0"/>
              <a:gd name="G15" fmla="+- 1 0 0"/>
              <a:gd name="G16" fmla="+- 1 0 0"/>
              <a:gd name="G17" fmla="+- 1 0 0"/>
              <a:gd name="G18" fmla="+- 1 0 0"/>
              <a:gd name="G19" fmla="+- 1 0 0"/>
              <a:gd name="G20" fmla="+- 1 0 0"/>
              <a:gd name="G21" fmla="+- 1 0 0"/>
              <a:gd name="G22" fmla="+- 1 0 0"/>
              <a:gd name="G23" fmla="+- 1 0 0"/>
              <a:gd name="G24" fmla="*/ 1 65535 32768"/>
              <a:gd name="G25" fmla="+- 1 0 0"/>
              <a:gd name="G26" fmla="+- 1 0 0"/>
              <a:gd name="G27" fmla="+- 1 0 0"/>
              <a:gd name="G28" fmla="+- 1 0 0"/>
              <a:gd name="G29" fmla="+- 1 0 0"/>
              <a:gd name="G30" fmla="+- 1 0 0"/>
              <a:gd name="G31" fmla="+- 1 0 0"/>
              <a:gd name="T0" fmla="*/ 6089650 w 3836"/>
              <a:gd name="T1" fmla="*/ 3336925 h 2102"/>
              <a:gd name="T2" fmla="*/ 6076950 w 3836"/>
              <a:gd name="T3" fmla="*/ 3219450 h 2102"/>
              <a:gd name="T4" fmla="*/ 6048375 w 3836"/>
              <a:gd name="T5" fmla="*/ 2857500 h 2102"/>
              <a:gd name="T6" fmla="*/ 5981700 w 3836"/>
              <a:gd name="T7" fmla="*/ 2514600 h 2102"/>
              <a:gd name="T8" fmla="*/ 5905500 w 3836"/>
              <a:gd name="T9" fmla="*/ 2095500 h 2102"/>
              <a:gd name="T10" fmla="*/ 5743575 w 3836"/>
              <a:gd name="T11" fmla="*/ 1695450 h 2102"/>
              <a:gd name="T12" fmla="*/ 5591175 w 3836"/>
              <a:gd name="T13" fmla="*/ 1409700 h 2102"/>
              <a:gd name="T14" fmla="*/ 5410200 w 3836"/>
              <a:gd name="T15" fmla="*/ 1152525 h 2102"/>
              <a:gd name="T16" fmla="*/ 5191125 w 3836"/>
              <a:gd name="T17" fmla="*/ 885825 h 2102"/>
              <a:gd name="T18" fmla="*/ 4724400 w 3836"/>
              <a:gd name="T19" fmla="*/ 466725 h 2102"/>
              <a:gd name="T20" fmla="*/ 4448175 w 3836"/>
              <a:gd name="T21" fmla="*/ 285750 h 2102"/>
              <a:gd name="T22" fmla="*/ 4133850 w 3836"/>
              <a:gd name="T23" fmla="*/ 114300 h 2102"/>
              <a:gd name="T24" fmla="*/ 3743325 w 3836"/>
              <a:gd name="T25" fmla="*/ 0 h 2102"/>
              <a:gd name="T26" fmla="*/ 3505200 w 3836"/>
              <a:gd name="T27" fmla="*/ 38100 h 2102"/>
              <a:gd name="T28" fmla="*/ 3295650 w 3836"/>
              <a:gd name="T29" fmla="*/ 123825 h 2102"/>
              <a:gd name="T30" fmla="*/ 742950 w 3836"/>
              <a:gd name="T31" fmla="*/ 2257425 h 2102"/>
              <a:gd name="T32" fmla="*/ 361950 w 3836"/>
              <a:gd name="T33" fmla="*/ 2543175 h 2102"/>
              <a:gd name="T34" fmla="*/ 0 w 3836"/>
              <a:gd name="T35" fmla="*/ 2695575 h 2102"/>
              <a:gd name="T36" fmla="*/ 9525 w 3836"/>
              <a:gd name="T37" fmla="*/ 2800350 h 2102"/>
              <a:gd name="T38" fmla="*/ 152400 w 3836"/>
              <a:gd name="T39" fmla="*/ 2905125 h 2102"/>
              <a:gd name="T40" fmla="*/ 452438 w 3836"/>
              <a:gd name="T41" fmla="*/ 2922588 h 2102"/>
              <a:gd name="T42" fmla="*/ 1155700 w 3836"/>
              <a:gd name="T43" fmla="*/ 2932113 h 2102"/>
              <a:gd name="T44" fmla="*/ 1982788 w 3836"/>
              <a:gd name="T45" fmla="*/ 2949575 h 2102"/>
              <a:gd name="T46" fmla="*/ 2301875 w 3836"/>
              <a:gd name="T47" fmla="*/ 2959100 h 2102"/>
              <a:gd name="T48" fmla="*/ 2625725 w 3836"/>
              <a:gd name="T49" fmla="*/ 2965450 h 2102"/>
              <a:gd name="T50" fmla="*/ 2833688 w 3836"/>
              <a:gd name="T51" fmla="*/ 2986088 h 2102"/>
              <a:gd name="T52" fmla="*/ 2844800 w 3836"/>
              <a:gd name="T53" fmla="*/ 3044825 h 2102"/>
              <a:gd name="T54" fmla="*/ 1933575 w 3836"/>
              <a:gd name="T55" fmla="*/ 3113088 h 2102"/>
              <a:gd name="T56" fmla="*/ 1397000 w 3836"/>
              <a:gd name="T57" fmla="*/ 3140075 h 2102"/>
              <a:gd name="T58" fmla="*/ 882650 w 3836"/>
              <a:gd name="T59" fmla="*/ 3167063 h 2102"/>
              <a:gd name="T60" fmla="*/ 334963 w 3836"/>
              <a:gd name="T61" fmla="*/ 3176588 h 2102"/>
              <a:gd name="T62" fmla="*/ 422275 w 3836"/>
              <a:gd name="T63" fmla="*/ 3336925 h 21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3836" h="2102">
                <a:moveTo>
                  <a:pt x="3836" y="2102"/>
                </a:moveTo>
                <a:lnTo>
                  <a:pt x="3828" y="2028"/>
                </a:lnTo>
                <a:lnTo>
                  <a:pt x="3810" y="1800"/>
                </a:lnTo>
                <a:lnTo>
                  <a:pt x="3768" y="1584"/>
                </a:lnTo>
                <a:lnTo>
                  <a:pt x="3720" y="1320"/>
                </a:lnTo>
                <a:lnTo>
                  <a:pt x="3618" y="1068"/>
                </a:lnTo>
                <a:lnTo>
                  <a:pt x="3522" y="888"/>
                </a:lnTo>
                <a:lnTo>
                  <a:pt x="3408" y="726"/>
                </a:lnTo>
                <a:lnTo>
                  <a:pt x="3270" y="558"/>
                </a:lnTo>
                <a:lnTo>
                  <a:pt x="2976" y="294"/>
                </a:lnTo>
                <a:lnTo>
                  <a:pt x="2802" y="180"/>
                </a:lnTo>
                <a:lnTo>
                  <a:pt x="2604" y="72"/>
                </a:lnTo>
                <a:lnTo>
                  <a:pt x="2358" y="0"/>
                </a:lnTo>
                <a:lnTo>
                  <a:pt x="2208" y="24"/>
                </a:lnTo>
                <a:lnTo>
                  <a:pt x="2076" y="78"/>
                </a:lnTo>
                <a:lnTo>
                  <a:pt x="468" y="1422"/>
                </a:lnTo>
                <a:lnTo>
                  <a:pt x="228" y="1602"/>
                </a:lnTo>
                <a:lnTo>
                  <a:pt x="0" y="1698"/>
                </a:lnTo>
                <a:lnTo>
                  <a:pt x="6" y="1764"/>
                </a:lnTo>
                <a:lnTo>
                  <a:pt x="96" y="1830"/>
                </a:lnTo>
                <a:lnTo>
                  <a:pt x="285" y="1841"/>
                </a:lnTo>
                <a:lnTo>
                  <a:pt x="728" y="1847"/>
                </a:lnTo>
                <a:lnTo>
                  <a:pt x="1249" y="1858"/>
                </a:lnTo>
                <a:lnTo>
                  <a:pt x="1450" y="1864"/>
                </a:lnTo>
                <a:lnTo>
                  <a:pt x="1654" y="1868"/>
                </a:lnTo>
                <a:lnTo>
                  <a:pt x="1785" y="1881"/>
                </a:lnTo>
                <a:lnTo>
                  <a:pt x="1792" y="1918"/>
                </a:lnTo>
                <a:lnTo>
                  <a:pt x="1218" y="1961"/>
                </a:lnTo>
                <a:lnTo>
                  <a:pt x="880" y="1978"/>
                </a:lnTo>
                <a:lnTo>
                  <a:pt x="556" y="1995"/>
                </a:lnTo>
                <a:lnTo>
                  <a:pt x="211" y="2001"/>
                </a:lnTo>
                <a:lnTo>
                  <a:pt x="266" y="2102"/>
                </a:lnTo>
              </a:path>
            </a:pathLst>
          </a:cu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  <p:sp>
        <p:nvSpPr>
          <p:cNvPr id="65538" name="Freeform 2"/>
          <p:cNvSpPr>
            <a:spLocks noChangeArrowheads="1"/>
          </p:cNvSpPr>
          <p:nvPr/>
        </p:nvSpPr>
        <p:spPr bwMode="auto">
          <a:xfrm>
            <a:off x="3295651" y="4462464"/>
            <a:ext cx="5419725" cy="433387"/>
          </a:xfrm>
          <a:custGeom>
            <a:avLst/>
            <a:gdLst>
              <a:gd name="G0" fmla="+- 588 0 0"/>
              <a:gd name="G1" fmla="+- 1 0 0"/>
              <a:gd name="T0" fmla="*/ 1380 256 1"/>
              <a:gd name="T1" fmla="*/ 0 256 1"/>
              <a:gd name="G2" fmla="+- 0 T0 T1"/>
              <a:gd name="G3" fmla="cos 165 G2"/>
              <a:gd name="G4" fmla="+- 1 0 0"/>
              <a:gd name="G5" fmla="+- 1 0 0"/>
              <a:gd name="G6" fmla="+- 1 0 0"/>
              <a:gd name="G7" fmla="+- 1 0 0"/>
              <a:gd name="G8" fmla="+- 1 0 0"/>
              <a:gd name="G9" fmla="+- 1 0 0"/>
              <a:gd name="G10" fmla="+- 1 0 0"/>
              <a:gd name="G11" fmla="*/ 1 16385 2"/>
              <a:gd name="G12" fmla="+- 1 0 0"/>
              <a:gd name="G13" fmla="+- 1 0 0"/>
              <a:gd name="G14" fmla="+- 1 0 0"/>
              <a:gd name="G15" fmla="+- 1 0 0"/>
              <a:gd name="G16" fmla="+- 1 0 0"/>
              <a:gd name="G17" fmla="+- 30640 0 0"/>
              <a:gd name="G18" fmla="+- 1 0 0"/>
              <a:gd name="G19" fmla="+- 1 0 0"/>
              <a:gd name="T2" fmla="*/ 0 w 3414"/>
              <a:gd name="T3" fmla="*/ 423862 h 273"/>
              <a:gd name="T4" fmla="*/ 857250 w 3414"/>
              <a:gd name="T5" fmla="*/ 347662 h 273"/>
              <a:gd name="T6" fmla="*/ 1438275 w 3414"/>
              <a:gd name="T7" fmla="*/ 309562 h 273"/>
              <a:gd name="T8" fmla="*/ 1724025 w 3414"/>
              <a:gd name="T9" fmla="*/ 290512 h 273"/>
              <a:gd name="T10" fmla="*/ 2047875 w 3414"/>
              <a:gd name="T11" fmla="*/ 261937 h 273"/>
              <a:gd name="T12" fmla="*/ 2190750 w 3414"/>
              <a:gd name="T13" fmla="*/ 242887 h 273"/>
              <a:gd name="T14" fmla="*/ 2314575 w 3414"/>
              <a:gd name="T15" fmla="*/ 214312 h 273"/>
              <a:gd name="T16" fmla="*/ 2509838 w 3414"/>
              <a:gd name="T17" fmla="*/ 161925 h 273"/>
              <a:gd name="T18" fmla="*/ 2809875 w 3414"/>
              <a:gd name="T19" fmla="*/ 90487 h 273"/>
              <a:gd name="T20" fmla="*/ 3214688 w 3414"/>
              <a:gd name="T21" fmla="*/ 23812 h 273"/>
              <a:gd name="T22" fmla="*/ 3533775 w 3414"/>
              <a:gd name="T23" fmla="*/ 0 h 273"/>
              <a:gd name="T24" fmla="*/ 3919538 w 3414"/>
              <a:gd name="T25" fmla="*/ 14287 h 273"/>
              <a:gd name="T26" fmla="*/ 4295775 w 3414"/>
              <a:gd name="T27" fmla="*/ 52387 h 273"/>
              <a:gd name="T28" fmla="*/ 4743450 w 3414"/>
              <a:gd name="T29" fmla="*/ 147637 h 273"/>
              <a:gd name="T30" fmla="*/ 5038725 w 3414"/>
              <a:gd name="T31" fmla="*/ 223837 h 273"/>
              <a:gd name="T32" fmla="*/ 5153025 w 3414"/>
              <a:gd name="T33" fmla="*/ 266700 h 273"/>
              <a:gd name="T34" fmla="*/ 5276850 w 3414"/>
              <a:gd name="T35" fmla="*/ 319087 h 273"/>
              <a:gd name="T36" fmla="*/ 5343525 w 3414"/>
              <a:gd name="T37" fmla="*/ 366712 h 273"/>
              <a:gd name="T38" fmla="*/ 5419725 w 3414"/>
              <a:gd name="T39" fmla="*/ 433387 h 273"/>
            </a:gdLst>
            <a:ahLst/>
            <a:cxnLst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3414" h="273">
                <a:moveTo>
                  <a:pt x="0" y="267"/>
                </a:moveTo>
                <a:lnTo>
                  <a:pt x="540" y="219"/>
                </a:lnTo>
                <a:lnTo>
                  <a:pt x="906" y="195"/>
                </a:lnTo>
                <a:lnTo>
                  <a:pt x="1086" y="183"/>
                </a:lnTo>
                <a:lnTo>
                  <a:pt x="1290" y="165"/>
                </a:lnTo>
                <a:lnTo>
                  <a:pt x="1380" y="153"/>
                </a:lnTo>
                <a:lnTo>
                  <a:pt x="1458" y="135"/>
                </a:lnTo>
                <a:lnTo>
                  <a:pt x="1581" y="102"/>
                </a:lnTo>
                <a:lnTo>
                  <a:pt x="1770" y="57"/>
                </a:lnTo>
                <a:lnTo>
                  <a:pt x="2025" y="15"/>
                </a:lnTo>
                <a:lnTo>
                  <a:pt x="2226" y="0"/>
                </a:lnTo>
                <a:lnTo>
                  <a:pt x="2469" y="9"/>
                </a:lnTo>
                <a:lnTo>
                  <a:pt x="2706" y="33"/>
                </a:lnTo>
                <a:lnTo>
                  <a:pt x="2988" y="93"/>
                </a:lnTo>
                <a:lnTo>
                  <a:pt x="3174" y="141"/>
                </a:lnTo>
                <a:lnTo>
                  <a:pt x="3246" y="168"/>
                </a:lnTo>
                <a:lnTo>
                  <a:pt x="3324" y="201"/>
                </a:lnTo>
                <a:lnTo>
                  <a:pt x="3366" y="231"/>
                </a:lnTo>
                <a:lnTo>
                  <a:pt x="3414" y="273"/>
                </a:lnTo>
              </a:path>
            </a:pathLst>
          </a:custGeom>
          <a:solidFill>
            <a:srgbClr val="CCFFFF"/>
          </a:solidFill>
          <a:ln w="19080" cap="flat">
            <a:solidFill>
              <a:srgbClr val="CC66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  <p:sp>
        <p:nvSpPr>
          <p:cNvPr id="65539" name="Oval 3"/>
          <p:cNvSpPr>
            <a:spLocks noChangeArrowheads="1"/>
          </p:cNvSpPr>
          <p:nvPr/>
        </p:nvSpPr>
        <p:spPr bwMode="auto">
          <a:xfrm>
            <a:off x="5564189" y="4238626"/>
            <a:ext cx="204787" cy="168275"/>
          </a:xfrm>
          <a:prstGeom prst="ellipse">
            <a:avLst/>
          </a:prstGeom>
          <a:solidFill>
            <a:srgbClr val="F5D87D"/>
          </a:solidFill>
          <a:ln w="9360" cap="sq">
            <a:solidFill>
              <a:srgbClr val="CC66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  <p:sp>
        <p:nvSpPr>
          <p:cNvPr id="65540" name="Oval 4"/>
          <p:cNvSpPr>
            <a:spLocks noChangeArrowheads="1"/>
          </p:cNvSpPr>
          <p:nvPr/>
        </p:nvSpPr>
        <p:spPr bwMode="auto">
          <a:xfrm>
            <a:off x="6757988" y="4170363"/>
            <a:ext cx="165100" cy="158750"/>
          </a:xfrm>
          <a:prstGeom prst="ellipse">
            <a:avLst/>
          </a:prstGeom>
          <a:solidFill>
            <a:srgbClr val="F5D87D"/>
          </a:solidFill>
          <a:ln w="9360" cap="sq">
            <a:solidFill>
              <a:srgbClr val="CC66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  <p:sp>
        <p:nvSpPr>
          <p:cNvPr id="65541" name="Oval 5"/>
          <p:cNvSpPr>
            <a:spLocks noChangeArrowheads="1"/>
          </p:cNvSpPr>
          <p:nvPr/>
        </p:nvSpPr>
        <p:spPr bwMode="auto">
          <a:xfrm>
            <a:off x="7218363" y="4183063"/>
            <a:ext cx="165100" cy="158750"/>
          </a:xfrm>
          <a:prstGeom prst="ellipse">
            <a:avLst/>
          </a:prstGeom>
          <a:solidFill>
            <a:srgbClr val="F5D87D"/>
          </a:solidFill>
          <a:ln w="9360" cap="sq">
            <a:solidFill>
              <a:srgbClr val="CC66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  <p:sp>
        <p:nvSpPr>
          <p:cNvPr id="65542" name="Oval 6"/>
          <p:cNvSpPr>
            <a:spLocks noChangeArrowheads="1"/>
          </p:cNvSpPr>
          <p:nvPr/>
        </p:nvSpPr>
        <p:spPr bwMode="auto">
          <a:xfrm>
            <a:off x="6296026" y="4192588"/>
            <a:ext cx="163513" cy="163512"/>
          </a:xfrm>
          <a:prstGeom prst="ellipse">
            <a:avLst/>
          </a:prstGeom>
          <a:solidFill>
            <a:srgbClr val="F5D87D"/>
          </a:solidFill>
          <a:ln w="9360" cap="sq">
            <a:solidFill>
              <a:srgbClr val="CC66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  <p:sp>
        <p:nvSpPr>
          <p:cNvPr id="65543" name="Freeform 7"/>
          <p:cNvSpPr>
            <a:spLocks noChangeArrowheads="1"/>
          </p:cNvSpPr>
          <p:nvPr/>
        </p:nvSpPr>
        <p:spPr bwMode="auto">
          <a:xfrm>
            <a:off x="3057525" y="1752600"/>
            <a:ext cx="5695950" cy="2914650"/>
          </a:xfrm>
          <a:custGeom>
            <a:avLst/>
            <a:gdLst>
              <a:gd name="G0" fmla="+- 1 0 0"/>
              <a:gd name="G1" fmla="+- 1 0 0"/>
              <a:gd name="G2" fmla="+- 1 0 0"/>
              <a:gd name="G3" fmla="+- 1 0 0"/>
              <a:gd name="G4" fmla="+- 1 0 0"/>
              <a:gd name="G5" fmla="+- 1 0 0"/>
              <a:gd name="G6" fmla="+- 1723 0 0"/>
              <a:gd name="G7" fmla="+- 1 0 0"/>
              <a:gd name="G8" fmla="+- 1 0 0"/>
              <a:gd name="G9" fmla="+- 1 0 0"/>
              <a:gd name="G10" fmla="+- 1 0 0"/>
              <a:gd name="G11" fmla="+- 1 0 0"/>
              <a:gd name="G12" fmla="+- 1 0 0"/>
              <a:gd name="G13" fmla="+- 1 0 0"/>
              <a:gd name="G14" fmla="+- 1 0 0"/>
              <a:gd name="G15" fmla="+- 1 0 0"/>
              <a:gd name="G16" fmla="+- 1 0 0"/>
              <a:gd name="G17" fmla="+- 1 0 0"/>
              <a:gd name="G18" fmla="+- 1 0 0"/>
              <a:gd name="G19" fmla="+- 1 0 0"/>
              <a:gd name="G20" fmla="+- 1 0 0"/>
              <a:gd name="G21" fmla="+- 1 0 0"/>
              <a:gd name="G22" fmla="+- 198 0 0"/>
              <a:gd name="G23" fmla="+- 1 0 0"/>
              <a:gd name="G24" fmla="+- 1 0 0"/>
              <a:gd name="G25" fmla="+- 1 0 0"/>
              <a:gd name="G26" fmla="+- 1 0 0"/>
              <a:gd name="G27" fmla="+- 1 0 0"/>
              <a:gd name="G28" fmla="+- 1 0 0"/>
              <a:gd name="G29" fmla="+- 1 0 0"/>
              <a:gd name="G30" fmla="+- 1 0 0"/>
              <a:gd name="G31" fmla="+- 1 0 0"/>
              <a:gd name="G32" fmla="+- 1301 0 0"/>
              <a:gd name="G33" fmla="+- 1 0 0"/>
              <a:gd name="G34" fmla="+- 1 0 0"/>
              <a:gd name="G35" fmla="+- 1 0 0"/>
              <a:gd name="G36" fmla="+- 1 0 0"/>
              <a:gd name="G37" fmla="+- 1 0 0"/>
              <a:gd name="G38" fmla="+- 1 0 0"/>
              <a:gd name="G39" fmla="+- 1 0 0"/>
              <a:gd name="G40" fmla="+- 1 0 0"/>
              <a:gd name="G41" fmla="+- 1 0 0"/>
              <a:gd name="G42" fmla="+- 1 0 0"/>
              <a:gd name="G43" fmla="+- 1 0 0"/>
              <a:gd name="G44" fmla="+- 1 0 0"/>
              <a:gd name="G45" fmla="+- 1 0 0"/>
              <a:gd name="G46" fmla="+- 1 0 0"/>
              <a:gd name="G47" fmla="+- 1 0 0"/>
              <a:gd name="G48" fmla="+- 1 0 0"/>
              <a:gd name="G49" fmla="+- 1 0 0"/>
              <a:gd name="G50" fmla="+- 1 0 0"/>
              <a:gd name="G51" fmla="+- 1 0 0"/>
              <a:gd name="G52" fmla="+- 1 0 0"/>
              <a:gd name="G53" fmla="+- 1 0 0"/>
              <a:gd name="G54" fmla="*/ 1 34769 25408"/>
              <a:gd name="G55" fmla="+- 1 0 0"/>
              <a:gd name="G56" fmla="+- 1 0 0"/>
              <a:gd name="G57" fmla="+- 1 0 0"/>
              <a:gd name="G58" fmla="+- 1 0 0"/>
              <a:gd name="G59" fmla="+- 1 0 0"/>
              <a:gd name="G60" fmla="+- 1 0 0"/>
              <a:gd name="G61" fmla="+- 1 0 0"/>
              <a:gd name="G62" fmla="+- 1 0 0"/>
              <a:gd name="G63" fmla="+- 1 0 0"/>
              <a:gd name="T0" fmla="*/ 2615 256 1"/>
              <a:gd name="T1" fmla="*/ 0 256 1"/>
              <a:gd name="G64" fmla="+- 0 T0 T1"/>
              <a:gd name="G65" fmla="sin 1389 G64"/>
              <a:gd name="G66" fmla="+- 1 0 0"/>
              <a:gd name="G67" fmla="+- 1 0 0"/>
              <a:gd name="G68" fmla="+- 1 0 0"/>
              <a:gd name="G69" fmla="+- 1 0 0"/>
              <a:gd name="G70" fmla="+- 1 0 0"/>
              <a:gd name="G71" fmla="+- 1 0 0"/>
              <a:gd name="G72" fmla="+- 1 0 0"/>
              <a:gd name="G73" fmla="+- 1 0 0"/>
              <a:gd name="G74" fmla="+- 1 0 0"/>
              <a:gd name="G75" fmla="+- 1 0 0"/>
              <a:gd name="G76" fmla="+- 1 0 0"/>
              <a:gd name="G77" fmla="+- 1 0 0"/>
              <a:gd name="G78" fmla="+- 1 0 0"/>
              <a:gd name="G79" fmla="+- 1 0 0"/>
              <a:gd name="G80" fmla="+- 1 0 0"/>
              <a:gd name="G81" fmla="+- 1 0 0"/>
              <a:gd name="G82" fmla="+- 1 0 0"/>
              <a:gd name="G83" fmla="+- 1 0 0"/>
              <a:gd name="G84" fmla="+- 1 0 0"/>
              <a:gd name="G85" fmla="+- 1 0 0"/>
              <a:gd name="G86" fmla="+- 1 0 0"/>
              <a:gd name="G87" fmla="+- 1 0 0"/>
              <a:gd name="G88" fmla="+- 1 0 0"/>
              <a:gd name="G89" fmla="+- 1 0 0"/>
              <a:gd name="G90" fmla="+- 1 0 0"/>
              <a:gd name="G91" fmla="+- 1 0 0"/>
              <a:gd name="G92" fmla="+- 1 0 0"/>
              <a:gd name="G93" fmla="+- 1 0 0"/>
              <a:gd name="G94" fmla="+- 1 0 0"/>
              <a:gd name="G95" fmla="+- 1 0 0"/>
              <a:gd name="G96" fmla="+- 1 0 0"/>
              <a:gd name="G97" fmla="+- 1 0 0"/>
              <a:gd name="G98" fmla="+- 1 0 0"/>
              <a:gd name="G99" fmla="*/ 1 21845 29344"/>
              <a:gd name="G100" fmla="*/ 1 14235 60544"/>
              <a:gd name="G101" fmla="*/ 1 35987 55552"/>
              <a:gd name="G102" fmla="*/ G101 1 180"/>
              <a:gd name="G103" fmla="*/ G100 1 G102"/>
              <a:gd name="G104" fmla="+- 1 0 0"/>
              <a:gd name="G105" fmla="+- 1 0 0"/>
              <a:gd name="G106" fmla="+- 1 0 0"/>
              <a:gd name="G107" fmla="+- 1 0 0"/>
              <a:gd name="G108" fmla="+- 1 0 0"/>
              <a:gd name="G109" fmla="+- 1 0 0"/>
              <a:gd name="G110" fmla="+- 1 0 0"/>
              <a:gd name="G111" fmla="*/ 1 35231 52820"/>
              <a:gd name="G112" fmla="+- 57 0 0"/>
              <a:gd name="G113" fmla="+- 51099 0 0"/>
              <a:gd name="G114" fmla="+- 24683 0 0"/>
              <a:gd name="G115" fmla="*/ 1 15097 60544"/>
              <a:gd name="G116" fmla="*/ 1 35987 55552"/>
              <a:gd name="G117" fmla="*/ G116 1 180"/>
              <a:gd name="G118" fmla="*/ G115 1 G117"/>
              <a:gd name="G119" fmla="+- 1 0 0"/>
              <a:gd name="G120" fmla="+- 1 0 0"/>
              <a:gd name="G121" fmla="+- 1 0 0"/>
              <a:gd name="G122" fmla="+- 1 0 0"/>
              <a:gd name="G123" fmla="+- 1 0 0"/>
              <a:gd name="G124" fmla="+- 1 0 0"/>
              <a:gd name="G125" fmla="+- 1 0 0"/>
              <a:gd name="G126" fmla="+- 1 0 0"/>
              <a:gd name="G127" fmla="+- 1 0 0"/>
              <a:gd name="G128" fmla="+- 1 0 0"/>
              <a:gd name="G129" fmla="+- 1 0 0"/>
              <a:gd name="G130" fmla="+- 1 0 0"/>
              <a:gd name="G131" fmla="+- 1 0 0"/>
              <a:gd name="G132" fmla="+- 1 0 0"/>
              <a:gd name="G133" fmla="+- 1 0 0"/>
              <a:gd name="G134" fmla="+- 1 0 0"/>
              <a:gd name="G135" fmla="+- 1 0 0"/>
              <a:gd name="G136" fmla="+- 1 0 0"/>
              <a:gd name="T2" fmla="*/ 4298950 w 3588"/>
              <a:gd name="T3" fmla="*/ 2379663 h 1836"/>
              <a:gd name="T4" fmla="*/ 4500563 w 3588"/>
              <a:gd name="T5" fmla="*/ 2665413 h 1836"/>
              <a:gd name="T6" fmla="*/ 5434013 w 3588"/>
              <a:gd name="T7" fmla="*/ 2886075 h 1836"/>
              <a:gd name="T8" fmla="*/ 5683250 w 3588"/>
              <a:gd name="T9" fmla="*/ 2851150 h 1836"/>
              <a:gd name="T10" fmla="*/ 5668963 w 3588"/>
              <a:gd name="T11" fmla="*/ 2338388 h 1836"/>
              <a:gd name="T12" fmla="*/ 5494338 w 3588"/>
              <a:gd name="T13" fmla="*/ 1744663 h 1836"/>
              <a:gd name="T14" fmla="*/ 5222875 w 3588"/>
              <a:gd name="T15" fmla="*/ 1246188 h 1836"/>
              <a:gd name="T16" fmla="*/ 4856163 w 3588"/>
              <a:gd name="T17" fmla="*/ 795338 h 1836"/>
              <a:gd name="T18" fmla="*/ 4433888 w 3588"/>
              <a:gd name="T19" fmla="*/ 439738 h 1836"/>
              <a:gd name="T20" fmla="*/ 3759200 w 3588"/>
              <a:gd name="T21" fmla="*/ 63500 h 1836"/>
              <a:gd name="T22" fmla="*/ 3325813 w 3588"/>
              <a:gd name="T23" fmla="*/ 63500 h 1836"/>
              <a:gd name="T24" fmla="*/ 2552700 w 3588"/>
              <a:gd name="T25" fmla="*/ 561975 h 1836"/>
              <a:gd name="T26" fmla="*/ 1485900 w 3588"/>
              <a:gd name="T27" fmla="*/ 1457325 h 1836"/>
              <a:gd name="T28" fmla="*/ 650875 w 3588"/>
              <a:gd name="T29" fmla="*/ 2259013 h 1836"/>
              <a:gd name="T30" fmla="*/ 0 w 3588"/>
              <a:gd name="T31" fmla="*/ 2563813 h 1836"/>
              <a:gd name="T32" fmla="*/ 831850 w 3588"/>
              <a:gd name="T33" fmla="*/ 2303463 h 1836"/>
              <a:gd name="T34" fmla="*/ 1309688 w 3588"/>
              <a:gd name="T35" fmla="*/ 1930400 h 1836"/>
              <a:gd name="T36" fmla="*/ 2041525 w 3588"/>
              <a:gd name="T37" fmla="*/ 1697038 h 1836"/>
              <a:gd name="T38" fmla="*/ 3087688 w 3588"/>
              <a:gd name="T39" fmla="*/ 1631950 h 1836"/>
              <a:gd name="T40" fmla="*/ 3771900 w 3588"/>
              <a:gd name="T41" fmla="*/ 1720850 h 1836"/>
              <a:gd name="T42" fmla="*/ 4114800 w 3588"/>
              <a:gd name="T43" fmla="*/ 1946275 h 1836"/>
              <a:gd name="T44" fmla="*/ 3906838 w 3588"/>
              <a:gd name="T45" fmla="*/ 2052638 h 1836"/>
              <a:gd name="T46" fmla="*/ 3433763 w 3588"/>
              <a:gd name="T47" fmla="*/ 2012950 h 1836"/>
              <a:gd name="T48" fmla="*/ 2916238 w 3588"/>
              <a:gd name="T49" fmla="*/ 2025650 h 1836"/>
              <a:gd name="T50" fmla="*/ 2322513 w 3588"/>
              <a:gd name="T51" fmla="*/ 2052638 h 1836"/>
              <a:gd name="T52" fmla="*/ 1828800 w 3588"/>
              <a:gd name="T53" fmla="*/ 2016125 h 1836"/>
              <a:gd name="T54" fmla="*/ 1470025 w 3588"/>
              <a:gd name="T55" fmla="*/ 2184400 h 1836"/>
              <a:gd name="T56" fmla="*/ 1487488 w 3588"/>
              <a:gd name="T57" fmla="*/ 2436813 h 1836"/>
              <a:gd name="T58" fmla="*/ 1728788 w 3588"/>
              <a:gd name="T59" fmla="*/ 2563813 h 1836"/>
              <a:gd name="T60" fmla="*/ 2241550 w 3588"/>
              <a:gd name="T61" fmla="*/ 2549525 h 1836"/>
              <a:gd name="T62" fmla="*/ 2554288 w 3588"/>
              <a:gd name="T63" fmla="*/ 2271713 h 1836"/>
              <a:gd name="T64" fmla="*/ 2779713 w 3588"/>
              <a:gd name="T65" fmla="*/ 2271713 h 1836"/>
              <a:gd name="T66" fmla="*/ 2776538 w 3588"/>
              <a:gd name="T67" fmla="*/ 2557463 h 1836"/>
              <a:gd name="T68" fmla="*/ 2889250 w 3588"/>
              <a:gd name="T69" fmla="*/ 2752725 h 1836"/>
              <a:gd name="T70" fmla="*/ 3128963 w 3588"/>
              <a:gd name="T71" fmla="*/ 2452688 h 1836"/>
              <a:gd name="T72" fmla="*/ 3162300 w 3588"/>
              <a:gd name="T73" fmla="*/ 2159000 h 1836"/>
              <a:gd name="T74" fmla="*/ 3403600 w 3588"/>
              <a:gd name="T75" fmla="*/ 2408238 h 1836"/>
              <a:gd name="T76" fmla="*/ 3665538 w 3588"/>
              <a:gd name="T77" fmla="*/ 2619375 h 1836"/>
              <a:gd name="T78" fmla="*/ 3554413 w 3588"/>
              <a:gd name="T79" fmla="*/ 2303463 h 1836"/>
              <a:gd name="T80" fmla="*/ 3725863 w 3588"/>
              <a:gd name="T81" fmla="*/ 2178050 h 1836"/>
              <a:gd name="T82" fmla="*/ 3933825 w 3588"/>
              <a:gd name="T83" fmla="*/ 2532063 h 1836"/>
              <a:gd name="T84" fmla="*/ 4084638 w 3588"/>
              <a:gd name="T85" fmla="*/ 2513013 h 1836"/>
              <a:gd name="T86" fmla="*/ 4078288 w 3588"/>
              <a:gd name="T87" fmla="*/ 2205038 h 1836"/>
            </a:gdLst>
            <a:ahLst/>
            <a:cxnLst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3588" h="1836">
                <a:moveTo>
                  <a:pt x="2618" y="1389"/>
                </a:moveTo>
                <a:lnTo>
                  <a:pt x="2668" y="1425"/>
                </a:lnTo>
                <a:lnTo>
                  <a:pt x="2708" y="1499"/>
                </a:lnTo>
                <a:lnTo>
                  <a:pt x="2747" y="1589"/>
                </a:lnTo>
                <a:lnTo>
                  <a:pt x="2785" y="1665"/>
                </a:lnTo>
                <a:lnTo>
                  <a:pt x="2835" y="1679"/>
                </a:lnTo>
                <a:lnTo>
                  <a:pt x="3023" y="1715"/>
                </a:lnTo>
                <a:lnTo>
                  <a:pt x="3284" y="1774"/>
                </a:lnTo>
                <a:lnTo>
                  <a:pt x="3423" y="1818"/>
                </a:lnTo>
                <a:lnTo>
                  <a:pt x="3529" y="1836"/>
                </a:lnTo>
                <a:lnTo>
                  <a:pt x="3561" y="1822"/>
                </a:lnTo>
                <a:lnTo>
                  <a:pt x="3580" y="1796"/>
                </a:lnTo>
                <a:lnTo>
                  <a:pt x="3588" y="1723"/>
                </a:lnTo>
                <a:lnTo>
                  <a:pt x="3588" y="1593"/>
                </a:lnTo>
                <a:lnTo>
                  <a:pt x="3571" y="1473"/>
                </a:lnTo>
                <a:lnTo>
                  <a:pt x="3537" y="1326"/>
                </a:lnTo>
                <a:lnTo>
                  <a:pt x="3493" y="1198"/>
                </a:lnTo>
                <a:lnTo>
                  <a:pt x="3461" y="1099"/>
                </a:lnTo>
                <a:lnTo>
                  <a:pt x="3400" y="969"/>
                </a:lnTo>
                <a:lnTo>
                  <a:pt x="3349" y="875"/>
                </a:lnTo>
                <a:lnTo>
                  <a:pt x="3290" y="785"/>
                </a:lnTo>
                <a:lnTo>
                  <a:pt x="3205" y="664"/>
                </a:lnTo>
                <a:lnTo>
                  <a:pt x="3144" y="589"/>
                </a:lnTo>
                <a:lnTo>
                  <a:pt x="3059" y="501"/>
                </a:lnTo>
                <a:lnTo>
                  <a:pt x="2992" y="435"/>
                </a:lnTo>
                <a:lnTo>
                  <a:pt x="2899" y="357"/>
                </a:lnTo>
                <a:lnTo>
                  <a:pt x="2793" y="277"/>
                </a:lnTo>
                <a:lnTo>
                  <a:pt x="2641" y="186"/>
                </a:lnTo>
                <a:lnTo>
                  <a:pt x="2522" y="117"/>
                </a:lnTo>
                <a:lnTo>
                  <a:pt x="2368" y="40"/>
                </a:lnTo>
                <a:lnTo>
                  <a:pt x="2248" y="0"/>
                </a:lnTo>
                <a:lnTo>
                  <a:pt x="2171" y="0"/>
                </a:lnTo>
                <a:lnTo>
                  <a:pt x="2095" y="40"/>
                </a:lnTo>
                <a:lnTo>
                  <a:pt x="1938" y="126"/>
                </a:lnTo>
                <a:lnTo>
                  <a:pt x="1752" y="246"/>
                </a:lnTo>
                <a:lnTo>
                  <a:pt x="1608" y="354"/>
                </a:lnTo>
                <a:lnTo>
                  <a:pt x="1392" y="522"/>
                </a:lnTo>
                <a:lnTo>
                  <a:pt x="1134" y="738"/>
                </a:lnTo>
                <a:lnTo>
                  <a:pt x="936" y="918"/>
                </a:lnTo>
                <a:lnTo>
                  <a:pt x="726" y="1122"/>
                </a:lnTo>
                <a:lnTo>
                  <a:pt x="546" y="1296"/>
                </a:lnTo>
                <a:lnTo>
                  <a:pt x="410" y="1423"/>
                </a:lnTo>
                <a:lnTo>
                  <a:pt x="290" y="1511"/>
                </a:lnTo>
                <a:lnTo>
                  <a:pt x="159" y="1571"/>
                </a:lnTo>
                <a:lnTo>
                  <a:pt x="0" y="1615"/>
                </a:lnTo>
                <a:lnTo>
                  <a:pt x="190" y="1607"/>
                </a:lnTo>
                <a:lnTo>
                  <a:pt x="357" y="1556"/>
                </a:lnTo>
                <a:lnTo>
                  <a:pt x="524" y="1451"/>
                </a:lnTo>
                <a:lnTo>
                  <a:pt x="647" y="1366"/>
                </a:lnTo>
                <a:lnTo>
                  <a:pt x="736" y="1288"/>
                </a:lnTo>
                <a:lnTo>
                  <a:pt x="825" y="1216"/>
                </a:lnTo>
                <a:lnTo>
                  <a:pt x="951" y="1155"/>
                </a:lnTo>
                <a:lnTo>
                  <a:pt x="1129" y="1099"/>
                </a:lnTo>
                <a:lnTo>
                  <a:pt x="1286" y="1069"/>
                </a:lnTo>
                <a:lnTo>
                  <a:pt x="1499" y="1044"/>
                </a:lnTo>
                <a:lnTo>
                  <a:pt x="1763" y="1023"/>
                </a:lnTo>
                <a:lnTo>
                  <a:pt x="1945" y="1028"/>
                </a:lnTo>
                <a:lnTo>
                  <a:pt x="2104" y="1040"/>
                </a:lnTo>
                <a:lnTo>
                  <a:pt x="2243" y="1053"/>
                </a:lnTo>
                <a:lnTo>
                  <a:pt x="2376" y="1084"/>
                </a:lnTo>
                <a:lnTo>
                  <a:pt x="2467" y="1124"/>
                </a:lnTo>
                <a:lnTo>
                  <a:pt x="2544" y="1172"/>
                </a:lnTo>
                <a:lnTo>
                  <a:pt x="2592" y="1226"/>
                </a:lnTo>
                <a:lnTo>
                  <a:pt x="2639" y="1306"/>
                </a:lnTo>
                <a:lnTo>
                  <a:pt x="2563" y="1301"/>
                </a:lnTo>
                <a:lnTo>
                  <a:pt x="2461" y="1293"/>
                </a:lnTo>
                <a:lnTo>
                  <a:pt x="2364" y="1282"/>
                </a:lnTo>
                <a:lnTo>
                  <a:pt x="2258" y="1270"/>
                </a:lnTo>
                <a:lnTo>
                  <a:pt x="2163" y="1268"/>
                </a:lnTo>
                <a:lnTo>
                  <a:pt x="2085" y="1268"/>
                </a:lnTo>
                <a:lnTo>
                  <a:pt x="1952" y="1270"/>
                </a:lnTo>
                <a:lnTo>
                  <a:pt x="1837" y="1276"/>
                </a:lnTo>
                <a:lnTo>
                  <a:pt x="1710" y="1276"/>
                </a:lnTo>
                <a:lnTo>
                  <a:pt x="1596" y="1293"/>
                </a:lnTo>
                <a:lnTo>
                  <a:pt x="1463" y="1293"/>
                </a:lnTo>
                <a:lnTo>
                  <a:pt x="1319" y="1276"/>
                </a:lnTo>
                <a:lnTo>
                  <a:pt x="1218" y="1270"/>
                </a:lnTo>
                <a:lnTo>
                  <a:pt x="1152" y="1270"/>
                </a:lnTo>
                <a:lnTo>
                  <a:pt x="1064" y="1293"/>
                </a:lnTo>
                <a:lnTo>
                  <a:pt x="983" y="1322"/>
                </a:lnTo>
                <a:lnTo>
                  <a:pt x="926" y="1376"/>
                </a:lnTo>
                <a:lnTo>
                  <a:pt x="901" y="1433"/>
                </a:lnTo>
                <a:lnTo>
                  <a:pt x="911" y="1493"/>
                </a:lnTo>
                <a:lnTo>
                  <a:pt x="937" y="1535"/>
                </a:lnTo>
                <a:lnTo>
                  <a:pt x="968" y="1565"/>
                </a:lnTo>
                <a:lnTo>
                  <a:pt x="1015" y="1595"/>
                </a:lnTo>
                <a:lnTo>
                  <a:pt x="1089" y="1615"/>
                </a:lnTo>
                <a:lnTo>
                  <a:pt x="1184" y="1631"/>
                </a:lnTo>
                <a:lnTo>
                  <a:pt x="1302" y="1627"/>
                </a:lnTo>
                <a:lnTo>
                  <a:pt x="1412" y="1606"/>
                </a:lnTo>
                <a:lnTo>
                  <a:pt x="1529" y="1567"/>
                </a:lnTo>
                <a:lnTo>
                  <a:pt x="1577" y="1475"/>
                </a:lnTo>
                <a:lnTo>
                  <a:pt x="1609" y="1431"/>
                </a:lnTo>
                <a:lnTo>
                  <a:pt x="1660" y="1406"/>
                </a:lnTo>
                <a:lnTo>
                  <a:pt x="1710" y="1406"/>
                </a:lnTo>
                <a:lnTo>
                  <a:pt x="1751" y="1431"/>
                </a:lnTo>
                <a:lnTo>
                  <a:pt x="1744" y="1509"/>
                </a:lnTo>
                <a:lnTo>
                  <a:pt x="1744" y="1571"/>
                </a:lnTo>
                <a:lnTo>
                  <a:pt x="1749" y="1611"/>
                </a:lnTo>
                <a:lnTo>
                  <a:pt x="1755" y="1667"/>
                </a:lnTo>
                <a:lnTo>
                  <a:pt x="1770" y="1715"/>
                </a:lnTo>
                <a:lnTo>
                  <a:pt x="1820" y="1734"/>
                </a:lnTo>
                <a:lnTo>
                  <a:pt x="2017" y="1684"/>
                </a:lnTo>
                <a:lnTo>
                  <a:pt x="1992" y="1617"/>
                </a:lnTo>
                <a:lnTo>
                  <a:pt x="1971" y="1545"/>
                </a:lnTo>
                <a:lnTo>
                  <a:pt x="1960" y="1491"/>
                </a:lnTo>
                <a:lnTo>
                  <a:pt x="1945" y="1403"/>
                </a:lnTo>
                <a:lnTo>
                  <a:pt x="1992" y="1360"/>
                </a:lnTo>
                <a:lnTo>
                  <a:pt x="2055" y="1370"/>
                </a:lnTo>
                <a:lnTo>
                  <a:pt x="2100" y="1437"/>
                </a:lnTo>
                <a:lnTo>
                  <a:pt x="2144" y="1517"/>
                </a:lnTo>
                <a:lnTo>
                  <a:pt x="2201" y="1617"/>
                </a:lnTo>
                <a:lnTo>
                  <a:pt x="2226" y="1656"/>
                </a:lnTo>
                <a:lnTo>
                  <a:pt x="2309" y="1650"/>
                </a:lnTo>
                <a:lnTo>
                  <a:pt x="2277" y="1583"/>
                </a:lnTo>
                <a:lnTo>
                  <a:pt x="2264" y="1533"/>
                </a:lnTo>
                <a:lnTo>
                  <a:pt x="2239" y="1451"/>
                </a:lnTo>
                <a:lnTo>
                  <a:pt x="2237" y="1397"/>
                </a:lnTo>
                <a:lnTo>
                  <a:pt x="2288" y="1366"/>
                </a:lnTo>
                <a:lnTo>
                  <a:pt x="2347" y="1372"/>
                </a:lnTo>
                <a:lnTo>
                  <a:pt x="2385" y="1406"/>
                </a:lnTo>
                <a:lnTo>
                  <a:pt x="2421" y="1485"/>
                </a:lnTo>
                <a:lnTo>
                  <a:pt x="2478" y="1595"/>
                </a:lnTo>
                <a:lnTo>
                  <a:pt x="2517" y="1653"/>
                </a:lnTo>
                <a:lnTo>
                  <a:pt x="2586" y="1653"/>
                </a:lnTo>
                <a:lnTo>
                  <a:pt x="2573" y="1583"/>
                </a:lnTo>
                <a:lnTo>
                  <a:pt x="2550" y="1517"/>
                </a:lnTo>
                <a:lnTo>
                  <a:pt x="2529" y="1431"/>
                </a:lnTo>
                <a:lnTo>
                  <a:pt x="2569" y="1389"/>
                </a:lnTo>
                <a:lnTo>
                  <a:pt x="2615" y="1386"/>
                </a:lnTo>
              </a:path>
            </a:pathLst>
          </a:custGeom>
          <a:solidFill>
            <a:srgbClr val="CCFFFF"/>
          </a:solidFill>
          <a:ln w="19080" cap="flat">
            <a:solidFill>
              <a:srgbClr val="CC66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  <p:sp>
        <p:nvSpPr>
          <p:cNvPr id="65544" name="Freeform 8"/>
          <p:cNvSpPr>
            <a:spLocks noChangeArrowheads="1"/>
          </p:cNvSpPr>
          <p:nvPr/>
        </p:nvSpPr>
        <p:spPr bwMode="auto">
          <a:xfrm>
            <a:off x="6137275" y="3760789"/>
            <a:ext cx="50800" cy="185737"/>
          </a:xfrm>
          <a:custGeom>
            <a:avLst/>
            <a:gdLst>
              <a:gd name="G0" fmla="*/ 1 0 0"/>
              <a:gd name="G1" fmla="+- 65523 0 0"/>
              <a:gd name="G2" fmla="*/ 1 28073 61504"/>
              <a:gd name="G3" fmla="*/ 1 36935 15648"/>
              <a:gd name="G4" fmla="+- 1 0 0"/>
              <a:gd name="G5" fmla="+- 40960 0 0"/>
              <a:gd name="T0" fmla="*/ 4763 w 32"/>
              <a:gd name="T1" fmla="*/ 0 h 117"/>
              <a:gd name="T2" fmla="*/ 4763 w 32"/>
              <a:gd name="T3" fmla="*/ 57150 h 117"/>
              <a:gd name="T4" fmla="*/ 0 w 32"/>
              <a:gd name="T5" fmla="*/ 95250 h 117"/>
              <a:gd name="T6" fmla="*/ 1588 w 32"/>
              <a:gd name="T7" fmla="*/ 117475 h 117"/>
              <a:gd name="T8" fmla="*/ 11113 w 32"/>
              <a:gd name="T9" fmla="*/ 139700 h 117"/>
              <a:gd name="T10" fmla="*/ 50800 w 32"/>
              <a:gd name="T11" fmla="*/ 185737 h 1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2" h="117">
                <a:moveTo>
                  <a:pt x="3" y="0"/>
                </a:moveTo>
                <a:lnTo>
                  <a:pt x="3" y="36"/>
                </a:lnTo>
                <a:lnTo>
                  <a:pt x="0" y="60"/>
                </a:lnTo>
                <a:lnTo>
                  <a:pt x="1" y="74"/>
                </a:lnTo>
                <a:lnTo>
                  <a:pt x="7" y="88"/>
                </a:lnTo>
                <a:lnTo>
                  <a:pt x="32" y="117"/>
                </a:lnTo>
              </a:path>
            </a:pathLst>
          </a:custGeom>
          <a:noFill/>
          <a:ln w="9360" cap="sq">
            <a:solidFill>
              <a:srgbClr val="CC66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  <p:sp>
        <p:nvSpPr>
          <p:cNvPr id="65545" name="Freeform 9"/>
          <p:cNvSpPr>
            <a:spLocks noChangeArrowheads="1"/>
          </p:cNvSpPr>
          <p:nvPr/>
        </p:nvSpPr>
        <p:spPr bwMode="auto">
          <a:xfrm>
            <a:off x="6651625" y="3765550"/>
            <a:ext cx="46038" cy="171450"/>
          </a:xfrm>
          <a:custGeom>
            <a:avLst/>
            <a:gdLst>
              <a:gd name="G0" fmla="+- 1 0 0"/>
              <a:gd name="T0" fmla="*/ 10 256 1"/>
              <a:gd name="T1" fmla="*/ 0 256 1"/>
              <a:gd name="G1" fmla="+- 0 T0 T1"/>
              <a:gd name="G2" fmla="sin 61 G1"/>
              <a:gd name="G3" fmla="+- 65534 0 0"/>
              <a:gd name="G4" fmla="*/ 1 16385 2"/>
              <a:gd name="G5" fmla="*/ 1 32768 5"/>
              <a:gd name="T2" fmla="*/ 46038 w 29"/>
              <a:gd name="T3" fmla="*/ 171450 h 108"/>
              <a:gd name="T4" fmla="*/ 20638 w 29"/>
              <a:gd name="T5" fmla="*/ 130175 h 108"/>
              <a:gd name="T6" fmla="*/ 14288 w 29"/>
              <a:gd name="T7" fmla="*/ 96838 h 108"/>
              <a:gd name="T8" fmla="*/ 15875 w 29"/>
              <a:gd name="T9" fmla="*/ 65088 h 108"/>
              <a:gd name="T10" fmla="*/ 0 w 29"/>
              <a:gd name="T11" fmla="*/ 0 h 108"/>
            </a:gdLst>
            <a:ahLst/>
            <a:cxnLst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9" h="108">
                <a:moveTo>
                  <a:pt x="29" y="108"/>
                </a:moveTo>
                <a:lnTo>
                  <a:pt x="13" y="82"/>
                </a:lnTo>
                <a:lnTo>
                  <a:pt x="9" y="61"/>
                </a:lnTo>
                <a:lnTo>
                  <a:pt x="10" y="41"/>
                </a:lnTo>
                <a:lnTo>
                  <a:pt x="0" y="0"/>
                </a:lnTo>
              </a:path>
            </a:pathLst>
          </a:custGeom>
          <a:noFill/>
          <a:ln w="9360" cap="sq">
            <a:solidFill>
              <a:srgbClr val="CC66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  <p:sp>
        <p:nvSpPr>
          <p:cNvPr id="65546" name="Freeform 10"/>
          <p:cNvSpPr>
            <a:spLocks noChangeArrowheads="1"/>
          </p:cNvSpPr>
          <p:nvPr/>
        </p:nvSpPr>
        <p:spPr bwMode="auto">
          <a:xfrm>
            <a:off x="6729414" y="3775075"/>
            <a:ext cx="28575" cy="152400"/>
          </a:xfrm>
          <a:custGeom>
            <a:avLst/>
            <a:gdLst>
              <a:gd name="G0" fmla="+- 1 0 0"/>
              <a:gd name="G1" fmla="+- 23 0 0"/>
              <a:gd name="G2" fmla="*/ 1 0 0"/>
              <a:gd name="G3" fmla="*/ 1 16385 2"/>
              <a:gd name="G4" fmla="*/ 1 32768 5"/>
              <a:gd name="T0" fmla="*/ 28575 w 18"/>
              <a:gd name="T1" fmla="*/ 152400 h 96"/>
              <a:gd name="T2" fmla="*/ 4763 w 18"/>
              <a:gd name="T3" fmla="*/ 106363 h 96"/>
              <a:gd name="T4" fmla="*/ 0 w 18"/>
              <a:gd name="T5" fmla="*/ 80963 h 96"/>
              <a:gd name="T6" fmla="*/ 11113 w 18"/>
              <a:gd name="T7" fmla="*/ 55563 h 96"/>
              <a:gd name="T8" fmla="*/ 1588 w 18"/>
              <a:gd name="T9" fmla="*/ 0 h 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8" h="96">
                <a:moveTo>
                  <a:pt x="18" y="96"/>
                </a:moveTo>
                <a:lnTo>
                  <a:pt x="3" y="67"/>
                </a:lnTo>
                <a:lnTo>
                  <a:pt x="0" y="51"/>
                </a:lnTo>
                <a:lnTo>
                  <a:pt x="7" y="35"/>
                </a:lnTo>
                <a:lnTo>
                  <a:pt x="1" y="0"/>
                </a:lnTo>
              </a:path>
            </a:pathLst>
          </a:custGeom>
          <a:noFill/>
          <a:ln w="9360" cap="sq">
            <a:solidFill>
              <a:srgbClr val="CC66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  <p:sp>
        <p:nvSpPr>
          <p:cNvPr id="65547" name="Freeform 11"/>
          <p:cNvSpPr>
            <a:spLocks noChangeArrowheads="1"/>
          </p:cNvSpPr>
          <p:nvPr/>
        </p:nvSpPr>
        <p:spPr bwMode="auto">
          <a:xfrm>
            <a:off x="7124700" y="3821113"/>
            <a:ext cx="20638" cy="144462"/>
          </a:xfrm>
          <a:custGeom>
            <a:avLst/>
            <a:gdLst>
              <a:gd name="G0" fmla="*/ 1 1393 0"/>
              <a:gd name="G1" fmla="+- 49 0 0"/>
              <a:gd name="G2" fmla="*/ 1 0 0"/>
              <a:gd name="G3" fmla="*/ 1 16385 2"/>
              <a:gd name="G4" fmla="*/ 1 32768 5"/>
              <a:gd name="T0" fmla="*/ 17463 w 13"/>
              <a:gd name="T1" fmla="*/ 144462 h 91"/>
              <a:gd name="T2" fmla="*/ 0 w 13"/>
              <a:gd name="T3" fmla="*/ 103187 h 91"/>
              <a:gd name="T4" fmla="*/ 4763 w 13"/>
              <a:gd name="T5" fmla="*/ 77787 h 91"/>
              <a:gd name="T6" fmla="*/ 19050 w 13"/>
              <a:gd name="T7" fmla="*/ 39687 h 91"/>
              <a:gd name="T8" fmla="*/ 20638 w 13"/>
              <a:gd name="T9" fmla="*/ 0 h 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3" h="91">
                <a:moveTo>
                  <a:pt x="11" y="91"/>
                </a:moveTo>
                <a:lnTo>
                  <a:pt x="0" y="65"/>
                </a:lnTo>
                <a:lnTo>
                  <a:pt x="3" y="49"/>
                </a:lnTo>
                <a:lnTo>
                  <a:pt x="12" y="25"/>
                </a:lnTo>
                <a:lnTo>
                  <a:pt x="13" y="0"/>
                </a:lnTo>
              </a:path>
            </a:pathLst>
          </a:custGeom>
          <a:noFill/>
          <a:ln w="9360" cap="sq">
            <a:solidFill>
              <a:srgbClr val="CC66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  <p:sp>
        <p:nvSpPr>
          <p:cNvPr id="65548" name="Freeform 12"/>
          <p:cNvSpPr>
            <a:spLocks noChangeArrowheads="1"/>
          </p:cNvSpPr>
          <p:nvPr/>
        </p:nvSpPr>
        <p:spPr bwMode="auto">
          <a:xfrm>
            <a:off x="7200900" y="3821114"/>
            <a:ext cx="14288" cy="130175"/>
          </a:xfrm>
          <a:custGeom>
            <a:avLst/>
            <a:gdLst>
              <a:gd name="G0" fmla="+- 82 0 0"/>
              <a:gd name="G1" fmla="*/ 1 34179 51200"/>
              <a:gd name="G2" fmla="*/ 1 35987 55552"/>
              <a:gd name="G3" fmla="*/ G2 1 180"/>
              <a:gd name="G4" fmla="*/ G1 1 G3"/>
              <a:gd name="G5" fmla="+- 10 0 0"/>
              <a:gd name="G6" fmla="*/ 1 16385 2"/>
              <a:gd name="G7" fmla="*/ 1 32768 5"/>
              <a:gd name="T0" fmla="*/ 7938 w 9"/>
              <a:gd name="T1" fmla="*/ 130175 h 82"/>
              <a:gd name="T2" fmla="*/ 0 w 9"/>
              <a:gd name="T3" fmla="*/ 100013 h 82"/>
              <a:gd name="T4" fmla="*/ 12700 w 9"/>
              <a:gd name="T5" fmla="*/ 69850 h 82"/>
              <a:gd name="T6" fmla="*/ 14288 w 9"/>
              <a:gd name="T7" fmla="*/ 39688 h 82"/>
              <a:gd name="T8" fmla="*/ 11113 w 9"/>
              <a:gd name="T9" fmla="*/ 0 h 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" h="82">
                <a:moveTo>
                  <a:pt x="5" y="82"/>
                </a:moveTo>
                <a:lnTo>
                  <a:pt x="0" y="63"/>
                </a:lnTo>
                <a:lnTo>
                  <a:pt x="8" y="44"/>
                </a:lnTo>
                <a:lnTo>
                  <a:pt x="9" y="25"/>
                </a:lnTo>
                <a:lnTo>
                  <a:pt x="7" y="0"/>
                </a:lnTo>
              </a:path>
            </a:pathLst>
          </a:custGeom>
          <a:noFill/>
          <a:ln w="9360" cap="sq">
            <a:solidFill>
              <a:srgbClr val="CC66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  <p:sp>
        <p:nvSpPr>
          <p:cNvPr id="65549" name="Freeform 13"/>
          <p:cNvSpPr>
            <a:spLocks noChangeArrowheads="1"/>
          </p:cNvSpPr>
          <p:nvPr/>
        </p:nvSpPr>
        <p:spPr bwMode="auto">
          <a:xfrm>
            <a:off x="5754689" y="3781426"/>
            <a:ext cx="22225" cy="200025"/>
          </a:xfrm>
          <a:custGeom>
            <a:avLst/>
            <a:gdLst>
              <a:gd name="G0" fmla="*/ 1 0 0"/>
              <a:gd name="G1" fmla="*/ 1 35987 55552"/>
              <a:gd name="G2" fmla="*/ G1 1 180"/>
              <a:gd name="G3" fmla="*/ G0 1 G2"/>
              <a:gd name="G4" fmla="+- 11 0 0"/>
              <a:gd name="G5" fmla="+- 65534 0 0"/>
              <a:gd name="G6" fmla="*/ 1 16385 2"/>
              <a:gd name="G7" fmla="*/ 1 32768 5"/>
              <a:gd name="T0" fmla="*/ 12700 w 14"/>
              <a:gd name="T1" fmla="*/ 200025 h 126"/>
              <a:gd name="T2" fmla="*/ 0 w 14"/>
              <a:gd name="T3" fmla="*/ 139700 h 126"/>
              <a:gd name="T4" fmla="*/ 6350 w 14"/>
              <a:gd name="T5" fmla="*/ 112713 h 126"/>
              <a:gd name="T6" fmla="*/ 17463 w 14"/>
              <a:gd name="T7" fmla="*/ 76200 h 126"/>
              <a:gd name="T8" fmla="*/ 22225 w 14"/>
              <a:gd name="T9" fmla="*/ 0 h 1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4" h="126">
                <a:moveTo>
                  <a:pt x="8" y="126"/>
                </a:moveTo>
                <a:lnTo>
                  <a:pt x="0" y="88"/>
                </a:lnTo>
                <a:lnTo>
                  <a:pt x="4" y="71"/>
                </a:lnTo>
                <a:lnTo>
                  <a:pt x="11" y="48"/>
                </a:lnTo>
                <a:lnTo>
                  <a:pt x="14" y="0"/>
                </a:lnTo>
              </a:path>
            </a:pathLst>
          </a:custGeom>
          <a:noFill/>
          <a:ln w="9360" cap="sq">
            <a:solidFill>
              <a:srgbClr val="CC66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  <p:sp>
        <p:nvSpPr>
          <p:cNvPr id="65550" name="Freeform 14"/>
          <p:cNvSpPr>
            <a:spLocks noChangeArrowheads="1"/>
          </p:cNvSpPr>
          <p:nvPr/>
        </p:nvSpPr>
        <p:spPr bwMode="auto">
          <a:xfrm>
            <a:off x="5813425" y="3776664"/>
            <a:ext cx="39688" cy="231775"/>
          </a:xfrm>
          <a:custGeom>
            <a:avLst/>
            <a:gdLst>
              <a:gd name="G0" fmla="*/ 1 0 0"/>
              <a:gd name="G1" fmla="+- 19 0 0"/>
              <a:gd name="G2" fmla="+- 1 0 0"/>
              <a:gd name="G3" fmla="*/ 1 16385 2"/>
              <a:gd name="G4" fmla="*/ 1 32768 5"/>
              <a:gd name="T0" fmla="*/ 9525 w 25"/>
              <a:gd name="T1" fmla="*/ 231775 h 146"/>
              <a:gd name="T2" fmla="*/ 0 w 25"/>
              <a:gd name="T3" fmla="*/ 142875 h 146"/>
              <a:gd name="T4" fmla="*/ 9525 w 25"/>
              <a:gd name="T5" fmla="*/ 122238 h 146"/>
              <a:gd name="T6" fmla="*/ 30163 w 25"/>
              <a:gd name="T7" fmla="*/ 80963 h 146"/>
              <a:gd name="T8" fmla="*/ 39688 w 25"/>
              <a:gd name="T9" fmla="*/ 0 h 1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5" h="146">
                <a:moveTo>
                  <a:pt x="6" y="146"/>
                </a:moveTo>
                <a:lnTo>
                  <a:pt x="0" y="90"/>
                </a:lnTo>
                <a:lnTo>
                  <a:pt x="6" y="77"/>
                </a:lnTo>
                <a:lnTo>
                  <a:pt x="19" y="51"/>
                </a:lnTo>
                <a:lnTo>
                  <a:pt x="25" y="0"/>
                </a:lnTo>
              </a:path>
            </a:pathLst>
          </a:custGeom>
          <a:noFill/>
          <a:ln w="9360" cap="sq">
            <a:solidFill>
              <a:srgbClr val="CC66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  <p:sp>
        <p:nvSpPr>
          <p:cNvPr id="65551" name="Freeform 15"/>
          <p:cNvSpPr>
            <a:spLocks noChangeArrowheads="1"/>
          </p:cNvSpPr>
          <p:nvPr/>
        </p:nvSpPr>
        <p:spPr bwMode="auto">
          <a:xfrm>
            <a:off x="5691189" y="3794125"/>
            <a:ext cx="26987" cy="185738"/>
          </a:xfrm>
          <a:custGeom>
            <a:avLst/>
            <a:gdLst>
              <a:gd name="G0" fmla="*/ 1 0 0"/>
              <a:gd name="G1" fmla="*/ 1 35987 55552"/>
              <a:gd name="G2" fmla="*/ G1 1 180"/>
              <a:gd name="G3" fmla="*/ G0 1 G2"/>
              <a:gd name="G4" fmla="+- 54 0 0"/>
              <a:gd name="G5" fmla="+- 65534 0 0"/>
              <a:gd name="G6" fmla="*/ 1 16385 2"/>
              <a:gd name="G7" fmla="*/ 1 32768 5"/>
              <a:gd name="T0" fmla="*/ 12700 w 17"/>
              <a:gd name="T1" fmla="*/ 185738 h 117"/>
              <a:gd name="T2" fmla="*/ 0 w 17"/>
              <a:gd name="T3" fmla="*/ 104775 h 117"/>
              <a:gd name="T4" fmla="*/ 7937 w 17"/>
              <a:gd name="T5" fmla="*/ 85725 h 117"/>
              <a:gd name="T6" fmla="*/ 26987 w 17"/>
              <a:gd name="T7" fmla="*/ 49213 h 117"/>
              <a:gd name="T8" fmla="*/ 22225 w 17"/>
              <a:gd name="T9" fmla="*/ 0 h 1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7" h="117">
                <a:moveTo>
                  <a:pt x="8" y="117"/>
                </a:moveTo>
                <a:lnTo>
                  <a:pt x="0" y="66"/>
                </a:lnTo>
                <a:lnTo>
                  <a:pt x="5" y="54"/>
                </a:lnTo>
                <a:lnTo>
                  <a:pt x="17" y="31"/>
                </a:lnTo>
                <a:lnTo>
                  <a:pt x="14" y="0"/>
                </a:lnTo>
              </a:path>
            </a:pathLst>
          </a:custGeom>
          <a:noFill/>
          <a:ln w="9360" cap="sq">
            <a:solidFill>
              <a:srgbClr val="CC66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  <p:sp>
        <p:nvSpPr>
          <p:cNvPr id="65552" name="Freeform 16"/>
          <p:cNvSpPr>
            <a:spLocks noChangeArrowheads="1"/>
          </p:cNvSpPr>
          <p:nvPr/>
        </p:nvSpPr>
        <p:spPr bwMode="auto">
          <a:xfrm>
            <a:off x="6570664" y="3760789"/>
            <a:ext cx="60325" cy="185737"/>
          </a:xfrm>
          <a:custGeom>
            <a:avLst/>
            <a:gdLst>
              <a:gd name="G0" fmla="+- 1 0 0"/>
              <a:gd name="G1" fmla="*/ 1 47215 25216"/>
              <a:gd name="G2" fmla="+- 65534 0 0"/>
              <a:gd name="G3" fmla="*/ 1 16385 2"/>
              <a:gd name="G4" fmla="*/ 1 32768 5"/>
              <a:gd name="T0" fmla="*/ 60325 w 38"/>
              <a:gd name="T1" fmla="*/ 185737 h 117"/>
              <a:gd name="T2" fmla="*/ 20638 w 38"/>
              <a:gd name="T3" fmla="*/ 128587 h 117"/>
              <a:gd name="T4" fmla="*/ 19050 w 38"/>
              <a:gd name="T5" fmla="*/ 92075 h 117"/>
              <a:gd name="T6" fmla="*/ 20638 w 38"/>
              <a:gd name="T7" fmla="*/ 66675 h 117"/>
              <a:gd name="T8" fmla="*/ 0 w 38"/>
              <a:gd name="T9" fmla="*/ 0 h 1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8" h="117">
                <a:moveTo>
                  <a:pt x="38" y="117"/>
                </a:moveTo>
                <a:lnTo>
                  <a:pt x="13" y="81"/>
                </a:lnTo>
                <a:lnTo>
                  <a:pt x="12" y="58"/>
                </a:lnTo>
                <a:lnTo>
                  <a:pt x="13" y="42"/>
                </a:lnTo>
                <a:lnTo>
                  <a:pt x="0" y="0"/>
                </a:lnTo>
              </a:path>
            </a:pathLst>
          </a:custGeom>
          <a:noFill/>
          <a:ln w="9360" cap="sq">
            <a:solidFill>
              <a:srgbClr val="CC66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  <p:sp>
        <p:nvSpPr>
          <p:cNvPr id="65553" name="Freeform 17"/>
          <p:cNvSpPr>
            <a:spLocks noChangeArrowheads="1"/>
          </p:cNvSpPr>
          <p:nvPr/>
        </p:nvSpPr>
        <p:spPr bwMode="auto">
          <a:xfrm>
            <a:off x="7053263" y="3805238"/>
            <a:ext cx="38100" cy="203200"/>
          </a:xfrm>
          <a:custGeom>
            <a:avLst/>
            <a:gdLst>
              <a:gd name="G0" fmla="+- 1 0 0"/>
              <a:gd name="G1" fmla="*/ 1 65 2"/>
              <a:gd name="G2" fmla="+- 65534 0 0"/>
              <a:gd name="G3" fmla="*/ 1 16385 2"/>
              <a:gd name="G4" fmla="*/ 1 32768 5"/>
              <a:gd name="T0" fmla="*/ 38100 w 24"/>
              <a:gd name="T1" fmla="*/ 203200 h 128"/>
              <a:gd name="T2" fmla="*/ 7938 w 24"/>
              <a:gd name="T3" fmla="*/ 138113 h 128"/>
              <a:gd name="T4" fmla="*/ 3175 w 24"/>
              <a:gd name="T5" fmla="*/ 95250 h 128"/>
              <a:gd name="T6" fmla="*/ 7938 w 24"/>
              <a:gd name="T7" fmla="*/ 47625 h 128"/>
              <a:gd name="T8" fmla="*/ 0 w 24"/>
              <a:gd name="T9" fmla="*/ 0 h 1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4" h="128">
                <a:moveTo>
                  <a:pt x="24" y="128"/>
                </a:moveTo>
                <a:lnTo>
                  <a:pt x="5" y="87"/>
                </a:lnTo>
                <a:lnTo>
                  <a:pt x="2" y="60"/>
                </a:lnTo>
                <a:lnTo>
                  <a:pt x="5" y="30"/>
                </a:lnTo>
                <a:lnTo>
                  <a:pt x="0" y="0"/>
                </a:lnTo>
              </a:path>
            </a:pathLst>
          </a:custGeom>
          <a:noFill/>
          <a:ln w="9360" cap="sq">
            <a:solidFill>
              <a:srgbClr val="CC66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  <p:sp>
        <p:nvSpPr>
          <p:cNvPr id="65554" name="Freeform 18"/>
          <p:cNvSpPr>
            <a:spLocks noChangeArrowheads="1"/>
          </p:cNvSpPr>
          <p:nvPr/>
        </p:nvSpPr>
        <p:spPr bwMode="auto">
          <a:xfrm>
            <a:off x="6210300" y="3762376"/>
            <a:ext cx="19050" cy="150813"/>
          </a:xfrm>
          <a:custGeom>
            <a:avLst/>
            <a:gdLst>
              <a:gd name="G0" fmla="+- 65514 0 0"/>
              <a:gd name="G1" fmla="+- 51 0 0"/>
              <a:gd name="G2" fmla="+- 76 0 0"/>
              <a:gd name="G3" fmla="*/ 1 16385 2"/>
              <a:gd name="G4" fmla="*/ 1 32768 5"/>
              <a:gd name="T0" fmla="*/ 0 w 12"/>
              <a:gd name="T1" fmla="*/ 0 h 95"/>
              <a:gd name="T2" fmla="*/ 12700 w 12"/>
              <a:gd name="T3" fmla="*/ 47625 h 95"/>
              <a:gd name="T4" fmla="*/ 4763 w 12"/>
              <a:gd name="T5" fmla="*/ 80963 h 95"/>
              <a:gd name="T6" fmla="*/ 3175 w 12"/>
              <a:gd name="T7" fmla="*/ 114300 h 95"/>
              <a:gd name="T8" fmla="*/ 19050 w 12"/>
              <a:gd name="T9" fmla="*/ 150813 h 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2" h="95">
                <a:moveTo>
                  <a:pt x="0" y="0"/>
                </a:moveTo>
                <a:lnTo>
                  <a:pt x="8" y="30"/>
                </a:lnTo>
                <a:lnTo>
                  <a:pt x="3" y="51"/>
                </a:lnTo>
                <a:lnTo>
                  <a:pt x="2" y="72"/>
                </a:lnTo>
                <a:lnTo>
                  <a:pt x="12" y="95"/>
                </a:lnTo>
              </a:path>
            </a:pathLst>
          </a:custGeom>
          <a:noFill/>
          <a:ln w="9360" cap="sq">
            <a:solidFill>
              <a:srgbClr val="CC66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  <p:sp>
        <p:nvSpPr>
          <p:cNvPr id="65555" name="Freeform 19"/>
          <p:cNvSpPr>
            <a:spLocks noChangeArrowheads="1"/>
          </p:cNvSpPr>
          <p:nvPr/>
        </p:nvSpPr>
        <p:spPr bwMode="auto">
          <a:xfrm>
            <a:off x="6275389" y="3767138"/>
            <a:ext cx="28575" cy="152400"/>
          </a:xfrm>
          <a:custGeom>
            <a:avLst/>
            <a:gdLst>
              <a:gd name="G0" fmla="+- 65522 0 0"/>
              <a:gd name="T0" fmla="*/ 3 256 1"/>
              <a:gd name="T1" fmla="*/ 0 256 1"/>
              <a:gd name="G1" fmla="+- 0 T0 T1"/>
              <a:gd name="G2" fmla="cos 41 G1"/>
              <a:gd name="G3" fmla="*/ 1 1079 63520"/>
              <a:gd name="G4" fmla="*/ 1 36935 15648"/>
              <a:gd name="G5" fmla="+- 1 0 0"/>
              <a:gd name="G6" fmla="+- 40960 0 0"/>
              <a:gd name="T2" fmla="*/ 0 w 18"/>
              <a:gd name="T3" fmla="*/ 0 h 96"/>
              <a:gd name="T4" fmla="*/ 15875 w 18"/>
              <a:gd name="T5" fmla="*/ 38100 h 96"/>
              <a:gd name="T6" fmla="*/ 15875 w 18"/>
              <a:gd name="T7" fmla="*/ 65088 h 96"/>
              <a:gd name="T8" fmla="*/ 4763 w 18"/>
              <a:gd name="T9" fmla="*/ 98425 h 96"/>
              <a:gd name="T10" fmla="*/ 11113 w 18"/>
              <a:gd name="T11" fmla="*/ 127000 h 96"/>
              <a:gd name="T12" fmla="*/ 28575 w 18"/>
              <a:gd name="T13" fmla="*/ 152400 h 96"/>
            </a:gdLst>
            <a:ahLst/>
            <a:cxnLst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8" h="96">
                <a:moveTo>
                  <a:pt x="0" y="0"/>
                </a:moveTo>
                <a:lnTo>
                  <a:pt x="10" y="24"/>
                </a:lnTo>
                <a:lnTo>
                  <a:pt x="10" y="41"/>
                </a:lnTo>
                <a:lnTo>
                  <a:pt x="3" y="62"/>
                </a:lnTo>
                <a:lnTo>
                  <a:pt x="7" y="80"/>
                </a:lnTo>
                <a:lnTo>
                  <a:pt x="18" y="96"/>
                </a:lnTo>
              </a:path>
            </a:pathLst>
          </a:custGeom>
          <a:noFill/>
          <a:ln w="9360" cap="sq">
            <a:solidFill>
              <a:srgbClr val="CC66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  <p:sp>
        <p:nvSpPr>
          <p:cNvPr id="65556" name="Freeform 20"/>
          <p:cNvSpPr>
            <a:spLocks noChangeArrowheads="1"/>
          </p:cNvSpPr>
          <p:nvPr/>
        </p:nvSpPr>
        <p:spPr bwMode="auto">
          <a:xfrm>
            <a:off x="6262689" y="4367213"/>
            <a:ext cx="1285875" cy="57150"/>
          </a:xfrm>
          <a:custGeom>
            <a:avLst/>
            <a:gdLst>
              <a:gd name="G0" fmla="+- 240 0 0"/>
              <a:gd name="G1" fmla="+- 1 0 0"/>
              <a:gd name="G2" fmla="+- 1 0 0"/>
              <a:gd name="G3" fmla="*/ 1 36935 15648"/>
              <a:gd name="G4" fmla="+- 1 0 0"/>
              <a:gd name="G5" fmla="+- 40960 0 0"/>
              <a:gd name="T0" fmla="*/ 0 w 810"/>
              <a:gd name="T1" fmla="*/ 57150 h 36"/>
              <a:gd name="T2" fmla="*/ 333375 w 810"/>
              <a:gd name="T3" fmla="*/ 9525 h 36"/>
              <a:gd name="T4" fmla="*/ 466725 w 810"/>
              <a:gd name="T5" fmla="*/ 0 h 36"/>
              <a:gd name="T6" fmla="*/ 800100 w 810"/>
              <a:gd name="T7" fmla="*/ 14288 h 36"/>
              <a:gd name="T8" fmla="*/ 909638 w 810"/>
              <a:gd name="T9" fmla="*/ 14288 h 36"/>
              <a:gd name="T10" fmla="*/ 1285875 w 810"/>
              <a:gd name="T11" fmla="*/ 47625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810" h="36">
                <a:moveTo>
                  <a:pt x="0" y="36"/>
                </a:moveTo>
                <a:lnTo>
                  <a:pt x="210" y="6"/>
                </a:lnTo>
                <a:lnTo>
                  <a:pt x="294" y="0"/>
                </a:lnTo>
                <a:lnTo>
                  <a:pt x="504" y="9"/>
                </a:lnTo>
                <a:lnTo>
                  <a:pt x="573" y="9"/>
                </a:lnTo>
                <a:lnTo>
                  <a:pt x="810" y="30"/>
                </a:lnTo>
              </a:path>
            </a:pathLst>
          </a:custGeom>
          <a:noFill/>
          <a:ln w="19080" cap="flat">
            <a:solidFill>
              <a:srgbClr val="CC66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  <p:sp>
        <p:nvSpPr>
          <p:cNvPr id="65557" name="Text Box 21"/>
          <p:cNvSpPr txBox="1">
            <a:spLocks noChangeArrowheads="1"/>
          </p:cNvSpPr>
          <p:nvPr/>
        </p:nvSpPr>
        <p:spPr bwMode="auto">
          <a:xfrm>
            <a:off x="2324100" y="471489"/>
            <a:ext cx="7543800" cy="6429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ctr">
            <a:spAutoFit/>
          </a:bodyPr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spcBef>
                <a:spcPts val="2250"/>
              </a:spcBef>
              <a:buClrTx/>
            </a:pPr>
            <a:r>
              <a:rPr lang="es-CO" altLang="es-CO" sz="3600" b="1">
                <a:solidFill>
                  <a:srgbClr val="FDEA9B"/>
                </a:solidFill>
              </a:rPr>
              <a:t>Oído interno: la cóclea</a:t>
            </a:r>
          </a:p>
        </p:txBody>
      </p:sp>
      <p:sp>
        <p:nvSpPr>
          <p:cNvPr id="65558" name="Rectangle 22"/>
          <p:cNvSpPr>
            <a:spLocks noChangeArrowheads="1"/>
          </p:cNvSpPr>
          <p:nvPr/>
        </p:nvSpPr>
        <p:spPr bwMode="auto">
          <a:xfrm>
            <a:off x="2895600" y="1847850"/>
            <a:ext cx="1574800" cy="546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buClrTx/>
              <a:buFontTx/>
              <a:buNone/>
            </a:pPr>
            <a:r>
              <a:rPr lang="es-CO" altLang="es-CO" b="1" i="1">
                <a:solidFill>
                  <a:srgbClr val="FFCCFF"/>
                </a:solidFill>
              </a:rPr>
              <a:t>Membrana </a:t>
            </a:r>
          </a:p>
          <a:p>
            <a:pPr algn="ctr">
              <a:buClrTx/>
              <a:buFontTx/>
              <a:buNone/>
            </a:pPr>
            <a:r>
              <a:rPr lang="es-CO" altLang="es-CO" b="1" i="1">
                <a:solidFill>
                  <a:srgbClr val="FFCCFF"/>
                </a:solidFill>
              </a:rPr>
              <a:t>tectoria</a:t>
            </a:r>
          </a:p>
        </p:txBody>
      </p:sp>
      <p:sp>
        <p:nvSpPr>
          <p:cNvPr id="65559" name="Rectangle 23"/>
          <p:cNvSpPr>
            <a:spLocks noChangeArrowheads="1"/>
          </p:cNvSpPr>
          <p:nvPr/>
        </p:nvSpPr>
        <p:spPr bwMode="auto">
          <a:xfrm>
            <a:off x="7962900" y="5410200"/>
            <a:ext cx="1600200" cy="7318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buClrTx/>
              <a:buFontTx/>
              <a:buNone/>
            </a:pPr>
            <a:r>
              <a:rPr lang="es-CO" altLang="es-CO" b="1" i="1">
                <a:solidFill>
                  <a:srgbClr val="FFCCFF"/>
                </a:solidFill>
              </a:rPr>
              <a:t>Membrana </a:t>
            </a:r>
          </a:p>
          <a:p>
            <a:pPr algn="ctr">
              <a:buClrTx/>
              <a:buFontTx/>
              <a:buNone/>
            </a:pPr>
            <a:r>
              <a:rPr lang="es-CO" altLang="es-CO" b="1" i="1">
                <a:solidFill>
                  <a:srgbClr val="FFCCFF"/>
                </a:solidFill>
              </a:rPr>
              <a:t>basilar</a:t>
            </a:r>
          </a:p>
        </p:txBody>
      </p:sp>
      <p:sp>
        <p:nvSpPr>
          <p:cNvPr id="65560" name="Rectangle 24"/>
          <p:cNvSpPr>
            <a:spLocks noChangeArrowheads="1"/>
          </p:cNvSpPr>
          <p:nvPr/>
        </p:nvSpPr>
        <p:spPr bwMode="auto">
          <a:xfrm>
            <a:off x="4610100" y="5334000"/>
            <a:ext cx="1684338" cy="5286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buClrTx/>
              <a:buFontTx/>
              <a:buNone/>
            </a:pPr>
            <a:r>
              <a:rPr lang="es-CO" altLang="es-CO" b="1" i="1">
                <a:solidFill>
                  <a:srgbClr val="FFCCFF"/>
                </a:solidFill>
              </a:rPr>
              <a:t>Células ciliadas</a:t>
            </a:r>
          </a:p>
          <a:p>
            <a:pPr algn="ctr">
              <a:buClrTx/>
              <a:buFontTx/>
              <a:buNone/>
            </a:pPr>
            <a:r>
              <a:rPr lang="es-CO" altLang="es-CO" b="1" i="1">
                <a:solidFill>
                  <a:srgbClr val="FFCCFF"/>
                </a:solidFill>
              </a:rPr>
              <a:t>internas</a:t>
            </a:r>
          </a:p>
        </p:txBody>
      </p:sp>
      <p:sp>
        <p:nvSpPr>
          <p:cNvPr id="65561" name="Rectangle 25"/>
          <p:cNvSpPr>
            <a:spLocks noChangeArrowheads="1"/>
          </p:cNvSpPr>
          <p:nvPr/>
        </p:nvSpPr>
        <p:spPr bwMode="auto">
          <a:xfrm>
            <a:off x="6210300" y="5334000"/>
            <a:ext cx="1582738" cy="6048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buClrTx/>
              <a:buFontTx/>
              <a:buNone/>
            </a:pPr>
            <a:r>
              <a:rPr lang="es-CO" altLang="es-CO" b="1" i="1">
                <a:solidFill>
                  <a:srgbClr val="FFCCFF"/>
                </a:solidFill>
              </a:rPr>
              <a:t>Células ciliadas</a:t>
            </a:r>
          </a:p>
          <a:p>
            <a:pPr algn="ctr">
              <a:buClrTx/>
              <a:buFontTx/>
              <a:buNone/>
            </a:pPr>
            <a:r>
              <a:rPr lang="es-CO" altLang="es-CO" b="1" i="1">
                <a:solidFill>
                  <a:srgbClr val="FFCCFF"/>
                </a:solidFill>
              </a:rPr>
              <a:t>externas</a:t>
            </a:r>
          </a:p>
        </p:txBody>
      </p:sp>
      <p:sp>
        <p:nvSpPr>
          <p:cNvPr id="65562" name="Line 26"/>
          <p:cNvSpPr>
            <a:spLocks noChangeShapeType="1"/>
          </p:cNvSpPr>
          <p:nvPr/>
        </p:nvSpPr>
        <p:spPr bwMode="auto">
          <a:xfrm flipH="1" flipV="1">
            <a:off x="8335964" y="4792664"/>
            <a:ext cx="320675" cy="625475"/>
          </a:xfrm>
          <a:prstGeom prst="line">
            <a:avLst/>
          </a:prstGeom>
          <a:noFill/>
          <a:ln w="28440" cap="sq">
            <a:solidFill>
              <a:srgbClr val="FF99FF"/>
            </a:solidFill>
            <a:miter lim="800000"/>
            <a:headEnd/>
            <a:tailEnd type="triangle" w="med" len="med"/>
          </a:ln>
          <a:effectLst>
            <a:outerShdw dist="17819" dir="2700000" algn="ctr" rotWithShape="0">
              <a:srgbClr val="000000"/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s-CO"/>
          </a:p>
        </p:txBody>
      </p:sp>
      <p:sp>
        <p:nvSpPr>
          <p:cNvPr id="65563" name="Line 27"/>
          <p:cNvSpPr>
            <a:spLocks noChangeShapeType="1"/>
          </p:cNvSpPr>
          <p:nvPr/>
        </p:nvSpPr>
        <p:spPr bwMode="auto">
          <a:xfrm flipV="1">
            <a:off x="5524500" y="4716464"/>
            <a:ext cx="228600" cy="473075"/>
          </a:xfrm>
          <a:prstGeom prst="line">
            <a:avLst/>
          </a:prstGeom>
          <a:noFill/>
          <a:ln w="28440" cap="sq">
            <a:solidFill>
              <a:srgbClr val="FF99FF"/>
            </a:solidFill>
            <a:miter lim="800000"/>
            <a:headEnd/>
            <a:tailEnd type="triangle" w="med" len="med"/>
          </a:ln>
          <a:effectLst>
            <a:outerShdw dist="17819" dir="2700000" algn="ctr" rotWithShape="0">
              <a:srgbClr val="000000"/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s-CO"/>
          </a:p>
        </p:txBody>
      </p:sp>
      <p:sp>
        <p:nvSpPr>
          <p:cNvPr id="65564" name="Rectangle 28"/>
          <p:cNvSpPr>
            <a:spLocks noChangeArrowheads="1"/>
          </p:cNvSpPr>
          <p:nvPr/>
        </p:nvSpPr>
        <p:spPr bwMode="auto">
          <a:xfrm>
            <a:off x="6134100" y="2286000"/>
            <a:ext cx="1098550" cy="6048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buClrTx/>
              <a:buFontTx/>
              <a:buNone/>
            </a:pPr>
            <a:r>
              <a:rPr lang="es-CO" altLang="es-CO" b="1" i="1">
                <a:solidFill>
                  <a:srgbClr val="FF99FF"/>
                </a:solidFill>
              </a:rPr>
              <a:t>Rampa </a:t>
            </a:r>
          </a:p>
          <a:p>
            <a:pPr algn="ctr">
              <a:buClrTx/>
              <a:buFontTx/>
              <a:buNone/>
            </a:pPr>
            <a:r>
              <a:rPr lang="es-CO" altLang="es-CO" b="1" i="1">
                <a:solidFill>
                  <a:srgbClr val="FF99FF"/>
                </a:solidFill>
              </a:rPr>
              <a:t>coclear</a:t>
            </a:r>
          </a:p>
        </p:txBody>
      </p:sp>
      <p:sp>
        <p:nvSpPr>
          <p:cNvPr id="65565" name="Line 29"/>
          <p:cNvSpPr>
            <a:spLocks noChangeShapeType="1"/>
          </p:cNvSpPr>
          <p:nvPr/>
        </p:nvSpPr>
        <p:spPr bwMode="auto">
          <a:xfrm>
            <a:off x="4076700" y="2667000"/>
            <a:ext cx="685800" cy="838200"/>
          </a:xfrm>
          <a:prstGeom prst="line">
            <a:avLst/>
          </a:prstGeom>
          <a:noFill/>
          <a:ln w="28440" cap="sq">
            <a:solidFill>
              <a:srgbClr val="FF99FF"/>
            </a:solidFill>
            <a:miter lim="800000"/>
            <a:headEnd/>
            <a:tailEnd type="triangle" w="med" len="med"/>
          </a:ln>
          <a:effectLst>
            <a:outerShdw dist="17819" dir="8100000" algn="ctr" rotWithShape="0">
              <a:srgbClr val="000000"/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s-CO"/>
          </a:p>
        </p:txBody>
      </p:sp>
      <p:sp>
        <p:nvSpPr>
          <p:cNvPr id="65566" name="Line 30"/>
          <p:cNvSpPr>
            <a:spLocks noChangeShapeType="1"/>
          </p:cNvSpPr>
          <p:nvPr/>
        </p:nvSpPr>
        <p:spPr bwMode="auto">
          <a:xfrm flipH="1" flipV="1">
            <a:off x="6964364" y="4792664"/>
            <a:ext cx="92075" cy="549275"/>
          </a:xfrm>
          <a:prstGeom prst="line">
            <a:avLst/>
          </a:prstGeom>
          <a:noFill/>
          <a:ln w="28440" cap="sq">
            <a:solidFill>
              <a:srgbClr val="FF99FF"/>
            </a:solidFill>
            <a:miter lim="800000"/>
            <a:headEnd/>
            <a:tailEnd type="triangle" w="med" len="med"/>
          </a:ln>
          <a:effectLst>
            <a:outerShdw dist="17819" dir="2700000" algn="ctr" rotWithShape="0">
              <a:srgbClr val="000000"/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s-CO"/>
          </a:p>
        </p:txBody>
      </p:sp>
    </p:spTree>
  </p:cSld>
  <p:clrMapOvr>
    <a:masterClrMapping/>
  </p:clrMapOvr>
  <p:transition spd="slow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gradFill rotWithShape="0">
          <a:gsLst>
            <a:gs pos="0">
              <a:srgbClr val="000000"/>
            </a:gs>
            <a:gs pos="50000">
              <a:srgbClr val="333399"/>
            </a:gs>
            <a:gs pos="100000">
              <a:srgbClr val="000000"/>
            </a:gs>
          </a:gsLst>
          <a:lin ang="81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561" name="Freeform 1"/>
          <p:cNvSpPr>
            <a:spLocks noChangeArrowheads="1"/>
          </p:cNvSpPr>
          <p:nvPr/>
        </p:nvSpPr>
        <p:spPr bwMode="auto">
          <a:xfrm>
            <a:off x="2911475" y="1558926"/>
            <a:ext cx="6089650" cy="3336925"/>
          </a:xfrm>
          <a:custGeom>
            <a:avLst/>
            <a:gdLst>
              <a:gd name="G0" fmla="+- 1 0 0"/>
              <a:gd name="G1" fmla="+- 1 0 0"/>
              <a:gd name="G2" fmla="+- 1 0 0"/>
              <a:gd name="G3" fmla="+- 1 0 0"/>
              <a:gd name="G4" fmla="+- 1 0 0"/>
              <a:gd name="G5" fmla="+- 1 0 0"/>
              <a:gd name="G6" fmla="+- 1 0 0"/>
              <a:gd name="G7" fmla="+- 1 0 0"/>
              <a:gd name="G8" fmla="+- 1 0 0"/>
              <a:gd name="G9" fmla="+- 96 0 0"/>
              <a:gd name="G10" fmla="+- 1 0 0"/>
              <a:gd name="G11" fmla="+- 1 0 0"/>
              <a:gd name="G12" fmla="+- 1 0 0"/>
              <a:gd name="G13" fmla="+- 1175 0 0"/>
              <a:gd name="G14" fmla="+- 1 0 0"/>
              <a:gd name="G15" fmla="+- 1 0 0"/>
              <a:gd name="G16" fmla="+- 1 0 0"/>
              <a:gd name="G17" fmla="+- 1 0 0"/>
              <a:gd name="G18" fmla="+- 1 0 0"/>
              <a:gd name="G19" fmla="+- 1 0 0"/>
              <a:gd name="G20" fmla="+- 1 0 0"/>
              <a:gd name="G21" fmla="+- 1 0 0"/>
              <a:gd name="G22" fmla="+- 1 0 0"/>
              <a:gd name="G23" fmla="+- 1 0 0"/>
              <a:gd name="G24" fmla="*/ 1 65535 32768"/>
              <a:gd name="G25" fmla="+- 1 0 0"/>
              <a:gd name="G26" fmla="+- 1 0 0"/>
              <a:gd name="G27" fmla="+- 1 0 0"/>
              <a:gd name="G28" fmla="+- 1 0 0"/>
              <a:gd name="G29" fmla="+- 1 0 0"/>
              <a:gd name="G30" fmla="+- 1 0 0"/>
              <a:gd name="G31" fmla="+- 1 0 0"/>
              <a:gd name="T0" fmla="*/ 6089650 w 3836"/>
              <a:gd name="T1" fmla="*/ 3336925 h 2102"/>
              <a:gd name="T2" fmla="*/ 6076950 w 3836"/>
              <a:gd name="T3" fmla="*/ 3219450 h 2102"/>
              <a:gd name="T4" fmla="*/ 6048375 w 3836"/>
              <a:gd name="T5" fmla="*/ 2857500 h 2102"/>
              <a:gd name="T6" fmla="*/ 5981700 w 3836"/>
              <a:gd name="T7" fmla="*/ 2514600 h 2102"/>
              <a:gd name="T8" fmla="*/ 5905500 w 3836"/>
              <a:gd name="T9" fmla="*/ 2095500 h 2102"/>
              <a:gd name="T10" fmla="*/ 5743575 w 3836"/>
              <a:gd name="T11" fmla="*/ 1695450 h 2102"/>
              <a:gd name="T12" fmla="*/ 5591175 w 3836"/>
              <a:gd name="T13" fmla="*/ 1409700 h 2102"/>
              <a:gd name="T14" fmla="*/ 5410200 w 3836"/>
              <a:gd name="T15" fmla="*/ 1152525 h 2102"/>
              <a:gd name="T16" fmla="*/ 5191125 w 3836"/>
              <a:gd name="T17" fmla="*/ 885825 h 2102"/>
              <a:gd name="T18" fmla="*/ 4724400 w 3836"/>
              <a:gd name="T19" fmla="*/ 466725 h 2102"/>
              <a:gd name="T20" fmla="*/ 4448175 w 3836"/>
              <a:gd name="T21" fmla="*/ 285750 h 2102"/>
              <a:gd name="T22" fmla="*/ 4133850 w 3836"/>
              <a:gd name="T23" fmla="*/ 114300 h 2102"/>
              <a:gd name="T24" fmla="*/ 3743325 w 3836"/>
              <a:gd name="T25" fmla="*/ 0 h 2102"/>
              <a:gd name="T26" fmla="*/ 3505200 w 3836"/>
              <a:gd name="T27" fmla="*/ 38100 h 2102"/>
              <a:gd name="T28" fmla="*/ 3295650 w 3836"/>
              <a:gd name="T29" fmla="*/ 123825 h 2102"/>
              <a:gd name="T30" fmla="*/ 742950 w 3836"/>
              <a:gd name="T31" fmla="*/ 2257425 h 2102"/>
              <a:gd name="T32" fmla="*/ 361950 w 3836"/>
              <a:gd name="T33" fmla="*/ 2543175 h 2102"/>
              <a:gd name="T34" fmla="*/ 0 w 3836"/>
              <a:gd name="T35" fmla="*/ 2695575 h 2102"/>
              <a:gd name="T36" fmla="*/ 9525 w 3836"/>
              <a:gd name="T37" fmla="*/ 2800350 h 2102"/>
              <a:gd name="T38" fmla="*/ 152400 w 3836"/>
              <a:gd name="T39" fmla="*/ 2905125 h 2102"/>
              <a:gd name="T40" fmla="*/ 452438 w 3836"/>
              <a:gd name="T41" fmla="*/ 2922588 h 2102"/>
              <a:gd name="T42" fmla="*/ 1155700 w 3836"/>
              <a:gd name="T43" fmla="*/ 2932113 h 2102"/>
              <a:gd name="T44" fmla="*/ 1982788 w 3836"/>
              <a:gd name="T45" fmla="*/ 2949575 h 2102"/>
              <a:gd name="T46" fmla="*/ 2301875 w 3836"/>
              <a:gd name="T47" fmla="*/ 2959100 h 2102"/>
              <a:gd name="T48" fmla="*/ 2625725 w 3836"/>
              <a:gd name="T49" fmla="*/ 2965450 h 2102"/>
              <a:gd name="T50" fmla="*/ 2833688 w 3836"/>
              <a:gd name="T51" fmla="*/ 2986088 h 2102"/>
              <a:gd name="T52" fmla="*/ 2844800 w 3836"/>
              <a:gd name="T53" fmla="*/ 3044825 h 2102"/>
              <a:gd name="T54" fmla="*/ 1933575 w 3836"/>
              <a:gd name="T55" fmla="*/ 3113088 h 2102"/>
              <a:gd name="T56" fmla="*/ 1397000 w 3836"/>
              <a:gd name="T57" fmla="*/ 3140075 h 2102"/>
              <a:gd name="T58" fmla="*/ 882650 w 3836"/>
              <a:gd name="T59" fmla="*/ 3167063 h 2102"/>
              <a:gd name="T60" fmla="*/ 334963 w 3836"/>
              <a:gd name="T61" fmla="*/ 3176588 h 2102"/>
              <a:gd name="T62" fmla="*/ 422275 w 3836"/>
              <a:gd name="T63" fmla="*/ 3336925 h 21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3836" h="2102">
                <a:moveTo>
                  <a:pt x="3836" y="2102"/>
                </a:moveTo>
                <a:lnTo>
                  <a:pt x="3828" y="2028"/>
                </a:lnTo>
                <a:lnTo>
                  <a:pt x="3810" y="1800"/>
                </a:lnTo>
                <a:lnTo>
                  <a:pt x="3768" y="1584"/>
                </a:lnTo>
                <a:lnTo>
                  <a:pt x="3720" y="1320"/>
                </a:lnTo>
                <a:lnTo>
                  <a:pt x="3618" y="1068"/>
                </a:lnTo>
                <a:lnTo>
                  <a:pt x="3522" y="888"/>
                </a:lnTo>
                <a:lnTo>
                  <a:pt x="3408" y="726"/>
                </a:lnTo>
                <a:lnTo>
                  <a:pt x="3270" y="558"/>
                </a:lnTo>
                <a:lnTo>
                  <a:pt x="2976" y="294"/>
                </a:lnTo>
                <a:lnTo>
                  <a:pt x="2802" y="180"/>
                </a:lnTo>
                <a:lnTo>
                  <a:pt x="2604" y="72"/>
                </a:lnTo>
                <a:lnTo>
                  <a:pt x="2358" y="0"/>
                </a:lnTo>
                <a:lnTo>
                  <a:pt x="2208" y="24"/>
                </a:lnTo>
                <a:lnTo>
                  <a:pt x="2076" y="78"/>
                </a:lnTo>
                <a:lnTo>
                  <a:pt x="468" y="1422"/>
                </a:lnTo>
                <a:lnTo>
                  <a:pt x="228" y="1602"/>
                </a:lnTo>
                <a:lnTo>
                  <a:pt x="0" y="1698"/>
                </a:lnTo>
                <a:lnTo>
                  <a:pt x="6" y="1764"/>
                </a:lnTo>
                <a:lnTo>
                  <a:pt x="96" y="1830"/>
                </a:lnTo>
                <a:lnTo>
                  <a:pt x="285" y="1841"/>
                </a:lnTo>
                <a:lnTo>
                  <a:pt x="728" y="1847"/>
                </a:lnTo>
                <a:lnTo>
                  <a:pt x="1249" y="1858"/>
                </a:lnTo>
                <a:lnTo>
                  <a:pt x="1450" y="1864"/>
                </a:lnTo>
                <a:lnTo>
                  <a:pt x="1654" y="1868"/>
                </a:lnTo>
                <a:lnTo>
                  <a:pt x="1785" y="1881"/>
                </a:lnTo>
                <a:lnTo>
                  <a:pt x="1792" y="1918"/>
                </a:lnTo>
                <a:lnTo>
                  <a:pt x="1218" y="1961"/>
                </a:lnTo>
                <a:lnTo>
                  <a:pt x="880" y="1978"/>
                </a:lnTo>
                <a:lnTo>
                  <a:pt x="556" y="1995"/>
                </a:lnTo>
                <a:lnTo>
                  <a:pt x="211" y="2001"/>
                </a:lnTo>
                <a:lnTo>
                  <a:pt x="266" y="2102"/>
                </a:lnTo>
              </a:path>
            </a:pathLst>
          </a:cu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  <p:sp>
        <p:nvSpPr>
          <p:cNvPr id="66562" name="Freeform 2"/>
          <p:cNvSpPr>
            <a:spLocks noChangeArrowheads="1"/>
          </p:cNvSpPr>
          <p:nvPr/>
        </p:nvSpPr>
        <p:spPr bwMode="auto">
          <a:xfrm>
            <a:off x="5973764" y="4556125"/>
            <a:ext cx="1900237" cy="65088"/>
          </a:xfrm>
          <a:custGeom>
            <a:avLst/>
            <a:gdLst>
              <a:gd name="G0" fmla="+- 238 0 0"/>
              <a:gd name="G1" fmla="+- 1 0 0"/>
              <a:gd name="G2" fmla="+- 1 0 0"/>
              <a:gd name="G3" fmla="*/ 1 16385 2"/>
              <a:gd name="G4" fmla="*/ 1 32768 5"/>
              <a:gd name="T0" fmla="*/ 0 w 1197"/>
              <a:gd name="T1" fmla="*/ 0 h 41"/>
              <a:gd name="T2" fmla="*/ 377825 w 1197"/>
              <a:gd name="T3" fmla="*/ 0 h 41"/>
              <a:gd name="T4" fmla="*/ 660400 w 1197"/>
              <a:gd name="T5" fmla="*/ 12700 h 41"/>
              <a:gd name="T6" fmla="*/ 1428750 w 1197"/>
              <a:gd name="T7" fmla="*/ 39688 h 41"/>
              <a:gd name="T8" fmla="*/ 1900237 w 1197"/>
              <a:gd name="T9" fmla="*/ 65088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197" h="41">
                <a:moveTo>
                  <a:pt x="0" y="0"/>
                </a:moveTo>
                <a:lnTo>
                  <a:pt x="238" y="0"/>
                </a:lnTo>
                <a:lnTo>
                  <a:pt x="416" y="8"/>
                </a:lnTo>
                <a:lnTo>
                  <a:pt x="900" y="25"/>
                </a:lnTo>
                <a:lnTo>
                  <a:pt x="1197" y="41"/>
                </a:lnTo>
              </a:path>
            </a:pathLst>
          </a:custGeom>
          <a:noFill/>
          <a:ln w="19080" cap="flat">
            <a:solidFill>
              <a:srgbClr val="CC66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  <p:sp>
        <p:nvSpPr>
          <p:cNvPr id="66563" name="Oval 3"/>
          <p:cNvSpPr>
            <a:spLocks noChangeArrowheads="1"/>
          </p:cNvSpPr>
          <p:nvPr/>
        </p:nvSpPr>
        <p:spPr bwMode="auto">
          <a:xfrm>
            <a:off x="5595938" y="4240213"/>
            <a:ext cx="203200" cy="165100"/>
          </a:xfrm>
          <a:prstGeom prst="ellipse">
            <a:avLst/>
          </a:prstGeom>
          <a:solidFill>
            <a:srgbClr val="F5D87D"/>
          </a:solidFill>
          <a:ln w="9360" cap="sq">
            <a:solidFill>
              <a:srgbClr val="CC66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  <p:sp>
        <p:nvSpPr>
          <p:cNvPr id="66564" name="Oval 4"/>
          <p:cNvSpPr>
            <a:spLocks noChangeArrowheads="1"/>
          </p:cNvSpPr>
          <p:nvPr/>
        </p:nvSpPr>
        <p:spPr bwMode="auto">
          <a:xfrm>
            <a:off x="6875463" y="4376739"/>
            <a:ext cx="163512" cy="155575"/>
          </a:xfrm>
          <a:prstGeom prst="ellipse">
            <a:avLst/>
          </a:prstGeom>
          <a:solidFill>
            <a:srgbClr val="F5D87D"/>
          </a:solidFill>
          <a:ln w="9360" cap="sq">
            <a:solidFill>
              <a:srgbClr val="CC66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  <p:sp>
        <p:nvSpPr>
          <p:cNvPr id="66565" name="Oval 5"/>
          <p:cNvSpPr>
            <a:spLocks noChangeArrowheads="1"/>
          </p:cNvSpPr>
          <p:nvPr/>
        </p:nvSpPr>
        <p:spPr bwMode="auto">
          <a:xfrm>
            <a:off x="7332663" y="4389439"/>
            <a:ext cx="163512" cy="155575"/>
          </a:xfrm>
          <a:prstGeom prst="ellipse">
            <a:avLst/>
          </a:prstGeom>
          <a:solidFill>
            <a:srgbClr val="F5D87D"/>
          </a:solidFill>
          <a:ln w="9360" cap="sq">
            <a:solidFill>
              <a:srgbClr val="CC66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  <p:sp>
        <p:nvSpPr>
          <p:cNvPr id="66566" name="Oval 6"/>
          <p:cNvSpPr>
            <a:spLocks noChangeArrowheads="1"/>
          </p:cNvSpPr>
          <p:nvPr/>
        </p:nvSpPr>
        <p:spPr bwMode="auto">
          <a:xfrm>
            <a:off x="6434138" y="4335463"/>
            <a:ext cx="163512" cy="158750"/>
          </a:xfrm>
          <a:prstGeom prst="ellipse">
            <a:avLst/>
          </a:prstGeom>
          <a:solidFill>
            <a:srgbClr val="F5D87D"/>
          </a:solidFill>
          <a:ln w="9360" cap="sq">
            <a:solidFill>
              <a:srgbClr val="CC66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  <p:sp>
        <p:nvSpPr>
          <p:cNvPr id="66567" name="Freeform 7"/>
          <p:cNvSpPr>
            <a:spLocks noChangeArrowheads="1"/>
          </p:cNvSpPr>
          <p:nvPr/>
        </p:nvSpPr>
        <p:spPr bwMode="auto">
          <a:xfrm>
            <a:off x="3079750" y="1752601"/>
            <a:ext cx="5670550" cy="2919413"/>
          </a:xfrm>
          <a:custGeom>
            <a:avLst/>
            <a:gdLst>
              <a:gd name="G0" fmla="+- 1 0 0"/>
              <a:gd name="G1" fmla="+- 1 0 0"/>
              <a:gd name="G2" fmla="*/ 1 7113 49408"/>
              <a:gd name="G3" fmla="+- 1 0 0"/>
              <a:gd name="G4" fmla="+- 1 0 0"/>
              <a:gd name="G5" fmla="+- 1 0 0"/>
              <a:gd name="G6" fmla="+- 1 0 0"/>
              <a:gd name="G7" fmla="+- 1 0 0"/>
              <a:gd name="G8" fmla="+- 1 0 0"/>
              <a:gd name="G9" fmla="+- 1 0 0"/>
              <a:gd name="G10" fmla="+- 1 0 0"/>
              <a:gd name="G11" fmla="+- 1 0 0"/>
              <a:gd name="G12" fmla="+- 1 0 0"/>
              <a:gd name="G13" fmla="+- 1 0 0"/>
              <a:gd name="G14" fmla="+- 1 0 0"/>
              <a:gd name="G15" fmla="+- 1 0 0"/>
              <a:gd name="G16" fmla="+- 1 0 0"/>
              <a:gd name="G17" fmla="+- 1 0 0"/>
              <a:gd name="G18" fmla="+- 1 0 0"/>
              <a:gd name="G19" fmla="+- 1 0 0"/>
              <a:gd name="G20" fmla="+- 1 0 0"/>
              <a:gd name="G21" fmla="+- 168 0 0"/>
              <a:gd name="G22" fmla="+- 1 0 0"/>
              <a:gd name="G23" fmla="+- 1 0 0"/>
              <a:gd name="G24" fmla="+- 1 0 0"/>
              <a:gd name="G25" fmla="*/ 1 19331 48900"/>
              <a:gd name="G26" fmla="+- 1 0 0"/>
              <a:gd name="G27" fmla="+- 1 0 0"/>
              <a:gd name="G28" fmla="*/ 1 64357 55456"/>
              <a:gd name="G29" fmla="+- 1 0 0"/>
              <a:gd name="G30" fmla="+- 1 0 0"/>
              <a:gd name="G31" fmla="+- 1 0 0"/>
              <a:gd name="G32" fmla="+- 1 0 0"/>
              <a:gd name="G33" fmla="+- 1 0 0"/>
              <a:gd name="G34" fmla="+- 1 0 0"/>
              <a:gd name="G35" fmla="+- 1 0 0"/>
              <a:gd name="G36" fmla="+- 1 0 0"/>
              <a:gd name="G37" fmla="+- 1 0 0"/>
              <a:gd name="G38" fmla="+- 1 0 0"/>
              <a:gd name="G39" fmla="+- 1 0 0"/>
              <a:gd name="G40" fmla="+- 1 0 0"/>
              <a:gd name="G41" fmla="+- 1 0 0"/>
              <a:gd name="G42" fmla="+- 1 0 0"/>
              <a:gd name="G43" fmla="*/ 1 5991 63520"/>
              <a:gd name="G44" fmla="+- 1 0 0"/>
              <a:gd name="G45" fmla="+- 1335 0 0"/>
              <a:gd name="G46" fmla="+- 1 0 0"/>
              <a:gd name="G47" fmla="+- 1 0 0"/>
              <a:gd name="G48" fmla="+- 1 0 0"/>
              <a:gd name="G49" fmla="+- 1 0 0"/>
              <a:gd name="G50" fmla="+- 1 0 0"/>
              <a:gd name="G51" fmla="+- 1 0 0"/>
              <a:gd name="G52" fmla="+- 1 0 0"/>
              <a:gd name="G53" fmla="+- 1 0 0"/>
              <a:gd name="G54" fmla="+- 1 0 0"/>
              <a:gd name="G55" fmla="+- 1 0 0"/>
              <a:gd name="G56" fmla="+- 1 0 0"/>
              <a:gd name="G57" fmla="+- 1 0 0"/>
              <a:gd name="G58" fmla="+- 1 0 0"/>
              <a:gd name="G59" fmla="+- 1 0 0"/>
              <a:gd name="G60" fmla="+- 1 0 0"/>
              <a:gd name="G61" fmla="+- 1 0 0"/>
              <a:gd name="G62" fmla="+- 1 0 0"/>
              <a:gd name="G63" fmla="+- 1 0 0"/>
              <a:gd name="T0" fmla="*/ 16384 256 1"/>
              <a:gd name="T1" fmla="*/ 0 256 1"/>
              <a:gd name="G64" fmla="+- 0 T0 T1"/>
              <a:gd name="G65" fmla="cos 54928 G64"/>
              <a:gd name="T2" fmla="*/ 16384 256 1"/>
              <a:gd name="T3" fmla="*/ 0 256 1"/>
              <a:gd name="G66" fmla="+- 0 T2 T3"/>
              <a:gd name="G67" fmla="sin 54738 G66"/>
              <a:gd name="G68" fmla="+- G65 G67 0"/>
              <a:gd name="G69" fmla="+- G68 10800 0"/>
              <a:gd name="G70" fmla="+- 1 0 0"/>
              <a:gd name="G71" fmla="+- 1 0 0"/>
              <a:gd name="G72" fmla="+- 1 0 0"/>
              <a:gd name="G73" fmla="+- 1 0 0"/>
              <a:gd name="G74" fmla="+- 1 0 0"/>
              <a:gd name="G75" fmla="+- 1 0 0"/>
              <a:gd name="G76" fmla="+- 1 0 0"/>
              <a:gd name="G77" fmla="+- 1 0 0"/>
              <a:gd name="G78" fmla="+- 1 0 0"/>
              <a:gd name="G79" fmla="+- 1 0 0"/>
              <a:gd name="G80" fmla="+- 1 0 0"/>
              <a:gd name="G81" fmla="+- 1 0 0"/>
              <a:gd name="G82" fmla="+- 1 0 0"/>
              <a:gd name="G83" fmla="+- 1 0 0"/>
              <a:gd name="G84" fmla="+- 1 0 0"/>
              <a:gd name="G85" fmla="+- 1 0 0"/>
              <a:gd name="G86" fmla="+- 1 0 0"/>
              <a:gd name="G87" fmla="+- 1 0 0"/>
              <a:gd name="G88" fmla="+- 1 0 0"/>
              <a:gd name="G89" fmla="+- 1 0 0"/>
              <a:gd name="G90" fmla="+- 1 0 0"/>
              <a:gd name="G91" fmla="+- 1 0 0"/>
              <a:gd name="G92" fmla="+- 1 0 0"/>
              <a:gd name="G93" fmla="+- 1 0 0"/>
              <a:gd name="G94" fmla="+- 1 0 0"/>
              <a:gd name="G95" fmla="+- 1 0 0"/>
              <a:gd name="G96" fmla="+- 1 0 0"/>
              <a:gd name="G97" fmla="+- 1 0 0"/>
              <a:gd name="G98" fmla="+- 1 0 0"/>
              <a:gd name="G99" fmla="+- 1 0 0"/>
              <a:gd name="G100" fmla="+- 1 0 0"/>
              <a:gd name="G101" fmla="*/ 1 65535 32768"/>
              <a:gd name="G102" fmla="+- 1 0 0"/>
              <a:gd name="G103" fmla="+- 1 0 0"/>
              <a:gd name="G104" fmla="+- 1 0 0"/>
              <a:gd name="G105" fmla="+- 1 0 0"/>
              <a:gd name="G106" fmla="+- 1 0 0"/>
              <a:gd name="G107" fmla="+- 1 0 0"/>
              <a:gd name="G108" fmla="+- 1 0 0"/>
              <a:gd name="G109" fmla="+- 1 0 0"/>
              <a:gd name="G110" fmla="+- 1 0 0"/>
              <a:gd name="G111" fmla="+- 1 0 0"/>
              <a:gd name="G112" fmla="+- 1 0 0"/>
              <a:gd name="G113" fmla="+- 1 0 0"/>
              <a:gd name="G114" fmla="+- 1 0 0"/>
              <a:gd name="G115" fmla="*/ 1 0 0"/>
              <a:gd name="G116" fmla="+- 3198 0 0"/>
              <a:gd name="G117" fmla="*/ 1 4745 45568"/>
              <a:gd name="G118" fmla="*/ 1 35987 55552"/>
              <a:gd name="G119" fmla="*/ G118 1 180"/>
              <a:gd name="G120" fmla="*/ G117 1 G119"/>
              <a:gd name="G121" fmla="+- 1 0 0"/>
              <a:gd name="G122" fmla="+- 1 0 0"/>
              <a:gd name="G123" fmla="+- 1 0 0"/>
              <a:gd name="G124" fmla="+- 1 0 0"/>
              <a:gd name="G125" fmla="+- 1 0 0"/>
              <a:gd name="G126" fmla="+- 1 0 0"/>
              <a:gd name="G127" fmla="+- 1 0 0"/>
              <a:gd name="G128" fmla="+- 1 0 0"/>
              <a:gd name="G129" fmla="+- 1 0 0"/>
              <a:gd name="G130" fmla="+- 1 0 0"/>
              <a:gd name="G131" fmla="+- 1 0 0"/>
              <a:gd name="G132" fmla="+- 1 0 0"/>
              <a:gd name="G133" fmla="+- 1 0 0"/>
              <a:gd name="G134" fmla="+- 1 0 0"/>
              <a:gd name="G135" fmla="+- 1 0 0"/>
              <a:gd name="T4" fmla="*/ 4377299 w 3043"/>
              <a:gd name="T5" fmla="*/ 2535000 h 1648"/>
              <a:gd name="T6" fmla="*/ 5180456 w 3043"/>
              <a:gd name="T7" fmla="*/ 2885755 h 1648"/>
              <a:gd name="T8" fmla="*/ 5625827 w 3043"/>
              <a:gd name="T9" fmla="*/ 2885755 h 1648"/>
              <a:gd name="T10" fmla="*/ 5670550 w 3043"/>
              <a:gd name="T11" fmla="*/ 2522600 h 1648"/>
              <a:gd name="T12" fmla="*/ 5521472 w 3043"/>
              <a:gd name="T13" fmla="*/ 1895493 h 1648"/>
              <a:gd name="T14" fmla="*/ 5292265 w 3043"/>
              <a:gd name="T15" fmla="*/ 1383532 h 1648"/>
              <a:gd name="T16" fmla="*/ 4969884 w 3043"/>
              <a:gd name="T17" fmla="*/ 935346 h 1648"/>
              <a:gd name="T18" fmla="*/ 4580418 w 3043"/>
              <a:gd name="T19" fmla="*/ 566876 h 1648"/>
              <a:gd name="T20" fmla="*/ 3987833 w 3043"/>
              <a:gd name="T21" fmla="*/ 184235 h 1648"/>
              <a:gd name="T22" fmla="*/ 3432518 w 3043"/>
              <a:gd name="T23" fmla="*/ 0 h 1648"/>
              <a:gd name="T24" fmla="*/ 2839934 w 3043"/>
              <a:gd name="T25" fmla="*/ 448187 h 1648"/>
              <a:gd name="T26" fmla="*/ 1882108 w 3043"/>
              <a:gd name="T27" fmla="*/ 1280786 h 1648"/>
              <a:gd name="T28" fmla="*/ 883286 w 3043"/>
              <a:gd name="T29" fmla="*/ 2083270 h 1648"/>
              <a:gd name="T30" fmla="*/ 251569 w 3043"/>
              <a:gd name="T31" fmla="*/ 2487170 h 1648"/>
              <a:gd name="T32" fmla="*/ 564632 w 3043"/>
              <a:gd name="T33" fmla="*/ 2460597 h 1648"/>
              <a:gd name="T34" fmla="*/ 1218712 w 3043"/>
              <a:gd name="T35" fmla="*/ 2040755 h 1648"/>
              <a:gd name="T36" fmla="*/ 1928695 w 3043"/>
              <a:gd name="T37" fmla="*/ 1828176 h 1648"/>
              <a:gd name="T38" fmla="*/ 3097093 w 3043"/>
              <a:gd name="T39" fmla="*/ 1753774 h 1648"/>
              <a:gd name="T40" fmla="*/ 3840619 w 3043"/>
              <a:gd name="T41" fmla="*/ 1849434 h 1648"/>
              <a:gd name="T42" fmla="*/ 4293443 w 3043"/>
              <a:gd name="T43" fmla="*/ 2216132 h 1648"/>
              <a:gd name="T44" fmla="*/ 3756763 w 3043"/>
              <a:gd name="T45" fmla="*/ 2147044 h 1648"/>
              <a:gd name="T46" fmla="*/ 3248034 w 3043"/>
              <a:gd name="T47" fmla="*/ 2131101 h 1648"/>
              <a:gd name="T48" fmla="*/ 2672221 w 3043"/>
              <a:gd name="T49" fmla="*/ 2194874 h 1648"/>
              <a:gd name="T50" fmla="*/ 2090817 w 3043"/>
              <a:gd name="T51" fmla="*/ 2147044 h 1648"/>
              <a:gd name="T52" fmla="*/ 1677126 w 3043"/>
              <a:gd name="T53" fmla="*/ 2099214 h 1648"/>
              <a:gd name="T54" fmla="*/ 1481461 w 3043"/>
              <a:gd name="T55" fmla="*/ 2285220 h 1648"/>
              <a:gd name="T56" fmla="*/ 1531775 w 3043"/>
              <a:gd name="T57" fmla="*/ 2476541 h 1648"/>
              <a:gd name="T58" fmla="*/ 1872791 w 3043"/>
              <a:gd name="T59" fmla="*/ 2582830 h 1648"/>
              <a:gd name="T60" fmla="*/ 2415062 w 3043"/>
              <a:gd name="T61" fmla="*/ 2481855 h 1648"/>
              <a:gd name="T62" fmla="*/ 2806391 w 3043"/>
              <a:gd name="T63" fmla="*/ 2322421 h 1648"/>
              <a:gd name="T64" fmla="*/ 2839934 w 3043"/>
              <a:gd name="T65" fmla="*/ 2492484 h 1648"/>
              <a:gd name="T66" fmla="*/ 2795210 w 3043"/>
              <a:gd name="T67" fmla="*/ 2715692 h 1648"/>
              <a:gd name="T68" fmla="*/ 3287167 w 3043"/>
              <a:gd name="T69" fmla="*/ 2678491 h 1648"/>
              <a:gd name="T70" fmla="*/ 3214492 w 3043"/>
              <a:gd name="T71" fmla="*/ 2343679 h 1648"/>
              <a:gd name="T72" fmla="*/ 3398976 w 3043"/>
              <a:gd name="T73" fmla="*/ 2285220 h 1648"/>
              <a:gd name="T74" fmla="*/ 3605821 w 3043"/>
              <a:gd name="T75" fmla="*/ 2635975 h 1648"/>
              <a:gd name="T76" fmla="*/ 3734401 w 3043"/>
              <a:gd name="T77" fmla="*/ 2715692 h 1648"/>
              <a:gd name="T78" fmla="*/ 3639364 w 3043"/>
              <a:gd name="T79" fmla="*/ 2423396 h 1648"/>
              <a:gd name="T80" fmla="*/ 3767944 w 3043"/>
              <a:gd name="T81" fmla="*/ 2327736 h 1648"/>
              <a:gd name="T82" fmla="*/ 3935656 w 3043"/>
              <a:gd name="T83" fmla="*/ 2529686 h 1648"/>
              <a:gd name="T84" fmla="*/ 4198406 w 3043"/>
              <a:gd name="T85" fmla="*/ 2821981 h 1648"/>
              <a:gd name="T86" fmla="*/ 4097778 w 3043"/>
              <a:gd name="T87" fmla="*/ 2449969 h 1648"/>
            </a:gdLst>
            <a:ahLst/>
            <a:cxnLst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3043" h="1648">
                <a:moveTo>
                  <a:pt x="2256" y="1326"/>
                </a:moveTo>
                <a:lnTo>
                  <a:pt x="2310" y="1341"/>
                </a:lnTo>
                <a:lnTo>
                  <a:pt x="2349" y="1431"/>
                </a:lnTo>
                <a:lnTo>
                  <a:pt x="2442" y="1611"/>
                </a:lnTo>
                <a:lnTo>
                  <a:pt x="2573" y="1619"/>
                </a:lnTo>
                <a:lnTo>
                  <a:pt x="2780" y="1629"/>
                </a:lnTo>
                <a:lnTo>
                  <a:pt x="2927" y="1648"/>
                </a:lnTo>
                <a:lnTo>
                  <a:pt x="2992" y="1641"/>
                </a:lnTo>
                <a:lnTo>
                  <a:pt x="3019" y="1629"/>
                </a:lnTo>
                <a:lnTo>
                  <a:pt x="3036" y="1605"/>
                </a:lnTo>
                <a:lnTo>
                  <a:pt x="3043" y="1540"/>
                </a:lnTo>
                <a:lnTo>
                  <a:pt x="3043" y="1424"/>
                </a:lnTo>
                <a:lnTo>
                  <a:pt x="3029" y="1316"/>
                </a:lnTo>
                <a:lnTo>
                  <a:pt x="3000" y="1185"/>
                </a:lnTo>
                <a:lnTo>
                  <a:pt x="2963" y="1070"/>
                </a:lnTo>
                <a:lnTo>
                  <a:pt x="2936" y="982"/>
                </a:lnTo>
                <a:lnTo>
                  <a:pt x="2884" y="867"/>
                </a:lnTo>
                <a:lnTo>
                  <a:pt x="2840" y="781"/>
                </a:lnTo>
                <a:lnTo>
                  <a:pt x="2790" y="701"/>
                </a:lnTo>
                <a:lnTo>
                  <a:pt x="2718" y="593"/>
                </a:lnTo>
                <a:lnTo>
                  <a:pt x="2667" y="528"/>
                </a:lnTo>
                <a:lnTo>
                  <a:pt x="2595" y="448"/>
                </a:lnTo>
                <a:lnTo>
                  <a:pt x="2537" y="390"/>
                </a:lnTo>
                <a:lnTo>
                  <a:pt x="2458" y="320"/>
                </a:lnTo>
                <a:lnTo>
                  <a:pt x="2368" y="248"/>
                </a:lnTo>
                <a:lnTo>
                  <a:pt x="2240" y="166"/>
                </a:lnTo>
                <a:lnTo>
                  <a:pt x="2140" y="104"/>
                </a:lnTo>
                <a:lnTo>
                  <a:pt x="2009" y="36"/>
                </a:lnTo>
                <a:lnTo>
                  <a:pt x="1907" y="0"/>
                </a:lnTo>
                <a:lnTo>
                  <a:pt x="1842" y="0"/>
                </a:lnTo>
                <a:lnTo>
                  <a:pt x="1777" y="36"/>
                </a:lnTo>
                <a:lnTo>
                  <a:pt x="1661" y="130"/>
                </a:lnTo>
                <a:lnTo>
                  <a:pt x="1524" y="253"/>
                </a:lnTo>
                <a:lnTo>
                  <a:pt x="1408" y="361"/>
                </a:lnTo>
                <a:lnTo>
                  <a:pt x="1220" y="535"/>
                </a:lnTo>
                <a:lnTo>
                  <a:pt x="1010" y="723"/>
                </a:lnTo>
                <a:lnTo>
                  <a:pt x="815" y="896"/>
                </a:lnTo>
                <a:lnTo>
                  <a:pt x="634" y="1048"/>
                </a:lnTo>
                <a:lnTo>
                  <a:pt x="474" y="1176"/>
                </a:lnTo>
                <a:lnTo>
                  <a:pt x="348" y="1272"/>
                </a:lnTo>
                <a:lnTo>
                  <a:pt x="246" y="1350"/>
                </a:lnTo>
                <a:lnTo>
                  <a:pt x="135" y="1404"/>
                </a:lnTo>
                <a:lnTo>
                  <a:pt x="0" y="1443"/>
                </a:lnTo>
                <a:lnTo>
                  <a:pt x="162" y="1437"/>
                </a:lnTo>
                <a:lnTo>
                  <a:pt x="303" y="1389"/>
                </a:lnTo>
                <a:lnTo>
                  <a:pt x="444" y="1296"/>
                </a:lnTo>
                <a:lnTo>
                  <a:pt x="549" y="1221"/>
                </a:lnTo>
                <a:lnTo>
                  <a:pt x="654" y="1152"/>
                </a:lnTo>
                <a:lnTo>
                  <a:pt x="708" y="1122"/>
                </a:lnTo>
                <a:lnTo>
                  <a:pt x="834" y="1068"/>
                </a:lnTo>
                <a:lnTo>
                  <a:pt x="1035" y="1032"/>
                </a:lnTo>
                <a:lnTo>
                  <a:pt x="1290" y="1002"/>
                </a:lnTo>
                <a:lnTo>
                  <a:pt x="1473" y="993"/>
                </a:lnTo>
                <a:lnTo>
                  <a:pt x="1662" y="990"/>
                </a:lnTo>
                <a:lnTo>
                  <a:pt x="1779" y="996"/>
                </a:lnTo>
                <a:lnTo>
                  <a:pt x="1926" y="1005"/>
                </a:lnTo>
                <a:lnTo>
                  <a:pt x="2061" y="1044"/>
                </a:lnTo>
                <a:lnTo>
                  <a:pt x="2190" y="1119"/>
                </a:lnTo>
                <a:lnTo>
                  <a:pt x="2250" y="1164"/>
                </a:lnTo>
                <a:lnTo>
                  <a:pt x="2304" y="1251"/>
                </a:lnTo>
                <a:lnTo>
                  <a:pt x="2226" y="1242"/>
                </a:lnTo>
                <a:lnTo>
                  <a:pt x="2121" y="1221"/>
                </a:lnTo>
                <a:lnTo>
                  <a:pt x="2016" y="1212"/>
                </a:lnTo>
                <a:lnTo>
                  <a:pt x="1917" y="1206"/>
                </a:lnTo>
                <a:lnTo>
                  <a:pt x="1821" y="1206"/>
                </a:lnTo>
                <a:lnTo>
                  <a:pt x="1743" y="1203"/>
                </a:lnTo>
                <a:lnTo>
                  <a:pt x="1650" y="1212"/>
                </a:lnTo>
                <a:lnTo>
                  <a:pt x="1545" y="1224"/>
                </a:lnTo>
                <a:lnTo>
                  <a:pt x="1434" y="1239"/>
                </a:lnTo>
                <a:lnTo>
                  <a:pt x="1338" y="1242"/>
                </a:lnTo>
                <a:lnTo>
                  <a:pt x="1245" y="1236"/>
                </a:lnTo>
                <a:lnTo>
                  <a:pt x="1122" y="1212"/>
                </a:lnTo>
                <a:lnTo>
                  <a:pt x="1023" y="1188"/>
                </a:lnTo>
                <a:lnTo>
                  <a:pt x="960" y="1179"/>
                </a:lnTo>
                <a:lnTo>
                  <a:pt x="900" y="1185"/>
                </a:lnTo>
                <a:lnTo>
                  <a:pt x="843" y="1209"/>
                </a:lnTo>
                <a:lnTo>
                  <a:pt x="810" y="1248"/>
                </a:lnTo>
                <a:lnTo>
                  <a:pt x="795" y="1290"/>
                </a:lnTo>
                <a:lnTo>
                  <a:pt x="795" y="1332"/>
                </a:lnTo>
                <a:lnTo>
                  <a:pt x="804" y="1368"/>
                </a:lnTo>
                <a:lnTo>
                  <a:pt x="822" y="1398"/>
                </a:lnTo>
                <a:lnTo>
                  <a:pt x="861" y="1425"/>
                </a:lnTo>
                <a:lnTo>
                  <a:pt x="924" y="1443"/>
                </a:lnTo>
                <a:lnTo>
                  <a:pt x="1005" y="1458"/>
                </a:lnTo>
                <a:lnTo>
                  <a:pt x="1104" y="1455"/>
                </a:lnTo>
                <a:lnTo>
                  <a:pt x="1197" y="1434"/>
                </a:lnTo>
                <a:lnTo>
                  <a:pt x="1296" y="1401"/>
                </a:lnTo>
                <a:lnTo>
                  <a:pt x="1386" y="1350"/>
                </a:lnTo>
                <a:lnTo>
                  <a:pt x="1431" y="1326"/>
                </a:lnTo>
                <a:lnTo>
                  <a:pt x="1506" y="1311"/>
                </a:lnTo>
                <a:lnTo>
                  <a:pt x="1539" y="1335"/>
                </a:lnTo>
                <a:lnTo>
                  <a:pt x="1554" y="1371"/>
                </a:lnTo>
                <a:lnTo>
                  <a:pt x="1524" y="1407"/>
                </a:lnTo>
                <a:lnTo>
                  <a:pt x="1497" y="1443"/>
                </a:lnTo>
                <a:lnTo>
                  <a:pt x="1488" y="1491"/>
                </a:lnTo>
                <a:lnTo>
                  <a:pt x="1500" y="1533"/>
                </a:lnTo>
                <a:lnTo>
                  <a:pt x="1521" y="1581"/>
                </a:lnTo>
                <a:lnTo>
                  <a:pt x="1776" y="1584"/>
                </a:lnTo>
                <a:lnTo>
                  <a:pt x="1764" y="1512"/>
                </a:lnTo>
                <a:lnTo>
                  <a:pt x="1743" y="1422"/>
                </a:lnTo>
                <a:lnTo>
                  <a:pt x="1734" y="1368"/>
                </a:lnTo>
                <a:lnTo>
                  <a:pt x="1725" y="1323"/>
                </a:lnTo>
                <a:lnTo>
                  <a:pt x="1755" y="1290"/>
                </a:lnTo>
                <a:lnTo>
                  <a:pt x="1794" y="1281"/>
                </a:lnTo>
                <a:lnTo>
                  <a:pt x="1824" y="1290"/>
                </a:lnTo>
                <a:lnTo>
                  <a:pt x="1851" y="1329"/>
                </a:lnTo>
                <a:lnTo>
                  <a:pt x="1896" y="1422"/>
                </a:lnTo>
                <a:lnTo>
                  <a:pt x="1935" y="1488"/>
                </a:lnTo>
                <a:lnTo>
                  <a:pt x="1977" y="1557"/>
                </a:lnTo>
                <a:lnTo>
                  <a:pt x="2010" y="1593"/>
                </a:lnTo>
                <a:lnTo>
                  <a:pt x="2004" y="1533"/>
                </a:lnTo>
                <a:lnTo>
                  <a:pt x="1986" y="1464"/>
                </a:lnTo>
                <a:lnTo>
                  <a:pt x="1965" y="1407"/>
                </a:lnTo>
                <a:lnTo>
                  <a:pt x="1953" y="1368"/>
                </a:lnTo>
                <a:lnTo>
                  <a:pt x="1965" y="1338"/>
                </a:lnTo>
                <a:lnTo>
                  <a:pt x="1992" y="1320"/>
                </a:lnTo>
                <a:lnTo>
                  <a:pt x="2022" y="1314"/>
                </a:lnTo>
                <a:lnTo>
                  <a:pt x="2052" y="1326"/>
                </a:lnTo>
                <a:lnTo>
                  <a:pt x="2082" y="1365"/>
                </a:lnTo>
                <a:lnTo>
                  <a:pt x="2112" y="1428"/>
                </a:lnTo>
                <a:lnTo>
                  <a:pt x="2160" y="1515"/>
                </a:lnTo>
                <a:lnTo>
                  <a:pt x="2202" y="1599"/>
                </a:lnTo>
                <a:lnTo>
                  <a:pt x="2253" y="1593"/>
                </a:lnTo>
                <a:lnTo>
                  <a:pt x="2244" y="1509"/>
                </a:lnTo>
                <a:lnTo>
                  <a:pt x="2211" y="1437"/>
                </a:lnTo>
                <a:lnTo>
                  <a:pt x="2199" y="1383"/>
                </a:lnTo>
                <a:lnTo>
                  <a:pt x="2214" y="1344"/>
                </a:lnTo>
                <a:lnTo>
                  <a:pt x="2253" y="1329"/>
                </a:lnTo>
              </a:path>
            </a:pathLst>
          </a:custGeom>
          <a:solidFill>
            <a:srgbClr val="CCFFFF"/>
          </a:solidFill>
          <a:ln w="19080" cap="flat">
            <a:solidFill>
              <a:srgbClr val="CC66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  <p:grpSp>
        <p:nvGrpSpPr>
          <p:cNvPr id="66568" name="Group 8"/>
          <p:cNvGrpSpPr>
            <a:grpSpLocks/>
          </p:cNvGrpSpPr>
          <p:nvPr/>
        </p:nvGrpSpPr>
        <p:grpSpPr bwMode="auto">
          <a:xfrm>
            <a:off x="5838825" y="3881438"/>
            <a:ext cx="1447800" cy="266700"/>
            <a:chOff x="2718" y="2445"/>
            <a:chExt cx="912" cy="168"/>
          </a:xfrm>
        </p:grpSpPr>
        <p:sp>
          <p:nvSpPr>
            <p:cNvPr id="66569" name="Line 9"/>
            <p:cNvSpPr>
              <a:spLocks noChangeShapeType="1"/>
            </p:cNvSpPr>
            <p:nvPr/>
          </p:nvSpPr>
          <p:spPr bwMode="auto">
            <a:xfrm>
              <a:off x="2962" y="2456"/>
              <a:ext cx="48" cy="95"/>
            </a:xfrm>
            <a:prstGeom prst="line">
              <a:avLst/>
            </a:prstGeom>
            <a:noFill/>
            <a:ln w="9360" cap="sq">
              <a:solidFill>
                <a:srgbClr val="CC66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66570" name="Line 10"/>
            <p:cNvSpPr>
              <a:spLocks noChangeShapeType="1"/>
            </p:cNvSpPr>
            <p:nvPr/>
          </p:nvSpPr>
          <p:spPr bwMode="auto">
            <a:xfrm>
              <a:off x="3019" y="2456"/>
              <a:ext cx="32" cy="73"/>
            </a:xfrm>
            <a:prstGeom prst="line">
              <a:avLst/>
            </a:prstGeom>
            <a:noFill/>
            <a:ln w="9360" cap="sq">
              <a:solidFill>
                <a:srgbClr val="CC66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66571" name="Line 11"/>
            <p:cNvSpPr>
              <a:spLocks noChangeShapeType="1"/>
            </p:cNvSpPr>
            <p:nvPr/>
          </p:nvSpPr>
          <p:spPr bwMode="auto">
            <a:xfrm flipV="1">
              <a:off x="2752" y="2464"/>
              <a:ext cx="81" cy="104"/>
            </a:xfrm>
            <a:prstGeom prst="line">
              <a:avLst/>
            </a:prstGeom>
            <a:noFill/>
            <a:ln w="9360" cap="sq">
              <a:solidFill>
                <a:srgbClr val="CC66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66572" name="Line 12"/>
            <p:cNvSpPr>
              <a:spLocks noChangeShapeType="1"/>
            </p:cNvSpPr>
            <p:nvPr/>
          </p:nvSpPr>
          <p:spPr bwMode="auto">
            <a:xfrm flipV="1">
              <a:off x="2785" y="2458"/>
              <a:ext cx="98" cy="126"/>
            </a:xfrm>
            <a:prstGeom prst="line">
              <a:avLst/>
            </a:prstGeom>
            <a:noFill/>
            <a:ln w="9360" cap="sq">
              <a:solidFill>
                <a:srgbClr val="CC66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66573" name="Line 13"/>
            <p:cNvSpPr>
              <a:spLocks noChangeShapeType="1"/>
            </p:cNvSpPr>
            <p:nvPr/>
          </p:nvSpPr>
          <p:spPr bwMode="auto">
            <a:xfrm flipH="1" flipV="1">
              <a:off x="3243" y="2451"/>
              <a:ext cx="66" cy="135"/>
            </a:xfrm>
            <a:prstGeom prst="line">
              <a:avLst/>
            </a:prstGeom>
            <a:noFill/>
            <a:ln w="9360" cap="sq">
              <a:solidFill>
                <a:srgbClr val="CC66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66574" name="Line 14"/>
            <p:cNvSpPr>
              <a:spLocks noChangeShapeType="1"/>
            </p:cNvSpPr>
            <p:nvPr/>
          </p:nvSpPr>
          <p:spPr bwMode="auto">
            <a:xfrm flipH="1" flipV="1">
              <a:off x="3294" y="2454"/>
              <a:ext cx="56" cy="122"/>
            </a:xfrm>
            <a:prstGeom prst="line">
              <a:avLst/>
            </a:prstGeom>
            <a:noFill/>
            <a:ln w="9360" cap="sq">
              <a:solidFill>
                <a:srgbClr val="CC66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66575" name="Line 15"/>
            <p:cNvSpPr>
              <a:spLocks noChangeShapeType="1"/>
            </p:cNvSpPr>
            <p:nvPr/>
          </p:nvSpPr>
          <p:spPr bwMode="auto">
            <a:xfrm flipH="1" flipV="1">
              <a:off x="3539" y="2483"/>
              <a:ext cx="48" cy="109"/>
            </a:xfrm>
            <a:prstGeom prst="line">
              <a:avLst/>
            </a:prstGeom>
            <a:noFill/>
            <a:ln w="9360" cap="sq">
              <a:solidFill>
                <a:srgbClr val="CC66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66576" name="Line 16"/>
            <p:cNvSpPr>
              <a:spLocks noChangeShapeType="1"/>
            </p:cNvSpPr>
            <p:nvPr/>
          </p:nvSpPr>
          <p:spPr bwMode="auto">
            <a:xfrm flipH="1" flipV="1">
              <a:off x="3592" y="2483"/>
              <a:ext cx="39" cy="101"/>
            </a:xfrm>
            <a:prstGeom prst="line">
              <a:avLst/>
            </a:prstGeom>
            <a:noFill/>
            <a:ln w="9360" cap="sq">
              <a:solidFill>
                <a:srgbClr val="CC66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66577" name="Line 17"/>
            <p:cNvSpPr>
              <a:spLocks noChangeShapeType="1"/>
            </p:cNvSpPr>
            <p:nvPr/>
          </p:nvSpPr>
          <p:spPr bwMode="auto">
            <a:xfrm flipV="1">
              <a:off x="2718" y="2465"/>
              <a:ext cx="64" cy="88"/>
            </a:xfrm>
            <a:prstGeom prst="line">
              <a:avLst/>
            </a:prstGeom>
            <a:noFill/>
            <a:ln w="9360" cap="sq">
              <a:solidFill>
                <a:srgbClr val="CC66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66578" name="Line 18"/>
            <p:cNvSpPr>
              <a:spLocks noChangeShapeType="1"/>
            </p:cNvSpPr>
            <p:nvPr/>
          </p:nvSpPr>
          <p:spPr bwMode="auto">
            <a:xfrm flipH="1" flipV="1">
              <a:off x="3067" y="2444"/>
              <a:ext cx="47" cy="95"/>
            </a:xfrm>
            <a:prstGeom prst="line">
              <a:avLst/>
            </a:prstGeom>
            <a:noFill/>
            <a:ln w="9360" cap="sq">
              <a:solidFill>
                <a:srgbClr val="CC66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66579" name="Line 19"/>
            <p:cNvSpPr>
              <a:spLocks noChangeShapeType="1"/>
            </p:cNvSpPr>
            <p:nvPr/>
          </p:nvSpPr>
          <p:spPr bwMode="auto">
            <a:xfrm flipH="1" flipV="1">
              <a:off x="3184" y="2455"/>
              <a:ext cx="90" cy="153"/>
            </a:xfrm>
            <a:prstGeom prst="line">
              <a:avLst/>
            </a:prstGeom>
            <a:noFill/>
            <a:ln w="9360" cap="sq">
              <a:solidFill>
                <a:srgbClr val="CC66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66580" name="Line 20"/>
            <p:cNvSpPr>
              <a:spLocks noChangeShapeType="1"/>
            </p:cNvSpPr>
            <p:nvPr/>
          </p:nvSpPr>
          <p:spPr bwMode="auto">
            <a:xfrm flipH="1" flipV="1">
              <a:off x="3479" y="2474"/>
              <a:ext cx="74" cy="140"/>
            </a:xfrm>
            <a:prstGeom prst="line">
              <a:avLst/>
            </a:prstGeom>
            <a:noFill/>
            <a:ln w="9360" cap="sq">
              <a:solidFill>
                <a:srgbClr val="CC66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</p:grpSp>
      <p:sp>
        <p:nvSpPr>
          <p:cNvPr id="66581" name="Freeform 21"/>
          <p:cNvSpPr>
            <a:spLocks noChangeArrowheads="1"/>
          </p:cNvSpPr>
          <p:nvPr/>
        </p:nvSpPr>
        <p:spPr bwMode="auto">
          <a:xfrm>
            <a:off x="3295651" y="4619626"/>
            <a:ext cx="5419725" cy="276225"/>
          </a:xfrm>
          <a:custGeom>
            <a:avLst/>
            <a:gdLst>
              <a:gd name="G0" fmla="+- 588 0 0"/>
              <a:gd name="G1" fmla="+- 1 0 0"/>
              <a:gd name="T0" fmla="*/ 1380 256 1"/>
              <a:gd name="T1" fmla="*/ 0 256 1"/>
              <a:gd name="G2" fmla="+- 0 T0 T1"/>
              <a:gd name="G3" fmla="cos 66 G2"/>
              <a:gd name="G4" fmla="+- 1 0 0"/>
              <a:gd name="G5" fmla="+- 1 0 0"/>
              <a:gd name="G6" fmla="+- 1 0 0"/>
              <a:gd name="G7" fmla="+- 1 0 0"/>
              <a:gd name="G8" fmla="+- 1 0 0"/>
              <a:gd name="G9" fmla="+- 1 0 0"/>
              <a:gd name="G10" fmla="+- 1 0 0"/>
              <a:gd name="G11" fmla="+- 1 0 0"/>
              <a:gd name="G12" fmla="+- 1 0 0"/>
              <a:gd name="G13" fmla="+- 1 0 0"/>
              <a:gd name="G14" fmla="+- 1 0 0"/>
              <a:gd name="G15" fmla="+- 47104 0 0"/>
              <a:gd name="G16" fmla="*/ 1 0 0"/>
              <a:gd name="G17" fmla="*/ 1 35987 55552"/>
              <a:gd name="G18" fmla="*/ G17 1 180"/>
              <a:gd name="G19" fmla="*/ G16 1 G18"/>
              <a:gd name="G20" fmla="+- 13 0 0"/>
              <a:gd name="G21" fmla="+- 63788 0 0"/>
              <a:gd name="T2" fmla="*/ 0 w 3414"/>
              <a:gd name="T3" fmla="*/ 266700 h 174"/>
              <a:gd name="T4" fmla="*/ 857250 w 3414"/>
              <a:gd name="T5" fmla="*/ 190500 h 174"/>
              <a:gd name="T6" fmla="*/ 1438275 w 3414"/>
              <a:gd name="T7" fmla="*/ 152400 h 174"/>
              <a:gd name="T8" fmla="*/ 1724025 w 3414"/>
              <a:gd name="T9" fmla="*/ 133350 h 174"/>
              <a:gd name="T10" fmla="*/ 2047875 w 3414"/>
              <a:gd name="T11" fmla="*/ 104775 h 174"/>
              <a:gd name="T12" fmla="*/ 2190750 w 3414"/>
              <a:gd name="T13" fmla="*/ 85725 h 174"/>
              <a:gd name="T14" fmla="*/ 2314575 w 3414"/>
              <a:gd name="T15" fmla="*/ 57150 h 174"/>
              <a:gd name="T16" fmla="*/ 2495550 w 3414"/>
              <a:gd name="T17" fmla="*/ 0 h 174"/>
              <a:gd name="T18" fmla="*/ 2790825 w 3414"/>
              <a:gd name="T19" fmla="*/ 9525 h 174"/>
              <a:gd name="T20" fmla="*/ 3400425 w 3414"/>
              <a:gd name="T21" fmla="*/ 28575 h 174"/>
              <a:gd name="T22" fmla="*/ 3914775 w 3414"/>
              <a:gd name="T23" fmla="*/ 38100 h 174"/>
              <a:gd name="T24" fmla="*/ 4286250 w 3414"/>
              <a:gd name="T25" fmla="*/ 57150 h 174"/>
              <a:gd name="T26" fmla="*/ 4724400 w 3414"/>
              <a:gd name="T27" fmla="*/ 95250 h 174"/>
              <a:gd name="T28" fmla="*/ 5010150 w 3414"/>
              <a:gd name="T29" fmla="*/ 114300 h 174"/>
              <a:gd name="T30" fmla="*/ 5172075 w 3414"/>
              <a:gd name="T31" fmla="*/ 142875 h 174"/>
              <a:gd name="T32" fmla="*/ 5276850 w 3414"/>
              <a:gd name="T33" fmla="*/ 161925 h 174"/>
              <a:gd name="T34" fmla="*/ 5353050 w 3414"/>
              <a:gd name="T35" fmla="*/ 200025 h 174"/>
              <a:gd name="T36" fmla="*/ 5419725 w 3414"/>
              <a:gd name="T37" fmla="*/ 276225 h 174"/>
            </a:gdLst>
            <a:ahLst/>
            <a:cxnLst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3414" h="174">
                <a:moveTo>
                  <a:pt x="0" y="168"/>
                </a:moveTo>
                <a:lnTo>
                  <a:pt x="540" y="120"/>
                </a:lnTo>
                <a:lnTo>
                  <a:pt x="906" y="96"/>
                </a:lnTo>
                <a:lnTo>
                  <a:pt x="1086" y="84"/>
                </a:lnTo>
                <a:lnTo>
                  <a:pt x="1290" y="66"/>
                </a:lnTo>
                <a:lnTo>
                  <a:pt x="1380" y="54"/>
                </a:lnTo>
                <a:lnTo>
                  <a:pt x="1458" y="36"/>
                </a:lnTo>
                <a:lnTo>
                  <a:pt x="1572" y="0"/>
                </a:lnTo>
                <a:lnTo>
                  <a:pt x="1758" y="6"/>
                </a:lnTo>
                <a:lnTo>
                  <a:pt x="2142" y="18"/>
                </a:lnTo>
                <a:lnTo>
                  <a:pt x="2466" y="24"/>
                </a:lnTo>
                <a:lnTo>
                  <a:pt x="2700" y="36"/>
                </a:lnTo>
                <a:lnTo>
                  <a:pt x="2976" y="60"/>
                </a:lnTo>
                <a:lnTo>
                  <a:pt x="3156" y="72"/>
                </a:lnTo>
                <a:lnTo>
                  <a:pt x="3258" y="90"/>
                </a:lnTo>
                <a:lnTo>
                  <a:pt x="3324" y="102"/>
                </a:lnTo>
                <a:lnTo>
                  <a:pt x="3372" y="126"/>
                </a:lnTo>
                <a:lnTo>
                  <a:pt x="3414" y="174"/>
                </a:lnTo>
              </a:path>
            </a:pathLst>
          </a:custGeom>
          <a:solidFill>
            <a:srgbClr val="CCFFFF"/>
          </a:solidFill>
          <a:ln w="19080" cap="flat">
            <a:solidFill>
              <a:srgbClr val="CC66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  <p:sp>
        <p:nvSpPr>
          <p:cNvPr id="66582" name="Rectangle 22"/>
          <p:cNvSpPr>
            <a:spLocks noChangeArrowheads="1"/>
          </p:cNvSpPr>
          <p:nvPr/>
        </p:nvSpPr>
        <p:spPr bwMode="auto">
          <a:xfrm>
            <a:off x="2895600" y="1847850"/>
            <a:ext cx="1574800" cy="546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buClrTx/>
              <a:buFontTx/>
              <a:buNone/>
            </a:pPr>
            <a:r>
              <a:rPr lang="es-CO" altLang="es-CO" b="1" i="1">
                <a:solidFill>
                  <a:srgbClr val="FFCCFF"/>
                </a:solidFill>
              </a:rPr>
              <a:t>Membrana </a:t>
            </a:r>
          </a:p>
          <a:p>
            <a:pPr algn="ctr">
              <a:buClrTx/>
              <a:buFontTx/>
              <a:buNone/>
            </a:pPr>
            <a:r>
              <a:rPr lang="es-CO" altLang="es-CO" b="1" i="1">
                <a:solidFill>
                  <a:srgbClr val="FFCCFF"/>
                </a:solidFill>
              </a:rPr>
              <a:t>tectoria</a:t>
            </a:r>
          </a:p>
        </p:txBody>
      </p:sp>
      <p:sp>
        <p:nvSpPr>
          <p:cNvPr id="66583" name="Rectangle 23"/>
          <p:cNvSpPr>
            <a:spLocks noChangeArrowheads="1"/>
          </p:cNvSpPr>
          <p:nvPr/>
        </p:nvSpPr>
        <p:spPr bwMode="auto">
          <a:xfrm>
            <a:off x="7962900" y="5410200"/>
            <a:ext cx="1600200" cy="7318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buClrTx/>
              <a:buFontTx/>
              <a:buNone/>
            </a:pPr>
            <a:r>
              <a:rPr lang="es-CO" altLang="es-CO" b="1" i="1">
                <a:solidFill>
                  <a:srgbClr val="FFCCFF"/>
                </a:solidFill>
              </a:rPr>
              <a:t>Membrana </a:t>
            </a:r>
          </a:p>
          <a:p>
            <a:pPr algn="ctr">
              <a:buClrTx/>
              <a:buFontTx/>
              <a:buNone/>
            </a:pPr>
            <a:r>
              <a:rPr lang="es-CO" altLang="es-CO" b="1" i="1">
                <a:solidFill>
                  <a:srgbClr val="FFCCFF"/>
                </a:solidFill>
              </a:rPr>
              <a:t>basilar</a:t>
            </a:r>
          </a:p>
        </p:txBody>
      </p:sp>
      <p:sp>
        <p:nvSpPr>
          <p:cNvPr id="66584" name="Rectangle 24"/>
          <p:cNvSpPr>
            <a:spLocks noChangeArrowheads="1"/>
          </p:cNvSpPr>
          <p:nvPr/>
        </p:nvSpPr>
        <p:spPr bwMode="auto">
          <a:xfrm>
            <a:off x="4610100" y="5334000"/>
            <a:ext cx="1684338" cy="5286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buClrTx/>
              <a:buFontTx/>
              <a:buNone/>
            </a:pPr>
            <a:r>
              <a:rPr lang="es-CO" altLang="es-CO" b="1" i="1">
                <a:solidFill>
                  <a:srgbClr val="FFCCFF"/>
                </a:solidFill>
              </a:rPr>
              <a:t>Células ciliadas</a:t>
            </a:r>
          </a:p>
          <a:p>
            <a:pPr algn="ctr">
              <a:buClrTx/>
              <a:buFontTx/>
              <a:buNone/>
            </a:pPr>
            <a:r>
              <a:rPr lang="es-CO" altLang="es-CO" b="1" i="1">
                <a:solidFill>
                  <a:srgbClr val="FFCCFF"/>
                </a:solidFill>
              </a:rPr>
              <a:t>internas</a:t>
            </a:r>
          </a:p>
        </p:txBody>
      </p:sp>
      <p:sp>
        <p:nvSpPr>
          <p:cNvPr id="66585" name="Rectangle 25"/>
          <p:cNvSpPr>
            <a:spLocks noChangeArrowheads="1"/>
          </p:cNvSpPr>
          <p:nvPr/>
        </p:nvSpPr>
        <p:spPr bwMode="auto">
          <a:xfrm>
            <a:off x="6210300" y="5334000"/>
            <a:ext cx="1582738" cy="6048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buClrTx/>
              <a:buFontTx/>
              <a:buNone/>
            </a:pPr>
            <a:r>
              <a:rPr lang="es-CO" altLang="es-CO" b="1" i="1">
                <a:solidFill>
                  <a:srgbClr val="FFCCFF"/>
                </a:solidFill>
              </a:rPr>
              <a:t>Células ciliadas</a:t>
            </a:r>
          </a:p>
          <a:p>
            <a:pPr algn="ctr">
              <a:buClrTx/>
              <a:buFontTx/>
              <a:buNone/>
            </a:pPr>
            <a:r>
              <a:rPr lang="es-CO" altLang="es-CO" b="1" i="1">
                <a:solidFill>
                  <a:srgbClr val="FFCCFF"/>
                </a:solidFill>
              </a:rPr>
              <a:t>externas</a:t>
            </a:r>
          </a:p>
        </p:txBody>
      </p:sp>
      <p:sp>
        <p:nvSpPr>
          <p:cNvPr id="66586" name="Line 26"/>
          <p:cNvSpPr>
            <a:spLocks noChangeShapeType="1"/>
          </p:cNvSpPr>
          <p:nvPr/>
        </p:nvSpPr>
        <p:spPr bwMode="auto">
          <a:xfrm flipH="1" flipV="1">
            <a:off x="8335964" y="4792664"/>
            <a:ext cx="320675" cy="625475"/>
          </a:xfrm>
          <a:prstGeom prst="line">
            <a:avLst/>
          </a:prstGeom>
          <a:noFill/>
          <a:ln w="28440" cap="sq">
            <a:solidFill>
              <a:srgbClr val="FF99FF"/>
            </a:solidFill>
            <a:miter lim="800000"/>
            <a:headEnd/>
            <a:tailEnd type="triangle" w="med" len="med"/>
          </a:ln>
          <a:effectLst>
            <a:outerShdw dist="17819" dir="2700000" algn="ctr" rotWithShape="0">
              <a:srgbClr val="000000"/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s-CO"/>
          </a:p>
        </p:txBody>
      </p:sp>
      <p:sp>
        <p:nvSpPr>
          <p:cNvPr id="66587" name="Line 27"/>
          <p:cNvSpPr>
            <a:spLocks noChangeShapeType="1"/>
          </p:cNvSpPr>
          <p:nvPr/>
        </p:nvSpPr>
        <p:spPr bwMode="auto">
          <a:xfrm flipV="1">
            <a:off x="5524500" y="4716464"/>
            <a:ext cx="228600" cy="473075"/>
          </a:xfrm>
          <a:prstGeom prst="line">
            <a:avLst/>
          </a:prstGeom>
          <a:noFill/>
          <a:ln w="28440" cap="sq">
            <a:solidFill>
              <a:srgbClr val="FF99FF"/>
            </a:solidFill>
            <a:miter lim="800000"/>
            <a:headEnd/>
            <a:tailEnd type="triangle" w="med" len="med"/>
          </a:ln>
          <a:effectLst>
            <a:outerShdw dist="17819" dir="2700000" algn="ctr" rotWithShape="0">
              <a:srgbClr val="000000"/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s-CO"/>
          </a:p>
        </p:txBody>
      </p:sp>
      <p:sp>
        <p:nvSpPr>
          <p:cNvPr id="66588" name="Rectangle 28"/>
          <p:cNvSpPr>
            <a:spLocks noChangeArrowheads="1"/>
          </p:cNvSpPr>
          <p:nvPr/>
        </p:nvSpPr>
        <p:spPr bwMode="auto">
          <a:xfrm>
            <a:off x="6134100" y="2286000"/>
            <a:ext cx="1098550" cy="6048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buClrTx/>
              <a:buFontTx/>
              <a:buNone/>
            </a:pPr>
            <a:r>
              <a:rPr lang="es-CO" altLang="es-CO" b="1" i="1">
                <a:solidFill>
                  <a:srgbClr val="FF99FF"/>
                </a:solidFill>
              </a:rPr>
              <a:t>Rampa </a:t>
            </a:r>
          </a:p>
          <a:p>
            <a:pPr algn="ctr">
              <a:buClrTx/>
              <a:buFontTx/>
              <a:buNone/>
            </a:pPr>
            <a:r>
              <a:rPr lang="es-CO" altLang="es-CO" b="1" i="1">
                <a:solidFill>
                  <a:srgbClr val="FF99FF"/>
                </a:solidFill>
              </a:rPr>
              <a:t>coclear</a:t>
            </a:r>
          </a:p>
        </p:txBody>
      </p:sp>
      <p:sp>
        <p:nvSpPr>
          <p:cNvPr id="66589" name="Line 29"/>
          <p:cNvSpPr>
            <a:spLocks noChangeShapeType="1"/>
          </p:cNvSpPr>
          <p:nvPr/>
        </p:nvSpPr>
        <p:spPr bwMode="auto">
          <a:xfrm>
            <a:off x="4076700" y="2667000"/>
            <a:ext cx="685800" cy="838200"/>
          </a:xfrm>
          <a:prstGeom prst="line">
            <a:avLst/>
          </a:prstGeom>
          <a:noFill/>
          <a:ln w="28440" cap="sq">
            <a:solidFill>
              <a:srgbClr val="FF99FF"/>
            </a:solidFill>
            <a:miter lim="800000"/>
            <a:headEnd/>
            <a:tailEnd type="triangle" w="med" len="med"/>
          </a:ln>
          <a:effectLst>
            <a:outerShdw dist="17819" dir="8100000" algn="ctr" rotWithShape="0">
              <a:srgbClr val="000000"/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s-CO"/>
          </a:p>
        </p:txBody>
      </p:sp>
      <p:sp>
        <p:nvSpPr>
          <p:cNvPr id="66590" name="Line 30"/>
          <p:cNvSpPr>
            <a:spLocks noChangeShapeType="1"/>
          </p:cNvSpPr>
          <p:nvPr/>
        </p:nvSpPr>
        <p:spPr bwMode="auto">
          <a:xfrm flipH="1" flipV="1">
            <a:off x="6964364" y="4792664"/>
            <a:ext cx="92075" cy="549275"/>
          </a:xfrm>
          <a:prstGeom prst="line">
            <a:avLst/>
          </a:prstGeom>
          <a:noFill/>
          <a:ln w="28440" cap="sq">
            <a:solidFill>
              <a:srgbClr val="FF99FF"/>
            </a:solidFill>
            <a:miter lim="800000"/>
            <a:headEnd/>
            <a:tailEnd type="triangle" w="med" len="med"/>
          </a:ln>
          <a:effectLst>
            <a:outerShdw dist="17819" dir="2700000" algn="ctr" rotWithShape="0">
              <a:srgbClr val="000000"/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s-CO"/>
          </a:p>
        </p:txBody>
      </p:sp>
      <p:sp>
        <p:nvSpPr>
          <p:cNvPr id="66591" name="Text Box 31"/>
          <p:cNvSpPr txBox="1">
            <a:spLocks noChangeArrowheads="1"/>
          </p:cNvSpPr>
          <p:nvPr/>
        </p:nvSpPr>
        <p:spPr bwMode="auto">
          <a:xfrm>
            <a:off x="2324100" y="471489"/>
            <a:ext cx="7543800" cy="6429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ctr">
            <a:spAutoFit/>
          </a:bodyPr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spcBef>
                <a:spcPts val="2250"/>
              </a:spcBef>
              <a:buClrTx/>
            </a:pPr>
            <a:r>
              <a:rPr lang="es-CO" altLang="es-CO" sz="3600" b="1">
                <a:solidFill>
                  <a:srgbClr val="FDEA9B"/>
                </a:solidFill>
              </a:rPr>
              <a:t>Oído interno: la cóclea</a:t>
            </a:r>
          </a:p>
        </p:txBody>
      </p:sp>
    </p:spTree>
  </p:cSld>
  <p:clrMapOvr>
    <a:masterClrMapping/>
  </p:clrMapOvr>
  <p:transition spd="slow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gradFill rotWithShape="0">
          <a:gsLst>
            <a:gs pos="0">
              <a:srgbClr val="000000"/>
            </a:gs>
            <a:gs pos="50000">
              <a:srgbClr val="333399"/>
            </a:gs>
            <a:gs pos="100000">
              <a:srgbClr val="000000"/>
            </a:gs>
          </a:gsLst>
          <a:lin ang="81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585" name="Freeform 1"/>
          <p:cNvSpPr>
            <a:spLocks noChangeArrowheads="1"/>
          </p:cNvSpPr>
          <p:nvPr/>
        </p:nvSpPr>
        <p:spPr bwMode="auto">
          <a:xfrm>
            <a:off x="2911475" y="1558926"/>
            <a:ext cx="6089650" cy="3336925"/>
          </a:xfrm>
          <a:custGeom>
            <a:avLst/>
            <a:gdLst>
              <a:gd name="G0" fmla="+- 1 0 0"/>
              <a:gd name="G1" fmla="+- 1 0 0"/>
              <a:gd name="G2" fmla="+- 1 0 0"/>
              <a:gd name="G3" fmla="+- 1 0 0"/>
              <a:gd name="G4" fmla="+- 1 0 0"/>
              <a:gd name="G5" fmla="+- 1 0 0"/>
              <a:gd name="G6" fmla="+- 1 0 0"/>
              <a:gd name="G7" fmla="+- 1 0 0"/>
              <a:gd name="G8" fmla="+- 1 0 0"/>
              <a:gd name="G9" fmla="+- 96 0 0"/>
              <a:gd name="G10" fmla="+- 1 0 0"/>
              <a:gd name="G11" fmla="+- 1 0 0"/>
              <a:gd name="G12" fmla="+- 1 0 0"/>
              <a:gd name="G13" fmla="+- 1175 0 0"/>
              <a:gd name="G14" fmla="+- 1 0 0"/>
              <a:gd name="G15" fmla="+- 1 0 0"/>
              <a:gd name="G16" fmla="+- 1 0 0"/>
              <a:gd name="G17" fmla="+- 1 0 0"/>
              <a:gd name="G18" fmla="+- 1 0 0"/>
              <a:gd name="G19" fmla="+- 1 0 0"/>
              <a:gd name="G20" fmla="+- 1 0 0"/>
              <a:gd name="G21" fmla="+- 1 0 0"/>
              <a:gd name="G22" fmla="+- 1 0 0"/>
              <a:gd name="G23" fmla="+- 1 0 0"/>
              <a:gd name="G24" fmla="*/ 1 65535 32768"/>
              <a:gd name="G25" fmla="+- 1 0 0"/>
              <a:gd name="G26" fmla="+- 1 0 0"/>
              <a:gd name="G27" fmla="+- 1 0 0"/>
              <a:gd name="G28" fmla="+- 1 0 0"/>
              <a:gd name="G29" fmla="+- 1 0 0"/>
              <a:gd name="G30" fmla="+- 1 0 0"/>
              <a:gd name="G31" fmla="+- 1 0 0"/>
              <a:gd name="T0" fmla="*/ 6089650 w 3836"/>
              <a:gd name="T1" fmla="*/ 3336925 h 2102"/>
              <a:gd name="T2" fmla="*/ 6076950 w 3836"/>
              <a:gd name="T3" fmla="*/ 3219450 h 2102"/>
              <a:gd name="T4" fmla="*/ 6048375 w 3836"/>
              <a:gd name="T5" fmla="*/ 2857500 h 2102"/>
              <a:gd name="T6" fmla="*/ 5981700 w 3836"/>
              <a:gd name="T7" fmla="*/ 2514600 h 2102"/>
              <a:gd name="T8" fmla="*/ 5905500 w 3836"/>
              <a:gd name="T9" fmla="*/ 2095500 h 2102"/>
              <a:gd name="T10" fmla="*/ 5743575 w 3836"/>
              <a:gd name="T11" fmla="*/ 1695450 h 2102"/>
              <a:gd name="T12" fmla="*/ 5591175 w 3836"/>
              <a:gd name="T13" fmla="*/ 1409700 h 2102"/>
              <a:gd name="T14" fmla="*/ 5410200 w 3836"/>
              <a:gd name="T15" fmla="*/ 1152525 h 2102"/>
              <a:gd name="T16" fmla="*/ 5191125 w 3836"/>
              <a:gd name="T17" fmla="*/ 885825 h 2102"/>
              <a:gd name="T18" fmla="*/ 4724400 w 3836"/>
              <a:gd name="T19" fmla="*/ 466725 h 2102"/>
              <a:gd name="T20" fmla="*/ 4448175 w 3836"/>
              <a:gd name="T21" fmla="*/ 285750 h 2102"/>
              <a:gd name="T22" fmla="*/ 4133850 w 3836"/>
              <a:gd name="T23" fmla="*/ 114300 h 2102"/>
              <a:gd name="T24" fmla="*/ 3743325 w 3836"/>
              <a:gd name="T25" fmla="*/ 0 h 2102"/>
              <a:gd name="T26" fmla="*/ 3505200 w 3836"/>
              <a:gd name="T27" fmla="*/ 38100 h 2102"/>
              <a:gd name="T28" fmla="*/ 3295650 w 3836"/>
              <a:gd name="T29" fmla="*/ 123825 h 2102"/>
              <a:gd name="T30" fmla="*/ 742950 w 3836"/>
              <a:gd name="T31" fmla="*/ 2257425 h 2102"/>
              <a:gd name="T32" fmla="*/ 361950 w 3836"/>
              <a:gd name="T33" fmla="*/ 2543175 h 2102"/>
              <a:gd name="T34" fmla="*/ 0 w 3836"/>
              <a:gd name="T35" fmla="*/ 2695575 h 2102"/>
              <a:gd name="T36" fmla="*/ 9525 w 3836"/>
              <a:gd name="T37" fmla="*/ 2800350 h 2102"/>
              <a:gd name="T38" fmla="*/ 152400 w 3836"/>
              <a:gd name="T39" fmla="*/ 2905125 h 2102"/>
              <a:gd name="T40" fmla="*/ 452438 w 3836"/>
              <a:gd name="T41" fmla="*/ 2922588 h 2102"/>
              <a:gd name="T42" fmla="*/ 1155700 w 3836"/>
              <a:gd name="T43" fmla="*/ 2932113 h 2102"/>
              <a:gd name="T44" fmla="*/ 1982788 w 3836"/>
              <a:gd name="T45" fmla="*/ 2949575 h 2102"/>
              <a:gd name="T46" fmla="*/ 2301875 w 3836"/>
              <a:gd name="T47" fmla="*/ 2959100 h 2102"/>
              <a:gd name="T48" fmla="*/ 2625725 w 3836"/>
              <a:gd name="T49" fmla="*/ 2965450 h 2102"/>
              <a:gd name="T50" fmla="*/ 2833688 w 3836"/>
              <a:gd name="T51" fmla="*/ 2986088 h 2102"/>
              <a:gd name="T52" fmla="*/ 2844800 w 3836"/>
              <a:gd name="T53" fmla="*/ 3044825 h 2102"/>
              <a:gd name="T54" fmla="*/ 1933575 w 3836"/>
              <a:gd name="T55" fmla="*/ 3113088 h 2102"/>
              <a:gd name="T56" fmla="*/ 1397000 w 3836"/>
              <a:gd name="T57" fmla="*/ 3140075 h 2102"/>
              <a:gd name="T58" fmla="*/ 882650 w 3836"/>
              <a:gd name="T59" fmla="*/ 3167063 h 2102"/>
              <a:gd name="T60" fmla="*/ 334963 w 3836"/>
              <a:gd name="T61" fmla="*/ 3176588 h 2102"/>
              <a:gd name="T62" fmla="*/ 422275 w 3836"/>
              <a:gd name="T63" fmla="*/ 3336925 h 21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3836" h="2102">
                <a:moveTo>
                  <a:pt x="3836" y="2102"/>
                </a:moveTo>
                <a:lnTo>
                  <a:pt x="3828" y="2028"/>
                </a:lnTo>
                <a:lnTo>
                  <a:pt x="3810" y="1800"/>
                </a:lnTo>
                <a:lnTo>
                  <a:pt x="3768" y="1584"/>
                </a:lnTo>
                <a:lnTo>
                  <a:pt x="3720" y="1320"/>
                </a:lnTo>
                <a:lnTo>
                  <a:pt x="3618" y="1068"/>
                </a:lnTo>
                <a:lnTo>
                  <a:pt x="3522" y="888"/>
                </a:lnTo>
                <a:lnTo>
                  <a:pt x="3408" y="726"/>
                </a:lnTo>
                <a:lnTo>
                  <a:pt x="3270" y="558"/>
                </a:lnTo>
                <a:lnTo>
                  <a:pt x="2976" y="294"/>
                </a:lnTo>
                <a:lnTo>
                  <a:pt x="2802" y="180"/>
                </a:lnTo>
                <a:lnTo>
                  <a:pt x="2604" y="72"/>
                </a:lnTo>
                <a:lnTo>
                  <a:pt x="2358" y="0"/>
                </a:lnTo>
                <a:lnTo>
                  <a:pt x="2208" y="24"/>
                </a:lnTo>
                <a:lnTo>
                  <a:pt x="2076" y="78"/>
                </a:lnTo>
                <a:lnTo>
                  <a:pt x="468" y="1422"/>
                </a:lnTo>
                <a:lnTo>
                  <a:pt x="228" y="1602"/>
                </a:lnTo>
                <a:lnTo>
                  <a:pt x="0" y="1698"/>
                </a:lnTo>
                <a:lnTo>
                  <a:pt x="6" y="1764"/>
                </a:lnTo>
                <a:lnTo>
                  <a:pt x="96" y="1830"/>
                </a:lnTo>
                <a:lnTo>
                  <a:pt x="285" y="1841"/>
                </a:lnTo>
                <a:lnTo>
                  <a:pt x="728" y="1847"/>
                </a:lnTo>
                <a:lnTo>
                  <a:pt x="1249" y="1858"/>
                </a:lnTo>
                <a:lnTo>
                  <a:pt x="1450" y="1864"/>
                </a:lnTo>
                <a:lnTo>
                  <a:pt x="1654" y="1868"/>
                </a:lnTo>
                <a:lnTo>
                  <a:pt x="1785" y="1881"/>
                </a:lnTo>
                <a:lnTo>
                  <a:pt x="1792" y="1918"/>
                </a:lnTo>
                <a:lnTo>
                  <a:pt x="1218" y="1961"/>
                </a:lnTo>
                <a:lnTo>
                  <a:pt x="880" y="1978"/>
                </a:lnTo>
                <a:lnTo>
                  <a:pt x="556" y="1995"/>
                </a:lnTo>
                <a:lnTo>
                  <a:pt x="211" y="2001"/>
                </a:lnTo>
                <a:lnTo>
                  <a:pt x="266" y="2102"/>
                </a:lnTo>
              </a:path>
            </a:pathLst>
          </a:cu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  <p:sp>
        <p:nvSpPr>
          <p:cNvPr id="67586" name="Freeform 2"/>
          <p:cNvSpPr>
            <a:spLocks noChangeArrowheads="1"/>
          </p:cNvSpPr>
          <p:nvPr/>
        </p:nvSpPr>
        <p:spPr bwMode="auto">
          <a:xfrm>
            <a:off x="3295651" y="4462464"/>
            <a:ext cx="5419725" cy="433387"/>
          </a:xfrm>
          <a:custGeom>
            <a:avLst/>
            <a:gdLst>
              <a:gd name="G0" fmla="+- 588 0 0"/>
              <a:gd name="G1" fmla="+- 1 0 0"/>
              <a:gd name="T0" fmla="*/ 1380 256 1"/>
              <a:gd name="T1" fmla="*/ 0 256 1"/>
              <a:gd name="G2" fmla="+- 0 T0 T1"/>
              <a:gd name="G3" fmla="cos 165 G2"/>
              <a:gd name="G4" fmla="+- 1 0 0"/>
              <a:gd name="G5" fmla="+- 1 0 0"/>
              <a:gd name="G6" fmla="+- 1 0 0"/>
              <a:gd name="G7" fmla="+- 1 0 0"/>
              <a:gd name="G8" fmla="+- 1 0 0"/>
              <a:gd name="G9" fmla="+- 1 0 0"/>
              <a:gd name="G10" fmla="+- 1 0 0"/>
              <a:gd name="G11" fmla="*/ 1 16385 2"/>
              <a:gd name="G12" fmla="+- 1 0 0"/>
              <a:gd name="G13" fmla="+- 1 0 0"/>
              <a:gd name="G14" fmla="+- 1 0 0"/>
              <a:gd name="G15" fmla="+- 1 0 0"/>
              <a:gd name="G16" fmla="+- 1 0 0"/>
              <a:gd name="G17" fmla="+- 30640 0 0"/>
              <a:gd name="G18" fmla="+- 1 0 0"/>
              <a:gd name="G19" fmla="+- 1 0 0"/>
              <a:gd name="T2" fmla="*/ 0 w 3414"/>
              <a:gd name="T3" fmla="*/ 423862 h 273"/>
              <a:gd name="T4" fmla="*/ 857250 w 3414"/>
              <a:gd name="T5" fmla="*/ 347662 h 273"/>
              <a:gd name="T6" fmla="*/ 1438275 w 3414"/>
              <a:gd name="T7" fmla="*/ 309562 h 273"/>
              <a:gd name="T8" fmla="*/ 1724025 w 3414"/>
              <a:gd name="T9" fmla="*/ 290512 h 273"/>
              <a:gd name="T10" fmla="*/ 2047875 w 3414"/>
              <a:gd name="T11" fmla="*/ 261937 h 273"/>
              <a:gd name="T12" fmla="*/ 2190750 w 3414"/>
              <a:gd name="T13" fmla="*/ 242887 h 273"/>
              <a:gd name="T14" fmla="*/ 2314575 w 3414"/>
              <a:gd name="T15" fmla="*/ 214312 h 273"/>
              <a:gd name="T16" fmla="*/ 2509838 w 3414"/>
              <a:gd name="T17" fmla="*/ 161925 h 273"/>
              <a:gd name="T18" fmla="*/ 2809875 w 3414"/>
              <a:gd name="T19" fmla="*/ 90487 h 273"/>
              <a:gd name="T20" fmla="*/ 3214688 w 3414"/>
              <a:gd name="T21" fmla="*/ 23812 h 273"/>
              <a:gd name="T22" fmla="*/ 3533775 w 3414"/>
              <a:gd name="T23" fmla="*/ 0 h 273"/>
              <a:gd name="T24" fmla="*/ 3919538 w 3414"/>
              <a:gd name="T25" fmla="*/ 14287 h 273"/>
              <a:gd name="T26" fmla="*/ 4295775 w 3414"/>
              <a:gd name="T27" fmla="*/ 52387 h 273"/>
              <a:gd name="T28" fmla="*/ 4743450 w 3414"/>
              <a:gd name="T29" fmla="*/ 147637 h 273"/>
              <a:gd name="T30" fmla="*/ 5038725 w 3414"/>
              <a:gd name="T31" fmla="*/ 223837 h 273"/>
              <a:gd name="T32" fmla="*/ 5153025 w 3414"/>
              <a:gd name="T33" fmla="*/ 266700 h 273"/>
              <a:gd name="T34" fmla="*/ 5276850 w 3414"/>
              <a:gd name="T35" fmla="*/ 319087 h 273"/>
              <a:gd name="T36" fmla="*/ 5343525 w 3414"/>
              <a:gd name="T37" fmla="*/ 366712 h 273"/>
              <a:gd name="T38" fmla="*/ 5419725 w 3414"/>
              <a:gd name="T39" fmla="*/ 433387 h 273"/>
            </a:gdLst>
            <a:ahLst/>
            <a:cxnLst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3414" h="273">
                <a:moveTo>
                  <a:pt x="0" y="267"/>
                </a:moveTo>
                <a:lnTo>
                  <a:pt x="540" y="219"/>
                </a:lnTo>
                <a:lnTo>
                  <a:pt x="906" y="195"/>
                </a:lnTo>
                <a:lnTo>
                  <a:pt x="1086" y="183"/>
                </a:lnTo>
                <a:lnTo>
                  <a:pt x="1290" y="165"/>
                </a:lnTo>
                <a:lnTo>
                  <a:pt x="1380" y="153"/>
                </a:lnTo>
                <a:lnTo>
                  <a:pt x="1458" y="135"/>
                </a:lnTo>
                <a:lnTo>
                  <a:pt x="1581" y="102"/>
                </a:lnTo>
                <a:lnTo>
                  <a:pt x="1770" y="57"/>
                </a:lnTo>
                <a:lnTo>
                  <a:pt x="2025" y="15"/>
                </a:lnTo>
                <a:lnTo>
                  <a:pt x="2226" y="0"/>
                </a:lnTo>
                <a:lnTo>
                  <a:pt x="2469" y="9"/>
                </a:lnTo>
                <a:lnTo>
                  <a:pt x="2706" y="33"/>
                </a:lnTo>
                <a:lnTo>
                  <a:pt x="2988" y="93"/>
                </a:lnTo>
                <a:lnTo>
                  <a:pt x="3174" y="141"/>
                </a:lnTo>
                <a:lnTo>
                  <a:pt x="3246" y="168"/>
                </a:lnTo>
                <a:lnTo>
                  <a:pt x="3324" y="201"/>
                </a:lnTo>
                <a:lnTo>
                  <a:pt x="3366" y="231"/>
                </a:lnTo>
                <a:lnTo>
                  <a:pt x="3414" y="273"/>
                </a:lnTo>
              </a:path>
            </a:pathLst>
          </a:custGeom>
          <a:solidFill>
            <a:srgbClr val="CCFFFF"/>
          </a:solidFill>
          <a:ln w="19080" cap="flat">
            <a:solidFill>
              <a:srgbClr val="CC66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  <p:sp>
        <p:nvSpPr>
          <p:cNvPr id="67587" name="Oval 3"/>
          <p:cNvSpPr>
            <a:spLocks noChangeArrowheads="1"/>
          </p:cNvSpPr>
          <p:nvPr/>
        </p:nvSpPr>
        <p:spPr bwMode="auto">
          <a:xfrm>
            <a:off x="5564189" y="4238626"/>
            <a:ext cx="204787" cy="168275"/>
          </a:xfrm>
          <a:prstGeom prst="ellipse">
            <a:avLst/>
          </a:prstGeom>
          <a:solidFill>
            <a:srgbClr val="F5D87D"/>
          </a:solidFill>
          <a:ln w="9360" cap="sq">
            <a:solidFill>
              <a:srgbClr val="CC66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  <p:sp>
        <p:nvSpPr>
          <p:cNvPr id="67588" name="Oval 4"/>
          <p:cNvSpPr>
            <a:spLocks noChangeArrowheads="1"/>
          </p:cNvSpPr>
          <p:nvPr/>
        </p:nvSpPr>
        <p:spPr bwMode="auto">
          <a:xfrm>
            <a:off x="6757988" y="4170363"/>
            <a:ext cx="165100" cy="158750"/>
          </a:xfrm>
          <a:prstGeom prst="ellipse">
            <a:avLst/>
          </a:prstGeom>
          <a:solidFill>
            <a:srgbClr val="F5D87D"/>
          </a:solidFill>
          <a:ln w="9360" cap="sq">
            <a:solidFill>
              <a:srgbClr val="CC66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  <p:sp>
        <p:nvSpPr>
          <p:cNvPr id="67589" name="Oval 5"/>
          <p:cNvSpPr>
            <a:spLocks noChangeArrowheads="1"/>
          </p:cNvSpPr>
          <p:nvPr/>
        </p:nvSpPr>
        <p:spPr bwMode="auto">
          <a:xfrm>
            <a:off x="7218363" y="4183063"/>
            <a:ext cx="165100" cy="158750"/>
          </a:xfrm>
          <a:prstGeom prst="ellipse">
            <a:avLst/>
          </a:prstGeom>
          <a:solidFill>
            <a:srgbClr val="F5D87D"/>
          </a:solidFill>
          <a:ln w="9360" cap="sq">
            <a:solidFill>
              <a:srgbClr val="CC66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  <p:sp>
        <p:nvSpPr>
          <p:cNvPr id="67590" name="Oval 6"/>
          <p:cNvSpPr>
            <a:spLocks noChangeArrowheads="1"/>
          </p:cNvSpPr>
          <p:nvPr/>
        </p:nvSpPr>
        <p:spPr bwMode="auto">
          <a:xfrm>
            <a:off x="6296026" y="4192588"/>
            <a:ext cx="163513" cy="163512"/>
          </a:xfrm>
          <a:prstGeom prst="ellipse">
            <a:avLst/>
          </a:prstGeom>
          <a:solidFill>
            <a:srgbClr val="F5D87D"/>
          </a:solidFill>
          <a:ln w="9360" cap="sq">
            <a:solidFill>
              <a:srgbClr val="CC66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  <p:sp>
        <p:nvSpPr>
          <p:cNvPr id="67591" name="Freeform 7"/>
          <p:cNvSpPr>
            <a:spLocks noChangeArrowheads="1"/>
          </p:cNvSpPr>
          <p:nvPr/>
        </p:nvSpPr>
        <p:spPr bwMode="auto">
          <a:xfrm>
            <a:off x="3057525" y="1752600"/>
            <a:ext cx="5695950" cy="2914650"/>
          </a:xfrm>
          <a:custGeom>
            <a:avLst/>
            <a:gdLst>
              <a:gd name="G0" fmla="+- 1 0 0"/>
              <a:gd name="G1" fmla="+- 1 0 0"/>
              <a:gd name="G2" fmla="+- 1 0 0"/>
              <a:gd name="G3" fmla="+- 1 0 0"/>
              <a:gd name="G4" fmla="+- 1 0 0"/>
              <a:gd name="G5" fmla="+- 1 0 0"/>
              <a:gd name="G6" fmla="+- 1723 0 0"/>
              <a:gd name="G7" fmla="+- 1 0 0"/>
              <a:gd name="G8" fmla="+- 1 0 0"/>
              <a:gd name="G9" fmla="+- 1 0 0"/>
              <a:gd name="G10" fmla="+- 1 0 0"/>
              <a:gd name="G11" fmla="+- 1 0 0"/>
              <a:gd name="G12" fmla="+- 1 0 0"/>
              <a:gd name="G13" fmla="+- 1 0 0"/>
              <a:gd name="G14" fmla="+- 1 0 0"/>
              <a:gd name="G15" fmla="+- 1 0 0"/>
              <a:gd name="G16" fmla="+- 1 0 0"/>
              <a:gd name="G17" fmla="+- 1 0 0"/>
              <a:gd name="G18" fmla="+- 1 0 0"/>
              <a:gd name="G19" fmla="+- 1 0 0"/>
              <a:gd name="G20" fmla="+- 1 0 0"/>
              <a:gd name="G21" fmla="+- 1 0 0"/>
              <a:gd name="G22" fmla="+- 198 0 0"/>
              <a:gd name="G23" fmla="+- 1 0 0"/>
              <a:gd name="G24" fmla="+- 1 0 0"/>
              <a:gd name="G25" fmla="+- 1 0 0"/>
              <a:gd name="G26" fmla="+- 1 0 0"/>
              <a:gd name="G27" fmla="+- 1 0 0"/>
              <a:gd name="G28" fmla="+- 1 0 0"/>
              <a:gd name="G29" fmla="+- 1 0 0"/>
              <a:gd name="G30" fmla="+- 1 0 0"/>
              <a:gd name="G31" fmla="+- 1 0 0"/>
              <a:gd name="G32" fmla="+- 1301 0 0"/>
              <a:gd name="G33" fmla="+- 1 0 0"/>
              <a:gd name="G34" fmla="+- 1 0 0"/>
              <a:gd name="G35" fmla="+- 1 0 0"/>
              <a:gd name="G36" fmla="+- 1 0 0"/>
              <a:gd name="G37" fmla="+- 1 0 0"/>
              <a:gd name="G38" fmla="+- 1 0 0"/>
              <a:gd name="G39" fmla="+- 1 0 0"/>
              <a:gd name="G40" fmla="+- 1 0 0"/>
              <a:gd name="G41" fmla="+- 1 0 0"/>
              <a:gd name="G42" fmla="+- 1 0 0"/>
              <a:gd name="G43" fmla="+- 1 0 0"/>
              <a:gd name="G44" fmla="+- 1 0 0"/>
              <a:gd name="G45" fmla="+- 1 0 0"/>
              <a:gd name="G46" fmla="+- 1 0 0"/>
              <a:gd name="G47" fmla="+- 1 0 0"/>
              <a:gd name="G48" fmla="+- 1 0 0"/>
              <a:gd name="G49" fmla="+- 1 0 0"/>
              <a:gd name="G50" fmla="+- 1 0 0"/>
              <a:gd name="G51" fmla="+- 1 0 0"/>
              <a:gd name="G52" fmla="+- 1 0 0"/>
              <a:gd name="G53" fmla="+- 1 0 0"/>
              <a:gd name="G54" fmla="*/ 1 34769 25408"/>
              <a:gd name="G55" fmla="+- 1 0 0"/>
              <a:gd name="G56" fmla="+- 1 0 0"/>
              <a:gd name="G57" fmla="+- 1 0 0"/>
              <a:gd name="G58" fmla="+- 1 0 0"/>
              <a:gd name="G59" fmla="+- 1 0 0"/>
              <a:gd name="G60" fmla="+- 1 0 0"/>
              <a:gd name="G61" fmla="+- 1 0 0"/>
              <a:gd name="G62" fmla="+- 1 0 0"/>
              <a:gd name="G63" fmla="+- 1 0 0"/>
              <a:gd name="T0" fmla="*/ 2615 256 1"/>
              <a:gd name="T1" fmla="*/ 0 256 1"/>
              <a:gd name="G64" fmla="+- 0 T0 T1"/>
              <a:gd name="G65" fmla="sin 1389 G64"/>
              <a:gd name="G66" fmla="+- 1 0 0"/>
              <a:gd name="G67" fmla="+- 1 0 0"/>
              <a:gd name="G68" fmla="+- 1 0 0"/>
              <a:gd name="G69" fmla="+- 1 0 0"/>
              <a:gd name="G70" fmla="+- 1 0 0"/>
              <a:gd name="G71" fmla="+- 1 0 0"/>
              <a:gd name="G72" fmla="+- 1 0 0"/>
              <a:gd name="G73" fmla="+- 1 0 0"/>
              <a:gd name="G74" fmla="+- 1 0 0"/>
              <a:gd name="G75" fmla="+- 1 0 0"/>
              <a:gd name="G76" fmla="+- 1 0 0"/>
              <a:gd name="G77" fmla="+- 1 0 0"/>
              <a:gd name="G78" fmla="+- 1 0 0"/>
              <a:gd name="G79" fmla="+- 1 0 0"/>
              <a:gd name="G80" fmla="+- 1 0 0"/>
              <a:gd name="G81" fmla="+- 1 0 0"/>
              <a:gd name="G82" fmla="+- 1 0 0"/>
              <a:gd name="G83" fmla="+- 1 0 0"/>
              <a:gd name="G84" fmla="+- 1 0 0"/>
              <a:gd name="G85" fmla="+- 1 0 0"/>
              <a:gd name="G86" fmla="+- 1 0 0"/>
              <a:gd name="G87" fmla="+- 1 0 0"/>
              <a:gd name="G88" fmla="+- 1 0 0"/>
              <a:gd name="G89" fmla="+- 1 0 0"/>
              <a:gd name="G90" fmla="+- 1 0 0"/>
              <a:gd name="G91" fmla="+- 1 0 0"/>
              <a:gd name="G92" fmla="+- 1 0 0"/>
              <a:gd name="G93" fmla="+- 1 0 0"/>
              <a:gd name="G94" fmla="+- 1 0 0"/>
              <a:gd name="G95" fmla="+- 1 0 0"/>
              <a:gd name="G96" fmla="+- 1 0 0"/>
              <a:gd name="G97" fmla="+- 1 0 0"/>
              <a:gd name="G98" fmla="+- 1 0 0"/>
              <a:gd name="G99" fmla="*/ 1 21845 29344"/>
              <a:gd name="G100" fmla="*/ 1 14235 60544"/>
              <a:gd name="G101" fmla="*/ 1 35987 55552"/>
              <a:gd name="G102" fmla="*/ G101 1 180"/>
              <a:gd name="G103" fmla="*/ G100 1 G102"/>
              <a:gd name="G104" fmla="+- 1 0 0"/>
              <a:gd name="G105" fmla="+- 1 0 0"/>
              <a:gd name="G106" fmla="+- 1 0 0"/>
              <a:gd name="G107" fmla="+- 1 0 0"/>
              <a:gd name="G108" fmla="+- 1 0 0"/>
              <a:gd name="G109" fmla="+- 1 0 0"/>
              <a:gd name="G110" fmla="+- 1 0 0"/>
              <a:gd name="G111" fmla="*/ 1 35231 52820"/>
              <a:gd name="G112" fmla="+- 57 0 0"/>
              <a:gd name="G113" fmla="+- 51099 0 0"/>
              <a:gd name="G114" fmla="+- 24683 0 0"/>
              <a:gd name="G115" fmla="*/ 1 15097 60544"/>
              <a:gd name="G116" fmla="*/ 1 35987 55552"/>
              <a:gd name="G117" fmla="*/ G116 1 180"/>
              <a:gd name="G118" fmla="*/ G115 1 G117"/>
              <a:gd name="G119" fmla="+- 1 0 0"/>
              <a:gd name="G120" fmla="+- 1 0 0"/>
              <a:gd name="G121" fmla="+- 1 0 0"/>
              <a:gd name="G122" fmla="+- 1 0 0"/>
              <a:gd name="G123" fmla="+- 1 0 0"/>
              <a:gd name="G124" fmla="+- 1 0 0"/>
              <a:gd name="G125" fmla="+- 1 0 0"/>
              <a:gd name="G126" fmla="+- 1 0 0"/>
              <a:gd name="G127" fmla="+- 1 0 0"/>
              <a:gd name="G128" fmla="+- 1 0 0"/>
              <a:gd name="G129" fmla="+- 1 0 0"/>
              <a:gd name="G130" fmla="+- 1 0 0"/>
              <a:gd name="G131" fmla="+- 1 0 0"/>
              <a:gd name="G132" fmla="+- 1 0 0"/>
              <a:gd name="G133" fmla="+- 1 0 0"/>
              <a:gd name="G134" fmla="+- 1 0 0"/>
              <a:gd name="G135" fmla="+- 1 0 0"/>
              <a:gd name="G136" fmla="+- 1 0 0"/>
              <a:gd name="T2" fmla="*/ 4298950 w 3588"/>
              <a:gd name="T3" fmla="*/ 2379663 h 1836"/>
              <a:gd name="T4" fmla="*/ 4500563 w 3588"/>
              <a:gd name="T5" fmla="*/ 2665413 h 1836"/>
              <a:gd name="T6" fmla="*/ 5434013 w 3588"/>
              <a:gd name="T7" fmla="*/ 2886075 h 1836"/>
              <a:gd name="T8" fmla="*/ 5683250 w 3588"/>
              <a:gd name="T9" fmla="*/ 2851150 h 1836"/>
              <a:gd name="T10" fmla="*/ 5668963 w 3588"/>
              <a:gd name="T11" fmla="*/ 2338388 h 1836"/>
              <a:gd name="T12" fmla="*/ 5494338 w 3588"/>
              <a:gd name="T13" fmla="*/ 1744663 h 1836"/>
              <a:gd name="T14" fmla="*/ 5222875 w 3588"/>
              <a:gd name="T15" fmla="*/ 1246188 h 1836"/>
              <a:gd name="T16" fmla="*/ 4856163 w 3588"/>
              <a:gd name="T17" fmla="*/ 795338 h 1836"/>
              <a:gd name="T18" fmla="*/ 4433888 w 3588"/>
              <a:gd name="T19" fmla="*/ 439738 h 1836"/>
              <a:gd name="T20" fmla="*/ 3759200 w 3588"/>
              <a:gd name="T21" fmla="*/ 63500 h 1836"/>
              <a:gd name="T22" fmla="*/ 3325813 w 3588"/>
              <a:gd name="T23" fmla="*/ 63500 h 1836"/>
              <a:gd name="T24" fmla="*/ 2552700 w 3588"/>
              <a:gd name="T25" fmla="*/ 561975 h 1836"/>
              <a:gd name="T26" fmla="*/ 1485900 w 3588"/>
              <a:gd name="T27" fmla="*/ 1457325 h 1836"/>
              <a:gd name="T28" fmla="*/ 650875 w 3588"/>
              <a:gd name="T29" fmla="*/ 2259013 h 1836"/>
              <a:gd name="T30" fmla="*/ 0 w 3588"/>
              <a:gd name="T31" fmla="*/ 2563813 h 1836"/>
              <a:gd name="T32" fmla="*/ 831850 w 3588"/>
              <a:gd name="T33" fmla="*/ 2303463 h 1836"/>
              <a:gd name="T34" fmla="*/ 1309688 w 3588"/>
              <a:gd name="T35" fmla="*/ 1930400 h 1836"/>
              <a:gd name="T36" fmla="*/ 2041525 w 3588"/>
              <a:gd name="T37" fmla="*/ 1697038 h 1836"/>
              <a:gd name="T38" fmla="*/ 3087688 w 3588"/>
              <a:gd name="T39" fmla="*/ 1631950 h 1836"/>
              <a:gd name="T40" fmla="*/ 3771900 w 3588"/>
              <a:gd name="T41" fmla="*/ 1720850 h 1836"/>
              <a:gd name="T42" fmla="*/ 4114800 w 3588"/>
              <a:gd name="T43" fmla="*/ 1946275 h 1836"/>
              <a:gd name="T44" fmla="*/ 3906838 w 3588"/>
              <a:gd name="T45" fmla="*/ 2052638 h 1836"/>
              <a:gd name="T46" fmla="*/ 3433763 w 3588"/>
              <a:gd name="T47" fmla="*/ 2012950 h 1836"/>
              <a:gd name="T48" fmla="*/ 2916238 w 3588"/>
              <a:gd name="T49" fmla="*/ 2025650 h 1836"/>
              <a:gd name="T50" fmla="*/ 2322513 w 3588"/>
              <a:gd name="T51" fmla="*/ 2052638 h 1836"/>
              <a:gd name="T52" fmla="*/ 1828800 w 3588"/>
              <a:gd name="T53" fmla="*/ 2016125 h 1836"/>
              <a:gd name="T54" fmla="*/ 1470025 w 3588"/>
              <a:gd name="T55" fmla="*/ 2184400 h 1836"/>
              <a:gd name="T56" fmla="*/ 1487488 w 3588"/>
              <a:gd name="T57" fmla="*/ 2436813 h 1836"/>
              <a:gd name="T58" fmla="*/ 1728788 w 3588"/>
              <a:gd name="T59" fmla="*/ 2563813 h 1836"/>
              <a:gd name="T60" fmla="*/ 2241550 w 3588"/>
              <a:gd name="T61" fmla="*/ 2549525 h 1836"/>
              <a:gd name="T62" fmla="*/ 2554288 w 3588"/>
              <a:gd name="T63" fmla="*/ 2271713 h 1836"/>
              <a:gd name="T64" fmla="*/ 2779713 w 3588"/>
              <a:gd name="T65" fmla="*/ 2271713 h 1836"/>
              <a:gd name="T66" fmla="*/ 2776538 w 3588"/>
              <a:gd name="T67" fmla="*/ 2557463 h 1836"/>
              <a:gd name="T68" fmla="*/ 2889250 w 3588"/>
              <a:gd name="T69" fmla="*/ 2752725 h 1836"/>
              <a:gd name="T70" fmla="*/ 3128963 w 3588"/>
              <a:gd name="T71" fmla="*/ 2452688 h 1836"/>
              <a:gd name="T72" fmla="*/ 3162300 w 3588"/>
              <a:gd name="T73" fmla="*/ 2159000 h 1836"/>
              <a:gd name="T74" fmla="*/ 3403600 w 3588"/>
              <a:gd name="T75" fmla="*/ 2408238 h 1836"/>
              <a:gd name="T76" fmla="*/ 3665538 w 3588"/>
              <a:gd name="T77" fmla="*/ 2619375 h 1836"/>
              <a:gd name="T78" fmla="*/ 3554413 w 3588"/>
              <a:gd name="T79" fmla="*/ 2303463 h 1836"/>
              <a:gd name="T80" fmla="*/ 3725863 w 3588"/>
              <a:gd name="T81" fmla="*/ 2178050 h 1836"/>
              <a:gd name="T82" fmla="*/ 3933825 w 3588"/>
              <a:gd name="T83" fmla="*/ 2532063 h 1836"/>
              <a:gd name="T84" fmla="*/ 4084638 w 3588"/>
              <a:gd name="T85" fmla="*/ 2513013 h 1836"/>
              <a:gd name="T86" fmla="*/ 4078288 w 3588"/>
              <a:gd name="T87" fmla="*/ 2205038 h 1836"/>
            </a:gdLst>
            <a:ahLst/>
            <a:cxnLst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3588" h="1836">
                <a:moveTo>
                  <a:pt x="2618" y="1389"/>
                </a:moveTo>
                <a:lnTo>
                  <a:pt x="2668" y="1425"/>
                </a:lnTo>
                <a:lnTo>
                  <a:pt x="2708" y="1499"/>
                </a:lnTo>
                <a:lnTo>
                  <a:pt x="2747" y="1589"/>
                </a:lnTo>
                <a:lnTo>
                  <a:pt x="2785" y="1665"/>
                </a:lnTo>
                <a:lnTo>
                  <a:pt x="2835" y="1679"/>
                </a:lnTo>
                <a:lnTo>
                  <a:pt x="3023" y="1715"/>
                </a:lnTo>
                <a:lnTo>
                  <a:pt x="3284" y="1774"/>
                </a:lnTo>
                <a:lnTo>
                  <a:pt x="3423" y="1818"/>
                </a:lnTo>
                <a:lnTo>
                  <a:pt x="3529" y="1836"/>
                </a:lnTo>
                <a:lnTo>
                  <a:pt x="3561" y="1822"/>
                </a:lnTo>
                <a:lnTo>
                  <a:pt x="3580" y="1796"/>
                </a:lnTo>
                <a:lnTo>
                  <a:pt x="3588" y="1723"/>
                </a:lnTo>
                <a:lnTo>
                  <a:pt x="3588" y="1593"/>
                </a:lnTo>
                <a:lnTo>
                  <a:pt x="3571" y="1473"/>
                </a:lnTo>
                <a:lnTo>
                  <a:pt x="3537" y="1326"/>
                </a:lnTo>
                <a:lnTo>
                  <a:pt x="3493" y="1198"/>
                </a:lnTo>
                <a:lnTo>
                  <a:pt x="3461" y="1099"/>
                </a:lnTo>
                <a:lnTo>
                  <a:pt x="3400" y="969"/>
                </a:lnTo>
                <a:lnTo>
                  <a:pt x="3349" y="875"/>
                </a:lnTo>
                <a:lnTo>
                  <a:pt x="3290" y="785"/>
                </a:lnTo>
                <a:lnTo>
                  <a:pt x="3205" y="664"/>
                </a:lnTo>
                <a:lnTo>
                  <a:pt x="3144" y="589"/>
                </a:lnTo>
                <a:lnTo>
                  <a:pt x="3059" y="501"/>
                </a:lnTo>
                <a:lnTo>
                  <a:pt x="2992" y="435"/>
                </a:lnTo>
                <a:lnTo>
                  <a:pt x="2899" y="357"/>
                </a:lnTo>
                <a:lnTo>
                  <a:pt x="2793" y="277"/>
                </a:lnTo>
                <a:lnTo>
                  <a:pt x="2641" y="186"/>
                </a:lnTo>
                <a:lnTo>
                  <a:pt x="2522" y="117"/>
                </a:lnTo>
                <a:lnTo>
                  <a:pt x="2368" y="40"/>
                </a:lnTo>
                <a:lnTo>
                  <a:pt x="2248" y="0"/>
                </a:lnTo>
                <a:lnTo>
                  <a:pt x="2171" y="0"/>
                </a:lnTo>
                <a:lnTo>
                  <a:pt x="2095" y="40"/>
                </a:lnTo>
                <a:lnTo>
                  <a:pt x="1938" y="126"/>
                </a:lnTo>
                <a:lnTo>
                  <a:pt x="1752" y="246"/>
                </a:lnTo>
                <a:lnTo>
                  <a:pt x="1608" y="354"/>
                </a:lnTo>
                <a:lnTo>
                  <a:pt x="1392" y="522"/>
                </a:lnTo>
                <a:lnTo>
                  <a:pt x="1134" y="738"/>
                </a:lnTo>
                <a:lnTo>
                  <a:pt x="936" y="918"/>
                </a:lnTo>
                <a:lnTo>
                  <a:pt x="726" y="1122"/>
                </a:lnTo>
                <a:lnTo>
                  <a:pt x="546" y="1296"/>
                </a:lnTo>
                <a:lnTo>
                  <a:pt x="410" y="1423"/>
                </a:lnTo>
                <a:lnTo>
                  <a:pt x="290" y="1511"/>
                </a:lnTo>
                <a:lnTo>
                  <a:pt x="159" y="1571"/>
                </a:lnTo>
                <a:lnTo>
                  <a:pt x="0" y="1615"/>
                </a:lnTo>
                <a:lnTo>
                  <a:pt x="190" y="1607"/>
                </a:lnTo>
                <a:lnTo>
                  <a:pt x="357" y="1556"/>
                </a:lnTo>
                <a:lnTo>
                  <a:pt x="524" y="1451"/>
                </a:lnTo>
                <a:lnTo>
                  <a:pt x="647" y="1366"/>
                </a:lnTo>
                <a:lnTo>
                  <a:pt x="736" y="1288"/>
                </a:lnTo>
                <a:lnTo>
                  <a:pt x="825" y="1216"/>
                </a:lnTo>
                <a:lnTo>
                  <a:pt x="951" y="1155"/>
                </a:lnTo>
                <a:lnTo>
                  <a:pt x="1129" y="1099"/>
                </a:lnTo>
                <a:lnTo>
                  <a:pt x="1286" y="1069"/>
                </a:lnTo>
                <a:lnTo>
                  <a:pt x="1499" y="1044"/>
                </a:lnTo>
                <a:lnTo>
                  <a:pt x="1763" y="1023"/>
                </a:lnTo>
                <a:lnTo>
                  <a:pt x="1945" y="1028"/>
                </a:lnTo>
                <a:lnTo>
                  <a:pt x="2104" y="1040"/>
                </a:lnTo>
                <a:lnTo>
                  <a:pt x="2243" y="1053"/>
                </a:lnTo>
                <a:lnTo>
                  <a:pt x="2376" y="1084"/>
                </a:lnTo>
                <a:lnTo>
                  <a:pt x="2467" y="1124"/>
                </a:lnTo>
                <a:lnTo>
                  <a:pt x="2544" y="1172"/>
                </a:lnTo>
                <a:lnTo>
                  <a:pt x="2592" y="1226"/>
                </a:lnTo>
                <a:lnTo>
                  <a:pt x="2639" y="1306"/>
                </a:lnTo>
                <a:lnTo>
                  <a:pt x="2563" y="1301"/>
                </a:lnTo>
                <a:lnTo>
                  <a:pt x="2461" y="1293"/>
                </a:lnTo>
                <a:lnTo>
                  <a:pt x="2364" y="1282"/>
                </a:lnTo>
                <a:lnTo>
                  <a:pt x="2258" y="1270"/>
                </a:lnTo>
                <a:lnTo>
                  <a:pt x="2163" y="1268"/>
                </a:lnTo>
                <a:lnTo>
                  <a:pt x="2085" y="1268"/>
                </a:lnTo>
                <a:lnTo>
                  <a:pt x="1952" y="1270"/>
                </a:lnTo>
                <a:lnTo>
                  <a:pt x="1837" y="1276"/>
                </a:lnTo>
                <a:lnTo>
                  <a:pt x="1710" y="1276"/>
                </a:lnTo>
                <a:lnTo>
                  <a:pt x="1596" y="1293"/>
                </a:lnTo>
                <a:lnTo>
                  <a:pt x="1463" y="1293"/>
                </a:lnTo>
                <a:lnTo>
                  <a:pt x="1319" y="1276"/>
                </a:lnTo>
                <a:lnTo>
                  <a:pt x="1218" y="1270"/>
                </a:lnTo>
                <a:lnTo>
                  <a:pt x="1152" y="1270"/>
                </a:lnTo>
                <a:lnTo>
                  <a:pt x="1064" y="1293"/>
                </a:lnTo>
                <a:lnTo>
                  <a:pt x="983" y="1322"/>
                </a:lnTo>
                <a:lnTo>
                  <a:pt x="926" y="1376"/>
                </a:lnTo>
                <a:lnTo>
                  <a:pt x="901" y="1433"/>
                </a:lnTo>
                <a:lnTo>
                  <a:pt x="911" y="1493"/>
                </a:lnTo>
                <a:lnTo>
                  <a:pt x="937" y="1535"/>
                </a:lnTo>
                <a:lnTo>
                  <a:pt x="968" y="1565"/>
                </a:lnTo>
                <a:lnTo>
                  <a:pt x="1015" y="1595"/>
                </a:lnTo>
                <a:lnTo>
                  <a:pt x="1089" y="1615"/>
                </a:lnTo>
                <a:lnTo>
                  <a:pt x="1184" y="1631"/>
                </a:lnTo>
                <a:lnTo>
                  <a:pt x="1302" y="1627"/>
                </a:lnTo>
                <a:lnTo>
                  <a:pt x="1412" y="1606"/>
                </a:lnTo>
                <a:lnTo>
                  <a:pt x="1529" y="1567"/>
                </a:lnTo>
                <a:lnTo>
                  <a:pt x="1577" y="1475"/>
                </a:lnTo>
                <a:lnTo>
                  <a:pt x="1609" y="1431"/>
                </a:lnTo>
                <a:lnTo>
                  <a:pt x="1660" y="1406"/>
                </a:lnTo>
                <a:lnTo>
                  <a:pt x="1710" y="1406"/>
                </a:lnTo>
                <a:lnTo>
                  <a:pt x="1751" y="1431"/>
                </a:lnTo>
                <a:lnTo>
                  <a:pt x="1744" y="1509"/>
                </a:lnTo>
                <a:lnTo>
                  <a:pt x="1744" y="1571"/>
                </a:lnTo>
                <a:lnTo>
                  <a:pt x="1749" y="1611"/>
                </a:lnTo>
                <a:lnTo>
                  <a:pt x="1755" y="1667"/>
                </a:lnTo>
                <a:lnTo>
                  <a:pt x="1770" y="1715"/>
                </a:lnTo>
                <a:lnTo>
                  <a:pt x="1820" y="1734"/>
                </a:lnTo>
                <a:lnTo>
                  <a:pt x="2017" y="1684"/>
                </a:lnTo>
                <a:lnTo>
                  <a:pt x="1992" y="1617"/>
                </a:lnTo>
                <a:lnTo>
                  <a:pt x="1971" y="1545"/>
                </a:lnTo>
                <a:lnTo>
                  <a:pt x="1960" y="1491"/>
                </a:lnTo>
                <a:lnTo>
                  <a:pt x="1945" y="1403"/>
                </a:lnTo>
                <a:lnTo>
                  <a:pt x="1992" y="1360"/>
                </a:lnTo>
                <a:lnTo>
                  <a:pt x="2055" y="1370"/>
                </a:lnTo>
                <a:lnTo>
                  <a:pt x="2100" y="1437"/>
                </a:lnTo>
                <a:lnTo>
                  <a:pt x="2144" y="1517"/>
                </a:lnTo>
                <a:lnTo>
                  <a:pt x="2201" y="1617"/>
                </a:lnTo>
                <a:lnTo>
                  <a:pt x="2226" y="1656"/>
                </a:lnTo>
                <a:lnTo>
                  <a:pt x="2309" y="1650"/>
                </a:lnTo>
                <a:lnTo>
                  <a:pt x="2277" y="1583"/>
                </a:lnTo>
                <a:lnTo>
                  <a:pt x="2264" y="1533"/>
                </a:lnTo>
                <a:lnTo>
                  <a:pt x="2239" y="1451"/>
                </a:lnTo>
                <a:lnTo>
                  <a:pt x="2237" y="1397"/>
                </a:lnTo>
                <a:lnTo>
                  <a:pt x="2288" y="1366"/>
                </a:lnTo>
                <a:lnTo>
                  <a:pt x="2347" y="1372"/>
                </a:lnTo>
                <a:lnTo>
                  <a:pt x="2385" y="1406"/>
                </a:lnTo>
                <a:lnTo>
                  <a:pt x="2421" y="1485"/>
                </a:lnTo>
                <a:lnTo>
                  <a:pt x="2478" y="1595"/>
                </a:lnTo>
                <a:lnTo>
                  <a:pt x="2517" y="1653"/>
                </a:lnTo>
                <a:lnTo>
                  <a:pt x="2586" y="1653"/>
                </a:lnTo>
                <a:lnTo>
                  <a:pt x="2573" y="1583"/>
                </a:lnTo>
                <a:lnTo>
                  <a:pt x="2550" y="1517"/>
                </a:lnTo>
                <a:lnTo>
                  <a:pt x="2529" y="1431"/>
                </a:lnTo>
                <a:lnTo>
                  <a:pt x="2569" y="1389"/>
                </a:lnTo>
                <a:lnTo>
                  <a:pt x="2615" y="1386"/>
                </a:lnTo>
              </a:path>
            </a:pathLst>
          </a:custGeom>
          <a:solidFill>
            <a:srgbClr val="CCFFFF"/>
          </a:solidFill>
          <a:ln w="19080" cap="flat">
            <a:solidFill>
              <a:srgbClr val="CC66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  <p:sp>
        <p:nvSpPr>
          <p:cNvPr id="67592" name="Freeform 8"/>
          <p:cNvSpPr>
            <a:spLocks noChangeArrowheads="1"/>
          </p:cNvSpPr>
          <p:nvPr/>
        </p:nvSpPr>
        <p:spPr bwMode="auto">
          <a:xfrm>
            <a:off x="6137275" y="3760789"/>
            <a:ext cx="50800" cy="185737"/>
          </a:xfrm>
          <a:custGeom>
            <a:avLst/>
            <a:gdLst>
              <a:gd name="G0" fmla="*/ 1 0 0"/>
              <a:gd name="G1" fmla="+- 65523 0 0"/>
              <a:gd name="G2" fmla="*/ 1 28073 61504"/>
              <a:gd name="G3" fmla="*/ 1 36935 15648"/>
              <a:gd name="G4" fmla="+- 1 0 0"/>
              <a:gd name="G5" fmla="+- 40960 0 0"/>
              <a:gd name="T0" fmla="*/ 4763 w 32"/>
              <a:gd name="T1" fmla="*/ 0 h 117"/>
              <a:gd name="T2" fmla="*/ 4763 w 32"/>
              <a:gd name="T3" fmla="*/ 57150 h 117"/>
              <a:gd name="T4" fmla="*/ 0 w 32"/>
              <a:gd name="T5" fmla="*/ 95250 h 117"/>
              <a:gd name="T6" fmla="*/ 1588 w 32"/>
              <a:gd name="T7" fmla="*/ 117475 h 117"/>
              <a:gd name="T8" fmla="*/ 11113 w 32"/>
              <a:gd name="T9" fmla="*/ 139700 h 117"/>
              <a:gd name="T10" fmla="*/ 50800 w 32"/>
              <a:gd name="T11" fmla="*/ 185737 h 1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2" h="117">
                <a:moveTo>
                  <a:pt x="3" y="0"/>
                </a:moveTo>
                <a:lnTo>
                  <a:pt x="3" y="36"/>
                </a:lnTo>
                <a:lnTo>
                  <a:pt x="0" y="60"/>
                </a:lnTo>
                <a:lnTo>
                  <a:pt x="1" y="74"/>
                </a:lnTo>
                <a:lnTo>
                  <a:pt x="7" y="88"/>
                </a:lnTo>
                <a:lnTo>
                  <a:pt x="32" y="117"/>
                </a:lnTo>
              </a:path>
            </a:pathLst>
          </a:custGeom>
          <a:noFill/>
          <a:ln w="9360" cap="sq">
            <a:solidFill>
              <a:srgbClr val="CC66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  <p:sp>
        <p:nvSpPr>
          <p:cNvPr id="67593" name="Freeform 9"/>
          <p:cNvSpPr>
            <a:spLocks noChangeArrowheads="1"/>
          </p:cNvSpPr>
          <p:nvPr/>
        </p:nvSpPr>
        <p:spPr bwMode="auto">
          <a:xfrm>
            <a:off x="6651625" y="3765550"/>
            <a:ext cx="46038" cy="171450"/>
          </a:xfrm>
          <a:custGeom>
            <a:avLst/>
            <a:gdLst>
              <a:gd name="G0" fmla="+- 1 0 0"/>
              <a:gd name="T0" fmla="*/ 10 256 1"/>
              <a:gd name="T1" fmla="*/ 0 256 1"/>
              <a:gd name="G1" fmla="+- 0 T0 T1"/>
              <a:gd name="G2" fmla="sin 61 G1"/>
              <a:gd name="G3" fmla="+- 65534 0 0"/>
              <a:gd name="G4" fmla="*/ 1 16385 2"/>
              <a:gd name="G5" fmla="*/ 1 32768 5"/>
              <a:gd name="T2" fmla="*/ 46038 w 29"/>
              <a:gd name="T3" fmla="*/ 171450 h 108"/>
              <a:gd name="T4" fmla="*/ 20638 w 29"/>
              <a:gd name="T5" fmla="*/ 130175 h 108"/>
              <a:gd name="T6" fmla="*/ 14288 w 29"/>
              <a:gd name="T7" fmla="*/ 96838 h 108"/>
              <a:gd name="T8" fmla="*/ 15875 w 29"/>
              <a:gd name="T9" fmla="*/ 65088 h 108"/>
              <a:gd name="T10" fmla="*/ 0 w 29"/>
              <a:gd name="T11" fmla="*/ 0 h 108"/>
            </a:gdLst>
            <a:ahLst/>
            <a:cxnLst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9" h="108">
                <a:moveTo>
                  <a:pt x="29" y="108"/>
                </a:moveTo>
                <a:lnTo>
                  <a:pt x="13" y="82"/>
                </a:lnTo>
                <a:lnTo>
                  <a:pt x="9" y="61"/>
                </a:lnTo>
                <a:lnTo>
                  <a:pt x="10" y="41"/>
                </a:lnTo>
                <a:lnTo>
                  <a:pt x="0" y="0"/>
                </a:lnTo>
              </a:path>
            </a:pathLst>
          </a:custGeom>
          <a:noFill/>
          <a:ln w="9360" cap="sq">
            <a:solidFill>
              <a:srgbClr val="CC66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  <p:sp>
        <p:nvSpPr>
          <p:cNvPr id="67594" name="Freeform 10"/>
          <p:cNvSpPr>
            <a:spLocks noChangeArrowheads="1"/>
          </p:cNvSpPr>
          <p:nvPr/>
        </p:nvSpPr>
        <p:spPr bwMode="auto">
          <a:xfrm>
            <a:off x="6729414" y="3775075"/>
            <a:ext cx="28575" cy="152400"/>
          </a:xfrm>
          <a:custGeom>
            <a:avLst/>
            <a:gdLst>
              <a:gd name="G0" fmla="+- 1 0 0"/>
              <a:gd name="G1" fmla="+- 23 0 0"/>
              <a:gd name="G2" fmla="*/ 1 0 0"/>
              <a:gd name="G3" fmla="*/ 1 16385 2"/>
              <a:gd name="G4" fmla="*/ 1 32768 5"/>
              <a:gd name="T0" fmla="*/ 28575 w 18"/>
              <a:gd name="T1" fmla="*/ 152400 h 96"/>
              <a:gd name="T2" fmla="*/ 4763 w 18"/>
              <a:gd name="T3" fmla="*/ 106363 h 96"/>
              <a:gd name="T4" fmla="*/ 0 w 18"/>
              <a:gd name="T5" fmla="*/ 80963 h 96"/>
              <a:gd name="T6" fmla="*/ 11113 w 18"/>
              <a:gd name="T7" fmla="*/ 55563 h 96"/>
              <a:gd name="T8" fmla="*/ 1588 w 18"/>
              <a:gd name="T9" fmla="*/ 0 h 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8" h="96">
                <a:moveTo>
                  <a:pt x="18" y="96"/>
                </a:moveTo>
                <a:lnTo>
                  <a:pt x="3" y="67"/>
                </a:lnTo>
                <a:lnTo>
                  <a:pt x="0" y="51"/>
                </a:lnTo>
                <a:lnTo>
                  <a:pt x="7" y="35"/>
                </a:lnTo>
                <a:lnTo>
                  <a:pt x="1" y="0"/>
                </a:lnTo>
              </a:path>
            </a:pathLst>
          </a:custGeom>
          <a:noFill/>
          <a:ln w="9360" cap="sq">
            <a:solidFill>
              <a:srgbClr val="CC66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  <p:sp>
        <p:nvSpPr>
          <p:cNvPr id="67595" name="Freeform 11"/>
          <p:cNvSpPr>
            <a:spLocks noChangeArrowheads="1"/>
          </p:cNvSpPr>
          <p:nvPr/>
        </p:nvSpPr>
        <p:spPr bwMode="auto">
          <a:xfrm>
            <a:off x="7124700" y="3821113"/>
            <a:ext cx="20638" cy="144462"/>
          </a:xfrm>
          <a:custGeom>
            <a:avLst/>
            <a:gdLst>
              <a:gd name="G0" fmla="*/ 1 1393 0"/>
              <a:gd name="G1" fmla="+- 49 0 0"/>
              <a:gd name="G2" fmla="*/ 1 0 0"/>
              <a:gd name="G3" fmla="*/ 1 16385 2"/>
              <a:gd name="G4" fmla="*/ 1 32768 5"/>
              <a:gd name="T0" fmla="*/ 17463 w 13"/>
              <a:gd name="T1" fmla="*/ 144462 h 91"/>
              <a:gd name="T2" fmla="*/ 0 w 13"/>
              <a:gd name="T3" fmla="*/ 103187 h 91"/>
              <a:gd name="T4" fmla="*/ 4763 w 13"/>
              <a:gd name="T5" fmla="*/ 77787 h 91"/>
              <a:gd name="T6" fmla="*/ 19050 w 13"/>
              <a:gd name="T7" fmla="*/ 39687 h 91"/>
              <a:gd name="T8" fmla="*/ 20638 w 13"/>
              <a:gd name="T9" fmla="*/ 0 h 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3" h="91">
                <a:moveTo>
                  <a:pt x="11" y="91"/>
                </a:moveTo>
                <a:lnTo>
                  <a:pt x="0" y="65"/>
                </a:lnTo>
                <a:lnTo>
                  <a:pt x="3" y="49"/>
                </a:lnTo>
                <a:lnTo>
                  <a:pt x="12" y="25"/>
                </a:lnTo>
                <a:lnTo>
                  <a:pt x="13" y="0"/>
                </a:lnTo>
              </a:path>
            </a:pathLst>
          </a:custGeom>
          <a:noFill/>
          <a:ln w="9360" cap="sq">
            <a:solidFill>
              <a:srgbClr val="CC66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  <p:sp>
        <p:nvSpPr>
          <p:cNvPr id="67596" name="Freeform 12"/>
          <p:cNvSpPr>
            <a:spLocks noChangeArrowheads="1"/>
          </p:cNvSpPr>
          <p:nvPr/>
        </p:nvSpPr>
        <p:spPr bwMode="auto">
          <a:xfrm>
            <a:off x="7200900" y="3821114"/>
            <a:ext cx="14288" cy="130175"/>
          </a:xfrm>
          <a:custGeom>
            <a:avLst/>
            <a:gdLst>
              <a:gd name="G0" fmla="+- 82 0 0"/>
              <a:gd name="G1" fmla="*/ 1 34179 51200"/>
              <a:gd name="G2" fmla="*/ 1 35987 55552"/>
              <a:gd name="G3" fmla="*/ G2 1 180"/>
              <a:gd name="G4" fmla="*/ G1 1 G3"/>
              <a:gd name="G5" fmla="+- 10 0 0"/>
              <a:gd name="G6" fmla="*/ 1 16385 2"/>
              <a:gd name="G7" fmla="*/ 1 32768 5"/>
              <a:gd name="T0" fmla="*/ 7938 w 9"/>
              <a:gd name="T1" fmla="*/ 130175 h 82"/>
              <a:gd name="T2" fmla="*/ 0 w 9"/>
              <a:gd name="T3" fmla="*/ 100013 h 82"/>
              <a:gd name="T4" fmla="*/ 12700 w 9"/>
              <a:gd name="T5" fmla="*/ 69850 h 82"/>
              <a:gd name="T6" fmla="*/ 14288 w 9"/>
              <a:gd name="T7" fmla="*/ 39688 h 82"/>
              <a:gd name="T8" fmla="*/ 11113 w 9"/>
              <a:gd name="T9" fmla="*/ 0 h 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" h="82">
                <a:moveTo>
                  <a:pt x="5" y="82"/>
                </a:moveTo>
                <a:lnTo>
                  <a:pt x="0" y="63"/>
                </a:lnTo>
                <a:lnTo>
                  <a:pt x="8" y="44"/>
                </a:lnTo>
                <a:lnTo>
                  <a:pt x="9" y="25"/>
                </a:lnTo>
                <a:lnTo>
                  <a:pt x="7" y="0"/>
                </a:lnTo>
              </a:path>
            </a:pathLst>
          </a:custGeom>
          <a:noFill/>
          <a:ln w="9360" cap="sq">
            <a:solidFill>
              <a:srgbClr val="CC66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  <p:sp>
        <p:nvSpPr>
          <p:cNvPr id="67597" name="Freeform 13"/>
          <p:cNvSpPr>
            <a:spLocks noChangeArrowheads="1"/>
          </p:cNvSpPr>
          <p:nvPr/>
        </p:nvSpPr>
        <p:spPr bwMode="auto">
          <a:xfrm>
            <a:off x="5754689" y="3781426"/>
            <a:ext cx="22225" cy="200025"/>
          </a:xfrm>
          <a:custGeom>
            <a:avLst/>
            <a:gdLst>
              <a:gd name="G0" fmla="*/ 1 0 0"/>
              <a:gd name="G1" fmla="*/ 1 35987 55552"/>
              <a:gd name="G2" fmla="*/ G1 1 180"/>
              <a:gd name="G3" fmla="*/ G0 1 G2"/>
              <a:gd name="G4" fmla="+- 11 0 0"/>
              <a:gd name="G5" fmla="+- 65534 0 0"/>
              <a:gd name="G6" fmla="*/ 1 16385 2"/>
              <a:gd name="G7" fmla="*/ 1 32768 5"/>
              <a:gd name="T0" fmla="*/ 12700 w 14"/>
              <a:gd name="T1" fmla="*/ 200025 h 126"/>
              <a:gd name="T2" fmla="*/ 0 w 14"/>
              <a:gd name="T3" fmla="*/ 139700 h 126"/>
              <a:gd name="T4" fmla="*/ 6350 w 14"/>
              <a:gd name="T5" fmla="*/ 112713 h 126"/>
              <a:gd name="T6" fmla="*/ 17463 w 14"/>
              <a:gd name="T7" fmla="*/ 76200 h 126"/>
              <a:gd name="T8" fmla="*/ 22225 w 14"/>
              <a:gd name="T9" fmla="*/ 0 h 1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4" h="126">
                <a:moveTo>
                  <a:pt x="8" y="126"/>
                </a:moveTo>
                <a:lnTo>
                  <a:pt x="0" y="88"/>
                </a:lnTo>
                <a:lnTo>
                  <a:pt x="4" y="71"/>
                </a:lnTo>
                <a:lnTo>
                  <a:pt x="11" y="48"/>
                </a:lnTo>
                <a:lnTo>
                  <a:pt x="14" y="0"/>
                </a:lnTo>
              </a:path>
            </a:pathLst>
          </a:custGeom>
          <a:noFill/>
          <a:ln w="9360" cap="sq">
            <a:solidFill>
              <a:srgbClr val="CC66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  <p:sp>
        <p:nvSpPr>
          <p:cNvPr id="67598" name="Freeform 14"/>
          <p:cNvSpPr>
            <a:spLocks noChangeArrowheads="1"/>
          </p:cNvSpPr>
          <p:nvPr/>
        </p:nvSpPr>
        <p:spPr bwMode="auto">
          <a:xfrm>
            <a:off x="5813425" y="3776664"/>
            <a:ext cx="39688" cy="231775"/>
          </a:xfrm>
          <a:custGeom>
            <a:avLst/>
            <a:gdLst>
              <a:gd name="G0" fmla="*/ 1 0 0"/>
              <a:gd name="G1" fmla="+- 19 0 0"/>
              <a:gd name="G2" fmla="+- 1 0 0"/>
              <a:gd name="G3" fmla="*/ 1 16385 2"/>
              <a:gd name="G4" fmla="*/ 1 32768 5"/>
              <a:gd name="T0" fmla="*/ 9525 w 25"/>
              <a:gd name="T1" fmla="*/ 231775 h 146"/>
              <a:gd name="T2" fmla="*/ 0 w 25"/>
              <a:gd name="T3" fmla="*/ 142875 h 146"/>
              <a:gd name="T4" fmla="*/ 9525 w 25"/>
              <a:gd name="T5" fmla="*/ 122238 h 146"/>
              <a:gd name="T6" fmla="*/ 30163 w 25"/>
              <a:gd name="T7" fmla="*/ 80963 h 146"/>
              <a:gd name="T8" fmla="*/ 39688 w 25"/>
              <a:gd name="T9" fmla="*/ 0 h 1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5" h="146">
                <a:moveTo>
                  <a:pt x="6" y="146"/>
                </a:moveTo>
                <a:lnTo>
                  <a:pt x="0" y="90"/>
                </a:lnTo>
                <a:lnTo>
                  <a:pt x="6" y="77"/>
                </a:lnTo>
                <a:lnTo>
                  <a:pt x="19" y="51"/>
                </a:lnTo>
                <a:lnTo>
                  <a:pt x="25" y="0"/>
                </a:lnTo>
              </a:path>
            </a:pathLst>
          </a:custGeom>
          <a:noFill/>
          <a:ln w="9360" cap="sq">
            <a:solidFill>
              <a:srgbClr val="CC66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  <p:sp>
        <p:nvSpPr>
          <p:cNvPr id="67599" name="Freeform 15"/>
          <p:cNvSpPr>
            <a:spLocks noChangeArrowheads="1"/>
          </p:cNvSpPr>
          <p:nvPr/>
        </p:nvSpPr>
        <p:spPr bwMode="auto">
          <a:xfrm>
            <a:off x="5691189" y="3794125"/>
            <a:ext cx="26987" cy="185738"/>
          </a:xfrm>
          <a:custGeom>
            <a:avLst/>
            <a:gdLst>
              <a:gd name="G0" fmla="*/ 1 0 0"/>
              <a:gd name="G1" fmla="*/ 1 35987 55552"/>
              <a:gd name="G2" fmla="*/ G1 1 180"/>
              <a:gd name="G3" fmla="*/ G0 1 G2"/>
              <a:gd name="G4" fmla="+- 54 0 0"/>
              <a:gd name="G5" fmla="+- 65534 0 0"/>
              <a:gd name="G6" fmla="*/ 1 16385 2"/>
              <a:gd name="G7" fmla="*/ 1 32768 5"/>
              <a:gd name="T0" fmla="*/ 12700 w 17"/>
              <a:gd name="T1" fmla="*/ 185738 h 117"/>
              <a:gd name="T2" fmla="*/ 0 w 17"/>
              <a:gd name="T3" fmla="*/ 104775 h 117"/>
              <a:gd name="T4" fmla="*/ 7937 w 17"/>
              <a:gd name="T5" fmla="*/ 85725 h 117"/>
              <a:gd name="T6" fmla="*/ 26987 w 17"/>
              <a:gd name="T7" fmla="*/ 49213 h 117"/>
              <a:gd name="T8" fmla="*/ 22225 w 17"/>
              <a:gd name="T9" fmla="*/ 0 h 1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7" h="117">
                <a:moveTo>
                  <a:pt x="8" y="117"/>
                </a:moveTo>
                <a:lnTo>
                  <a:pt x="0" y="66"/>
                </a:lnTo>
                <a:lnTo>
                  <a:pt x="5" y="54"/>
                </a:lnTo>
                <a:lnTo>
                  <a:pt x="17" y="31"/>
                </a:lnTo>
                <a:lnTo>
                  <a:pt x="14" y="0"/>
                </a:lnTo>
              </a:path>
            </a:pathLst>
          </a:custGeom>
          <a:noFill/>
          <a:ln w="9360" cap="sq">
            <a:solidFill>
              <a:srgbClr val="CC66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  <p:sp>
        <p:nvSpPr>
          <p:cNvPr id="67600" name="Freeform 16"/>
          <p:cNvSpPr>
            <a:spLocks noChangeArrowheads="1"/>
          </p:cNvSpPr>
          <p:nvPr/>
        </p:nvSpPr>
        <p:spPr bwMode="auto">
          <a:xfrm>
            <a:off x="6570664" y="3760789"/>
            <a:ext cx="60325" cy="185737"/>
          </a:xfrm>
          <a:custGeom>
            <a:avLst/>
            <a:gdLst>
              <a:gd name="G0" fmla="+- 1 0 0"/>
              <a:gd name="G1" fmla="*/ 1 47215 25216"/>
              <a:gd name="G2" fmla="+- 65534 0 0"/>
              <a:gd name="G3" fmla="*/ 1 16385 2"/>
              <a:gd name="G4" fmla="*/ 1 32768 5"/>
              <a:gd name="T0" fmla="*/ 60325 w 38"/>
              <a:gd name="T1" fmla="*/ 185737 h 117"/>
              <a:gd name="T2" fmla="*/ 20638 w 38"/>
              <a:gd name="T3" fmla="*/ 128587 h 117"/>
              <a:gd name="T4" fmla="*/ 19050 w 38"/>
              <a:gd name="T5" fmla="*/ 92075 h 117"/>
              <a:gd name="T6" fmla="*/ 20638 w 38"/>
              <a:gd name="T7" fmla="*/ 66675 h 117"/>
              <a:gd name="T8" fmla="*/ 0 w 38"/>
              <a:gd name="T9" fmla="*/ 0 h 1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8" h="117">
                <a:moveTo>
                  <a:pt x="38" y="117"/>
                </a:moveTo>
                <a:lnTo>
                  <a:pt x="13" y="81"/>
                </a:lnTo>
                <a:lnTo>
                  <a:pt x="12" y="58"/>
                </a:lnTo>
                <a:lnTo>
                  <a:pt x="13" y="42"/>
                </a:lnTo>
                <a:lnTo>
                  <a:pt x="0" y="0"/>
                </a:lnTo>
              </a:path>
            </a:pathLst>
          </a:custGeom>
          <a:noFill/>
          <a:ln w="9360" cap="sq">
            <a:solidFill>
              <a:srgbClr val="CC66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  <p:sp>
        <p:nvSpPr>
          <p:cNvPr id="67601" name="Freeform 17"/>
          <p:cNvSpPr>
            <a:spLocks noChangeArrowheads="1"/>
          </p:cNvSpPr>
          <p:nvPr/>
        </p:nvSpPr>
        <p:spPr bwMode="auto">
          <a:xfrm>
            <a:off x="7053263" y="3805238"/>
            <a:ext cx="38100" cy="203200"/>
          </a:xfrm>
          <a:custGeom>
            <a:avLst/>
            <a:gdLst>
              <a:gd name="G0" fmla="+- 1 0 0"/>
              <a:gd name="G1" fmla="*/ 1 65 2"/>
              <a:gd name="G2" fmla="+- 65534 0 0"/>
              <a:gd name="G3" fmla="*/ 1 16385 2"/>
              <a:gd name="G4" fmla="*/ 1 32768 5"/>
              <a:gd name="T0" fmla="*/ 38100 w 24"/>
              <a:gd name="T1" fmla="*/ 203200 h 128"/>
              <a:gd name="T2" fmla="*/ 7938 w 24"/>
              <a:gd name="T3" fmla="*/ 138113 h 128"/>
              <a:gd name="T4" fmla="*/ 3175 w 24"/>
              <a:gd name="T5" fmla="*/ 95250 h 128"/>
              <a:gd name="T6" fmla="*/ 7938 w 24"/>
              <a:gd name="T7" fmla="*/ 47625 h 128"/>
              <a:gd name="T8" fmla="*/ 0 w 24"/>
              <a:gd name="T9" fmla="*/ 0 h 1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4" h="128">
                <a:moveTo>
                  <a:pt x="24" y="128"/>
                </a:moveTo>
                <a:lnTo>
                  <a:pt x="5" y="87"/>
                </a:lnTo>
                <a:lnTo>
                  <a:pt x="2" y="60"/>
                </a:lnTo>
                <a:lnTo>
                  <a:pt x="5" y="30"/>
                </a:lnTo>
                <a:lnTo>
                  <a:pt x="0" y="0"/>
                </a:lnTo>
              </a:path>
            </a:pathLst>
          </a:custGeom>
          <a:noFill/>
          <a:ln w="9360" cap="sq">
            <a:solidFill>
              <a:srgbClr val="CC66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  <p:sp>
        <p:nvSpPr>
          <p:cNvPr id="67602" name="Freeform 18"/>
          <p:cNvSpPr>
            <a:spLocks noChangeArrowheads="1"/>
          </p:cNvSpPr>
          <p:nvPr/>
        </p:nvSpPr>
        <p:spPr bwMode="auto">
          <a:xfrm>
            <a:off x="6210300" y="3762376"/>
            <a:ext cx="19050" cy="150813"/>
          </a:xfrm>
          <a:custGeom>
            <a:avLst/>
            <a:gdLst>
              <a:gd name="G0" fmla="+- 65514 0 0"/>
              <a:gd name="G1" fmla="+- 51 0 0"/>
              <a:gd name="G2" fmla="+- 76 0 0"/>
              <a:gd name="G3" fmla="*/ 1 16385 2"/>
              <a:gd name="G4" fmla="*/ 1 32768 5"/>
              <a:gd name="T0" fmla="*/ 0 w 12"/>
              <a:gd name="T1" fmla="*/ 0 h 95"/>
              <a:gd name="T2" fmla="*/ 12700 w 12"/>
              <a:gd name="T3" fmla="*/ 47625 h 95"/>
              <a:gd name="T4" fmla="*/ 4763 w 12"/>
              <a:gd name="T5" fmla="*/ 80963 h 95"/>
              <a:gd name="T6" fmla="*/ 3175 w 12"/>
              <a:gd name="T7" fmla="*/ 114300 h 95"/>
              <a:gd name="T8" fmla="*/ 19050 w 12"/>
              <a:gd name="T9" fmla="*/ 150813 h 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2" h="95">
                <a:moveTo>
                  <a:pt x="0" y="0"/>
                </a:moveTo>
                <a:lnTo>
                  <a:pt x="8" y="30"/>
                </a:lnTo>
                <a:lnTo>
                  <a:pt x="3" y="51"/>
                </a:lnTo>
                <a:lnTo>
                  <a:pt x="2" y="72"/>
                </a:lnTo>
                <a:lnTo>
                  <a:pt x="12" y="95"/>
                </a:lnTo>
              </a:path>
            </a:pathLst>
          </a:custGeom>
          <a:noFill/>
          <a:ln w="9360" cap="sq">
            <a:solidFill>
              <a:srgbClr val="CC66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  <p:sp>
        <p:nvSpPr>
          <p:cNvPr id="67603" name="Freeform 19"/>
          <p:cNvSpPr>
            <a:spLocks noChangeArrowheads="1"/>
          </p:cNvSpPr>
          <p:nvPr/>
        </p:nvSpPr>
        <p:spPr bwMode="auto">
          <a:xfrm>
            <a:off x="6275389" y="3767138"/>
            <a:ext cx="28575" cy="152400"/>
          </a:xfrm>
          <a:custGeom>
            <a:avLst/>
            <a:gdLst>
              <a:gd name="G0" fmla="+- 65522 0 0"/>
              <a:gd name="T0" fmla="*/ 3 256 1"/>
              <a:gd name="T1" fmla="*/ 0 256 1"/>
              <a:gd name="G1" fmla="+- 0 T0 T1"/>
              <a:gd name="G2" fmla="cos 41 G1"/>
              <a:gd name="G3" fmla="*/ 1 1079 63520"/>
              <a:gd name="G4" fmla="*/ 1 36935 15648"/>
              <a:gd name="G5" fmla="+- 1 0 0"/>
              <a:gd name="G6" fmla="+- 40960 0 0"/>
              <a:gd name="T2" fmla="*/ 0 w 18"/>
              <a:gd name="T3" fmla="*/ 0 h 96"/>
              <a:gd name="T4" fmla="*/ 15875 w 18"/>
              <a:gd name="T5" fmla="*/ 38100 h 96"/>
              <a:gd name="T6" fmla="*/ 15875 w 18"/>
              <a:gd name="T7" fmla="*/ 65088 h 96"/>
              <a:gd name="T8" fmla="*/ 4763 w 18"/>
              <a:gd name="T9" fmla="*/ 98425 h 96"/>
              <a:gd name="T10" fmla="*/ 11113 w 18"/>
              <a:gd name="T11" fmla="*/ 127000 h 96"/>
              <a:gd name="T12" fmla="*/ 28575 w 18"/>
              <a:gd name="T13" fmla="*/ 152400 h 96"/>
            </a:gdLst>
            <a:ahLst/>
            <a:cxnLst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8" h="96">
                <a:moveTo>
                  <a:pt x="0" y="0"/>
                </a:moveTo>
                <a:lnTo>
                  <a:pt x="10" y="24"/>
                </a:lnTo>
                <a:lnTo>
                  <a:pt x="10" y="41"/>
                </a:lnTo>
                <a:lnTo>
                  <a:pt x="3" y="62"/>
                </a:lnTo>
                <a:lnTo>
                  <a:pt x="7" y="80"/>
                </a:lnTo>
                <a:lnTo>
                  <a:pt x="18" y="96"/>
                </a:lnTo>
              </a:path>
            </a:pathLst>
          </a:custGeom>
          <a:noFill/>
          <a:ln w="9360" cap="sq">
            <a:solidFill>
              <a:srgbClr val="CC66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  <p:sp>
        <p:nvSpPr>
          <p:cNvPr id="67604" name="Freeform 20"/>
          <p:cNvSpPr>
            <a:spLocks noChangeArrowheads="1"/>
          </p:cNvSpPr>
          <p:nvPr/>
        </p:nvSpPr>
        <p:spPr bwMode="auto">
          <a:xfrm>
            <a:off x="6262689" y="4367213"/>
            <a:ext cx="1285875" cy="57150"/>
          </a:xfrm>
          <a:custGeom>
            <a:avLst/>
            <a:gdLst>
              <a:gd name="G0" fmla="+- 240 0 0"/>
              <a:gd name="G1" fmla="+- 1 0 0"/>
              <a:gd name="G2" fmla="+- 1 0 0"/>
              <a:gd name="G3" fmla="*/ 1 36935 15648"/>
              <a:gd name="G4" fmla="+- 1 0 0"/>
              <a:gd name="G5" fmla="+- 40960 0 0"/>
              <a:gd name="T0" fmla="*/ 0 w 810"/>
              <a:gd name="T1" fmla="*/ 57150 h 36"/>
              <a:gd name="T2" fmla="*/ 333375 w 810"/>
              <a:gd name="T3" fmla="*/ 9525 h 36"/>
              <a:gd name="T4" fmla="*/ 466725 w 810"/>
              <a:gd name="T5" fmla="*/ 0 h 36"/>
              <a:gd name="T6" fmla="*/ 800100 w 810"/>
              <a:gd name="T7" fmla="*/ 14288 h 36"/>
              <a:gd name="T8" fmla="*/ 909638 w 810"/>
              <a:gd name="T9" fmla="*/ 14288 h 36"/>
              <a:gd name="T10" fmla="*/ 1285875 w 810"/>
              <a:gd name="T11" fmla="*/ 47625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810" h="36">
                <a:moveTo>
                  <a:pt x="0" y="36"/>
                </a:moveTo>
                <a:lnTo>
                  <a:pt x="210" y="6"/>
                </a:lnTo>
                <a:lnTo>
                  <a:pt x="294" y="0"/>
                </a:lnTo>
                <a:lnTo>
                  <a:pt x="504" y="9"/>
                </a:lnTo>
                <a:lnTo>
                  <a:pt x="573" y="9"/>
                </a:lnTo>
                <a:lnTo>
                  <a:pt x="810" y="30"/>
                </a:lnTo>
              </a:path>
            </a:pathLst>
          </a:custGeom>
          <a:noFill/>
          <a:ln w="19080" cap="flat">
            <a:solidFill>
              <a:srgbClr val="CC66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  <p:sp>
        <p:nvSpPr>
          <p:cNvPr id="67605" name="Text Box 21"/>
          <p:cNvSpPr txBox="1">
            <a:spLocks noChangeArrowheads="1"/>
          </p:cNvSpPr>
          <p:nvPr/>
        </p:nvSpPr>
        <p:spPr bwMode="auto">
          <a:xfrm>
            <a:off x="8153401" y="1979614"/>
            <a:ext cx="1770063" cy="460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ctr">
            <a:spAutoFit/>
          </a:bodyPr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spcBef>
                <a:spcPts val="1500"/>
              </a:spcBef>
              <a:buClrTx/>
            </a:pPr>
            <a:r>
              <a:rPr lang="es-CO" altLang="es-CO" b="1" i="1">
                <a:solidFill>
                  <a:srgbClr val="FFFF00"/>
                </a:solidFill>
              </a:rPr>
              <a:t>Pandeo</a:t>
            </a:r>
          </a:p>
        </p:txBody>
      </p:sp>
      <p:sp>
        <p:nvSpPr>
          <p:cNvPr id="67606" name="Line 22"/>
          <p:cNvSpPr>
            <a:spLocks noChangeShapeType="1"/>
          </p:cNvSpPr>
          <p:nvPr/>
        </p:nvSpPr>
        <p:spPr bwMode="auto">
          <a:xfrm flipH="1">
            <a:off x="7375525" y="2524125"/>
            <a:ext cx="1309688" cy="1296988"/>
          </a:xfrm>
          <a:prstGeom prst="line">
            <a:avLst/>
          </a:prstGeom>
          <a:noFill/>
          <a:ln w="28440" cap="sq">
            <a:solidFill>
              <a:srgbClr val="FFFF00"/>
            </a:solidFill>
            <a:miter lim="800000"/>
            <a:headEnd/>
            <a:tailEnd type="triangle" w="med" len="med"/>
          </a:ln>
          <a:effectLst>
            <a:outerShdw dist="17819" dir="2700000" algn="ctr" rotWithShape="0">
              <a:srgbClr val="000000"/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s-CO"/>
          </a:p>
        </p:txBody>
      </p:sp>
      <p:sp>
        <p:nvSpPr>
          <p:cNvPr id="67607" name="Text Box 23"/>
          <p:cNvSpPr txBox="1">
            <a:spLocks noChangeArrowheads="1"/>
          </p:cNvSpPr>
          <p:nvPr/>
        </p:nvSpPr>
        <p:spPr bwMode="auto">
          <a:xfrm>
            <a:off x="2324100" y="471489"/>
            <a:ext cx="7543800" cy="6429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ctr">
            <a:spAutoFit/>
          </a:bodyPr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spcBef>
                <a:spcPts val="2250"/>
              </a:spcBef>
              <a:buClrTx/>
            </a:pPr>
            <a:r>
              <a:rPr lang="es-CO" altLang="es-CO" sz="3600" b="1">
                <a:solidFill>
                  <a:srgbClr val="FDEA9B"/>
                </a:solidFill>
              </a:rPr>
              <a:t>Oído interno: la cóclea</a:t>
            </a:r>
          </a:p>
        </p:txBody>
      </p:sp>
      <p:sp>
        <p:nvSpPr>
          <p:cNvPr id="67608" name="Rectangle 24"/>
          <p:cNvSpPr>
            <a:spLocks noChangeArrowheads="1"/>
          </p:cNvSpPr>
          <p:nvPr/>
        </p:nvSpPr>
        <p:spPr bwMode="auto">
          <a:xfrm>
            <a:off x="2895600" y="1847850"/>
            <a:ext cx="1574800" cy="546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buClrTx/>
              <a:buFontTx/>
              <a:buNone/>
            </a:pPr>
            <a:r>
              <a:rPr lang="es-CO" altLang="es-CO" b="1" i="1">
                <a:solidFill>
                  <a:srgbClr val="FFCCFF"/>
                </a:solidFill>
              </a:rPr>
              <a:t>Membrana </a:t>
            </a:r>
          </a:p>
          <a:p>
            <a:pPr algn="ctr">
              <a:buClrTx/>
              <a:buFontTx/>
              <a:buNone/>
            </a:pPr>
            <a:r>
              <a:rPr lang="es-CO" altLang="es-CO" b="1" i="1">
                <a:solidFill>
                  <a:srgbClr val="FFCCFF"/>
                </a:solidFill>
              </a:rPr>
              <a:t>tectoria</a:t>
            </a:r>
          </a:p>
        </p:txBody>
      </p:sp>
      <p:sp>
        <p:nvSpPr>
          <p:cNvPr id="67609" name="Rectangle 25"/>
          <p:cNvSpPr>
            <a:spLocks noChangeArrowheads="1"/>
          </p:cNvSpPr>
          <p:nvPr/>
        </p:nvSpPr>
        <p:spPr bwMode="auto">
          <a:xfrm>
            <a:off x="7962900" y="5410200"/>
            <a:ext cx="1600200" cy="7318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buClrTx/>
              <a:buFontTx/>
              <a:buNone/>
            </a:pPr>
            <a:r>
              <a:rPr lang="es-CO" altLang="es-CO" b="1" i="1">
                <a:solidFill>
                  <a:srgbClr val="FFCCFF"/>
                </a:solidFill>
              </a:rPr>
              <a:t>Membrana </a:t>
            </a:r>
          </a:p>
          <a:p>
            <a:pPr algn="ctr">
              <a:buClrTx/>
              <a:buFontTx/>
              <a:buNone/>
            </a:pPr>
            <a:r>
              <a:rPr lang="es-CO" altLang="es-CO" b="1" i="1">
                <a:solidFill>
                  <a:srgbClr val="FFCCFF"/>
                </a:solidFill>
              </a:rPr>
              <a:t>basilar</a:t>
            </a:r>
          </a:p>
        </p:txBody>
      </p:sp>
      <p:sp>
        <p:nvSpPr>
          <p:cNvPr id="67610" name="Rectangle 26"/>
          <p:cNvSpPr>
            <a:spLocks noChangeArrowheads="1"/>
          </p:cNvSpPr>
          <p:nvPr/>
        </p:nvSpPr>
        <p:spPr bwMode="auto">
          <a:xfrm>
            <a:off x="4610100" y="5334000"/>
            <a:ext cx="1684338" cy="5286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buClrTx/>
              <a:buFontTx/>
              <a:buNone/>
            </a:pPr>
            <a:r>
              <a:rPr lang="es-CO" altLang="es-CO" b="1" i="1">
                <a:solidFill>
                  <a:srgbClr val="FFCCFF"/>
                </a:solidFill>
              </a:rPr>
              <a:t>Células ciliadas</a:t>
            </a:r>
          </a:p>
          <a:p>
            <a:pPr algn="ctr">
              <a:buClrTx/>
              <a:buFontTx/>
              <a:buNone/>
            </a:pPr>
            <a:r>
              <a:rPr lang="es-CO" altLang="es-CO" b="1" i="1">
                <a:solidFill>
                  <a:srgbClr val="FFCCFF"/>
                </a:solidFill>
              </a:rPr>
              <a:t>internas</a:t>
            </a:r>
          </a:p>
        </p:txBody>
      </p:sp>
      <p:sp>
        <p:nvSpPr>
          <p:cNvPr id="67611" name="Rectangle 27"/>
          <p:cNvSpPr>
            <a:spLocks noChangeArrowheads="1"/>
          </p:cNvSpPr>
          <p:nvPr/>
        </p:nvSpPr>
        <p:spPr bwMode="auto">
          <a:xfrm>
            <a:off x="6210300" y="5334000"/>
            <a:ext cx="1582738" cy="6048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buClrTx/>
              <a:buFontTx/>
              <a:buNone/>
            </a:pPr>
            <a:r>
              <a:rPr lang="es-CO" altLang="es-CO" b="1" i="1">
                <a:solidFill>
                  <a:srgbClr val="FFCCFF"/>
                </a:solidFill>
              </a:rPr>
              <a:t>Células ciliadas</a:t>
            </a:r>
          </a:p>
          <a:p>
            <a:pPr algn="ctr">
              <a:buClrTx/>
              <a:buFontTx/>
              <a:buNone/>
            </a:pPr>
            <a:r>
              <a:rPr lang="es-CO" altLang="es-CO" b="1" i="1">
                <a:solidFill>
                  <a:srgbClr val="FFCCFF"/>
                </a:solidFill>
              </a:rPr>
              <a:t>externas</a:t>
            </a:r>
          </a:p>
        </p:txBody>
      </p:sp>
      <p:sp>
        <p:nvSpPr>
          <p:cNvPr id="67612" name="Line 28"/>
          <p:cNvSpPr>
            <a:spLocks noChangeShapeType="1"/>
          </p:cNvSpPr>
          <p:nvPr/>
        </p:nvSpPr>
        <p:spPr bwMode="auto">
          <a:xfrm flipH="1" flipV="1">
            <a:off x="8335964" y="4792664"/>
            <a:ext cx="320675" cy="625475"/>
          </a:xfrm>
          <a:prstGeom prst="line">
            <a:avLst/>
          </a:prstGeom>
          <a:noFill/>
          <a:ln w="28440" cap="sq">
            <a:solidFill>
              <a:srgbClr val="FF99FF"/>
            </a:solidFill>
            <a:miter lim="800000"/>
            <a:headEnd/>
            <a:tailEnd type="triangle" w="med" len="med"/>
          </a:ln>
          <a:effectLst>
            <a:outerShdw dist="17819" dir="2700000" algn="ctr" rotWithShape="0">
              <a:srgbClr val="000000"/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s-CO"/>
          </a:p>
        </p:txBody>
      </p:sp>
      <p:sp>
        <p:nvSpPr>
          <p:cNvPr id="67613" name="Line 29"/>
          <p:cNvSpPr>
            <a:spLocks noChangeShapeType="1"/>
          </p:cNvSpPr>
          <p:nvPr/>
        </p:nvSpPr>
        <p:spPr bwMode="auto">
          <a:xfrm flipV="1">
            <a:off x="5524500" y="4716464"/>
            <a:ext cx="228600" cy="473075"/>
          </a:xfrm>
          <a:prstGeom prst="line">
            <a:avLst/>
          </a:prstGeom>
          <a:noFill/>
          <a:ln w="28440" cap="sq">
            <a:solidFill>
              <a:srgbClr val="FF99FF"/>
            </a:solidFill>
            <a:miter lim="800000"/>
            <a:headEnd/>
            <a:tailEnd type="triangle" w="med" len="med"/>
          </a:ln>
          <a:effectLst>
            <a:outerShdw dist="17819" dir="2700000" algn="ctr" rotWithShape="0">
              <a:srgbClr val="000000"/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s-CO"/>
          </a:p>
        </p:txBody>
      </p:sp>
      <p:sp>
        <p:nvSpPr>
          <p:cNvPr id="67614" name="Rectangle 30"/>
          <p:cNvSpPr>
            <a:spLocks noChangeArrowheads="1"/>
          </p:cNvSpPr>
          <p:nvPr/>
        </p:nvSpPr>
        <p:spPr bwMode="auto">
          <a:xfrm>
            <a:off x="6134100" y="2286000"/>
            <a:ext cx="1098550" cy="6048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buClrTx/>
              <a:buFontTx/>
              <a:buNone/>
            </a:pPr>
            <a:r>
              <a:rPr lang="es-CO" altLang="es-CO" b="1" i="1">
                <a:solidFill>
                  <a:srgbClr val="FF99FF"/>
                </a:solidFill>
              </a:rPr>
              <a:t>Rampa </a:t>
            </a:r>
          </a:p>
          <a:p>
            <a:pPr algn="ctr">
              <a:buClrTx/>
              <a:buFontTx/>
              <a:buNone/>
            </a:pPr>
            <a:r>
              <a:rPr lang="es-CO" altLang="es-CO" b="1" i="1">
                <a:solidFill>
                  <a:srgbClr val="FF99FF"/>
                </a:solidFill>
              </a:rPr>
              <a:t>coclear</a:t>
            </a:r>
          </a:p>
        </p:txBody>
      </p:sp>
      <p:sp>
        <p:nvSpPr>
          <p:cNvPr id="67615" name="Line 31"/>
          <p:cNvSpPr>
            <a:spLocks noChangeShapeType="1"/>
          </p:cNvSpPr>
          <p:nvPr/>
        </p:nvSpPr>
        <p:spPr bwMode="auto">
          <a:xfrm>
            <a:off x="4076700" y="2667000"/>
            <a:ext cx="685800" cy="838200"/>
          </a:xfrm>
          <a:prstGeom prst="line">
            <a:avLst/>
          </a:prstGeom>
          <a:noFill/>
          <a:ln w="28440" cap="sq">
            <a:solidFill>
              <a:srgbClr val="FF99FF"/>
            </a:solidFill>
            <a:miter lim="800000"/>
            <a:headEnd/>
            <a:tailEnd type="triangle" w="med" len="med"/>
          </a:ln>
          <a:effectLst>
            <a:outerShdw dist="17819" dir="8100000" algn="ctr" rotWithShape="0">
              <a:srgbClr val="000000"/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s-CO"/>
          </a:p>
        </p:txBody>
      </p:sp>
      <p:sp>
        <p:nvSpPr>
          <p:cNvPr id="67616" name="Line 32"/>
          <p:cNvSpPr>
            <a:spLocks noChangeShapeType="1"/>
          </p:cNvSpPr>
          <p:nvPr/>
        </p:nvSpPr>
        <p:spPr bwMode="auto">
          <a:xfrm flipH="1" flipV="1">
            <a:off x="6964364" y="4792664"/>
            <a:ext cx="92075" cy="549275"/>
          </a:xfrm>
          <a:prstGeom prst="line">
            <a:avLst/>
          </a:prstGeom>
          <a:noFill/>
          <a:ln w="28440" cap="sq">
            <a:solidFill>
              <a:srgbClr val="FF99FF"/>
            </a:solidFill>
            <a:miter lim="800000"/>
            <a:headEnd/>
            <a:tailEnd type="triangle" w="med" len="med"/>
          </a:ln>
          <a:effectLst>
            <a:outerShdw dist="17819" dir="2700000" algn="ctr" rotWithShape="0">
              <a:srgbClr val="000000"/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s-CO"/>
          </a:p>
        </p:txBody>
      </p:sp>
    </p:spTree>
  </p:cSld>
  <p:clrMapOvr>
    <a:masterClrMapping/>
  </p:clrMapOvr>
  <p:transition spd="slow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0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6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 additive="repl">
                                        <p:cTn id="7" dur="500"/>
                                        <p:tgtEl>
                                          <p:spTgt spid="676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6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 additive="repl">
                                        <p:cTn id="11" dur="500"/>
                                        <p:tgtEl>
                                          <p:spTgt spid="676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gradFill rotWithShape="0">
          <a:gsLst>
            <a:gs pos="0">
              <a:srgbClr val="000000"/>
            </a:gs>
            <a:gs pos="50000">
              <a:srgbClr val="333399"/>
            </a:gs>
            <a:gs pos="100000">
              <a:srgbClr val="000000"/>
            </a:gs>
          </a:gsLst>
          <a:lin ang="81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609" name="Text Box 1"/>
          <p:cNvSpPr txBox="1">
            <a:spLocks noChangeArrowheads="1"/>
          </p:cNvSpPr>
          <p:nvPr/>
        </p:nvSpPr>
        <p:spPr bwMode="auto">
          <a:xfrm>
            <a:off x="2514600" y="1255963"/>
            <a:ext cx="7162800" cy="415716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ctr">
            <a:spAutoFit/>
          </a:bodyPr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spcBef>
                <a:spcPts val="2750"/>
              </a:spcBef>
              <a:buClrTx/>
            </a:pPr>
            <a:r>
              <a:rPr lang="es-CO" altLang="es-CO" sz="4400" b="1">
                <a:solidFill>
                  <a:srgbClr val="FFFF00"/>
                </a:solidFill>
              </a:rPr>
              <a:t>El movimiento de </a:t>
            </a:r>
            <a:r>
              <a:rPr lang="es-CO" altLang="es-CO" sz="4400" b="1">
                <a:solidFill>
                  <a:srgbClr val="63FFB1"/>
                </a:solidFill>
              </a:rPr>
              <a:t>pandeo </a:t>
            </a:r>
            <a:r>
              <a:rPr lang="es-CO" altLang="es-CO" sz="4400" b="1">
                <a:solidFill>
                  <a:srgbClr val="FFFF00"/>
                </a:solidFill>
              </a:rPr>
              <a:t>de</a:t>
            </a:r>
            <a:r>
              <a:rPr lang="es-CO" altLang="es-CO" sz="4400" b="1">
                <a:solidFill>
                  <a:srgbClr val="63FFB1"/>
                </a:solidFill>
              </a:rPr>
              <a:t> </a:t>
            </a:r>
            <a:r>
              <a:rPr lang="es-CO" altLang="es-CO" sz="4400" b="1">
                <a:solidFill>
                  <a:srgbClr val="FFFF00"/>
                </a:solidFill>
              </a:rPr>
              <a:t>los </a:t>
            </a:r>
            <a:r>
              <a:rPr lang="es-CO" altLang="es-CO" sz="4400" b="1">
                <a:solidFill>
                  <a:srgbClr val="63FFB1"/>
                </a:solidFill>
              </a:rPr>
              <a:t>cilios</a:t>
            </a:r>
            <a:r>
              <a:rPr lang="es-CO" altLang="es-CO" sz="4400" b="1">
                <a:solidFill>
                  <a:srgbClr val="FFFF00"/>
                </a:solidFill>
              </a:rPr>
              <a:t> de las células ciliadas hace que éstas generen impulsos eléctricos denominados </a:t>
            </a:r>
            <a:r>
              <a:rPr lang="es-CO" altLang="es-CO" sz="4400" b="1">
                <a:solidFill>
                  <a:srgbClr val="63FFB1"/>
                </a:solidFill>
              </a:rPr>
              <a:t>microfónicos cocleares.</a:t>
            </a:r>
            <a:r>
              <a:rPr lang="es-CO" altLang="es-CO" sz="4400" b="1">
                <a:solidFill>
                  <a:srgbClr val="FFFF00"/>
                </a:solidFill>
              </a:rPr>
              <a:t> </a:t>
            </a:r>
            <a:r>
              <a:rPr lang="es-CO" altLang="es-CO" sz="4400" b="1">
                <a:solidFill>
                  <a:srgbClr val="C27300"/>
                </a:solidFill>
              </a:rPr>
              <a:t>   </a:t>
            </a:r>
          </a:p>
        </p:txBody>
      </p:sp>
    </p:spTree>
  </p:cSld>
  <p:clrMapOvr>
    <a:masterClrMapping/>
  </p:clrMapOvr>
  <p:transition>
    <p:dissolve/>
  </p:transition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gradFill rotWithShape="0">
          <a:gsLst>
            <a:gs pos="0">
              <a:srgbClr val="000000"/>
            </a:gs>
            <a:gs pos="50000">
              <a:srgbClr val="333399"/>
            </a:gs>
            <a:gs pos="100000">
              <a:srgbClr val="000000"/>
            </a:gs>
          </a:gsLst>
          <a:lin ang="81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633" name="Freeform 1"/>
          <p:cNvSpPr>
            <a:spLocks noChangeArrowheads="1"/>
          </p:cNvSpPr>
          <p:nvPr/>
        </p:nvSpPr>
        <p:spPr bwMode="auto">
          <a:xfrm>
            <a:off x="3076575" y="2209800"/>
            <a:ext cx="2940050" cy="2635250"/>
          </a:xfrm>
          <a:custGeom>
            <a:avLst/>
            <a:gdLst>
              <a:gd name="G0" fmla="+- 1 0 0"/>
              <a:gd name="G1" fmla="*/ 1 3011 55456"/>
              <a:gd name="G2" fmla="+- 1 0 0"/>
              <a:gd name="G3" fmla="+- 1 0 0"/>
              <a:gd name="T0" fmla="*/ 1139 256 1"/>
              <a:gd name="T1" fmla="*/ 0 256 1"/>
              <a:gd name="G4" fmla="+- 0 T0 T1"/>
              <a:gd name="G5" fmla="cos 1191 G4"/>
              <a:gd name="G6" fmla="+- 1 0 0"/>
              <a:gd name="G7" fmla="+- 1 0 0"/>
              <a:gd name="G8" fmla="+- 1 0 0"/>
              <a:gd name="G9" fmla="+- 1 0 0"/>
              <a:gd name="G10" fmla="+- 930 0 0"/>
              <a:gd name="G11" fmla="+- 1 0 0"/>
              <a:gd name="G12" fmla="+- 1 0 0"/>
              <a:gd name="G13" fmla="+- 1 0 0"/>
              <a:gd name="G14" fmla="+- 1 0 0"/>
              <a:gd name="G15" fmla="+- 1 0 0"/>
              <a:gd name="G16" fmla="+- 1 0 0"/>
              <a:gd name="G17" fmla="+- 1 0 0"/>
              <a:gd name="G18" fmla="+- 1 0 0"/>
              <a:gd name="G19" fmla="+- 1 0 0"/>
              <a:gd name="G20" fmla="+- 1 0 0"/>
              <a:gd name="G21" fmla="+- 1 0 0"/>
              <a:gd name="G22" fmla="+- 1 0 0"/>
              <a:gd name="G23" fmla="+- 1 0 0"/>
              <a:gd name="G24" fmla="+- 1 0 0"/>
              <a:gd name="G25" fmla="+- 1 0 0"/>
              <a:gd name="G26" fmla="+- 1 0 0"/>
              <a:gd name="G27" fmla="+- 1 0 0"/>
              <a:gd name="G28" fmla="+- 1 0 0"/>
              <a:gd name="G29" fmla="+- 1 0 0"/>
              <a:gd name="G30" fmla="+- 1 0 0"/>
              <a:gd name="G31" fmla="+- 1 0 0"/>
              <a:gd name="G32" fmla="+- 1 0 0"/>
              <a:gd name="G33" fmla="+- 1 0 0"/>
              <a:gd name="G34" fmla="+- 1 0 0"/>
              <a:gd name="G35" fmla="+- 335 0 0"/>
              <a:gd name="G36" fmla="+- 1 0 0"/>
              <a:gd name="G37" fmla="+- 1 0 0"/>
              <a:gd name="G38" fmla="+- 1 0 0"/>
              <a:gd name="G39" fmla="+- 1 0 0"/>
              <a:gd name="G40" fmla="+- 1 0 0"/>
              <a:gd name="G41" fmla="+- 1 0 0"/>
              <a:gd name="G42" fmla="+- 1 0 0"/>
              <a:gd name="G43" fmla="+- 1 0 0"/>
              <a:gd name="G44" fmla="+- 1 0 0"/>
              <a:gd name="G45" fmla="+- 1 0 0"/>
              <a:gd name="G46" fmla="+- 1 0 0"/>
              <a:gd name="G47" fmla="*/ 1 40405 49408"/>
              <a:gd name="G48" fmla="+- 1 0 0"/>
              <a:gd name="G49" fmla="+- 1 0 0"/>
              <a:gd name="G50" fmla="+- 1 0 0"/>
              <a:gd name="G51" fmla="+- 1 0 0"/>
              <a:gd name="G52" fmla="+- 1 0 0"/>
              <a:gd name="G53" fmla="*/ 1 28521 58688"/>
              <a:gd name="G54" fmla="+- 1 0 0"/>
              <a:gd name="G55" fmla="+- 1 0 0"/>
              <a:gd name="G56" fmla="+- 1 0 0"/>
              <a:gd name="G57" fmla="+- 1 0 0"/>
              <a:gd name="G58" fmla="+- 1 0 0"/>
              <a:gd name="G59" fmla="+- 1535 0 0"/>
              <a:gd name="G60" fmla="+- 1 0 0"/>
              <a:gd name="G61" fmla="+- 1 0 0"/>
              <a:gd name="G62" fmla="+- 1 0 0"/>
              <a:gd name="G63" fmla="+- 1 0 0"/>
              <a:gd name="G64" fmla="+- 1 0 0"/>
              <a:gd name="G65" fmla="*/ 1 16385 2"/>
              <a:gd name="G66" fmla="+- 1 0 0"/>
              <a:gd name="G67" fmla="+- 1 0 0"/>
              <a:gd name="G68" fmla="+- 1 0 0"/>
              <a:gd name="G69" fmla="+- 1 0 0"/>
              <a:gd name="G70" fmla="+- 1 0 0"/>
              <a:gd name="G71" fmla="+- 1 0 0"/>
              <a:gd name="G72" fmla="+- 1 0 0"/>
              <a:gd name="G73" fmla="+- 1 0 0"/>
              <a:gd name="G74" fmla="+- 1 0 0"/>
              <a:gd name="G75" fmla="+- 1 0 0"/>
              <a:gd name="G76" fmla="+- 1 0 0"/>
              <a:gd name="G77" fmla="+- 1 0 0"/>
              <a:gd name="G78" fmla="+- 1 0 0"/>
              <a:gd name="G79" fmla="+- 1 0 0"/>
              <a:gd name="G80" fmla="+- 1 0 0"/>
              <a:gd name="G81" fmla="+- 1 0 0"/>
              <a:gd name="G82" fmla="+- 1 0 0"/>
              <a:gd name="G83" fmla="+- 1 0 0"/>
              <a:gd name="G84" fmla="+- 1 0 0"/>
              <a:gd name="G85" fmla="+- 1 0 0"/>
              <a:gd name="G86" fmla="+- 1 0 0"/>
              <a:gd name="G87" fmla="+- 1 0 0"/>
              <a:gd name="G88" fmla="+- 1 0 0"/>
              <a:gd name="G89" fmla="+- 1 0 0"/>
              <a:gd name="G90" fmla="+- 1 0 0"/>
              <a:gd name="G91" fmla="+- 1 0 0"/>
              <a:gd name="G92" fmla="+- 1 0 0"/>
              <a:gd name="G93" fmla="+- 1 0 0"/>
              <a:gd name="G94" fmla="+- 1 0 0"/>
              <a:gd name="G95" fmla="+- 1 0 0"/>
              <a:gd name="G96" fmla="+- 1 0 0"/>
              <a:gd name="G97" fmla="+- 1 0 0"/>
              <a:gd name="G98" fmla="*/ 1 29291 45568"/>
              <a:gd name="G99" fmla="*/ 1 35987 55552"/>
              <a:gd name="G100" fmla="*/ G99 1 180"/>
              <a:gd name="G101" fmla="*/ G98 1 G100"/>
              <a:gd name="G102" fmla="+- 1 0 0"/>
              <a:gd name="G103" fmla="+- 1 0 0"/>
              <a:gd name="G104" fmla="+- 1 0 0"/>
              <a:gd name="G105" fmla="+- 1 0 0"/>
              <a:gd name="G106" fmla="+- 1 0 0"/>
              <a:gd name="G107" fmla="+- 1 0 0"/>
              <a:gd name="G108" fmla="+- 1 0 0"/>
              <a:gd name="G109" fmla="*/ 1 52435 15648"/>
              <a:gd name="T2" fmla="*/ 23 256 1"/>
              <a:gd name="T3" fmla="*/ 0 256 1"/>
              <a:gd name="G110" fmla="+- 0 T2 T3"/>
              <a:gd name="G111" fmla="cos 797 G110"/>
              <a:gd name="T4" fmla="*/ 20 256 1"/>
              <a:gd name="T5" fmla="*/ 0 256 1"/>
              <a:gd name="G112" fmla="+- 0 T4 T5"/>
              <a:gd name="G113" fmla="cos 30718 G112"/>
              <a:gd name="G114" fmla="*/ 1 0 0"/>
              <a:gd name="G115" fmla="+- 1 0 0"/>
              <a:gd name="G116" fmla="+- 1 0 0"/>
              <a:gd name="G117" fmla="+- 1 0 0"/>
              <a:gd name="G118" fmla="+- 1 0 0"/>
              <a:gd name="G119" fmla="+- 1 0 0"/>
              <a:gd name="G120" fmla="+- 1 0 0"/>
              <a:gd name="G121" fmla="+- 1 0 0"/>
              <a:gd name="G122" fmla="+- 1 0 0"/>
              <a:gd name="G123" fmla="+- 1 0 0"/>
              <a:gd name="G124" fmla="+- 1 0 0"/>
              <a:gd name="G125" fmla="*/ 1 0 0"/>
              <a:gd name="G126" fmla="*/ 1 59929 50816"/>
              <a:gd name="T6" fmla="*/ 30 256 1"/>
              <a:gd name="T7" fmla="*/ 0 256 1"/>
              <a:gd name="G127" fmla="+- 0 T6 T7"/>
              <a:gd name="G128" fmla="cos 29408 G127"/>
              <a:gd name="G129" fmla="*/ 1 52451 57472"/>
              <a:gd name="G130" fmla="*/ 1 0 0"/>
              <a:gd name="G131" fmla="+- 1 0 0"/>
              <a:gd name="G132" fmla="+- 1 0 0"/>
              <a:gd name="G133" fmla="+- 1 0 0"/>
              <a:gd name="T8" fmla="*/ 785813 w 1852"/>
              <a:gd name="T9" fmla="*/ 1249363 h 1660"/>
              <a:gd name="T10" fmla="*/ 930275 w 1852"/>
              <a:gd name="T11" fmla="*/ 1517650 h 1660"/>
              <a:gd name="T12" fmla="*/ 1246188 w 1852"/>
              <a:gd name="T13" fmla="*/ 1789113 h 1660"/>
              <a:gd name="T14" fmla="*/ 1503363 w 1852"/>
              <a:gd name="T15" fmla="*/ 1870075 h 1660"/>
              <a:gd name="T16" fmla="*/ 1808163 w 1852"/>
              <a:gd name="T17" fmla="*/ 1865313 h 1660"/>
              <a:gd name="T18" fmla="*/ 2139950 w 1852"/>
              <a:gd name="T19" fmla="*/ 1601788 h 1660"/>
              <a:gd name="T20" fmla="*/ 2262188 w 1852"/>
              <a:gd name="T21" fmla="*/ 1131888 h 1660"/>
              <a:gd name="T22" fmla="*/ 2065338 w 1852"/>
              <a:gd name="T23" fmla="*/ 795338 h 1660"/>
              <a:gd name="T24" fmla="*/ 1792288 w 1852"/>
              <a:gd name="T25" fmla="*/ 666750 h 1660"/>
              <a:gd name="T26" fmla="*/ 1508125 w 1852"/>
              <a:gd name="T27" fmla="*/ 687388 h 1660"/>
              <a:gd name="T28" fmla="*/ 1341438 w 1852"/>
              <a:gd name="T29" fmla="*/ 863600 h 1660"/>
              <a:gd name="T30" fmla="*/ 1304925 w 1852"/>
              <a:gd name="T31" fmla="*/ 1131888 h 1660"/>
              <a:gd name="T32" fmla="*/ 1462088 w 1852"/>
              <a:gd name="T33" fmla="*/ 1363663 h 1660"/>
              <a:gd name="T34" fmla="*/ 1657350 w 1852"/>
              <a:gd name="T35" fmla="*/ 1398588 h 1660"/>
              <a:gd name="T36" fmla="*/ 1816100 w 1852"/>
              <a:gd name="T37" fmla="*/ 1287463 h 1660"/>
              <a:gd name="T38" fmla="*/ 1827213 w 1852"/>
              <a:gd name="T39" fmla="*/ 1139825 h 1660"/>
              <a:gd name="T40" fmla="*/ 1828800 w 1852"/>
              <a:gd name="T41" fmla="*/ 1246188 h 1660"/>
              <a:gd name="T42" fmla="*/ 1714500 w 1852"/>
              <a:gd name="T43" fmla="*/ 1374775 h 1660"/>
              <a:gd name="T44" fmla="*/ 1614488 w 1852"/>
              <a:gd name="T45" fmla="*/ 1398588 h 1660"/>
              <a:gd name="T46" fmla="*/ 1406525 w 1852"/>
              <a:gd name="T47" fmla="*/ 1311275 h 1660"/>
              <a:gd name="T48" fmla="*/ 1314450 w 1852"/>
              <a:gd name="T49" fmla="*/ 1136650 h 1660"/>
              <a:gd name="T50" fmla="*/ 1325563 w 1852"/>
              <a:gd name="T51" fmla="*/ 909638 h 1660"/>
              <a:gd name="T52" fmla="*/ 1438275 w 1852"/>
              <a:gd name="T53" fmla="*/ 730250 h 1660"/>
              <a:gd name="T54" fmla="*/ 1716088 w 1852"/>
              <a:gd name="T55" fmla="*/ 655638 h 1660"/>
              <a:gd name="T56" fmla="*/ 1995488 w 1852"/>
              <a:gd name="T57" fmla="*/ 735013 h 1660"/>
              <a:gd name="T58" fmla="*/ 2236788 w 1852"/>
              <a:gd name="T59" fmla="*/ 1035050 h 1660"/>
              <a:gd name="T60" fmla="*/ 2209800 w 1852"/>
              <a:gd name="T61" fmla="*/ 1495425 h 1660"/>
              <a:gd name="T62" fmla="*/ 1898650 w 1852"/>
              <a:gd name="T63" fmla="*/ 1822450 h 1660"/>
              <a:gd name="T64" fmla="*/ 1571625 w 1852"/>
              <a:gd name="T65" fmla="*/ 1890713 h 1660"/>
              <a:gd name="T66" fmla="*/ 1239838 w 1852"/>
              <a:gd name="T67" fmla="*/ 1789113 h 1660"/>
              <a:gd name="T68" fmla="*/ 1020763 w 1852"/>
              <a:gd name="T69" fmla="*/ 1612900 h 1660"/>
              <a:gd name="T70" fmla="*/ 795338 w 1852"/>
              <a:gd name="T71" fmla="*/ 1292225 h 1660"/>
              <a:gd name="T72" fmla="*/ 727075 w 1852"/>
              <a:gd name="T73" fmla="*/ 968375 h 1660"/>
              <a:gd name="T74" fmla="*/ 763588 w 1852"/>
              <a:gd name="T75" fmla="*/ 666750 h 1660"/>
              <a:gd name="T76" fmla="*/ 901700 w 1852"/>
              <a:gd name="T77" fmla="*/ 396875 h 1660"/>
              <a:gd name="T78" fmla="*/ 1028700 w 1852"/>
              <a:gd name="T79" fmla="*/ 258763 h 1660"/>
              <a:gd name="T80" fmla="*/ 1196975 w 1852"/>
              <a:gd name="T81" fmla="*/ 142875 h 1660"/>
              <a:gd name="T82" fmla="*/ 1443038 w 1852"/>
              <a:gd name="T83" fmla="*/ 42863 h 1660"/>
              <a:gd name="T84" fmla="*/ 1641475 w 1852"/>
              <a:gd name="T85" fmla="*/ 7938 h 1660"/>
              <a:gd name="T86" fmla="*/ 1847850 w 1852"/>
              <a:gd name="T87" fmla="*/ 7938 h 1660"/>
              <a:gd name="T88" fmla="*/ 2027238 w 1852"/>
              <a:gd name="T89" fmla="*/ 46038 h 1660"/>
              <a:gd name="T90" fmla="*/ 2187575 w 1852"/>
              <a:gd name="T91" fmla="*/ 106363 h 1660"/>
              <a:gd name="T92" fmla="*/ 2366963 w 1852"/>
              <a:gd name="T93" fmla="*/ 211138 h 1660"/>
              <a:gd name="T94" fmla="*/ 2549525 w 1852"/>
              <a:gd name="T95" fmla="*/ 369888 h 1660"/>
              <a:gd name="T96" fmla="*/ 2701925 w 1852"/>
              <a:gd name="T97" fmla="*/ 557213 h 1660"/>
              <a:gd name="T98" fmla="*/ 2819400 w 1852"/>
              <a:gd name="T99" fmla="*/ 762000 h 1660"/>
              <a:gd name="T100" fmla="*/ 2900363 w 1852"/>
              <a:gd name="T101" fmla="*/ 987425 h 1660"/>
              <a:gd name="T102" fmla="*/ 2940050 w 1852"/>
              <a:gd name="T103" fmla="*/ 1262063 h 1660"/>
              <a:gd name="T104" fmla="*/ 2921000 w 1852"/>
              <a:gd name="T105" fmla="*/ 1487488 h 1660"/>
              <a:gd name="T106" fmla="*/ 2857500 w 1852"/>
              <a:gd name="T107" fmla="*/ 1749425 h 1660"/>
              <a:gd name="T108" fmla="*/ 2744788 w 1852"/>
              <a:gd name="T109" fmla="*/ 1990725 h 1660"/>
              <a:gd name="T110" fmla="*/ 2557463 w 1852"/>
              <a:gd name="T111" fmla="*/ 2222500 h 1660"/>
              <a:gd name="T112" fmla="*/ 2332038 w 1852"/>
              <a:gd name="T113" fmla="*/ 2392363 h 1660"/>
              <a:gd name="T114" fmla="*/ 2085975 w 1852"/>
              <a:gd name="T115" fmla="*/ 2517775 h 1660"/>
              <a:gd name="T116" fmla="*/ 1792288 w 1852"/>
              <a:gd name="T117" fmla="*/ 2611438 h 1660"/>
              <a:gd name="T118" fmla="*/ 1508125 w 1852"/>
              <a:gd name="T119" fmla="*/ 2632075 h 1660"/>
              <a:gd name="T120" fmla="*/ 1228725 w 1852"/>
              <a:gd name="T121" fmla="*/ 2600325 h 1660"/>
              <a:gd name="T122" fmla="*/ 928688 w 1852"/>
              <a:gd name="T123" fmla="*/ 2495550 h 1660"/>
              <a:gd name="T124" fmla="*/ 688975 w 1852"/>
              <a:gd name="T125" fmla="*/ 2365375 h 1660"/>
              <a:gd name="T126" fmla="*/ 447675 w 1852"/>
              <a:gd name="T127" fmla="*/ 2190750 h 1660"/>
              <a:gd name="T128" fmla="*/ 276225 w 1852"/>
              <a:gd name="T129" fmla="*/ 1990725 h 1660"/>
              <a:gd name="T130" fmla="*/ 123825 w 1852"/>
              <a:gd name="T131" fmla="*/ 1741488 h 1660"/>
              <a:gd name="T132" fmla="*/ 0 w 1852"/>
              <a:gd name="T133" fmla="*/ 1438275 h 1660"/>
            </a:gdLst>
            <a:ahLst/>
            <a:cxnLst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  <a:cxn ang="0">
                <a:pos x="T126" y="T127"/>
              </a:cxn>
              <a:cxn ang="0">
                <a:pos x="T128" y="T129"/>
              </a:cxn>
              <a:cxn ang="0">
                <a:pos x="T130" y="T131"/>
              </a:cxn>
              <a:cxn ang="0">
                <a:pos x="T132" y="T133"/>
              </a:cxn>
            </a:cxnLst>
            <a:rect l="0" t="0" r="r" b="b"/>
            <a:pathLst>
              <a:path w="1852" h="1660">
                <a:moveTo>
                  <a:pt x="471" y="713"/>
                </a:moveTo>
                <a:lnTo>
                  <a:pt x="495" y="787"/>
                </a:lnTo>
                <a:lnTo>
                  <a:pt x="525" y="858"/>
                </a:lnTo>
                <a:lnTo>
                  <a:pt x="586" y="956"/>
                </a:lnTo>
                <a:lnTo>
                  <a:pt x="707" y="1077"/>
                </a:lnTo>
                <a:lnTo>
                  <a:pt x="785" y="1127"/>
                </a:lnTo>
                <a:lnTo>
                  <a:pt x="855" y="1154"/>
                </a:lnTo>
                <a:lnTo>
                  <a:pt x="947" y="1178"/>
                </a:lnTo>
                <a:lnTo>
                  <a:pt x="1034" y="1191"/>
                </a:lnTo>
                <a:lnTo>
                  <a:pt x="1139" y="1175"/>
                </a:lnTo>
                <a:lnTo>
                  <a:pt x="1243" y="1124"/>
                </a:lnTo>
                <a:lnTo>
                  <a:pt x="1348" y="1009"/>
                </a:lnTo>
                <a:lnTo>
                  <a:pt x="1419" y="865"/>
                </a:lnTo>
                <a:lnTo>
                  <a:pt x="1425" y="713"/>
                </a:lnTo>
                <a:lnTo>
                  <a:pt x="1385" y="602"/>
                </a:lnTo>
                <a:lnTo>
                  <a:pt x="1301" y="501"/>
                </a:lnTo>
                <a:lnTo>
                  <a:pt x="1210" y="440"/>
                </a:lnTo>
                <a:lnTo>
                  <a:pt x="1129" y="420"/>
                </a:lnTo>
                <a:lnTo>
                  <a:pt x="1038" y="413"/>
                </a:lnTo>
                <a:lnTo>
                  <a:pt x="950" y="433"/>
                </a:lnTo>
                <a:lnTo>
                  <a:pt x="876" y="490"/>
                </a:lnTo>
                <a:lnTo>
                  <a:pt x="845" y="544"/>
                </a:lnTo>
                <a:lnTo>
                  <a:pt x="825" y="615"/>
                </a:lnTo>
                <a:lnTo>
                  <a:pt x="822" y="713"/>
                </a:lnTo>
                <a:lnTo>
                  <a:pt x="855" y="787"/>
                </a:lnTo>
                <a:lnTo>
                  <a:pt x="921" y="859"/>
                </a:lnTo>
                <a:lnTo>
                  <a:pt x="980" y="881"/>
                </a:lnTo>
                <a:lnTo>
                  <a:pt x="1044" y="881"/>
                </a:lnTo>
                <a:lnTo>
                  <a:pt x="1102" y="854"/>
                </a:lnTo>
                <a:lnTo>
                  <a:pt x="1144" y="811"/>
                </a:lnTo>
                <a:lnTo>
                  <a:pt x="1157" y="763"/>
                </a:lnTo>
                <a:lnTo>
                  <a:pt x="1151" y="718"/>
                </a:lnTo>
                <a:lnTo>
                  <a:pt x="1157" y="743"/>
                </a:lnTo>
                <a:lnTo>
                  <a:pt x="1152" y="785"/>
                </a:lnTo>
                <a:lnTo>
                  <a:pt x="1125" y="829"/>
                </a:lnTo>
                <a:lnTo>
                  <a:pt x="1080" y="866"/>
                </a:lnTo>
                <a:lnTo>
                  <a:pt x="1049" y="876"/>
                </a:lnTo>
                <a:lnTo>
                  <a:pt x="1017" y="881"/>
                </a:lnTo>
                <a:lnTo>
                  <a:pt x="952" y="875"/>
                </a:lnTo>
                <a:lnTo>
                  <a:pt x="886" y="826"/>
                </a:lnTo>
                <a:lnTo>
                  <a:pt x="842" y="755"/>
                </a:lnTo>
                <a:lnTo>
                  <a:pt x="828" y="716"/>
                </a:lnTo>
                <a:lnTo>
                  <a:pt x="822" y="666"/>
                </a:lnTo>
                <a:lnTo>
                  <a:pt x="835" y="573"/>
                </a:lnTo>
                <a:lnTo>
                  <a:pt x="859" y="514"/>
                </a:lnTo>
                <a:lnTo>
                  <a:pt x="906" y="460"/>
                </a:lnTo>
                <a:lnTo>
                  <a:pt x="1000" y="420"/>
                </a:lnTo>
                <a:lnTo>
                  <a:pt x="1081" y="413"/>
                </a:lnTo>
                <a:lnTo>
                  <a:pt x="1169" y="426"/>
                </a:lnTo>
                <a:lnTo>
                  <a:pt x="1257" y="463"/>
                </a:lnTo>
                <a:lnTo>
                  <a:pt x="1348" y="544"/>
                </a:lnTo>
                <a:lnTo>
                  <a:pt x="1409" y="652"/>
                </a:lnTo>
                <a:lnTo>
                  <a:pt x="1429" y="794"/>
                </a:lnTo>
                <a:lnTo>
                  <a:pt x="1392" y="942"/>
                </a:lnTo>
                <a:lnTo>
                  <a:pt x="1304" y="1067"/>
                </a:lnTo>
                <a:lnTo>
                  <a:pt x="1196" y="1148"/>
                </a:lnTo>
                <a:lnTo>
                  <a:pt x="1092" y="1185"/>
                </a:lnTo>
                <a:lnTo>
                  <a:pt x="990" y="1191"/>
                </a:lnTo>
                <a:lnTo>
                  <a:pt x="899" y="1171"/>
                </a:lnTo>
                <a:lnTo>
                  <a:pt x="781" y="1127"/>
                </a:lnTo>
                <a:lnTo>
                  <a:pt x="704" y="1070"/>
                </a:lnTo>
                <a:lnTo>
                  <a:pt x="643" y="1016"/>
                </a:lnTo>
                <a:lnTo>
                  <a:pt x="565" y="932"/>
                </a:lnTo>
                <a:lnTo>
                  <a:pt x="501" y="814"/>
                </a:lnTo>
                <a:lnTo>
                  <a:pt x="468" y="716"/>
                </a:lnTo>
                <a:lnTo>
                  <a:pt x="458" y="610"/>
                </a:lnTo>
                <a:lnTo>
                  <a:pt x="467" y="497"/>
                </a:lnTo>
                <a:lnTo>
                  <a:pt x="481" y="420"/>
                </a:lnTo>
                <a:lnTo>
                  <a:pt x="516" y="335"/>
                </a:lnTo>
                <a:lnTo>
                  <a:pt x="568" y="250"/>
                </a:lnTo>
                <a:lnTo>
                  <a:pt x="608" y="202"/>
                </a:lnTo>
                <a:lnTo>
                  <a:pt x="648" y="163"/>
                </a:lnTo>
                <a:lnTo>
                  <a:pt x="700" y="123"/>
                </a:lnTo>
                <a:lnTo>
                  <a:pt x="754" y="90"/>
                </a:lnTo>
                <a:lnTo>
                  <a:pt x="834" y="51"/>
                </a:lnTo>
                <a:lnTo>
                  <a:pt x="909" y="27"/>
                </a:lnTo>
                <a:lnTo>
                  <a:pt x="972" y="13"/>
                </a:lnTo>
                <a:lnTo>
                  <a:pt x="1034" y="5"/>
                </a:lnTo>
                <a:lnTo>
                  <a:pt x="1102" y="0"/>
                </a:lnTo>
                <a:lnTo>
                  <a:pt x="1164" y="5"/>
                </a:lnTo>
                <a:lnTo>
                  <a:pt x="1235" y="17"/>
                </a:lnTo>
                <a:lnTo>
                  <a:pt x="1277" y="29"/>
                </a:lnTo>
                <a:lnTo>
                  <a:pt x="1321" y="42"/>
                </a:lnTo>
                <a:lnTo>
                  <a:pt x="1378" y="67"/>
                </a:lnTo>
                <a:lnTo>
                  <a:pt x="1432" y="96"/>
                </a:lnTo>
                <a:lnTo>
                  <a:pt x="1491" y="133"/>
                </a:lnTo>
                <a:lnTo>
                  <a:pt x="1559" y="185"/>
                </a:lnTo>
                <a:lnTo>
                  <a:pt x="1606" y="233"/>
                </a:lnTo>
                <a:lnTo>
                  <a:pt x="1651" y="283"/>
                </a:lnTo>
                <a:lnTo>
                  <a:pt x="1702" y="351"/>
                </a:lnTo>
                <a:lnTo>
                  <a:pt x="1749" y="423"/>
                </a:lnTo>
                <a:lnTo>
                  <a:pt x="1776" y="480"/>
                </a:lnTo>
                <a:lnTo>
                  <a:pt x="1805" y="551"/>
                </a:lnTo>
                <a:lnTo>
                  <a:pt x="1827" y="622"/>
                </a:lnTo>
                <a:lnTo>
                  <a:pt x="1845" y="713"/>
                </a:lnTo>
                <a:lnTo>
                  <a:pt x="1852" y="795"/>
                </a:lnTo>
                <a:lnTo>
                  <a:pt x="1849" y="859"/>
                </a:lnTo>
                <a:lnTo>
                  <a:pt x="1840" y="937"/>
                </a:lnTo>
                <a:lnTo>
                  <a:pt x="1827" y="1020"/>
                </a:lnTo>
                <a:lnTo>
                  <a:pt x="1800" y="1102"/>
                </a:lnTo>
                <a:lnTo>
                  <a:pt x="1766" y="1185"/>
                </a:lnTo>
                <a:lnTo>
                  <a:pt x="1729" y="1254"/>
                </a:lnTo>
                <a:lnTo>
                  <a:pt x="1678" y="1326"/>
                </a:lnTo>
                <a:lnTo>
                  <a:pt x="1611" y="1400"/>
                </a:lnTo>
                <a:lnTo>
                  <a:pt x="1543" y="1458"/>
                </a:lnTo>
                <a:lnTo>
                  <a:pt x="1469" y="1507"/>
                </a:lnTo>
                <a:lnTo>
                  <a:pt x="1392" y="1552"/>
                </a:lnTo>
                <a:lnTo>
                  <a:pt x="1314" y="1586"/>
                </a:lnTo>
                <a:lnTo>
                  <a:pt x="1223" y="1623"/>
                </a:lnTo>
                <a:lnTo>
                  <a:pt x="1129" y="1645"/>
                </a:lnTo>
                <a:lnTo>
                  <a:pt x="1041" y="1660"/>
                </a:lnTo>
                <a:lnTo>
                  <a:pt x="950" y="1658"/>
                </a:lnTo>
                <a:lnTo>
                  <a:pt x="867" y="1652"/>
                </a:lnTo>
                <a:lnTo>
                  <a:pt x="774" y="1638"/>
                </a:lnTo>
                <a:lnTo>
                  <a:pt x="666" y="1605"/>
                </a:lnTo>
                <a:lnTo>
                  <a:pt x="585" y="1572"/>
                </a:lnTo>
                <a:lnTo>
                  <a:pt x="515" y="1535"/>
                </a:lnTo>
                <a:lnTo>
                  <a:pt x="434" y="1490"/>
                </a:lnTo>
                <a:lnTo>
                  <a:pt x="354" y="1440"/>
                </a:lnTo>
                <a:lnTo>
                  <a:pt x="282" y="1380"/>
                </a:lnTo>
                <a:lnTo>
                  <a:pt x="219" y="1314"/>
                </a:lnTo>
                <a:lnTo>
                  <a:pt x="174" y="1254"/>
                </a:lnTo>
                <a:lnTo>
                  <a:pt x="123" y="1182"/>
                </a:lnTo>
                <a:lnTo>
                  <a:pt x="78" y="1097"/>
                </a:lnTo>
                <a:lnTo>
                  <a:pt x="36" y="1003"/>
                </a:lnTo>
                <a:lnTo>
                  <a:pt x="0" y="906"/>
                </a:lnTo>
                <a:lnTo>
                  <a:pt x="471" y="713"/>
                </a:lnTo>
                <a:close/>
              </a:path>
            </a:pathLst>
          </a:custGeom>
          <a:blipFill dpi="0" rotWithShape="0">
            <a:blip r:embed="rId3"/>
            <a:srcRect/>
            <a:stretch>
              <a:fillRect/>
            </a:stretch>
          </a:blipFill>
          <a:ln w="38160" cap="flat">
            <a:solidFill>
              <a:srgbClr val="FF33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  <p:sp>
        <p:nvSpPr>
          <p:cNvPr id="69634" name="Text Box 2"/>
          <p:cNvSpPr txBox="1">
            <a:spLocks noChangeArrowheads="1"/>
          </p:cNvSpPr>
          <p:nvPr/>
        </p:nvSpPr>
        <p:spPr bwMode="auto">
          <a:xfrm>
            <a:off x="2324100" y="471489"/>
            <a:ext cx="7543800" cy="6429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ctr">
            <a:spAutoFit/>
          </a:bodyPr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spcBef>
                <a:spcPts val="2250"/>
              </a:spcBef>
              <a:buClrTx/>
            </a:pPr>
            <a:r>
              <a:rPr lang="es-CO" altLang="es-CO" sz="3600" b="1">
                <a:solidFill>
                  <a:srgbClr val="FDEA9B"/>
                </a:solidFill>
              </a:rPr>
              <a:t>Oído interno: la cóclea</a:t>
            </a:r>
          </a:p>
        </p:txBody>
      </p:sp>
    </p:spTree>
  </p:cSld>
  <p:clrMapOvr>
    <a:masterClrMapping/>
  </p:clrMapOvr>
  <p:transition>
    <p:dissolve/>
  </p:transition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gradFill rotWithShape="0">
          <a:gsLst>
            <a:gs pos="0">
              <a:srgbClr val="000000"/>
            </a:gs>
            <a:gs pos="50000">
              <a:srgbClr val="333399"/>
            </a:gs>
            <a:gs pos="100000">
              <a:srgbClr val="000000"/>
            </a:gs>
          </a:gsLst>
          <a:lin ang="81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658" name="Freeform 2"/>
          <p:cNvSpPr>
            <a:spLocks noChangeArrowheads="1"/>
          </p:cNvSpPr>
          <p:nvPr/>
        </p:nvSpPr>
        <p:spPr bwMode="auto">
          <a:xfrm>
            <a:off x="2862264" y="2209800"/>
            <a:ext cx="3163887" cy="2635250"/>
          </a:xfrm>
          <a:custGeom>
            <a:avLst/>
            <a:gdLst>
              <a:gd name="G0" fmla="+- 1 0 0"/>
              <a:gd name="G1" fmla="+- 1 0 0"/>
              <a:gd name="G2" fmla="+- 1 0 0"/>
              <a:gd name="G3" fmla="+- 1 0 0"/>
              <a:gd name="G4" fmla="+- 1 0 0"/>
              <a:gd name="G5" fmla="+- 1 0 0"/>
              <a:gd name="G6" fmla="+- 1 0 0"/>
              <a:gd name="G7" fmla="+- 1 0 0"/>
              <a:gd name="G8" fmla="+- 1 0 0"/>
              <a:gd name="G9" fmla="+- 1 0 0"/>
              <a:gd name="G10" fmla="+- 1 0 0"/>
              <a:gd name="G11" fmla="+- 1 0 0"/>
              <a:gd name="G12" fmla="+- 1 0 0"/>
              <a:gd name="G13" fmla="+- 1 0 0"/>
              <a:gd name="G14" fmla="+- 1 0 0"/>
              <a:gd name="G15" fmla="+- 1 0 0"/>
              <a:gd name="G16" fmla="+- 1 0 0"/>
              <a:gd name="G17" fmla="+- 1 0 0"/>
              <a:gd name="G18" fmla="+- 1 0 0"/>
              <a:gd name="G19" fmla="+- 1 0 0"/>
              <a:gd name="G20" fmla="+- 1 0 0"/>
              <a:gd name="G21" fmla="+- 1 0 0"/>
              <a:gd name="G22" fmla="+- 1 0 0"/>
              <a:gd name="G23" fmla="+- 1 0 0"/>
              <a:gd name="G24" fmla="+- 1 0 0"/>
              <a:gd name="G25" fmla="+- 1 0 0"/>
              <a:gd name="G26" fmla="+- 1 0 0"/>
              <a:gd name="G27" fmla="+- 1 0 0"/>
              <a:gd name="G28" fmla="+- 1 0 0"/>
              <a:gd name="G29" fmla="*/ 1 19653 31296"/>
              <a:gd name="G30" fmla="+- 1 0 0"/>
              <a:gd name="G31" fmla="+- 1 0 0"/>
              <a:gd name="G32" fmla="+- 1 0 0"/>
              <a:gd name="G33" fmla="+- 1 0 0"/>
              <a:gd name="G34" fmla="+- 1 0 0"/>
              <a:gd name="G35" fmla="+- 1 0 0"/>
              <a:gd name="G36" fmla="+- 1 0 0"/>
              <a:gd name="G37" fmla="+- 1 0 0"/>
              <a:gd name="G38" fmla="+- 1 0 0"/>
              <a:gd name="G39" fmla="+- 1 0 0"/>
              <a:gd name="G40" fmla="+- 1 0 0"/>
              <a:gd name="G41" fmla="+- 1 0 0"/>
              <a:gd name="G42" fmla="+- 1 0 0"/>
              <a:gd name="G43" fmla="+- 1 0 0"/>
              <a:gd name="G44" fmla="+- 1775 0 0"/>
              <a:gd name="G45" fmla="+- 1 0 0"/>
              <a:gd name="G46" fmla="+- 1 0 0"/>
              <a:gd name="G47" fmla="+- 1 0 0"/>
              <a:gd name="G48" fmla="+- 1 0 0"/>
              <a:gd name="G49" fmla="+- 1 0 0"/>
              <a:gd name="G50" fmla="+- 1 0 0"/>
              <a:gd name="G51" fmla="+- 1 0 0"/>
              <a:gd name="G52" fmla="+- 1 0 0"/>
              <a:gd name="G53" fmla="+- 1 0 0"/>
              <a:gd name="G54" fmla="+- 1 0 0"/>
              <a:gd name="G55" fmla="+- 1 0 0"/>
              <a:gd name="G56" fmla="+- 1 0 0"/>
              <a:gd name="G57" fmla="+- 1 0 0"/>
              <a:gd name="G58" fmla="+- 1 0 0"/>
              <a:gd name="G59" fmla="+- 1 0 0"/>
              <a:gd name="G60" fmla="+- 1 0 0"/>
              <a:gd name="G61" fmla="+- 696 0 0"/>
              <a:gd name="G62" fmla="+- 1 0 0"/>
              <a:gd name="G63" fmla="+- 1 0 0"/>
              <a:gd name="G64" fmla="+- 1 0 0"/>
              <a:gd name="G65" fmla="+- 1 0 0"/>
              <a:gd name="G66" fmla="+- 1 0 0"/>
              <a:gd name="G67" fmla="+- 1 0 0"/>
              <a:gd name="G68" fmla="+- 1 0 0"/>
              <a:gd name="G69" fmla="+- 1 0 0"/>
              <a:gd name="G70" fmla="+- 1 0 0"/>
              <a:gd name="G71" fmla="+- 1 0 0"/>
              <a:gd name="G72" fmla="+- 1 0 0"/>
              <a:gd name="G73" fmla="+- 1 0 0"/>
              <a:gd name="G74" fmla="+- 1 0 0"/>
              <a:gd name="G75" fmla="+- 1 0 0"/>
              <a:gd name="G76" fmla="+- 1 0 0"/>
              <a:gd name="G77" fmla="+- 1 0 0"/>
              <a:gd name="G78" fmla="+- 1 0 0"/>
              <a:gd name="G79" fmla="+- 1 0 0"/>
              <a:gd name="G80" fmla="+- 1 0 0"/>
              <a:gd name="G81" fmla="+- 1 0 0"/>
              <a:gd name="G82" fmla="+- 1 0 0"/>
              <a:gd name="G83" fmla="+- 1 0 0"/>
              <a:gd name="G84" fmla="+- 1 0 0"/>
              <a:gd name="G85" fmla="+- 1 0 0"/>
              <a:gd name="G86" fmla="+- 1 0 0"/>
              <a:gd name="G87" fmla="+- 1 0 0"/>
              <a:gd name="G88" fmla="+- 1 0 0"/>
              <a:gd name="G89" fmla="+- 1 0 0"/>
              <a:gd name="G90" fmla="+- 1 0 0"/>
              <a:gd name="G91" fmla="+- 1 0 0"/>
              <a:gd name="G92" fmla="+- 1 0 0"/>
              <a:gd name="G93" fmla="*/ 1 23333 16384"/>
              <a:gd name="G94" fmla="+- 1 0 0"/>
              <a:gd name="G95" fmla="+- 1 0 0"/>
              <a:gd name="G96" fmla="+- 1 0 0"/>
              <a:gd name="G97" fmla="+- 1 0 0"/>
              <a:gd name="G98" fmla="*/ 1 27099 25216"/>
              <a:gd name="G99" fmla="*/ 1 0 0"/>
              <a:gd name="G100" fmla="+- 1 0 0"/>
              <a:gd name="G101" fmla="+- 1 0 0"/>
              <a:gd name="G102" fmla="+- 1 0 0"/>
              <a:gd name="G103" fmla="+- 1 0 0"/>
              <a:gd name="G104" fmla="+- 1 0 0"/>
              <a:gd name="G105" fmla="+- 1 0 0"/>
              <a:gd name="G106" fmla="+- 1 0 0"/>
              <a:gd name="G107" fmla="+- 1 0 0"/>
              <a:gd name="G108" fmla="+- 1 0 0"/>
              <a:gd name="T0" fmla="*/ 19 256 1"/>
              <a:gd name="T1" fmla="*/ 0 256 1"/>
              <a:gd name="G109" fmla="+- 0 T0 T1"/>
              <a:gd name="G110" fmla="cos 54736 G109"/>
              <a:gd name="T2" fmla="*/ 19 256 1"/>
              <a:gd name="T3" fmla="*/ 0 256 1"/>
              <a:gd name="G111" fmla="+- 0 T2 T3"/>
              <a:gd name="G112" fmla="sin 31479 G111"/>
              <a:gd name="G113" fmla="+- G110 G112 0"/>
              <a:gd name="G114" fmla="+- G113 10800 0"/>
              <a:gd name="G115" fmla="+- 1 0 0"/>
              <a:gd name="G116" fmla="+- 1 0 0"/>
              <a:gd name="G117" fmla="+- 1 0 0"/>
              <a:gd name="G118" fmla="+- 1 0 0"/>
              <a:gd name="G119" fmla="+- 1 0 0"/>
              <a:gd name="G120" fmla="+- 1 0 0"/>
              <a:gd name="G121" fmla="+- 1 0 0"/>
              <a:gd name="G122" fmla="+- 1 0 0"/>
              <a:gd name="G123" fmla="+- 1 0 0"/>
              <a:gd name="G124" fmla="+- 1 0 0"/>
              <a:gd name="G125" fmla="+- 1 0 0"/>
              <a:gd name="G126" fmla="+- 1 0 0"/>
              <a:gd name="G127" fmla="+- 1 0 0"/>
              <a:gd name="G128" fmla="+- 1 0 0"/>
              <a:gd name="T4" fmla="*/ 779462 w 1993"/>
              <a:gd name="T5" fmla="*/ 1355725 h 1660"/>
              <a:gd name="T6" fmla="*/ 1066800 w 1993"/>
              <a:gd name="T7" fmla="*/ 1636713 h 1660"/>
              <a:gd name="T8" fmla="*/ 1398587 w 1993"/>
              <a:gd name="T9" fmla="*/ 1827213 h 1660"/>
              <a:gd name="T10" fmla="*/ 1704975 w 1993"/>
              <a:gd name="T11" fmla="*/ 1893888 h 1660"/>
              <a:gd name="T12" fmla="*/ 2032000 w 1993"/>
              <a:gd name="T13" fmla="*/ 1865313 h 1660"/>
              <a:gd name="T14" fmla="*/ 2363787 w 1993"/>
              <a:gd name="T15" fmla="*/ 1601788 h 1660"/>
              <a:gd name="T16" fmla="*/ 2486025 w 1993"/>
              <a:gd name="T17" fmla="*/ 1131888 h 1660"/>
              <a:gd name="T18" fmla="*/ 2289175 w 1993"/>
              <a:gd name="T19" fmla="*/ 795338 h 1660"/>
              <a:gd name="T20" fmla="*/ 2016125 w 1993"/>
              <a:gd name="T21" fmla="*/ 666750 h 1660"/>
              <a:gd name="T22" fmla="*/ 1731962 w 1993"/>
              <a:gd name="T23" fmla="*/ 687388 h 1660"/>
              <a:gd name="T24" fmla="*/ 1565275 w 1993"/>
              <a:gd name="T25" fmla="*/ 863600 h 1660"/>
              <a:gd name="T26" fmla="*/ 1528762 w 1993"/>
              <a:gd name="T27" fmla="*/ 1131888 h 1660"/>
              <a:gd name="T28" fmla="*/ 1685925 w 1993"/>
              <a:gd name="T29" fmla="*/ 1363663 h 1660"/>
              <a:gd name="T30" fmla="*/ 1881187 w 1993"/>
              <a:gd name="T31" fmla="*/ 1398588 h 1660"/>
              <a:gd name="T32" fmla="*/ 2039937 w 1993"/>
              <a:gd name="T33" fmla="*/ 1287463 h 1660"/>
              <a:gd name="T34" fmla="*/ 2051050 w 1993"/>
              <a:gd name="T35" fmla="*/ 1139825 h 1660"/>
              <a:gd name="T36" fmla="*/ 2052637 w 1993"/>
              <a:gd name="T37" fmla="*/ 1246188 h 1660"/>
              <a:gd name="T38" fmla="*/ 1938337 w 1993"/>
              <a:gd name="T39" fmla="*/ 1374775 h 1660"/>
              <a:gd name="T40" fmla="*/ 1838325 w 1993"/>
              <a:gd name="T41" fmla="*/ 1398588 h 1660"/>
              <a:gd name="T42" fmla="*/ 1630362 w 1993"/>
              <a:gd name="T43" fmla="*/ 1311275 h 1660"/>
              <a:gd name="T44" fmla="*/ 1538287 w 1993"/>
              <a:gd name="T45" fmla="*/ 1136650 h 1660"/>
              <a:gd name="T46" fmla="*/ 1549400 w 1993"/>
              <a:gd name="T47" fmla="*/ 909638 h 1660"/>
              <a:gd name="T48" fmla="*/ 1662112 w 1993"/>
              <a:gd name="T49" fmla="*/ 730250 h 1660"/>
              <a:gd name="T50" fmla="*/ 1939925 w 1993"/>
              <a:gd name="T51" fmla="*/ 655638 h 1660"/>
              <a:gd name="T52" fmla="*/ 2219325 w 1993"/>
              <a:gd name="T53" fmla="*/ 735013 h 1660"/>
              <a:gd name="T54" fmla="*/ 2460625 w 1993"/>
              <a:gd name="T55" fmla="*/ 1035050 h 1660"/>
              <a:gd name="T56" fmla="*/ 2433637 w 1993"/>
              <a:gd name="T57" fmla="*/ 1495425 h 1660"/>
              <a:gd name="T58" fmla="*/ 2122487 w 1993"/>
              <a:gd name="T59" fmla="*/ 1822450 h 1660"/>
              <a:gd name="T60" fmla="*/ 1795462 w 1993"/>
              <a:gd name="T61" fmla="*/ 1890713 h 1660"/>
              <a:gd name="T62" fmla="*/ 1463675 w 1993"/>
              <a:gd name="T63" fmla="*/ 1789113 h 1660"/>
              <a:gd name="T64" fmla="*/ 1244600 w 1993"/>
              <a:gd name="T65" fmla="*/ 1612900 h 1660"/>
              <a:gd name="T66" fmla="*/ 1019175 w 1993"/>
              <a:gd name="T67" fmla="*/ 1292225 h 1660"/>
              <a:gd name="T68" fmla="*/ 950912 w 1993"/>
              <a:gd name="T69" fmla="*/ 968375 h 1660"/>
              <a:gd name="T70" fmla="*/ 987425 w 1993"/>
              <a:gd name="T71" fmla="*/ 666750 h 1660"/>
              <a:gd name="T72" fmla="*/ 1125537 w 1993"/>
              <a:gd name="T73" fmla="*/ 396875 h 1660"/>
              <a:gd name="T74" fmla="*/ 1252537 w 1993"/>
              <a:gd name="T75" fmla="*/ 258763 h 1660"/>
              <a:gd name="T76" fmla="*/ 1420812 w 1993"/>
              <a:gd name="T77" fmla="*/ 142875 h 1660"/>
              <a:gd name="T78" fmla="*/ 1666875 w 1993"/>
              <a:gd name="T79" fmla="*/ 42863 h 1660"/>
              <a:gd name="T80" fmla="*/ 1865312 w 1993"/>
              <a:gd name="T81" fmla="*/ 7938 h 1660"/>
              <a:gd name="T82" fmla="*/ 2071687 w 1993"/>
              <a:gd name="T83" fmla="*/ 7938 h 1660"/>
              <a:gd name="T84" fmla="*/ 2251075 w 1993"/>
              <a:gd name="T85" fmla="*/ 46038 h 1660"/>
              <a:gd name="T86" fmla="*/ 2411412 w 1993"/>
              <a:gd name="T87" fmla="*/ 106363 h 1660"/>
              <a:gd name="T88" fmla="*/ 2590800 w 1993"/>
              <a:gd name="T89" fmla="*/ 211138 h 1660"/>
              <a:gd name="T90" fmla="*/ 2773362 w 1993"/>
              <a:gd name="T91" fmla="*/ 369888 h 1660"/>
              <a:gd name="T92" fmla="*/ 2925762 w 1993"/>
              <a:gd name="T93" fmla="*/ 557213 h 1660"/>
              <a:gd name="T94" fmla="*/ 3043237 w 1993"/>
              <a:gd name="T95" fmla="*/ 762000 h 1660"/>
              <a:gd name="T96" fmla="*/ 3124200 w 1993"/>
              <a:gd name="T97" fmla="*/ 987425 h 1660"/>
              <a:gd name="T98" fmla="*/ 3163887 w 1993"/>
              <a:gd name="T99" fmla="*/ 1262063 h 1660"/>
              <a:gd name="T100" fmla="*/ 3144837 w 1993"/>
              <a:gd name="T101" fmla="*/ 1487488 h 1660"/>
              <a:gd name="T102" fmla="*/ 3081337 w 1993"/>
              <a:gd name="T103" fmla="*/ 1749425 h 1660"/>
              <a:gd name="T104" fmla="*/ 2968625 w 1993"/>
              <a:gd name="T105" fmla="*/ 1990725 h 1660"/>
              <a:gd name="T106" fmla="*/ 2781300 w 1993"/>
              <a:gd name="T107" fmla="*/ 2222500 h 1660"/>
              <a:gd name="T108" fmla="*/ 2555875 w 1993"/>
              <a:gd name="T109" fmla="*/ 2392363 h 1660"/>
              <a:gd name="T110" fmla="*/ 2309812 w 1993"/>
              <a:gd name="T111" fmla="*/ 2517775 h 1660"/>
              <a:gd name="T112" fmla="*/ 2016125 w 1993"/>
              <a:gd name="T113" fmla="*/ 2611438 h 1660"/>
              <a:gd name="T114" fmla="*/ 1731962 w 1993"/>
              <a:gd name="T115" fmla="*/ 2632075 h 1660"/>
              <a:gd name="T116" fmla="*/ 1443037 w 1993"/>
              <a:gd name="T117" fmla="*/ 2609850 h 1660"/>
              <a:gd name="T118" fmla="*/ 1166812 w 1993"/>
              <a:gd name="T119" fmla="*/ 2552700 h 1660"/>
              <a:gd name="T120" fmla="*/ 814387 w 1993"/>
              <a:gd name="T121" fmla="*/ 2400300 h 1660"/>
              <a:gd name="T122" fmla="*/ 485775 w 1993"/>
              <a:gd name="T123" fmla="*/ 2152650 h 1660"/>
              <a:gd name="T124" fmla="*/ 142875 w 1993"/>
              <a:gd name="T125" fmla="*/ 1809750 h 1660"/>
              <a:gd name="T126" fmla="*/ 619125 w 1993"/>
              <a:gd name="T127" fmla="*/ 1157288 h 1660"/>
            </a:gdLst>
            <a:ahLst/>
            <a:cxnLst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  <a:cxn ang="0">
                <a:pos x="T126" y="T127"/>
              </a:cxn>
            </a:cxnLst>
            <a:rect l="0" t="0" r="r" b="b"/>
            <a:pathLst>
              <a:path w="1993" h="1660">
                <a:moveTo>
                  <a:pt x="390" y="729"/>
                </a:moveTo>
                <a:lnTo>
                  <a:pt x="491" y="854"/>
                </a:lnTo>
                <a:lnTo>
                  <a:pt x="587" y="959"/>
                </a:lnTo>
                <a:lnTo>
                  <a:pt x="672" y="1031"/>
                </a:lnTo>
                <a:lnTo>
                  <a:pt x="789" y="1110"/>
                </a:lnTo>
                <a:lnTo>
                  <a:pt x="881" y="1151"/>
                </a:lnTo>
                <a:lnTo>
                  <a:pt x="995" y="1184"/>
                </a:lnTo>
                <a:lnTo>
                  <a:pt x="1074" y="1193"/>
                </a:lnTo>
                <a:lnTo>
                  <a:pt x="1175" y="1191"/>
                </a:lnTo>
                <a:lnTo>
                  <a:pt x="1280" y="1175"/>
                </a:lnTo>
                <a:lnTo>
                  <a:pt x="1384" y="1124"/>
                </a:lnTo>
                <a:lnTo>
                  <a:pt x="1489" y="1009"/>
                </a:lnTo>
                <a:lnTo>
                  <a:pt x="1560" y="865"/>
                </a:lnTo>
                <a:lnTo>
                  <a:pt x="1566" y="713"/>
                </a:lnTo>
                <a:lnTo>
                  <a:pt x="1526" y="602"/>
                </a:lnTo>
                <a:lnTo>
                  <a:pt x="1442" y="501"/>
                </a:lnTo>
                <a:lnTo>
                  <a:pt x="1351" y="440"/>
                </a:lnTo>
                <a:lnTo>
                  <a:pt x="1270" y="420"/>
                </a:lnTo>
                <a:lnTo>
                  <a:pt x="1179" y="413"/>
                </a:lnTo>
                <a:lnTo>
                  <a:pt x="1091" y="433"/>
                </a:lnTo>
                <a:lnTo>
                  <a:pt x="1017" y="490"/>
                </a:lnTo>
                <a:lnTo>
                  <a:pt x="986" y="544"/>
                </a:lnTo>
                <a:lnTo>
                  <a:pt x="966" y="615"/>
                </a:lnTo>
                <a:lnTo>
                  <a:pt x="963" y="713"/>
                </a:lnTo>
                <a:lnTo>
                  <a:pt x="996" y="787"/>
                </a:lnTo>
                <a:lnTo>
                  <a:pt x="1062" y="859"/>
                </a:lnTo>
                <a:lnTo>
                  <a:pt x="1121" y="881"/>
                </a:lnTo>
                <a:lnTo>
                  <a:pt x="1185" y="881"/>
                </a:lnTo>
                <a:lnTo>
                  <a:pt x="1243" y="854"/>
                </a:lnTo>
                <a:lnTo>
                  <a:pt x="1285" y="811"/>
                </a:lnTo>
                <a:lnTo>
                  <a:pt x="1298" y="763"/>
                </a:lnTo>
                <a:lnTo>
                  <a:pt x="1292" y="718"/>
                </a:lnTo>
                <a:lnTo>
                  <a:pt x="1298" y="743"/>
                </a:lnTo>
                <a:lnTo>
                  <a:pt x="1293" y="785"/>
                </a:lnTo>
                <a:lnTo>
                  <a:pt x="1266" y="829"/>
                </a:lnTo>
                <a:lnTo>
                  <a:pt x="1221" y="866"/>
                </a:lnTo>
                <a:lnTo>
                  <a:pt x="1190" y="876"/>
                </a:lnTo>
                <a:lnTo>
                  <a:pt x="1158" y="881"/>
                </a:lnTo>
                <a:lnTo>
                  <a:pt x="1093" y="875"/>
                </a:lnTo>
                <a:lnTo>
                  <a:pt x="1027" y="826"/>
                </a:lnTo>
                <a:lnTo>
                  <a:pt x="983" y="755"/>
                </a:lnTo>
                <a:lnTo>
                  <a:pt x="969" y="716"/>
                </a:lnTo>
                <a:lnTo>
                  <a:pt x="963" y="666"/>
                </a:lnTo>
                <a:lnTo>
                  <a:pt x="976" y="573"/>
                </a:lnTo>
                <a:lnTo>
                  <a:pt x="1000" y="514"/>
                </a:lnTo>
                <a:lnTo>
                  <a:pt x="1047" y="460"/>
                </a:lnTo>
                <a:lnTo>
                  <a:pt x="1141" y="420"/>
                </a:lnTo>
                <a:lnTo>
                  <a:pt x="1222" y="413"/>
                </a:lnTo>
                <a:lnTo>
                  <a:pt x="1310" y="426"/>
                </a:lnTo>
                <a:lnTo>
                  <a:pt x="1398" y="463"/>
                </a:lnTo>
                <a:lnTo>
                  <a:pt x="1489" y="544"/>
                </a:lnTo>
                <a:lnTo>
                  <a:pt x="1550" y="652"/>
                </a:lnTo>
                <a:lnTo>
                  <a:pt x="1570" y="794"/>
                </a:lnTo>
                <a:lnTo>
                  <a:pt x="1533" y="942"/>
                </a:lnTo>
                <a:lnTo>
                  <a:pt x="1445" y="1067"/>
                </a:lnTo>
                <a:lnTo>
                  <a:pt x="1337" y="1148"/>
                </a:lnTo>
                <a:lnTo>
                  <a:pt x="1233" y="1185"/>
                </a:lnTo>
                <a:lnTo>
                  <a:pt x="1131" y="1191"/>
                </a:lnTo>
                <a:lnTo>
                  <a:pt x="1040" y="1171"/>
                </a:lnTo>
                <a:lnTo>
                  <a:pt x="922" y="1127"/>
                </a:lnTo>
                <a:lnTo>
                  <a:pt x="845" y="1070"/>
                </a:lnTo>
                <a:lnTo>
                  <a:pt x="784" y="1016"/>
                </a:lnTo>
                <a:lnTo>
                  <a:pt x="706" y="932"/>
                </a:lnTo>
                <a:lnTo>
                  <a:pt x="642" y="814"/>
                </a:lnTo>
                <a:lnTo>
                  <a:pt x="609" y="716"/>
                </a:lnTo>
                <a:lnTo>
                  <a:pt x="599" y="610"/>
                </a:lnTo>
                <a:lnTo>
                  <a:pt x="608" y="497"/>
                </a:lnTo>
                <a:lnTo>
                  <a:pt x="622" y="420"/>
                </a:lnTo>
                <a:lnTo>
                  <a:pt x="657" y="335"/>
                </a:lnTo>
                <a:lnTo>
                  <a:pt x="709" y="250"/>
                </a:lnTo>
                <a:lnTo>
                  <a:pt x="749" y="202"/>
                </a:lnTo>
                <a:lnTo>
                  <a:pt x="789" y="163"/>
                </a:lnTo>
                <a:lnTo>
                  <a:pt x="841" y="123"/>
                </a:lnTo>
                <a:lnTo>
                  <a:pt x="895" y="90"/>
                </a:lnTo>
                <a:lnTo>
                  <a:pt x="975" y="51"/>
                </a:lnTo>
                <a:lnTo>
                  <a:pt x="1050" y="27"/>
                </a:lnTo>
                <a:lnTo>
                  <a:pt x="1113" y="13"/>
                </a:lnTo>
                <a:lnTo>
                  <a:pt x="1175" y="5"/>
                </a:lnTo>
                <a:lnTo>
                  <a:pt x="1243" y="0"/>
                </a:lnTo>
                <a:lnTo>
                  <a:pt x="1305" y="5"/>
                </a:lnTo>
                <a:lnTo>
                  <a:pt x="1376" y="17"/>
                </a:lnTo>
                <a:lnTo>
                  <a:pt x="1418" y="29"/>
                </a:lnTo>
                <a:lnTo>
                  <a:pt x="1462" y="42"/>
                </a:lnTo>
                <a:lnTo>
                  <a:pt x="1519" y="67"/>
                </a:lnTo>
                <a:lnTo>
                  <a:pt x="1573" y="96"/>
                </a:lnTo>
                <a:lnTo>
                  <a:pt x="1632" y="133"/>
                </a:lnTo>
                <a:lnTo>
                  <a:pt x="1700" y="185"/>
                </a:lnTo>
                <a:lnTo>
                  <a:pt x="1747" y="233"/>
                </a:lnTo>
                <a:lnTo>
                  <a:pt x="1792" y="283"/>
                </a:lnTo>
                <a:lnTo>
                  <a:pt x="1843" y="351"/>
                </a:lnTo>
                <a:lnTo>
                  <a:pt x="1890" y="423"/>
                </a:lnTo>
                <a:lnTo>
                  <a:pt x="1917" y="480"/>
                </a:lnTo>
                <a:lnTo>
                  <a:pt x="1946" y="551"/>
                </a:lnTo>
                <a:lnTo>
                  <a:pt x="1968" y="622"/>
                </a:lnTo>
                <a:lnTo>
                  <a:pt x="1986" y="713"/>
                </a:lnTo>
                <a:lnTo>
                  <a:pt x="1993" y="795"/>
                </a:lnTo>
                <a:lnTo>
                  <a:pt x="1990" y="859"/>
                </a:lnTo>
                <a:lnTo>
                  <a:pt x="1981" y="937"/>
                </a:lnTo>
                <a:lnTo>
                  <a:pt x="1968" y="1020"/>
                </a:lnTo>
                <a:lnTo>
                  <a:pt x="1941" y="1102"/>
                </a:lnTo>
                <a:lnTo>
                  <a:pt x="1907" y="1185"/>
                </a:lnTo>
                <a:lnTo>
                  <a:pt x="1870" y="1254"/>
                </a:lnTo>
                <a:lnTo>
                  <a:pt x="1819" y="1326"/>
                </a:lnTo>
                <a:lnTo>
                  <a:pt x="1752" y="1400"/>
                </a:lnTo>
                <a:lnTo>
                  <a:pt x="1684" y="1458"/>
                </a:lnTo>
                <a:lnTo>
                  <a:pt x="1610" y="1507"/>
                </a:lnTo>
                <a:lnTo>
                  <a:pt x="1533" y="1552"/>
                </a:lnTo>
                <a:lnTo>
                  <a:pt x="1455" y="1586"/>
                </a:lnTo>
                <a:lnTo>
                  <a:pt x="1364" y="1623"/>
                </a:lnTo>
                <a:lnTo>
                  <a:pt x="1270" y="1645"/>
                </a:lnTo>
                <a:lnTo>
                  <a:pt x="1182" y="1660"/>
                </a:lnTo>
                <a:lnTo>
                  <a:pt x="1091" y="1658"/>
                </a:lnTo>
                <a:lnTo>
                  <a:pt x="1008" y="1652"/>
                </a:lnTo>
                <a:lnTo>
                  <a:pt x="909" y="1644"/>
                </a:lnTo>
                <a:lnTo>
                  <a:pt x="825" y="1632"/>
                </a:lnTo>
                <a:lnTo>
                  <a:pt x="735" y="1608"/>
                </a:lnTo>
                <a:lnTo>
                  <a:pt x="609" y="1557"/>
                </a:lnTo>
                <a:lnTo>
                  <a:pt x="513" y="1512"/>
                </a:lnTo>
                <a:lnTo>
                  <a:pt x="399" y="1434"/>
                </a:lnTo>
                <a:lnTo>
                  <a:pt x="306" y="1356"/>
                </a:lnTo>
                <a:lnTo>
                  <a:pt x="183" y="1245"/>
                </a:lnTo>
                <a:lnTo>
                  <a:pt x="90" y="1140"/>
                </a:lnTo>
                <a:lnTo>
                  <a:pt x="0" y="1035"/>
                </a:lnTo>
                <a:lnTo>
                  <a:pt x="390" y="729"/>
                </a:lnTo>
                <a:close/>
              </a:path>
            </a:pathLst>
          </a:custGeom>
          <a:blipFill dpi="0" rotWithShape="0">
            <a:blip r:embed="rId3"/>
            <a:srcRect/>
            <a:stretch>
              <a:fillRect/>
            </a:stretch>
          </a:blipFill>
          <a:ln w="38160" cap="flat">
            <a:solidFill>
              <a:srgbClr val="FF33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  <p:sp>
        <p:nvSpPr>
          <p:cNvPr id="70659" name="Text Box 3"/>
          <p:cNvSpPr txBox="1">
            <a:spLocks noChangeArrowheads="1"/>
          </p:cNvSpPr>
          <p:nvPr/>
        </p:nvSpPr>
        <p:spPr bwMode="auto">
          <a:xfrm>
            <a:off x="2324100" y="471489"/>
            <a:ext cx="7543800" cy="6429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ctr">
            <a:spAutoFit/>
          </a:bodyPr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spcBef>
                <a:spcPts val="2250"/>
              </a:spcBef>
              <a:buClrTx/>
            </a:pPr>
            <a:r>
              <a:rPr lang="es-CO" altLang="es-CO" sz="3600" b="1">
                <a:solidFill>
                  <a:srgbClr val="FDEA9B"/>
                </a:solidFill>
              </a:rPr>
              <a:t>Oído interno: la cóclea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gradFill rotWithShape="0">
          <a:gsLst>
            <a:gs pos="0">
              <a:srgbClr val="000000"/>
            </a:gs>
            <a:gs pos="50000">
              <a:srgbClr val="333399"/>
            </a:gs>
            <a:gs pos="100000">
              <a:srgbClr val="000000"/>
            </a:gs>
          </a:gsLst>
          <a:lin ang="81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682" name="Freeform 2"/>
          <p:cNvSpPr>
            <a:spLocks noChangeArrowheads="1"/>
          </p:cNvSpPr>
          <p:nvPr/>
        </p:nvSpPr>
        <p:spPr bwMode="auto">
          <a:xfrm>
            <a:off x="2743200" y="2316163"/>
            <a:ext cx="3879850" cy="2527300"/>
          </a:xfrm>
          <a:custGeom>
            <a:avLst/>
            <a:gdLst>
              <a:gd name="G0" fmla="+- 1 0 0"/>
              <a:gd name="G1" fmla="+- 1 0 0"/>
              <a:gd name="G2" fmla="+- 1 0 0"/>
              <a:gd name="G3" fmla="+- 1 0 0"/>
              <a:gd name="G4" fmla="+- 1 0 0"/>
              <a:gd name="G5" fmla="+- 1 0 0"/>
              <a:gd name="G6" fmla="+- 1 0 0"/>
              <a:gd name="G7" fmla="+- 1 0 0"/>
              <a:gd name="G8" fmla="+- 1 0 0"/>
              <a:gd name="G9" fmla="+- 1 0 0"/>
              <a:gd name="G10" fmla="+- 1 0 0"/>
              <a:gd name="G11" fmla="+- 1 0 0"/>
              <a:gd name="G12" fmla="+- 1 0 0"/>
              <a:gd name="G13" fmla="*/ 1 50241 64528"/>
              <a:gd name="G14" fmla="+- 1 0 0"/>
              <a:gd name="G15" fmla="+- 1 0 0"/>
              <a:gd name="G16" fmla="+- 1 0 0"/>
              <a:gd name="G17" fmla="+- 1 0 0"/>
              <a:gd name="G18" fmla="+- 1 0 0"/>
              <a:gd name="G19" fmla="+- 1 0 0"/>
              <a:gd name="G20" fmla="+- 1 0 0"/>
              <a:gd name="G21" fmla="+- 1 0 0"/>
              <a:gd name="G22" fmla="+- 1 0 0"/>
              <a:gd name="G23" fmla="+- 1 0 0"/>
              <a:gd name="G24" fmla="+- 1 0 0"/>
              <a:gd name="G25" fmla="+- 1 0 0"/>
              <a:gd name="G26" fmla="+- 1 0 0"/>
              <a:gd name="G27" fmla="+- 1 0 0"/>
              <a:gd name="G28" fmla="+- 1 0 0"/>
              <a:gd name="G29" fmla="+- 1 0 0"/>
              <a:gd name="G30" fmla="+- 1 0 0"/>
              <a:gd name="G31" fmla="+- 1 0 0"/>
              <a:gd name="G32" fmla="+- 1 0 0"/>
              <a:gd name="G33" fmla="+- 1 0 0"/>
              <a:gd name="G34" fmla="+- 1 0 0"/>
              <a:gd name="G35" fmla="+- 1 0 0"/>
              <a:gd name="G36" fmla="+- 1 0 0"/>
              <a:gd name="G37" fmla="+- 1875 0 0"/>
              <a:gd name="G38" fmla="+- 1 0 0"/>
              <a:gd name="G39" fmla="*/ 1 25345 45376"/>
              <a:gd name="G40" fmla="+- 1 0 0"/>
              <a:gd name="G41" fmla="+- 1 0 0"/>
              <a:gd name="G42" fmla="+- 2345 0 0"/>
              <a:gd name="G43" fmla="+- 1 0 0"/>
              <a:gd name="G44" fmla="+- 1 0 0"/>
              <a:gd name="G45" fmla="+- 1 0 0"/>
              <a:gd name="G46" fmla="+- 1 0 0"/>
              <a:gd name="G47" fmla="+- 1 0 0"/>
              <a:gd name="G48" fmla="+- 1 0 0"/>
              <a:gd name="G49" fmla="+- 1 0 0"/>
              <a:gd name="G50" fmla="+- 1 0 0"/>
              <a:gd name="G51" fmla="+- 1 0 0"/>
              <a:gd name="G52" fmla="+- 1 0 0"/>
              <a:gd name="G53" fmla="+- 1 0 0"/>
              <a:gd name="G54" fmla="+- 1 0 0"/>
              <a:gd name="G55" fmla="+- 1 0 0"/>
              <a:gd name="G56" fmla="*/ 1 21587 36864"/>
              <a:gd name="G57" fmla="*/ 1 35987 55552"/>
              <a:gd name="G58" fmla="*/ G57 1 180"/>
              <a:gd name="G59" fmla="*/ G56 1 G58"/>
              <a:gd name="G60" fmla="+- 669 0 0"/>
              <a:gd name="G61" fmla="+- 1 0 0"/>
              <a:gd name="G62" fmla="+- 1 0 0"/>
              <a:gd name="G63" fmla="+- 1 0 0"/>
              <a:gd name="G64" fmla="+- 1 0 0"/>
              <a:gd name="G65" fmla="+- 1 0 0"/>
              <a:gd name="G66" fmla="+- 1 0 0"/>
              <a:gd name="G67" fmla="+- 1 0 0"/>
              <a:gd name="G68" fmla="+- 1 0 0"/>
              <a:gd name="G69" fmla="+- 1 0 0"/>
              <a:gd name="G70" fmla="+- 1 0 0"/>
              <a:gd name="G71" fmla="+- 1 0 0"/>
              <a:gd name="G72" fmla="+- 1 0 0"/>
              <a:gd name="G73" fmla="+- 1 0 0"/>
              <a:gd name="G74" fmla="+- 1 0 0"/>
              <a:gd name="G75" fmla="+- 1 0 0"/>
              <a:gd name="G76" fmla="+- 1 0 0"/>
              <a:gd name="G77" fmla="+- 1 0 0"/>
              <a:gd name="G78" fmla="+- 1 0 0"/>
              <a:gd name="G79" fmla="+- 1 0 0"/>
              <a:gd name="G80" fmla="+- 1 0 0"/>
              <a:gd name="G81" fmla="+- 1 0 0"/>
              <a:gd name="G82" fmla="+- 1 0 0"/>
              <a:gd name="G83" fmla="+- 1 0 0"/>
              <a:gd name="G84" fmla="+- 1 0 0"/>
              <a:gd name="G85" fmla="+- 1 0 0"/>
              <a:gd name="G86" fmla="+- 1 0 0"/>
              <a:gd name="G87" fmla="+- 1 0 0"/>
              <a:gd name="G88" fmla="+- 1 0 0"/>
              <a:gd name="G89" fmla="+- 1 0 0"/>
              <a:gd name="G90" fmla="*/ 1 23333 16384"/>
              <a:gd name="G91" fmla="+- 1 0 0"/>
              <a:gd name="G92" fmla="at2 G16 21"/>
              <a:gd name="G93" fmla="sin 13 G92"/>
              <a:gd name="G94" fmla="+- 1 0 0"/>
              <a:gd name="G95" fmla="+- 1 0 0"/>
              <a:gd name="G96" fmla="+- 1 0 0"/>
              <a:gd name="G97" fmla="+- 1 0 0"/>
              <a:gd name="G98" fmla="+- 1 0 0"/>
              <a:gd name="G99" fmla="+- 1 0 0"/>
              <a:gd name="G100" fmla="+- 1 0 0"/>
              <a:gd name="G101" fmla="+- 1 0 0"/>
              <a:gd name="G102" fmla="+- 1 0 0"/>
              <a:gd name="G103" fmla="+- 1 0 0"/>
              <a:gd name="G104" fmla="+- 1 0 0"/>
              <a:gd name="G105" fmla="+- 1 0 0"/>
              <a:gd name="G106" fmla="+- 1 0 0"/>
              <a:gd name="G107" fmla="+- 1 0 0"/>
              <a:gd name="G108" fmla="+- 1 0 0"/>
              <a:gd name="G109" fmla="+- 1 0 0"/>
              <a:gd name="G110" fmla="+- 1 0 0"/>
              <a:gd name="G111" fmla="+- 1 0 0"/>
              <a:gd name="G112" fmla="+- 1 0 0"/>
              <a:gd name="G113" fmla="+- 1 0 0"/>
              <a:gd name="G114" fmla="at2 37 G0"/>
              <a:gd name="G115" fmla="*/ 1 35987 55552"/>
              <a:gd name="G116" fmla="*/ G115 1 180"/>
              <a:gd name="G117" fmla="*/ G114 1 G116"/>
              <a:gd name="G118" fmla="+- 1 0 0"/>
              <a:gd name="G119" fmla="+- 1 0 0"/>
              <a:gd name="G120" fmla="+- 1 0 0"/>
              <a:gd name="G121" fmla="+- 1 0 0"/>
              <a:gd name="G122" fmla="+- 1 0 0"/>
              <a:gd name="T0" fmla="*/ 876300 w 2444"/>
              <a:gd name="T1" fmla="*/ 1436688 h 1592"/>
              <a:gd name="T2" fmla="*/ 1347788 w 2444"/>
              <a:gd name="T3" fmla="*/ 1689100 h 1592"/>
              <a:gd name="T4" fmla="*/ 1971675 w 2444"/>
              <a:gd name="T5" fmla="*/ 1793875 h 1592"/>
              <a:gd name="T6" fmla="*/ 2243138 w 2444"/>
              <a:gd name="T7" fmla="*/ 1803400 h 1592"/>
              <a:gd name="T8" fmla="*/ 2474913 w 2444"/>
              <a:gd name="T9" fmla="*/ 1811338 h 1592"/>
              <a:gd name="T10" fmla="*/ 2890838 w 2444"/>
              <a:gd name="T11" fmla="*/ 1727200 h 1592"/>
              <a:gd name="T12" fmla="*/ 3213100 w 2444"/>
              <a:gd name="T13" fmla="*/ 1363663 h 1592"/>
              <a:gd name="T14" fmla="*/ 3189288 w 2444"/>
              <a:gd name="T15" fmla="*/ 974725 h 1592"/>
              <a:gd name="T16" fmla="*/ 3005138 w 2444"/>
              <a:gd name="T17" fmla="*/ 736600 h 1592"/>
              <a:gd name="T18" fmla="*/ 2741613 w 2444"/>
              <a:gd name="T19" fmla="*/ 625475 h 1592"/>
              <a:gd name="T20" fmla="*/ 2513013 w 2444"/>
              <a:gd name="T21" fmla="*/ 706438 h 1592"/>
              <a:gd name="T22" fmla="*/ 2359025 w 2444"/>
              <a:gd name="T23" fmla="*/ 930275 h 1592"/>
              <a:gd name="T24" fmla="*/ 2393950 w 2444"/>
              <a:gd name="T25" fmla="*/ 1208088 h 1592"/>
              <a:gd name="T26" fmla="*/ 2552700 w 2444"/>
              <a:gd name="T27" fmla="*/ 1327150 h 1592"/>
              <a:gd name="T28" fmla="*/ 2744788 w 2444"/>
              <a:gd name="T29" fmla="*/ 1300163 h 1592"/>
              <a:gd name="T30" fmla="*/ 2820988 w 2444"/>
              <a:gd name="T31" fmla="*/ 1173163 h 1592"/>
              <a:gd name="T32" fmla="*/ 2774950 w 2444"/>
              <a:gd name="T33" fmla="*/ 1268413 h 1592"/>
              <a:gd name="T34" fmla="*/ 2614613 w 2444"/>
              <a:gd name="T35" fmla="*/ 1331913 h 1592"/>
              <a:gd name="T36" fmla="*/ 2514600 w 2444"/>
              <a:gd name="T37" fmla="*/ 1308100 h 1592"/>
              <a:gd name="T38" fmla="*/ 2368550 w 2444"/>
              <a:gd name="T39" fmla="*/ 1135063 h 1592"/>
              <a:gd name="T40" fmla="*/ 2365375 w 2444"/>
              <a:gd name="T41" fmla="*/ 938213 h 1592"/>
              <a:gd name="T42" fmla="*/ 2478088 w 2444"/>
              <a:gd name="T43" fmla="*/ 741363 h 1592"/>
              <a:gd name="T44" fmla="*/ 2660650 w 2444"/>
              <a:gd name="T45" fmla="*/ 631825 h 1592"/>
              <a:gd name="T46" fmla="*/ 2941638 w 2444"/>
              <a:gd name="T47" fmla="*/ 692150 h 1592"/>
              <a:gd name="T48" fmla="*/ 3154363 w 2444"/>
              <a:gd name="T49" fmla="*/ 889000 h 1592"/>
              <a:gd name="T50" fmla="*/ 3233738 w 2444"/>
              <a:gd name="T51" fmla="*/ 1265238 h 1592"/>
              <a:gd name="T52" fmla="*/ 3000375 w 2444"/>
              <a:gd name="T53" fmla="*/ 1663700 h 1592"/>
              <a:gd name="T54" fmla="*/ 2574925 w 2444"/>
              <a:gd name="T55" fmla="*/ 1814513 h 1592"/>
              <a:gd name="T56" fmla="*/ 2252663 w 2444"/>
              <a:gd name="T57" fmla="*/ 1727200 h 1592"/>
              <a:gd name="T58" fmla="*/ 2003425 w 2444"/>
              <a:gd name="T59" fmla="*/ 1485900 h 1592"/>
              <a:gd name="T60" fmla="*/ 1887538 w 2444"/>
              <a:gd name="T61" fmla="*/ 1230313 h 1592"/>
              <a:gd name="T62" fmla="*/ 1831975 w 2444"/>
              <a:gd name="T63" fmla="*/ 841375 h 1592"/>
              <a:gd name="T64" fmla="*/ 1917700 w 2444"/>
              <a:gd name="T65" fmla="*/ 522288 h 1592"/>
              <a:gd name="T66" fmla="*/ 2087563 w 2444"/>
              <a:gd name="T67" fmla="*/ 269875 h 1592"/>
              <a:gd name="T68" fmla="*/ 2332038 w 2444"/>
              <a:gd name="T69" fmla="*/ 92075 h 1592"/>
              <a:gd name="T70" fmla="*/ 2508250 w 2444"/>
              <a:gd name="T71" fmla="*/ 26988 h 1592"/>
              <a:gd name="T72" fmla="*/ 2711450 w 2444"/>
              <a:gd name="T73" fmla="*/ 0 h 1592"/>
              <a:gd name="T74" fmla="*/ 2976563 w 2444"/>
              <a:gd name="T75" fmla="*/ 22225 h 1592"/>
              <a:gd name="T76" fmla="*/ 3168650 w 2444"/>
              <a:gd name="T77" fmla="*/ 80963 h 1592"/>
              <a:gd name="T78" fmla="*/ 3352800 w 2444"/>
              <a:gd name="T79" fmla="*/ 174625 h 1592"/>
              <a:gd name="T80" fmla="*/ 3495675 w 2444"/>
              <a:gd name="T81" fmla="*/ 288925 h 1592"/>
              <a:gd name="T82" fmla="*/ 3609975 w 2444"/>
              <a:gd name="T83" fmla="*/ 415925 h 1592"/>
              <a:gd name="T84" fmla="*/ 3722688 w 2444"/>
              <a:gd name="T85" fmla="*/ 590550 h 1592"/>
              <a:gd name="T86" fmla="*/ 3814763 w 2444"/>
              <a:gd name="T87" fmla="*/ 814388 h 1592"/>
              <a:gd name="T88" fmla="*/ 3865563 w 2444"/>
              <a:gd name="T89" fmla="*/ 1050925 h 1592"/>
              <a:gd name="T90" fmla="*/ 3876675 w 2444"/>
              <a:gd name="T91" fmla="*/ 1285875 h 1592"/>
              <a:gd name="T92" fmla="*/ 3846513 w 2444"/>
              <a:gd name="T93" fmla="*/ 1524000 h 1592"/>
              <a:gd name="T94" fmla="*/ 3757613 w 2444"/>
              <a:gd name="T95" fmla="*/ 1787525 h 1592"/>
              <a:gd name="T96" fmla="*/ 3638550 w 2444"/>
              <a:gd name="T97" fmla="*/ 1979613 h 1592"/>
              <a:gd name="T98" fmla="*/ 3463925 w 2444"/>
              <a:gd name="T99" fmla="*/ 2184400 h 1592"/>
              <a:gd name="T100" fmla="*/ 3254375 w 2444"/>
              <a:gd name="T101" fmla="*/ 2347913 h 1592"/>
              <a:gd name="T102" fmla="*/ 2981325 w 2444"/>
              <a:gd name="T103" fmla="*/ 2470150 h 1592"/>
              <a:gd name="T104" fmla="*/ 2703513 w 2444"/>
              <a:gd name="T105" fmla="*/ 2519363 h 1592"/>
              <a:gd name="T106" fmla="*/ 1876425 w 2444"/>
              <a:gd name="T107" fmla="*/ 2517775 h 1592"/>
              <a:gd name="T108" fmla="*/ 1276350 w 2444"/>
              <a:gd name="T109" fmla="*/ 2451100 h 1592"/>
              <a:gd name="T110" fmla="*/ 728663 w 2444"/>
              <a:gd name="T111" fmla="*/ 2246313 h 1592"/>
              <a:gd name="T112" fmla="*/ 200025 w 2444"/>
              <a:gd name="T113" fmla="*/ 1893888 h 1592"/>
              <a:gd name="T114" fmla="*/ 438150 w 2444"/>
              <a:gd name="T115" fmla="*/ 1108075 h 15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2444" h="1592">
                <a:moveTo>
                  <a:pt x="276" y="698"/>
                </a:moveTo>
                <a:lnTo>
                  <a:pt x="552" y="905"/>
                </a:lnTo>
                <a:lnTo>
                  <a:pt x="702" y="1001"/>
                </a:lnTo>
                <a:lnTo>
                  <a:pt x="849" y="1064"/>
                </a:lnTo>
                <a:lnTo>
                  <a:pt x="1041" y="1118"/>
                </a:lnTo>
                <a:lnTo>
                  <a:pt x="1242" y="1130"/>
                </a:lnTo>
                <a:lnTo>
                  <a:pt x="1350" y="1136"/>
                </a:lnTo>
                <a:lnTo>
                  <a:pt x="1413" y="1136"/>
                </a:lnTo>
                <a:lnTo>
                  <a:pt x="1476" y="1139"/>
                </a:lnTo>
                <a:lnTo>
                  <a:pt x="1559" y="1141"/>
                </a:lnTo>
                <a:lnTo>
                  <a:pt x="1675" y="1143"/>
                </a:lnTo>
                <a:lnTo>
                  <a:pt x="1821" y="1088"/>
                </a:lnTo>
                <a:lnTo>
                  <a:pt x="1949" y="992"/>
                </a:lnTo>
                <a:lnTo>
                  <a:pt x="2024" y="859"/>
                </a:lnTo>
                <a:lnTo>
                  <a:pt x="2038" y="742"/>
                </a:lnTo>
                <a:lnTo>
                  <a:pt x="2009" y="614"/>
                </a:lnTo>
                <a:lnTo>
                  <a:pt x="1956" y="518"/>
                </a:lnTo>
                <a:lnTo>
                  <a:pt x="1893" y="464"/>
                </a:lnTo>
                <a:lnTo>
                  <a:pt x="1815" y="416"/>
                </a:lnTo>
                <a:lnTo>
                  <a:pt x="1727" y="394"/>
                </a:lnTo>
                <a:lnTo>
                  <a:pt x="1635" y="411"/>
                </a:lnTo>
                <a:lnTo>
                  <a:pt x="1583" y="445"/>
                </a:lnTo>
                <a:lnTo>
                  <a:pt x="1533" y="500"/>
                </a:lnTo>
                <a:lnTo>
                  <a:pt x="1486" y="586"/>
                </a:lnTo>
                <a:lnTo>
                  <a:pt x="1482" y="667"/>
                </a:lnTo>
                <a:lnTo>
                  <a:pt x="1508" y="761"/>
                </a:lnTo>
                <a:lnTo>
                  <a:pt x="1551" y="807"/>
                </a:lnTo>
                <a:lnTo>
                  <a:pt x="1608" y="836"/>
                </a:lnTo>
                <a:lnTo>
                  <a:pt x="1672" y="838"/>
                </a:lnTo>
                <a:lnTo>
                  <a:pt x="1729" y="819"/>
                </a:lnTo>
                <a:lnTo>
                  <a:pt x="1762" y="782"/>
                </a:lnTo>
                <a:lnTo>
                  <a:pt x="1777" y="739"/>
                </a:lnTo>
                <a:lnTo>
                  <a:pt x="1771" y="764"/>
                </a:lnTo>
                <a:lnTo>
                  <a:pt x="1748" y="799"/>
                </a:lnTo>
                <a:lnTo>
                  <a:pt x="1704" y="826"/>
                </a:lnTo>
                <a:lnTo>
                  <a:pt x="1647" y="839"/>
                </a:lnTo>
                <a:lnTo>
                  <a:pt x="1615" y="834"/>
                </a:lnTo>
                <a:lnTo>
                  <a:pt x="1584" y="824"/>
                </a:lnTo>
                <a:lnTo>
                  <a:pt x="1529" y="789"/>
                </a:lnTo>
                <a:lnTo>
                  <a:pt x="1492" y="715"/>
                </a:lnTo>
                <a:lnTo>
                  <a:pt x="1485" y="632"/>
                </a:lnTo>
                <a:lnTo>
                  <a:pt x="1490" y="591"/>
                </a:lnTo>
                <a:lnTo>
                  <a:pt x="1507" y="544"/>
                </a:lnTo>
                <a:lnTo>
                  <a:pt x="1561" y="467"/>
                </a:lnTo>
                <a:lnTo>
                  <a:pt x="1609" y="425"/>
                </a:lnTo>
                <a:lnTo>
                  <a:pt x="1676" y="398"/>
                </a:lnTo>
                <a:lnTo>
                  <a:pt x="1778" y="405"/>
                </a:lnTo>
                <a:lnTo>
                  <a:pt x="1853" y="436"/>
                </a:lnTo>
                <a:lnTo>
                  <a:pt x="1926" y="487"/>
                </a:lnTo>
                <a:lnTo>
                  <a:pt x="1987" y="560"/>
                </a:lnTo>
                <a:lnTo>
                  <a:pt x="2032" y="673"/>
                </a:lnTo>
                <a:lnTo>
                  <a:pt x="2037" y="797"/>
                </a:lnTo>
                <a:lnTo>
                  <a:pt x="1991" y="933"/>
                </a:lnTo>
                <a:lnTo>
                  <a:pt x="1890" y="1048"/>
                </a:lnTo>
                <a:lnTo>
                  <a:pt x="1755" y="1120"/>
                </a:lnTo>
                <a:lnTo>
                  <a:pt x="1622" y="1143"/>
                </a:lnTo>
                <a:lnTo>
                  <a:pt x="1513" y="1129"/>
                </a:lnTo>
                <a:lnTo>
                  <a:pt x="1419" y="1088"/>
                </a:lnTo>
                <a:lnTo>
                  <a:pt x="1347" y="1029"/>
                </a:lnTo>
                <a:lnTo>
                  <a:pt x="1262" y="936"/>
                </a:lnTo>
                <a:lnTo>
                  <a:pt x="1219" y="850"/>
                </a:lnTo>
                <a:lnTo>
                  <a:pt x="1189" y="775"/>
                </a:lnTo>
                <a:lnTo>
                  <a:pt x="1158" y="664"/>
                </a:lnTo>
                <a:lnTo>
                  <a:pt x="1154" y="530"/>
                </a:lnTo>
                <a:lnTo>
                  <a:pt x="1169" y="428"/>
                </a:lnTo>
                <a:lnTo>
                  <a:pt x="1208" y="329"/>
                </a:lnTo>
                <a:lnTo>
                  <a:pt x="1268" y="232"/>
                </a:lnTo>
                <a:lnTo>
                  <a:pt x="1315" y="170"/>
                </a:lnTo>
                <a:lnTo>
                  <a:pt x="1385" y="110"/>
                </a:lnTo>
                <a:lnTo>
                  <a:pt x="1469" y="58"/>
                </a:lnTo>
                <a:lnTo>
                  <a:pt x="1527" y="33"/>
                </a:lnTo>
                <a:lnTo>
                  <a:pt x="1580" y="17"/>
                </a:lnTo>
                <a:lnTo>
                  <a:pt x="1645" y="4"/>
                </a:lnTo>
                <a:lnTo>
                  <a:pt x="1708" y="0"/>
                </a:lnTo>
                <a:lnTo>
                  <a:pt x="1797" y="1"/>
                </a:lnTo>
                <a:lnTo>
                  <a:pt x="1875" y="14"/>
                </a:lnTo>
                <a:lnTo>
                  <a:pt x="1937" y="30"/>
                </a:lnTo>
                <a:lnTo>
                  <a:pt x="1996" y="51"/>
                </a:lnTo>
                <a:lnTo>
                  <a:pt x="2059" y="77"/>
                </a:lnTo>
                <a:lnTo>
                  <a:pt x="2112" y="110"/>
                </a:lnTo>
                <a:lnTo>
                  <a:pt x="2170" y="152"/>
                </a:lnTo>
                <a:lnTo>
                  <a:pt x="2202" y="182"/>
                </a:lnTo>
                <a:lnTo>
                  <a:pt x="2235" y="214"/>
                </a:lnTo>
                <a:lnTo>
                  <a:pt x="2274" y="262"/>
                </a:lnTo>
                <a:lnTo>
                  <a:pt x="2309" y="312"/>
                </a:lnTo>
                <a:lnTo>
                  <a:pt x="2345" y="372"/>
                </a:lnTo>
                <a:lnTo>
                  <a:pt x="2382" y="449"/>
                </a:lnTo>
                <a:lnTo>
                  <a:pt x="2403" y="513"/>
                </a:lnTo>
                <a:lnTo>
                  <a:pt x="2420" y="578"/>
                </a:lnTo>
                <a:lnTo>
                  <a:pt x="2435" y="662"/>
                </a:lnTo>
                <a:lnTo>
                  <a:pt x="2444" y="747"/>
                </a:lnTo>
                <a:lnTo>
                  <a:pt x="2442" y="810"/>
                </a:lnTo>
                <a:lnTo>
                  <a:pt x="2436" y="887"/>
                </a:lnTo>
                <a:lnTo>
                  <a:pt x="2423" y="960"/>
                </a:lnTo>
                <a:lnTo>
                  <a:pt x="2398" y="1049"/>
                </a:lnTo>
                <a:lnTo>
                  <a:pt x="2367" y="1126"/>
                </a:lnTo>
                <a:lnTo>
                  <a:pt x="2335" y="1181"/>
                </a:lnTo>
                <a:lnTo>
                  <a:pt x="2292" y="1247"/>
                </a:lnTo>
                <a:lnTo>
                  <a:pt x="2243" y="1315"/>
                </a:lnTo>
                <a:lnTo>
                  <a:pt x="2182" y="1376"/>
                </a:lnTo>
                <a:lnTo>
                  <a:pt x="2114" y="1434"/>
                </a:lnTo>
                <a:lnTo>
                  <a:pt x="2050" y="1479"/>
                </a:lnTo>
                <a:lnTo>
                  <a:pt x="1971" y="1520"/>
                </a:lnTo>
                <a:lnTo>
                  <a:pt x="1878" y="1556"/>
                </a:lnTo>
                <a:lnTo>
                  <a:pt x="1791" y="1577"/>
                </a:lnTo>
                <a:lnTo>
                  <a:pt x="1703" y="1587"/>
                </a:lnTo>
                <a:lnTo>
                  <a:pt x="1614" y="1592"/>
                </a:lnTo>
                <a:lnTo>
                  <a:pt x="1182" y="1586"/>
                </a:lnTo>
                <a:lnTo>
                  <a:pt x="993" y="1577"/>
                </a:lnTo>
                <a:lnTo>
                  <a:pt x="804" y="1544"/>
                </a:lnTo>
                <a:lnTo>
                  <a:pt x="633" y="1499"/>
                </a:lnTo>
                <a:lnTo>
                  <a:pt x="459" y="1415"/>
                </a:lnTo>
                <a:lnTo>
                  <a:pt x="264" y="1295"/>
                </a:lnTo>
                <a:lnTo>
                  <a:pt x="126" y="1193"/>
                </a:lnTo>
                <a:lnTo>
                  <a:pt x="0" y="1091"/>
                </a:lnTo>
                <a:lnTo>
                  <a:pt x="276" y="698"/>
                </a:lnTo>
                <a:close/>
              </a:path>
            </a:pathLst>
          </a:custGeom>
          <a:blipFill dpi="0" rotWithShape="0">
            <a:blip r:embed="rId3"/>
            <a:srcRect/>
            <a:stretch>
              <a:fillRect/>
            </a:stretch>
          </a:blipFill>
          <a:ln w="38160" cap="flat">
            <a:solidFill>
              <a:srgbClr val="FF33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  <p:sp>
        <p:nvSpPr>
          <p:cNvPr id="71683" name="Text Box 3"/>
          <p:cNvSpPr txBox="1">
            <a:spLocks noChangeArrowheads="1"/>
          </p:cNvSpPr>
          <p:nvPr/>
        </p:nvSpPr>
        <p:spPr bwMode="auto">
          <a:xfrm>
            <a:off x="2324100" y="471489"/>
            <a:ext cx="7543800" cy="6429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ctr">
            <a:spAutoFit/>
          </a:bodyPr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spcBef>
                <a:spcPts val="2250"/>
              </a:spcBef>
              <a:buClrTx/>
            </a:pPr>
            <a:r>
              <a:rPr lang="es-CO" altLang="es-CO" sz="3600" b="1">
                <a:solidFill>
                  <a:srgbClr val="FDEA9B"/>
                </a:solidFill>
              </a:rPr>
              <a:t>Oído interno: la cóclea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gradFill rotWithShape="0">
          <a:gsLst>
            <a:gs pos="0">
              <a:srgbClr val="000000"/>
            </a:gs>
            <a:gs pos="50000">
              <a:srgbClr val="333399"/>
            </a:gs>
            <a:gs pos="100000">
              <a:srgbClr val="000000"/>
            </a:gs>
          </a:gsLst>
          <a:lin ang="81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706" name="Freeform 2"/>
          <p:cNvSpPr>
            <a:spLocks noChangeArrowheads="1"/>
          </p:cNvSpPr>
          <p:nvPr/>
        </p:nvSpPr>
        <p:spPr bwMode="auto">
          <a:xfrm>
            <a:off x="2609850" y="2468563"/>
            <a:ext cx="4554538" cy="2373312"/>
          </a:xfrm>
          <a:custGeom>
            <a:avLst/>
            <a:gdLst>
              <a:gd name="G0" fmla="+- 1 0 0"/>
              <a:gd name="G1" fmla="+- 1 0 0"/>
              <a:gd name="G2" fmla="+- 1 0 0"/>
              <a:gd name="G3" fmla="+- 1052 0 0"/>
              <a:gd name="G4" fmla="+- 2391 0 0"/>
              <a:gd name="G5" fmla="+- 1 0 0"/>
              <a:gd name="G6" fmla="+- 1 0 0"/>
              <a:gd name="G7" fmla="+- 1 0 0"/>
              <a:gd name="G8" fmla="+- 1 0 0"/>
              <a:gd name="G9" fmla="+- 1 0 0"/>
              <a:gd name="G10" fmla="+- 1 0 0"/>
              <a:gd name="G11" fmla="+- 1 0 0"/>
              <a:gd name="G12" fmla="+- 1 0 0"/>
              <a:gd name="G13" fmla="+- 1 0 0"/>
              <a:gd name="G14" fmla="+- 1 0 0"/>
              <a:gd name="G15" fmla="+- 1 0 0"/>
              <a:gd name="G16" fmla="+- 1 0 0"/>
              <a:gd name="G17" fmla="+- 1 0 0"/>
              <a:gd name="G18" fmla="+- 1 0 0"/>
              <a:gd name="G19" fmla="*/ 1 0 0"/>
              <a:gd name="G20" fmla="+- 2387 0 0"/>
              <a:gd name="G21" fmla="+- 1 0 0"/>
              <a:gd name="G22" fmla="+- 1 0 0"/>
              <a:gd name="G23" fmla="+- 1 0 0"/>
              <a:gd name="G24" fmla="+- 1 0 0"/>
              <a:gd name="G25" fmla="+- 1 0 0"/>
              <a:gd name="G26" fmla="+- 1 0 0"/>
              <a:gd name="G27" fmla="+- 1 0 0"/>
              <a:gd name="G28" fmla="+- 1 0 0"/>
              <a:gd name="G29" fmla="+- 1 0 0"/>
              <a:gd name="G30" fmla="+- 1 0 0"/>
              <a:gd name="G31" fmla="+- 1 0 0"/>
              <a:gd name="G32" fmla="+- 1 0 0"/>
              <a:gd name="G33" fmla="+- 1 0 0"/>
              <a:gd name="G34" fmla="+- 1 0 0"/>
              <a:gd name="G35" fmla="+- 1 0 0"/>
              <a:gd name="G36" fmla="+- 1 0 0"/>
              <a:gd name="G37" fmla="+- 1 0 0"/>
              <a:gd name="G38" fmla="+- 1 0 0"/>
              <a:gd name="G39" fmla="+- 1 0 0"/>
              <a:gd name="G40" fmla="+- 1 0 0"/>
              <a:gd name="G41" fmla="+- 1 0 0"/>
              <a:gd name="G42" fmla="+- 1 0 0"/>
              <a:gd name="G43" fmla="+- 1 0 0"/>
              <a:gd name="G44" fmla="+- 1 0 0"/>
              <a:gd name="G45" fmla="+- 1 0 0"/>
              <a:gd name="G46" fmla="+- 1 0 0"/>
              <a:gd name="G47" fmla="+- 1 0 0"/>
              <a:gd name="G48" fmla="+- 1 0 0"/>
              <a:gd name="G49" fmla="+- 1 0 0"/>
              <a:gd name="G50" fmla="+- 1 0 0"/>
              <a:gd name="G51" fmla="*/ 1 0 0"/>
              <a:gd name="G52" fmla="*/ 1 35987 55552"/>
              <a:gd name="G53" fmla="*/ G52 1 180"/>
              <a:gd name="G54" fmla="*/ G51 1 G53"/>
              <a:gd name="G55" fmla="+- 1 0 0"/>
              <a:gd name="G56" fmla="*/ 1 16385 2"/>
              <a:gd name="G57" fmla="+- 1 0 0"/>
              <a:gd name="G58" fmla="+- 1 0 0"/>
              <a:gd name="G59" fmla="+- 1 0 0"/>
              <a:gd name="G60" fmla="+- 1 0 0"/>
              <a:gd name="G61" fmla="+- 1 0 0"/>
              <a:gd name="G62" fmla="+- 1 0 0"/>
              <a:gd name="G63" fmla="+- 1 0 0"/>
              <a:gd name="G64" fmla="+- 1 0 0"/>
              <a:gd name="G65" fmla="+- 1 0 0"/>
              <a:gd name="G66" fmla="+- 1 0 0"/>
              <a:gd name="G67" fmla="+- 1 0 0"/>
              <a:gd name="G68" fmla="+- 1 0 0"/>
              <a:gd name="G69" fmla="+- 1 0 0"/>
              <a:gd name="G70" fmla="+- 1 0 0"/>
              <a:gd name="G71" fmla="+- 1 0 0"/>
              <a:gd name="G72" fmla="+- 1 0 0"/>
              <a:gd name="G73" fmla="+- 1 0 0"/>
              <a:gd name="G74" fmla="+- 1 0 0"/>
              <a:gd name="G75" fmla="+- 1 0 0"/>
              <a:gd name="G76" fmla="+- 1 0 0"/>
              <a:gd name="G77" fmla="+- 1 0 0"/>
              <a:gd name="G78" fmla="+- 1 0 0"/>
              <a:gd name="G79" fmla="+- 1 0 0"/>
              <a:gd name="G80" fmla="+- 1 0 0"/>
              <a:gd name="G81" fmla="+- 1 0 0"/>
              <a:gd name="G82" fmla="*/ 1 7011 51200"/>
              <a:gd name="G83" fmla="+- 1 0 0"/>
              <a:gd name="G84" fmla="*/ 1 1283 30272"/>
              <a:gd name="G85" fmla="+- 1 0 0"/>
              <a:gd name="G86" fmla="+- 1 0 0"/>
              <a:gd name="G87" fmla="+- 1 0 0"/>
              <a:gd name="G88" fmla="+- 1 0 0"/>
              <a:gd name="G89" fmla="+- 1 0 0"/>
              <a:gd name="G90" fmla="+- 1 0 0"/>
              <a:gd name="G91" fmla="+- 1 0 0"/>
              <a:gd name="G92" fmla="+- 1 0 0"/>
              <a:gd name="G93" fmla="+- 1 0 0"/>
              <a:gd name="G94" fmla="+- 1 0 0"/>
              <a:gd name="G95" fmla="+- 1 0 0"/>
              <a:gd name="G96" fmla="+- 1 0 0"/>
              <a:gd name="G97" fmla="+- 1 0 0"/>
              <a:gd name="G98" fmla="+- 1 0 0"/>
              <a:gd name="G99" fmla="+- 1 0 0"/>
              <a:gd name="G100" fmla="+- 1 0 0"/>
              <a:gd name="G101" fmla="+- 1 0 0"/>
              <a:gd name="G102" fmla="+- 1 0 0"/>
              <a:gd name="G103" fmla="+- 1 0 0"/>
              <a:gd name="G104" fmla="+- 1 0 0"/>
              <a:gd name="G105" fmla="+- 1 0 0"/>
              <a:gd name="G106" fmla="+- 1 0 0"/>
              <a:gd name="G107" fmla="+- 1 0 0"/>
              <a:gd name="T0" fmla="*/ 728663 w 2869"/>
              <a:gd name="T1" fmla="*/ 1365250 h 1495"/>
              <a:gd name="T2" fmla="*/ 1471613 w 2869"/>
              <a:gd name="T3" fmla="*/ 1593850 h 1495"/>
              <a:gd name="T4" fmla="*/ 2371725 w 2869"/>
              <a:gd name="T5" fmla="*/ 1655762 h 1495"/>
              <a:gd name="T6" fmla="*/ 3443288 w 2869"/>
              <a:gd name="T7" fmla="*/ 1646237 h 1495"/>
              <a:gd name="T8" fmla="*/ 3795713 w 2869"/>
              <a:gd name="T9" fmla="*/ 1425575 h 1495"/>
              <a:gd name="T10" fmla="*/ 3906838 w 2869"/>
              <a:gd name="T11" fmla="*/ 1063625 h 1495"/>
              <a:gd name="T12" fmla="*/ 3825875 w 2869"/>
              <a:gd name="T13" fmla="*/ 798512 h 1495"/>
              <a:gd name="T14" fmla="*/ 3602038 w 2869"/>
              <a:gd name="T15" fmla="*/ 620712 h 1495"/>
              <a:gd name="T16" fmla="*/ 3387725 w 2869"/>
              <a:gd name="T17" fmla="*/ 635000 h 1495"/>
              <a:gd name="T18" fmla="*/ 3163888 w 2869"/>
              <a:gd name="T19" fmla="*/ 796925 h 1495"/>
              <a:gd name="T20" fmla="*/ 3116263 w 2869"/>
              <a:gd name="T21" fmla="*/ 1041400 h 1495"/>
              <a:gd name="T22" fmla="*/ 3240088 w 2869"/>
              <a:gd name="T23" fmla="*/ 1195387 h 1495"/>
              <a:gd name="T24" fmla="*/ 3408363 w 2869"/>
              <a:gd name="T25" fmla="*/ 1211262 h 1495"/>
              <a:gd name="T26" fmla="*/ 3436938 w 2869"/>
              <a:gd name="T27" fmla="*/ 1196975 h 1495"/>
              <a:gd name="T28" fmla="*/ 3292475 w 2869"/>
              <a:gd name="T29" fmla="*/ 1211262 h 1495"/>
              <a:gd name="T30" fmla="*/ 3171825 w 2869"/>
              <a:gd name="T31" fmla="*/ 1136650 h 1495"/>
              <a:gd name="T32" fmla="*/ 3106738 w 2869"/>
              <a:gd name="T33" fmla="*/ 996950 h 1495"/>
              <a:gd name="T34" fmla="*/ 3200400 w 2869"/>
              <a:gd name="T35" fmla="*/ 755650 h 1495"/>
              <a:gd name="T36" fmla="*/ 3313113 w 2869"/>
              <a:gd name="T37" fmla="*/ 665162 h 1495"/>
              <a:gd name="T38" fmla="*/ 3556000 w 2869"/>
              <a:gd name="T39" fmla="*/ 612775 h 1495"/>
              <a:gd name="T40" fmla="*/ 3789363 w 2869"/>
              <a:gd name="T41" fmla="*/ 749300 h 1495"/>
              <a:gd name="T42" fmla="*/ 3897313 w 2869"/>
              <a:gd name="T43" fmla="*/ 995362 h 1495"/>
              <a:gd name="T44" fmla="*/ 3854450 w 2869"/>
              <a:gd name="T45" fmla="*/ 1331912 h 1495"/>
              <a:gd name="T46" fmla="*/ 3552825 w 2869"/>
              <a:gd name="T47" fmla="*/ 1622425 h 1495"/>
              <a:gd name="T48" fmla="*/ 3074988 w 2869"/>
              <a:gd name="T49" fmla="*/ 1631950 h 1495"/>
              <a:gd name="T50" fmla="*/ 2884488 w 2869"/>
              <a:gd name="T51" fmla="*/ 1535112 h 1495"/>
              <a:gd name="T52" fmla="*/ 2679700 w 2869"/>
              <a:gd name="T53" fmla="*/ 1270000 h 1495"/>
              <a:gd name="T54" fmla="*/ 2627313 w 2869"/>
              <a:gd name="T55" fmla="*/ 927100 h 1495"/>
              <a:gd name="T56" fmla="*/ 2689225 w 2869"/>
              <a:gd name="T57" fmla="*/ 654050 h 1495"/>
              <a:gd name="T58" fmla="*/ 2879725 w 2869"/>
              <a:gd name="T59" fmla="*/ 309562 h 1495"/>
              <a:gd name="T60" fmla="*/ 3140075 w 2869"/>
              <a:gd name="T61" fmla="*/ 107950 h 1495"/>
              <a:gd name="T62" fmla="*/ 3427413 w 2869"/>
              <a:gd name="T63" fmla="*/ 7937 h 1495"/>
              <a:gd name="T64" fmla="*/ 3730625 w 2869"/>
              <a:gd name="T65" fmla="*/ 14287 h 1495"/>
              <a:gd name="T66" fmla="*/ 3910013 w 2869"/>
              <a:gd name="T67" fmla="*/ 68262 h 1495"/>
              <a:gd name="T68" fmla="*/ 4087813 w 2869"/>
              <a:gd name="T69" fmla="*/ 169862 h 1495"/>
              <a:gd name="T70" fmla="*/ 4286250 w 2869"/>
              <a:gd name="T71" fmla="*/ 347662 h 1495"/>
              <a:gd name="T72" fmla="*/ 4403725 w 2869"/>
              <a:gd name="T73" fmla="*/ 509587 h 1495"/>
              <a:gd name="T74" fmla="*/ 4494213 w 2869"/>
              <a:gd name="T75" fmla="*/ 695325 h 1495"/>
              <a:gd name="T76" fmla="*/ 4538663 w 2869"/>
              <a:gd name="T77" fmla="*/ 873125 h 1495"/>
              <a:gd name="T78" fmla="*/ 4554538 w 2869"/>
              <a:gd name="T79" fmla="*/ 1042987 h 1495"/>
              <a:gd name="T80" fmla="*/ 4538663 w 2869"/>
              <a:gd name="T81" fmla="*/ 1250950 h 1495"/>
              <a:gd name="T82" fmla="*/ 4476750 w 2869"/>
              <a:gd name="T83" fmla="*/ 1484312 h 1495"/>
              <a:gd name="T84" fmla="*/ 4375150 w 2869"/>
              <a:gd name="T85" fmla="*/ 1703387 h 1495"/>
              <a:gd name="T86" fmla="*/ 4241800 w 2869"/>
              <a:gd name="T87" fmla="*/ 1898650 h 1495"/>
              <a:gd name="T88" fmla="*/ 4073525 w 2869"/>
              <a:gd name="T89" fmla="*/ 2070100 h 1495"/>
              <a:gd name="T90" fmla="*/ 3844925 w 2869"/>
              <a:gd name="T91" fmla="*/ 2225675 h 1495"/>
              <a:gd name="T92" fmla="*/ 3633788 w 2869"/>
              <a:gd name="T93" fmla="*/ 2308225 h 1495"/>
              <a:gd name="T94" fmla="*/ 3370263 w 2869"/>
              <a:gd name="T95" fmla="*/ 2365375 h 1495"/>
              <a:gd name="T96" fmla="*/ 2562225 w 2869"/>
              <a:gd name="T97" fmla="*/ 2370137 h 1495"/>
              <a:gd name="T98" fmla="*/ 1676400 w 2869"/>
              <a:gd name="T99" fmla="*/ 2360612 h 1495"/>
              <a:gd name="T100" fmla="*/ 828675 w 2869"/>
              <a:gd name="T101" fmla="*/ 2208212 h 1495"/>
              <a:gd name="T102" fmla="*/ 0 w 2869"/>
              <a:gd name="T103" fmla="*/ 1884362 h 14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2869" h="1495">
                <a:moveTo>
                  <a:pt x="222" y="749"/>
                </a:moveTo>
                <a:lnTo>
                  <a:pt x="459" y="860"/>
                </a:lnTo>
                <a:lnTo>
                  <a:pt x="705" y="956"/>
                </a:lnTo>
                <a:lnTo>
                  <a:pt x="927" y="1004"/>
                </a:lnTo>
                <a:lnTo>
                  <a:pt x="1305" y="1037"/>
                </a:lnTo>
                <a:lnTo>
                  <a:pt x="1494" y="1043"/>
                </a:lnTo>
                <a:lnTo>
                  <a:pt x="2052" y="1052"/>
                </a:lnTo>
                <a:lnTo>
                  <a:pt x="2169" y="1037"/>
                </a:lnTo>
                <a:lnTo>
                  <a:pt x="2309" y="983"/>
                </a:lnTo>
                <a:lnTo>
                  <a:pt x="2391" y="898"/>
                </a:lnTo>
                <a:lnTo>
                  <a:pt x="2445" y="778"/>
                </a:lnTo>
                <a:lnTo>
                  <a:pt x="2461" y="670"/>
                </a:lnTo>
                <a:lnTo>
                  <a:pt x="2443" y="589"/>
                </a:lnTo>
                <a:lnTo>
                  <a:pt x="2410" y="503"/>
                </a:lnTo>
                <a:lnTo>
                  <a:pt x="2353" y="433"/>
                </a:lnTo>
                <a:lnTo>
                  <a:pt x="2269" y="391"/>
                </a:lnTo>
                <a:lnTo>
                  <a:pt x="2207" y="386"/>
                </a:lnTo>
                <a:lnTo>
                  <a:pt x="2134" y="400"/>
                </a:lnTo>
                <a:lnTo>
                  <a:pt x="2045" y="440"/>
                </a:lnTo>
                <a:lnTo>
                  <a:pt x="1993" y="502"/>
                </a:lnTo>
                <a:lnTo>
                  <a:pt x="1957" y="593"/>
                </a:lnTo>
                <a:lnTo>
                  <a:pt x="1963" y="656"/>
                </a:lnTo>
                <a:lnTo>
                  <a:pt x="1991" y="713"/>
                </a:lnTo>
                <a:lnTo>
                  <a:pt x="2041" y="753"/>
                </a:lnTo>
                <a:lnTo>
                  <a:pt x="2098" y="773"/>
                </a:lnTo>
                <a:lnTo>
                  <a:pt x="2147" y="763"/>
                </a:lnTo>
                <a:lnTo>
                  <a:pt x="2185" y="738"/>
                </a:lnTo>
                <a:lnTo>
                  <a:pt x="2165" y="754"/>
                </a:lnTo>
                <a:lnTo>
                  <a:pt x="2125" y="768"/>
                </a:lnTo>
                <a:lnTo>
                  <a:pt x="2074" y="763"/>
                </a:lnTo>
                <a:lnTo>
                  <a:pt x="2021" y="739"/>
                </a:lnTo>
                <a:lnTo>
                  <a:pt x="1998" y="716"/>
                </a:lnTo>
                <a:lnTo>
                  <a:pt x="1979" y="689"/>
                </a:lnTo>
                <a:lnTo>
                  <a:pt x="1957" y="628"/>
                </a:lnTo>
                <a:lnTo>
                  <a:pt x="1972" y="547"/>
                </a:lnTo>
                <a:lnTo>
                  <a:pt x="2016" y="476"/>
                </a:lnTo>
                <a:lnTo>
                  <a:pt x="2045" y="447"/>
                </a:lnTo>
                <a:lnTo>
                  <a:pt x="2087" y="419"/>
                </a:lnTo>
                <a:lnTo>
                  <a:pt x="2176" y="391"/>
                </a:lnTo>
                <a:lnTo>
                  <a:pt x="2240" y="386"/>
                </a:lnTo>
                <a:lnTo>
                  <a:pt x="2310" y="405"/>
                </a:lnTo>
                <a:lnTo>
                  <a:pt x="2387" y="472"/>
                </a:lnTo>
                <a:lnTo>
                  <a:pt x="2428" y="542"/>
                </a:lnTo>
                <a:lnTo>
                  <a:pt x="2455" y="627"/>
                </a:lnTo>
                <a:lnTo>
                  <a:pt x="2460" y="722"/>
                </a:lnTo>
                <a:lnTo>
                  <a:pt x="2428" y="839"/>
                </a:lnTo>
                <a:lnTo>
                  <a:pt x="2357" y="941"/>
                </a:lnTo>
                <a:lnTo>
                  <a:pt x="2238" y="1022"/>
                </a:lnTo>
                <a:lnTo>
                  <a:pt x="2088" y="1052"/>
                </a:lnTo>
                <a:lnTo>
                  <a:pt x="1937" y="1028"/>
                </a:lnTo>
                <a:lnTo>
                  <a:pt x="1857" y="987"/>
                </a:lnTo>
                <a:lnTo>
                  <a:pt x="1817" y="967"/>
                </a:lnTo>
                <a:lnTo>
                  <a:pt x="1739" y="890"/>
                </a:lnTo>
                <a:lnTo>
                  <a:pt x="1688" y="800"/>
                </a:lnTo>
                <a:lnTo>
                  <a:pt x="1667" y="710"/>
                </a:lnTo>
                <a:lnTo>
                  <a:pt x="1655" y="584"/>
                </a:lnTo>
                <a:lnTo>
                  <a:pt x="1673" y="490"/>
                </a:lnTo>
                <a:lnTo>
                  <a:pt x="1694" y="412"/>
                </a:lnTo>
                <a:lnTo>
                  <a:pt x="1736" y="305"/>
                </a:lnTo>
                <a:lnTo>
                  <a:pt x="1814" y="195"/>
                </a:lnTo>
                <a:lnTo>
                  <a:pt x="1887" y="123"/>
                </a:lnTo>
                <a:lnTo>
                  <a:pt x="1978" y="68"/>
                </a:lnTo>
                <a:lnTo>
                  <a:pt x="2084" y="26"/>
                </a:lnTo>
                <a:lnTo>
                  <a:pt x="2159" y="5"/>
                </a:lnTo>
                <a:lnTo>
                  <a:pt x="2251" y="0"/>
                </a:lnTo>
                <a:lnTo>
                  <a:pt x="2350" y="9"/>
                </a:lnTo>
                <a:lnTo>
                  <a:pt x="2411" y="24"/>
                </a:lnTo>
                <a:lnTo>
                  <a:pt x="2463" y="43"/>
                </a:lnTo>
                <a:lnTo>
                  <a:pt x="2523" y="72"/>
                </a:lnTo>
                <a:lnTo>
                  <a:pt x="2575" y="107"/>
                </a:lnTo>
                <a:lnTo>
                  <a:pt x="2646" y="161"/>
                </a:lnTo>
                <a:lnTo>
                  <a:pt x="2700" y="219"/>
                </a:lnTo>
                <a:lnTo>
                  <a:pt x="2740" y="269"/>
                </a:lnTo>
                <a:lnTo>
                  <a:pt x="2774" y="321"/>
                </a:lnTo>
                <a:lnTo>
                  <a:pt x="2809" y="380"/>
                </a:lnTo>
                <a:lnTo>
                  <a:pt x="2831" y="438"/>
                </a:lnTo>
                <a:lnTo>
                  <a:pt x="2852" y="507"/>
                </a:lnTo>
                <a:lnTo>
                  <a:pt x="2859" y="550"/>
                </a:lnTo>
                <a:lnTo>
                  <a:pt x="2867" y="595"/>
                </a:lnTo>
                <a:lnTo>
                  <a:pt x="2869" y="657"/>
                </a:lnTo>
                <a:lnTo>
                  <a:pt x="2866" y="718"/>
                </a:lnTo>
                <a:lnTo>
                  <a:pt x="2859" y="788"/>
                </a:lnTo>
                <a:lnTo>
                  <a:pt x="2842" y="872"/>
                </a:lnTo>
                <a:lnTo>
                  <a:pt x="2820" y="935"/>
                </a:lnTo>
                <a:lnTo>
                  <a:pt x="2794" y="997"/>
                </a:lnTo>
                <a:lnTo>
                  <a:pt x="2756" y="1073"/>
                </a:lnTo>
                <a:lnTo>
                  <a:pt x="2712" y="1147"/>
                </a:lnTo>
                <a:lnTo>
                  <a:pt x="2672" y="1196"/>
                </a:lnTo>
                <a:lnTo>
                  <a:pt x="2621" y="1253"/>
                </a:lnTo>
                <a:lnTo>
                  <a:pt x="2566" y="1304"/>
                </a:lnTo>
                <a:lnTo>
                  <a:pt x="2493" y="1360"/>
                </a:lnTo>
                <a:lnTo>
                  <a:pt x="2422" y="1402"/>
                </a:lnTo>
                <a:lnTo>
                  <a:pt x="2363" y="1427"/>
                </a:lnTo>
                <a:lnTo>
                  <a:pt x="2289" y="1454"/>
                </a:lnTo>
                <a:lnTo>
                  <a:pt x="2209" y="1478"/>
                </a:lnTo>
                <a:lnTo>
                  <a:pt x="2123" y="1490"/>
                </a:lnTo>
                <a:lnTo>
                  <a:pt x="2034" y="1495"/>
                </a:lnTo>
                <a:lnTo>
                  <a:pt x="1614" y="1493"/>
                </a:lnTo>
                <a:lnTo>
                  <a:pt x="1362" y="1493"/>
                </a:lnTo>
                <a:lnTo>
                  <a:pt x="1056" y="1487"/>
                </a:lnTo>
                <a:lnTo>
                  <a:pt x="798" y="1463"/>
                </a:lnTo>
                <a:lnTo>
                  <a:pt x="522" y="1391"/>
                </a:lnTo>
                <a:lnTo>
                  <a:pt x="264" y="1307"/>
                </a:lnTo>
                <a:lnTo>
                  <a:pt x="0" y="1187"/>
                </a:lnTo>
                <a:lnTo>
                  <a:pt x="222" y="749"/>
                </a:lnTo>
                <a:close/>
              </a:path>
            </a:pathLst>
          </a:custGeom>
          <a:blipFill dpi="0" rotWithShape="0">
            <a:blip r:embed="rId3"/>
            <a:srcRect/>
            <a:stretch>
              <a:fillRect/>
            </a:stretch>
          </a:blipFill>
          <a:ln w="38160" cap="flat">
            <a:solidFill>
              <a:srgbClr val="FF33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  <p:sp>
        <p:nvSpPr>
          <p:cNvPr id="72707" name="Text Box 3"/>
          <p:cNvSpPr txBox="1">
            <a:spLocks noChangeArrowheads="1"/>
          </p:cNvSpPr>
          <p:nvPr/>
        </p:nvSpPr>
        <p:spPr bwMode="auto">
          <a:xfrm>
            <a:off x="2324100" y="471489"/>
            <a:ext cx="7543800" cy="6429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ctr">
            <a:spAutoFit/>
          </a:bodyPr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spcBef>
                <a:spcPts val="2250"/>
              </a:spcBef>
              <a:buClrTx/>
            </a:pPr>
            <a:r>
              <a:rPr lang="es-CO" altLang="es-CO" sz="3600" b="1">
                <a:solidFill>
                  <a:srgbClr val="FDEA9B"/>
                </a:solidFill>
              </a:rPr>
              <a:t>Oído interno: la cóclea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gradFill rotWithShape="0">
          <a:gsLst>
            <a:gs pos="0">
              <a:srgbClr val="000000"/>
            </a:gs>
            <a:gs pos="50000">
              <a:srgbClr val="333399"/>
            </a:gs>
            <a:gs pos="100000">
              <a:srgbClr val="000000"/>
            </a:gs>
          </a:gsLst>
          <a:lin ang="81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730" name="Freeform 2"/>
          <p:cNvSpPr>
            <a:spLocks noChangeArrowheads="1"/>
          </p:cNvSpPr>
          <p:nvPr/>
        </p:nvSpPr>
        <p:spPr bwMode="auto">
          <a:xfrm>
            <a:off x="2809875" y="3824289"/>
            <a:ext cx="3771900" cy="452437"/>
          </a:xfrm>
          <a:custGeom>
            <a:avLst/>
            <a:gdLst>
              <a:gd name="G0" fmla="+- 393 0 0"/>
              <a:gd name="G1" fmla="+- 1 0 0"/>
              <a:gd name="G2" fmla="+- 1 0 0"/>
              <a:gd name="G3" fmla="*/ 1 16385 2"/>
              <a:gd name="G4" fmla="*/ 1 32768 5"/>
              <a:gd name="T0" fmla="*/ 0 w 2376"/>
              <a:gd name="T1" fmla="*/ 0 h 285"/>
              <a:gd name="T2" fmla="*/ 838200 w 2376"/>
              <a:gd name="T3" fmla="*/ 214312 h 285"/>
              <a:gd name="T4" fmla="*/ 1924050 w 2376"/>
              <a:gd name="T5" fmla="*/ 376237 h 285"/>
              <a:gd name="T6" fmla="*/ 2771775 w 2376"/>
              <a:gd name="T7" fmla="*/ 433387 h 285"/>
              <a:gd name="T8" fmla="*/ 3771900 w 2376"/>
              <a:gd name="T9" fmla="*/ 452437 h 2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376" h="285">
                <a:moveTo>
                  <a:pt x="0" y="0"/>
                </a:moveTo>
                <a:lnTo>
                  <a:pt x="528" y="135"/>
                </a:lnTo>
                <a:lnTo>
                  <a:pt x="1212" y="237"/>
                </a:lnTo>
                <a:lnTo>
                  <a:pt x="1746" y="273"/>
                </a:lnTo>
                <a:lnTo>
                  <a:pt x="2376" y="285"/>
                </a:lnTo>
              </a:path>
            </a:pathLst>
          </a:custGeom>
          <a:noFill/>
          <a:ln w="9360" cap="flat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  <p:sp>
        <p:nvSpPr>
          <p:cNvPr id="73731" name="Freeform 3"/>
          <p:cNvSpPr>
            <a:spLocks noChangeArrowheads="1"/>
          </p:cNvSpPr>
          <p:nvPr/>
        </p:nvSpPr>
        <p:spPr bwMode="auto">
          <a:xfrm>
            <a:off x="2551114" y="4581525"/>
            <a:ext cx="2744787" cy="266700"/>
          </a:xfrm>
          <a:custGeom>
            <a:avLst/>
            <a:gdLst>
              <a:gd name="G0" fmla="+- 60 0 0"/>
              <a:gd name="G1" fmla="+- 1 0 0"/>
              <a:gd name="G2" fmla="+- 1 0 0"/>
              <a:gd name="G3" fmla="*/ 1 36935 15648"/>
              <a:gd name="G4" fmla="+- 1 0 0"/>
              <a:gd name="G5" fmla="+- 40960 0 0"/>
              <a:gd name="T0" fmla="*/ 0 w 1632"/>
              <a:gd name="T1" fmla="*/ 0 h 498"/>
              <a:gd name="T2" fmla="*/ 423827 w 1632"/>
              <a:gd name="T3" fmla="*/ 102824 h 498"/>
              <a:gd name="T4" fmla="*/ 968748 w 1632"/>
              <a:gd name="T5" fmla="*/ 205648 h 498"/>
              <a:gd name="T6" fmla="*/ 1533852 w 1632"/>
              <a:gd name="T7" fmla="*/ 253847 h 498"/>
              <a:gd name="T8" fmla="*/ 2209957 w 1632"/>
              <a:gd name="T9" fmla="*/ 266700 h 498"/>
              <a:gd name="T10" fmla="*/ 2744787 w 1632"/>
              <a:gd name="T11" fmla="*/ 265093 h 4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632" h="498">
                <a:moveTo>
                  <a:pt x="0" y="0"/>
                </a:moveTo>
                <a:lnTo>
                  <a:pt x="252" y="192"/>
                </a:lnTo>
                <a:lnTo>
                  <a:pt x="576" y="384"/>
                </a:lnTo>
                <a:lnTo>
                  <a:pt x="912" y="474"/>
                </a:lnTo>
                <a:lnTo>
                  <a:pt x="1314" y="498"/>
                </a:lnTo>
                <a:lnTo>
                  <a:pt x="1632" y="495"/>
                </a:lnTo>
              </a:path>
            </a:pathLst>
          </a:custGeom>
          <a:noFill/>
          <a:ln w="9360" cap="flat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  <p:sp>
        <p:nvSpPr>
          <p:cNvPr id="73732" name="Freeform 4"/>
          <p:cNvSpPr>
            <a:spLocks noChangeArrowheads="1"/>
          </p:cNvSpPr>
          <p:nvPr/>
        </p:nvSpPr>
        <p:spPr bwMode="auto">
          <a:xfrm>
            <a:off x="2562225" y="2776539"/>
            <a:ext cx="5253038" cy="2066925"/>
          </a:xfrm>
          <a:custGeom>
            <a:avLst/>
            <a:gdLst>
              <a:gd name="G0" fmla="+- 1 0 0"/>
              <a:gd name="G1" fmla="+- 1 0 0"/>
              <a:gd name="G2" fmla="+- 1 0 0"/>
              <a:gd name="G3" fmla="+- 1 0 0"/>
              <a:gd name="G4" fmla="+- 1 0 0"/>
              <a:gd name="G5" fmla="*/ 1 43579 19560"/>
              <a:gd name="G6" fmla="+- 1 0 0"/>
              <a:gd name="G7" fmla="+- 1 0 0"/>
              <a:gd name="G8" fmla="+- 1 0 0"/>
              <a:gd name="G9" fmla="+- 1 0 0"/>
              <a:gd name="G10" fmla="+- 1 0 0"/>
              <a:gd name="G11" fmla="+- 1 0 0"/>
              <a:gd name="G12" fmla="+- 1 0 0"/>
              <a:gd name="G13" fmla="+- 1 0 0"/>
              <a:gd name="G14" fmla="+- 1 0 0"/>
              <a:gd name="G15" fmla="+- 1 0 0"/>
              <a:gd name="G16" fmla="+- 1 0 0"/>
              <a:gd name="G17" fmla="+- 1 0 0"/>
              <a:gd name="G18" fmla="+- 1 0 0"/>
              <a:gd name="G19" fmla="+- 1 0 0"/>
              <a:gd name="G20" fmla="+- 1 0 0"/>
              <a:gd name="G21" fmla="+- 1 0 0"/>
              <a:gd name="G22" fmla="+- 1 0 0"/>
              <a:gd name="G23" fmla="+- 1 0 0"/>
              <a:gd name="G24" fmla="+- 1 0 0"/>
              <a:gd name="G25" fmla="+- 1 0 0"/>
              <a:gd name="G26" fmla="+- 1 0 0"/>
              <a:gd name="G27" fmla="+- 1 0 0"/>
              <a:gd name="G28" fmla="+- 1 0 0"/>
              <a:gd name="G29" fmla="+- 1 0 0"/>
              <a:gd name="G30" fmla="+- 1 0 0"/>
              <a:gd name="G31" fmla="+- 1 0 0"/>
              <a:gd name="G32" fmla="+- 1 0 0"/>
              <a:gd name="G33" fmla="+- 1 0 0"/>
              <a:gd name="G34" fmla="+- 1 0 0"/>
              <a:gd name="G35" fmla="+- 1 0 0"/>
              <a:gd name="G36" fmla="+- 1 0 0"/>
              <a:gd name="G37" fmla="+- 1 0 0"/>
              <a:gd name="G38" fmla="+- 1 0 0"/>
              <a:gd name="G39" fmla="+- 1 0 0"/>
              <a:gd name="G40" fmla="+- 1 0 0"/>
              <a:gd name="G41" fmla="+- 1 0 0"/>
              <a:gd name="G42" fmla="+- 1 0 0"/>
              <a:gd name="G43" fmla="+- 1 0 0"/>
              <a:gd name="G44" fmla="+- 1 0 0"/>
              <a:gd name="G45" fmla="+- 1 0 0"/>
              <a:gd name="G46" fmla="+- 1 0 0"/>
              <a:gd name="G47" fmla="+- 633 0 0"/>
              <a:gd name="G48" fmla="+- 1 0 0"/>
              <a:gd name="G49" fmla="+- 1 0 0"/>
              <a:gd name="G50" fmla="+- 1 0 0"/>
              <a:gd name="G51" fmla="+- 1 0 0"/>
              <a:gd name="G52" fmla="+- 1 0 0"/>
              <a:gd name="G53" fmla="+- 1 0 0"/>
              <a:gd name="G54" fmla="+- 1 0 0"/>
              <a:gd name="G55" fmla="+- 1 0 0"/>
              <a:gd name="G56" fmla="+- 1 0 0"/>
              <a:gd name="G57" fmla="+- 1 0 0"/>
              <a:gd name="G58" fmla="+- 1 0 0"/>
              <a:gd name="G59" fmla="+- 1 0 0"/>
              <a:gd name="G60" fmla="+- 1 0 0"/>
              <a:gd name="G61" fmla="+- 1 0 0"/>
              <a:gd name="G62" fmla="+- 1 0 0"/>
              <a:gd name="G63" fmla="+- 1 0 0"/>
              <a:gd name="G64" fmla="+- 1 0 0"/>
              <a:gd name="G65" fmla="+- 1 0 0"/>
              <a:gd name="G66" fmla="+- 1 0 0"/>
              <a:gd name="G67" fmla="+- 1 0 0"/>
              <a:gd name="G68" fmla="+- 1 0 0"/>
              <a:gd name="G69" fmla="+- 1 0 0"/>
              <a:gd name="G70" fmla="+- 1 0 0"/>
              <a:gd name="G71" fmla="+- 1 0 0"/>
              <a:gd name="G72" fmla="*/ 1 23333 16384"/>
              <a:gd name="G73" fmla="+- 1 0 0"/>
              <a:gd name="G74" fmla="+- 1 0 0"/>
              <a:gd name="G75" fmla="+- 1 0 0"/>
              <a:gd name="G76" fmla="+- 1 0 0"/>
              <a:gd name="G77" fmla="+- 1 0 0"/>
              <a:gd name="G78" fmla="+- 1 0 0"/>
              <a:gd name="G79" fmla="+- 1 0 0"/>
              <a:gd name="G80" fmla="+- 1 0 0"/>
              <a:gd name="G81" fmla="+- 1 0 0"/>
              <a:gd name="G82" fmla="+- 1 0 0"/>
              <a:gd name="G83" fmla="+- 1 0 0"/>
              <a:gd name="G84" fmla="+- 1 0 0"/>
              <a:gd name="G85" fmla="+- 1 0 0"/>
              <a:gd name="G86" fmla="+- 1 0 0"/>
              <a:gd name="G87" fmla="+- 1 0 0"/>
              <a:gd name="G88" fmla="+- 1 0 0"/>
              <a:gd name="G89" fmla="+- 1 0 0"/>
              <a:gd name="G90" fmla="+- 1 0 0"/>
              <a:gd name="G91" fmla="+- 1 0 0"/>
              <a:gd name="G92" fmla="+- 1 0 0"/>
              <a:gd name="G93" fmla="+- 1 0 0"/>
              <a:gd name="G94" fmla="+- 1 0 0"/>
              <a:gd name="G95" fmla="+- 1 0 0"/>
              <a:gd name="T0" fmla="*/ 971550 w 3309"/>
              <a:gd name="T1" fmla="*/ 1228725 h 1302"/>
              <a:gd name="T2" fmla="*/ 2105025 w 3309"/>
              <a:gd name="T3" fmla="*/ 1400175 h 1302"/>
              <a:gd name="T4" fmla="*/ 3124200 w 3309"/>
              <a:gd name="T5" fmla="*/ 1481138 h 1302"/>
              <a:gd name="T6" fmla="*/ 3871913 w 3309"/>
              <a:gd name="T7" fmla="*/ 1476375 h 1302"/>
              <a:gd name="T8" fmla="*/ 4362450 w 3309"/>
              <a:gd name="T9" fmla="*/ 1365250 h 1302"/>
              <a:gd name="T10" fmla="*/ 4557713 w 3309"/>
              <a:gd name="T11" fmla="*/ 1138238 h 1302"/>
              <a:gd name="T12" fmla="*/ 4614863 w 3309"/>
              <a:gd name="T13" fmla="*/ 858838 h 1302"/>
              <a:gd name="T14" fmla="*/ 4491038 w 3309"/>
              <a:gd name="T15" fmla="*/ 649288 h 1302"/>
              <a:gd name="T16" fmla="*/ 4241800 w 3309"/>
              <a:gd name="T17" fmla="*/ 542925 h 1302"/>
              <a:gd name="T18" fmla="*/ 3975100 w 3309"/>
              <a:gd name="T19" fmla="*/ 633413 h 1302"/>
              <a:gd name="T20" fmla="*/ 3889375 w 3309"/>
              <a:gd name="T21" fmla="*/ 811213 h 1302"/>
              <a:gd name="T22" fmla="*/ 3954463 w 3309"/>
              <a:gd name="T23" fmla="*/ 995363 h 1302"/>
              <a:gd name="T24" fmla="*/ 4094163 w 3309"/>
              <a:gd name="T25" fmla="*/ 1044575 h 1302"/>
              <a:gd name="T26" fmla="*/ 3992563 w 3309"/>
              <a:gd name="T27" fmla="*/ 1017588 h 1302"/>
              <a:gd name="T28" fmla="*/ 3898900 w 3309"/>
              <a:gd name="T29" fmla="*/ 874713 h 1302"/>
              <a:gd name="T30" fmla="*/ 3900488 w 3309"/>
              <a:gd name="T31" fmla="*/ 769938 h 1302"/>
              <a:gd name="T32" fmla="*/ 4041775 w 3309"/>
              <a:gd name="T33" fmla="*/ 593725 h 1302"/>
              <a:gd name="T34" fmla="*/ 4233863 w 3309"/>
              <a:gd name="T35" fmla="*/ 552450 h 1302"/>
              <a:gd name="T36" fmla="*/ 4448175 w 3309"/>
              <a:gd name="T37" fmla="*/ 622300 h 1302"/>
              <a:gd name="T38" fmla="*/ 4592638 w 3309"/>
              <a:gd name="T39" fmla="*/ 779463 h 1302"/>
              <a:gd name="T40" fmla="*/ 4589463 w 3309"/>
              <a:gd name="T41" fmla="*/ 1066800 h 1302"/>
              <a:gd name="T42" fmla="*/ 4438650 w 3309"/>
              <a:gd name="T43" fmla="*/ 1314450 h 1302"/>
              <a:gd name="T44" fmla="*/ 4076700 w 3309"/>
              <a:gd name="T45" fmla="*/ 1457325 h 1302"/>
              <a:gd name="T46" fmla="*/ 3862388 w 3309"/>
              <a:gd name="T47" fmla="*/ 1428750 h 1302"/>
              <a:gd name="T48" fmla="*/ 3649663 w 3309"/>
              <a:gd name="T49" fmla="*/ 1317625 h 1302"/>
              <a:gd name="T50" fmla="*/ 3443288 w 3309"/>
              <a:gd name="T51" fmla="*/ 996950 h 1302"/>
              <a:gd name="T52" fmla="*/ 3403600 w 3309"/>
              <a:gd name="T53" fmla="*/ 757238 h 1302"/>
              <a:gd name="T54" fmla="*/ 3508375 w 3309"/>
              <a:gd name="T55" fmla="*/ 468313 h 1302"/>
              <a:gd name="T56" fmla="*/ 3746500 w 3309"/>
              <a:gd name="T57" fmla="*/ 212725 h 1302"/>
              <a:gd name="T58" fmla="*/ 4014788 w 3309"/>
              <a:gd name="T59" fmla="*/ 58738 h 1302"/>
              <a:gd name="T60" fmla="*/ 4386263 w 3309"/>
              <a:gd name="T61" fmla="*/ 0 h 1302"/>
              <a:gd name="T62" fmla="*/ 4722813 w 3309"/>
              <a:gd name="T63" fmla="*/ 92075 h 1302"/>
              <a:gd name="T64" fmla="*/ 4948238 w 3309"/>
              <a:gd name="T65" fmla="*/ 236538 h 1302"/>
              <a:gd name="T66" fmla="*/ 5113338 w 3309"/>
              <a:gd name="T67" fmla="*/ 433388 h 1302"/>
              <a:gd name="T68" fmla="*/ 5197475 w 3309"/>
              <a:gd name="T69" fmla="*/ 608013 h 1302"/>
              <a:gd name="T70" fmla="*/ 5249863 w 3309"/>
              <a:gd name="T71" fmla="*/ 842963 h 1302"/>
              <a:gd name="T72" fmla="*/ 5248275 w 3309"/>
              <a:gd name="T73" fmla="*/ 1069975 h 1302"/>
              <a:gd name="T74" fmla="*/ 5213350 w 3309"/>
              <a:gd name="T75" fmla="*/ 1274763 h 1302"/>
              <a:gd name="T76" fmla="*/ 5130800 w 3309"/>
              <a:gd name="T77" fmla="*/ 1471613 h 1302"/>
              <a:gd name="T78" fmla="*/ 5056188 w 3309"/>
              <a:gd name="T79" fmla="*/ 1590675 h 1302"/>
              <a:gd name="T80" fmla="*/ 4926013 w 3309"/>
              <a:gd name="T81" fmla="*/ 1736725 h 1302"/>
              <a:gd name="T82" fmla="*/ 4735513 w 3309"/>
              <a:gd name="T83" fmla="*/ 1895475 h 1302"/>
              <a:gd name="T84" fmla="*/ 4548188 w 3309"/>
              <a:gd name="T85" fmla="*/ 1993900 h 1302"/>
              <a:gd name="T86" fmla="*/ 4219575 w 3309"/>
              <a:gd name="T87" fmla="*/ 2047875 h 1302"/>
              <a:gd name="T88" fmla="*/ 3057525 w 3309"/>
              <a:gd name="T89" fmla="*/ 2066925 h 1302"/>
              <a:gd name="T90" fmla="*/ 1476375 w 3309"/>
              <a:gd name="T91" fmla="*/ 2024063 h 1302"/>
              <a:gd name="T92" fmla="*/ 542925 w 3309"/>
              <a:gd name="T93" fmla="*/ 1909763 h 1302"/>
              <a:gd name="T94" fmla="*/ 228600 w 3309"/>
              <a:gd name="T95" fmla="*/ 1023938 h 13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3309" h="1302">
                <a:moveTo>
                  <a:pt x="144" y="645"/>
                </a:moveTo>
                <a:lnTo>
                  <a:pt x="612" y="774"/>
                </a:lnTo>
                <a:lnTo>
                  <a:pt x="1068" y="849"/>
                </a:lnTo>
                <a:lnTo>
                  <a:pt x="1326" y="882"/>
                </a:lnTo>
                <a:lnTo>
                  <a:pt x="1641" y="918"/>
                </a:lnTo>
                <a:lnTo>
                  <a:pt x="1968" y="933"/>
                </a:lnTo>
                <a:lnTo>
                  <a:pt x="2223" y="936"/>
                </a:lnTo>
                <a:lnTo>
                  <a:pt x="2439" y="930"/>
                </a:lnTo>
                <a:lnTo>
                  <a:pt x="2628" y="909"/>
                </a:lnTo>
                <a:lnTo>
                  <a:pt x="2748" y="860"/>
                </a:lnTo>
                <a:lnTo>
                  <a:pt x="2831" y="790"/>
                </a:lnTo>
                <a:lnTo>
                  <a:pt x="2871" y="717"/>
                </a:lnTo>
                <a:lnTo>
                  <a:pt x="2904" y="631"/>
                </a:lnTo>
                <a:lnTo>
                  <a:pt x="2907" y="541"/>
                </a:lnTo>
                <a:lnTo>
                  <a:pt x="2872" y="454"/>
                </a:lnTo>
                <a:lnTo>
                  <a:pt x="2829" y="409"/>
                </a:lnTo>
                <a:lnTo>
                  <a:pt x="2765" y="371"/>
                </a:lnTo>
                <a:lnTo>
                  <a:pt x="2672" y="342"/>
                </a:lnTo>
                <a:lnTo>
                  <a:pt x="2592" y="354"/>
                </a:lnTo>
                <a:lnTo>
                  <a:pt x="2504" y="399"/>
                </a:lnTo>
                <a:lnTo>
                  <a:pt x="2467" y="450"/>
                </a:lnTo>
                <a:lnTo>
                  <a:pt x="2450" y="511"/>
                </a:lnTo>
                <a:lnTo>
                  <a:pt x="2461" y="574"/>
                </a:lnTo>
                <a:lnTo>
                  <a:pt x="2491" y="627"/>
                </a:lnTo>
                <a:lnTo>
                  <a:pt x="2534" y="652"/>
                </a:lnTo>
                <a:lnTo>
                  <a:pt x="2579" y="658"/>
                </a:lnTo>
                <a:lnTo>
                  <a:pt x="2554" y="657"/>
                </a:lnTo>
                <a:lnTo>
                  <a:pt x="2515" y="641"/>
                </a:lnTo>
                <a:lnTo>
                  <a:pt x="2480" y="604"/>
                </a:lnTo>
                <a:lnTo>
                  <a:pt x="2456" y="551"/>
                </a:lnTo>
                <a:lnTo>
                  <a:pt x="2454" y="518"/>
                </a:lnTo>
                <a:lnTo>
                  <a:pt x="2457" y="485"/>
                </a:lnTo>
                <a:lnTo>
                  <a:pt x="2481" y="425"/>
                </a:lnTo>
                <a:lnTo>
                  <a:pt x="2546" y="374"/>
                </a:lnTo>
                <a:lnTo>
                  <a:pt x="2626" y="350"/>
                </a:lnTo>
                <a:lnTo>
                  <a:pt x="2667" y="348"/>
                </a:lnTo>
                <a:lnTo>
                  <a:pt x="2717" y="354"/>
                </a:lnTo>
                <a:lnTo>
                  <a:pt x="2802" y="392"/>
                </a:lnTo>
                <a:lnTo>
                  <a:pt x="2854" y="431"/>
                </a:lnTo>
                <a:lnTo>
                  <a:pt x="2893" y="491"/>
                </a:lnTo>
                <a:lnTo>
                  <a:pt x="2907" y="593"/>
                </a:lnTo>
                <a:lnTo>
                  <a:pt x="2891" y="672"/>
                </a:lnTo>
                <a:lnTo>
                  <a:pt x="2855" y="754"/>
                </a:lnTo>
                <a:lnTo>
                  <a:pt x="2796" y="828"/>
                </a:lnTo>
                <a:lnTo>
                  <a:pt x="2695" y="895"/>
                </a:lnTo>
                <a:lnTo>
                  <a:pt x="2568" y="918"/>
                </a:lnTo>
                <a:lnTo>
                  <a:pt x="2496" y="912"/>
                </a:lnTo>
                <a:lnTo>
                  <a:pt x="2433" y="900"/>
                </a:lnTo>
                <a:lnTo>
                  <a:pt x="2367" y="873"/>
                </a:lnTo>
                <a:lnTo>
                  <a:pt x="2299" y="830"/>
                </a:lnTo>
                <a:lnTo>
                  <a:pt x="2202" y="712"/>
                </a:lnTo>
                <a:lnTo>
                  <a:pt x="2169" y="628"/>
                </a:lnTo>
                <a:lnTo>
                  <a:pt x="2152" y="586"/>
                </a:lnTo>
                <a:lnTo>
                  <a:pt x="2144" y="477"/>
                </a:lnTo>
                <a:lnTo>
                  <a:pt x="2166" y="376"/>
                </a:lnTo>
                <a:lnTo>
                  <a:pt x="2210" y="295"/>
                </a:lnTo>
                <a:lnTo>
                  <a:pt x="2274" y="216"/>
                </a:lnTo>
                <a:lnTo>
                  <a:pt x="2360" y="134"/>
                </a:lnTo>
                <a:lnTo>
                  <a:pt x="2427" y="89"/>
                </a:lnTo>
                <a:lnTo>
                  <a:pt x="2529" y="37"/>
                </a:lnTo>
                <a:lnTo>
                  <a:pt x="2661" y="6"/>
                </a:lnTo>
                <a:lnTo>
                  <a:pt x="2763" y="0"/>
                </a:lnTo>
                <a:lnTo>
                  <a:pt x="2868" y="19"/>
                </a:lnTo>
                <a:lnTo>
                  <a:pt x="2975" y="58"/>
                </a:lnTo>
                <a:lnTo>
                  <a:pt x="3045" y="92"/>
                </a:lnTo>
                <a:lnTo>
                  <a:pt x="3117" y="149"/>
                </a:lnTo>
                <a:lnTo>
                  <a:pt x="3186" y="221"/>
                </a:lnTo>
                <a:lnTo>
                  <a:pt x="3221" y="273"/>
                </a:lnTo>
                <a:lnTo>
                  <a:pt x="3248" y="321"/>
                </a:lnTo>
                <a:lnTo>
                  <a:pt x="3274" y="383"/>
                </a:lnTo>
                <a:lnTo>
                  <a:pt x="3289" y="443"/>
                </a:lnTo>
                <a:lnTo>
                  <a:pt x="3307" y="531"/>
                </a:lnTo>
                <a:lnTo>
                  <a:pt x="3309" y="610"/>
                </a:lnTo>
                <a:lnTo>
                  <a:pt x="3306" y="674"/>
                </a:lnTo>
                <a:lnTo>
                  <a:pt x="3297" y="736"/>
                </a:lnTo>
                <a:lnTo>
                  <a:pt x="3284" y="803"/>
                </a:lnTo>
                <a:lnTo>
                  <a:pt x="3262" y="861"/>
                </a:lnTo>
                <a:lnTo>
                  <a:pt x="3232" y="927"/>
                </a:lnTo>
                <a:lnTo>
                  <a:pt x="3209" y="963"/>
                </a:lnTo>
                <a:lnTo>
                  <a:pt x="3185" y="1002"/>
                </a:lnTo>
                <a:lnTo>
                  <a:pt x="3146" y="1050"/>
                </a:lnTo>
                <a:lnTo>
                  <a:pt x="3103" y="1094"/>
                </a:lnTo>
                <a:lnTo>
                  <a:pt x="3052" y="1142"/>
                </a:lnTo>
                <a:lnTo>
                  <a:pt x="2983" y="1194"/>
                </a:lnTo>
                <a:lnTo>
                  <a:pt x="2925" y="1226"/>
                </a:lnTo>
                <a:lnTo>
                  <a:pt x="2865" y="1256"/>
                </a:lnTo>
                <a:lnTo>
                  <a:pt x="2748" y="1281"/>
                </a:lnTo>
                <a:lnTo>
                  <a:pt x="2658" y="1290"/>
                </a:lnTo>
                <a:lnTo>
                  <a:pt x="2511" y="1302"/>
                </a:lnTo>
                <a:lnTo>
                  <a:pt x="1926" y="1302"/>
                </a:lnTo>
                <a:lnTo>
                  <a:pt x="1326" y="1290"/>
                </a:lnTo>
                <a:lnTo>
                  <a:pt x="930" y="1275"/>
                </a:lnTo>
                <a:lnTo>
                  <a:pt x="618" y="1251"/>
                </a:lnTo>
                <a:lnTo>
                  <a:pt x="342" y="1203"/>
                </a:lnTo>
                <a:lnTo>
                  <a:pt x="0" y="1134"/>
                </a:lnTo>
                <a:lnTo>
                  <a:pt x="144" y="645"/>
                </a:lnTo>
                <a:close/>
              </a:path>
            </a:pathLst>
          </a:custGeom>
          <a:gradFill rotWithShape="0">
            <a:gsLst>
              <a:gs pos="0">
                <a:srgbClr val="FFFF66"/>
              </a:gs>
              <a:gs pos="100000">
                <a:srgbClr val="FFFFCC"/>
              </a:gs>
            </a:gsLst>
            <a:lin ang="8100000" scaled="1"/>
          </a:gradFill>
          <a:ln w="38160" cap="flat">
            <a:solidFill>
              <a:srgbClr val="FF33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  <p:sp>
        <p:nvSpPr>
          <p:cNvPr id="73733" name="Text Box 5"/>
          <p:cNvSpPr txBox="1">
            <a:spLocks noChangeArrowheads="1"/>
          </p:cNvSpPr>
          <p:nvPr/>
        </p:nvSpPr>
        <p:spPr bwMode="auto">
          <a:xfrm>
            <a:off x="2324100" y="471489"/>
            <a:ext cx="7543800" cy="6429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ctr">
            <a:spAutoFit/>
          </a:bodyPr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spcBef>
                <a:spcPts val="2250"/>
              </a:spcBef>
              <a:buClrTx/>
            </a:pPr>
            <a:r>
              <a:rPr lang="es-CO" altLang="es-CO" sz="3600" b="1">
                <a:solidFill>
                  <a:srgbClr val="FDEA9B"/>
                </a:solidFill>
              </a:rPr>
              <a:t>Oído interno: la cóclea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gradFill rotWithShape="0">
          <a:gsLst>
            <a:gs pos="0">
              <a:srgbClr val="000000"/>
            </a:gs>
            <a:gs pos="50000">
              <a:srgbClr val="003399"/>
            </a:gs>
            <a:gs pos="100000">
              <a:srgbClr val="000000"/>
            </a:gs>
          </a:gsLst>
          <a:lin ang="81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41" name="Text Box 1"/>
          <p:cNvSpPr txBox="1">
            <a:spLocks noChangeArrowheads="1"/>
          </p:cNvSpPr>
          <p:nvPr/>
        </p:nvSpPr>
        <p:spPr bwMode="auto">
          <a:xfrm>
            <a:off x="2466975" y="2142780"/>
            <a:ext cx="7258050" cy="231050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ctr">
            <a:spAutoFit/>
          </a:bodyPr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spcBef>
                <a:spcPts val="3000"/>
              </a:spcBef>
              <a:buClrTx/>
            </a:pPr>
            <a:r>
              <a:rPr lang="es-CO" altLang="es-CO" sz="4800" b="1" i="1">
                <a:solidFill>
                  <a:srgbClr val="FFFF00"/>
                </a:solidFill>
              </a:rPr>
              <a:t>Otra finalidad del oído externo es</a:t>
            </a:r>
            <a:r>
              <a:rPr lang="es-CO" altLang="es-CO" sz="4800" b="1" i="1">
                <a:solidFill>
                  <a:srgbClr val="FFED01"/>
                </a:solidFill>
              </a:rPr>
              <a:t> </a:t>
            </a:r>
            <a:r>
              <a:rPr lang="es-CO" altLang="es-CO" sz="4800" b="1" i="1">
                <a:solidFill>
                  <a:srgbClr val="FF99FF"/>
                </a:solidFill>
              </a:rPr>
              <a:t>proteger </a:t>
            </a:r>
            <a:r>
              <a:rPr lang="es-CO" altLang="es-CO" sz="4800" b="1" i="1">
                <a:solidFill>
                  <a:srgbClr val="FFFF00"/>
                </a:solidFill>
              </a:rPr>
              <a:t>al tímpano y al oído medio.</a:t>
            </a:r>
          </a:p>
        </p:txBody>
      </p:sp>
    </p:spTree>
  </p:cSld>
  <p:clrMapOvr>
    <a:masterClrMapping/>
  </p:clrMapOvr>
  <p:transition>
    <p:dissolve/>
  </p:transition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gradFill rotWithShape="0">
          <a:gsLst>
            <a:gs pos="0">
              <a:srgbClr val="000000"/>
            </a:gs>
            <a:gs pos="50000">
              <a:srgbClr val="333399"/>
            </a:gs>
            <a:gs pos="100000">
              <a:srgbClr val="000000"/>
            </a:gs>
          </a:gsLst>
          <a:lin ang="81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754" name="Freeform 2"/>
          <p:cNvSpPr>
            <a:spLocks noChangeArrowheads="1"/>
          </p:cNvSpPr>
          <p:nvPr/>
        </p:nvSpPr>
        <p:spPr bwMode="auto">
          <a:xfrm>
            <a:off x="2514601" y="3048001"/>
            <a:ext cx="5840413" cy="1876425"/>
          </a:xfrm>
          <a:custGeom>
            <a:avLst/>
            <a:gdLst>
              <a:gd name="G0" fmla="+- 1 0 0"/>
              <a:gd name="G1" fmla="+- 1 0 0"/>
              <a:gd name="G2" fmla="+- 1 0 0"/>
              <a:gd name="G3" fmla="+- 1 0 0"/>
              <a:gd name="G4" fmla="+- 1 0 0"/>
              <a:gd name="G5" fmla="*/ 1 18427 45376"/>
              <a:gd name="G6" fmla="+- 1 0 0"/>
              <a:gd name="G7" fmla="+- 1 0 0"/>
              <a:gd name="G8" fmla="+- 1 0 0"/>
              <a:gd name="G9" fmla="+- 1 0 0"/>
              <a:gd name="G10" fmla="+- 1 0 0"/>
              <a:gd name="G11" fmla="+- 1 0 0"/>
              <a:gd name="G12" fmla="+- 1 0 0"/>
              <a:gd name="G13" fmla="+- 1 0 0"/>
              <a:gd name="G14" fmla="+- 1 0 0"/>
              <a:gd name="G15" fmla="+- 1 0 0"/>
              <a:gd name="G16" fmla="+- 1 0 0"/>
              <a:gd name="G17" fmla="+- 1 0 0"/>
              <a:gd name="G18" fmla="+- 1 0 0"/>
              <a:gd name="G19" fmla="+- 1 0 0"/>
              <a:gd name="G20" fmla="+- 1512 0 0"/>
              <a:gd name="G21" fmla="+- 1 0 0"/>
              <a:gd name="G22" fmla="+- 1 0 0"/>
              <a:gd name="G23" fmla="+- 1 0 0"/>
              <a:gd name="G24" fmla="+- 1 0 0"/>
              <a:gd name="G25" fmla="+- 1 0 0"/>
              <a:gd name="G26" fmla="+- 1 0 0"/>
              <a:gd name="G27" fmla="+- 1 0 0"/>
              <a:gd name="G28" fmla="+- 1 0 0"/>
              <a:gd name="G29" fmla="+- 1 0 0"/>
              <a:gd name="G30" fmla="+- 1 0 0"/>
              <a:gd name="G31" fmla="+- 1 0 0"/>
              <a:gd name="G32" fmla="*/ 1 821 36096"/>
              <a:gd name="G33" fmla="+- 1 0 0"/>
              <a:gd name="G34" fmla="+- 1 0 0"/>
              <a:gd name="G35" fmla="+- 1 0 0"/>
              <a:gd name="G36" fmla="+- 1 0 0"/>
              <a:gd name="G37" fmla="+- 1 0 0"/>
              <a:gd name="G38" fmla="+- 1 0 0"/>
              <a:gd name="G39" fmla="+- 1 0 0"/>
              <a:gd name="G40" fmla="+- 1 0 0"/>
              <a:gd name="G41" fmla="+- 1 0 0"/>
              <a:gd name="G42" fmla="+- 1 0 0"/>
              <a:gd name="G43" fmla="+- 1 0 0"/>
              <a:gd name="G44" fmla="+- 1 0 0"/>
              <a:gd name="G45" fmla="+- 1 0 0"/>
              <a:gd name="G46" fmla="+- 1 0 0"/>
              <a:gd name="G47" fmla="+- 1 0 0"/>
              <a:gd name="G48" fmla="+- 1 0 0"/>
              <a:gd name="G49" fmla="+- 1 0 0"/>
              <a:gd name="G50" fmla="*/ 1 31775 3044"/>
              <a:gd name="G51" fmla="+- 1 0 0"/>
              <a:gd name="G52" fmla="+- 1 0 0"/>
              <a:gd name="G53" fmla="+- 1 0 0"/>
              <a:gd name="G54" fmla="+- 1 0 0"/>
              <a:gd name="G55" fmla="+- 1 0 0"/>
              <a:gd name="G56" fmla="+- 1 0 0"/>
              <a:gd name="G57" fmla="+- 1 0 0"/>
              <a:gd name="G58" fmla="+- 1 0 0"/>
              <a:gd name="G59" fmla="+- 1 0 0"/>
              <a:gd name="G60" fmla="+- 1 0 0"/>
              <a:gd name="G61" fmla="+- 1 0 0"/>
              <a:gd name="G62" fmla="+- 1 0 0"/>
              <a:gd name="G63" fmla="+- 1 0 0"/>
              <a:gd name="G64" fmla="+- 1 0 0"/>
              <a:gd name="G65" fmla="+- 1 0 0"/>
              <a:gd name="T0" fmla="*/ 4930775 w 3679"/>
              <a:gd name="T1" fmla="*/ 1239838 h 1182"/>
              <a:gd name="T2" fmla="*/ 5183188 w 3679"/>
              <a:gd name="T3" fmla="*/ 1106488 h 1182"/>
              <a:gd name="T4" fmla="*/ 5257800 w 3679"/>
              <a:gd name="T5" fmla="*/ 904875 h 1182"/>
              <a:gd name="T6" fmla="*/ 5200650 w 3679"/>
              <a:gd name="T7" fmla="*/ 635000 h 1182"/>
              <a:gd name="T8" fmla="*/ 4995863 w 3679"/>
              <a:gd name="T9" fmla="*/ 492125 h 1182"/>
              <a:gd name="T10" fmla="*/ 4805363 w 3679"/>
              <a:gd name="T11" fmla="*/ 541338 h 1182"/>
              <a:gd name="T12" fmla="*/ 4722813 w 3679"/>
              <a:gd name="T13" fmla="*/ 688975 h 1182"/>
              <a:gd name="T14" fmla="*/ 4724400 w 3679"/>
              <a:gd name="T15" fmla="*/ 722313 h 1182"/>
              <a:gd name="T16" fmla="*/ 4768850 w 3679"/>
              <a:gd name="T17" fmla="*/ 584200 h 1182"/>
              <a:gd name="T18" fmla="*/ 4886325 w 3679"/>
              <a:gd name="T19" fmla="*/ 504825 h 1182"/>
              <a:gd name="T20" fmla="*/ 5040313 w 3679"/>
              <a:gd name="T21" fmla="*/ 500063 h 1182"/>
              <a:gd name="T22" fmla="*/ 5222875 w 3679"/>
              <a:gd name="T23" fmla="*/ 684213 h 1182"/>
              <a:gd name="T24" fmla="*/ 5260975 w 3679"/>
              <a:gd name="T25" fmla="*/ 823913 h 1182"/>
              <a:gd name="T26" fmla="*/ 5210175 w 3679"/>
              <a:gd name="T27" fmla="*/ 1068388 h 1182"/>
              <a:gd name="T28" fmla="*/ 4989513 w 3679"/>
              <a:gd name="T29" fmla="*/ 1225550 h 1182"/>
              <a:gd name="T30" fmla="*/ 4721225 w 3679"/>
              <a:gd name="T31" fmla="*/ 1223963 h 1182"/>
              <a:gd name="T32" fmla="*/ 4557713 w 3679"/>
              <a:gd name="T33" fmla="*/ 1150938 h 1182"/>
              <a:gd name="T34" fmla="*/ 4335463 w 3679"/>
              <a:gd name="T35" fmla="*/ 868363 h 1182"/>
              <a:gd name="T36" fmla="*/ 4298950 w 3679"/>
              <a:gd name="T37" fmla="*/ 654050 h 1182"/>
              <a:gd name="T38" fmla="*/ 4340225 w 3679"/>
              <a:gd name="T39" fmla="*/ 419100 h 1182"/>
              <a:gd name="T40" fmla="*/ 4584700 w 3679"/>
              <a:gd name="T41" fmla="*/ 125413 h 1182"/>
              <a:gd name="T42" fmla="*/ 4800600 w 3679"/>
              <a:gd name="T43" fmla="*/ 15875 h 1182"/>
              <a:gd name="T44" fmla="*/ 5108575 w 3679"/>
              <a:gd name="T45" fmla="*/ 28575 h 1182"/>
              <a:gd name="T46" fmla="*/ 5422900 w 3679"/>
              <a:gd name="T47" fmla="*/ 179388 h 1182"/>
              <a:gd name="T48" fmla="*/ 5651500 w 3679"/>
              <a:gd name="T49" fmla="*/ 388938 h 1182"/>
              <a:gd name="T50" fmla="*/ 5818188 w 3679"/>
              <a:gd name="T51" fmla="*/ 725488 h 1182"/>
              <a:gd name="T52" fmla="*/ 5832475 w 3679"/>
              <a:gd name="T53" fmla="*/ 1073150 h 1182"/>
              <a:gd name="T54" fmla="*/ 5762625 w 3679"/>
              <a:gd name="T55" fmla="*/ 1331913 h 1182"/>
              <a:gd name="T56" fmla="*/ 5624513 w 3679"/>
              <a:gd name="T57" fmla="*/ 1549400 h 1182"/>
              <a:gd name="T58" fmla="*/ 5483225 w 3679"/>
              <a:gd name="T59" fmla="*/ 1681163 h 1182"/>
              <a:gd name="T60" fmla="*/ 5286375 w 3679"/>
              <a:gd name="T61" fmla="*/ 1781175 h 1182"/>
              <a:gd name="T62" fmla="*/ 0 w 3679"/>
              <a:gd name="T63" fmla="*/ 1876425 h 1182"/>
              <a:gd name="T64" fmla="*/ 4784725 w 3679"/>
              <a:gd name="T65" fmla="*/ 1230313 h 11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3679" h="1182">
                <a:moveTo>
                  <a:pt x="3014" y="775"/>
                </a:moveTo>
                <a:lnTo>
                  <a:pt x="3106" y="781"/>
                </a:lnTo>
                <a:lnTo>
                  <a:pt x="3193" y="757"/>
                </a:lnTo>
                <a:lnTo>
                  <a:pt x="3265" y="697"/>
                </a:lnTo>
                <a:lnTo>
                  <a:pt x="3295" y="642"/>
                </a:lnTo>
                <a:lnTo>
                  <a:pt x="3312" y="570"/>
                </a:lnTo>
                <a:lnTo>
                  <a:pt x="3312" y="473"/>
                </a:lnTo>
                <a:lnTo>
                  <a:pt x="3276" y="400"/>
                </a:lnTo>
                <a:lnTo>
                  <a:pt x="3207" y="330"/>
                </a:lnTo>
                <a:lnTo>
                  <a:pt x="3147" y="310"/>
                </a:lnTo>
                <a:lnTo>
                  <a:pt x="3084" y="312"/>
                </a:lnTo>
                <a:lnTo>
                  <a:pt x="3027" y="341"/>
                </a:lnTo>
                <a:lnTo>
                  <a:pt x="2986" y="386"/>
                </a:lnTo>
                <a:lnTo>
                  <a:pt x="2975" y="434"/>
                </a:lnTo>
                <a:lnTo>
                  <a:pt x="2983" y="479"/>
                </a:lnTo>
                <a:lnTo>
                  <a:pt x="2976" y="455"/>
                </a:lnTo>
                <a:lnTo>
                  <a:pt x="2980" y="413"/>
                </a:lnTo>
                <a:lnTo>
                  <a:pt x="3004" y="368"/>
                </a:lnTo>
                <a:lnTo>
                  <a:pt x="3048" y="329"/>
                </a:lnTo>
                <a:lnTo>
                  <a:pt x="3078" y="318"/>
                </a:lnTo>
                <a:lnTo>
                  <a:pt x="3111" y="311"/>
                </a:lnTo>
                <a:lnTo>
                  <a:pt x="3175" y="315"/>
                </a:lnTo>
                <a:lnTo>
                  <a:pt x="3243" y="362"/>
                </a:lnTo>
                <a:lnTo>
                  <a:pt x="3290" y="431"/>
                </a:lnTo>
                <a:lnTo>
                  <a:pt x="3305" y="470"/>
                </a:lnTo>
                <a:lnTo>
                  <a:pt x="3314" y="519"/>
                </a:lnTo>
                <a:lnTo>
                  <a:pt x="3303" y="612"/>
                </a:lnTo>
                <a:lnTo>
                  <a:pt x="3282" y="673"/>
                </a:lnTo>
                <a:lnTo>
                  <a:pt x="3236" y="728"/>
                </a:lnTo>
                <a:lnTo>
                  <a:pt x="3143" y="772"/>
                </a:lnTo>
                <a:lnTo>
                  <a:pt x="3063" y="781"/>
                </a:lnTo>
                <a:lnTo>
                  <a:pt x="2974" y="771"/>
                </a:lnTo>
                <a:lnTo>
                  <a:pt x="2886" y="737"/>
                </a:lnTo>
                <a:lnTo>
                  <a:pt x="2871" y="725"/>
                </a:lnTo>
                <a:lnTo>
                  <a:pt x="2791" y="661"/>
                </a:lnTo>
                <a:lnTo>
                  <a:pt x="2731" y="547"/>
                </a:lnTo>
                <a:lnTo>
                  <a:pt x="2715" y="476"/>
                </a:lnTo>
                <a:lnTo>
                  <a:pt x="2708" y="412"/>
                </a:lnTo>
                <a:lnTo>
                  <a:pt x="2714" y="341"/>
                </a:lnTo>
                <a:lnTo>
                  <a:pt x="2734" y="264"/>
                </a:lnTo>
                <a:lnTo>
                  <a:pt x="2818" y="136"/>
                </a:lnTo>
                <a:lnTo>
                  <a:pt x="2888" y="79"/>
                </a:lnTo>
                <a:lnTo>
                  <a:pt x="2923" y="50"/>
                </a:lnTo>
                <a:lnTo>
                  <a:pt x="3024" y="10"/>
                </a:lnTo>
                <a:lnTo>
                  <a:pt x="3127" y="0"/>
                </a:lnTo>
                <a:lnTo>
                  <a:pt x="3218" y="18"/>
                </a:lnTo>
                <a:lnTo>
                  <a:pt x="3312" y="55"/>
                </a:lnTo>
                <a:lnTo>
                  <a:pt x="3416" y="113"/>
                </a:lnTo>
                <a:lnTo>
                  <a:pt x="3480" y="163"/>
                </a:lnTo>
                <a:lnTo>
                  <a:pt x="3560" y="245"/>
                </a:lnTo>
                <a:lnTo>
                  <a:pt x="3629" y="361"/>
                </a:lnTo>
                <a:lnTo>
                  <a:pt x="3665" y="457"/>
                </a:lnTo>
                <a:lnTo>
                  <a:pt x="3679" y="562"/>
                </a:lnTo>
                <a:lnTo>
                  <a:pt x="3674" y="676"/>
                </a:lnTo>
                <a:lnTo>
                  <a:pt x="3662" y="753"/>
                </a:lnTo>
                <a:lnTo>
                  <a:pt x="3630" y="839"/>
                </a:lnTo>
                <a:lnTo>
                  <a:pt x="3582" y="926"/>
                </a:lnTo>
                <a:lnTo>
                  <a:pt x="3543" y="976"/>
                </a:lnTo>
                <a:lnTo>
                  <a:pt x="3505" y="1016"/>
                </a:lnTo>
                <a:lnTo>
                  <a:pt x="3454" y="1059"/>
                </a:lnTo>
                <a:lnTo>
                  <a:pt x="3401" y="1091"/>
                </a:lnTo>
                <a:lnTo>
                  <a:pt x="3330" y="1122"/>
                </a:lnTo>
                <a:lnTo>
                  <a:pt x="3252" y="1134"/>
                </a:lnTo>
                <a:lnTo>
                  <a:pt x="0" y="1182"/>
                </a:lnTo>
                <a:lnTo>
                  <a:pt x="12" y="636"/>
                </a:lnTo>
                <a:lnTo>
                  <a:pt x="3014" y="775"/>
                </a:lnTo>
                <a:close/>
              </a:path>
            </a:pathLst>
          </a:custGeom>
          <a:gradFill rotWithShape="0">
            <a:gsLst>
              <a:gs pos="0">
                <a:srgbClr val="FFFF66"/>
              </a:gs>
              <a:gs pos="100000">
                <a:srgbClr val="FFFFCC">
                  <a:alpha val="54999"/>
                </a:srgbClr>
              </a:gs>
            </a:gsLst>
            <a:lin ang="8100000" scaled="1"/>
          </a:gradFill>
          <a:ln w="38160" cap="flat">
            <a:solidFill>
              <a:srgbClr val="FF33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  <p:sp>
        <p:nvSpPr>
          <p:cNvPr id="74755" name="Text Box 3"/>
          <p:cNvSpPr txBox="1">
            <a:spLocks noChangeArrowheads="1"/>
          </p:cNvSpPr>
          <p:nvPr/>
        </p:nvSpPr>
        <p:spPr bwMode="auto">
          <a:xfrm>
            <a:off x="2324100" y="471489"/>
            <a:ext cx="7543800" cy="6429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ctr">
            <a:spAutoFit/>
          </a:bodyPr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spcBef>
                <a:spcPts val="2250"/>
              </a:spcBef>
              <a:buClrTx/>
            </a:pPr>
            <a:r>
              <a:rPr lang="es-CO" altLang="es-CO" sz="3600" b="1">
                <a:solidFill>
                  <a:srgbClr val="FDEA9B"/>
                </a:solidFill>
              </a:rPr>
              <a:t>Oído interno: la cóclea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gradFill rotWithShape="0">
          <a:gsLst>
            <a:gs pos="0">
              <a:srgbClr val="000000"/>
            </a:gs>
            <a:gs pos="50000">
              <a:srgbClr val="333399"/>
            </a:gs>
            <a:gs pos="100000">
              <a:srgbClr val="000000"/>
            </a:gs>
          </a:gsLst>
          <a:lin ang="81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778" name="Text Box 2"/>
          <p:cNvSpPr txBox="1">
            <a:spLocks noChangeArrowheads="1"/>
          </p:cNvSpPr>
          <p:nvPr/>
        </p:nvSpPr>
        <p:spPr bwMode="auto">
          <a:xfrm>
            <a:off x="2324100" y="471489"/>
            <a:ext cx="7543800" cy="6429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ctr">
            <a:spAutoFit/>
          </a:bodyPr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spcBef>
                <a:spcPts val="2250"/>
              </a:spcBef>
              <a:buClrTx/>
            </a:pPr>
            <a:r>
              <a:rPr lang="es-CO" altLang="es-CO" sz="3600" b="1">
                <a:solidFill>
                  <a:srgbClr val="FDEA9B"/>
                </a:solidFill>
              </a:rPr>
              <a:t>Oído interno: la cóclea</a:t>
            </a:r>
          </a:p>
        </p:txBody>
      </p:sp>
      <p:sp>
        <p:nvSpPr>
          <p:cNvPr id="75779" name="Freeform 3"/>
          <p:cNvSpPr>
            <a:spLocks noChangeArrowheads="1"/>
          </p:cNvSpPr>
          <p:nvPr/>
        </p:nvSpPr>
        <p:spPr bwMode="auto">
          <a:xfrm>
            <a:off x="2498726" y="3484563"/>
            <a:ext cx="6494463" cy="1477962"/>
          </a:xfrm>
          <a:custGeom>
            <a:avLst/>
            <a:gdLst>
              <a:gd name="G0" fmla="*/ 1 44917 50432"/>
              <a:gd name="G1" fmla="+- 1 0 0"/>
              <a:gd name="G2" fmla="+- 1 0 0"/>
              <a:gd name="G3" fmla="+- 1 0 0"/>
              <a:gd name="G4" fmla="+- 1 0 0"/>
              <a:gd name="G5" fmla="+- 1 0 0"/>
              <a:gd name="G6" fmla="+- 1 0 0"/>
              <a:gd name="G7" fmla="+- 1 0 0"/>
              <a:gd name="G8" fmla="+- 1 0 0"/>
              <a:gd name="G9" fmla="+- 1 0 0"/>
              <a:gd name="G10" fmla="+- 1 0 0"/>
              <a:gd name="G11" fmla="+- 1 0 0"/>
              <a:gd name="G12" fmla="+- 1 0 0"/>
              <a:gd name="G13" fmla="*/ 1 0 0"/>
              <a:gd name="G14" fmla="+- 1 0 0"/>
              <a:gd name="G15" fmla="+- 1 0 0"/>
              <a:gd name="G16" fmla="+- 1 0 0"/>
              <a:gd name="G17" fmla="+- 1 0 0"/>
              <a:gd name="G18" fmla="+- 1 0 0"/>
              <a:gd name="G19" fmla="+- 1 0 0"/>
              <a:gd name="G20" fmla="+- 1 0 0"/>
              <a:gd name="G21" fmla="+- 1 0 0"/>
              <a:gd name="G22" fmla="*/ 1 13729 25216"/>
              <a:gd name="G23" fmla="*/ 1 44917 50432"/>
              <a:gd name="G24" fmla="*/ 1 16385 2"/>
              <a:gd name="G25" fmla="+- 1 0 0"/>
              <a:gd name="G26" fmla="+- 1 0 0"/>
              <a:gd name="G27" fmla="+- 1 0 0"/>
              <a:gd name="G28" fmla="+- 1 0 0"/>
              <a:gd name="G29" fmla="+- 1 0 0"/>
              <a:gd name="G30" fmla="+- 1 0 0"/>
              <a:gd name="G31" fmla="+- 1 0 0"/>
              <a:gd name="G32" fmla="+- 1 0 0"/>
              <a:gd name="G33" fmla="+- 1 0 0"/>
              <a:gd name="G34" fmla="+- 1 0 0"/>
              <a:gd name="G35" fmla="+- 1 0 0"/>
              <a:gd name="G36" fmla="+- 1 0 0"/>
              <a:gd name="G37" fmla="*/ 1 7743 0"/>
              <a:gd name="G38" fmla="*/ 1 35987 55552"/>
              <a:gd name="G39" fmla="*/ G38 1 180"/>
              <a:gd name="G40" fmla="*/ G37 1 G39"/>
              <a:gd name="G41" fmla="*/ 1 0 0"/>
              <a:gd name="G42" fmla="*/ 1 2497 15648"/>
              <a:gd name="G43" fmla="*/ 1 29447 15648"/>
              <a:gd name="T0" fmla="*/ 92 256 1"/>
              <a:gd name="T1" fmla="*/ 0 256 1"/>
              <a:gd name="G44" fmla="+- 0 T0 T1"/>
              <a:gd name="G45" fmla="cos 3188 G44"/>
              <a:gd name="T2" fmla="*/ 91 256 1"/>
              <a:gd name="T3" fmla="*/ 0 256 1"/>
              <a:gd name="G46" fmla="+- 0 T2 T3"/>
              <a:gd name="G47" fmla="sin 54437 G46"/>
              <a:gd name="G48" fmla="*/ 1 26461 12704"/>
              <a:gd name="G49" fmla="+- 90 0 0"/>
              <a:gd name="G50" fmla="+- 40171 0 0"/>
              <a:gd name="G51" fmla="+- 91 0 0"/>
              <a:gd name="T4" fmla="*/ 5710238 w 4091"/>
              <a:gd name="T5" fmla="*/ 858837 h 931"/>
              <a:gd name="T6" fmla="*/ 5865813 w 4091"/>
              <a:gd name="T7" fmla="*/ 842962 h 931"/>
              <a:gd name="T8" fmla="*/ 5949950 w 4091"/>
              <a:gd name="T9" fmla="*/ 788987 h 931"/>
              <a:gd name="T10" fmla="*/ 6011863 w 4091"/>
              <a:gd name="T11" fmla="*/ 709612 h 931"/>
              <a:gd name="T12" fmla="*/ 6032500 w 4091"/>
              <a:gd name="T13" fmla="*/ 609600 h 931"/>
              <a:gd name="T14" fmla="*/ 6018213 w 4091"/>
              <a:gd name="T15" fmla="*/ 514350 h 931"/>
              <a:gd name="T16" fmla="*/ 5969000 w 4091"/>
              <a:gd name="T17" fmla="*/ 454025 h 931"/>
              <a:gd name="T18" fmla="*/ 5905500 w 4091"/>
              <a:gd name="T19" fmla="*/ 417512 h 931"/>
              <a:gd name="T20" fmla="*/ 5942013 w 4091"/>
              <a:gd name="T21" fmla="*/ 433387 h 931"/>
              <a:gd name="T22" fmla="*/ 5989638 w 4091"/>
              <a:gd name="T23" fmla="*/ 481012 h 931"/>
              <a:gd name="T24" fmla="*/ 6021388 w 4091"/>
              <a:gd name="T25" fmla="*/ 555625 h 931"/>
              <a:gd name="T26" fmla="*/ 6026150 w 4091"/>
              <a:gd name="T27" fmla="*/ 647700 h 931"/>
              <a:gd name="T28" fmla="*/ 6010275 w 4091"/>
              <a:gd name="T29" fmla="*/ 696912 h 931"/>
              <a:gd name="T30" fmla="*/ 5984875 w 4091"/>
              <a:gd name="T31" fmla="*/ 744537 h 931"/>
              <a:gd name="T32" fmla="*/ 5916613 w 4091"/>
              <a:gd name="T33" fmla="*/ 819150 h 931"/>
              <a:gd name="T34" fmla="*/ 5791200 w 4091"/>
              <a:gd name="T35" fmla="*/ 855662 h 931"/>
              <a:gd name="T36" fmla="*/ 5657850 w 4091"/>
              <a:gd name="T37" fmla="*/ 844550 h 931"/>
              <a:gd name="T38" fmla="*/ 5595938 w 4091"/>
              <a:gd name="T39" fmla="*/ 823912 h 931"/>
              <a:gd name="T40" fmla="*/ 5526088 w 4091"/>
              <a:gd name="T41" fmla="*/ 787400 h 931"/>
              <a:gd name="T42" fmla="*/ 5422900 w 4091"/>
              <a:gd name="T43" fmla="*/ 681037 h 931"/>
              <a:gd name="T44" fmla="*/ 5367338 w 4091"/>
              <a:gd name="T45" fmla="*/ 593725 h 931"/>
              <a:gd name="T46" fmla="*/ 5346700 w 4091"/>
              <a:gd name="T47" fmla="*/ 482600 h 931"/>
              <a:gd name="T48" fmla="*/ 5384800 w 4091"/>
              <a:gd name="T49" fmla="*/ 323850 h 931"/>
              <a:gd name="T50" fmla="*/ 5453063 w 4091"/>
              <a:gd name="T51" fmla="*/ 215900 h 931"/>
              <a:gd name="T52" fmla="*/ 5554663 w 4091"/>
              <a:gd name="T53" fmla="*/ 115887 h 931"/>
              <a:gd name="T54" fmla="*/ 5684838 w 4091"/>
              <a:gd name="T55" fmla="*/ 41275 h 931"/>
              <a:gd name="T56" fmla="*/ 5713413 w 4091"/>
              <a:gd name="T57" fmla="*/ 34925 h 931"/>
              <a:gd name="T58" fmla="*/ 5873750 w 4091"/>
              <a:gd name="T59" fmla="*/ 0 h 931"/>
              <a:gd name="T60" fmla="*/ 6073775 w 4091"/>
              <a:gd name="T61" fmla="*/ 39687 h 931"/>
              <a:gd name="T62" fmla="*/ 6176963 w 4091"/>
              <a:gd name="T63" fmla="*/ 90487 h 931"/>
              <a:gd name="T64" fmla="*/ 6262688 w 4091"/>
              <a:gd name="T65" fmla="*/ 146050 h 931"/>
              <a:gd name="T66" fmla="*/ 6345238 w 4091"/>
              <a:gd name="T67" fmla="*/ 223837 h 931"/>
              <a:gd name="T68" fmla="*/ 6419850 w 4091"/>
              <a:gd name="T69" fmla="*/ 325437 h 931"/>
              <a:gd name="T70" fmla="*/ 6494463 w 4091"/>
              <a:gd name="T71" fmla="*/ 557212 h 931"/>
              <a:gd name="T72" fmla="*/ 6494463 w 4091"/>
              <a:gd name="T73" fmla="*/ 700087 h 931"/>
              <a:gd name="T74" fmla="*/ 6494463 w 4091"/>
              <a:gd name="T75" fmla="*/ 773112 h 931"/>
              <a:gd name="T76" fmla="*/ 6443663 w 4091"/>
              <a:gd name="T77" fmla="*/ 936625 h 931"/>
              <a:gd name="T78" fmla="*/ 6353175 w 4091"/>
              <a:gd name="T79" fmla="*/ 1074737 h 931"/>
              <a:gd name="T80" fmla="*/ 6240463 w 4091"/>
              <a:gd name="T81" fmla="*/ 1168400 h 931"/>
              <a:gd name="T82" fmla="*/ 6100763 w 4091"/>
              <a:gd name="T83" fmla="*/ 1247775 h 931"/>
              <a:gd name="T84" fmla="*/ 5924550 w 4091"/>
              <a:gd name="T85" fmla="*/ 1317625 h 931"/>
              <a:gd name="T86" fmla="*/ 5799138 w 4091"/>
              <a:gd name="T87" fmla="*/ 1347787 h 931"/>
              <a:gd name="T88" fmla="*/ 5618163 w 4091"/>
              <a:gd name="T89" fmla="*/ 1363662 h 931"/>
              <a:gd name="T90" fmla="*/ 0 w 4091"/>
              <a:gd name="T91" fmla="*/ 1477962 h 931"/>
              <a:gd name="T92" fmla="*/ 19050 w 4091"/>
              <a:gd name="T93" fmla="*/ 576262 h 931"/>
              <a:gd name="T94" fmla="*/ 5583238 w 4091"/>
              <a:gd name="T95" fmla="*/ 820737 h 931"/>
              <a:gd name="T96" fmla="*/ 5710238 w 4091"/>
              <a:gd name="T97" fmla="*/ 858837 h 931"/>
            </a:gdLst>
            <a:ahLst/>
            <a:cxnLst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4091" h="931">
                <a:moveTo>
                  <a:pt x="3597" y="541"/>
                </a:moveTo>
                <a:lnTo>
                  <a:pt x="3695" y="531"/>
                </a:lnTo>
                <a:lnTo>
                  <a:pt x="3748" y="497"/>
                </a:lnTo>
                <a:lnTo>
                  <a:pt x="3787" y="447"/>
                </a:lnTo>
                <a:lnTo>
                  <a:pt x="3800" y="384"/>
                </a:lnTo>
                <a:lnTo>
                  <a:pt x="3791" y="324"/>
                </a:lnTo>
                <a:lnTo>
                  <a:pt x="3760" y="286"/>
                </a:lnTo>
                <a:lnTo>
                  <a:pt x="3720" y="263"/>
                </a:lnTo>
                <a:lnTo>
                  <a:pt x="3743" y="273"/>
                </a:lnTo>
                <a:lnTo>
                  <a:pt x="3773" y="303"/>
                </a:lnTo>
                <a:lnTo>
                  <a:pt x="3793" y="350"/>
                </a:lnTo>
                <a:lnTo>
                  <a:pt x="3796" y="408"/>
                </a:lnTo>
                <a:lnTo>
                  <a:pt x="3786" y="439"/>
                </a:lnTo>
                <a:lnTo>
                  <a:pt x="3770" y="469"/>
                </a:lnTo>
                <a:lnTo>
                  <a:pt x="3727" y="516"/>
                </a:lnTo>
                <a:lnTo>
                  <a:pt x="3648" y="539"/>
                </a:lnTo>
                <a:lnTo>
                  <a:pt x="3564" y="532"/>
                </a:lnTo>
                <a:lnTo>
                  <a:pt x="3525" y="519"/>
                </a:lnTo>
                <a:lnTo>
                  <a:pt x="3481" y="496"/>
                </a:lnTo>
                <a:lnTo>
                  <a:pt x="3416" y="429"/>
                </a:lnTo>
                <a:lnTo>
                  <a:pt x="3381" y="374"/>
                </a:lnTo>
                <a:lnTo>
                  <a:pt x="3368" y="304"/>
                </a:lnTo>
                <a:lnTo>
                  <a:pt x="3392" y="204"/>
                </a:lnTo>
                <a:lnTo>
                  <a:pt x="3435" y="136"/>
                </a:lnTo>
                <a:lnTo>
                  <a:pt x="3499" y="73"/>
                </a:lnTo>
                <a:lnTo>
                  <a:pt x="3581" y="26"/>
                </a:lnTo>
                <a:lnTo>
                  <a:pt x="3599" y="22"/>
                </a:lnTo>
                <a:lnTo>
                  <a:pt x="3700" y="0"/>
                </a:lnTo>
                <a:lnTo>
                  <a:pt x="3826" y="25"/>
                </a:lnTo>
                <a:lnTo>
                  <a:pt x="3891" y="57"/>
                </a:lnTo>
                <a:lnTo>
                  <a:pt x="3945" y="92"/>
                </a:lnTo>
                <a:lnTo>
                  <a:pt x="3997" y="141"/>
                </a:lnTo>
                <a:lnTo>
                  <a:pt x="4044" y="205"/>
                </a:lnTo>
                <a:lnTo>
                  <a:pt x="4091" y="351"/>
                </a:lnTo>
                <a:lnTo>
                  <a:pt x="4091" y="441"/>
                </a:lnTo>
                <a:lnTo>
                  <a:pt x="4091" y="487"/>
                </a:lnTo>
                <a:lnTo>
                  <a:pt x="4059" y="590"/>
                </a:lnTo>
                <a:lnTo>
                  <a:pt x="4002" y="677"/>
                </a:lnTo>
                <a:lnTo>
                  <a:pt x="3931" y="736"/>
                </a:lnTo>
                <a:lnTo>
                  <a:pt x="3843" y="786"/>
                </a:lnTo>
                <a:lnTo>
                  <a:pt x="3732" y="830"/>
                </a:lnTo>
                <a:lnTo>
                  <a:pt x="3653" y="849"/>
                </a:lnTo>
                <a:lnTo>
                  <a:pt x="3539" y="859"/>
                </a:lnTo>
                <a:lnTo>
                  <a:pt x="0" y="931"/>
                </a:lnTo>
                <a:lnTo>
                  <a:pt x="12" y="363"/>
                </a:lnTo>
                <a:lnTo>
                  <a:pt x="3517" y="517"/>
                </a:lnTo>
                <a:lnTo>
                  <a:pt x="3597" y="541"/>
                </a:lnTo>
                <a:close/>
              </a:path>
            </a:pathLst>
          </a:custGeom>
          <a:gradFill rotWithShape="0">
            <a:gsLst>
              <a:gs pos="0">
                <a:srgbClr val="FFFF66"/>
              </a:gs>
              <a:gs pos="100000">
                <a:srgbClr val="FFFFCC">
                  <a:alpha val="54999"/>
                </a:srgbClr>
              </a:gs>
            </a:gsLst>
            <a:lin ang="8100000" scaled="1"/>
          </a:gradFill>
          <a:ln w="38160" cap="flat">
            <a:solidFill>
              <a:srgbClr val="FF33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gradFill rotWithShape="0">
          <a:gsLst>
            <a:gs pos="0">
              <a:srgbClr val="000000"/>
            </a:gs>
            <a:gs pos="50000">
              <a:srgbClr val="333399"/>
            </a:gs>
            <a:gs pos="100000">
              <a:srgbClr val="000000"/>
            </a:gs>
          </a:gsLst>
          <a:lin ang="81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802" name="Text Box 2"/>
          <p:cNvSpPr txBox="1">
            <a:spLocks noChangeArrowheads="1"/>
          </p:cNvSpPr>
          <p:nvPr/>
        </p:nvSpPr>
        <p:spPr bwMode="auto">
          <a:xfrm>
            <a:off x="2324100" y="471489"/>
            <a:ext cx="7543800" cy="6429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ctr">
            <a:spAutoFit/>
          </a:bodyPr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spcBef>
                <a:spcPts val="2250"/>
              </a:spcBef>
              <a:buClrTx/>
            </a:pPr>
            <a:r>
              <a:rPr lang="es-CO" altLang="es-CO" sz="3600" b="1">
                <a:solidFill>
                  <a:srgbClr val="FDEA9B"/>
                </a:solidFill>
              </a:rPr>
              <a:t>Oído interno: la cóclea</a:t>
            </a:r>
          </a:p>
        </p:txBody>
      </p:sp>
      <p:sp>
        <p:nvSpPr>
          <p:cNvPr id="76803" name="Freeform 3"/>
          <p:cNvSpPr>
            <a:spLocks noChangeArrowheads="1"/>
          </p:cNvSpPr>
          <p:nvPr/>
        </p:nvSpPr>
        <p:spPr bwMode="auto">
          <a:xfrm>
            <a:off x="2495551" y="3848101"/>
            <a:ext cx="6710363" cy="1114425"/>
          </a:xfrm>
          <a:custGeom>
            <a:avLst/>
            <a:gdLst>
              <a:gd name="G0" fmla="+- 1 0 0"/>
              <a:gd name="G1" fmla="+- 1 0 0"/>
              <a:gd name="G2" fmla="+- 1 0 0"/>
              <a:gd name="G3" fmla="+- 1 0 0"/>
              <a:gd name="G4" fmla="+- 1 0 0"/>
              <a:gd name="G5" fmla="+- 1 0 0"/>
              <a:gd name="G6" fmla="+- 1 0 0"/>
              <a:gd name="G7" fmla="+- 1 0 0"/>
              <a:gd name="G8" fmla="+- 1 0 0"/>
              <a:gd name="G9" fmla="+- 1 0 0"/>
              <a:gd name="G10" fmla="+- 1 0 0"/>
              <a:gd name="G11" fmla="+- 1 0 0"/>
              <a:gd name="G12" fmla="+- 1 0 0"/>
              <a:gd name="G13" fmla="+- 1 0 0"/>
              <a:gd name="G14" fmla="+- 1 0 0"/>
              <a:gd name="G15" fmla="+- 588 0 0"/>
              <a:gd name="G16" fmla="+- 1 0 0"/>
              <a:gd name="G17" fmla="+- 1 0 0"/>
              <a:gd name="G18" fmla="+- 1 0 0"/>
              <a:gd name="G19" fmla="+- 1 0 0"/>
              <a:gd name="G20" fmla="+- 1 0 0"/>
              <a:gd name="G21" fmla="+- 1 0 0"/>
              <a:gd name="G22" fmla="+- 1 0 0"/>
              <a:gd name="G23" fmla="+- 1 0 0"/>
              <a:gd name="G24" fmla="+- 1 0 0"/>
              <a:gd name="G25" fmla="+- 1 0 0"/>
              <a:gd name="G26" fmla="*/ 1 53007 3805"/>
              <a:gd name="G27" fmla="+- 1 0 0"/>
              <a:gd name="G28" fmla="+- 1 0 0"/>
              <a:gd name="G29" fmla="+- 1 0 0"/>
              <a:gd name="G30" fmla="+- 1 0 0"/>
              <a:gd name="G31" fmla="+- 1 0 0"/>
              <a:gd name="G32" fmla="+- 1 0 0"/>
              <a:gd name="G33" fmla="+- 1 0 0"/>
              <a:gd name="T0" fmla="*/ 5967413 w 4227"/>
              <a:gd name="T1" fmla="*/ 517525 h 702"/>
              <a:gd name="T2" fmla="*/ 6045200 w 4227"/>
              <a:gd name="T3" fmla="*/ 581025 h 702"/>
              <a:gd name="T4" fmla="*/ 6137275 w 4227"/>
              <a:gd name="T5" fmla="*/ 612775 h 702"/>
              <a:gd name="T6" fmla="*/ 6213475 w 4227"/>
              <a:gd name="T7" fmla="*/ 596900 h 702"/>
              <a:gd name="T8" fmla="*/ 6275388 w 4227"/>
              <a:gd name="T9" fmla="*/ 558800 h 702"/>
              <a:gd name="T10" fmla="*/ 6243638 w 4227"/>
              <a:gd name="T11" fmla="*/ 582613 h 702"/>
              <a:gd name="T12" fmla="*/ 6180138 w 4227"/>
              <a:gd name="T13" fmla="*/ 603250 h 702"/>
              <a:gd name="T14" fmla="*/ 6099175 w 4227"/>
              <a:gd name="T15" fmla="*/ 596900 h 702"/>
              <a:gd name="T16" fmla="*/ 6015038 w 4227"/>
              <a:gd name="T17" fmla="*/ 558800 h 702"/>
              <a:gd name="T18" fmla="*/ 5978525 w 4227"/>
              <a:gd name="T19" fmla="*/ 520700 h 702"/>
              <a:gd name="T20" fmla="*/ 5948363 w 4227"/>
              <a:gd name="T21" fmla="*/ 476250 h 702"/>
              <a:gd name="T22" fmla="*/ 5913438 w 4227"/>
              <a:gd name="T23" fmla="*/ 381000 h 702"/>
              <a:gd name="T24" fmla="*/ 5940425 w 4227"/>
              <a:gd name="T25" fmla="*/ 254000 h 702"/>
              <a:gd name="T26" fmla="*/ 6011863 w 4227"/>
              <a:gd name="T27" fmla="*/ 141288 h 702"/>
              <a:gd name="T28" fmla="*/ 6057900 w 4227"/>
              <a:gd name="T29" fmla="*/ 95250 h 702"/>
              <a:gd name="T30" fmla="*/ 6122988 w 4227"/>
              <a:gd name="T31" fmla="*/ 50800 h 702"/>
              <a:gd name="T32" fmla="*/ 6265863 w 4227"/>
              <a:gd name="T33" fmla="*/ 7938 h 702"/>
              <a:gd name="T34" fmla="*/ 6369050 w 4227"/>
              <a:gd name="T35" fmla="*/ 0 h 702"/>
              <a:gd name="T36" fmla="*/ 6477000 w 4227"/>
              <a:gd name="T37" fmla="*/ 33338 h 702"/>
              <a:gd name="T38" fmla="*/ 6599238 w 4227"/>
              <a:gd name="T39" fmla="*/ 139700 h 702"/>
              <a:gd name="T40" fmla="*/ 6664325 w 4227"/>
              <a:gd name="T41" fmla="*/ 250825 h 702"/>
              <a:gd name="T42" fmla="*/ 6705600 w 4227"/>
              <a:gd name="T43" fmla="*/ 387350 h 702"/>
              <a:gd name="T44" fmla="*/ 6710363 w 4227"/>
              <a:gd name="T45" fmla="*/ 536575 h 702"/>
              <a:gd name="T46" fmla="*/ 6702425 w 4227"/>
              <a:gd name="T47" fmla="*/ 565150 h 702"/>
              <a:gd name="T48" fmla="*/ 6659563 w 4227"/>
              <a:gd name="T49" fmla="*/ 723900 h 702"/>
              <a:gd name="T50" fmla="*/ 6586538 w 4227"/>
              <a:gd name="T51" fmla="*/ 819150 h 702"/>
              <a:gd name="T52" fmla="*/ 6448425 w 4227"/>
              <a:gd name="T53" fmla="*/ 923925 h 702"/>
              <a:gd name="T54" fmla="*/ 6357938 w 4227"/>
              <a:gd name="T55" fmla="*/ 957263 h 702"/>
              <a:gd name="T56" fmla="*/ 6253163 w 4227"/>
              <a:gd name="T57" fmla="*/ 985838 h 702"/>
              <a:gd name="T58" fmla="*/ 6119813 w 4227"/>
              <a:gd name="T59" fmla="*/ 1000125 h 702"/>
              <a:gd name="T60" fmla="*/ 0 w 4227"/>
              <a:gd name="T61" fmla="*/ 1114425 h 702"/>
              <a:gd name="T62" fmla="*/ 28575 w 4227"/>
              <a:gd name="T63" fmla="*/ 209550 h 702"/>
              <a:gd name="T64" fmla="*/ 5948363 w 4227"/>
              <a:gd name="T65" fmla="*/ 476250 h 702"/>
              <a:gd name="T66" fmla="*/ 5967413 w 4227"/>
              <a:gd name="T67" fmla="*/ 517525 h 7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4227" h="702">
                <a:moveTo>
                  <a:pt x="3759" y="326"/>
                </a:moveTo>
                <a:lnTo>
                  <a:pt x="3808" y="366"/>
                </a:lnTo>
                <a:lnTo>
                  <a:pt x="3866" y="386"/>
                </a:lnTo>
                <a:lnTo>
                  <a:pt x="3914" y="376"/>
                </a:lnTo>
                <a:lnTo>
                  <a:pt x="3953" y="352"/>
                </a:lnTo>
                <a:lnTo>
                  <a:pt x="3933" y="367"/>
                </a:lnTo>
                <a:lnTo>
                  <a:pt x="3893" y="380"/>
                </a:lnTo>
                <a:lnTo>
                  <a:pt x="3842" y="376"/>
                </a:lnTo>
                <a:lnTo>
                  <a:pt x="3789" y="352"/>
                </a:lnTo>
                <a:lnTo>
                  <a:pt x="3766" y="328"/>
                </a:lnTo>
                <a:lnTo>
                  <a:pt x="3747" y="300"/>
                </a:lnTo>
                <a:lnTo>
                  <a:pt x="3725" y="240"/>
                </a:lnTo>
                <a:lnTo>
                  <a:pt x="3742" y="160"/>
                </a:lnTo>
                <a:lnTo>
                  <a:pt x="3787" y="89"/>
                </a:lnTo>
                <a:lnTo>
                  <a:pt x="3816" y="60"/>
                </a:lnTo>
                <a:lnTo>
                  <a:pt x="3857" y="32"/>
                </a:lnTo>
                <a:lnTo>
                  <a:pt x="3947" y="5"/>
                </a:lnTo>
                <a:lnTo>
                  <a:pt x="4012" y="0"/>
                </a:lnTo>
                <a:lnTo>
                  <a:pt x="4080" y="21"/>
                </a:lnTo>
                <a:lnTo>
                  <a:pt x="4157" y="88"/>
                </a:lnTo>
                <a:lnTo>
                  <a:pt x="4198" y="158"/>
                </a:lnTo>
                <a:lnTo>
                  <a:pt x="4224" y="244"/>
                </a:lnTo>
                <a:lnTo>
                  <a:pt x="4227" y="338"/>
                </a:lnTo>
                <a:lnTo>
                  <a:pt x="4222" y="356"/>
                </a:lnTo>
                <a:lnTo>
                  <a:pt x="4195" y="456"/>
                </a:lnTo>
                <a:lnTo>
                  <a:pt x="4149" y="516"/>
                </a:lnTo>
                <a:lnTo>
                  <a:pt x="4062" y="582"/>
                </a:lnTo>
                <a:lnTo>
                  <a:pt x="4005" y="603"/>
                </a:lnTo>
                <a:lnTo>
                  <a:pt x="3939" y="621"/>
                </a:lnTo>
                <a:lnTo>
                  <a:pt x="3855" y="630"/>
                </a:lnTo>
                <a:lnTo>
                  <a:pt x="0" y="702"/>
                </a:lnTo>
                <a:lnTo>
                  <a:pt x="18" y="132"/>
                </a:lnTo>
                <a:lnTo>
                  <a:pt x="3747" y="300"/>
                </a:lnTo>
                <a:lnTo>
                  <a:pt x="3759" y="326"/>
                </a:lnTo>
                <a:close/>
              </a:path>
            </a:pathLst>
          </a:custGeom>
          <a:gradFill rotWithShape="0">
            <a:gsLst>
              <a:gs pos="0">
                <a:srgbClr val="FFFF66"/>
              </a:gs>
              <a:gs pos="100000">
                <a:srgbClr val="FFFFCC">
                  <a:alpha val="54999"/>
                </a:srgbClr>
              </a:gs>
            </a:gsLst>
            <a:lin ang="8100000" scaled="1"/>
          </a:gradFill>
          <a:ln w="38160" cap="flat">
            <a:solidFill>
              <a:srgbClr val="FF33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gradFill rotWithShape="0">
          <a:gsLst>
            <a:gs pos="0">
              <a:srgbClr val="000000"/>
            </a:gs>
            <a:gs pos="50000">
              <a:srgbClr val="333399"/>
            </a:gs>
            <a:gs pos="100000">
              <a:srgbClr val="000000"/>
            </a:gs>
          </a:gsLst>
          <a:lin ang="81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826" name="Text Box 2"/>
          <p:cNvSpPr txBox="1">
            <a:spLocks noChangeArrowheads="1"/>
          </p:cNvSpPr>
          <p:nvPr/>
        </p:nvSpPr>
        <p:spPr bwMode="auto">
          <a:xfrm>
            <a:off x="2324100" y="471489"/>
            <a:ext cx="7543800" cy="6429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ctr">
            <a:spAutoFit/>
          </a:bodyPr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spcBef>
                <a:spcPts val="2250"/>
              </a:spcBef>
              <a:buClrTx/>
            </a:pPr>
            <a:r>
              <a:rPr lang="es-CO" altLang="es-CO" sz="3600" b="1">
                <a:solidFill>
                  <a:srgbClr val="FDEA9B"/>
                </a:solidFill>
              </a:rPr>
              <a:t>Oído interno: la cóclea</a:t>
            </a:r>
          </a:p>
        </p:txBody>
      </p:sp>
      <p:sp>
        <p:nvSpPr>
          <p:cNvPr id="77827" name="Freeform 3"/>
          <p:cNvSpPr>
            <a:spLocks noChangeArrowheads="1"/>
          </p:cNvSpPr>
          <p:nvPr/>
        </p:nvSpPr>
        <p:spPr bwMode="auto">
          <a:xfrm>
            <a:off x="2495550" y="4057651"/>
            <a:ext cx="7043738" cy="904875"/>
          </a:xfrm>
          <a:custGeom>
            <a:avLst/>
            <a:gdLst>
              <a:gd name="G0" fmla="+- 1 0 0"/>
              <a:gd name="G1" fmla="+- 1 0 0"/>
              <a:gd name="G2" fmla="+- 1 0 0"/>
              <a:gd name="G3" fmla="+- 1 0 0"/>
              <a:gd name="G4" fmla="+- 1 0 0"/>
              <a:gd name="G5" fmla="+- 588 0 0"/>
              <a:gd name="G6" fmla="+- 1 0 0"/>
              <a:gd name="G7" fmla="*/ 1 16385 2"/>
              <a:gd name="G8" fmla="+- 1 0 0"/>
              <a:gd name="G9" fmla="+- 1 0 0"/>
              <a:gd name="G10" fmla="*/ 1 7011 51200"/>
              <a:gd name="G11" fmla="+- 4 0 0"/>
              <a:gd name="G12" fmla="+- 1 0 0"/>
              <a:gd name="T0" fmla="*/ 6777038 w 4437"/>
              <a:gd name="T1" fmla="*/ 304800 h 570"/>
              <a:gd name="T2" fmla="*/ 6858000 w 4437"/>
              <a:gd name="T3" fmla="*/ 314325 h 570"/>
              <a:gd name="T4" fmla="*/ 6953250 w 4437"/>
              <a:gd name="T5" fmla="*/ 357188 h 570"/>
              <a:gd name="T6" fmla="*/ 7015163 w 4437"/>
              <a:gd name="T7" fmla="*/ 423863 h 570"/>
              <a:gd name="T8" fmla="*/ 7043738 w 4437"/>
              <a:gd name="T9" fmla="*/ 519113 h 570"/>
              <a:gd name="T10" fmla="*/ 7043738 w 4437"/>
              <a:gd name="T11" fmla="*/ 600075 h 570"/>
              <a:gd name="T12" fmla="*/ 7015163 w 4437"/>
              <a:gd name="T13" fmla="*/ 676275 h 570"/>
              <a:gd name="T14" fmla="*/ 6958013 w 4437"/>
              <a:gd name="T15" fmla="*/ 733425 h 570"/>
              <a:gd name="T16" fmla="*/ 6881813 w 4437"/>
              <a:gd name="T17" fmla="*/ 781050 h 570"/>
              <a:gd name="T18" fmla="*/ 6796088 w 4437"/>
              <a:gd name="T19" fmla="*/ 790575 h 570"/>
              <a:gd name="T20" fmla="*/ 0 w 4437"/>
              <a:gd name="T21" fmla="*/ 904875 h 570"/>
              <a:gd name="T22" fmla="*/ 28575 w 4437"/>
              <a:gd name="T23" fmla="*/ 0 h 570"/>
              <a:gd name="T24" fmla="*/ 6777038 w 4437"/>
              <a:gd name="T25" fmla="*/ 304800 h 5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4437" h="570">
                <a:moveTo>
                  <a:pt x="4269" y="192"/>
                </a:moveTo>
                <a:lnTo>
                  <a:pt x="4320" y="198"/>
                </a:lnTo>
                <a:lnTo>
                  <a:pt x="4380" y="225"/>
                </a:lnTo>
                <a:lnTo>
                  <a:pt x="4419" y="267"/>
                </a:lnTo>
                <a:lnTo>
                  <a:pt x="4437" y="327"/>
                </a:lnTo>
                <a:lnTo>
                  <a:pt x="4437" y="378"/>
                </a:lnTo>
                <a:lnTo>
                  <a:pt x="4419" y="426"/>
                </a:lnTo>
                <a:lnTo>
                  <a:pt x="4383" y="462"/>
                </a:lnTo>
                <a:lnTo>
                  <a:pt x="4335" y="492"/>
                </a:lnTo>
                <a:lnTo>
                  <a:pt x="4281" y="498"/>
                </a:lnTo>
                <a:lnTo>
                  <a:pt x="0" y="570"/>
                </a:lnTo>
                <a:lnTo>
                  <a:pt x="18" y="0"/>
                </a:lnTo>
                <a:lnTo>
                  <a:pt x="4269" y="192"/>
                </a:lnTo>
                <a:close/>
              </a:path>
            </a:pathLst>
          </a:custGeom>
          <a:gradFill rotWithShape="0">
            <a:gsLst>
              <a:gs pos="0">
                <a:srgbClr val="FFFF66"/>
              </a:gs>
              <a:gs pos="100000">
                <a:srgbClr val="FFFFCC">
                  <a:alpha val="54999"/>
                </a:srgbClr>
              </a:gs>
            </a:gsLst>
            <a:lin ang="8100000" scaled="1"/>
          </a:gradFill>
          <a:ln w="38160" cap="flat">
            <a:solidFill>
              <a:srgbClr val="FF33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gradFill rotWithShape="0">
          <a:gsLst>
            <a:gs pos="0">
              <a:srgbClr val="000000"/>
            </a:gs>
            <a:gs pos="50000">
              <a:srgbClr val="333399"/>
            </a:gs>
            <a:gs pos="100000">
              <a:srgbClr val="000000"/>
            </a:gs>
          </a:gsLst>
          <a:lin ang="81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849" name="Freeform 1"/>
          <p:cNvSpPr>
            <a:spLocks noChangeArrowheads="1"/>
          </p:cNvSpPr>
          <p:nvPr/>
        </p:nvSpPr>
        <p:spPr bwMode="auto">
          <a:xfrm>
            <a:off x="3748089" y="2552700"/>
            <a:ext cx="5019675" cy="1371600"/>
          </a:xfrm>
          <a:custGeom>
            <a:avLst/>
            <a:gdLst>
              <a:gd name="T0" fmla="*/ 2916 256 1"/>
              <a:gd name="T1" fmla="*/ 0 256 1"/>
              <a:gd name="G0" fmla="+- 0 T0 T1"/>
              <a:gd name="G1" fmla="sin 864 G0"/>
              <a:gd name="G2" fmla="+- 1 0 0"/>
              <a:gd name="G3" fmla="+- 1 0 0"/>
              <a:gd name="G4" fmla="+- 3159 0 0"/>
              <a:gd name="G5" fmla="+- 1 0 0"/>
              <a:gd name="G6" fmla="+- 1 0 0"/>
              <a:gd name="G7" fmla="+- 1 0 0"/>
              <a:gd name="G8" fmla="+- 1 0 0"/>
              <a:gd name="G9" fmla="+- 1 0 0"/>
              <a:gd name="G10" fmla="*/ 1 56719 35328"/>
              <a:gd name="G11" fmla="+- 1 0 0"/>
              <a:gd name="G12" fmla="+- 1 0 0"/>
              <a:gd name="G13" fmla="+- 64672 0 0"/>
              <a:gd name="T2" fmla="*/ 29 256 1"/>
              <a:gd name="T3" fmla="*/ 0 256 1"/>
              <a:gd name="G14" fmla="+- 0 T2 T3"/>
              <a:gd name="G15" fmla="sin 864 G14"/>
              <a:gd name="G16" fmla="*/ 1 16385 2"/>
              <a:gd name="G17" fmla="+- 1 0 0"/>
              <a:gd name="G18" fmla="+- 1 0 0"/>
              <a:gd name="G19" fmla="+- 1 0 0"/>
              <a:gd name="G20" fmla="+- 1 0 0"/>
              <a:gd name="G21" fmla="+- 1 0 0"/>
              <a:gd name="G22" fmla="+- 1 0 0"/>
              <a:gd name="G23" fmla="+- 1 0 0"/>
              <a:gd name="G24" fmla="*/ 1 0 0"/>
              <a:gd name="G25" fmla="*/ 1 35987 55552"/>
              <a:gd name="G26" fmla="*/ G25 1 180"/>
              <a:gd name="G27" fmla="*/ G24 1 G26"/>
              <a:gd name="G28" fmla="+- 1 0 0"/>
              <a:gd name="G29" fmla="+- 1 0 0"/>
              <a:gd name="G30" fmla="+- 1 0 0"/>
              <a:gd name="G31" fmla="+- 1 0 0"/>
              <a:gd name="T4" fmla="*/ 14288 w 3162"/>
              <a:gd name="T5" fmla="*/ 1371600 h 864"/>
              <a:gd name="T6" fmla="*/ 4629150 w 3162"/>
              <a:gd name="T7" fmla="*/ 1223963 h 864"/>
              <a:gd name="T8" fmla="*/ 4694238 w 3162"/>
              <a:gd name="T9" fmla="*/ 1212850 h 864"/>
              <a:gd name="T10" fmla="*/ 4752975 w 3162"/>
              <a:gd name="T11" fmla="*/ 1185863 h 864"/>
              <a:gd name="T12" fmla="*/ 4818063 w 3162"/>
              <a:gd name="T13" fmla="*/ 1147763 h 864"/>
              <a:gd name="T14" fmla="*/ 4860925 w 3162"/>
              <a:gd name="T15" fmla="*/ 1109663 h 864"/>
              <a:gd name="T16" fmla="*/ 4899025 w 3162"/>
              <a:gd name="T17" fmla="*/ 1066800 h 864"/>
              <a:gd name="T18" fmla="*/ 4943475 w 3162"/>
              <a:gd name="T19" fmla="*/ 995363 h 864"/>
              <a:gd name="T20" fmla="*/ 4976813 w 3162"/>
              <a:gd name="T21" fmla="*/ 931863 h 864"/>
              <a:gd name="T22" fmla="*/ 5000625 w 3162"/>
              <a:gd name="T23" fmla="*/ 860425 h 864"/>
              <a:gd name="T24" fmla="*/ 5013325 w 3162"/>
              <a:gd name="T25" fmla="*/ 795338 h 864"/>
              <a:gd name="T26" fmla="*/ 5019675 w 3162"/>
              <a:gd name="T27" fmla="*/ 727075 h 864"/>
              <a:gd name="T28" fmla="*/ 5019675 w 3162"/>
              <a:gd name="T29" fmla="*/ 666750 h 864"/>
              <a:gd name="T30" fmla="*/ 5018088 w 3162"/>
              <a:gd name="T31" fmla="*/ 600075 h 864"/>
              <a:gd name="T32" fmla="*/ 5003800 w 3162"/>
              <a:gd name="T33" fmla="*/ 533400 h 864"/>
              <a:gd name="T34" fmla="*/ 4984750 w 3162"/>
              <a:gd name="T35" fmla="*/ 471488 h 864"/>
              <a:gd name="T36" fmla="*/ 4960938 w 3162"/>
              <a:gd name="T37" fmla="*/ 414338 h 864"/>
              <a:gd name="T38" fmla="*/ 4929188 w 3162"/>
              <a:gd name="T39" fmla="*/ 366713 h 864"/>
              <a:gd name="T40" fmla="*/ 4895850 w 3162"/>
              <a:gd name="T41" fmla="*/ 317500 h 864"/>
              <a:gd name="T42" fmla="*/ 4852988 w 3162"/>
              <a:gd name="T43" fmla="*/ 271463 h 864"/>
              <a:gd name="T44" fmla="*/ 4818063 w 3162"/>
              <a:gd name="T45" fmla="*/ 238125 h 864"/>
              <a:gd name="T46" fmla="*/ 4775200 w 3162"/>
              <a:gd name="T47" fmla="*/ 209550 h 864"/>
              <a:gd name="T48" fmla="*/ 4700588 w 3162"/>
              <a:gd name="T49" fmla="*/ 180975 h 864"/>
              <a:gd name="T50" fmla="*/ 4624388 w 3162"/>
              <a:gd name="T51" fmla="*/ 166688 h 864"/>
              <a:gd name="T52" fmla="*/ 0 w 3162"/>
              <a:gd name="T53" fmla="*/ 0 h 864"/>
              <a:gd name="T54" fmla="*/ 0 w 3162"/>
              <a:gd name="T55" fmla="*/ 1371600 h 864"/>
              <a:gd name="T56" fmla="*/ 14288 w 3162"/>
              <a:gd name="T57" fmla="*/ 1371600 h 864"/>
            </a:gdLst>
            <a:ahLst/>
            <a:cxnLst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3162" h="864">
                <a:moveTo>
                  <a:pt x="9" y="864"/>
                </a:moveTo>
                <a:lnTo>
                  <a:pt x="2916" y="771"/>
                </a:lnTo>
                <a:lnTo>
                  <a:pt x="2957" y="764"/>
                </a:lnTo>
                <a:lnTo>
                  <a:pt x="2994" y="747"/>
                </a:lnTo>
                <a:lnTo>
                  <a:pt x="3035" y="723"/>
                </a:lnTo>
                <a:lnTo>
                  <a:pt x="3062" y="699"/>
                </a:lnTo>
                <a:lnTo>
                  <a:pt x="3086" y="672"/>
                </a:lnTo>
                <a:lnTo>
                  <a:pt x="3114" y="627"/>
                </a:lnTo>
                <a:lnTo>
                  <a:pt x="3135" y="587"/>
                </a:lnTo>
                <a:lnTo>
                  <a:pt x="3150" y="542"/>
                </a:lnTo>
                <a:lnTo>
                  <a:pt x="3158" y="501"/>
                </a:lnTo>
                <a:lnTo>
                  <a:pt x="3162" y="458"/>
                </a:lnTo>
                <a:lnTo>
                  <a:pt x="3162" y="420"/>
                </a:lnTo>
                <a:lnTo>
                  <a:pt x="3161" y="378"/>
                </a:lnTo>
                <a:lnTo>
                  <a:pt x="3152" y="336"/>
                </a:lnTo>
                <a:lnTo>
                  <a:pt x="3140" y="297"/>
                </a:lnTo>
                <a:lnTo>
                  <a:pt x="3125" y="261"/>
                </a:lnTo>
                <a:lnTo>
                  <a:pt x="3105" y="231"/>
                </a:lnTo>
                <a:lnTo>
                  <a:pt x="3084" y="200"/>
                </a:lnTo>
                <a:lnTo>
                  <a:pt x="3057" y="171"/>
                </a:lnTo>
                <a:lnTo>
                  <a:pt x="3035" y="150"/>
                </a:lnTo>
                <a:lnTo>
                  <a:pt x="3008" y="132"/>
                </a:lnTo>
                <a:lnTo>
                  <a:pt x="2961" y="114"/>
                </a:lnTo>
                <a:lnTo>
                  <a:pt x="2913" y="105"/>
                </a:lnTo>
                <a:lnTo>
                  <a:pt x="0" y="0"/>
                </a:lnTo>
                <a:lnTo>
                  <a:pt x="0" y="864"/>
                </a:lnTo>
                <a:lnTo>
                  <a:pt x="9" y="864"/>
                </a:lnTo>
                <a:close/>
              </a:path>
            </a:pathLst>
          </a:custGeom>
          <a:gradFill rotWithShape="0">
            <a:gsLst>
              <a:gs pos="0">
                <a:srgbClr val="FDE597"/>
              </a:gs>
              <a:gs pos="100000">
                <a:srgbClr val="FFFFCC"/>
              </a:gs>
            </a:gsLst>
            <a:lin ang="10800000" scaled="1"/>
          </a:gradFill>
          <a:ln w="28440" cap="flat">
            <a:solidFill>
              <a:srgbClr val="FFCC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  <p:sp>
        <p:nvSpPr>
          <p:cNvPr id="78850" name="Freeform 2"/>
          <p:cNvSpPr>
            <a:spLocks noChangeArrowheads="1"/>
          </p:cNvSpPr>
          <p:nvPr/>
        </p:nvSpPr>
        <p:spPr bwMode="auto">
          <a:xfrm>
            <a:off x="3757614" y="2790825"/>
            <a:ext cx="4676775" cy="914400"/>
          </a:xfrm>
          <a:custGeom>
            <a:avLst/>
            <a:gdLst>
              <a:gd name="G0" fmla="+- 135 0 0"/>
              <a:gd name="G1" fmla="+- 1 0 0"/>
              <a:gd name="G2" fmla="+- 314 0 0"/>
              <a:gd name="G3" fmla="*/ 1 16385 2"/>
              <a:gd name="G4" fmla="*/ 1 7011 51200"/>
              <a:gd name="T0" fmla="*/ 0 w 2982"/>
              <a:gd name="T1" fmla="*/ 571500 h 504"/>
              <a:gd name="T2" fmla="*/ 0 w 2982"/>
              <a:gd name="T3" fmla="*/ 326571 h 504"/>
              <a:gd name="T4" fmla="*/ 4676775 w 2982"/>
              <a:gd name="T5" fmla="*/ 0 h 504"/>
              <a:gd name="T6" fmla="*/ 4676775 w 2982"/>
              <a:gd name="T7" fmla="*/ 914400 h 504"/>
              <a:gd name="T8" fmla="*/ 0 w 2982"/>
              <a:gd name="T9" fmla="*/ 571500 h 5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982" h="504">
                <a:moveTo>
                  <a:pt x="0" y="315"/>
                </a:moveTo>
                <a:lnTo>
                  <a:pt x="0" y="180"/>
                </a:lnTo>
                <a:lnTo>
                  <a:pt x="2982" y="0"/>
                </a:lnTo>
                <a:lnTo>
                  <a:pt x="2982" y="504"/>
                </a:lnTo>
                <a:lnTo>
                  <a:pt x="0" y="315"/>
                </a:lnTo>
                <a:close/>
              </a:path>
            </a:pathLst>
          </a:custGeom>
          <a:gradFill rotWithShape="0">
            <a:gsLst>
              <a:gs pos="0">
                <a:srgbClr val="FFCC99"/>
              </a:gs>
              <a:gs pos="100000">
                <a:srgbClr val="FFCCCC"/>
              </a:gs>
            </a:gsLst>
            <a:lin ang="10800000" scaled="1"/>
          </a:gradFill>
          <a:ln w="38160" cap="flat">
            <a:solidFill>
              <a:srgbClr val="FF33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  <p:sp>
        <p:nvSpPr>
          <p:cNvPr id="78851" name="Text Box 3"/>
          <p:cNvSpPr txBox="1">
            <a:spLocks noChangeArrowheads="1"/>
          </p:cNvSpPr>
          <p:nvPr/>
        </p:nvSpPr>
        <p:spPr bwMode="auto">
          <a:xfrm>
            <a:off x="1905000" y="714585"/>
            <a:ext cx="8382000" cy="58695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ctr">
            <a:spAutoFit/>
          </a:bodyPr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spcBef>
                <a:spcPts val="2000"/>
              </a:spcBef>
              <a:buClrTx/>
            </a:pPr>
            <a:r>
              <a:rPr lang="es-CO" altLang="es-CO" sz="3200" b="1">
                <a:solidFill>
                  <a:srgbClr val="FFFF99"/>
                </a:solidFill>
              </a:rPr>
              <a:t>Ondas “viajeras” en la membrana basilar</a:t>
            </a:r>
          </a:p>
        </p:txBody>
      </p:sp>
      <p:sp>
        <p:nvSpPr>
          <p:cNvPr id="78852" name="Oval 4"/>
          <p:cNvSpPr>
            <a:spLocks noChangeArrowheads="1"/>
          </p:cNvSpPr>
          <p:nvPr/>
        </p:nvSpPr>
        <p:spPr bwMode="auto">
          <a:xfrm>
            <a:off x="8474075" y="2962275"/>
            <a:ext cx="215900" cy="533400"/>
          </a:xfrm>
          <a:prstGeom prst="ellipse">
            <a:avLst/>
          </a:prstGeom>
          <a:solidFill>
            <a:srgbClr val="FFFFCC"/>
          </a:solidFill>
          <a:ln w="28440" cap="sq">
            <a:solidFill>
              <a:srgbClr val="FFCC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  <p:grpSp>
        <p:nvGrpSpPr>
          <p:cNvPr id="78853" name="Group 5"/>
          <p:cNvGrpSpPr>
            <a:grpSpLocks/>
          </p:cNvGrpSpPr>
          <p:nvPr/>
        </p:nvGrpSpPr>
        <p:grpSpPr bwMode="auto">
          <a:xfrm>
            <a:off x="3244851" y="1557339"/>
            <a:ext cx="6551613" cy="3475037"/>
            <a:chOff x="1084" y="981"/>
            <a:chExt cx="4127" cy="2189"/>
          </a:xfrm>
        </p:grpSpPr>
        <p:sp>
          <p:nvSpPr>
            <p:cNvPr id="78854" name="Line 6"/>
            <p:cNvSpPr>
              <a:spLocks noChangeShapeType="1"/>
            </p:cNvSpPr>
            <p:nvPr/>
          </p:nvSpPr>
          <p:spPr bwMode="auto">
            <a:xfrm flipH="1" flipV="1">
              <a:off x="4444" y="2052"/>
              <a:ext cx="167" cy="696"/>
            </a:xfrm>
            <a:prstGeom prst="line">
              <a:avLst/>
            </a:prstGeom>
            <a:noFill/>
            <a:ln w="28440" cap="sq">
              <a:solidFill>
                <a:srgbClr val="FFFF00"/>
              </a:solidFill>
              <a:miter lim="800000"/>
              <a:headEnd/>
              <a:tailEnd type="triangle" w="med" len="med"/>
            </a:ln>
            <a:effectLst>
              <a:outerShdw dist="17819" dir="2700000" algn="ctr" rotWithShape="0">
                <a:srgbClr val="000000"/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78855" name="Line 7"/>
            <p:cNvSpPr>
              <a:spLocks noChangeShapeType="1"/>
            </p:cNvSpPr>
            <p:nvPr/>
          </p:nvSpPr>
          <p:spPr bwMode="auto">
            <a:xfrm flipH="1">
              <a:off x="2779" y="1394"/>
              <a:ext cx="245" cy="536"/>
            </a:xfrm>
            <a:prstGeom prst="line">
              <a:avLst/>
            </a:prstGeom>
            <a:noFill/>
            <a:ln w="28440" cap="sq">
              <a:solidFill>
                <a:srgbClr val="FFFF00"/>
              </a:solidFill>
              <a:miter lim="800000"/>
              <a:headEnd/>
              <a:tailEnd type="triangle" w="med" len="med"/>
            </a:ln>
            <a:effectLst>
              <a:outerShdw dist="17819" dir="2700000" algn="ctr" rotWithShape="0">
                <a:srgbClr val="000000"/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78856" name="Rectangle 8"/>
            <p:cNvSpPr>
              <a:spLocks noChangeArrowheads="1"/>
            </p:cNvSpPr>
            <p:nvPr/>
          </p:nvSpPr>
          <p:spPr bwMode="auto">
            <a:xfrm>
              <a:off x="1084" y="2568"/>
              <a:ext cx="591" cy="35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12600" tIns="12600" rIns="12600" bIns="12600"/>
            <a:lstStyle>
              <a:lvl1pPr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1pPr>
              <a:lvl2pPr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2pPr>
              <a:lvl3pPr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3pPr>
              <a:lvl4pPr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4pPr>
              <a:lvl5pPr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5pPr>
              <a:lvl6pPr marL="2514600" indent="-228600" defTabSz="449263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6pPr>
              <a:lvl7pPr marL="2971800" indent="-228600" defTabSz="449263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7pPr>
              <a:lvl8pPr marL="3429000" indent="-228600" defTabSz="449263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8pPr>
              <a:lvl9pPr marL="3886200" indent="-228600" defTabSz="449263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9pPr>
            </a:lstStyle>
            <a:p>
              <a:pPr algn="ctr">
                <a:buClrTx/>
                <a:buFontTx/>
                <a:buNone/>
              </a:pPr>
              <a:r>
                <a:rPr lang="es-CO" altLang="es-CO" sz="2000" b="1">
                  <a:solidFill>
                    <a:srgbClr val="FFFF00"/>
                  </a:solidFill>
                </a:rPr>
                <a:t>Base</a:t>
              </a:r>
            </a:p>
          </p:txBody>
        </p:sp>
        <p:sp>
          <p:nvSpPr>
            <p:cNvPr id="78857" name="Rectangle 9"/>
            <p:cNvSpPr>
              <a:spLocks noChangeArrowheads="1"/>
            </p:cNvSpPr>
            <p:nvPr/>
          </p:nvSpPr>
          <p:spPr bwMode="auto">
            <a:xfrm>
              <a:off x="4611" y="1935"/>
              <a:ext cx="411" cy="21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12600" tIns="12600" rIns="12600" bIns="12600"/>
            <a:lstStyle>
              <a:lvl1pPr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1pPr>
              <a:lvl2pPr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2pPr>
              <a:lvl3pPr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3pPr>
              <a:lvl4pPr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4pPr>
              <a:lvl5pPr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5pPr>
              <a:lvl6pPr marL="2514600" indent="-228600" defTabSz="449263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6pPr>
              <a:lvl7pPr marL="2971800" indent="-228600" defTabSz="449263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7pPr>
              <a:lvl8pPr marL="3429000" indent="-228600" defTabSz="449263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8pPr>
              <a:lvl9pPr marL="3886200" indent="-228600" defTabSz="449263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9pPr>
            </a:lstStyle>
            <a:p>
              <a:pPr algn="ctr">
                <a:buClrTx/>
                <a:buFontTx/>
                <a:buNone/>
              </a:pPr>
              <a:r>
                <a:rPr lang="es-CO" altLang="es-CO" sz="2000" b="1">
                  <a:solidFill>
                    <a:srgbClr val="FFFF00"/>
                  </a:solidFill>
                </a:rPr>
                <a:t>Ápex</a:t>
              </a:r>
            </a:p>
          </p:txBody>
        </p:sp>
        <p:sp>
          <p:nvSpPr>
            <p:cNvPr id="78858" name="Rectangle 10"/>
            <p:cNvSpPr>
              <a:spLocks noChangeArrowheads="1"/>
            </p:cNvSpPr>
            <p:nvPr/>
          </p:nvSpPr>
          <p:spPr bwMode="auto">
            <a:xfrm>
              <a:off x="2640" y="981"/>
              <a:ext cx="844" cy="35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12600" tIns="12600" rIns="12600" bIns="12600"/>
            <a:lstStyle>
              <a:lvl1pPr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1pPr>
              <a:lvl2pPr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2pPr>
              <a:lvl3pPr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3pPr>
              <a:lvl4pPr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4pPr>
              <a:lvl5pPr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5pPr>
              <a:lvl6pPr marL="2514600" indent="-228600" defTabSz="449263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6pPr>
              <a:lvl7pPr marL="2971800" indent="-228600" defTabSz="449263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7pPr>
              <a:lvl8pPr marL="3429000" indent="-228600" defTabSz="449263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8pPr>
              <a:lvl9pPr marL="3886200" indent="-228600" defTabSz="449263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9pPr>
            </a:lstStyle>
            <a:p>
              <a:pPr algn="ctr">
                <a:buClrTx/>
                <a:buFontTx/>
                <a:buNone/>
              </a:pPr>
              <a:r>
                <a:rPr lang="es-CO" altLang="es-CO" sz="2000" b="1">
                  <a:solidFill>
                    <a:srgbClr val="FFFF00"/>
                  </a:solidFill>
                </a:rPr>
                <a:t>Membrana</a:t>
              </a:r>
            </a:p>
            <a:p>
              <a:pPr algn="ctr">
                <a:buClrTx/>
                <a:buFontTx/>
                <a:buNone/>
              </a:pPr>
              <a:r>
                <a:rPr lang="es-CO" altLang="es-CO" sz="2000" b="1">
                  <a:solidFill>
                    <a:srgbClr val="FFFF00"/>
                  </a:solidFill>
                </a:rPr>
                <a:t>basilar</a:t>
              </a:r>
            </a:p>
          </p:txBody>
        </p:sp>
        <p:sp>
          <p:nvSpPr>
            <p:cNvPr id="78859" name="Rectangle 11"/>
            <p:cNvSpPr>
              <a:spLocks noChangeArrowheads="1"/>
            </p:cNvSpPr>
            <p:nvPr/>
          </p:nvSpPr>
          <p:spPr bwMode="auto">
            <a:xfrm>
              <a:off x="3984" y="2832"/>
              <a:ext cx="1227" cy="33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12600" tIns="12600" rIns="12600" bIns="12600"/>
            <a:lstStyle>
              <a:lvl1pPr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1pPr>
              <a:lvl2pPr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2pPr>
              <a:lvl3pPr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3pPr>
              <a:lvl4pPr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4pPr>
              <a:lvl5pPr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5pPr>
              <a:lvl6pPr marL="2514600" indent="-228600" defTabSz="449263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6pPr>
              <a:lvl7pPr marL="2971800" indent="-228600" defTabSz="449263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7pPr>
              <a:lvl8pPr marL="3429000" indent="-228600" defTabSz="449263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8pPr>
              <a:lvl9pPr marL="3886200" indent="-228600" defTabSz="449263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Times New Roman" panose="02020603050405020304" pitchFamily="18" charset="0"/>
                  <a:cs typeface="Droid Sans Fallback" charset="0"/>
                </a:defRPr>
              </a:lvl9pPr>
            </a:lstStyle>
            <a:p>
              <a:pPr algn="ctr">
                <a:buClrTx/>
                <a:buFontTx/>
                <a:buNone/>
              </a:pPr>
              <a:r>
                <a:rPr lang="es-CO" altLang="es-CO" sz="2000" b="1">
                  <a:solidFill>
                    <a:srgbClr val="FFFF00"/>
                  </a:solidFill>
                </a:rPr>
                <a:t>Helicotrema</a:t>
              </a:r>
            </a:p>
          </p:txBody>
        </p:sp>
      </p:grpSp>
    </p:spTree>
  </p:cSld>
  <p:clrMapOvr>
    <a:masterClrMapping/>
  </p:clrMapOvr>
  <p:transition>
    <p:dissolv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fill="hold" nodeType="after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 additive="repl"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8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 additive="repl">
                                        <p:cTn id="7" dur="500"/>
                                        <p:tgtEl>
                                          <p:spTgt spid="788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gradFill rotWithShape="0">
          <a:gsLst>
            <a:gs pos="0">
              <a:srgbClr val="000000"/>
            </a:gs>
            <a:gs pos="50000">
              <a:srgbClr val="333399"/>
            </a:gs>
            <a:gs pos="100000">
              <a:srgbClr val="000000"/>
            </a:gs>
          </a:gsLst>
          <a:lin ang="189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945" name="Line 1"/>
          <p:cNvSpPr>
            <a:spLocks noChangeShapeType="1"/>
          </p:cNvSpPr>
          <p:nvPr/>
        </p:nvSpPr>
        <p:spPr bwMode="auto">
          <a:xfrm flipV="1">
            <a:off x="2505075" y="2913064"/>
            <a:ext cx="762000" cy="15875"/>
          </a:xfrm>
          <a:prstGeom prst="line">
            <a:avLst/>
          </a:prstGeom>
          <a:noFill/>
          <a:ln w="28440" cap="sq">
            <a:solidFill>
              <a:srgbClr val="FFFFFF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pPr>
              <a:defRPr/>
            </a:pPr>
            <a:endParaRPr lang="es-CO">
              <a:solidFill>
                <a:srgbClr val="FFFFFF"/>
              </a:solidFill>
            </a:endParaRPr>
          </a:p>
        </p:txBody>
      </p:sp>
      <p:sp>
        <p:nvSpPr>
          <p:cNvPr id="82946" name="Line 2"/>
          <p:cNvSpPr>
            <a:spLocks noChangeShapeType="1"/>
          </p:cNvSpPr>
          <p:nvPr/>
        </p:nvSpPr>
        <p:spPr bwMode="auto">
          <a:xfrm flipV="1">
            <a:off x="2506664" y="2555876"/>
            <a:ext cx="3175" cy="657225"/>
          </a:xfrm>
          <a:prstGeom prst="line">
            <a:avLst/>
          </a:prstGeom>
          <a:noFill/>
          <a:ln w="28440" cap="sq">
            <a:solidFill>
              <a:srgbClr val="FFFFFF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pPr>
              <a:defRPr/>
            </a:pPr>
            <a:endParaRPr lang="es-CO">
              <a:solidFill>
                <a:srgbClr val="FFFFFF"/>
              </a:solidFill>
            </a:endParaRPr>
          </a:p>
        </p:txBody>
      </p:sp>
      <p:sp>
        <p:nvSpPr>
          <p:cNvPr id="82947" name="Freeform 3"/>
          <p:cNvSpPr>
            <a:spLocks noChangeArrowheads="1"/>
          </p:cNvSpPr>
          <p:nvPr/>
        </p:nvSpPr>
        <p:spPr bwMode="auto">
          <a:xfrm>
            <a:off x="3748089" y="2552700"/>
            <a:ext cx="5019675" cy="1371600"/>
          </a:xfrm>
          <a:custGeom>
            <a:avLst/>
            <a:gdLst>
              <a:gd name="T0" fmla="*/ 9 w 3162"/>
              <a:gd name="T1" fmla="*/ 864 h 864"/>
              <a:gd name="T2" fmla="*/ 2916 w 3162"/>
              <a:gd name="T3" fmla="*/ 771 h 864"/>
              <a:gd name="T4" fmla="*/ 2957 w 3162"/>
              <a:gd name="T5" fmla="*/ 764 h 864"/>
              <a:gd name="T6" fmla="*/ 2994 w 3162"/>
              <a:gd name="T7" fmla="*/ 747 h 864"/>
              <a:gd name="T8" fmla="*/ 3035 w 3162"/>
              <a:gd name="T9" fmla="*/ 723 h 864"/>
              <a:gd name="T10" fmla="*/ 3062 w 3162"/>
              <a:gd name="T11" fmla="*/ 699 h 864"/>
              <a:gd name="T12" fmla="*/ 3086 w 3162"/>
              <a:gd name="T13" fmla="*/ 672 h 864"/>
              <a:gd name="T14" fmla="*/ 3114 w 3162"/>
              <a:gd name="T15" fmla="*/ 627 h 864"/>
              <a:gd name="T16" fmla="*/ 3135 w 3162"/>
              <a:gd name="T17" fmla="*/ 587 h 864"/>
              <a:gd name="T18" fmla="*/ 3150 w 3162"/>
              <a:gd name="T19" fmla="*/ 542 h 864"/>
              <a:gd name="T20" fmla="*/ 3158 w 3162"/>
              <a:gd name="T21" fmla="*/ 501 h 864"/>
              <a:gd name="T22" fmla="*/ 3162 w 3162"/>
              <a:gd name="T23" fmla="*/ 458 h 864"/>
              <a:gd name="T24" fmla="*/ 3162 w 3162"/>
              <a:gd name="T25" fmla="*/ 420 h 864"/>
              <a:gd name="T26" fmla="*/ 3161 w 3162"/>
              <a:gd name="T27" fmla="*/ 378 h 864"/>
              <a:gd name="T28" fmla="*/ 3152 w 3162"/>
              <a:gd name="T29" fmla="*/ 336 h 864"/>
              <a:gd name="T30" fmla="*/ 3140 w 3162"/>
              <a:gd name="T31" fmla="*/ 297 h 864"/>
              <a:gd name="T32" fmla="*/ 3125 w 3162"/>
              <a:gd name="T33" fmla="*/ 261 h 864"/>
              <a:gd name="T34" fmla="*/ 3105 w 3162"/>
              <a:gd name="T35" fmla="*/ 231 h 864"/>
              <a:gd name="T36" fmla="*/ 3084 w 3162"/>
              <a:gd name="T37" fmla="*/ 200 h 864"/>
              <a:gd name="T38" fmla="*/ 3057 w 3162"/>
              <a:gd name="T39" fmla="*/ 171 h 864"/>
              <a:gd name="T40" fmla="*/ 3035 w 3162"/>
              <a:gd name="T41" fmla="*/ 150 h 864"/>
              <a:gd name="T42" fmla="*/ 3008 w 3162"/>
              <a:gd name="T43" fmla="*/ 132 h 864"/>
              <a:gd name="T44" fmla="*/ 2961 w 3162"/>
              <a:gd name="T45" fmla="*/ 114 h 864"/>
              <a:gd name="T46" fmla="*/ 2913 w 3162"/>
              <a:gd name="T47" fmla="*/ 105 h 864"/>
              <a:gd name="T48" fmla="*/ 0 w 3162"/>
              <a:gd name="T49" fmla="*/ 0 h 864"/>
              <a:gd name="T50" fmla="*/ 9 w 3162"/>
              <a:gd name="T51" fmla="*/ 864 h 8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3162" h="864">
                <a:moveTo>
                  <a:pt x="9" y="864"/>
                </a:moveTo>
                <a:lnTo>
                  <a:pt x="2916" y="771"/>
                </a:lnTo>
                <a:lnTo>
                  <a:pt x="2957" y="764"/>
                </a:lnTo>
                <a:lnTo>
                  <a:pt x="2994" y="747"/>
                </a:lnTo>
                <a:lnTo>
                  <a:pt x="3035" y="723"/>
                </a:lnTo>
                <a:lnTo>
                  <a:pt x="3062" y="699"/>
                </a:lnTo>
                <a:lnTo>
                  <a:pt x="3086" y="672"/>
                </a:lnTo>
                <a:lnTo>
                  <a:pt x="3114" y="627"/>
                </a:lnTo>
                <a:lnTo>
                  <a:pt x="3135" y="587"/>
                </a:lnTo>
                <a:lnTo>
                  <a:pt x="3150" y="542"/>
                </a:lnTo>
                <a:lnTo>
                  <a:pt x="3158" y="501"/>
                </a:lnTo>
                <a:lnTo>
                  <a:pt x="3162" y="458"/>
                </a:lnTo>
                <a:lnTo>
                  <a:pt x="3162" y="420"/>
                </a:lnTo>
                <a:lnTo>
                  <a:pt x="3161" y="378"/>
                </a:lnTo>
                <a:lnTo>
                  <a:pt x="3152" y="336"/>
                </a:lnTo>
                <a:lnTo>
                  <a:pt x="3140" y="297"/>
                </a:lnTo>
                <a:lnTo>
                  <a:pt x="3125" y="261"/>
                </a:lnTo>
                <a:lnTo>
                  <a:pt x="3105" y="231"/>
                </a:lnTo>
                <a:lnTo>
                  <a:pt x="3084" y="200"/>
                </a:lnTo>
                <a:lnTo>
                  <a:pt x="3057" y="171"/>
                </a:lnTo>
                <a:lnTo>
                  <a:pt x="3035" y="150"/>
                </a:lnTo>
                <a:lnTo>
                  <a:pt x="3008" y="132"/>
                </a:lnTo>
                <a:lnTo>
                  <a:pt x="2961" y="114"/>
                </a:lnTo>
                <a:lnTo>
                  <a:pt x="2913" y="105"/>
                </a:lnTo>
                <a:lnTo>
                  <a:pt x="0" y="0"/>
                </a:lnTo>
                <a:lnTo>
                  <a:pt x="9" y="864"/>
                </a:lnTo>
                <a:close/>
              </a:path>
            </a:pathLst>
          </a:custGeom>
          <a:solidFill>
            <a:srgbClr val="CCEC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s-CO">
              <a:solidFill>
                <a:srgbClr val="FFFFFF"/>
              </a:solidFill>
            </a:endParaRPr>
          </a:p>
        </p:txBody>
      </p:sp>
      <p:sp>
        <p:nvSpPr>
          <p:cNvPr id="82948" name="Freeform 4"/>
          <p:cNvSpPr>
            <a:spLocks noChangeArrowheads="1"/>
          </p:cNvSpPr>
          <p:nvPr/>
        </p:nvSpPr>
        <p:spPr bwMode="auto">
          <a:xfrm>
            <a:off x="3746501" y="2552700"/>
            <a:ext cx="5021263" cy="1371600"/>
          </a:xfrm>
          <a:custGeom>
            <a:avLst/>
            <a:gdLst>
              <a:gd name="T0" fmla="*/ 1 w 3163"/>
              <a:gd name="T1" fmla="*/ 864 h 864"/>
              <a:gd name="T2" fmla="*/ 2917 w 3163"/>
              <a:gd name="T3" fmla="*/ 771 h 864"/>
              <a:gd name="T4" fmla="*/ 2958 w 3163"/>
              <a:gd name="T5" fmla="*/ 764 h 864"/>
              <a:gd name="T6" fmla="*/ 2995 w 3163"/>
              <a:gd name="T7" fmla="*/ 747 h 864"/>
              <a:gd name="T8" fmla="*/ 3036 w 3163"/>
              <a:gd name="T9" fmla="*/ 723 h 864"/>
              <a:gd name="T10" fmla="*/ 3063 w 3163"/>
              <a:gd name="T11" fmla="*/ 699 h 864"/>
              <a:gd name="T12" fmla="*/ 3087 w 3163"/>
              <a:gd name="T13" fmla="*/ 672 h 864"/>
              <a:gd name="T14" fmla="*/ 3115 w 3163"/>
              <a:gd name="T15" fmla="*/ 627 h 864"/>
              <a:gd name="T16" fmla="*/ 3136 w 3163"/>
              <a:gd name="T17" fmla="*/ 587 h 864"/>
              <a:gd name="T18" fmla="*/ 3151 w 3163"/>
              <a:gd name="T19" fmla="*/ 542 h 864"/>
              <a:gd name="T20" fmla="*/ 3159 w 3163"/>
              <a:gd name="T21" fmla="*/ 501 h 864"/>
              <a:gd name="T22" fmla="*/ 3163 w 3163"/>
              <a:gd name="T23" fmla="*/ 458 h 864"/>
              <a:gd name="T24" fmla="*/ 3163 w 3163"/>
              <a:gd name="T25" fmla="*/ 420 h 864"/>
              <a:gd name="T26" fmla="*/ 3162 w 3163"/>
              <a:gd name="T27" fmla="*/ 378 h 864"/>
              <a:gd name="T28" fmla="*/ 3153 w 3163"/>
              <a:gd name="T29" fmla="*/ 336 h 864"/>
              <a:gd name="T30" fmla="*/ 3141 w 3163"/>
              <a:gd name="T31" fmla="*/ 297 h 864"/>
              <a:gd name="T32" fmla="*/ 3126 w 3163"/>
              <a:gd name="T33" fmla="*/ 261 h 864"/>
              <a:gd name="T34" fmla="*/ 3106 w 3163"/>
              <a:gd name="T35" fmla="*/ 231 h 864"/>
              <a:gd name="T36" fmla="*/ 3085 w 3163"/>
              <a:gd name="T37" fmla="*/ 200 h 864"/>
              <a:gd name="T38" fmla="*/ 3058 w 3163"/>
              <a:gd name="T39" fmla="*/ 171 h 864"/>
              <a:gd name="T40" fmla="*/ 3036 w 3163"/>
              <a:gd name="T41" fmla="*/ 150 h 864"/>
              <a:gd name="T42" fmla="*/ 3009 w 3163"/>
              <a:gd name="T43" fmla="*/ 132 h 864"/>
              <a:gd name="T44" fmla="*/ 2962 w 3163"/>
              <a:gd name="T45" fmla="*/ 114 h 864"/>
              <a:gd name="T46" fmla="*/ 2914 w 3163"/>
              <a:gd name="T47" fmla="*/ 105 h 864"/>
              <a:gd name="T48" fmla="*/ 1 w 3163"/>
              <a:gd name="T49" fmla="*/ 0 h 864"/>
              <a:gd name="T50" fmla="*/ 0 w 3163"/>
              <a:gd name="T51" fmla="*/ 581 h 864"/>
              <a:gd name="T52" fmla="*/ 16 w 3163"/>
              <a:gd name="T53" fmla="*/ 582 h 864"/>
              <a:gd name="T54" fmla="*/ 16 w 3163"/>
              <a:gd name="T55" fmla="*/ 728 h 864"/>
              <a:gd name="T56" fmla="*/ 1 w 3163"/>
              <a:gd name="T57" fmla="*/ 729 h 864"/>
              <a:gd name="T58" fmla="*/ 1 w 3163"/>
              <a:gd name="T59" fmla="*/ 864 h 8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3163" h="864">
                <a:moveTo>
                  <a:pt x="1" y="864"/>
                </a:moveTo>
                <a:lnTo>
                  <a:pt x="2917" y="771"/>
                </a:lnTo>
                <a:lnTo>
                  <a:pt x="2958" y="764"/>
                </a:lnTo>
                <a:lnTo>
                  <a:pt x="2995" y="747"/>
                </a:lnTo>
                <a:lnTo>
                  <a:pt x="3036" y="723"/>
                </a:lnTo>
                <a:lnTo>
                  <a:pt x="3063" y="699"/>
                </a:lnTo>
                <a:lnTo>
                  <a:pt x="3087" y="672"/>
                </a:lnTo>
                <a:lnTo>
                  <a:pt x="3115" y="627"/>
                </a:lnTo>
                <a:lnTo>
                  <a:pt x="3136" y="587"/>
                </a:lnTo>
                <a:lnTo>
                  <a:pt x="3151" y="542"/>
                </a:lnTo>
                <a:lnTo>
                  <a:pt x="3159" y="501"/>
                </a:lnTo>
                <a:lnTo>
                  <a:pt x="3163" y="458"/>
                </a:lnTo>
                <a:lnTo>
                  <a:pt x="3163" y="420"/>
                </a:lnTo>
                <a:lnTo>
                  <a:pt x="3162" y="378"/>
                </a:lnTo>
                <a:lnTo>
                  <a:pt x="3153" y="336"/>
                </a:lnTo>
                <a:lnTo>
                  <a:pt x="3141" y="297"/>
                </a:lnTo>
                <a:lnTo>
                  <a:pt x="3126" y="261"/>
                </a:lnTo>
                <a:lnTo>
                  <a:pt x="3106" y="231"/>
                </a:lnTo>
                <a:lnTo>
                  <a:pt x="3085" y="200"/>
                </a:lnTo>
                <a:lnTo>
                  <a:pt x="3058" y="171"/>
                </a:lnTo>
                <a:lnTo>
                  <a:pt x="3036" y="150"/>
                </a:lnTo>
                <a:lnTo>
                  <a:pt x="3009" y="132"/>
                </a:lnTo>
                <a:lnTo>
                  <a:pt x="2962" y="114"/>
                </a:lnTo>
                <a:lnTo>
                  <a:pt x="2914" y="105"/>
                </a:lnTo>
                <a:lnTo>
                  <a:pt x="1" y="0"/>
                </a:lnTo>
                <a:lnTo>
                  <a:pt x="0" y="581"/>
                </a:lnTo>
                <a:lnTo>
                  <a:pt x="16" y="582"/>
                </a:lnTo>
                <a:lnTo>
                  <a:pt x="16" y="728"/>
                </a:lnTo>
                <a:lnTo>
                  <a:pt x="1" y="729"/>
                </a:lnTo>
                <a:lnTo>
                  <a:pt x="1" y="864"/>
                </a:lnTo>
                <a:close/>
              </a:path>
            </a:pathLst>
          </a:custGeom>
          <a:solidFill>
            <a:srgbClr val="CCECFF"/>
          </a:solidFill>
          <a:ln w="28440" cap="flat">
            <a:solidFill>
              <a:srgbClr val="FFCC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s-CO">
              <a:solidFill>
                <a:srgbClr val="FFFFFF"/>
              </a:solidFill>
            </a:endParaRPr>
          </a:p>
        </p:txBody>
      </p:sp>
      <p:sp>
        <p:nvSpPr>
          <p:cNvPr id="82949" name="Text Box 5"/>
          <p:cNvSpPr txBox="1">
            <a:spLocks noChangeArrowheads="1"/>
          </p:cNvSpPr>
          <p:nvPr/>
        </p:nvSpPr>
        <p:spPr bwMode="auto">
          <a:xfrm>
            <a:off x="1905000" y="714585"/>
            <a:ext cx="8382000" cy="58695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ctr">
            <a:spAutoFit/>
          </a:bodyPr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spcBef>
                <a:spcPts val="2000"/>
              </a:spcBef>
              <a:buClrTx/>
              <a:defRPr/>
            </a:pPr>
            <a:r>
              <a:rPr lang="es-ES" altLang="es-CO" sz="3200" b="1">
                <a:solidFill>
                  <a:srgbClr val="FFFF99"/>
                </a:solidFill>
              </a:rPr>
              <a:t>Ondas “viajeras” en la membrana basilar</a:t>
            </a:r>
          </a:p>
        </p:txBody>
      </p:sp>
      <p:sp>
        <p:nvSpPr>
          <p:cNvPr id="82950" name="Rectangle 6"/>
          <p:cNvSpPr>
            <a:spLocks noChangeArrowheads="1"/>
          </p:cNvSpPr>
          <p:nvPr/>
        </p:nvSpPr>
        <p:spPr bwMode="auto">
          <a:xfrm>
            <a:off x="3244850" y="4076700"/>
            <a:ext cx="946150" cy="5715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buClrTx/>
              <a:defRPr/>
            </a:pPr>
            <a:r>
              <a:rPr lang="es-ES" altLang="es-CO" sz="2000" b="1">
                <a:solidFill>
                  <a:srgbClr val="FFFF00"/>
                </a:solidFill>
              </a:rPr>
              <a:t>Base</a:t>
            </a:r>
          </a:p>
        </p:txBody>
      </p:sp>
      <p:grpSp>
        <p:nvGrpSpPr>
          <p:cNvPr id="82951" name="Group 7"/>
          <p:cNvGrpSpPr>
            <a:grpSpLocks/>
          </p:cNvGrpSpPr>
          <p:nvPr/>
        </p:nvGrpSpPr>
        <p:grpSpPr bwMode="auto">
          <a:xfrm>
            <a:off x="3452814" y="2690814"/>
            <a:ext cx="473075" cy="422275"/>
            <a:chOff x="1215" y="1695"/>
            <a:chExt cx="298" cy="266"/>
          </a:xfrm>
        </p:grpSpPr>
        <p:grpSp>
          <p:nvGrpSpPr>
            <p:cNvPr id="82952" name="Group 8"/>
            <p:cNvGrpSpPr>
              <a:grpSpLocks/>
            </p:cNvGrpSpPr>
            <p:nvPr/>
          </p:nvGrpSpPr>
          <p:grpSpPr bwMode="auto">
            <a:xfrm>
              <a:off x="1253" y="1706"/>
              <a:ext cx="260" cy="243"/>
              <a:chOff x="1253" y="1706"/>
              <a:chExt cx="260" cy="243"/>
            </a:xfrm>
          </p:grpSpPr>
          <p:sp>
            <p:nvSpPr>
              <p:cNvPr id="82953" name="AutoShape 9"/>
              <p:cNvSpPr>
                <a:spLocks noChangeArrowheads="1"/>
              </p:cNvSpPr>
              <p:nvPr/>
            </p:nvSpPr>
            <p:spPr bwMode="auto">
              <a:xfrm flipH="1">
                <a:off x="1252" y="1707"/>
                <a:ext cx="260" cy="242"/>
              </a:xfrm>
              <a:custGeom>
                <a:avLst/>
                <a:gdLst>
                  <a:gd name="G0" fmla="sin 10800 17694720"/>
                  <a:gd name="G1" fmla="+- G0 10800 0"/>
                  <a:gd name="G2" fmla="cos 10800 17694720"/>
                  <a:gd name="G3" fmla="+- G2 10800 0"/>
                  <a:gd name="G4" fmla="sin 10800 0"/>
                  <a:gd name="G5" fmla="+- G4 10800 0"/>
                  <a:gd name="G6" fmla="cos 10800 0"/>
                  <a:gd name="G7" fmla="+- G6 10800 0"/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w 21600"/>
                  <a:gd name="T7" fmla="*/ 0 h 21600"/>
                  <a:gd name="T8" fmla="*/ 0 w 21600"/>
                  <a:gd name="T9" fmla="*/ 0 h 21600"/>
                  <a:gd name="T10" fmla="*/ 0 w 21600"/>
                  <a:gd name="T11" fmla="*/ 0 h 21600"/>
                  <a:gd name="T12" fmla="*/ 10799 w 21600"/>
                  <a:gd name="T13" fmla="*/ 0 h 21600"/>
                  <a:gd name="T14" fmla="*/ 21599 w 21600"/>
                  <a:gd name="T15" fmla="*/ 1079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T12" t="T13" r="T14" b="T15"/>
                <a:pathLst>
                  <a:path w="21600" h="21600" stroke="0">
                    <a:moveTo>
                      <a:pt x="10799" y="0"/>
                    </a:moveTo>
                    <a:cubicBezTo>
                      <a:pt x="10799" y="0"/>
                      <a:pt x="10799" y="0"/>
                      <a:pt x="10800" y="0"/>
                    </a:cubicBezTo>
                    <a:cubicBezTo>
                      <a:pt x="16764" y="0"/>
                      <a:pt x="21600" y="4835"/>
                      <a:pt x="21600" y="10800"/>
                    </a:cubicBezTo>
                    <a:lnTo>
                      <a:pt x="10800" y="10800"/>
                    </a:lnTo>
                    <a:close/>
                  </a:path>
                  <a:path w="21600" h="21600" fill="none">
                    <a:moveTo>
                      <a:pt x="10799" y="0"/>
                    </a:moveTo>
                    <a:cubicBezTo>
                      <a:pt x="10799" y="0"/>
                      <a:pt x="10799" y="0"/>
                      <a:pt x="10800" y="0"/>
                    </a:cubicBezTo>
                    <a:cubicBezTo>
                      <a:pt x="16764" y="0"/>
                      <a:pt x="21600" y="4835"/>
                      <a:pt x="21600" y="10800"/>
                    </a:cubicBezTo>
                  </a:path>
                </a:pathLst>
              </a:custGeom>
              <a:gradFill rotWithShape="0">
                <a:gsLst>
                  <a:gs pos="0">
                    <a:srgbClr val="FFFF99"/>
                  </a:gs>
                  <a:gs pos="100000">
                    <a:srgbClr val="FFCC00"/>
                  </a:gs>
                </a:gsLst>
                <a:lin ang="0" scaled="1"/>
              </a:gradFill>
              <a:ln w="12600" cap="sq">
                <a:solidFill>
                  <a:srgbClr val="FF99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s-CO">
                  <a:solidFill>
                    <a:srgbClr val="FFFFFF"/>
                  </a:solidFill>
                </a:endParaRPr>
              </a:p>
            </p:txBody>
          </p:sp>
          <p:sp>
            <p:nvSpPr>
              <p:cNvPr id="82954" name="AutoShape 10"/>
              <p:cNvSpPr>
                <a:spLocks noChangeArrowheads="1"/>
              </p:cNvSpPr>
              <p:nvPr/>
            </p:nvSpPr>
            <p:spPr bwMode="auto">
              <a:xfrm flipH="1" flipV="1">
                <a:off x="1252" y="1706"/>
                <a:ext cx="260" cy="242"/>
              </a:xfrm>
              <a:custGeom>
                <a:avLst/>
                <a:gdLst>
                  <a:gd name="G0" fmla="sin 10800 17694720"/>
                  <a:gd name="G1" fmla="+- G0 10800 0"/>
                  <a:gd name="G2" fmla="cos 10800 17694720"/>
                  <a:gd name="G3" fmla="+- G2 10800 0"/>
                  <a:gd name="G4" fmla="sin 10800 0"/>
                  <a:gd name="G5" fmla="+- G4 10800 0"/>
                  <a:gd name="G6" fmla="cos 10800 0"/>
                  <a:gd name="G7" fmla="+- G6 10800 0"/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w 21600"/>
                  <a:gd name="T7" fmla="*/ 0 h 21600"/>
                  <a:gd name="T8" fmla="*/ 0 w 21600"/>
                  <a:gd name="T9" fmla="*/ 0 h 21600"/>
                  <a:gd name="T10" fmla="*/ 0 w 21600"/>
                  <a:gd name="T11" fmla="*/ 0 h 21600"/>
                  <a:gd name="T12" fmla="*/ 10799 w 21600"/>
                  <a:gd name="T13" fmla="*/ 0 h 21600"/>
                  <a:gd name="T14" fmla="*/ 21599 w 21600"/>
                  <a:gd name="T15" fmla="*/ 1079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T12" t="T13" r="T14" b="T15"/>
                <a:pathLst>
                  <a:path w="21600" h="21600" stroke="0">
                    <a:moveTo>
                      <a:pt x="10799" y="0"/>
                    </a:moveTo>
                    <a:cubicBezTo>
                      <a:pt x="10799" y="0"/>
                      <a:pt x="10799" y="0"/>
                      <a:pt x="10800" y="0"/>
                    </a:cubicBezTo>
                    <a:cubicBezTo>
                      <a:pt x="16764" y="0"/>
                      <a:pt x="21600" y="4835"/>
                      <a:pt x="21600" y="10800"/>
                    </a:cubicBezTo>
                    <a:lnTo>
                      <a:pt x="10800" y="10800"/>
                    </a:lnTo>
                    <a:close/>
                  </a:path>
                  <a:path w="21600" h="21600" fill="none">
                    <a:moveTo>
                      <a:pt x="10799" y="0"/>
                    </a:moveTo>
                    <a:cubicBezTo>
                      <a:pt x="10799" y="0"/>
                      <a:pt x="10799" y="0"/>
                      <a:pt x="10800" y="0"/>
                    </a:cubicBezTo>
                    <a:cubicBezTo>
                      <a:pt x="16764" y="0"/>
                      <a:pt x="21600" y="4835"/>
                      <a:pt x="21600" y="10800"/>
                    </a:cubicBezTo>
                  </a:path>
                </a:pathLst>
              </a:custGeom>
              <a:gradFill rotWithShape="0">
                <a:gsLst>
                  <a:gs pos="0">
                    <a:srgbClr val="FFFF99"/>
                  </a:gs>
                  <a:gs pos="100000">
                    <a:srgbClr val="FFCC00"/>
                  </a:gs>
                </a:gsLst>
                <a:lin ang="0" scaled="1"/>
              </a:gradFill>
              <a:ln w="12600" cap="sq">
                <a:solidFill>
                  <a:srgbClr val="FF99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s-CO">
                  <a:solidFill>
                    <a:srgbClr val="FFFFFF"/>
                  </a:solidFill>
                </a:endParaRPr>
              </a:p>
            </p:txBody>
          </p:sp>
        </p:grpSp>
        <p:grpSp>
          <p:nvGrpSpPr>
            <p:cNvPr id="82955" name="Group 11"/>
            <p:cNvGrpSpPr>
              <a:grpSpLocks/>
            </p:cNvGrpSpPr>
            <p:nvPr/>
          </p:nvGrpSpPr>
          <p:grpSpPr bwMode="auto">
            <a:xfrm>
              <a:off x="1299" y="1753"/>
              <a:ext cx="150" cy="151"/>
              <a:chOff x="1299" y="1753"/>
              <a:chExt cx="150" cy="151"/>
            </a:xfrm>
          </p:grpSpPr>
          <p:sp>
            <p:nvSpPr>
              <p:cNvPr id="82956" name="AutoShape 12"/>
              <p:cNvSpPr>
                <a:spLocks noChangeArrowheads="1"/>
              </p:cNvSpPr>
              <p:nvPr/>
            </p:nvSpPr>
            <p:spPr bwMode="auto">
              <a:xfrm flipH="1">
                <a:off x="1299" y="1755"/>
                <a:ext cx="150" cy="149"/>
              </a:xfrm>
              <a:custGeom>
                <a:avLst/>
                <a:gdLst>
                  <a:gd name="G0" fmla="sin 10800 17694720"/>
                  <a:gd name="G1" fmla="+- G0 10800 0"/>
                  <a:gd name="G2" fmla="cos 10800 17694720"/>
                  <a:gd name="G3" fmla="+- G2 10800 0"/>
                  <a:gd name="G4" fmla="sin 10800 0"/>
                  <a:gd name="G5" fmla="+- G4 10800 0"/>
                  <a:gd name="G6" fmla="cos 10800 0"/>
                  <a:gd name="G7" fmla="+- G6 10800 0"/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w 21600"/>
                  <a:gd name="T7" fmla="*/ 0 h 21600"/>
                  <a:gd name="T8" fmla="*/ 0 w 21600"/>
                  <a:gd name="T9" fmla="*/ 0 h 21600"/>
                  <a:gd name="T10" fmla="*/ 0 w 21600"/>
                  <a:gd name="T11" fmla="*/ 0 h 21600"/>
                  <a:gd name="T12" fmla="*/ 10799 w 21600"/>
                  <a:gd name="T13" fmla="*/ 0 h 21600"/>
                  <a:gd name="T14" fmla="*/ 21599 w 21600"/>
                  <a:gd name="T15" fmla="*/ 1079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T12" t="T13" r="T14" b="T15"/>
                <a:pathLst>
                  <a:path w="21600" h="21600" stroke="0">
                    <a:moveTo>
                      <a:pt x="10799" y="0"/>
                    </a:moveTo>
                    <a:cubicBezTo>
                      <a:pt x="10799" y="0"/>
                      <a:pt x="10799" y="0"/>
                      <a:pt x="10800" y="0"/>
                    </a:cubicBezTo>
                    <a:cubicBezTo>
                      <a:pt x="16764" y="0"/>
                      <a:pt x="21600" y="4835"/>
                      <a:pt x="21600" y="10800"/>
                    </a:cubicBezTo>
                    <a:lnTo>
                      <a:pt x="10800" y="10800"/>
                    </a:lnTo>
                    <a:close/>
                  </a:path>
                  <a:path w="21600" h="21600" fill="none">
                    <a:moveTo>
                      <a:pt x="10799" y="0"/>
                    </a:moveTo>
                    <a:cubicBezTo>
                      <a:pt x="10799" y="0"/>
                      <a:pt x="10799" y="0"/>
                      <a:pt x="10800" y="0"/>
                    </a:cubicBezTo>
                    <a:cubicBezTo>
                      <a:pt x="16764" y="0"/>
                      <a:pt x="21600" y="4835"/>
                      <a:pt x="21600" y="10800"/>
                    </a:cubicBezTo>
                  </a:path>
                </a:pathLst>
              </a:custGeom>
              <a:solidFill>
                <a:srgbClr val="333399"/>
              </a:solidFill>
              <a:ln w="12600" cap="sq">
                <a:solidFill>
                  <a:srgbClr val="FF99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s-CO">
                  <a:solidFill>
                    <a:srgbClr val="FFFFFF"/>
                  </a:solidFill>
                </a:endParaRPr>
              </a:p>
            </p:txBody>
          </p:sp>
          <p:sp>
            <p:nvSpPr>
              <p:cNvPr id="82957" name="AutoShape 13"/>
              <p:cNvSpPr>
                <a:spLocks noChangeArrowheads="1"/>
              </p:cNvSpPr>
              <p:nvPr/>
            </p:nvSpPr>
            <p:spPr bwMode="auto">
              <a:xfrm flipH="1" flipV="1">
                <a:off x="1299" y="1753"/>
                <a:ext cx="150" cy="149"/>
              </a:xfrm>
              <a:custGeom>
                <a:avLst/>
                <a:gdLst>
                  <a:gd name="G0" fmla="sin 10800 17694720"/>
                  <a:gd name="G1" fmla="+- G0 10800 0"/>
                  <a:gd name="G2" fmla="cos 10800 17694720"/>
                  <a:gd name="G3" fmla="+- G2 10800 0"/>
                  <a:gd name="G4" fmla="sin 10800 0"/>
                  <a:gd name="G5" fmla="+- G4 10800 0"/>
                  <a:gd name="G6" fmla="cos 10800 0"/>
                  <a:gd name="G7" fmla="+- G6 10800 0"/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w 21600"/>
                  <a:gd name="T7" fmla="*/ 0 h 21600"/>
                  <a:gd name="T8" fmla="*/ 0 w 21600"/>
                  <a:gd name="T9" fmla="*/ 0 h 21600"/>
                  <a:gd name="T10" fmla="*/ 0 w 21600"/>
                  <a:gd name="T11" fmla="*/ 0 h 21600"/>
                  <a:gd name="T12" fmla="*/ 10799 w 21600"/>
                  <a:gd name="T13" fmla="*/ 0 h 21600"/>
                  <a:gd name="T14" fmla="*/ 21599 w 21600"/>
                  <a:gd name="T15" fmla="*/ 1079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T12" t="T13" r="T14" b="T15"/>
                <a:pathLst>
                  <a:path w="21600" h="21600" stroke="0">
                    <a:moveTo>
                      <a:pt x="10799" y="0"/>
                    </a:moveTo>
                    <a:cubicBezTo>
                      <a:pt x="10799" y="0"/>
                      <a:pt x="10799" y="0"/>
                      <a:pt x="10800" y="0"/>
                    </a:cubicBezTo>
                    <a:cubicBezTo>
                      <a:pt x="16764" y="0"/>
                      <a:pt x="21600" y="4835"/>
                      <a:pt x="21600" y="10800"/>
                    </a:cubicBezTo>
                    <a:lnTo>
                      <a:pt x="10800" y="10800"/>
                    </a:lnTo>
                    <a:close/>
                  </a:path>
                  <a:path w="21600" h="21600" fill="none">
                    <a:moveTo>
                      <a:pt x="10799" y="0"/>
                    </a:moveTo>
                    <a:cubicBezTo>
                      <a:pt x="10799" y="0"/>
                      <a:pt x="10799" y="0"/>
                      <a:pt x="10800" y="0"/>
                    </a:cubicBezTo>
                    <a:cubicBezTo>
                      <a:pt x="16764" y="0"/>
                      <a:pt x="21600" y="4835"/>
                      <a:pt x="21600" y="10800"/>
                    </a:cubicBezTo>
                  </a:path>
                </a:pathLst>
              </a:custGeom>
              <a:solidFill>
                <a:srgbClr val="333399"/>
              </a:solidFill>
              <a:ln w="12600" cap="sq">
                <a:solidFill>
                  <a:srgbClr val="FF99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s-CO">
                  <a:solidFill>
                    <a:srgbClr val="FFFFFF"/>
                  </a:solidFill>
                </a:endParaRPr>
              </a:p>
            </p:txBody>
          </p:sp>
        </p:grpSp>
        <p:sp>
          <p:nvSpPr>
            <p:cNvPr id="82958" name="Rectangle 14"/>
            <p:cNvSpPr>
              <a:spLocks noChangeArrowheads="1"/>
            </p:cNvSpPr>
            <p:nvPr/>
          </p:nvSpPr>
          <p:spPr bwMode="auto">
            <a:xfrm>
              <a:off x="1382" y="1695"/>
              <a:ext cx="19" cy="266"/>
            </a:xfrm>
            <a:prstGeom prst="rect">
              <a:avLst/>
            </a:prstGeom>
            <a:solidFill>
              <a:srgbClr val="FFFF99"/>
            </a:solidFill>
            <a:ln w="12600" cap="sq">
              <a:solidFill>
                <a:srgbClr val="FF99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s-CO">
                <a:solidFill>
                  <a:srgbClr val="FFFFFF"/>
                </a:solidFill>
              </a:endParaRPr>
            </a:p>
          </p:txBody>
        </p:sp>
        <p:sp>
          <p:nvSpPr>
            <p:cNvPr id="82959" name="Oval 15"/>
            <p:cNvSpPr>
              <a:spLocks noChangeArrowheads="1"/>
            </p:cNvSpPr>
            <p:nvPr/>
          </p:nvSpPr>
          <p:spPr bwMode="auto">
            <a:xfrm>
              <a:off x="1215" y="1812"/>
              <a:ext cx="36" cy="36"/>
            </a:xfrm>
            <a:prstGeom prst="ellipse">
              <a:avLst/>
            </a:prstGeom>
            <a:solidFill>
              <a:srgbClr val="FFFF99"/>
            </a:solidFill>
            <a:ln w="12600" cap="sq">
              <a:solidFill>
                <a:srgbClr val="FF99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s-CO">
                <a:solidFill>
                  <a:srgbClr val="FFFFFF"/>
                </a:solidFill>
              </a:endParaRPr>
            </a:p>
          </p:txBody>
        </p:sp>
      </p:grpSp>
      <p:sp>
        <p:nvSpPr>
          <p:cNvPr id="82960" name="Rectangle 16"/>
          <p:cNvSpPr>
            <a:spLocks noChangeArrowheads="1"/>
          </p:cNvSpPr>
          <p:nvPr/>
        </p:nvSpPr>
        <p:spPr bwMode="auto">
          <a:xfrm>
            <a:off x="7848600" y="4495801"/>
            <a:ext cx="1955800" cy="5445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buClrTx/>
              <a:defRPr/>
            </a:pPr>
            <a:r>
              <a:rPr lang="es-ES" altLang="es-CO" sz="2000" b="1">
                <a:solidFill>
                  <a:srgbClr val="FFFF00"/>
                </a:solidFill>
              </a:rPr>
              <a:t>Helicotrema</a:t>
            </a:r>
          </a:p>
        </p:txBody>
      </p:sp>
      <p:sp>
        <p:nvSpPr>
          <p:cNvPr id="82961" name="Rectangle 17"/>
          <p:cNvSpPr>
            <a:spLocks noChangeArrowheads="1"/>
          </p:cNvSpPr>
          <p:nvPr/>
        </p:nvSpPr>
        <p:spPr bwMode="auto">
          <a:xfrm>
            <a:off x="8843963" y="3071813"/>
            <a:ext cx="660400" cy="355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buClrTx/>
              <a:defRPr/>
            </a:pPr>
            <a:r>
              <a:rPr lang="es-ES" altLang="es-CO" sz="2000" b="1">
                <a:solidFill>
                  <a:srgbClr val="FFFF00"/>
                </a:solidFill>
              </a:rPr>
              <a:t>Ápex</a:t>
            </a:r>
          </a:p>
        </p:txBody>
      </p:sp>
      <p:sp>
        <p:nvSpPr>
          <p:cNvPr id="82962" name="Rectangle 18"/>
          <p:cNvSpPr>
            <a:spLocks noChangeArrowheads="1"/>
          </p:cNvSpPr>
          <p:nvPr/>
        </p:nvSpPr>
        <p:spPr bwMode="auto">
          <a:xfrm>
            <a:off x="3140075" y="1752601"/>
            <a:ext cx="915988" cy="460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buClrTx/>
              <a:defRPr/>
            </a:pPr>
            <a:r>
              <a:rPr lang="es-ES" altLang="es-CO" sz="2000" b="1">
                <a:solidFill>
                  <a:srgbClr val="FFFF00"/>
                </a:solidFill>
              </a:rPr>
              <a:t>Estribo</a:t>
            </a:r>
          </a:p>
        </p:txBody>
      </p:sp>
      <p:sp>
        <p:nvSpPr>
          <p:cNvPr id="82963" name="Line 19"/>
          <p:cNvSpPr>
            <a:spLocks noChangeShapeType="1"/>
          </p:cNvSpPr>
          <p:nvPr/>
        </p:nvSpPr>
        <p:spPr bwMode="auto">
          <a:xfrm flipH="1" flipV="1">
            <a:off x="8580439" y="3259138"/>
            <a:ext cx="269875" cy="1109662"/>
          </a:xfrm>
          <a:prstGeom prst="line">
            <a:avLst/>
          </a:prstGeom>
          <a:noFill/>
          <a:ln w="28440" cap="sq">
            <a:solidFill>
              <a:srgbClr val="FFFF00"/>
            </a:solidFill>
            <a:miter lim="800000"/>
            <a:headEnd/>
            <a:tailEnd type="triangle" w="med" len="med"/>
          </a:ln>
          <a:effectLst>
            <a:outerShdw dist="17819" dir="2700000" algn="ctr" rotWithShape="0">
              <a:srgbClr val="000000"/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>
              <a:defRPr/>
            </a:pPr>
            <a:endParaRPr lang="es-CO">
              <a:solidFill>
                <a:srgbClr val="FFFFFF"/>
              </a:solidFill>
            </a:endParaRPr>
          </a:p>
        </p:txBody>
      </p:sp>
      <p:sp>
        <p:nvSpPr>
          <p:cNvPr id="82964" name="Line 20"/>
          <p:cNvSpPr>
            <a:spLocks noChangeShapeType="1"/>
          </p:cNvSpPr>
          <p:nvPr/>
        </p:nvSpPr>
        <p:spPr bwMode="auto">
          <a:xfrm>
            <a:off x="3536951" y="2057401"/>
            <a:ext cx="87313" cy="504825"/>
          </a:xfrm>
          <a:prstGeom prst="line">
            <a:avLst/>
          </a:prstGeom>
          <a:noFill/>
          <a:ln w="28440" cap="sq">
            <a:solidFill>
              <a:srgbClr val="FFFF00"/>
            </a:solidFill>
            <a:miter lim="800000"/>
            <a:headEnd/>
            <a:tailEnd type="triangle" w="med" len="med"/>
          </a:ln>
          <a:effectLst>
            <a:outerShdw dist="17819" dir="2700000" algn="ctr" rotWithShape="0">
              <a:srgbClr val="000000"/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>
              <a:defRPr/>
            </a:pPr>
            <a:endParaRPr lang="es-CO">
              <a:solidFill>
                <a:srgbClr val="FFFFFF"/>
              </a:solidFill>
            </a:endParaRPr>
          </a:p>
        </p:txBody>
      </p:sp>
      <p:sp>
        <p:nvSpPr>
          <p:cNvPr id="82965" name="Rectangle 21"/>
          <p:cNvSpPr>
            <a:spLocks noChangeArrowheads="1"/>
          </p:cNvSpPr>
          <p:nvPr/>
        </p:nvSpPr>
        <p:spPr bwMode="auto">
          <a:xfrm>
            <a:off x="5715000" y="1557338"/>
            <a:ext cx="1347788" cy="5762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buClrTx/>
              <a:defRPr/>
            </a:pPr>
            <a:r>
              <a:rPr lang="es-ES" altLang="es-CO" sz="2000" b="1">
                <a:solidFill>
                  <a:srgbClr val="FFFF00"/>
                </a:solidFill>
              </a:rPr>
              <a:t>Membrana</a:t>
            </a:r>
          </a:p>
          <a:p>
            <a:pPr algn="ctr">
              <a:buClrTx/>
              <a:defRPr/>
            </a:pPr>
            <a:r>
              <a:rPr lang="es-ES" altLang="es-CO" sz="2000" b="1">
                <a:solidFill>
                  <a:srgbClr val="FFFF00"/>
                </a:solidFill>
              </a:rPr>
              <a:t>basilar</a:t>
            </a:r>
          </a:p>
        </p:txBody>
      </p:sp>
      <p:sp>
        <p:nvSpPr>
          <p:cNvPr id="82966" name="Line 22"/>
          <p:cNvSpPr>
            <a:spLocks noChangeShapeType="1"/>
          </p:cNvSpPr>
          <p:nvPr/>
        </p:nvSpPr>
        <p:spPr bwMode="auto">
          <a:xfrm flipH="1">
            <a:off x="5937250" y="2212975"/>
            <a:ext cx="393700" cy="858838"/>
          </a:xfrm>
          <a:prstGeom prst="line">
            <a:avLst/>
          </a:prstGeom>
          <a:noFill/>
          <a:ln w="28440" cap="sq">
            <a:solidFill>
              <a:srgbClr val="FFFF00"/>
            </a:solidFill>
            <a:miter lim="800000"/>
            <a:headEnd/>
            <a:tailEnd type="triangle" w="med" len="med"/>
          </a:ln>
          <a:effectLst>
            <a:outerShdw dist="17819" dir="2700000" algn="ctr" rotWithShape="0">
              <a:srgbClr val="000000"/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>
              <a:defRPr/>
            </a:pPr>
            <a:endParaRPr lang="es-CO">
              <a:solidFill>
                <a:srgbClr val="FFFFFF"/>
              </a:solidFill>
            </a:endParaRPr>
          </a:p>
        </p:txBody>
      </p:sp>
      <p:sp>
        <p:nvSpPr>
          <p:cNvPr id="82967" name="Rectangle 23"/>
          <p:cNvSpPr>
            <a:spLocks noChangeArrowheads="1"/>
          </p:cNvSpPr>
          <p:nvPr/>
        </p:nvSpPr>
        <p:spPr bwMode="auto">
          <a:xfrm>
            <a:off x="2584451" y="3206750"/>
            <a:ext cx="512763" cy="520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buClrTx/>
              <a:defRPr/>
            </a:pPr>
            <a:r>
              <a:rPr lang="es-ES" altLang="es-CO" sz="1800" b="1" i="1">
                <a:solidFill>
                  <a:srgbClr val="FFFF00"/>
                </a:solidFill>
              </a:rPr>
              <a:t>f</a:t>
            </a:r>
          </a:p>
        </p:txBody>
      </p:sp>
      <p:sp>
        <p:nvSpPr>
          <p:cNvPr id="82968" name="Line 24"/>
          <p:cNvSpPr>
            <a:spLocks noChangeShapeType="1"/>
          </p:cNvSpPr>
          <p:nvPr/>
        </p:nvSpPr>
        <p:spPr bwMode="auto">
          <a:xfrm>
            <a:off x="3775075" y="3455988"/>
            <a:ext cx="1588" cy="271462"/>
          </a:xfrm>
          <a:prstGeom prst="line">
            <a:avLst/>
          </a:prstGeom>
          <a:noFill/>
          <a:ln w="28440" cap="sq">
            <a:solidFill>
              <a:srgbClr val="CCECFF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pPr>
              <a:defRPr/>
            </a:pPr>
            <a:endParaRPr lang="es-CO">
              <a:solidFill>
                <a:srgbClr val="FFFFFF"/>
              </a:solidFill>
            </a:endParaRPr>
          </a:p>
        </p:txBody>
      </p:sp>
      <p:grpSp>
        <p:nvGrpSpPr>
          <p:cNvPr id="82969" name="Group 25"/>
          <p:cNvGrpSpPr>
            <a:grpSpLocks/>
          </p:cNvGrpSpPr>
          <p:nvPr/>
        </p:nvGrpSpPr>
        <p:grpSpPr bwMode="auto">
          <a:xfrm>
            <a:off x="2528888" y="2700338"/>
            <a:ext cx="660400" cy="436562"/>
            <a:chOff x="633" y="1701"/>
            <a:chExt cx="416" cy="275"/>
          </a:xfrm>
        </p:grpSpPr>
        <p:grpSp>
          <p:nvGrpSpPr>
            <p:cNvPr id="82970" name="Group 26"/>
            <p:cNvGrpSpPr>
              <a:grpSpLocks/>
            </p:cNvGrpSpPr>
            <p:nvPr/>
          </p:nvGrpSpPr>
          <p:grpSpPr bwMode="auto">
            <a:xfrm>
              <a:off x="633" y="1701"/>
              <a:ext cx="275" cy="275"/>
              <a:chOff x="633" y="1701"/>
              <a:chExt cx="275" cy="275"/>
            </a:xfrm>
          </p:grpSpPr>
          <p:grpSp>
            <p:nvGrpSpPr>
              <p:cNvPr id="82971" name="Group 27"/>
              <p:cNvGrpSpPr>
                <a:grpSpLocks/>
              </p:cNvGrpSpPr>
              <p:nvPr/>
            </p:nvGrpSpPr>
            <p:grpSpPr bwMode="auto">
              <a:xfrm>
                <a:off x="633" y="1701"/>
                <a:ext cx="135" cy="275"/>
                <a:chOff x="633" y="1701"/>
                <a:chExt cx="135" cy="275"/>
              </a:xfrm>
            </p:grpSpPr>
            <p:grpSp>
              <p:nvGrpSpPr>
                <p:cNvPr id="82972" name="Group 28"/>
                <p:cNvGrpSpPr>
                  <a:grpSpLocks/>
                </p:cNvGrpSpPr>
                <p:nvPr/>
              </p:nvGrpSpPr>
              <p:grpSpPr bwMode="auto">
                <a:xfrm>
                  <a:off x="633" y="1701"/>
                  <a:ext cx="65" cy="136"/>
                  <a:chOff x="633" y="1701"/>
                  <a:chExt cx="65" cy="136"/>
                </a:xfrm>
              </p:grpSpPr>
              <p:sp>
                <p:nvSpPr>
                  <p:cNvPr id="82973" name="Freeform 29"/>
                  <p:cNvSpPr>
                    <a:spLocks noChangeArrowheads="1"/>
                  </p:cNvSpPr>
                  <p:nvPr/>
                </p:nvSpPr>
                <p:spPr bwMode="auto">
                  <a:xfrm>
                    <a:off x="633" y="1701"/>
                    <a:ext cx="31" cy="136"/>
                  </a:xfrm>
                  <a:custGeom>
                    <a:avLst/>
                    <a:gdLst>
                      <a:gd name="T0" fmla="*/ 0 w 20000"/>
                      <a:gd name="T1" fmla="*/ 19893 h 20000"/>
                      <a:gd name="T2" fmla="*/ 851 w 20000"/>
                      <a:gd name="T3" fmla="*/ 18289 h 20000"/>
                      <a:gd name="T4" fmla="*/ 2128 w 20000"/>
                      <a:gd name="T5" fmla="*/ 16791 h 20000"/>
                      <a:gd name="T6" fmla="*/ 2979 w 20000"/>
                      <a:gd name="T7" fmla="*/ 15294 h 20000"/>
                      <a:gd name="T8" fmla="*/ 3830 w 20000"/>
                      <a:gd name="T9" fmla="*/ 13690 h 20000"/>
                      <a:gd name="T10" fmla="*/ 5106 w 20000"/>
                      <a:gd name="T11" fmla="*/ 12299 h 20000"/>
                      <a:gd name="T12" fmla="*/ 5957 w 20000"/>
                      <a:gd name="T13" fmla="*/ 10909 h 20000"/>
                      <a:gd name="T14" fmla="*/ 6809 w 20000"/>
                      <a:gd name="T15" fmla="*/ 9519 h 20000"/>
                      <a:gd name="T16" fmla="*/ 7660 w 20000"/>
                      <a:gd name="T17" fmla="*/ 8235 h 20000"/>
                      <a:gd name="T18" fmla="*/ 8936 w 20000"/>
                      <a:gd name="T19" fmla="*/ 6952 h 20000"/>
                      <a:gd name="T20" fmla="*/ 9787 w 20000"/>
                      <a:gd name="T21" fmla="*/ 5882 h 20000"/>
                      <a:gd name="T22" fmla="*/ 10638 w 20000"/>
                      <a:gd name="T23" fmla="*/ 4813 h 20000"/>
                      <a:gd name="T24" fmla="*/ 11915 w 20000"/>
                      <a:gd name="T25" fmla="*/ 3743 h 20000"/>
                      <a:gd name="T26" fmla="*/ 12766 w 20000"/>
                      <a:gd name="T27" fmla="*/ 2995 h 20000"/>
                      <a:gd name="T28" fmla="*/ 13617 w 20000"/>
                      <a:gd name="T29" fmla="*/ 2246 h 20000"/>
                      <a:gd name="T30" fmla="*/ 14468 w 20000"/>
                      <a:gd name="T31" fmla="*/ 1497 h 20000"/>
                      <a:gd name="T32" fmla="*/ 15745 w 20000"/>
                      <a:gd name="T33" fmla="*/ 963 h 20000"/>
                      <a:gd name="T34" fmla="*/ 16596 w 20000"/>
                      <a:gd name="T35" fmla="*/ 642 h 20000"/>
                      <a:gd name="T36" fmla="*/ 17447 w 20000"/>
                      <a:gd name="T37" fmla="*/ 214 h 20000"/>
                      <a:gd name="T38" fmla="*/ 18723 w 20000"/>
                      <a:gd name="T39" fmla="*/ 0 h 20000"/>
                      <a:gd name="T40" fmla="*/ 19574 w 20000"/>
                      <a:gd name="T41" fmla="*/ 0 h 2000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20000" h="20000">
                        <a:moveTo>
                          <a:pt x="0" y="19893"/>
                        </a:moveTo>
                        <a:lnTo>
                          <a:pt x="851" y="18289"/>
                        </a:lnTo>
                        <a:lnTo>
                          <a:pt x="2128" y="16791"/>
                        </a:lnTo>
                        <a:lnTo>
                          <a:pt x="2979" y="15294"/>
                        </a:lnTo>
                        <a:lnTo>
                          <a:pt x="3830" y="13690"/>
                        </a:lnTo>
                        <a:lnTo>
                          <a:pt x="5106" y="12299"/>
                        </a:lnTo>
                        <a:lnTo>
                          <a:pt x="5957" y="10909"/>
                        </a:lnTo>
                        <a:lnTo>
                          <a:pt x="6809" y="9519"/>
                        </a:lnTo>
                        <a:lnTo>
                          <a:pt x="7660" y="8235"/>
                        </a:lnTo>
                        <a:lnTo>
                          <a:pt x="8936" y="6952"/>
                        </a:lnTo>
                        <a:lnTo>
                          <a:pt x="9787" y="5882"/>
                        </a:lnTo>
                        <a:lnTo>
                          <a:pt x="10638" y="4813"/>
                        </a:lnTo>
                        <a:lnTo>
                          <a:pt x="11915" y="3743"/>
                        </a:lnTo>
                        <a:lnTo>
                          <a:pt x="12766" y="2995"/>
                        </a:lnTo>
                        <a:lnTo>
                          <a:pt x="13617" y="2246"/>
                        </a:lnTo>
                        <a:lnTo>
                          <a:pt x="14468" y="1497"/>
                        </a:lnTo>
                        <a:lnTo>
                          <a:pt x="15745" y="963"/>
                        </a:lnTo>
                        <a:lnTo>
                          <a:pt x="16596" y="642"/>
                        </a:lnTo>
                        <a:lnTo>
                          <a:pt x="17447" y="214"/>
                        </a:lnTo>
                        <a:lnTo>
                          <a:pt x="18723" y="0"/>
                        </a:lnTo>
                        <a:lnTo>
                          <a:pt x="19574" y="0"/>
                        </a:lnTo>
                      </a:path>
                    </a:pathLst>
                  </a:custGeom>
                  <a:noFill/>
                  <a:ln w="28440" cap="flat">
                    <a:solidFill>
                      <a:srgbClr val="FF3300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defRPr/>
                    </a:pPr>
                    <a:endParaRPr lang="es-CO">
                      <a:solidFill>
                        <a:srgbClr val="FFFFFF"/>
                      </a:solidFill>
                    </a:endParaRPr>
                  </a:p>
                </p:txBody>
              </p:sp>
              <p:sp>
                <p:nvSpPr>
                  <p:cNvPr id="82974" name="Freeform 30"/>
                  <p:cNvSpPr>
                    <a:spLocks noChangeArrowheads="1"/>
                  </p:cNvSpPr>
                  <p:nvPr/>
                </p:nvSpPr>
                <p:spPr bwMode="auto">
                  <a:xfrm>
                    <a:off x="668" y="1701"/>
                    <a:ext cx="31" cy="136"/>
                  </a:xfrm>
                  <a:custGeom>
                    <a:avLst/>
                    <a:gdLst>
                      <a:gd name="T0" fmla="*/ 19574 w 20000"/>
                      <a:gd name="T1" fmla="*/ 19893 h 20000"/>
                      <a:gd name="T2" fmla="*/ 18723 w 20000"/>
                      <a:gd name="T3" fmla="*/ 18289 h 20000"/>
                      <a:gd name="T4" fmla="*/ 17447 w 20000"/>
                      <a:gd name="T5" fmla="*/ 16791 h 20000"/>
                      <a:gd name="T6" fmla="*/ 16596 w 20000"/>
                      <a:gd name="T7" fmla="*/ 15294 h 20000"/>
                      <a:gd name="T8" fmla="*/ 15745 w 20000"/>
                      <a:gd name="T9" fmla="*/ 13690 h 20000"/>
                      <a:gd name="T10" fmla="*/ 14468 w 20000"/>
                      <a:gd name="T11" fmla="*/ 12299 h 20000"/>
                      <a:gd name="T12" fmla="*/ 13617 w 20000"/>
                      <a:gd name="T13" fmla="*/ 10909 h 20000"/>
                      <a:gd name="T14" fmla="*/ 12766 w 20000"/>
                      <a:gd name="T15" fmla="*/ 9519 h 20000"/>
                      <a:gd name="T16" fmla="*/ 11915 w 20000"/>
                      <a:gd name="T17" fmla="*/ 8235 h 20000"/>
                      <a:gd name="T18" fmla="*/ 10638 w 20000"/>
                      <a:gd name="T19" fmla="*/ 6952 h 20000"/>
                      <a:gd name="T20" fmla="*/ 9787 w 20000"/>
                      <a:gd name="T21" fmla="*/ 5882 h 20000"/>
                      <a:gd name="T22" fmla="*/ 8936 w 20000"/>
                      <a:gd name="T23" fmla="*/ 4813 h 20000"/>
                      <a:gd name="T24" fmla="*/ 7660 w 20000"/>
                      <a:gd name="T25" fmla="*/ 3743 h 20000"/>
                      <a:gd name="T26" fmla="*/ 6809 w 20000"/>
                      <a:gd name="T27" fmla="*/ 2995 h 20000"/>
                      <a:gd name="T28" fmla="*/ 5957 w 20000"/>
                      <a:gd name="T29" fmla="*/ 2246 h 20000"/>
                      <a:gd name="T30" fmla="*/ 5106 w 20000"/>
                      <a:gd name="T31" fmla="*/ 1497 h 20000"/>
                      <a:gd name="T32" fmla="*/ 3830 w 20000"/>
                      <a:gd name="T33" fmla="*/ 963 h 20000"/>
                      <a:gd name="T34" fmla="*/ 2979 w 20000"/>
                      <a:gd name="T35" fmla="*/ 642 h 20000"/>
                      <a:gd name="T36" fmla="*/ 2128 w 20000"/>
                      <a:gd name="T37" fmla="*/ 214 h 20000"/>
                      <a:gd name="T38" fmla="*/ 851 w 20000"/>
                      <a:gd name="T39" fmla="*/ 0 h 20000"/>
                      <a:gd name="T40" fmla="*/ 0 w 20000"/>
                      <a:gd name="T41" fmla="*/ 0 h 2000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20000" h="20000">
                        <a:moveTo>
                          <a:pt x="19574" y="19893"/>
                        </a:moveTo>
                        <a:lnTo>
                          <a:pt x="18723" y="18289"/>
                        </a:lnTo>
                        <a:lnTo>
                          <a:pt x="17447" y="16791"/>
                        </a:lnTo>
                        <a:lnTo>
                          <a:pt x="16596" y="15294"/>
                        </a:lnTo>
                        <a:lnTo>
                          <a:pt x="15745" y="13690"/>
                        </a:lnTo>
                        <a:lnTo>
                          <a:pt x="14468" y="12299"/>
                        </a:lnTo>
                        <a:lnTo>
                          <a:pt x="13617" y="10909"/>
                        </a:lnTo>
                        <a:lnTo>
                          <a:pt x="12766" y="9519"/>
                        </a:lnTo>
                        <a:lnTo>
                          <a:pt x="11915" y="8235"/>
                        </a:lnTo>
                        <a:lnTo>
                          <a:pt x="10638" y="6952"/>
                        </a:lnTo>
                        <a:lnTo>
                          <a:pt x="9787" y="5882"/>
                        </a:lnTo>
                        <a:lnTo>
                          <a:pt x="8936" y="4813"/>
                        </a:lnTo>
                        <a:lnTo>
                          <a:pt x="7660" y="3743"/>
                        </a:lnTo>
                        <a:lnTo>
                          <a:pt x="6809" y="2995"/>
                        </a:lnTo>
                        <a:lnTo>
                          <a:pt x="5957" y="2246"/>
                        </a:lnTo>
                        <a:lnTo>
                          <a:pt x="5106" y="1497"/>
                        </a:lnTo>
                        <a:lnTo>
                          <a:pt x="3830" y="963"/>
                        </a:lnTo>
                        <a:lnTo>
                          <a:pt x="2979" y="642"/>
                        </a:lnTo>
                        <a:lnTo>
                          <a:pt x="2128" y="214"/>
                        </a:lnTo>
                        <a:lnTo>
                          <a:pt x="851" y="0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28440" cap="flat">
                    <a:solidFill>
                      <a:srgbClr val="FF3300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defRPr/>
                    </a:pPr>
                    <a:endParaRPr lang="es-CO">
                      <a:solidFill>
                        <a:srgbClr val="FFFFFF"/>
                      </a:solidFill>
                    </a:endParaRPr>
                  </a:p>
                </p:txBody>
              </p:sp>
            </p:grpSp>
            <p:grpSp>
              <p:nvGrpSpPr>
                <p:cNvPr id="82975" name="Group 31"/>
                <p:cNvGrpSpPr>
                  <a:grpSpLocks/>
                </p:cNvGrpSpPr>
                <p:nvPr/>
              </p:nvGrpSpPr>
              <p:grpSpPr bwMode="auto">
                <a:xfrm>
                  <a:off x="703" y="1839"/>
                  <a:ext cx="65" cy="137"/>
                  <a:chOff x="703" y="1839"/>
                  <a:chExt cx="65" cy="137"/>
                </a:xfrm>
              </p:grpSpPr>
              <p:sp>
                <p:nvSpPr>
                  <p:cNvPr id="82976" name="Freeform 32"/>
                  <p:cNvSpPr>
                    <a:spLocks noChangeArrowheads="1"/>
                  </p:cNvSpPr>
                  <p:nvPr/>
                </p:nvSpPr>
                <p:spPr bwMode="auto">
                  <a:xfrm>
                    <a:off x="703" y="1839"/>
                    <a:ext cx="31" cy="136"/>
                  </a:xfrm>
                  <a:custGeom>
                    <a:avLst/>
                    <a:gdLst>
                      <a:gd name="T0" fmla="*/ 0 w 20000"/>
                      <a:gd name="T1" fmla="*/ 0 h 20000"/>
                      <a:gd name="T2" fmla="*/ 851 w 20000"/>
                      <a:gd name="T3" fmla="*/ 1604 h 20000"/>
                      <a:gd name="T4" fmla="*/ 2128 w 20000"/>
                      <a:gd name="T5" fmla="*/ 3102 h 20000"/>
                      <a:gd name="T6" fmla="*/ 2979 w 20000"/>
                      <a:gd name="T7" fmla="*/ 4599 h 20000"/>
                      <a:gd name="T8" fmla="*/ 3830 w 20000"/>
                      <a:gd name="T9" fmla="*/ 6203 h 20000"/>
                      <a:gd name="T10" fmla="*/ 5106 w 20000"/>
                      <a:gd name="T11" fmla="*/ 7594 h 20000"/>
                      <a:gd name="T12" fmla="*/ 5957 w 20000"/>
                      <a:gd name="T13" fmla="*/ 8984 h 20000"/>
                      <a:gd name="T14" fmla="*/ 6809 w 20000"/>
                      <a:gd name="T15" fmla="*/ 10374 h 20000"/>
                      <a:gd name="T16" fmla="*/ 7660 w 20000"/>
                      <a:gd name="T17" fmla="*/ 11658 h 20000"/>
                      <a:gd name="T18" fmla="*/ 8936 w 20000"/>
                      <a:gd name="T19" fmla="*/ 12941 h 20000"/>
                      <a:gd name="T20" fmla="*/ 9787 w 20000"/>
                      <a:gd name="T21" fmla="*/ 14011 h 20000"/>
                      <a:gd name="T22" fmla="*/ 10638 w 20000"/>
                      <a:gd name="T23" fmla="*/ 15080 h 20000"/>
                      <a:gd name="T24" fmla="*/ 11915 w 20000"/>
                      <a:gd name="T25" fmla="*/ 16150 h 20000"/>
                      <a:gd name="T26" fmla="*/ 12766 w 20000"/>
                      <a:gd name="T27" fmla="*/ 16898 h 20000"/>
                      <a:gd name="T28" fmla="*/ 13617 w 20000"/>
                      <a:gd name="T29" fmla="*/ 17647 h 20000"/>
                      <a:gd name="T30" fmla="*/ 14468 w 20000"/>
                      <a:gd name="T31" fmla="*/ 18396 h 20000"/>
                      <a:gd name="T32" fmla="*/ 15745 w 20000"/>
                      <a:gd name="T33" fmla="*/ 18930 h 20000"/>
                      <a:gd name="T34" fmla="*/ 16596 w 20000"/>
                      <a:gd name="T35" fmla="*/ 19251 h 20000"/>
                      <a:gd name="T36" fmla="*/ 17447 w 20000"/>
                      <a:gd name="T37" fmla="*/ 19679 h 20000"/>
                      <a:gd name="T38" fmla="*/ 18723 w 20000"/>
                      <a:gd name="T39" fmla="*/ 19786 h 20000"/>
                      <a:gd name="T40" fmla="*/ 19574 w 20000"/>
                      <a:gd name="T41" fmla="*/ 19893 h 2000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20000" h="20000">
                        <a:moveTo>
                          <a:pt x="0" y="0"/>
                        </a:moveTo>
                        <a:lnTo>
                          <a:pt x="851" y="1604"/>
                        </a:lnTo>
                        <a:lnTo>
                          <a:pt x="2128" y="3102"/>
                        </a:lnTo>
                        <a:lnTo>
                          <a:pt x="2979" y="4599"/>
                        </a:lnTo>
                        <a:lnTo>
                          <a:pt x="3830" y="6203"/>
                        </a:lnTo>
                        <a:lnTo>
                          <a:pt x="5106" y="7594"/>
                        </a:lnTo>
                        <a:lnTo>
                          <a:pt x="5957" y="8984"/>
                        </a:lnTo>
                        <a:lnTo>
                          <a:pt x="6809" y="10374"/>
                        </a:lnTo>
                        <a:lnTo>
                          <a:pt x="7660" y="11658"/>
                        </a:lnTo>
                        <a:lnTo>
                          <a:pt x="8936" y="12941"/>
                        </a:lnTo>
                        <a:lnTo>
                          <a:pt x="9787" y="14011"/>
                        </a:lnTo>
                        <a:lnTo>
                          <a:pt x="10638" y="15080"/>
                        </a:lnTo>
                        <a:lnTo>
                          <a:pt x="11915" y="16150"/>
                        </a:lnTo>
                        <a:lnTo>
                          <a:pt x="12766" y="16898"/>
                        </a:lnTo>
                        <a:lnTo>
                          <a:pt x="13617" y="17647"/>
                        </a:lnTo>
                        <a:lnTo>
                          <a:pt x="14468" y="18396"/>
                        </a:lnTo>
                        <a:lnTo>
                          <a:pt x="15745" y="18930"/>
                        </a:lnTo>
                        <a:lnTo>
                          <a:pt x="16596" y="19251"/>
                        </a:lnTo>
                        <a:lnTo>
                          <a:pt x="17447" y="19679"/>
                        </a:lnTo>
                        <a:lnTo>
                          <a:pt x="18723" y="19786"/>
                        </a:lnTo>
                        <a:lnTo>
                          <a:pt x="19574" y="19893"/>
                        </a:lnTo>
                      </a:path>
                    </a:pathLst>
                  </a:custGeom>
                  <a:noFill/>
                  <a:ln w="28440" cap="flat">
                    <a:solidFill>
                      <a:srgbClr val="FF3300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defRPr/>
                    </a:pPr>
                    <a:endParaRPr lang="es-CO">
                      <a:solidFill>
                        <a:srgbClr val="FFFFFF"/>
                      </a:solidFill>
                    </a:endParaRPr>
                  </a:p>
                </p:txBody>
              </p:sp>
              <p:sp>
                <p:nvSpPr>
                  <p:cNvPr id="82977" name="Freeform 33"/>
                  <p:cNvSpPr>
                    <a:spLocks noChangeArrowheads="1"/>
                  </p:cNvSpPr>
                  <p:nvPr/>
                </p:nvSpPr>
                <p:spPr bwMode="auto">
                  <a:xfrm>
                    <a:off x="737" y="1840"/>
                    <a:ext cx="31" cy="136"/>
                  </a:xfrm>
                  <a:custGeom>
                    <a:avLst/>
                    <a:gdLst>
                      <a:gd name="T0" fmla="*/ 19574 w 20000"/>
                      <a:gd name="T1" fmla="*/ 0 h 20000"/>
                      <a:gd name="T2" fmla="*/ 18723 w 20000"/>
                      <a:gd name="T3" fmla="*/ 1604 h 20000"/>
                      <a:gd name="T4" fmla="*/ 17447 w 20000"/>
                      <a:gd name="T5" fmla="*/ 3102 h 20000"/>
                      <a:gd name="T6" fmla="*/ 16596 w 20000"/>
                      <a:gd name="T7" fmla="*/ 4599 h 20000"/>
                      <a:gd name="T8" fmla="*/ 15745 w 20000"/>
                      <a:gd name="T9" fmla="*/ 6203 h 20000"/>
                      <a:gd name="T10" fmla="*/ 14468 w 20000"/>
                      <a:gd name="T11" fmla="*/ 7594 h 20000"/>
                      <a:gd name="T12" fmla="*/ 13617 w 20000"/>
                      <a:gd name="T13" fmla="*/ 8984 h 20000"/>
                      <a:gd name="T14" fmla="*/ 12766 w 20000"/>
                      <a:gd name="T15" fmla="*/ 10374 h 20000"/>
                      <a:gd name="T16" fmla="*/ 11915 w 20000"/>
                      <a:gd name="T17" fmla="*/ 11658 h 20000"/>
                      <a:gd name="T18" fmla="*/ 10638 w 20000"/>
                      <a:gd name="T19" fmla="*/ 12941 h 20000"/>
                      <a:gd name="T20" fmla="*/ 9787 w 20000"/>
                      <a:gd name="T21" fmla="*/ 14011 h 20000"/>
                      <a:gd name="T22" fmla="*/ 8936 w 20000"/>
                      <a:gd name="T23" fmla="*/ 15080 h 20000"/>
                      <a:gd name="T24" fmla="*/ 7660 w 20000"/>
                      <a:gd name="T25" fmla="*/ 16150 h 20000"/>
                      <a:gd name="T26" fmla="*/ 6809 w 20000"/>
                      <a:gd name="T27" fmla="*/ 16898 h 20000"/>
                      <a:gd name="T28" fmla="*/ 5957 w 20000"/>
                      <a:gd name="T29" fmla="*/ 17647 h 20000"/>
                      <a:gd name="T30" fmla="*/ 5106 w 20000"/>
                      <a:gd name="T31" fmla="*/ 18396 h 20000"/>
                      <a:gd name="T32" fmla="*/ 3830 w 20000"/>
                      <a:gd name="T33" fmla="*/ 18930 h 20000"/>
                      <a:gd name="T34" fmla="*/ 2979 w 20000"/>
                      <a:gd name="T35" fmla="*/ 19251 h 20000"/>
                      <a:gd name="T36" fmla="*/ 2128 w 20000"/>
                      <a:gd name="T37" fmla="*/ 19679 h 20000"/>
                      <a:gd name="T38" fmla="*/ 851 w 20000"/>
                      <a:gd name="T39" fmla="*/ 19786 h 20000"/>
                      <a:gd name="T40" fmla="*/ 0 w 20000"/>
                      <a:gd name="T41" fmla="*/ 19893 h 2000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20000" h="20000">
                        <a:moveTo>
                          <a:pt x="19574" y="0"/>
                        </a:moveTo>
                        <a:lnTo>
                          <a:pt x="18723" y="1604"/>
                        </a:lnTo>
                        <a:lnTo>
                          <a:pt x="17447" y="3102"/>
                        </a:lnTo>
                        <a:lnTo>
                          <a:pt x="16596" y="4599"/>
                        </a:lnTo>
                        <a:lnTo>
                          <a:pt x="15745" y="6203"/>
                        </a:lnTo>
                        <a:lnTo>
                          <a:pt x="14468" y="7594"/>
                        </a:lnTo>
                        <a:lnTo>
                          <a:pt x="13617" y="8984"/>
                        </a:lnTo>
                        <a:lnTo>
                          <a:pt x="12766" y="10374"/>
                        </a:lnTo>
                        <a:lnTo>
                          <a:pt x="11915" y="11658"/>
                        </a:lnTo>
                        <a:lnTo>
                          <a:pt x="10638" y="12941"/>
                        </a:lnTo>
                        <a:lnTo>
                          <a:pt x="9787" y="14011"/>
                        </a:lnTo>
                        <a:lnTo>
                          <a:pt x="8936" y="15080"/>
                        </a:lnTo>
                        <a:lnTo>
                          <a:pt x="7660" y="16150"/>
                        </a:lnTo>
                        <a:lnTo>
                          <a:pt x="6809" y="16898"/>
                        </a:lnTo>
                        <a:lnTo>
                          <a:pt x="5957" y="17647"/>
                        </a:lnTo>
                        <a:lnTo>
                          <a:pt x="5106" y="18396"/>
                        </a:lnTo>
                        <a:lnTo>
                          <a:pt x="3830" y="18930"/>
                        </a:lnTo>
                        <a:lnTo>
                          <a:pt x="2979" y="19251"/>
                        </a:lnTo>
                        <a:lnTo>
                          <a:pt x="2128" y="19679"/>
                        </a:lnTo>
                        <a:lnTo>
                          <a:pt x="851" y="19786"/>
                        </a:lnTo>
                        <a:lnTo>
                          <a:pt x="0" y="19893"/>
                        </a:lnTo>
                      </a:path>
                    </a:pathLst>
                  </a:custGeom>
                  <a:noFill/>
                  <a:ln w="28440" cap="flat">
                    <a:solidFill>
                      <a:srgbClr val="FF3300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defRPr/>
                    </a:pPr>
                    <a:endParaRPr lang="es-CO">
                      <a:solidFill>
                        <a:srgbClr val="FFFFFF"/>
                      </a:solidFill>
                    </a:endParaRPr>
                  </a:p>
                </p:txBody>
              </p:sp>
            </p:grpSp>
          </p:grpSp>
          <p:grpSp>
            <p:nvGrpSpPr>
              <p:cNvPr id="82978" name="Group 34"/>
              <p:cNvGrpSpPr>
                <a:grpSpLocks/>
              </p:cNvGrpSpPr>
              <p:nvPr/>
            </p:nvGrpSpPr>
            <p:grpSpPr bwMode="auto">
              <a:xfrm>
                <a:off x="774" y="1701"/>
                <a:ext cx="134" cy="274"/>
                <a:chOff x="774" y="1701"/>
                <a:chExt cx="134" cy="274"/>
              </a:xfrm>
            </p:grpSpPr>
            <p:grpSp>
              <p:nvGrpSpPr>
                <p:cNvPr id="82979" name="Group 35"/>
                <p:cNvGrpSpPr>
                  <a:grpSpLocks/>
                </p:cNvGrpSpPr>
                <p:nvPr/>
              </p:nvGrpSpPr>
              <p:grpSpPr bwMode="auto">
                <a:xfrm>
                  <a:off x="774" y="1701"/>
                  <a:ext cx="65" cy="136"/>
                  <a:chOff x="774" y="1701"/>
                  <a:chExt cx="65" cy="136"/>
                </a:xfrm>
              </p:grpSpPr>
              <p:sp>
                <p:nvSpPr>
                  <p:cNvPr id="82980" name="Freeform 36"/>
                  <p:cNvSpPr>
                    <a:spLocks noChangeArrowheads="1"/>
                  </p:cNvSpPr>
                  <p:nvPr/>
                </p:nvSpPr>
                <p:spPr bwMode="auto">
                  <a:xfrm>
                    <a:off x="774" y="1701"/>
                    <a:ext cx="31" cy="136"/>
                  </a:xfrm>
                  <a:custGeom>
                    <a:avLst/>
                    <a:gdLst>
                      <a:gd name="T0" fmla="*/ 0 w 20000"/>
                      <a:gd name="T1" fmla="*/ 19893 h 20000"/>
                      <a:gd name="T2" fmla="*/ 851 w 20000"/>
                      <a:gd name="T3" fmla="*/ 18289 h 20000"/>
                      <a:gd name="T4" fmla="*/ 2128 w 20000"/>
                      <a:gd name="T5" fmla="*/ 16791 h 20000"/>
                      <a:gd name="T6" fmla="*/ 2979 w 20000"/>
                      <a:gd name="T7" fmla="*/ 15294 h 20000"/>
                      <a:gd name="T8" fmla="*/ 3830 w 20000"/>
                      <a:gd name="T9" fmla="*/ 13690 h 20000"/>
                      <a:gd name="T10" fmla="*/ 5106 w 20000"/>
                      <a:gd name="T11" fmla="*/ 12299 h 20000"/>
                      <a:gd name="T12" fmla="*/ 5957 w 20000"/>
                      <a:gd name="T13" fmla="*/ 10909 h 20000"/>
                      <a:gd name="T14" fmla="*/ 6809 w 20000"/>
                      <a:gd name="T15" fmla="*/ 9519 h 20000"/>
                      <a:gd name="T16" fmla="*/ 7660 w 20000"/>
                      <a:gd name="T17" fmla="*/ 8235 h 20000"/>
                      <a:gd name="T18" fmla="*/ 8936 w 20000"/>
                      <a:gd name="T19" fmla="*/ 6952 h 20000"/>
                      <a:gd name="T20" fmla="*/ 9787 w 20000"/>
                      <a:gd name="T21" fmla="*/ 5882 h 20000"/>
                      <a:gd name="T22" fmla="*/ 10638 w 20000"/>
                      <a:gd name="T23" fmla="*/ 4813 h 20000"/>
                      <a:gd name="T24" fmla="*/ 11915 w 20000"/>
                      <a:gd name="T25" fmla="*/ 3743 h 20000"/>
                      <a:gd name="T26" fmla="*/ 12766 w 20000"/>
                      <a:gd name="T27" fmla="*/ 2995 h 20000"/>
                      <a:gd name="T28" fmla="*/ 13617 w 20000"/>
                      <a:gd name="T29" fmla="*/ 2246 h 20000"/>
                      <a:gd name="T30" fmla="*/ 14468 w 20000"/>
                      <a:gd name="T31" fmla="*/ 1497 h 20000"/>
                      <a:gd name="T32" fmla="*/ 15745 w 20000"/>
                      <a:gd name="T33" fmla="*/ 963 h 20000"/>
                      <a:gd name="T34" fmla="*/ 16596 w 20000"/>
                      <a:gd name="T35" fmla="*/ 642 h 20000"/>
                      <a:gd name="T36" fmla="*/ 17447 w 20000"/>
                      <a:gd name="T37" fmla="*/ 214 h 20000"/>
                      <a:gd name="T38" fmla="*/ 18723 w 20000"/>
                      <a:gd name="T39" fmla="*/ 0 h 20000"/>
                      <a:gd name="T40" fmla="*/ 19574 w 20000"/>
                      <a:gd name="T41" fmla="*/ 0 h 2000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20000" h="20000">
                        <a:moveTo>
                          <a:pt x="0" y="19893"/>
                        </a:moveTo>
                        <a:lnTo>
                          <a:pt x="851" y="18289"/>
                        </a:lnTo>
                        <a:lnTo>
                          <a:pt x="2128" y="16791"/>
                        </a:lnTo>
                        <a:lnTo>
                          <a:pt x="2979" y="15294"/>
                        </a:lnTo>
                        <a:lnTo>
                          <a:pt x="3830" y="13690"/>
                        </a:lnTo>
                        <a:lnTo>
                          <a:pt x="5106" y="12299"/>
                        </a:lnTo>
                        <a:lnTo>
                          <a:pt x="5957" y="10909"/>
                        </a:lnTo>
                        <a:lnTo>
                          <a:pt x="6809" y="9519"/>
                        </a:lnTo>
                        <a:lnTo>
                          <a:pt x="7660" y="8235"/>
                        </a:lnTo>
                        <a:lnTo>
                          <a:pt x="8936" y="6952"/>
                        </a:lnTo>
                        <a:lnTo>
                          <a:pt x="9787" y="5882"/>
                        </a:lnTo>
                        <a:lnTo>
                          <a:pt x="10638" y="4813"/>
                        </a:lnTo>
                        <a:lnTo>
                          <a:pt x="11915" y="3743"/>
                        </a:lnTo>
                        <a:lnTo>
                          <a:pt x="12766" y="2995"/>
                        </a:lnTo>
                        <a:lnTo>
                          <a:pt x="13617" y="2246"/>
                        </a:lnTo>
                        <a:lnTo>
                          <a:pt x="14468" y="1497"/>
                        </a:lnTo>
                        <a:lnTo>
                          <a:pt x="15745" y="963"/>
                        </a:lnTo>
                        <a:lnTo>
                          <a:pt x="16596" y="642"/>
                        </a:lnTo>
                        <a:lnTo>
                          <a:pt x="17447" y="214"/>
                        </a:lnTo>
                        <a:lnTo>
                          <a:pt x="18723" y="0"/>
                        </a:lnTo>
                        <a:lnTo>
                          <a:pt x="19574" y="0"/>
                        </a:lnTo>
                      </a:path>
                    </a:pathLst>
                  </a:custGeom>
                  <a:noFill/>
                  <a:ln w="28440" cap="flat">
                    <a:solidFill>
                      <a:srgbClr val="FF3300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defRPr/>
                    </a:pPr>
                    <a:endParaRPr lang="es-CO">
                      <a:solidFill>
                        <a:srgbClr val="FFFFFF"/>
                      </a:solidFill>
                    </a:endParaRPr>
                  </a:p>
                </p:txBody>
              </p:sp>
              <p:sp>
                <p:nvSpPr>
                  <p:cNvPr id="82981" name="Freeform 37"/>
                  <p:cNvSpPr>
                    <a:spLocks noChangeArrowheads="1"/>
                  </p:cNvSpPr>
                  <p:nvPr/>
                </p:nvSpPr>
                <p:spPr bwMode="auto">
                  <a:xfrm>
                    <a:off x="808" y="1701"/>
                    <a:ext cx="31" cy="136"/>
                  </a:xfrm>
                  <a:custGeom>
                    <a:avLst/>
                    <a:gdLst>
                      <a:gd name="T0" fmla="*/ 19574 w 20000"/>
                      <a:gd name="T1" fmla="*/ 19893 h 20000"/>
                      <a:gd name="T2" fmla="*/ 18723 w 20000"/>
                      <a:gd name="T3" fmla="*/ 18289 h 20000"/>
                      <a:gd name="T4" fmla="*/ 17447 w 20000"/>
                      <a:gd name="T5" fmla="*/ 16791 h 20000"/>
                      <a:gd name="T6" fmla="*/ 16596 w 20000"/>
                      <a:gd name="T7" fmla="*/ 15294 h 20000"/>
                      <a:gd name="T8" fmla="*/ 15745 w 20000"/>
                      <a:gd name="T9" fmla="*/ 13690 h 20000"/>
                      <a:gd name="T10" fmla="*/ 14468 w 20000"/>
                      <a:gd name="T11" fmla="*/ 12299 h 20000"/>
                      <a:gd name="T12" fmla="*/ 13617 w 20000"/>
                      <a:gd name="T13" fmla="*/ 10909 h 20000"/>
                      <a:gd name="T14" fmla="*/ 12766 w 20000"/>
                      <a:gd name="T15" fmla="*/ 9519 h 20000"/>
                      <a:gd name="T16" fmla="*/ 11915 w 20000"/>
                      <a:gd name="T17" fmla="*/ 8235 h 20000"/>
                      <a:gd name="T18" fmla="*/ 10638 w 20000"/>
                      <a:gd name="T19" fmla="*/ 6952 h 20000"/>
                      <a:gd name="T20" fmla="*/ 9787 w 20000"/>
                      <a:gd name="T21" fmla="*/ 5882 h 20000"/>
                      <a:gd name="T22" fmla="*/ 8936 w 20000"/>
                      <a:gd name="T23" fmla="*/ 4813 h 20000"/>
                      <a:gd name="T24" fmla="*/ 7660 w 20000"/>
                      <a:gd name="T25" fmla="*/ 3743 h 20000"/>
                      <a:gd name="T26" fmla="*/ 6809 w 20000"/>
                      <a:gd name="T27" fmla="*/ 2995 h 20000"/>
                      <a:gd name="T28" fmla="*/ 5957 w 20000"/>
                      <a:gd name="T29" fmla="*/ 2246 h 20000"/>
                      <a:gd name="T30" fmla="*/ 5106 w 20000"/>
                      <a:gd name="T31" fmla="*/ 1497 h 20000"/>
                      <a:gd name="T32" fmla="*/ 3830 w 20000"/>
                      <a:gd name="T33" fmla="*/ 963 h 20000"/>
                      <a:gd name="T34" fmla="*/ 2979 w 20000"/>
                      <a:gd name="T35" fmla="*/ 642 h 20000"/>
                      <a:gd name="T36" fmla="*/ 2128 w 20000"/>
                      <a:gd name="T37" fmla="*/ 214 h 20000"/>
                      <a:gd name="T38" fmla="*/ 851 w 20000"/>
                      <a:gd name="T39" fmla="*/ 0 h 20000"/>
                      <a:gd name="T40" fmla="*/ 0 w 20000"/>
                      <a:gd name="T41" fmla="*/ 0 h 2000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20000" h="20000">
                        <a:moveTo>
                          <a:pt x="19574" y="19893"/>
                        </a:moveTo>
                        <a:lnTo>
                          <a:pt x="18723" y="18289"/>
                        </a:lnTo>
                        <a:lnTo>
                          <a:pt x="17447" y="16791"/>
                        </a:lnTo>
                        <a:lnTo>
                          <a:pt x="16596" y="15294"/>
                        </a:lnTo>
                        <a:lnTo>
                          <a:pt x="15745" y="13690"/>
                        </a:lnTo>
                        <a:lnTo>
                          <a:pt x="14468" y="12299"/>
                        </a:lnTo>
                        <a:lnTo>
                          <a:pt x="13617" y="10909"/>
                        </a:lnTo>
                        <a:lnTo>
                          <a:pt x="12766" y="9519"/>
                        </a:lnTo>
                        <a:lnTo>
                          <a:pt x="11915" y="8235"/>
                        </a:lnTo>
                        <a:lnTo>
                          <a:pt x="10638" y="6952"/>
                        </a:lnTo>
                        <a:lnTo>
                          <a:pt x="9787" y="5882"/>
                        </a:lnTo>
                        <a:lnTo>
                          <a:pt x="8936" y="4813"/>
                        </a:lnTo>
                        <a:lnTo>
                          <a:pt x="7660" y="3743"/>
                        </a:lnTo>
                        <a:lnTo>
                          <a:pt x="6809" y="2995"/>
                        </a:lnTo>
                        <a:lnTo>
                          <a:pt x="5957" y="2246"/>
                        </a:lnTo>
                        <a:lnTo>
                          <a:pt x="5106" y="1497"/>
                        </a:lnTo>
                        <a:lnTo>
                          <a:pt x="3830" y="963"/>
                        </a:lnTo>
                        <a:lnTo>
                          <a:pt x="2979" y="642"/>
                        </a:lnTo>
                        <a:lnTo>
                          <a:pt x="2128" y="214"/>
                        </a:lnTo>
                        <a:lnTo>
                          <a:pt x="851" y="0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28440" cap="flat">
                    <a:solidFill>
                      <a:srgbClr val="FF3300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defRPr/>
                    </a:pPr>
                    <a:endParaRPr lang="es-CO">
                      <a:solidFill>
                        <a:srgbClr val="FFFFFF"/>
                      </a:solidFill>
                    </a:endParaRPr>
                  </a:p>
                </p:txBody>
              </p:sp>
            </p:grpSp>
            <p:grpSp>
              <p:nvGrpSpPr>
                <p:cNvPr id="82982" name="Group 38"/>
                <p:cNvGrpSpPr>
                  <a:grpSpLocks/>
                </p:cNvGrpSpPr>
                <p:nvPr/>
              </p:nvGrpSpPr>
              <p:grpSpPr bwMode="auto">
                <a:xfrm>
                  <a:off x="842" y="1839"/>
                  <a:ext cx="65" cy="136"/>
                  <a:chOff x="842" y="1839"/>
                  <a:chExt cx="65" cy="136"/>
                </a:xfrm>
              </p:grpSpPr>
              <p:sp>
                <p:nvSpPr>
                  <p:cNvPr id="82983" name="Freeform 39"/>
                  <p:cNvSpPr>
                    <a:spLocks noChangeArrowheads="1"/>
                  </p:cNvSpPr>
                  <p:nvPr/>
                </p:nvSpPr>
                <p:spPr bwMode="auto">
                  <a:xfrm>
                    <a:off x="842" y="1839"/>
                    <a:ext cx="31" cy="136"/>
                  </a:xfrm>
                  <a:custGeom>
                    <a:avLst/>
                    <a:gdLst>
                      <a:gd name="T0" fmla="*/ 0 w 20000"/>
                      <a:gd name="T1" fmla="*/ 0 h 20000"/>
                      <a:gd name="T2" fmla="*/ 851 w 20000"/>
                      <a:gd name="T3" fmla="*/ 1604 h 20000"/>
                      <a:gd name="T4" fmla="*/ 2128 w 20000"/>
                      <a:gd name="T5" fmla="*/ 3102 h 20000"/>
                      <a:gd name="T6" fmla="*/ 2979 w 20000"/>
                      <a:gd name="T7" fmla="*/ 4599 h 20000"/>
                      <a:gd name="T8" fmla="*/ 3830 w 20000"/>
                      <a:gd name="T9" fmla="*/ 6203 h 20000"/>
                      <a:gd name="T10" fmla="*/ 5106 w 20000"/>
                      <a:gd name="T11" fmla="*/ 7594 h 20000"/>
                      <a:gd name="T12" fmla="*/ 5957 w 20000"/>
                      <a:gd name="T13" fmla="*/ 8984 h 20000"/>
                      <a:gd name="T14" fmla="*/ 6809 w 20000"/>
                      <a:gd name="T15" fmla="*/ 10374 h 20000"/>
                      <a:gd name="T16" fmla="*/ 7660 w 20000"/>
                      <a:gd name="T17" fmla="*/ 11658 h 20000"/>
                      <a:gd name="T18" fmla="*/ 8936 w 20000"/>
                      <a:gd name="T19" fmla="*/ 12941 h 20000"/>
                      <a:gd name="T20" fmla="*/ 9787 w 20000"/>
                      <a:gd name="T21" fmla="*/ 14011 h 20000"/>
                      <a:gd name="T22" fmla="*/ 10638 w 20000"/>
                      <a:gd name="T23" fmla="*/ 15080 h 20000"/>
                      <a:gd name="T24" fmla="*/ 11915 w 20000"/>
                      <a:gd name="T25" fmla="*/ 16150 h 20000"/>
                      <a:gd name="T26" fmla="*/ 12766 w 20000"/>
                      <a:gd name="T27" fmla="*/ 16898 h 20000"/>
                      <a:gd name="T28" fmla="*/ 13617 w 20000"/>
                      <a:gd name="T29" fmla="*/ 17647 h 20000"/>
                      <a:gd name="T30" fmla="*/ 14468 w 20000"/>
                      <a:gd name="T31" fmla="*/ 18396 h 20000"/>
                      <a:gd name="T32" fmla="*/ 15745 w 20000"/>
                      <a:gd name="T33" fmla="*/ 18930 h 20000"/>
                      <a:gd name="T34" fmla="*/ 16596 w 20000"/>
                      <a:gd name="T35" fmla="*/ 19251 h 20000"/>
                      <a:gd name="T36" fmla="*/ 17447 w 20000"/>
                      <a:gd name="T37" fmla="*/ 19679 h 20000"/>
                      <a:gd name="T38" fmla="*/ 18723 w 20000"/>
                      <a:gd name="T39" fmla="*/ 19786 h 20000"/>
                      <a:gd name="T40" fmla="*/ 19574 w 20000"/>
                      <a:gd name="T41" fmla="*/ 19893 h 2000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20000" h="20000">
                        <a:moveTo>
                          <a:pt x="0" y="0"/>
                        </a:moveTo>
                        <a:lnTo>
                          <a:pt x="851" y="1604"/>
                        </a:lnTo>
                        <a:lnTo>
                          <a:pt x="2128" y="3102"/>
                        </a:lnTo>
                        <a:lnTo>
                          <a:pt x="2979" y="4599"/>
                        </a:lnTo>
                        <a:lnTo>
                          <a:pt x="3830" y="6203"/>
                        </a:lnTo>
                        <a:lnTo>
                          <a:pt x="5106" y="7594"/>
                        </a:lnTo>
                        <a:lnTo>
                          <a:pt x="5957" y="8984"/>
                        </a:lnTo>
                        <a:lnTo>
                          <a:pt x="6809" y="10374"/>
                        </a:lnTo>
                        <a:lnTo>
                          <a:pt x="7660" y="11658"/>
                        </a:lnTo>
                        <a:lnTo>
                          <a:pt x="8936" y="12941"/>
                        </a:lnTo>
                        <a:lnTo>
                          <a:pt x="9787" y="14011"/>
                        </a:lnTo>
                        <a:lnTo>
                          <a:pt x="10638" y="15080"/>
                        </a:lnTo>
                        <a:lnTo>
                          <a:pt x="11915" y="16150"/>
                        </a:lnTo>
                        <a:lnTo>
                          <a:pt x="12766" y="16898"/>
                        </a:lnTo>
                        <a:lnTo>
                          <a:pt x="13617" y="17647"/>
                        </a:lnTo>
                        <a:lnTo>
                          <a:pt x="14468" y="18396"/>
                        </a:lnTo>
                        <a:lnTo>
                          <a:pt x="15745" y="18930"/>
                        </a:lnTo>
                        <a:lnTo>
                          <a:pt x="16596" y="19251"/>
                        </a:lnTo>
                        <a:lnTo>
                          <a:pt x="17447" y="19679"/>
                        </a:lnTo>
                        <a:lnTo>
                          <a:pt x="18723" y="19786"/>
                        </a:lnTo>
                        <a:lnTo>
                          <a:pt x="19574" y="19893"/>
                        </a:lnTo>
                      </a:path>
                    </a:pathLst>
                  </a:custGeom>
                  <a:noFill/>
                  <a:ln w="28440" cap="flat">
                    <a:solidFill>
                      <a:srgbClr val="FF3300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defRPr/>
                    </a:pPr>
                    <a:endParaRPr lang="es-CO">
                      <a:solidFill>
                        <a:srgbClr val="FFFFFF"/>
                      </a:solidFill>
                    </a:endParaRPr>
                  </a:p>
                </p:txBody>
              </p:sp>
              <p:sp>
                <p:nvSpPr>
                  <p:cNvPr id="82984" name="Freeform 40"/>
                  <p:cNvSpPr>
                    <a:spLocks noChangeArrowheads="1"/>
                  </p:cNvSpPr>
                  <p:nvPr/>
                </p:nvSpPr>
                <p:spPr bwMode="auto">
                  <a:xfrm>
                    <a:off x="876" y="1839"/>
                    <a:ext cx="31" cy="136"/>
                  </a:xfrm>
                  <a:custGeom>
                    <a:avLst/>
                    <a:gdLst>
                      <a:gd name="T0" fmla="*/ 19574 w 20000"/>
                      <a:gd name="T1" fmla="*/ 0 h 20000"/>
                      <a:gd name="T2" fmla="*/ 18723 w 20000"/>
                      <a:gd name="T3" fmla="*/ 1604 h 20000"/>
                      <a:gd name="T4" fmla="*/ 17447 w 20000"/>
                      <a:gd name="T5" fmla="*/ 3102 h 20000"/>
                      <a:gd name="T6" fmla="*/ 16596 w 20000"/>
                      <a:gd name="T7" fmla="*/ 4599 h 20000"/>
                      <a:gd name="T8" fmla="*/ 15745 w 20000"/>
                      <a:gd name="T9" fmla="*/ 6203 h 20000"/>
                      <a:gd name="T10" fmla="*/ 14468 w 20000"/>
                      <a:gd name="T11" fmla="*/ 7594 h 20000"/>
                      <a:gd name="T12" fmla="*/ 13617 w 20000"/>
                      <a:gd name="T13" fmla="*/ 8984 h 20000"/>
                      <a:gd name="T14" fmla="*/ 12766 w 20000"/>
                      <a:gd name="T15" fmla="*/ 10374 h 20000"/>
                      <a:gd name="T16" fmla="*/ 11915 w 20000"/>
                      <a:gd name="T17" fmla="*/ 11658 h 20000"/>
                      <a:gd name="T18" fmla="*/ 10638 w 20000"/>
                      <a:gd name="T19" fmla="*/ 12941 h 20000"/>
                      <a:gd name="T20" fmla="*/ 9787 w 20000"/>
                      <a:gd name="T21" fmla="*/ 14011 h 20000"/>
                      <a:gd name="T22" fmla="*/ 8936 w 20000"/>
                      <a:gd name="T23" fmla="*/ 15080 h 20000"/>
                      <a:gd name="T24" fmla="*/ 7660 w 20000"/>
                      <a:gd name="T25" fmla="*/ 16150 h 20000"/>
                      <a:gd name="T26" fmla="*/ 6809 w 20000"/>
                      <a:gd name="T27" fmla="*/ 16898 h 20000"/>
                      <a:gd name="T28" fmla="*/ 5957 w 20000"/>
                      <a:gd name="T29" fmla="*/ 17647 h 20000"/>
                      <a:gd name="T30" fmla="*/ 5106 w 20000"/>
                      <a:gd name="T31" fmla="*/ 18396 h 20000"/>
                      <a:gd name="T32" fmla="*/ 3830 w 20000"/>
                      <a:gd name="T33" fmla="*/ 18930 h 20000"/>
                      <a:gd name="T34" fmla="*/ 2979 w 20000"/>
                      <a:gd name="T35" fmla="*/ 19251 h 20000"/>
                      <a:gd name="T36" fmla="*/ 2128 w 20000"/>
                      <a:gd name="T37" fmla="*/ 19679 h 20000"/>
                      <a:gd name="T38" fmla="*/ 851 w 20000"/>
                      <a:gd name="T39" fmla="*/ 19786 h 20000"/>
                      <a:gd name="T40" fmla="*/ 0 w 20000"/>
                      <a:gd name="T41" fmla="*/ 19893 h 2000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20000" h="20000">
                        <a:moveTo>
                          <a:pt x="19574" y="0"/>
                        </a:moveTo>
                        <a:lnTo>
                          <a:pt x="18723" y="1604"/>
                        </a:lnTo>
                        <a:lnTo>
                          <a:pt x="17447" y="3102"/>
                        </a:lnTo>
                        <a:lnTo>
                          <a:pt x="16596" y="4599"/>
                        </a:lnTo>
                        <a:lnTo>
                          <a:pt x="15745" y="6203"/>
                        </a:lnTo>
                        <a:lnTo>
                          <a:pt x="14468" y="7594"/>
                        </a:lnTo>
                        <a:lnTo>
                          <a:pt x="13617" y="8984"/>
                        </a:lnTo>
                        <a:lnTo>
                          <a:pt x="12766" y="10374"/>
                        </a:lnTo>
                        <a:lnTo>
                          <a:pt x="11915" y="11658"/>
                        </a:lnTo>
                        <a:lnTo>
                          <a:pt x="10638" y="12941"/>
                        </a:lnTo>
                        <a:lnTo>
                          <a:pt x="9787" y="14011"/>
                        </a:lnTo>
                        <a:lnTo>
                          <a:pt x="8936" y="15080"/>
                        </a:lnTo>
                        <a:lnTo>
                          <a:pt x="7660" y="16150"/>
                        </a:lnTo>
                        <a:lnTo>
                          <a:pt x="6809" y="16898"/>
                        </a:lnTo>
                        <a:lnTo>
                          <a:pt x="5957" y="17647"/>
                        </a:lnTo>
                        <a:lnTo>
                          <a:pt x="5106" y="18396"/>
                        </a:lnTo>
                        <a:lnTo>
                          <a:pt x="3830" y="18930"/>
                        </a:lnTo>
                        <a:lnTo>
                          <a:pt x="2979" y="19251"/>
                        </a:lnTo>
                        <a:lnTo>
                          <a:pt x="2128" y="19679"/>
                        </a:lnTo>
                        <a:lnTo>
                          <a:pt x="851" y="19786"/>
                        </a:lnTo>
                        <a:lnTo>
                          <a:pt x="0" y="19893"/>
                        </a:lnTo>
                      </a:path>
                    </a:pathLst>
                  </a:custGeom>
                  <a:noFill/>
                  <a:ln w="28440" cap="flat">
                    <a:solidFill>
                      <a:srgbClr val="FF3300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defRPr/>
                    </a:pPr>
                    <a:endParaRPr lang="es-CO">
                      <a:solidFill>
                        <a:srgbClr val="FFFFFF"/>
                      </a:solidFill>
                    </a:endParaRPr>
                  </a:p>
                </p:txBody>
              </p:sp>
            </p:grpSp>
          </p:grpSp>
        </p:grpSp>
        <p:grpSp>
          <p:nvGrpSpPr>
            <p:cNvPr id="82985" name="Group 41"/>
            <p:cNvGrpSpPr>
              <a:grpSpLocks/>
            </p:cNvGrpSpPr>
            <p:nvPr/>
          </p:nvGrpSpPr>
          <p:grpSpPr bwMode="auto">
            <a:xfrm>
              <a:off x="913" y="1701"/>
              <a:ext cx="136" cy="274"/>
              <a:chOff x="913" y="1701"/>
              <a:chExt cx="136" cy="274"/>
            </a:xfrm>
          </p:grpSpPr>
          <p:grpSp>
            <p:nvGrpSpPr>
              <p:cNvPr id="82986" name="Group 42"/>
              <p:cNvGrpSpPr>
                <a:grpSpLocks/>
              </p:cNvGrpSpPr>
              <p:nvPr/>
            </p:nvGrpSpPr>
            <p:grpSpPr bwMode="auto">
              <a:xfrm>
                <a:off x="913" y="1701"/>
                <a:ext cx="66" cy="136"/>
                <a:chOff x="913" y="1701"/>
                <a:chExt cx="66" cy="136"/>
              </a:xfrm>
            </p:grpSpPr>
            <p:sp>
              <p:nvSpPr>
                <p:cNvPr id="82987" name="Freeform 43"/>
                <p:cNvSpPr>
                  <a:spLocks noChangeArrowheads="1"/>
                </p:cNvSpPr>
                <p:nvPr/>
              </p:nvSpPr>
              <p:spPr bwMode="auto">
                <a:xfrm>
                  <a:off x="913" y="1701"/>
                  <a:ext cx="32" cy="136"/>
                </a:xfrm>
                <a:custGeom>
                  <a:avLst/>
                  <a:gdLst>
                    <a:gd name="T0" fmla="*/ 0 w 20000"/>
                    <a:gd name="T1" fmla="*/ 19893 h 20000"/>
                    <a:gd name="T2" fmla="*/ 851 w 20000"/>
                    <a:gd name="T3" fmla="*/ 18289 h 20000"/>
                    <a:gd name="T4" fmla="*/ 2128 w 20000"/>
                    <a:gd name="T5" fmla="*/ 16791 h 20000"/>
                    <a:gd name="T6" fmla="*/ 2979 w 20000"/>
                    <a:gd name="T7" fmla="*/ 15294 h 20000"/>
                    <a:gd name="T8" fmla="*/ 3830 w 20000"/>
                    <a:gd name="T9" fmla="*/ 13690 h 20000"/>
                    <a:gd name="T10" fmla="*/ 5106 w 20000"/>
                    <a:gd name="T11" fmla="*/ 12299 h 20000"/>
                    <a:gd name="T12" fmla="*/ 5957 w 20000"/>
                    <a:gd name="T13" fmla="*/ 10909 h 20000"/>
                    <a:gd name="T14" fmla="*/ 6809 w 20000"/>
                    <a:gd name="T15" fmla="*/ 9519 h 20000"/>
                    <a:gd name="T16" fmla="*/ 7660 w 20000"/>
                    <a:gd name="T17" fmla="*/ 8235 h 20000"/>
                    <a:gd name="T18" fmla="*/ 8936 w 20000"/>
                    <a:gd name="T19" fmla="*/ 6952 h 20000"/>
                    <a:gd name="T20" fmla="*/ 9787 w 20000"/>
                    <a:gd name="T21" fmla="*/ 5882 h 20000"/>
                    <a:gd name="T22" fmla="*/ 10638 w 20000"/>
                    <a:gd name="T23" fmla="*/ 4813 h 20000"/>
                    <a:gd name="T24" fmla="*/ 11915 w 20000"/>
                    <a:gd name="T25" fmla="*/ 3743 h 20000"/>
                    <a:gd name="T26" fmla="*/ 12766 w 20000"/>
                    <a:gd name="T27" fmla="*/ 2995 h 20000"/>
                    <a:gd name="T28" fmla="*/ 13617 w 20000"/>
                    <a:gd name="T29" fmla="*/ 2246 h 20000"/>
                    <a:gd name="T30" fmla="*/ 14468 w 20000"/>
                    <a:gd name="T31" fmla="*/ 1497 h 20000"/>
                    <a:gd name="T32" fmla="*/ 15745 w 20000"/>
                    <a:gd name="T33" fmla="*/ 963 h 20000"/>
                    <a:gd name="T34" fmla="*/ 16596 w 20000"/>
                    <a:gd name="T35" fmla="*/ 642 h 20000"/>
                    <a:gd name="T36" fmla="*/ 17447 w 20000"/>
                    <a:gd name="T37" fmla="*/ 214 h 20000"/>
                    <a:gd name="T38" fmla="*/ 18723 w 20000"/>
                    <a:gd name="T39" fmla="*/ 0 h 20000"/>
                    <a:gd name="T40" fmla="*/ 19574 w 20000"/>
                    <a:gd name="T41" fmla="*/ 0 h 200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20000" h="20000">
                      <a:moveTo>
                        <a:pt x="0" y="19893"/>
                      </a:moveTo>
                      <a:lnTo>
                        <a:pt x="851" y="18289"/>
                      </a:lnTo>
                      <a:lnTo>
                        <a:pt x="2128" y="16791"/>
                      </a:lnTo>
                      <a:lnTo>
                        <a:pt x="2979" y="15294"/>
                      </a:lnTo>
                      <a:lnTo>
                        <a:pt x="3830" y="13690"/>
                      </a:lnTo>
                      <a:lnTo>
                        <a:pt x="5106" y="12299"/>
                      </a:lnTo>
                      <a:lnTo>
                        <a:pt x="5957" y="10909"/>
                      </a:lnTo>
                      <a:lnTo>
                        <a:pt x="6809" y="9519"/>
                      </a:lnTo>
                      <a:lnTo>
                        <a:pt x="7660" y="8235"/>
                      </a:lnTo>
                      <a:lnTo>
                        <a:pt x="8936" y="6952"/>
                      </a:lnTo>
                      <a:lnTo>
                        <a:pt x="9787" y="5882"/>
                      </a:lnTo>
                      <a:lnTo>
                        <a:pt x="10638" y="4813"/>
                      </a:lnTo>
                      <a:lnTo>
                        <a:pt x="11915" y="3743"/>
                      </a:lnTo>
                      <a:lnTo>
                        <a:pt x="12766" y="2995"/>
                      </a:lnTo>
                      <a:lnTo>
                        <a:pt x="13617" y="2246"/>
                      </a:lnTo>
                      <a:lnTo>
                        <a:pt x="14468" y="1497"/>
                      </a:lnTo>
                      <a:lnTo>
                        <a:pt x="15745" y="963"/>
                      </a:lnTo>
                      <a:lnTo>
                        <a:pt x="16596" y="642"/>
                      </a:lnTo>
                      <a:lnTo>
                        <a:pt x="17447" y="214"/>
                      </a:lnTo>
                      <a:lnTo>
                        <a:pt x="18723" y="0"/>
                      </a:lnTo>
                      <a:lnTo>
                        <a:pt x="19574" y="0"/>
                      </a:lnTo>
                    </a:path>
                  </a:pathLst>
                </a:custGeom>
                <a:noFill/>
                <a:ln w="28440" cap="flat">
                  <a:solidFill>
                    <a:srgbClr val="FF33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s-CO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82988" name="Freeform 44"/>
                <p:cNvSpPr>
                  <a:spLocks noChangeArrowheads="1"/>
                </p:cNvSpPr>
                <p:nvPr/>
              </p:nvSpPr>
              <p:spPr bwMode="auto">
                <a:xfrm>
                  <a:off x="947" y="1701"/>
                  <a:ext cx="32" cy="136"/>
                </a:xfrm>
                <a:custGeom>
                  <a:avLst/>
                  <a:gdLst>
                    <a:gd name="T0" fmla="*/ 19574 w 20000"/>
                    <a:gd name="T1" fmla="*/ 19893 h 20000"/>
                    <a:gd name="T2" fmla="*/ 18723 w 20000"/>
                    <a:gd name="T3" fmla="*/ 18289 h 20000"/>
                    <a:gd name="T4" fmla="*/ 17447 w 20000"/>
                    <a:gd name="T5" fmla="*/ 16791 h 20000"/>
                    <a:gd name="T6" fmla="*/ 16596 w 20000"/>
                    <a:gd name="T7" fmla="*/ 15294 h 20000"/>
                    <a:gd name="T8" fmla="*/ 15745 w 20000"/>
                    <a:gd name="T9" fmla="*/ 13690 h 20000"/>
                    <a:gd name="T10" fmla="*/ 14468 w 20000"/>
                    <a:gd name="T11" fmla="*/ 12299 h 20000"/>
                    <a:gd name="T12" fmla="*/ 13617 w 20000"/>
                    <a:gd name="T13" fmla="*/ 10909 h 20000"/>
                    <a:gd name="T14" fmla="*/ 12766 w 20000"/>
                    <a:gd name="T15" fmla="*/ 9519 h 20000"/>
                    <a:gd name="T16" fmla="*/ 11915 w 20000"/>
                    <a:gd name="T17" fmla="*/ 8235 h 20000"/>
                    <a:gd name="T18" fmla="*/ 10638 w 20000"/>
                    <a:gd name="T19" fmla="*/ 6952 h 20000"/>
                    <a:gd name="T20" fmla="*/ 9787 w 20000"/>
                    <a:gd name="T21" fmla="*/ 5882 h 20000"/>
                    <a:gd name="T22" fmla="*/ 8936 w 20000"/>
                    <a:gd name="T23" fmla="*/ 4813 h 20000"/>
                    <a:gd name="T24" fmla="*/ 7660 w 20000"/>
                    <a:gd name="T25" fmla="*/ 3743 h 20000"/>
                    <a:gd name="T26" fmla="*/ 6809 w 20000"/>
                    <a:gd name="T27" fmla="*/ 2995 h 20000"/>
                    <a:gd name="T28" fmla="*/ 5957 w 20000"/>
                    <a:gd name="T29" fmla="*/ 2246 h 20000"/>
                    <a:gd name="T30" fmla="*/ 5106 w 20000"/>
                    <a:gd name="T31" fmla="*/ 1497 h 20000"/>
                    <a:gd name="T32" fmla="*/ 3830 w 20000"/>
                    <a:gd name="T33" fmla="*/ 963 h 20000"/>
                    <a:gd name="T34" fmla="*/ 2979 w 20000"/>
                    <a:gd name="T35" fmla="*/ 642 h 20000"/>
                    <a:gd name="T36" fmla="*/ 2128 w 20000"/>
                    <a:gd name="T37" fmla="*/ 214 h 20000"/>
                    <a:gd name="T38" fmla="*/ 851 w 20000"/>
                    <a:gd name="T39" fmla="*/ 0 h 20000"/>
                    <a:gd name="T40" fmla="*/ 0 w 20000"/>
                    <a:gd name="T41" fmla="*/ 0 h 200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20000" h="20000">
                      <a:moveTo>
                        <a:pt x="19574" y="19893"/>
                      </a:moveTo>
                      <a:lnTo>
                        <a:pt x="18723" y="18289"/>
                      </a:lnTo>
                      <a:lnTo>
                        <a:pt x="17447" y="16791"/>
                      </a:lnTo>
                      <a:lnTo>
                        <a:pt x="16596" y="15294"/>
                      </a:lnTo>
                      <a:lnTo>
                        <a:pt x="15745" y="13690"/>
                      </a:lnTo>
                      <a:lnTo>
                        <a:pt x="14468" y="12299"/>
                      </a:lnTo>
                      <a:lnTo>
                        <a:pt x="13617" y="10909"/>
                      </a:lnTo>
                      <a:lnTo>
                        <a:pt x="12766" y="9519"/>
                      </a:lnTo>
                      <a:lnTo>
                        <a:pt x="11915" y="8235"/>
                      </a:lnTo>
                      <a:lnTo>
                        <a:pt x="10638" y="6952"/>
                      </a:lnTo>
                      <a:lnTo>
                        <a:pt x="9787" y="5882"/>
                      </a:lnTo>
                      <a:lnTo>
                        <a:pt x="8936" y="4813"/>
                      </a:lnTo>
                      <a:lnTo>
                        <a:pt x="7660" y="3743"/>
                      </a:lnTo>
                      <a:lnTo>
                        <a:pt x="6809" y="2995"/>
                      </a:lnTo>
                      <a:lnTo>
                        <a:pt x="5957" y="2246"/>
                      </a:lnTo>
                      <a:lnTo>
                        <a:pt x="5106" y="1497"/>
                      </a:lnTo>
                      <a:lnTo>
                        <a:pt x="3830" y="963"/>
                      </a:lnTo>
                      <a:lnTo>
                        <a:pt x="2979" y="642"/>
                      </a:lnTo>
                      <a:lnTo>
                        <a:pt x="2128" y="214"/>
                      </a:lnTo>
                      <a:lnTo>
                        <a:pt x="851" y="0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28440" cap="flat">
                  <a:solidFill>
                    <a:srgbClr val="FF33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s-CO">
                    <a:solidFill>
                      <a:srgbClr val="FFFFFF"/>
                    </a:solidFill>
                  </a:endParaRPr>
                </a:p>
              </p:txBody>
            </p:sp>
          </p:grpSp>
          <p:grpSp>
            <p:nvGrpSpPr>
              <p:cNvPr id="82989" name="Group 45"/>
              <p:cNvGrpSpPr>
                <a:grpSpLocks/>
              </p:cNvGrpSpPr>
              <p:nvPr/>
            </p:nvGrpSpPr>
            <p:grpSpPr bwMode="auto">
              <a:xfrm>
                <a:off x="982" y="1839"/>
                <a:ext cx="66" cy="136"/>
                <a:chOff x="982" y="1839"/>
                <a:chExt cx="66" cy="136"/>
              </a:xfrm>
            </p:grpSpPr>
            <p:sp>
              <p:nvSpPr>
                <p:cNvPr id="82990" name="Freeform 46"/>
                <p:cNvSpPr>
                  <a:spLocks noChangeArrowheads="1"/>
                </p:cNvSpPr>
                <p:nvPr/>
              </p:nvSpPr>
              <p:spPr bwMode="auto">
                <a:xfrm>
                  <a:off x="982" y="1839"/>
                  <a:ext cx="31" cy="136"/>
                </a:xfrm>
                <a:custGeom>
                  <a:avLst/>
                  <a:gdLst>
                    <a:gd name="T0" fmla="*/ 0 w 20000"/>
                    <a:gd name="T1" fmla="*/ 0 h 20000"/>
                    <a:gd name="T2" fmla="*/ 851 w 20000"/>
                    <a:gd name="T3" fmla="*/ 1604 h 20000"/>
                    <a:gd name="T4" fmla="*/ 2128 w 20000"/>
                    <a:gd name="T5" fmla="*/ 3102 h 20000"/>
                    <a:gd name="T6" fmla="*/ 2979 w 20000"/>
                    <a:gd name="T7" fmla="*/ 4599 h 20000"/>
                    <a:gd name="T8" fmla="*/ 3830 w 20000"/>
                    <a:gd name="T9" fmla="*/ 6203 h 20000"/>
                    <a:gd name="T10" fmla="*/ 5106 w 20000"/>
                    <a:gd name="T11" fmla="*/ 7594 h 20000"/>
                    <a:gd name="T12" fmla="*/ 5957 w 20000"/>
                    <a:gd name="T13" fmla="*/ 8984 h 20000"/>
                    <a:gd name="T14" fmla="*/ 6809 w 20000"/>
                    <a:gd name="T15" fmla="*/ 10374 h 20000"/>
                    <a:gd name="T16" fmla="*/ 7660 w 20000"/>
                    <a:gd name="T17" fmla="*/ 11658 h 20000"/>
                    <a:gd name="T18" fmla="*/ 8936 w 20000"/>
                    <a:gd name="T19" fmla="*/ 12941 h 20000"/>
                    <a:gd name="T20" fmla="*/ 9787 w 20000"/>
                    <a:gd name="T21" fmla="*/ 14011 h 20000"/>
                    <a:gd name="T22" fmla="*/ 10638 w 20000"/>
                    <a:gd name="T23" fmla="*/ 15080 h 20000"/>
                    <a:gd name="T24" fmla="*/ 11915 w 20000"/>
                    <a:gd name="T25" fmla="*/ 16150 h 20000"/>
                    <a:gd name="T26" fmla="*/ 12766 w 20000"/>
                    <a:gd name="T27" fmla="*/ 16898 h 20000"/>
                    <a:gd name="T28" fmla="*/ 13617 w 20000"/>
                    <a:gd name="T29" fmla="*/ 17647 h 20000"/>
                    <a:gd name="T30" fmla="*/ 14468 w 20000"/>
                    <a:gd name="T31" fmla="*/ 18396 h 20000"/>
                    <a:gd name="T32" fmla="*/ 15745 w 20000"/>
                    <a:gd name="T33" fmla="*/ 18930 h 20000"/>
                    <a:gd name="T34" fmla="*/ 16596 w 20000"/>
                    <a:gd name="T35" fmla="*/ 19251 h 20000"/>
                    <a:gd name="T36" fmla="*/ 17447 w 20000"/>
                    <a:gd name="T37" fmla="*/ 19679 h 20000"/>
                    <a:gd name="T38" fmla="*/ 18723 w 20000"/>
                    <a:gd name="T39" fmla="*/ 19786 h 20000"/>
                    <a:gd name="T40" fmla="*/ 19574 w 20000"/>
                    <a:gd name="T41" fmla="*/ 19893 h 200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20000" h="20000">
                      <a:moveTo>
                        <a:pt x="0" y="0"/>
                      </a:moveTo>
                      <a:lnTo>
                        <a:pt x="851" y="1604"/>
                      </a:lnTo>
                      <a:lnTo>
                        <a:pt x="2128" y="3102"/>
                      </a:lnTo>
                      <a:lnTo>
                        <a:pt x="2979" y="4599"/>
                      </a:lnTo>
                      <a:lnTo>
                        <a:pt x="3830" y="6203"/>
                      </a:lnTo>
                      <a:lnTo>
                        <a:pt x="5106" y="7594"/>
                      </a:lnTo>
                      <a:lnTo>
                        <a:pt x="5957" y="8984"/>
                      </a:lnTo>
                      <a:lnTo>
                        <a:pt x="6809" y="10374"/>
                      </a:lnTo>
                      <a:lnTo>
                        <a:pt x="7660" y="11658"/>
                      </a:lnTo>
                      <a:lnTo>
                        <a:pt x="8936" y="12941"/>
                      </a:lnTo>
                      <a:lnTo>
                        <a:pt x="9787" y="14011"/>
                      </a:lnTo>
                      <a:lnTo>
                        <a:pt x="10638" y="15080"/>
                      </a:lnTo>
                      <a:lnTo>
                        <a:pt x="11915" y="16150"/>
                      </a:lnTo>
                      <a:lnTo>
                        <a:pt x="12766" y="16898"/>
                      </a:lnTo>
                      <a:lnTo>
                        <a:pt x="13617" y="17647"/>
                      </a:lnTo>
                      <a:lnTo>
                        <a:pt x="14468" y="18396"/>
                      </a:lnTo>
                      <a:lnTo>
                        <a:pt x="15745" y="18930"/>
                      </a:lnTo>
                      <a:lnTo>
                        <a:pt x="16596" y="19251"/>
                      </a:lnTo>
                      <a:lnTo>
                        <a:pt x="17447" y="19679"/>
                      </a:lnTo>
                      <a:lnTo>
                        <a:pt x="18723" y="19786"/>
                      </a:lnTo>
                      <a:lnTo>
                        <a:pt x="19574" y="19893"/>
                      </a:lnTo>
                    </a:path>
                  </a:pathLst>
                </a:custGeom>
                <a:noFill/>
                <a:ln w="28440" cap="flat">
                  <a:solidFill>
                    <a:srgbClr val="FF33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s-CO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82991" name="Freeform 47"/>
                <p:cNvSpPr>
                  <a:spLocks noChangeArrowheads="1"/>
                </p:cNvSpPr>
                <p:nvPr/>
              </p:nvSpPr>
              <p:spPr bwMode="auto">
                <a:xfrm>
                  <a:off x="1018" y="1839"/>
                  <a:ext cx="31" cy="136"/>
                </a:xfrm>
                <a:custGeom>
                  <a:avLst/>
                  <a:gdLst>
                    <a:gd name="T0" fmla="*/ 19574 w 20000"/>
                    <a:gd name="T1" fmla="*/ 0 h 20000"/>
                    <a:gd name="T2" fmla="*/ 18723 w 20000"/>
                    <a:gd name="T3" fmla="*/ 1604 h 20000"/>
                    <a:gd name="T4" fmla="*/ 17447 w 20000"/>
                    <a:gd name="T5" fmla="*/ 3102 h 20000"/>
                    <a:gd name="T6" fmla="*/ 16596 w 20000"/>
                    <a:gd name="T7" fmla="*/ 4599 h 20000"/>
                    <a:gd name="T8" fmla="*/ 15745 w 20000"/>
                    <a:gd name="T9" fmla="*/ 6203 h 20000"/>
                    <a:gd name="T10" fmla="*/ 14468 w 20000"/>
                    <a:gd name="T11" fmla="*/ 7594 h 20000"/>
                    <a:gd name="T12" fmla="*/ 13617 w 20000"/>
                    <a:gd name="T13" fmla="*/ 8984 h 20000"/>
                    <a:gd name="T14" fmla="*/ 12766 w 20000"/>
                    <a:gd name="T15" fmla="*/ 10374 h 20000"/>
                    <a:gd name="T16" fmla="*/ 11915 w 20000"/>
                    <a:gd name="T17" fmla="*/ 11658 h 20000"/>
                    <a:gd name="T18" fmla="*/ 10638 w 20000"/>
                    <a:gd name="T19" fmla="*/ 12941 h 20000"/>
                    <a:gd name="T20" fmla="*/ 9787 w 20000"/>
                    <a:gd name="T21" fmla="*/ 14011 h 20000"/>
                    <a:gd name="T22" fmla="*/ 8936 w 20000"/>
                    <a:gd name="T23" fmla="*/ 15080 h 20000"/>
                    <a:gd name="T24" fmla="*/ 7660 w 20000"/>
                    <a:gd name="T25" fmla="*/ 16150 h 20000"/>
                    <a:gd name="T26" fmla="*/ 6809 w 20000"/>
                    <a:gd name="T27" fmla="*/ 16898 h 20000"/>
                    <a:gd name="T28" fmla="*/ 5957 w 20000"/>
                    <a:gd name="T29" fmla="*/ 17647 h 20000"/>
                    <a:gd name="T30" fmla="*/ 5106 w 20000"/>
                    <a:gd name="T31" fmla="*/ 18396 h 20000"/>
                    <a:gd name="T32" fmla="*/ 3830 w 20000"/>
                    <a:gd name="T33" fmla="*/ 18930 h 20000"/>
                    <a:gd name="T34" fmla="*/ 2979 w 20000"/>
                    <a:gd name="T35" fmla="*/ 19251 h 20000"/>
                    <a:gd name="T36" fmla="*/ 2128 w 20000"/>
                    <a:gd name="T37" fmla="*/ 19679 h 20000"/>
                    <a:gd name="T38" fmla="*/ 851 w 20000"/>
                    <a:gd name="T39" fmla="*/ 19786 h 20000"/>
                    <a:gd name="T40" fmla="*/ 0 w 20000"/>
                    <a:gd name="T41" fmla="*/ 19893 h 200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20000" h="20000">
                      <a:moveTo>
                        <a:pt x="19574" y="0"/>
                      </a:moveTo>
                      <a:lnTo>
                        <a:pt x="18723" y="1604"/>
                      </a:lnTo>
                      <a:lnTo>
                        <a:pt x="17447" y="3102"/>
                      </a:lnTo>
                      <a:lnTo>
                        <a:pt x="16596" y="4599"/>
                      </a:lnTo>
                      <a:lnTo>
                        <a:pt x="15745" y="6203"/>
                      </a:lnTo>
                      <a:lnTo>
                        <a:pt x="14468" y="7594"/>
                      </a:lnTo>
                      <a:lnTo>
                        <a:pt x="13617" y="8984"/>
                      </a:lnTo>
                      <a:lnTo>
                        <a:pt x="12766" y="10374"/>
                      </a:lnTo>
                      <a:lnTo>
                        <a:pt x="11915" y="11658"/>
                      </a:lnTo>
                      <a:lnTo>
                        <a:pt x="10638" y="12941"/>
                      </a:lnTo>
                      <a:lnTo>
                        <a:pt x="9787" y="14011"/>
                      </a:lnTo>
                      <a:lnTo>
                        <a:pt x="8936" y="15080"/>
                      </a:lnTo>
                      <a:lnTo>
                        <a:pt x="7660" y="16150"/>
                      </a:lnTo>
                      <a:lnTo>
                        <a:pt x="6809" y="16898"/>
                      </a:lnTo>
                      <a:lnTo>
                        <a:pt x="5957" y="17647"/>
                      </a:lnTo>
                      <a:lnTo>
                        <a:pt x="5106" y="18396"/>
                      </a:lnTo>
                      <a:lnTo>
                        <a:pt x="3830" y="18930"/>
                      </a:lnTo>
                      <a:lnTo>
                        <a:pt x="2979" y="19251"/>
                      </a:lnTo>
                      <a:lnTo>
                        <a:pt x="2128" y="19679"/>
                      </a:lnTo>
                      <a:lnTo>
                        <a:pt x="851" y="19786"/>
                      </a:lnTo>
                      <a:lnTo>
                        <a:pt x="0" y="19893"/>
                      </a:lnTo>
                    </a:path>
                  </a:pathLst>
                </a:custGeom>
                <a:noFill/>
                <a:ln w="28440" cap="flat">
                  <a:solidFill>
                    <a:srgbClr val="FF33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s-CO">
                    <a:solidFill>
                      <a:srgbClr val="FFFFFF"/>
                    </a:solidFill>
                  </a:endParaRPr>
                </a:p>
              </p:txBody>
            </p:sp>
          </p:grpSp>
        </p:grpSp>
      </p:grpSp>
      <p:sp>
        <p:nvSpPr>
          <p:cNvPr id="82992" name="Line 48"/>
          <p:cNvSpPr>
            <a:spLocks noChangeShapeType="1"/>
          </p:cNvSpPr>
          <p:nvPr/>
        </p:nvSpPr>
        <p:spPr bwMode="auto">
          <a:xfrm>
            <a:off x="3749675" y="3216275"/>
            <a:ext cx="4679950" cy="1588"/>
          </a:xfrm>
          <a:prstGeom prst="line">
            <a:avLst/>
          </a:prstGeom>
          <a:noFill/>
          <a:ln w="12600" cap="sq">
            <a:solidFill>
              <a:srgbClr val="000000"/>
            </a:solidFill>
            <a:prstDash val="dash"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pPr>
              <a:defRPr/>
            </a:pPr>
            <a:endParaRPr lang="es-CO">
              <a:solidFill>
                <a:srgbClr val="FFFFFF"/>
              </a:solidFill>
            </a:endParaRPr>
          </a:p>
        </p:txBody>
      </p:sp>
      <p:sp>
        <p:nvSpPr>
          <p:cNvPr id="82993" name="Freeform 49"/>
          <p:cNvSpPr>
            <a:spLocks noChangeArrowheads="1"/>
          </p:cNvSpPr>
          <p:nvPr/>
        </p:nvSpPr>
        <p:spPr bwMode="auto">
          <a:xfrm>
            <a:off x="3771901" y="3216275"/>
            <a:ext cx="4657725" cy="1588"/>
          </a:xfrm>
          <a:custGeom>
            <a:avLst/>
            <a:gdLst>
              <a:gd name="T0" fmla="*/ 0 w 2934"/>
              <a:gd name="T1" fmla="*/ 0 h 1"/>
              <a:gd name="T2" fmla="*/ 2934 w 2934"/>
              <a:gd name="T3" fmla="*/ 0 h 1"/>
              <a:gd name="T4" fmla="*/ 0 w 2934"/>
              <a:gd name="T5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934" h="1">
                <a:moveTo>
                  <a:pt x="0" y="0"/>
                </a:moveTo>
                <a:lnTo>
                  <a:pt x="2934" y="0"/>
                </a:lnTo>
                <a:lnTo>
                  <a:pt x="0" y="0"/>
                </a:lnTo>
                <a:close/>
              </a:path>
            </a:pathLst>
          </a:custGeom>
          <a:gradFill rotWithShape="0">
            <a:gsLst>
              <a:gs pos="0">
                <a:srgbClr val="FFCCCC"/>
              </a:gs>
              <a:gs pos="100000">
                <a:srgbClr val="FFCC99"/>
              </a:gs>
            </a:gsLst>
            <a:lin ang="0" scaled="1"/>
          </a:gradFill>
          <a:ln w="38160" cap="flat">
            <a:solidFill>
              <a:srgbClr val="FF33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s-CO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06889456"/>
      </p:ext>
    </p:extLst>
  </p:cSld>
  <p:clrMapOvr>
    <a:masterClrMapping/>
  </p:clrMapOvr>
  <p:transition>
    <p:dissolve/>
  </p:transition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gradFill rotWithShape="0">
          <a:gsLst>
            <a:gs pos="0">
              <a:srgbClr val="000000"/>
            </a:gs>
            <a:gs pos="50000">
              <a:srgbClr val="333399"/>
            </a:gs>
            <a:gs pos="100000">
              <a:srgbClr val="000000"/>
            </a:gs>
          </a:gsLst>
          <a:lin ang="189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969" name="Freeform 1"/>
          <p:cNvSpPr>
            <a:spLocks noChangeArrowheads="1"/>
          </p:cNvSpPr>
          <p:nvPr/>
        </p:nvSpPr>
        <p:spPr bwMode="auto">
          <a:xfrm>
            <a:off x="3748089" y="2552700"/>
            <a:ext cx="5019675" cy="1371600"/>
          </a:xfrm>
          <a:custGeom>
            <a:avLst/>
            <a:gdLst>
              <a:gd name="T0" fmla="*/ 9 w 3162"/>
              <a:gd name="T1" fmla="*/ 864 h 864"/>
              <a:gd name="T2" fmla="*/ 2916 w 3162"/>
              <a:gd name="T3" fmla="*/ 771 h 864"/>
              <a:gd name="T4" fmla="*/ 2957 w 3162"/>
              <a:gd name="T5" fmla="*/ 764 h 864"/>
              <a:gd name="T6" fmla="*/ 2994 w 3162"/>
              <a:gd name="T7" fmla="*/ 747 h 864"/>
              <a:gd name="T8" fmla="*/ 3035 w 3162"/>
              <a:gd name="T9" fmla="*/ 723 h 864"/>
              <a:gd name="T10" fmla="*/ 3062 w 3162"/>
              <a:gd name="T11" fmla="*/ 699 h 864"/>
              <a:gd name="T12" fmla="*/ 3086 w 3162"/>
              <a:gd name="T13" fmla="*/ 672 h 864"/>
              <a:gd name="T14" fmla="*/ 3114 w 3162"/>
              <a:gd name="T15" fmla="*/ 627 h 864"/>
              <a:gd name="T16" fmla="*/ 3135 w 3162"/>
              <a:gd name="T17" fmla="*/ 587 h 864"/>
              <a:gd name="T18" fmla="*/ 3150 w 3162"/>
              <a:gd name="T19" fmla="*/ 542 h 864"/>
              <a:gd name="T20" fmla="*/ 3158 w 3162"/>
              <a:gd name="T21" fmla="*/ 501 h 864"/>
              <a:gd name="T22" fmla="*/ 3162 w 3162"/>
              <a:gd name="T23" fmla="*/ 458 h 864"/>
              <a:gd name="T24" fmla="*/ 3162 w 3162"/>
              <a:gd name="T25" fmla="*/ 420 h 864"/>
              <a:gd name="T26" fmla="*/ 3161 w 3162"/>
              <a:gd name="T27" fmla="*/ 378 h 864"/>
              <a:gd name="T28" fmla="*/ 3152 w 3162"/>
              <a:gd name="T29" fmla="*/ 336 h 864"/>
              <a:gd name="T30" fmla="*/ 3140 w 3162"/>
              <a:gd name="T31" fmla="*/ 297 h 864"/>
              <a:gd name="T32" fmla="*/ 3125 w 3162"/>
              <a:gd name="T33" fmla="*/ 261 h 864"/>
              <a:gd name="T34" fmla="*/ 3105 w 3162"/>
              <a:gd name="T35" fmla="*/ 231 h 864"/>
              <a:gd name="T36" fmla="*/ 3084 w 3162"/>
              <a:gd name="T37" fmla="*/ 200 h 864"/>
              <a:gd name="T38" fmla="*/ 3057 w 3162"/>
              <a:gd name="T39" fmla="*/ 171 h 864"/>
              <a:gd name="T40" fmla="*/ 3035 w 3162"/>
              <a:gd name="T41" fmla="*/ 150 h 864"/>
              <a:gd name="T42" fmla="*/ 3008 w 3162"/>
              <a:gd name="T43" fmla="*/ 132 h 864"/>
              <a:gd name="T44" fmla="*/ 2961 w 3162"/>
              <a:gd name="T45" fmla="*/ 114 h 864"/>
              <a:gd name="T46" fmla="*/ 2913 w 3162"/>
              <a:gd name="T47" fmla="*/ 105 h 864"/>
              <a:gd name="T48" fmla="*/ 0 w 3162"/>
              <a:gd name="T49" fmla="*/ 0 h 864"/>
              <a:gd name="T50" fmla="*/ 9 w 3162"/>
              <a:gd name="T51" fmla="*/ 864 h 8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3162" h="864">
                <a:moveTo>
                  <a:pt x="9" y="864"/>
                </a:moveTo>
                <a:lnTo>
                  <a:pt x="2916" y="771"/>
                </a:lnTo>
                <a:lnTo>
                  <a:pt x="2957" y="764"/>
                </a:lnTo>
                <a:lnTo>
                  <a:pt x="2994" y="747"/>
                </a:lnTo>
                <a:lnTo>
                  <a:pt x="3035" y="723"/>
                </a:lnTo>
                <a:lnTo>
                  <a:pt x="3062" y="699"/>
                </a:lnTo>
                <a:lnTo>
                  <a:pt x="3086" y="672"/>
                </a:lnTo>
                <a:lnTo>
                  <a:pt x="3114" y="627"/>
                </a:lnTo>
                <a:lnTo>
                  <a:pt x="3135" y="587"/>
                </a:lnTo>
                <a:lnTo>
                  <a:pt x="3150" y="542"/>
                </a:lnTo>
                <a:lnTo>
                  <a:pt x="3158" y="501"/>
                </a:lnTo>
                <a:lnTo>
                  <a:pt x="3162" y="458"/>
                </a:lnTo>
                <a:lnTo>
                  <a:pt x="3162" y="420"/>
                </a:lnTo>
                <a:lnTo>
                  <a:pt x="3161" y="378"/>
                </a:lnTo>
                <a:lnTo>
                  <a:pt x="3152" y="336"/>
                </a:lnTo>
                <a:lnTo>
                  <a:pt x="3140" y="297"/>
                </a:lnTo>
                <a:lnTo>
                  <a:pt x="3125" y="261"/>
                </a:lnTo>
                <a:lnTo>
                  <a:pt x="3105" y="231"/>
                </a:lnTo>
                <a:lnTo>
                  <a:pt x="3084" y="200"/>
                </a:lnTo>
                <a:lnTo>
                  <a:pt x="3057" y="171"/>
                </a:lnTo>
                <a:lnTo>
                  <a:pt x="3035" y="150"/>
                </a:lnTo>
                <a:lnTo>
                  <a:pt x="3008" y="132"/>
                </a:lnTo>
                <a:lnTo>
                  <a:pt x="2961" y="114"/>
                </a:lnTo>
                <a:lnTo>
                  <a:pt x="2913" y="105"/>
                </a:lnTo>
                <a:lnTo>
                  <a:pt x="0" y="0"/>
                </a:lnTo>
                <a:lnTo>
                  <a:pt x="9" y="864"/>
                </a:lnTo>
                <a:close/>
              </a:path>
            </a:pathLst>
          </a:custGeom>
          <a:solidFill>
            <a:srgbClr val="CCEC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s-CO">
              <a:solidFill>
                <a:srgbClr val="FFFFFF"/>
              </a:solidFill>
            </a:endParaRPr>
          </a:p>
        </p:txBody>
      </p:sp>
      <p:sp>
        <p:nvSpPr>
          <p:cNvPr id="83970" name="Freeform 2"/>
          <p:cNvSpPr>
            <a:spLocks noChangeArrowheads="1"/>
          </p:cNvSpPr>
          <p:nvPr/>
        </p:nvSpPr>
        <p:spPr bwMode="auto">
          <a:xfrm>
            <a:off x="3746501" y="2552700"/>
            <a:ext cx="5021263" cy="1371600"/>
          </a:xfrm>
          <a:custGeom>
            <a:avLst/>
            <a:gdLst>
              <a:gd name="T0" fmla="*/ 1 w 3163"/>
              <a:gd name="T1" fmla="*/ 864 h 864"/>
              <a:gd name="T2" fmla="*/ 2917 w 3163"/>
              <a:gd name="T3" fmla="*/ 771 h 864"/>
              <a:gd name="T4" fmla="*/ 2958 w 3163"/>
              <a:gd name="T5" fmla="*/ 764 h 864"/>
              <a:gd name="T6" fmla="*/ 2995 w 3163"/>
              <a:gd name="T7" fmla="*/ 747 h 864"/>
              <a:gd name="T8" fmla="*/ 3036 w 3163"/>
              <a:gd name="T9" fmla="*/ 723 h 864"/>
              <a:gd name="T10" fmla="*/ 3063 w 3163"/>
              <a:gd name="T11" fmla="*/ 699 h 864"/>
              <a:gd name="T12" fmla="*/ 3087 w 3163"/>
              <a:gd name="T13" fmla="*/ 672 h 864"/>
              <a:gd name="T14" fmla="*/ 3115 w 3163"/>
              <a:gd name="T15" fmla="*/ 627 h 864"/>
              <a:gd name="T16" fmla="*/ 3136 w 3163"/>
              <a:gd name="T17" fmla="*/ 587 h 864"/>
              <a:gd name="T18" fmla="*/ 3151 w 3163"/>
              <a:gd name="T19" fmla="*/ 542 h 864"/>
              <a:gd name="T20" fmla="*/ 3159 w 3163"/>
              <a:gd name="T21" fmla="*/ 501 h 864"/>
              <a:gd name="T22" fmla="*/ 3163 w 3163"/>
              <a:gd name="T23" fmla="*/ 458 h 864"/>
              <a:gd name="T24" fmla="*/ 3163 w 3163"/>
              <a:gd name="T25" fmla="*/ 420 h 864"/>
              <a:gd name="T26" fmla="*/ 3162 w 3163"/>
              <a:gd name="T27" fmla="*/ 378 h 864"/>
              <a:gd name="T28" fmla="*/ 3153 w 3163"/>
              <a:gd name="T29" fmla="*/ 336 h 864"/>
              <a:gd name="T30" fmla="*/ 3141 w 3163"/>
              <a:gd name="T31" fmla="*/ 297 h 864"/>
              <a:gd name="T32" fmla="*/ 3126 w 3163"/>
              <a:gd name="T33" fmla="*/ 261 h 864"/>
              <a:gd name="T34" fmla="*/ 3106 w 3163"/>
              <a:gd name="T35" fmla="*/ 231 h 864"/>
              <a:gd name="T36" fmla="*/ 3085 w 3163"/>
              <a:gd name="T37" fmla="*/ 200 h 864"/>
              <a:gd name="T38" fmla="*/ 3058 w 3163"/>
              <a:gd name="T39" fmla="*/ 171 h 864"/>
              <a:gd name="T40" fmla="*/ 3036 w 3163"/>
              <a:gd name="T41" fmla="*/ 150 h 864"/>
              <a:gd name="T42" fmla="*/ 3009 w 3163"/>
              <a:gd name="T43" fmla="*/ 132 h 864"/>
              <a:gd name="T44" fmla="*/ 2962 w 3163"/>
              <a:gd name="T45" fmla="*/ 114 h 864"/>
              <a:gd name="T46" fmla="*/ 2914 w 3163"/>
              <a:gd name="T47" fmla="*/ 105 h 864"/>
              <a:gd name="T48" fmla="*/ 1 w 3163"/>
              <a:gd name="T49" fmla="*/ 0 h 864"/>
              <a:gd name="T50" fmla="*/ 0 w 3163"/>
              <a:gd name="T51" fmla="*/ 581 h 864"/>
              <a:gd name="T52" fmla="*/ 16 w 3163"/>
              <a:gd name="T53" fmla="*/ 582 h 864"/>
              <a:gd name="T54" fmla="*/ 16 w 3163"/>
              <a:gd name="T55" fmla="*/ 728 h 864"/>
              <a:gd name="T56" fmla="*/ 1 w 3163"/>
              <a:gd name="T57" fmla="*/ 729 h 864"/>
              <a:gd name="T58" fmla="*/ 1 w 3163"/>
              <a:gd name="T59" fmla="*/ 864 h 8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3163" h="864">
                <a:moveTo>
                  <a:pt x="1" y="864"/>
                </a:moveTo>
                <a:lnTo>
                  <a:pt x="2917" y="771"/>
                </a:lnTo>
                <a:lnTo>
                  <a:pt x="2958" y="764"/>
                </a:lnTo>
                <a:lnTo>
                  <a:pt x="2995" y="747"/>
                </a:lnTo>
                <a:lnTo>
                  <a:pt x="3036" y="723"/>
                </a:lnTo>
                <a:lnTo>
                  <a:pt x="3063" y="699"/>
                </a:lnTo>
                <a:lnTo>
                  <a:pt x="3087" y="672"/>
                </a:lnTo>
                <a:lnTo>
                  <a:pt x="3115" y="627"/>
                </a:lnTo>
                <a:lnTo>
                  <a:pt x="3136" y="587"/>
                </a:lnTo>
                <a:lnTo>
                  <a:pt x="3151" y="542"/>
                </a:lnTo>
                <a:lnTo>
                  <a:pt x="3159" y="501"/>
                </a:lnTo>
                <a:lnTo>
                  <a:pt x="3163" y="458"/>
                </a:lnTo>
                <a:lnTo>
                  <a:pt x="3163" y="420"/>
                </a:lnTo>
                <a:lnTo>
                  <a:pt x="3162" y="378"/>
                </a:lnTo>
                <a:lnTo>
                  <a:pt x="3153" y="336"/>
                </a:lnTo>
                <a:lnTo>
                  <a:pt x="3141" y="297"/>
                </a:lnTo>
                <a:lnTo>
                  <a:pt x="3126" y="261"/>
                </a:lnTo>
                <a:lnTo>
                  <a:pt x="3106" y="231"/>
                </a:lnTo>
                <a:lnTo>
                  <a:pt x="3085" y="200"/>
                </a:lnTo>
                <a:lnTo>
                  <a:pt x="3058" y="171"/>
                </a:lnTo>
                <a:lnTo>
                  <a:pt x="3036" y="150"/>
                </a:lnTo>
                <a:lnTo>
                  <a:pt x="3009" y="132"/>
                </a:lnTo>
                <a:lnTo>
                  <a:pt x="2962" y="114"/>
                </a:lnTo>
                <a:lnTo>
                  <a:pt x="2914" y="105"/>
                </a:lnTo>
                <a:lnTo>
                  <a:pt x="1" y="0"/>
                </a:lnTo>
                <a:lnTo>
                  <a:pt x="0" y="581"/>
                </a:lnTo>
                <a:lnTo>
                  <a:pt x="16" y="582"/>
                </a:lnTo>
                <a:lnTo>
                  <a:pt x="16" y="728"/>
                </a:lnTo>
                <a:lnTo>
                  <a:pt x="1" y="729"/>
                </a:lnTo>
                <a:lnTo>
                  <a:pt x="1" y="864"/>
                </a:lnTo>
                <a:close/>
              </a:path>
            </a:pathLst>
          </a:custGeom>
          <a:solidFill>
            <a:srgbClr val="CCECFF"/>
          </a:solidFill>
          <a:ln w="28440" cap="flat">
            <a:solidFill>
              <a:srgbClr val="FFCC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s-CO">
              <a:solidFill>
                <a:srgbClr val="FFFFFF"/>
              </a:solidFill>
            </a:endParaRPr>
          </a:p>
        </p:txBody>
      </p:sp>
      <p:sp>
        <p:nvSpPr>
          <p:cNvPr id="83971" name="Line 3"/>
          <p:cNvSpPr>
            <a:spLocks noChangeShapeType="1"/>
          </p:cNvSpPr>
          <p:nvPr/>
        </p:nvSpPr>
        <p:spPr bwMode="auto">
          <a:xfrm>
            <a:off x="3775075" y="3455988"/>
            <a:ext cx="1588" cy="271462"/>
          </a:xfrm>
          <a:prstGeom prst="line">
            <a:avLst/>
          </a:prstGeom>
          <a:noFill/>
          <a:ln w="28440" cap="sq">
            <a:solidFill>
              <a:srgbClr val="CCECFF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pPr>
              <a:defRPr/>
            </a:pPr>
            <a:endParaRPr lang="es-CO">
              <a:solidFill>
                <a:srgbClr val="FFFFFF"/>
              </a:solidFill>
            </a:endParaRPr>
          </a:p>
        </p:txBody>
      </p:sp>
      <p:sp>
        <p:nvSpPr>
          <p:cNvPr id="83972" name="Freeform 4"/>
          <p:cNvSpPr>
            <a:spLocks noChangeArrowheads="1"/>
          </p:cNvSpPr>
          <p:nvPr/>
        </p:nvSpPr>
        <p:spPr bwMode="auto">
          <a:xfrm>
            <a:off x="3762375" y="2990850"/>
            <a:ext cx="4667250" cy="585788"/>
          </a:xfrm>
          <a:custGeom>
            <a:avLst/>
            <a:gdLst>
              <a:gd name="T0" fmla="*/ 0 w 2940"/>
              <a:gd name="T1" fmla="*/ 142 h 369"/>
              <a:gd name="T2" fmla="*/ 366 w 2940"/>
              <a:gd name="T3" fmla="*/ 153 h 369"/>
              <a:gd name="T4" fmla="*/ 596 w 2940"/>
              <a:gd name="T5" fmla="*/ 164 h 369"/>
              <a:gd name="T6" fmla="*/ 837 w 2940"/>
              <a:gd name="T7" fmla="*/ 175 h 369"/>
              <a:gd name="T8" fmla="*/ 1116 w 2940"/>
              <a:gd name="T9" fmla="*/ 197 h 369"/>
              <a:gd name="T10" fmla="*/ 1285 w 2940"/>
              <a:gd name="T11" fmla="*/ 215 h 369"/>
              <a:gd name="T12" fmla="*/ 1424 w 2940"/>
              <a:gd name="T13" fmla="*/ 233 h 369"/>
              <a:gd name="T14" fmla="*/ 1540 w 2940"/>
              <a:gd name="T15" fmla="*/ 252 h 369"/>
              <a:gd name="T16" fmla="*/ 1654 w 2940"/>
              <a:gd name="T17" fmla="*/ 277 h 369"/>
              <a:gd name="T18" fmla="*/ 1742 w 2940"/>
              <a:gd name="T19" fmla="*/ 300 h 369"/>
              <a:gd name="T20" fmla="*/ 1807 w 2940"/>
              <a:gd name="T21" fmla="*/ 318 h 369"/>
              <a:gd name="T22" fmla="*/ 1863 w 2940"/>
              <a:gd name="T23" fmla="*/ 336 h 369"/>
              <a:gd name="T24" fmla="*/ 1906 w 2940"/>
              <a:gd name="T25" fmla="*/ 351 h 369"/>
              <a:gd name="T26" fmla="*/ 1944 w 2940"/>
              <a:gd name="T27" fmla="*/ 363 h 369"/>
              <a:gd name="T28" fmla="*/ 1976 w 2940"/>
              <a:gd name="T29" fmla="*/ 368 h 369"/>
              <a:gd name="T30" fmla="*/ 2012 w 2940"/>
              <a:gd name="T31" fmla="*/ 369 h 369"/>
              <a:gd name="T32" fmla="*/ 2038 w 2940"/>
              <a:gd name="T33" fmla="*/ 365 h 369"/>
              <a:gd name="T34" fmla="*/ 2078 w 2940"/>
              <a:gd name="T35" fmla="*/ 353 h 369"/>
              <a:gd name="T36" fmla="*/ 2114 w 2940"/>
              <a:gd name="T37" fmla="*/ 333 h 369"/>
              <a:gd name="T38" fmla="*/ 2140 w 2940"/>
              <a:gd name="T39" fmla="*/ 311 h 369"/>
              <a:gd name="T40" fmla="*/ 2168 w 2940"/>
              <a:gd name="T41" fmla="*/ 285 h 369"/>
              <a:gd name="T42" fmla="*/ 2196 w 2940"/>
              <a:gd name="T43" fmla="*/ 249 h 369"/>
              <a:gd name="T44" fmla="*/ 2222 w 2940"/>
              <a:gd name="T45" fmla="*/ 204 h 369"/>
              <a:gd name="T46" fmla="*/ 2239 w 2940"/>
              <a:gd name="T47" fmla="*/ 164 h 369"/>
              <a:gd name="T48" fmla="*/ 2290 w 2940"/>
              <a:gd name="T49" fmla="*/ 44 h 369"/>
              <a:gd name="T50" fmla="*/ 2313 w 2940"/>
              <a:gd name="T51" fmla="*/ 15 h 369"/>
              <a:gd name="T52" fmla="*/ 2330 w 2940"/>
              <a:gd name="T53" fmla="*/ 3 h 369"/>
              <a:gd name="T54" fmla="*/ 2348 w 2940"/>
              <a:gd name="T55" fmla="*/ 0 h 369"/>
              <a:gd name="T56" fmla="*/ 2364 w 2940"/>
              <a:gd name="T57" fmla="*/ 5 h 369"/>
              <a:gd name="T58" fmla="*/ 2378 w 2940"/>
              <a:gd name="T59" fmla="*/ 18 h 369"/>
              <a:gd name="T60" fmla="*/ 2414 w 2940"/>
              <a:gd name="T61" fmla="*/ 69 h 369"/>
              <a:gd name="T62" fmla="*/ 2440 w 2940"/>
              <a:gd name="T63" fmla="*/ 109 h 369"/>
              <a:gd name="T64" fmla="*/ 2470 w 2940"/>
              <a:gd name="T65" fmla="*/ 146 h 369"/>
              <a:gd name="T66" fmla="*/ 2494 w 2940"/>
              <a:gd name="T67" fmla="*/ 164 h 369"/>
              <a:gd name="T68" fmla="*/ 2524 w 2940"/>
              <a:gd name="T69" fmla="*/ 178 h 369"/>
              <a:gd name="T70" fmla="*/ 2550 w 2940"/>
              <a:gd name="T71" fmla="*/ 178 h 369"/>
              <a:gd name="T72" fmla="*/ 2582 w 2940"/>
              <a:gd name="T73" fmla="*/ 164 h 369"/>
              <a:gd name="T74" fmla="*/ 2601 w 2940"/>
              <a:gd name="T75" fmla="*/ 149 h 369"/>
              <a:gd name="T76" fmla="*/ 2623 w 2940"/>
              <a:gd name="T77" fmla="*/ 135 h 369"/>
              <a:gd name="T78" fmla="*/ 2639 w 2940"/>
              <a:gd name="T79" fmla="*/ 123 h 369"/>
              <a:gd name="T80" fmla="*/ 2658 w 2940"/>
              <a:gd name="T81" fmla="*/ 111 h 369"/>
              <a:gd name="T82" fmla="*/ 2675 w 2940"/>
              <a:gd name="T83" fmla="*/ 110 h 369"/>
              <a:gd name="T84" fmla="*/ 2697 w 2940"/>
              <a:gd name="T85" fmla="*/ 119 h 369"/>
              <a:gd name="T86" fmla="*/ 2724 w 2940"/>
              <a:gd name="T87" fmla="*/ 142 h 369"/>
              <a:gd name="T88" fmla="*/ 2747 w 2940"/>
              <a:gd name="T89" fmla="*/ 155 h 369"/>
              <a:gd name="T90" fmla="*/ 2769 w 2940"/>
              <a:gd name="T91" fmla="*/ 160 h 369"/>
              <a:gd name="T92" fmla="*/ 2784 w 2940"/>
              <a:gd name="T93" fmla="*/ 155 h 369"/>
              <a:gd name="T94" fmla="*/ 2808 w 2940"/>
              <a:gd name="T95" fmla="*/ 137 h 369"/>
              <a:gd name="T96" fmla="*/ 2828 w 2940"/>
              <a:gd name="T97" fmla="*/ 129 h 369"/>
              <a:gd name="T98" fmla="*/ 2849 w 2940"/>
              <a:gd name="T99" fmla="*/ 134 h 369"/>
              <a:gd name="T100" fmla="*/ 2868 w 2940"/>
              <a:gd name="T101" fmla="*/ 138 h 369"/>
              <a:gd name="T102" fmla="*/ 2940 w 2940"/>
              <a:gd name="T103" fmla="*/ 138 h 3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2940" h="369">
                <a:moveTo>
                  <a:pt x="0" y="142"/>
                </a:moveTo>
                <a:lnTo>
                  <a:pt x="366" y="153"/>
                </a:lnTo>
                <a:lnTo>
                  <a:pt x="596" y="164"/>
                </a:lnTo>
                <a:lnTo>
                  <a:pt x="837" y="175"/>
                </a:lnTo>
                <a:lnTo>
                  <a:pt x="1116" y="197"/>
                </a:lnTo>
                <a:lnTo>
                  <a:pt x="1285" y="215"/>
                </a:lnTo>
                <a:lnTo>
                  <a:pt x="1424" y="233"/>
                </a:lnTo>
                <a:lnTo>
                  <a:pt x="1540" y="252"/>
                </a:lnTo>
                <a:lnTo>
                  <a:pt x="1654" y="277"/>
                </a:lnTo>
                <a:lnTo>
                  <a:pt x="1742" y="300"/>
                </a:lnTo>
                <a:lnTo>
                  <a:pt x="1807" y="318"/>
                </a:lnTo>
                <a:lnTo>
                  <a:pt x="1863" y="336"/>
                </a:lnTo>
                <a:lnTo>
                  <a:pt x="1906" y="351"/>
                </a:lnTo>
                <a:lnTo>
                  <a:pt x="1944" y="363"/>
                </a:lnTo>
                <a:lnTo>
                  <a:pt x="1976" y="368"/>
                </a:lnTo>
                <a:lnTo>
                  <a:pt x="2012" y="369"/>
                </a:lnTo>
                <a:lnTo>
                  <a:pt x="2038" y="365"/>
                </a:lnTo>
                <a:lnTo>
                  <a:pt x="2078" y="353"/>
                </a:lnTo>
                <a:lnTo>
                  <a:pt x="2114" y="333"/>
                </a:lnTo>
                <a:lnTo>
                  <a:pt x="2140" y="311"/>
                </a:lnTo>
                <a:lnTo>
                  <a:pt x="2168" y="285"/>
                </a:lnTo>
                <a:lnTo>
                  <a:pt x="2196" y="249"/>
                </a:lnTo>
                <a:lnTo>
                  <a:pt x="2222" y="204"/>
                </a:lnTo>
                <a:lnTo>
                  <a:pt x="2239" y="164"/>
                </a:lnTo>
                <a:lnTo>
                  <a:pt x="2290" y="44"/>
                </a:lnTo>
                <a:lnTo>
                  <a:pt x="2313" y="15"/>
                </a:lnTo>
                <a:lnTo>
                  <a:pt x="2330" y="3"/>
                </a:lnTo>
                <a:lnTo>
                  <a:pt x="2348" y="0"/>
                </a:lnTo>
                <a:lnTo>
                  <a:pt x="2364" y="5"/>
                </a:lnTo>
                <a:lnTo>
                  <a:pt x="2378" y="18"/>
                </a:lnTo>
                <a:lnTo>
                  <a:pt x="2414" y="69"/>
                </a:lnTo>
                <a:lnTo>
                  <a:pt x="2440" y="109"/>
                </a:lnTo>
                <a:lnTo>
                  <a:pt x="2470" y="146"/>
                </a:lnTo>
                <a:lnTo>
                  <a:pt x="2494" y="164"/>
                </a:lnTo>
                <a:lnTo>
                  <a:pt x="2524" y="178"/>
                </a:lnTo>
                <a:lnTo>
                  <a:pt x="2550" y="178"/>
                </a:lnTo>
                <a:lnTo>
                  <a:pt x="2582" y="164"/>
                </a:lnTo>
                <a:lnTo>
                  <a:pt x="2601" y="149"/>
                </a:lnTo>
                <a:lnTo>
                  <a:pt x="2623" y="135"/>
                </a:lnTo>
                <a:lnTo>
                  <a:pt x="2639" y="123"/>
                </a:lnTo>
                <a:lnTo>
                  <a:pt x="2658" y="111"/>
                </a:lnTo>
                <a:lnTo>
                  <a:pt x="2675" y="110"/>
                </a:lnTo>
                <a:lnTo>
                  <a:pt x="2697" y="119"/>
                </a:lnTo>
                <a:lnTo>
                  <a:pt x="2724" y="142"/>
                </a:lnTo>
                <a:lnTo>
                  <a:pt x="2747" y="155"/>
                </a:lnTo>
                <a:lnTo>
                  <a:pt x="2769" y="160"/>
                </a:lnTo>
                <a:lnTo>
                  <a:pt x="2784" y="155"/>
                </a:lnTo>
                <a:lnTo>
                  <a:pt x="2808" y="137"/>
                </a:lnTo>
                <a:lnTo>
                  <a:pt x="2828" y="129"/>
                </a:lnTo>
                <a:lnTo>
                  <a:pt x="2849" y="134"/>
                </a:lnTo>
                <a:lnTo>
                  <a:pt x="2868" y="138"/>
                </a:lnTo>
                <a:lnTo>
                  <a:pt x="2940" y="138"/>
                </a:lnTo>
              </a:path>
            </a:pathLst>
          </a:custGeom>
          <a:noFill/>
          <a:ln w="38160" cap="flat">
            <a:solidFill>
              <a:srgbClr val="FF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s-CO">
              <a:solidFill>
                <a:srgbClr val="FFFFFF"/>
              </a:solidFill>
            </a:endParaRPr>
          </a:p>
        </p:txBody>
      </p:sp>
      <p:sp>
        <p:nvSpPr>
          <p:cNvPr id="83973" name="Line 5"/>
          <p:cNvSpPr>
            <a:spLocks noChangeShapeType="1"/>
          </p:cNvSpPr>
          <p:nvPr/>
        </p:nvSpPr>
        <p:spPr bwMode="auto">
          <a:xfrm>
            <a:off x="3749675" y="3216275"/>
            <a:ext cx="4679950" cy="1588"/>
          </a:xfrm>
          <a:prstGeom prst="line">
            <a:avLst/>
          </a:prstGeom>
          <a:noFill/>
          <a:ln w="12600" cap="sq">
            <a:solidFill>
              <a:srgbClr val="000000"/>
            </a:solidFill>
            <a:prstDash val="dash"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pPr>
              <a:defRPr/>
            </a:pPr>
            <a:endParaRPr lang="es-CO">
              <a:solidFill>
                <a:srgbClr val="FFFFFF"/>
              </a:solidFill>
            </a:endParaRPr>
          </a:p>
        </p:txBody>
      </p:sp>
      <p:grpSp>
        <p:nvGrpSpPr>
          <p:cNvPr id="83974" name="Group 6"/>
          <p:cNvGrpSpPr>
            <a:grpSpLocks/>
          </p:cNvGrpSpPr>
          <p:nvPr/>
        </p:nvGrpSpPr>
        <p:grpSpPr bwMode="auto">
          <a:xfrm>
            <a:off x="3544888" y="2708276"/>
            <a:ext cx="412750" cy="385763"/>
            <a:chOff x="1273" y="1706"/>
            <a:chExt cx="260" cy="243"/>
          </a:xfrm>
        </p:grpSpPr>
        <p:sp>
          <p:nvSpPr>
            <p:cNvPr id="83975" name="AutoShape 7"/>
            <p:cNvSpPr>
              <a:spLocks noChangeArrowheads="1"/>
            </p:cNvSpPr>
            <p:nvPr/>
          </p:nvSpPr>
          <p:spPr bwMode="auto">
            <a:xfrm flipH="1">
              <a:off x="1273" y="1707"/>
              <a:ext cx="260" cy="242"/>
            </a:xfrm>
            <a:custGeom>
              <a:avLst/>
              <a:gdLst>
                <a:gd name="G0" fmla="sin 10800 17694720"/>
                <a:gd name="G1" fmla="+- G0 10800 0"/>
                <a:gd name="G2" fmla="cos 10800 17694720"/>
                <a:gd name="G3" fmla="+- G2 10800 0"/>
                <a:gd name="G4" fmla="sin 10800 0"/>
                <a:gd name="G5" fmla="+- G4 10800 0"/>
                <a:gd name="G6" fmla="cos 10800 0"/>
                <a:gd name="G7" fmla="+- G6 10800 0"/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w 21600"/>
                <a:gd name="T9" fmla="*/ 0 h 21600"/>
                <a:gd name="T10" fmla="*/ 0 w 21600"/>
                <a:gd name="T11" fmla="*/ 0 h 21600"/>
                <a:gd name="T12" fmla="*/ 10799 w 21600"/>
                <a:gd name="T13" fmla="*/ 0 h 21600"/>
                <a:gd name="T14" fmla="*/ 21599 w 21600"/>
                <a:gd name="T15" fmla="*/ 1079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T12" t="T13" r="T14" b="T15"/>
              <a:pathLst>
                <a:path w="21600" h="21600" stroke="0">
                  <a:moveTo>
                    <a:pt x="10799" y="0"/>
                  </a:moveTo>
                  <a:cubicBezTo>
                    <a:pt x="10799" y="0"/>
                    <a:pt x="10799" y="0"/>
                    <a:pt x="10800" y="0"/>
                  </a:cubicBezTo>
                  <a:cubicBezTo>
                    <a:pt x="16764" y="0"/>
                    <a:pt x="21600" y="4835"/>
                    <a:pt x="21600" y="10800"/>
                  </a:cubicBezTo>
                  <a:lnTo>
                    <a:pt x="10800" y="10800"/>
                  </a:lnTo>
                  <a:close/>
                </a:path>
                <a:path w="21600" h="21600" fill="none">
                  <a:moveTo>
                    <a:pt x="10799" y="0"/>
                  </a:moveTo>
                  <a:cubicBezTo>
                    <a:pt x="10799" y="0"/>
                    <a:pt x="10799" y="0"/>
                    <a:pt x="10800" y="0"/>
                  </a:cubicBezTo>
                  <a:cubicBezTo>
                    <a:pt x="16764" y="0"/>
                    <a:pt x="21600" y="4835"/>
                    <a:pt x="21600" y="10800"/>
                  </a:cubicBezTo>
                </a:path>
              </a:pathLst>
            </a:custGeom>
            <a:gradFill rotWithShape="0">
              <a:gsLst>
                <a:gs pos="0">
                  <a:srgbClr val="FFFF99"/>
                </a:gs>
                <a:gs pos="100000">
                  <a:srgbClr val="FFCC00"/>
                </a:gs>
              </a:gsLst>
              <a:lin ang="0" scaled="1"/>
            </a:gradFill>
            <a:ln w="12600" cap="sq">
              <a:solidFill>
                <a:srgbClr val="FF99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s-CO">
                <a:solidFill>
                  <a:srgbClr val="FFFFFF"/>
                </a:solidFill>
              </a:endParaRPr>
            </a:p>
          </p:txBody>
        </p:sp>
        <p:sp>
          <p:nvSpPr>
            <p:cNvPr id="83976" name="AutoShape 8"/>
            <p:cNvSpPr>
              <a:spLocks noChangeArrowheads="1"/>
            </p:cNvSpPr>
            <p:nvPr/>
          </p:nvSpPr>
          <p:spPr bwMode="auto">
            <a:xfrm flipH="1" flipV="1">
              <a:off x="1273" y="1706"/>
              <a:ext cx="260" cy="242"/>
            </a:xfrm>
            <a:custGeom>
              <a:avLst/>
              <a:gdLst>
                <a:gd name="G0" fmla="sin 10800 17694720"/>
                <a:gd name="G1" fmla="+- G0 10800 0"/>
                <a:gd name="G2" fmla="cos 10800 17694720"/>
                <a:gd name="G3" fmla="+- G2 10800 0"/>
                <a:gd name="G4" fmla="sin 10800 0"/>
                <a:gd name="G5" fmla="+- G4 10800 0"/>
                <a:gd name="G6" fmla="cos 10800 0"/>
                <a:gd name="G7" fmla="+- G6 10800 0"/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w 21600"/>
                <a:gd name="T9" fmla="*/ 0 h 21600"/>
                <a:gd name="T10" fmla="*/ 0 w 21600"/>
                <a:gd name="T11" fmla="*/ 0 h 21600"/>
                <a:gd name="T12" fmla="*/ 10799 w 21600"/>
                <a:gd name="T13" fmla="*/ 0 h 21600"/>
                <a:gd name="T14" fmla="*/ 21599 w 21600"/>
                <a:gd name="T15" fmla="*/ 1079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T12" t="T13" r="T14" b="T15"/>
              <a:pathLst>
                <a:path w="21600" h="21600" stroke="0">
                  <a:moveTo>
                    <a:pt x="10799" y="0"/>
                  </a:moveTo>
                  <a:cubicBezTo>
                    <a:pt x="10799" y="0"/>
                    <a:pt x="10799" y="0"/>
                    <a:pt x="10800" y="0"/>
                  </a:cubicBezTo>
                  <a:cubicBezTo>
                    <a:pt x="16764" y="0"/>
                    <a:pt x="21600" y="4835"/>
                    <a:pt x="21600" y="10800"/>
                  </a:cubicBezTo>
                  <a:lnTo>
                    <a:pt x="10800" y="10800"/>
                  </a:lnTo>
                  <a:close/>
                </a:path>
                <a:path w="21600" h="21600" fill="none">
                  <a:moveTo>
                    <a:pt x="10799" y="0"/>
                  </a:moveTo>
                  <a:cubicBezTo>
                    <a:pt x="10799" y="0"/>
                    <a:pt x="10799" y="0"/>
                    <a:pt x="10800" y="0"/>
                  </a:cubicBezTo>
                  <a:cubicBezTo>
                    <a:pt x="16764" y="0"/>
                    <a:pt x="21600" y="4835"/>
                    <a:pt x="21600" y="10800"/>
                  </a:cubicBezTo>
                </a:path>
              </a:pathLst>
            </a:custGeom>
            <a:gradFill rotWithShape="0">
              <a:gsLst>
                <a:gs pos="0">
                  <a:srgbClr val="FFFF99"/>
                </a:gs>
                <a:gs pos="100000">
                  <a:srgbClr val="FFCC00"/>
                </a:gs>
              </a:gsLst>
              <a:lin ang="0" scaled="1"/>
            </a:gradFill>
            <a:ln w="12600" cap="sq">
              <a:solidFill>
                <a:srgbClr val="FF99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s-CO">
                <a:solidFill>
                  <a:srgbClr val="FFFFFF"/>
                </a:solidFill>
              </a:endParaRPr>
            </a:p>
          </p:txBody>
        </p:sp>
      </p:grpSp>
      <p:grpSp>
        <p:nvGrpSpPr>
          <p:cNvPr id="83977" name="Group 9"/>
          <p:cNvGrpSpPr>
            <a:grpSpLocks/>
          </p:cNvGrpSpPr>
          <p:nvPr/>
        </p:nvGrpSpPr>
        <p:grpSpPr bwMode="auto">
          <a:xfrm>
            <a:off x="3617914" y="2782888"/>
            <a:ext cx="238125" cy="239712"/>
            <a:chOff x="1319" y="1753"/>
            <a:chExt cx="150" cy="151"/>
          </a:xfrm>
        </p:grpSpPr>
        <p:sp>
          <p:nvSpPr>
            <p:cNvPr id="83978" name="AutoShape 10"/>
            <p:cNvSpPr>
              <a:spLocks noChangeArrowheads="1"/>
            </p:cNvSpPr>
            <p:nvPr/>
          </p:nvSpPr>
          <p:spPr bwMode="auto">
            <a:xfrm flipH="1">
              <a:off x="1319" y="1755"/>
              <a:ext cx="150" cy="149"/>
            </a:xfrm>
            <a:custGeom>
              <a:avLst/>
              <a:gdLst>
                <a:gd name="G0" fmla="sin 10800 17694720"/>
                <a:gd name="G1" fmla="+- G0 10800 0"/>
                <a:gd name="G2" fmla="cos 10800 17694720"/>
                <a:gd name="G3" fmla="+- G2 10800 0"/>
                <a:gd name="G4" fmla="sin 10800 0"/>
                <a:gd name="G5" fmla="+- G4 10800 0"/>
                <a:gd name="G6" fmla="cos 10800 0"/>
                <a:gd name="G7" fmla="+- G6 10800 0"/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w 21600"/>
                <a:gd name="T9" fmla="*/ 0 h 21600"/>
                <a:gd name="T10" fmla="*/ 0 w 21600"/>
                <a:gd name="T11" fmla="*/ 0 h 21600"/>
                <a:gd name="T12" fmla="*/ 10799 w 21600"/>
                <a:gd name="T13" fmla="*/ 0 h 21600"/>
                <a:gd name="T14" fmla="*/ 21599 w 21600"/>
                <a:gd name="T15" fmla="*/ 1079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T12" t="T13" r="T14" b="T15"/>
              <a:pathLst>
                <a:path w="21600" h="21600" stroke="0">
                  <a:moveTo>
                    <a:pt x="10799" y="0"/>
                  </a:moveTo>
                  <a:cubicBezTo>
                    <a:pt x="10799" y="0"/>
                    <a:pt x="10799" y="0"/>
                    <a:pt x="10800" y="0"/>
                  </a:cubicBezTo>
                  <a:cubicBezTo>
                    <a:pt x="16764" y="0"/>
                    <a:pt x="21600" y="4835"/>
                    <a:pt x="21600" y="10800"/>
                  </a:cubicBezTo>
                  <a:lnTo>
                    <a:pt x="10800" y="10800"/>
                  </a:lnTo>
                  <a:close/>
                </a:path>
                <a:path w="21600" h="21600" fill="none">
                  <a:moveTo>
                    <a:pt x="10799" y="0"/>
                  </a:moveTo>
                  <a:cubicBezTo>
                    <a:pt x="10799" y="0"/>
                    <a:pt x="10799" y="0"/>
                    <a:pt x="10800" y="0"/>
                  </a:cubicBezTo>
                  <a:cubicBezTo>
                    <a:pt x="16764" y="0"/>
                    <a:pt x="21600" y="4835"/>
                    <a:pt x="21600" y="10800"/>
                  </a:cubicBezTo>
                </a:path>
              </a:pathLst>
            </a:custGeom>
            <a:solidFill>
              <a:srgbClr val="333399"/>
            </a:solidFill>
            <a:ln w="12600" cap="sq">
              <a:solidFill>
                <a:srgbClr val="FF99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s-CO">
                <a:solidFill>
                  <a:srgbClr val="FFFFFF"/>
                </a:solidFill>
              </a:endParaRPr>
            </a:p>
          </p:txBody>
        </p:sp>
        <p:sp>
          <p:nvSpPr>
            <p:cNvPr id="83979" name="AutoShape 11"/>
            <p:cNvSpPr>
              <a:spLocks noChangeArrowheads="1"/>
            </p:cNvSpPr>
            <p:nvPr/>
          </p:nvSpPr>
          <p:spPr bwMode="auto">
            <a:xfrm flipH="1" flipV="1">
              <a:off x="1319" y="1753"/>
              <a:ext cx="150" cy="149"/>
            </a:xfrm>
            <a:custGeom>
              <a:avLst/>
              <a:gdLst>
                <a:gd name="G0" fmla="sin 10800 17694720"/>
                <a:gd name="G1" fmla="+- G0 10800 0"/>
                <a:gd name="G2" fmla="cos 10800 17694720"/>
                <a:gd name="G3" fmla="+- G2 10800 0"/>
                <a:gd name="G4" fmla="sin 10800 0"/>
                <a:gd name="G5" fmla="+- G4 10800 0"/>
                <a:gd name="G6" fmla="cos 10800 0"/>
                <a:gd name="G7" fmla="+- G6 10800 0"/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w 21600"/>
                <a:gd name="T9" fmla="*/ 0 h 21600"/>
                <a:gd name="T10" fmla="*/ 0 w 21600"/>
                <a:gd name="T11" fmla="*/ 0 h 21600"/>
                <a:gd name="T12" fmla="*/ 10799 w 21600"/>
                <a:gd name="T13" fmla="*/ 0 h 21600"/>
                <a:gd name="T14" fmla="*/ 21599 w 21600"/>
                <a:gd name="T15" fmla="*/ 1079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T12" t="T13" r="T14" b="T15"/>
              <a:pathLst>
                <a:path w="21600" h="21600" stroke="0">
                  <a:moveTo>
                    <a:pt x="10799" y="0"/>
                  </a:moveTo>
                  <a:cubicBezTo>
                    <a:pt x="10799" y="0"/>
                    <a:pt x="10799" y="0"/>
                    <a:pt x="10800" y="0"/>
                  </a:cubicBezTo>
                  <a:cubicBezTo>
                    <a:pt x="16764" y="0"/>
                    <a:pt x="21600" y="4835"/>
                    <a:pt x="21600" y="10800"/>
                  </a:cubicBezTo>
                  <a:lnTo>
                    <a:pt x="10800" y="10800"/>
                  </a:lnTo>
                  <a:close/>
                </a:path>
                <a:path w="21600" h="21600" fill="none">
                  <a:moveTo>
                    <a:pt x="10799" y="0"/>
                  </a:moveTo>
                  <a:cubicBezTo>
                    <a:pt x="10799" y="0"/>
                    <a:pt x="10799" y="0"/>
                    <a:pt x="10800" y="0"/>
                  </a:cubicBezTo>
                  <a:cubicBezTo>
                    <a:pt x="16764" y="0"/>
                    <a:pt x="21600" y="4835"/>
                    <a:pt x="21600" y="10800"/>
                  </a:cubicBezTo>
                </a:path>
              </a:pathLst>
            </a:custGeom>
            <a:solidFill>
              <a:srgbClr val="333399"/>
            </a:solidFill>
            <a:ln w="12600" cap="sq">
              <a:solidFill>
                <a:srgbClr val="FF99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s-CO">
                <a:solidFill>
                  <a:srgbClr val="FFFFFF"/>
                </a:solidFill>
              </a:endParaRPr>
            </a:p>
          </p:txBody>
        </p:sp>
      </p:grpSp>
      <p:sp>
        <p:nvSpPr>
          <p:cNvPr id="83980" name="Rectangle 12"/>
          <p:cNvSpPr>
            <a:spLocks noChangeArrowheads="1"/>
          </p:cNvSpPr>
          <p:nvPr/>
        </p:nvSpPr>
        <p:spPr bwMode="auto">
          <a:xfrm>
            <a:off x="3749676" y="2690814"/>
            <a:ext cx="36513" cy="428625"/>
          </a:xfrm>
          <a:prstGeom prst="rect">
            <a:avLst/>
          </a:prstGeom>
          <a:solidFill>
            <a:srgbClr val="FFFF99"/>
          </a:solidFill>
          <a:ln w="12600" cap="sq">
            <a:solidFill>
              <a:srgbClr val="FF99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s-CO">
              <a:solidFill>
                <a:srgbClr val="FFFFFF"/>
              </a:solidFill>
            </a:endParaRPr>
          </a:p>
        </p:txBody>
      </p:sp>
      <p:sp>
        <p:nvSpPr>
          <p:cNvPr id="83981" name="Oval 13"/>
          <p:cNvSpPr>
            <a:spLocks noChangeArrowheads="1"/>
          </p:cNvSpPr>
          <p:nvPr/>
        </p:nvSpPr>
        <p:spPr bwMode="auto">
          <a:xfrm>
            <a:off x="3484563" y="2876550"/>
            <a:ext cx="63500" cy="63500"/>
          </a:xfrm>
          <a:prstGeom prst="ellipse">
            <a:avLst/>
          </a:prstGeom>
          <a:solidFill>
            <a:srgbClr val="FFFF99"/>
          </a:solidFill>
          <a:ln w="12600" cap="sq">
            <a:solidFill>
              <a:srgbClr val="FF99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s-CO">
              <a:solidFill>
                <a:srgbClr val="FFFFFF"/>
              </a:solidFill>
            </a:endParaRPr>
          </a:p>
        </p:txBody>
      </p:sp>
      <p:sp>
        <p:nvSpPr>
          <p:cNvPr id="83982" name="Text Box 14"/>
          <p:cNvSpPr txBox="1">
            <a:spLocks noChangeArrowheads="1"/>
          </p:cNvSpPr>
          <p:nvPr/>
        </p:nvSpPr>
        <p:spPr bwMode="auto">
          <a:xfrm>
            <a:off x="1905000" y="714585"/>
            <a:ext cx="8382000" cy="58695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ctr">
            <a:spAutoFit/>
          </a:bodyPr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spcBef>
                <a:spcPts val="2000"/>
              </a:spcBef>
              <a:buClrTx/>
              <a:defRPr/>
            </a:pPr>
            <a:r>
              <a:rPr lang="es-ES" altLang="es-CO" sz="3200" b="1">
                <a:solidFill>
                  <a:srgbClr val="FFFF99"/>
                </a:solidFill>
              </a:rPr>
              <a:t>Ondas “viajeras” en la membrana basilar</a:t>
            </a:r>
          </a:p>
        </p:txBody>
      </p:sp>
      <p:sp>
        <p:nvSpPr>
          <p:cNvPr id="83983" name="Line 15"/>
          <p:cNvSpPr>
            <a:spLocks noChangeShapeType="1"/>
          </p:cNvSpPr>
          <p:nvPr/>
        </p:nvSpPr>
        <p:spPr bwMode="auto">
          <a:xfrm flipV="1">
            <a:off x="2505075" y="2913064"/>
            <a:ext cx="762000" cy="15875"/>
          </a:xfrm>
          <a:prstGeom prst="line">
            <a:avLst/>
          </a:prstGeom>
          <a:noFill/>
          <a:ln w="28440" cap="sq">
            <a:solidFill>
              <a:srgbClr val="FFFFFF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pPr>
              <a:defRPr/>
            </a:pPr>
            <a:endParaRPr lang="es-CO">
              <a:solidFill>
                <a:srgbClr val="FFFFFF"/>
              </a:solidFill>
            </a:endParaRPr>
          </a:p>
        </p:txBody>
      </p:sp>
      <p:sp>
        <p:nvSpPr>
          <p:cNvPr id="83984" name="Line 16"/>
          <p:cNvSpPr>
            <a:spLocks noChangeShapeType="1"/>
          </p:cNvSpPr>
          <p:nvPr/>
        </p:nvSpPr>
        <p:spPr bwMode="auto">
          <a:xfrm flipV="1">
            <a:off x="2506664" y="2555876"/>
            <a:ext cx="3175" cy="657225"/>
          </a:xfrm>
          <a:prstGeom prst="line">
            <a:avLst/>
          </a:prstGeom>
          <a:noFill/>
          <a:ln w="28440" cap="sq">
            <a:solidFill>
              <a:srgbClr val="FFFFFF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pPr>
              <a:defRPr/>
            </a:pPr>
            <a:endParaRPr lang="es-CO">
              <a:solidFill>
                <a:srgbClr val="FFFFFF"/>
              </a:solidFill>
            </a:endParaRPr>
          </a:p>
        </p:txBody>
      </p:sp>
      <p:sp>
        <p:nvSpPr>
          <p:cNvPr id="83985" name="Rectangle 17"/>
          <p:cNvSpPr>
            <a:spLocks noChangeArrowheads="1"/>
          </p:cNvSpPr>
          <p:nvPr/>
        </p:nvSpPr>
        <p:spPr bwMode="auto">
          <a:xfrm>
            <a:off x="3244850" y="4076700"/>
            <a:ext cx="946150" cy="5715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buClrTx/>
              <a:defRPr/>
            </a:pPr>
            <a:r>
              <a:rPr lang="es-ES" altLang="es-CO" sz="2000" b="1">
                <a:solidFill>
                  <a:srgbClr val="FFFF00"/>
                </a:solidFill>
              </a:rPr>
              <a:t>Base</a:t>
            </a:r>
          </a:p>
        </p:txBody>
      </p:sp>
      <p:sp>
        <p:nvSpPr>
          <p:cNvPr id="83986" name="Rectangle 18"/>
          <p:cNvSpPr>
            <a:spLocks noChangeArrowheads="1"/>
          </p:cNvSpPr>
          <p:nvPr/>
        </p:nvSpPr>
        <p:spPr bwMode="auto">
          <a:xfrm>
            <a:off x="7848600" y="4495801"/>
            <a:ext cx="1955800" cy="5445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buClrTx/>
              <a:defRPr/>
            </a:pPr>
            <a:r>
              <a:rPr lang="es-ES" altLang="es-CO" sz="2000" b="1">
                <a:solidFill>
                  <a:srgbClr val="FFFF00"/>
                </a:solidFill>
              </a:rPr>
              <a:t>Helicotrema</a:t>
            </a:r>
          </a:p>
        </p:txBody>
      </p:sp>
      <p:sp>
        <p:nvSpPr>
          <p:cNvPr id="83987" name="Rectangle 19"/>
          <p:cNvSpPr>
            <a:spLocks noChangeArrowheads="1"/>
          </p:cNvSpPr>
          <p:nvPr/>
        </p:nvSpPr>
        <p:spPr bwMode="auto">
          <a:xfrm>
            <a:off x="8843963" y="3071813"/>
            <a:ext cx="660400" cy="355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buClrTx/>
              <a:defRPr/>
            </a:pPr>
            <a:r>
              <a:rPr lang="es-ES" altLang="es-CO" sz="2000" b="1">
                <a:solidFill>
                  <a:srgbClr val="FFFF00"/>
                </a:solidFill>
              </a:rPr>
              <a:t>Ápex</a:t>
            </a:r>
          </a:p>
        </p:txBody>
      </p:sp>
      <p:sp>
        <p:nvSpPr>
          <p:cNvPr id="83988" name="Rectangle 20"/>
          <p:cNvSpPr>
            <a:spLocks noChangeArrowheads="1"/>
          </p:cNvSpPr>
          <p:nvPr/>
        </p:nvSpPr>
        <p:spPr bwMode="auto">
          <a:xfrm>
            <a:off x="3140075" y="1752601"/>
            <a:ext cx="915988" cy="460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buClrTx/>
              <a:defRPr/>
            </a:pPr>
            <a:r>
              <a:rPr lang="es-ES" altLang="es-CO" sz="2000" b="1">
                <a:solidFill>
                  <a:srgbClr val="FFFF00"/>
                </a:solidFill>
              </a:rPr>
              <a:t>Estribo</a:t>
            </a:r>
          </a:p>
        </p:txBody>
      </p:sp>
      <p:sp>
        <p:nvSpPr>
          <p:cNvPr id="83989" name="Line 21"/>
          <p:cNvSpPr>
            <a:spLocks noChangeShapeType="1"/>
          </p:cNvSpPr>
          <p:nvPr/>
        </p:nvSpPr>
        <p:spPr bwMode="auto">
          <a:xfrm flipH="1" flipV="1">
            <a:off x="8580439" y="3259138"/>
            <a:ext cx="269875" cy="1109662"/>
          </a:xfrm>
          <a:prstGeom prst="line">
            <a:avLst/>
          </a:prstGeom>
          <a:noFill/>
          <a:ln w="28440" cap="sq">
            <a:solidFill>
              <a:srgbClr val="FFFF00"/>
            </a:solidFill>
            <a:miter lim="800000"/>
            <a:headEnd/>
            <a:tailEnd type="triangle" w="med" len="med"/>
          </a:ln>
          <a:effectLst>
            <a:outerShdw dist="17819" dir="2700000" algn="ctr" rotWithShape="0">
              <a:srgbClr val="000000"/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>
              <a:defRPr/>
            </a:pPr>
            <a:endParaRPr lang="es-CO">
              <a:solidFill>
                <a:srgbClr val="FFFFFF"/>
              </a:solidFill>
            </a:endParaRPr>
          </a:p>
        </p:txBody>
      </p:sp>
      <p:sp>
        <p:nvSpPr>
          <p:cNvPr id="83990" name="Rectangle 22"/>
          <p:cNvSpPr>
            <a:spLocks noChangeArrowheads="1"/>
          </p:cNvSpPr>
          <p:nvPr/>
        </p:nvSpPr>
        <p:spPr bwMode="auto">
          <a:xfrm>
            <a:off x="5715000" y="1557338"/>
            <a:ext cx="1347788" cy="5762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buClrTx/>
              <a:defRPr/>
            </a:pPr>
            <a:r>
              <a:rPr lang="es-ES" altLang="es-CO" sz="2000" b="1">
                <a:solidFill>
                  <a:srgbClr val="FFFF00"/>
                </a:solidFill>
              </a:rPr>
              <a:t>Membrana</a:t>
            </a:r>
          </a:p>
          <a:p>
            <a:pPr algn="ctr">
              <a:buClrTx/>
              <a:defRPr/>
            </a:pPr>
            <a:r>
              <a:rPr lang="es-ES" altLang="es-CO" sz="2000" b="1">
                <a:solidFill>
                  <a:srgbClr val="FFFF00"/>
                </a:solidFill>
              </a:rPr>
              <a:t>basilar</a:t>
            </a:r>
          </a:p>
        </p:txBody>
      </p:sp>
      <p:sp>
        <p:nvSpPr>
          <p:cNvPr id="83991" name="Line 23"/>
          <p:cNvSpPr>
            <a:spLocks noChangeShapeType="1"/>
          </p:cNvSpPr>
          <p:nvPr/>
        </p:nvSpPr>
        <p:spPr bwMode="auto">
          <a:xfrm flipH="1">
            <a:off x="5937250" y="2212975"/>
            <a:ext cx="393700" cy="858838"/>
          </a:xfrm>
          <a:prstGeom prst="line">
            <a:avLst/>
          </a:prstGeom>
          <a:noFill/>
          <a:ln w="28440" cap="sq">
            <a:solidFill>
              <a:srgbClr val="FFFF00"/>
            </a:solidFill>
            <a:miter lim="800000"/>
            <a:headEnd/>
            <a:tailEnd type="triangle" w="med" len="med"/>
          </a:ln>
          <a:effectLst>
            <a:outerShdw dist="17819" dir="2700000" algn="ctr" rotWithShape="0">
              <a:srgbClr val="000000"/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>
              <a:defRPr/>
            </a:pPr>
            <a:endParaRPr lang="es-CO">
              <a:solidFill>
                <a:srgbClr val="FFFFFF"/>
              </a:solidFill>
            </a:endParaRPr>
          </a:p>
        </p:txBody>
      </p:sp>
      <p:sp>
        <p:nvSpPr>
          <p:cNvPr id="83992" name="Rectangle 24"/>
          <p:cNvSpPr>
            <a:spLocks noChangeArrowheads="1"/>
          </p:cNvSpPr>
          <p:nvPr/>
        </p:nvSpPr>
        <p:spPr bwMode="auto">
          <a:xfrm>
            <a:off x="2584451" y="3206750"/>
            <a:ext cx="512763" cy="520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buClrTx/>
              <a:defRPr/>
            </a:pPr>
            <a:r>
              <a:rPr lang="es-ES" altLang="es-CO" sz="1800" b="1" i="1">
                <a:solidFill>
                  <a:srgbClr val="FFFF00"/>
                </a:solidFill>
              </a:rPr>
              <a:t>f</a:t>
            </a:r>
          </a:p>
        </p:txBody>
      </p:sp>
      <p:grpSp>
        <p:nvGrpSpPr>
          <p:cNvPr id="83993" name="Group 25"/>
          <p:cNvGrpSpPr>
            <a:grpSpLocks/>
          </p:cNvGrpSpPr>
          <p:nvPr/>
        </p:nvGrpSpPr>
        <p:grpSpPr bwMode="auto">
          <a:xfrm>
            <a:off x="2528888" y="2700338"/>
            <a:ext cx="660400" cy="436562"/>
            <a:chOff x="633" y="1701"/>
            <a:chExt cx="416" cy="275"/>
          </a:xfrm>
        </p:grpSpPr>
        <p:grpSp>
          <p:nvGrpSpPr>
            <p:cNvPr id="83994" name="Group 26"/>
            <p:cNvGrpSpPr>
              <a:grpSpLocks/>
            </p:cNvGrpSpPr>
            <p:nvPr/>
          </p:nvGrpSpPr>
          <p:grpSpPr bwMode="auto">
            <a:xfrm>
              <a:off x="633" y="1701"/>
              <a:ext cx="275" cy="275"/>
              <a:chOff x="633" y="1701"/>
              <a:chExt cx="275" cy="275"/>
            </a:xfrm>
          </p:grpSpPr>
          <p:grpSp>
            <p:nvGrpSpPr>
              <p:cNvPr id="83995" name="Group 27"/>
              <p:cNvGrpSpPr>
                <a:grpSpLocks/>
              </p:cNvGrpSpPr>
              <p:nvPr/>
            </p:nvGrpSpPr>
            <p:grpSpPr bwMode="auto">
              <a:xfrm>
                <a:off x="633" y="1701"/>
                <a:ext cx="135" cy="275"/>
                <a:chOff x="633" y="1701"/>
                <a:chExt cx="135" cy="275"/>
              </a:xfrm>
            </p:grpSpPr>
            <p:grpSp>
              <p:nvGrpSpPr>
                <p:cNvPr id="83996" name="Group 28"/>
                <p:cNvGrpSpPr>
                  <a:grpSpLocks/>
                </p:cNvGrpSpPr>
                <p:nvPr/>
              </p:nvGrpSpPr>
              <p:grpSpPr bwMode="auto">
                <a:xfrm>
                  <a:off x="633" y="1701"/>
                  <a:ext cx="65" cy="136"/>
                  <a:chOff x="633" y="1701"/>
                  <a:chExt cx="65" cy="136"/>
                </a:xfrm>
              </p:grpSpPr>
              <p:sp>
                <p:nvSpPr>
                  <p:cNvPr id="83997" name="Freeform 29"/>
                  <p:cNvSpPr>
                    <a:spLocks noChangeArrowheads="1"/>
                  </p:cNvSpPr>
                  <p:nvPr/>
                </p:nvSpPr>
                <p:spPr bwMode="auto">
                  <a:xfrm>
                    <a:off x="633" y="1701"/>
                    <a:ext cx="31" cy="136"/>
                  </a:xfrm>
                  <a:custGeom>
                    <a:avLst/>
                    <a:gdLst>
                      <a:gd name="T0" fmla="*/ 0 w 20000"/>
                      <a:gd name="T1" fmla="*/ 19893 h 20000"/>
                      <a:gd name="T2" fmla="*/ 851 w 20000"/>
                      <a:gd name="T3" fmla="*/ 18289 h 20000"/>
                      <a:gd name="T4" fmla="*/ 2128 w 20000"/>
                      <a:gd name="T5" fmla="*/ 16791 h 20000"/>
                      <a:gd name="T6" fmla="*/ 2979 w 20000"/>
                      <a:gd name="T7" fmla="*/ 15294 h 20000"/>
                      <a:gd name="T8" fmla="*/ 3830 w 20000"/>
                      <a:gd name="T9" fmla="*/ 13690 h 20000"/>
                      <a:gd name="T10" fmla="*/ 5106 w 20000"/>
                      <a:gd name="T11" fmla="*/ 12299 h 20000"/>
                      <a:gd name="T12" fmla="*/ 5957 w 20000"/>
                      <a:gd name="T13" fmla="*/ 10909 h 20000"/>
                      <a:gd name="T14" fmla="*/ 6809 w 20000"/>
                      <a:gd name="T15" fmla="*/ 9519 h 20000"/>
                      <a:gd name="T16" fmla="*/ 7660 w 20000"/>
                      <a:gd name="T17" fmla="*/ 8235 h 20000"/>
                      <a:gd name="T18" fmla="*/ 8936 w 20000"/>
                      <a:gd name="T19" fmla="*/ 6952 h 20000"/>
                      <a:gd name="T20" fmla="*/ 9787 w 20000"/>
                      <a:gd name="T21" fmla="*/ 5882 h 20000"/>
                      <a:gd name="T22" fmla="*/ 10638 w 20000"/>
                      <a:gd name="T23" fmla="*/ 4813 h 20000"/>
                      <a:gd name="T24" fmla="*/ 11915 w 20000"/>
                      <a:gd name="T25" fmla="*/ 3743 h 20000"/>
                      <a:gd name="T26" fmla="*/ 12766 w 20000"/>
                      <a:gd name="T27" fmla="*/ 2995 h 20000"/>
                      <a:gd name="T28" fmla="*/ 13617 w 20000"/>
                      <a:gd name="T29" fmla="*/ 2246 h 20000"/>
                      <a:gd name="T30" fmla="*/ 14468 w 20000"/>
                      <a:gd name="T31" fmla="*/ 1497 h 20000"/>
                      <a:gd name="T32" fmla="*/ 15745 w 20000"/>
                      <a:gd name="T33" fmla="*/ 963 h 20000"/>
                      <a:gd name="T34" fmla="*/ 16596 w 20000"/>
                      <a:gd name="T35" fmla="*/ 642 h 20000"/>
                      <a:gd name="T36" fmla="*/ 17447 w 20000"/>
                      <a:gd name="T37" fmla="*/ 214 h 20000"/>
                      <a:gd name="T38" fmla="*/ 18723 w 20000"/>
                      <a:gd name="T39" fmla="*/ 0 h 20000"/>
                      <a:gd name="T40" fmla="*/ 19574 w 20000"/>
                      <a:gd name="T41" fmla="*/ 0 h 2000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20000" h="20000">
                        <a:moveTo>
                          <a:pt x="0" y="19893"/>
                        </a:moveTo>
                        <a:lnTo>
                          <a:pt x="851" y="18289"/>
                        </a:lnTo>
                        <a:lnTo>
                          <a:pt x="2128" y="16791"/>
                        </a:lnTo>
                        <a:lnTo>
                          <a:pt x="2979" y="15294"/>
                        </a:lnTo>
                        <a:lnTo>
                          <a:pt x="3830" y="13690"/>
                        </a:lnTo>
                        <a:lnTo>
                          <a:pt x="5106" y="12299"/>
                        </a:lnTo>
                        <a:lnTo>
                          <a:pt x="5957" y="10909"/>
                        </a:lnTo>
                        <a:lnTo>
                          <a:pt x="6809" y="9519"/>
                        </a:lnTo>
                        <a:lnTo>
                          <a:pt x="7660" y="8235"/>
                        </a:lnTo>
                        <a:lnTo>
                          <a:pt x="8936" y="6952"/>
                        </a:lnTo>
                        <a:lnTo>
                          <a:pt x="9787" y="5882"/>
                        </a:lnTo>
                        <a:lnTo>
                          <a:pt x="10638" y="4813"/>
                        </a:lnTo>
                        <a:lnTo>
                          <a:pt x="11915" y="3743"/>
                        </a:lnTo>
                        <a:lnTo>
                          <a:pt x="12766" y="2995"/>
                        </a:lnTo>
                        <a:lnTo>
                          <a:pt x="13617" y="2246"/>
                        </a:lnTo>
                        <a:lnTo>
                          <a:pt x="14468" y="1497"/>
                        </a:lnTo>
                        <a:lnTo>
                          <a:pt x="15745" y="963"/>
                        </a:lnTo>
                        <a:lnTo>
                          <a:pt x="16596" y="642"/>
                        </a:lnTo>
                        <a:lnTo>
                          <a:pt x="17447" y="214"/>
                        </a:lnTo>
                        <a:lnTo>
                          <a:pt x="18723" y="0"/>
                        </a:lnTo>
                        <a:lnTo>
                          <a:pt x="19574" y="0"/>
                        </a:lnTo>
                      </a:path>
                    </a:pathLst>
                  </a:custGeom>
                  <a:noFill/>
                  <a:ln w="28440" cap="flat">
                    <a:solidFill>
                      <a:srgbClr val="FF3300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defRPr/>
                    </a:pPr>
                    <a:endParaRPr lang="es-CO">
                      <a:solidFill>
                        <a:srgbClr val="FFFFFF"/>
                      </a:solidFill>
                    </a:endParaRPr>
                  </a:p>
                </p:txBody>
              </p:sp>
              <p:sp>
                <p:nvSpPr>
                  <p:cNvPr id="83998" name="Freeform 30"/>
                  <p:cNvSpPr>
                    <a:spLocks noChangeArrowheads="1"/>
                  </p:cNvSpPr>
                  <p:nvPr/>
                </p:nvSpPr>
                <p:spPr bwMode="auto">
                  <a:xfrm>
                    <a:off x="668" y="1701"/>
                    <a:ext cx="31" cy="136"/>
                  </a:xfrm>
                  <a:custGeom>
                    <a:avLst/>
                    <a:gdLst>
                      <a:gd name="T0" fmla="*/ 19574 w 20000"/>
                      <a:gd name="T1" fmla="*/ 19893 h 20000"/>
                      <a:gd name="T2" fmla="*/ 18723 w 20000"/>
                      <a:gd name="T3" fmla="*/ 18289 h 20000"/>
                      <a:gd name="T4" fmla="*/ 17447 w 20000"/>
                      <a:gd name="T5" fmla="*/ 16791 h 20000"/>
                      <a:gd name="T6" fmla="*/ 16596 w 20000"/>
                      <a:gd name="T7" fmla="*/ 15294 h 20000"/>
                      <a:gd name="T8" fmla="*/ 15745 w 20000"/>
                      <a:gd name="T9" fmla="*/ 13690 h 20000"/>
                      <a:gd name="T10" fmla="*/ 14468 w 20000"/>
                      <a:gd name="T11" fmla="*/ 12299 h 20000"/>
                      <a:gd name="T12" fmla="*/ 13617 w 20000"/>
                      <a:gd name="T13" fmla="*/ 10909 h 20000"/>
                      <a:gd name="T14" fmla="*/ 12766 w 20000"/>
                      <a:gd name="T15" fmla="*/ 9519 h 20000"/>
                      <a:gd name="T16" fmla="*/ 11915 w 20000"/>
                      <a:gd name="T17" fmla="*/ 8235 h 20000"/>
                      <a:gd name="T18" fmla="*/ 10638 w 20000"/>
                      <a:gd name="T19" fmla="*/ 6952 h 20000"/>
                      <a:gd name="T20" fmla="*/ 9787 w 20000"/>
                      <a:gd name="T21" fmla="*/ 5882 h 20000"/>
                      <a:gd name="T22" fmla="*/ 8936 w 20000"/>
                      <a:gd name="T23" fmla="*/ 4813 h 20000"/>
                      <a:gd name="T24" fmla="*/ 7660 w 20000"/>
                      <a:gd name="T25" fmla="*/ 3743 h 20000"/>
                      <a:gd name="T26" fmla="*/ 6809 w 20000"/>
                      <a:gd name="T27" fmla="*/ 2995 h 20000"/>
                      <a:gd name="T28" fmla="*/ 5957 w 20000"/>
                      <a:gd name="T29" fmla="*/ 2246 h 20000"/>
                      <a:gd name="T30" fmla="*/ 5106 w 20000"/>
                      <a:gd name="T31" fmla="*/ 1497 h 20000"/>
                      <a:gd name="T32" fmla="*/ 3830 w 20000"/>
                      <a:gd name="T33" fmla="*/ 963 h 20000"/>
                      <a:gd name="T34" fmla="*/ 2979 w 20000"/>
                      <a:gd name="T35" fmla="*/ 642 h 20000"/>
                      <a:gd name="T36" fmla="*/ 2128 w 20000"/>
                      <a:gd name="T37" fmla="*/ 214 h 20000"/>
                      <a:gd name="T38" fmla="*/ 851 w 20000"/>
                      <a:gd name="T39" fmla="*/ 0 h 20000"/>
                      <a:gd name="T40" fmla="*/ 0 w 20000"/>
                      <a:gd name="T41" fmla="*/ 0 h 2000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20000" h="20000">
                        <a:moveTo>
                          <a:pt x="19574" y="19893"/>
                        </a:moveTo>
                        <a:lnTo>
                          <a:pt x="18723" y="18289"/>
                        </a:lnTo>
                        <a:lnTo>
                          <a:pt x="17447" y="16791"/>
                        </a:lnTo>
                        <a:lnTo>
                          <a:pt x="16596" y="15294"/>
                        </a:lnTo>
                        <a:lnTo>
                          <a:pt x="15745" y="13690"/>
                        </a:lnTo>
                        <a:lnTo>
                          <a:pt x="14468" y="12299"/>
                        </a:lnTo>
                        <a:lnTo>
                          <a:pt x="13617" y="10909"/>
                        </a:lnTo>
                        <a:lnTo>
                          <a:pt x="12766" y="9519"/>
                        </a:lnTo>
                        <a:lnTo>
                          <a:pt x="11915" y="8235"/>
                        </a:lnTo>
                        <a:lnTo>
                          <a:pt x="10638" y="6952"/>
                        </a:lnTo>
                        <a:lnTo>
                          <a:pt x="9787" y="5882"/>
                        </a:lnTo>
                        <a:lnTo>
                          <a:pt x="8936" y="4813"/>
                        </a:lnTo>
                        <a:lnTo>
                          <a:pt x="7660" y="3743"/>
                        </a:lnTo>
                        <a:lnTo>
                          <a:pt x="6809" y="2995"/>
                        </a:lnTo>
                        <a:lnTo>
                          <a:pt x="5957" y="2246"/>
                        </a:lnTo>
                        <a:lnTo>
                          <a:pt x="5106" y="1497"/>
                        </a:lnTo>
                        <a:lnTo>
                          <a:pt x="3830" y="963"/>
                        </a:lnTo>
                        <a:lnTo>
                          <a:pt x="2979" y="642"/>
                        </a:lnTo>
                        <a:lnTo>
                          <a:pt x="2128" y="214"/>
                        </a:lnTo>
                        <a:lnTo>
                          <a:pt x="851" y="0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28440" cap="flat">
                    <a:solidFill>
                      <a:srgbClr val="FF3300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defRPr/>
                    </a:pPr>
                    <a:endParaRPr lang="es-CO">
                      <a:solidFill>
                        <a:srgbClr val="FFFFFF"/>
                      </a:solidFill>
                    </a:endParaRPr>
                  </a:p>
                </p:txBody>
              </p:sp>
            </p:grpSp>
            <p:grpSp>
              <p:nvGrpSpPr>
                <p:cNvPr id="83999" name="Group 31"/>
                <p:cNvGrpSpPr>
                  <a:grpSpLocks/>
                </p:cNvGrpSpPr>
                <p:nvPr/>
              </p:nvGrpSpPr>
              <p:grpSpPr bwMode="auto">
                <a:xfrm>
                  <a:off x="703" y="1839"/>
                  <a:ext cx="65" cy="137"/>
                  <a:chOff x="703" y="1839"/>
                  <a:chExt cx="65" cy="137"/>
                </a:xfrm>
              </p:grpSpPr>
              <p:sp>
                <p:nvSpPr>
                  <p:cNvPr id="84000" name="Freeform 32"/>
                  <p:cNvSpPr>
                    <a:spLocks noChangeArrowheads="1"/>
                  </p:cNvSpPr>
                  <p:nvPr/>
                </p:nvSpPr>
                <p:spPr bwMode="auto">
                  <a:xfrm>
                    <a:off x="703" y="1839"/>
                    <a:ext cx="31" cy="136"/>
                  </a:xfrm>
                  <a:custGeom>
                    <a:avLst/>
                    <a:gdLst>
                      <a:gd name="T0" fmla="*/ 0 w 20000"/>
                      <a:gd name="T1" fmla="*/ 0 h 20000"/>
                      <a:gd name="T2" fmla="*/ 851 w 20000"/>
                      <a:gd name="T3" fmla="*/ 1604 h 20000"/>
                      <a:gd name="T4" fmla="*/ 2128 w 20000"/>
                      <a:gd name="T5" fmla="*/ 3102 h 20000"/>
                      <a:gd name="T6" fmla="*/ 2979 w 20000"/>
                      <a:gd name="T7" fmla="*/ 4599 h 20000"/>
                      <a:gd name="T8" fmla="*/ 3830 w 20000"/>
                      <a:gd name="T9" fmla="*/ 6203 h 20000"/>
                      <a:gd name="T10" fmla="*/ 5106 w 20000"/>
                      <a:gd name="T11" fmla="*/ 7594 h 20000"/>
                      <a:gd name="T12" fmla="*/ 5957 w 20000"/>
                      <a:gd name="T13" fmla="*/ 8984 h 20000"/>
                      <a:gd name="T14" fmla="*/ 6809 w 20000"/>
                      <a:gd name="T15" fmla="*/ 10374 h 20000"/>
                      <a:gd name="T16" fmla="*/ 7660 w 20000"/>
                      <a:gd name="T17" fmla="*/ 11658 h 20000"/>
                      <a:gd name="T18" fmla="*/ 8936 w 20000"/>
                      <a:gd name="T19" fmla="*/ 12941 h 20000"/>
                      <a:gd name="T20" fmla="*/ 9787 w 20000"/>
                      <a:gd name="T21" fmla="*/ 14011 h 20000"/>
                      <a:gd name="T22" fmla="*/ 10638 w 20000"/>
                      <a:gd name="T23" fmla="*/ 15080 h 20000"/>
                      <a:gd name="T24" fmla="*/ 11915 w 20000"/>
                      <a:gd name="T25" fmla="*/ 16150 h 20000"/>
                      <a:gd name="T26" fmla="*/ 12766 w 20000"/>
                      <a:gd name="T27" fmla="*/ 16898 h 20000"/>
                      <a:gd name="T28" fmla="*/ 13617 w 20000"/>
                      <a:gd name="T29" fmla="*/ 17647 h 20000"/>
                      <a:gd name="T30" fmla="*/ 14468 w 20000"/>
                      <a:gd name="T31" fmla="*/ 18396 h 20000"/>
                      <a:gd name="T32" fmla="*/ 15745 w 20000"/>
                      <a:gd name="T33" fmla="*/ 18930 h 20000"/>
                      <a:gd name="T34" fmla="*/ 16596 w 20000"/>
                      <a:gd name="T35" fmla="*/ 19251 h 20000"/>
                      <a:gd name="T36" fmla="*/ 17447 w 20000"/>
                      <a:gd name="T37" fmla="*/ 19679 h 20000"/>
                      <a:gd name="T38" fmla="*/ 18723 w 20000"/>
                      <a:gd name="T39" fmla="*/ 19786 h 20000"/>
                      <a:gd name="T40" fmla="*/ 19574 w 20000"/>
                      <a:gd name="T41" fmla="*/ 19893 h 2000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20000" h="20000">
                        <a:moveTo>
                          <a:pt x="0" y="0"/>
                        </a:moveTo>
                        <a:lnTo>
                          <a:pt x="851" y="1604"/>
                        </a:lnTo>
                        <a:lnTo>
                          <a:pt x="2128" y="3102"/>
                        </a:lnTo>
                        <a:lnTo>
                          <a:pt x="2979" y="4599"/>
                        </a:lnTo>
                        <a:lnTo>
                          <a:pt x="3830" y="6203"/>
                        </a:lnTo>
                        <a:lnTo>
                          <a:pt x="5106" y="7594"/>
                        </a:lnTo>
                        <a:lnTo>
                          <a:pt x="5957" y="8984"/>
                        </a:lnTo>
                        <a:lnTo>
                          <a:pt x="6809" y="10374"/>
                        </a:lnTo>
                        <a:lnTo>
                          <a:pt x="7660" y="11658"/>
                        </a:lnTo>
                        <a:lnTo>
                          <a:pt x="8936" y="12941"/>
                        </a:lnTo>
                        <a:lnTo>
                          <a:pt x="9787" y="14011"/>
                        </a:lnTo>
                        <a:lnTo>
                          <a:pt x="10638" y="15080"/>
                        </a:lnTo>
                        <a:lnTo>
                          <a:pt x="11915" y="16150"/>
                        </a:lnTo>
                        <a:lnTo>
                          <a:pt x="12766" y="16898"/>
                        </a:lnTo>
                        <a:lnTo>
                          <a:pt x="13617" y="17647"/>
                        </a:lnTo>
                        <a:lnTo>
                          <a:pt x="14468" y="18396"/>
                        </a:lnTo>
                        <a:lnTo>
                          <a:pt x="15745" y="18930"/>
                        </a:lnTo>
                        <a:lnTo>
                          <a:pt x="16596" y="19251"/>
                        </a:lnTo>
                        <a:lnTo>
                          <a:pt x="17447" y="19679"/>
                        </a:lnTo>
                        <a:lnTo>
                          <a:pt x="18723" y="19786"/>
                        </a:lnTo>
                        <a:lnTo>
                          <a:pt x="19574" y="19893"/>
                        </a:lnTo>
                      </a:path>
                    </a:pathLst>
                  </a:custGeom>
                  <a:noFill/>
                  <a:ln w="28440" cap="flat">
                    <a:solidFill>
                      <a:srgbClr val="FF3300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defRPr/>
                    </a:pPr>
                    <a:endParaRPr lang="es-CO">
                      <a:solidFill>
                        <a:srgbClr val="FFFFFF"/>
                      </a:solidFill>
                    </a:endParaRPr>
                  </a:p>
                </p:txBody>
              </p:sp>
              <p:sp>
                <p:nvSpPr>
                  <p:cNvPr id="84001" name="Freeform 33"/>
                  <p:cNvSpPr>
                    <a:spLocks noChangeArrowheads="1"/>
                  </p:cNvSpPr>
                  <p:nvPr/>
                </p:nvSpPr>
                <p:spPr bwMode="auto">
                  <a:xfrm>
                    <a:off x="737" y="1840"/>
                    <a:ext cx="31" cy="136"/>
                  </a:xfrm>
                  <a:custGeom>
                    <a:avLst/>
                    <a:gdLst>
                      <a:gd name="T0" fmla="*/ 19574 w 20000"/>
                      <a:gd name="T1" fmla="*/ 0 h 20000"/>
                      <a:gd name="T2" fmla="*/ 18723 w 20000"/>
                      <a:gd name="T3" fmla="*/ 1604 h 20000"/>
                      <a:gd name="T4" fmla="*/ 17447 w 20000"/>
                      <a:gd name="T5" fmla="*/ 3102 h 20000"/>
                      <a:gd name="T6" fmla="*/ 16596 w 20000"/>
                      <a:gd name="T7" fmla="*/ 4599 h 20000"/>
                      <a:gd name="T8" fmla="*/ 15745 w 20000"/>
                      <a:gd name="T9" fmla="*/ 6203 h 20000"/>
                      <a:gd name="T10" fmla="*/ 14468 w 20000"/>
                      <a:gd name="T11" fmla="*/ 7594 h 20000"/>
                      <a:gd name="T12" fmla="*/ 13617 w 20000"/>
                      <a:gd name="T13" fmla="*/ 8984 h 20000"/>
                      <a:gd name="T14" fmla="*/ 12766 w 20000"/>
                      <a:gd name="T15" fmla="*/ 10374 h 20000"/>
                      <a:gd name="T16" fmla="*/ 11915 w 20000"/>
                      <a:gd name="T17" fmla="*/ 11658 h 20000"/>
                      <a:gd name="T18" fmla="*/ 10638 w 20000"/>
                      <a:gd name="T19" fmla="*/ 12941 h 20000"/>
                      <a:gd name="T20" fmla="*/ 9787 w 20000"/>
                      <a:gd name="T21" fmla="*/ 14011 h 20000"/>
                      <a:gd name="T22" fmla="*/ 8936 w 20000"/>
                      <a:gd name="T23" fmla="*/ 15080 h 20000"/>
                      <a:gd name="T24" fmla="*/ 7660 w 20000"/>
                      <a:gd name="T25" fmla="*/ 16150 h 20000"/>
                      <a:gd name="T26" fmla="*/ 6809 w 20000"/>
                      <a:gd name="T27" fmla="*/ 16898 h 20000"/>
                      <a:gd name="T28" fmla="*/ 5957 w 20000"/>
                      <a:gd name="T29" fmla="*/ 17647 h 20000"/>
                      <a:gd name="T30" fmla="*/ 5106 w 20000"/>
                      <a:gd name="T31" fmla="*/ 18396 h 20000"/>
                      <a:gd name="T32" fmla="*/ 3830 w 20000"/>
                      <a:gd name="T33" fmla="*/ 18930 h 20000"/>
                      <a:gd name="T34" fmla="*/ 2979 w 20000"/>
                      <a:gd name="T35" fmla="*/ 19251 h 20000"/>
                      <a:gd name="T36" fmla="*/ 2128 w 20000"/>
                      <a:gd name="T37" fmla="*/ 19679 h 20000"/>
                      <a:gd name="T38" fmla="*/ 851 w 20000"/>
                      <a:gd name="T39" fmla="*/ 19786 h 20000"/>
                      <a:gd name="T40" fmla="*/ 0 w 20000"/>
                      <a:gd name="T41" fmla="*/ 19893 h 2000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20000" h="20000">
                        <a:moveTo>
                          <a:pt x="19574" y="0"/>
                        </a:moveTo>
                        <a:lnTo>
                          <a:pt x="18723" y="1604"/>
                        </a:lnTo>
                        <a:lnTo>
                          <a:pt x="17447" y="3102"/>
                        </a:lnTo>
                        <a:lnTo>
                          <a:pt x="16596" y="4599"/>
                        </a:lnTo>
                        <a:lnTo>
                          <a:pt x="15745" y="6203"/>
                        </a:lnTo>
                        <a:lnTo>
                          <a:pt x="14468" y="7594"/>
                        </a:lnTo>
                        <a:lnTo>
                          <a:pt x="13617" y="8984"/>
                        </a:lnTo>
                        <a:lnTo>
                          <a:pt x="12766" y="10374"/>
                        </a:lnTo>
                        <a:lnTo>
                          <a:pt x="11915" y="11658"/>
                        </a:lnTo>
                        <a:lnTo>
                          <a:pt x="10638" y="12941"/>
                        </a:lnTo>
                        <a:lnTo>
                          <a:pt x="9787" y="14011"/>
                        </a:lnTo>
                        <a:lnTo>
                          <a:pt x="8936" y="15080"/>
                        </a:lnTo>
                        <a:lnTo>
                          <a:pt x="7660" y="16150"/>
                        </a:lnTo>
                        <a:lnTo>
                          <a:pt x="6809" y="16898"/>
                        </a:lnTo>
                        <a:lnTo>
                          <a:pt x="5957" y="17647"/>
                        </a:lnTo>
                        <a:lnTo>
                          <a:pt x="5106" y="18396"/>
                        </a:lnTo>
                        <a:lnTo>
                          <a:pt x="3830" y="18930"/>
                        </a:lnTo>
                        <a:lnTo>
                          <a:pt x="2979" y="19251"/>
                        </a:lnTo>
                        <a:lnTo>
                          <a:pt x="2128" y="19679"/>
                        </a:lnTo>
                        <a:lnTo>
                          <a:pt x="851" y="19786"/>
                        </a:lnTo>
                        <a:lnTo>
                          <a:pt x="0" y="19893"/>
                        </a:lnTo>
                      </a:path>
                    </a:pathLst>
                  </a:custGeom>
                  <a:noFill/>
                  <a:ln w="28440" cap="flat">
                    <a:solidFill>
                      <a:srgbClr val="FF3300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defRPr/>
                    </a:pPr>
                    <a:endParaRPr lang="es-CO">
                      <a:solidFill>
                        <a:srgbClr val="FFFFFF"/>
                      </a:solidFill>
                    </a:endParaRPr>
                  </a:p>
                </p:txBody>
              </p:sp>
            </p:grpSp>
          </p:grpSp>
          <p:grpSp>
            <p:nvGrpSpPr>
              <p:cNvPr id="84002" name="Group 34"/>
              <p:cNvGrpSpPr>
                <a:grpSpLocks/>
              </p:cNvGrpSpPr>
              <p:nvPr/>
            </p:nvGrpSpPr>
            <p:grpSpPr bwMode="auto">
              <a:xfrm>
                <a:off x="774" y="1701"/>
                <a:ext cx="134" cy="274"/>
                <a:chOff x="774" y="1701"/>
                <a:chExt cx="134" cy="274"/>
              </a:xfrm>
            </p:grpSpPr>
            <p:grpSp>
              <p:nvGrpSpPr>
                <p:cNvPr id="84003" name="Group 35"/>
                <p:cNvGrpSpPr>
                  <a:grpSpLocks/>
                </p:cNvGrpSpPr>
                <p:nvPr/>
              </p:nvGrpSpPr>
              <p:grpSpPr bwMode="auto">
                <a:xfrm>
                  <a:off x="774" y="1701"/>
                  <a:ext cx="65" cy="136"/>
                  <a:chOff x="774" y="1701"/>
                  <a:chExt cx="65" cy="136"/>
                </a:xfrm>
              </p:grpSpPr>
              <p:sp>
                <p:nvSpPr>
                  <p:cNvPr id="84004" name="Freeform 36"/>
                  <p:cNvSpPr>
                    <a:spLocks noChangeArrowheads="1"/>
                  </p:cNvSpPr>
                  <p:nvPr/>
                </p:nvSpPr>
                <p:spPr bwMode="auto">
                  <a:xfrm>
                    <a:off x="774" y="1701"/>
                    <a:ext cx="31" cy="136"/>
                  </a:xfrm>
                  <a:custGeom>
                    <a:avLst/>
                    <a:gdLst>
                      <a:gd name="T0" fmla="*/ 0 w 20000"/>
                      <a:gd name="T1" fmla="*/ 19893 h 20000"/>
                      <a:gd name="T2" fmla="*/ 851 w 20000"/>
                      <a:gd name="T3" fmla="*/ 18289 h 20000"/>
                      <a:gd name="T4" fmla="*/ 2128 w 20000"/>
                      <a:gd name="T5" fmla="*/ 16791 h 20000"/>
                      <a:gd name="T6" fmla="*/ 2979 w 20000"/>
                      <a:gd name="T7" fmla="*/ 15294 h 20000"/>
                      <a:gd name="T8" fmla="*/ 3830 w 20000"/>
                      <a:gd name="T9" fmla="*/ 13690 h 20000"/>
                      <a:gd name="T10" fmla="*/ 5106 w 20000"/>
                      <a:gd name="T11" fmla="*/ 12299 h 20000"/>
                      <a:gd name="T12" fmla="*/ 5957 w 20000"/>
                      <a:gd name="T13" fmla="*/ 10909 h 20000"/>
                      <a:gd name="T14" fmla="*/ 6809 w 20000"/>
                      <a:gd name="T15" fmla="*/ 9519 h 20000"/>
                      <a:gd name="T16" fmla="*/ 7660 w 20000"/>
                      <a:gd name="T17" fmla="*/ 8235 h 20000"/>
                      <a:gd name="T18" fmla="*/ 8936 w 20000"/>
                      <a:gd name="T19" fmla="*/ 6952 h 20000"/>
                      <a:gd name="T20" fmla="*/ 9787 w 20000"/>
                      <a:gd name="T21" fmla="*/ 5882 h 20000"/>
                      <a:gd name="T22" fmla="*/ 10638 w 20000"/>
                      <a:gd name="T23" fmla="*/ 4813 h 20000"/>
                      <a:gd name="T24" fmla="*/ 11915 w 20000"/>
                      <a:gd name="T25" fmla="*/ 3743 h 20000"/>
                      <a:gd name="T26" fmla="*/ 12766 w 20000"/>
                      <a:gd name="T27" fmla="*/ 2995 h 20000"/>
                      <a:gd name="T28" fmla="*/ 13617 w 20000"/>
                      <a:gd name="T29" fmla="*/ 2246 h 20000"/>
                      <a:gd name="T30" fmla="*/ 14468 w 20000"/>
                      <a:gd name="T31" fmla="*/ 1497 h 20000"/>
                      <a:gd name="T32" fmla="*/ 15745 w 20000"/>
                      <a:gd name="T33" fmla="*/ 963 h 20000"/>
                      <a:gd name="T34" fmla="*/ 16596 w 20000"/>
                      <a:gd name="T35" fmla="*/ 642 h 20000"/>
                      <a:gd name="T36" fmla="*/ 17447 w 20000"/>
                      <a:gd name="T37" fmla="*/ 214 h 20000"/>
                      <a:gd name="T38" fmla="*/ 18723 w 20000"/>
                      <a:gd name="T39" fmla="*/ 0 h 20000"/>
                      <a:gd name="T40" fmla="*/ 19574 w 20000"/>
                      <a:gd name="T41" fmla="*/ 0 h 2000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20000" h="20000">
                        <a:moveTo>
                          <a:pt x="0" y="19893"/>
                        </a:moveTo>
                        <a:lnTo>
                          <a:pt x="851" y="18289"/>
                        </a:lnTo>
                        <a:lnTo>
                          <a:pt x="2128" y="16791"/>
                        </a:lnTo>
                        <a:lnTo>
                          <a:pt x="2979" y="15294"/>
                        </a:lnTo>
                        <a:lnTo>
                          <a:pt x="3830" y="13690"/>
                        </a:lnTo>
                        <a:lnTo>
                          <a:pt x="5106" y="12299"/>
                        </a:lnTo>
                        <a:lnTo>
                          <a:pt x="5957" y="10909"/>
                        </a:lnTo>
                        <a:lnTo>
                          <a:pt x="6809" y="9519"/>
                        </a:lnTo>
                        <a:lnTo>
                          <a:pt x="7660" y="8235"/>
                        </a:lnTo>
                        <a:lnTo>
                          <a:pt x="8936" y="6952"/>
                        </a:lnTo>
                        <a:lnTo>
                          <a:pt x="9787" y="5882"/>
                        </a:lnTo>
                        <a:lnTo>
                          <a:pt x="10638" y="4813"/>
                        </a:lnTo>
                        <a:lnTo>
                          <a:pt x="11915" y="3743"/>
                        </a:lnTo>
                        <a:lnTo>
                          <a:pt x="12766" y="2995"/>
                        </a:lnTo>
                        <a:lnTo>
                          <a:pt x="13617" y="2246"/>
                        </a:lnTo>
                        <a:lnTo>
                          <a:pt x="14468" y="1497"/>
                        </a:lnTo>
                        <a:lnTo>
                          <a:pt x="15745" y="963"/>
                        </a:lnTo>
                        <a:lnTo>
                          <a:pt x="16596" y="642"/>
                        </a:lnTo>
                        <a:lnTo>
                          <a:pt x="17447" y="214"/>
                        </a:lnTo>
                        <a:lnTo>
                          <a:pt x="18723" y="0"/>
                        </a:lnTo>
                        <a:lnTo>
                          <a:pt x="19574" y="0"/>
                        </a:lnTo>
                      </a:path>
                    </a:pathLst>
                  </a:custGeom>
                  <a:noFill/>
                  <a:ln w="28440" cap="flat">
                    <a:solidFill>
                      <a:srgbClr val="FF3300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defRPr/>
                    </a:pPr>
                    <a:endParaRPr lang="es-CO">
                      <a:solidFill>
                        <a:srgbClr val="FFFFFF"/>
                      </a:solidFill>
                    </a:endParaRPr>
                  </a:p>
                </p:txBody>
              </p:sp>
              <p:sp>
                <p:nvSpPr>
                  <p:cNvPr id="84005" name="Freeform 37"/>
                  <p:cNvSpPr>
                    <a:spLocks noChangeArrowheads="1"/>
                  </p:cNvSpPr>
                  <p:nvPr/>
                </p:nvSpPr>
                <p:spPr bwMode="auto">
                  <a:xfrm>
                    <a:off x="808" y="1701"/>
                    <a:ext cx="31" cy="136"/>
                  </a:xfrm>
                  <a:custGeom>
                    <a:avLst/>
                    <a:gdLst>
                      <a:gd name="T0" fmla="*/ 19574 w 20000"/>
                      <a:gd name="T1" fmla="*/ 19893 h 20000"/>
                      <a:gd name="T2" fmla="*/ 18723 w 20000"/>
                      <a:gd name="T3" fmla="*/ 18289 h 20000"/>
                      <a:gd name="T4" fmla="*/ 17447 w 20000"/>
                      <a:gd name="T5" fmla="*/ 16791 h 20000"/>
                      <a:gd name="T6" fmla="*/ 16596 w 20000"/>
                      <a:gd name="T7" fmla="*/ 15294 h 20000"/>
                      <a:gd name="T8" fmla="*/ 15745 w 20000"/>
                      <a:gd name="T9" fmla="*/ 13690 h 20000"/>
                      <a:gd name="T10" fmla="*/ 14468 w 20000"/>
                      <a:gd name="T11" fmla="*/ 12299 h 20000"/>
                      <a:gd name="T12" fmla="*/ 13617 w 20000"/>
                      <a:gd name="T13" fmla="*/ 10909 h 20000"/>
                      <a:gd name="T14" fmla="*/ 12766 w 20000"/>
                      <a:gd name="T15" fmla="*/ 9519 h 20000"/>
                      <a:gd name="T16" fmla="*/ 11915 w 20000"/>
                      <a:gd name="T17" fmla="*/ 8235 h 20000"/>
                      <a:gd name="T18" fmla="*/ 10638 w 20000"/>
                      <a:gd name="T19" fmla="*/ 6952 h 20000"/>
                      <a:gd name="T20" fmla="*/ 9787 w 20000"/>
                      <a:gd name="T21" fmla="*/ 5882 h 20000"/>
                      <a:gd name="T22" fmla="*/ 8936 w 20000"/>
                      <a:gd name="T23" fmla="*/ 4813 h 20000"/>
                      <a:gd name="T24" fmla="*/ 7660 w 20000"/>
                      <a:gd name="T25" fmla="*/ 3743 h 20000"/>
                      <a:gd name="T26" fmla="*/ 6809 w 20000"/>
                      <a:gd name="T27" fmla="*/ 2995 h 20000"/>
                      <a:gd name="T28" fmla="*/ 5957 w 20000"/>
                      <a:gd name="T29" fmla="*/ 2246 h 20000"/>
                      <a:gd name="T30" fmla="*/ 5106 w 20000"/>
                      <a:gd name="T31" fmla="*/ 1497 h 20000"/>
                      <a:gd name="T32" fmla="*/ 3830 w 20000"/>
                      <a:gd name="T33" fmla="*/ 963 h 20000"/>
                      <a:gd name="T34" fmla="*/ 2979 w 20000"/>
                      <a:gd name="T35" fmla="*/ 642 h 20000"/>
                      <a:gd name="T36" fmla="*/ 2128 w 20000"/>
                      <a:gd name="T37" fmla="*/ 214 h 20000"/>
                      <a:gd name="T38" fmla="*/ 851 w 20000"/>
                      <a:gd name="T39" fmla="*/ 0 h 20000"/>
                      <a:gd name="T40" fmla="*/ 0 w 20000"/>
                      <a:gd name="T41" fmla="*/ 0 h 2000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20000" h="20000">
                        <a:moveTo>
                          <a:pt x="19574" y="19893"/>
                        </a:moveTo>
                        <a:lnTo>
                          <a:pt x="18723" y="18289"/>
                        </a:lnTo>
                        <a:lnTo>
                          <a:pt x="17447" y="16791"/>
                        </a:lnTo>
                        <a:lnTo>
                          <a:pt x="16596" y="15294"/>
                        </a:lnTo>
                        <a:lnTo>
                          <a:pt x="15745" y="13690"/>
                        </a:lnTo>
                        <a:lnTo>
                          <a:pt x="14468" y="12299"/>
                        </a:lnTo>
                        <a:lnTo>
                          <a:pt x="13617" y="10909"/>
                        </a:lnTo>
                        <a:lnTo>
                          <a:pt x="12766" y="9519"/>
                        </a:lnTo>
                        <a:lnTo>
                          <a:pt x="11915" y="8235"/>
                        </a:lnTo>
                        <a:lnTo>
                          <a:pt x="10638" y="6952"/>
                        </a:lnTo>
                        <a:lnTo>
                          <a:pt x="9787" y="5882"/>
                        </a:lnTo>
                        <a:lnTo>
                          <a:pt x="8936" y="4813"/>
                        </a:lnTo>
                        <a:lnTo>
                          <a:pt x="7660" y="3743"/>
                        </a:lnTo>
                        <a:lnTo>
                          <a:pt x="6809" y="2995"/>
                        </a:lnTo>
                        <a:lnTo>
                          <a:pt x="5957" y="2246"/>
                        </a:lnTo>
                        <a:lnTo>
                          <a:pt x="5106" y="1497"/>
                        </a:lnTo>
                        <a:lnTo>
                          <a:pt x="3830" y="963"/>
                        </a:lnTo>
                        <a:lnTo>
                          <a:pt x="2979" y="642"/>
                        </a:lnTo>
                        <a:lnTo>
                          <a:pt x="2128" y="214"/>
                        </a:lnTo>
                        <a:lnTo>
                          <a:pt x="851" y="0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28440" cap="flat">
                    <a:solidFill>
                      <a:srgbClr val="FF3300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defRPr/>
                    </a:pPr>
                    <a:endParaRPr lang="es-CO">
                      <a:solidFill>
                        <a:srgbClr val="FFFFFF"/>
                      </a:solidFill>
                    </a:endParaRPr>
                  </a:p>
                </p:txBody>
              </p:sp>
            </p:grpSp>
            <p:grpSp>
              <p:nvGrpSpPr>
                <p:cNvPr id="84006" name="Group 38"/>
                <p:cNvGrpSpPr>
                  <a:grpSpLocks/>
                </p:cNvGrpSpPr>
                <p:nvPr/>
              </p:nvGrpSpPr>
              <p:grpSpPr bwMode="auto">
                <a:xfrm>
                  <a:off x="842" y="1839"/>
                  <a:ext cx="65" cy="136"/>
                  <a:chOff x="842" y="1839"/>
                  <a:chExt cx="65" cy="136"/>
                </a:xfrm>
              </p:grpSpPr>
              <p:sp>
                <p:nvSpPr>
                  <p:cNvPr id="84007" name="Freeform 39"/>
                  <p:cNvSpPr>
                    <a:spLocks noChangeArrowheads="1"/>
                  </p:cNvSpPr>
                  <p:nvPr/>
                </p:nvSpPr>
                <p:spPr bwMode="auto">
                  <a:xfrm>
                    <a:off x="842" y="1839"/>
                    <a:ext cx="31" cy="136"/>
                  </a:xfrm>
                  <a:custGeom>
                    <a:avLst/>
                    <a:gdLst>
                      <a:gd name="T0" fmla="*/ 0 w 20000"/>
                      <a:gd name="T1" fmla="*/ 0 h 20000"/>
                      <a:gd name="T2" fmla="*/ 851 w 20000"/>
                      <a:gd name="T3" fmla="*/ 1604 h 20000"/>
                      <a:gd name="T4" fmla="*/ 2128 w 20000"/>
                      <a:gd name="T5" fmla="*/ 3102 h 20000"/>
                      <a:gd name="T6" fmla="*/ 2979 w 20000"/>
                      <a:gd name="T7" fmla="*/ 4599 h 20000"/>
                      <a:gd name="T8" fmla="*/ 3830 w 20000"/>
                      <a:gd name="T9" fmla="*/ 6203 h 20000"/>
                      <a:gd name="T10" fmla="*/ 5106 w 20000"/>
                      <a:gd name="T11" fmla="*/ 7594 h 20000"/>
                      <a:gd name="T12" fmla="*/ 5957 w 20000"/>
                      <a:gd name="T13" fmla="*/ 8984 h 20000"/>
                      <a:gd name="T14" fmla="*/ 6809 w 20000"/>
                      <a:gd name="T15" fmla="*/ 10374 h 20000"/>
                      <a:gd name="T16" fmla="*/ 7660 w 20000"/>
                      <a:gd name="T17" fmla="*/ 11658 h 20000"/>
                      <a:gd name="T18" fmla="*/ 8936 w 20000"/>
                      <a:gd name="T19" fmla="*/ 12941 h 20000"/>
                      <a:gd name="T20" fmla="*/ 9787 w 20000"/>
                      <a:gd name="T21" fmla="*/ 14011 h 20000"/>
                      <a:gd name="T22" fmla="*/ 10638 w 20000"/>
                      <a:gd name="T23" fmla="*/ 15080 h 20000"/>
                      <a:gd name="T24" fmla="*/ 11915 w 20000"/>
                      <a:gd name="T25" fmla="*/ 16150 h 20000"/>
                      <a:gd name="T26" fmla="*/ 12766 w 20000"/>
                      <a:gd name="T27" fmla="*/ 16898 h 20000"/>
                      <a:gd name="T28" fmla="*/ 13617 w 20000"/>
                      <a:gd name="T29" fmla="*/ 17647 h 20000"/>
                      <a:gd name="T30" fmla="*/ 14468 w 20000"/>
                      <a:gd name="T31" fmla="*/ 18396 h 20000"/>
                      <a:gd name="T32" fmla="*/ 15745 w 20000"/>
                      <a:gd name="T33" fmla="*/ 18930 h 20000"/>
                      <a:gd name="T34" fmla="*/ 16596 w 20000"/>
                      <a:gd name="T35" fmla="*/ 19251 h 20000"/>
                      <a:gd name="T36" fmla="*/ 17447 w 20000"/>
                      <a:gd name="T37" fmla="*/ 19679 h 20000"/>
                      <a:gd name="T38" fmla="*/ 18723 w 20000"/>
                      <a:gd name="T39" fmla="*/ 19786 h 20000"/>
                      <a:gd name="T40" fmla="*/ 19574 w 20000"/>
                      <a:gd name="T41" fmla="*/ 19893 h 2000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20000" h="20000">
                        <a:moveTo>
                          <a:pt x="0" y="0"/>
                        </a:moveTo>
                        <a:lnTo>
                          <a:pt x="851" y="1604"/>
                        </a:lnTo>
                        <a:lnTo>
                          <a:pt x="2128" y="3102"/>
                        </a:lnTo>
                        <a:lnTo>
                          <a:pt x="2979" y="4599"/>
                        </a:lnTo>
                        <a:lnTo>
                          <a:pt x="3830" y="6203"/>
                        </a:lnTo>
                        <a:lnTo>
                          <a:pt x="5106" y="7594"/>
                        </a:lnTo>
                        <a:lnTo>
                          <a:pt x="5957" y="8984"/>
                        </a:lnTo>
                        <a:lnTo>
                          <a:pt x="6809" y="10374"/>
                        </a:lnTo>
                        <a:lnTo>
                          <a:pt x="7660" y="11658"/>
                        </a:lnTo>
                        <a:lnTo>
                          <a:pt x="8936" y="12941"/>
                        </a:lnTo>
                        <a:lnTo>
                          <a:pt x="9787" y="14011"/>
                        </a:lnTo>
                        <a:lnTo>
                          <a:pt x="10638" y="15080"/>
                        </a:lnTo>
                        <a:lnTo>
                          <a:pt x="11915" y="16150"/>
                        </a:lnTo>
                        <a:lnTo>
                          <a:pt x="12766" y="16898"/>
                        </a:lnTo>
                        <a:lnTo>
                          <a:pt x="13617" y="17647"/>
                        </a:lnTo>
                        <a:lnTo>
                          <a:pt x="14468" y="18396"/>
                        </a:lnTo>
                        <a:lnTo>
                          <a:pt x="15745" y="18930"/>
                        </a:lnTo>
                        <a:lnTo>
                          <a:pt x="16596" y="19251"/>
                        </a:lnTo>
                        <a:lnTo>
                          <a:pt x="17447" y="19679"/>
                        </a:lnTo>
                        <a:lnTo>
                          <a:pt x="18723" y="19786"/>
                        </a:lnTo>
                        <a:lnTo>
                          <a:pt x="19574" y="19893"/>
                        </a:lnTo>
                      </a:path>
                    </a:pathLst>
                  </a:custGeom>
                  <a:noFill/>
                  <a:ln w="28440" cap="flat">
                    <a:solidFill>
                      <a:srgbClr val="FF3300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defRPr/>
                    </a:pPr>
                    <a:endParaRPr lang="es-CO">
                      <a:solidFill>
                        <a:srgbClr val="FFFFFF"/>
                      </a:solidFill>
                    </a:endParaRPr>
                  </a:p>
                </p:txBody>
              </p:sp>
              <p:sp>
                <p:nvSpPr>
                  <p:cNvPr id="84008" name="Freeform 40"/>
                  <p:cNvSpPr>
                    <a:spLocks noChangeArrowheads="1"/>
                  </p:cNvSpPr>
                  <p:nvPr/>
                </p:nvSpPr>
                <p:spPr bwMode="auto">
                  <a:xfrm>
                    <a:off x="876" y="1839"/>
                    <a:ext cx="31" cy="136"/>
                  </a:xfrm>
                  <a:custGeom>
                    <a:avLst/>
                    <a:gdLst>
                      <a:gd name="T0" fmla="*/ 19574 w 20000"/>
                      <a:gd name="T1" fmla="*/ 0 h 20000"/>
                      <a:gd name="T2" fmla="*/ 18723 w 20000"/>
                      <a:gd name="T3" fmla="*/ 1604 h 20000"/>
                      <a:gd name="T4" fmla="*/ 17447 w 20000"/>
                      <a:gd name="T5" fmla="*/ 3102 h 20000"/>
                      <a:gd name="T6" fmla="*/ 16596 w 20000"/>
                      <a:gd name="T7" fmla="*/ 4599 h 20000"/>
                      <a:gd name="T8" fmla="*/ 15745 w 20000"/>
                      <a:gd name="T9" fmla="*/ 6203 h 20000"/>
                      <a:gd name="T10" fmla="*/ 14468 w 20000"/>
                      <a:gd name="T11" fmla="*/ 7594 h 20000"/>
                      <a:gd name="T12" fmla="*/ 13617 w 20000"/>
                      <a:gd name="T13" fmla="*/ 8984 h 20000"/>
                      <a:gd name="T14" fmla="*/ 12766 w 20000"/>
                      <a:gd name="T15" fmla="*/ 10374 h 20000"/>
                      <a:gd name="T16" fmla="*/ 11915 w 20000"/>
                      <a:gd name="T17" fmla="*/ 11658 h 20000"/>
                      <a:gd name="T18" fmla="*/ 10638 w 20000"/>
                      <a:gd name="T19" fmla="*/ 12941 h 20000"/>
                      <a:gd name="T20" fmla="*/ 9787 w 20000"/>
                      <a:gd name="T21" fmla="*/ 14011 h 20000"/>
                      <a:gd name="T22" fmla="*/ 8936 w 20000"/>
                      <a:gd name="T23" fmla="*/ 15080 h 20000"/>
                      <a:gd name="T24" fmla="*/ 7660 w 20000"/>
                      <a:gd name="T25" fmla="*/ 16150 h 20000"/>
                      <a:gd name="T26" fmla="*/ 6809 w 20000"/>
                      <a:gd name="T27" fmla="*/ 16898 h 20000"/>
                      <a:gd name="T28" fmla="*/ 5957 w 20000"/>
                      <a:gd name="T29" fmla="*/ 17647 h 20000"/>
                      <a:gd name="T30" fmla="*/ 5106 w 20000"/>
                      <a:gd name="T31" fmla="*/ 18396 h 20000"/>
                      <a:gd name="T32" fmla="*/ 3830 w 20000"/>
                      <a:gd name="T33" fmla="*/ 18930 h 20000"/>
                      <a:gd name="T34" fmla="*/ 2979 w 20000"/>
                      <a:gd name="T35" fmla="*/ 19251 h 20000"/>
                      <a:gd name="T36" fmla="*/ 2128 w 20000"/>
                      <a:gd name="T37" fmla="*/ 19679 h 20000"/>
                      <a:gd name="T38" fmla="*/ 851 w 20000"/>
                      <a:gd name="T39" fmla="*/ 19786 h 20000"/>
                      <a:gd name="T40" fmla="*/ 0 w 20000"/>
                      <a:gd name="T41" fmla="*/ 19893 h 2000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20000" h="20000">
                        <a:moveTo>
                          <a:pt x="19574" y="0"/>
                        </a:moveTo>
                        <a:lnTo>
                          <a:pt x="18723" y="1604"/>
                        </a:lnTo>
                        <a:lnTo>
                          <a:pt x="17447" y="3102"/>
                        </a:lnTo>
                        <a:lnTo>
                          <a:pt x="16596" y="4599"/>
                        </a:lnTo>
                        <a:lnTo>
                          <a:pt x="15745" y="6203"/>
                        </a:lnTo>
                        <a:lnTo>
                          <a:pt x="14468" y="7594"/>
                        </a:lnTo>
                        <a:lnTo>
                          <a:pt x="13617" y="8984"/>
                        </a:lnTo>
                        <a:lnTo>
                          <a:pt x="12766" y="10374"/>
                        </a:lnTo>
                        <a:lnTo>
                          <a:pt x="11915" y="11658"/>
                        </a:lnTo>
                        <a:lnTo>
                          <a:pt x="10638" y="12941"/>
                        </a:lnTo>
                        <a:lnTo>
                          <a:pt x="9787" y="14011"/>
                        </a:lnTo>
                        <a:lnTo>
                          <a:pt x="8936" y="15080"/>
                        </a:lnTo>
                        <a:lnTo>
                          <a:pt x="7660" y="16150"/>
                        </a:lnTo>
                        <a:lnTo>
                          <a:pt x="6809" y="16898"/>
                        </a:lnTo>
                        <a:lnTo>
                          <a:pt x="5957" y="17647"/>
                        </a:lnTo>
                        <a:lnTo>
                          <a:pt x="5106" y="18396"/>
                        </a:lnTo>
                        <a:lnTo>
                          <a:pt x="3830" y="18930"/>
                        </a:lnTo>
                        <a:lnTo>
                          <a:pt x="2979" y="19251"/>
                        </a:lnTo>
                        <a:lnTo>
                          <a:pt x="2128" y="19679"/>
                        </a:lnTo>
                        <a:lnTo>
                          <a:pt x="851" y="19786"/>
                        </a:lnTo>
                        <a:lnTo>
                          <a:pt x="0" y="19893"/>
                        </a:lnTo>
                      </a:path>
                    </a:pathLst>
                  </a:custGeom>
                  <a:noFill/>
                  <a:ln w="28440" cap="flat">
                    <a:solidFill>
                      <a:srgbClr val="FF3300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defRPr/>
                    </a:pPr>
                    <a:endParaRPr lang="es-CO">
                      <a:solidFill>
                        <a:srgbClr val="FFFFFF"/>
                      </a:solidFill>
                    </a:endParaRPr>
                  </a:p>
                </p:txBody>
              </p:sp>
            </p:grpSp>
          </p:grpSp>
        </p:grpSp>
        <p:grpSp>
          <p:nvGrpSpPr>
            <p:cNvPr id="84009" name="Group 41"/>
            <p:cNvGrpSpPr>
              <a:grpSpLocks/>
            </p:cNvGrpSpPr>
            <p:nvPr/>
          </p:nvGrpSpPr>
          <p:grpSpPr bwMode="auto">
            <a:xfrm>
              <a:off x="913" y="1701"/>
              <a:ext cx="136" cy="274"/>
              <a:chOff x="913" y="1701"/>
              <a:chExt cx="136" cy="274"/>
            </a:xfrm>
          </p:grpSpPr>
          <p:grpSp>
            <p:nvGrpSpPr>
              <p:cNvPr id="84010" name="Group 42"/>
              <p:cNvGrpSpPr>
                <a:grpSpLocks/>
              </p:cNvGrpSpPr>
              <p:nvPr/>
            </p:nvGrpSpPr>
            <p:grpSpPr bwMode="auto">
              <a:xfrm>
                <a:off x="913" y="1701"/>
                <a:ext cx="66" cy="136"/>
                <a:chOff x="913" y="1701"/>
                <a:chExt cx="66" cy="136"/>
              </a:xfrm>
            </p:grpSpPr>
            <p:sp>
              <p:nvSpPr>
                <p:cNvPr id="84011" name="Freeform 43"/>
                <p:cNvSpPr>
                  <a:spLocks noChangeArrowheads="1"/>
                </p:cNvSpPr>
                <p:nvPr/>
              </p:nvSpPr>
              <p:spPr bwMode="auto">
                <a:xfrm>
                  <a:off x="913" y="1701"/>
                  <a:ext cx="32" cy="136"/>
                </a:xfrm>
                <a:custGeom>
                  <a:avLst/>
                  <a:gdLst>
                    <a:gd name="T0" fmla="*/ 0 w 20000"/>
                    <a:gd name="T1" fmla="*/ 19893 h 20000"/>
                    <a:gd name="T2" fmla="*/ 851 w 20000"/>
                    <a:gd name="T3" fmla="*/ 18289 h 20000"/>
                    <a:gd name="T4" fmla="*/ 2128 w 20000"/>
                    <a:gd name="T5" fmla="*/ 16791 h 20000"/>
                    <a:gd name="T6" fmla="*/ 2979 w 20000"/>
                    <a:gd name="T7" fmla="*/ 15294 h 20000"/>
                    <a:gd name="T8" fmla="*/ 3830 w 20000"/>
                    <a:gd name="T9" fmla="*/ 13690 h 20000"/>
                    <a:gd name="T10" fmla="*/ 5106 w 20000"/>
                    <a:gd name="T11" fmla="*/ 12299 h 20000"/>
                    <a:gd name="T12" fmla="*/ 5957 w 20000"/>
                    <a:gd name="T13" fmla="*/ 10909 h 20000"/>
                    <a:gd name="T14" fmla="*/ 6809 w 20000"/>
                    <a:gd name="T15" fmla="*/ 9519 h 20000"/>
                    <a:gd name="T16" fmla="*/ 7660 w 20000"/>
                    <a:gd name="T17" fmla="*/ 8235 h 20000"/>
                    <a:gd name="T18" fmla="*/ 8936 w 20000"/>
                    <a:gd name="T19" fmla="*/ 6952 h 20000"/>
                    <a:gd name="T20" fmla="*/ 9787 w 20000"/>
                    <a:gd name="T21" fmla="*/ 5882 h 20000"/>
                    <a:gd name="T22" fmla="*/ 10638 w 20000"/>
                    <a:gd name="T23" fmla="*/ 4813 h 20000"/>
                    <a:gd name="T24" fmla="*/ 11915 w 20000"/>
                    <a:gd name="T25" fmla="*/ 3743 h 20000"/>
                    <a:gd name="T26" fmla="*/ 12766 w 20000"/>
                    <a:gd name="T27" fmla="*/ 2995 h 20000"/>
                    <a:gd name="T28" fmla="*/ 13617 w 20000"/>
                    <a:gd name="T29" fmla="*/ 2246 h 20000"/>
                    <a:gd name="T30" fmla="*/ 14468 w 20000"/>
                    <a:gd name="T31" fmla="*/ 1497 h 20000"/>
                    <a:gd name="T32" fmla="*/ 15745 w 20000"/>
                    <a:gd name="T33" fmla="*/ 963 h 20000"/>
                    <a:gd name="T34" fmla="*/ 16596 w 20000"/>
                    <a:gd name="T35" fmla="*/ 642 h 20000"/>
                    <a:gd name="T36" fmla="*/ 17447 w 20000"/>
                    <a:gd name="T37" fmla="*/ 214 h 20000"/>
                    <a:gd name="T38" fmla="*/ 18723 w 20000"/>
                    <a:gd name="T39" fmla="*/ 0 h 20000"/>
                    <a:gd name="T40" fmla="*/ 19574 w 20000"/>
                    <a:gd name="T41" fmla="*/ 0 h 200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20000" h="20000">
                      <a:moveTo>
                        <a:pt x="0" y="19893"/>
                      </a:moveTo>
                      <a:lnTo>
                        <a:pt x="851" y="18289"/>
                      </a:lnTo>
                      <a:lnTo>
                        <a:pt x="2128" y="16791"/>
                      </a:lnTo>
                      <a:lnTo>
                        <a:pt x="2979" y="15294"/>
                      </a:lnTo>
                      <a:lnTo>
                        <a:pt x="3830" y="13690"/>
                      </a:lnTo>
                      <a:lnTo>
                        <a:pt x="5106" y="12299"/>
                      </a:lnTo>
                      <a:lnTo>
                        <a:pt x="5957" y="10909"/>
                      </a:lnTo>
                      <a:lnTo>
                        <a:pt x="6809" y="9519"/>
                      </a:lnTo>
                      <a:lnTo>
                        <a:pt x="7660" y="8235"/>
                      </a:lnTo>
                      <a:lnTo>
                        <a:pt x="8936" y="6952"/>
                      </a:lnTo>
                      <a:lnTo>
                        <a:pt x="9787" y="5882"/>
                      </a:lnTo>
                      <a:lnTo>
                        <a:pt x="10638" y="4813"/>
                      </a:lnTo>
                      <a:lnTo>
                        <a:pt x="11915" y="3743"/>
                      </a:lnTo>
                      <a:lnTo>
                        <a:pt x="12766" y="2995"/>
                      </a:lnTo>
                      <a:lnTo>
                        <a:pt x="13617" y="2246"/>
                      </a:lnTo>
                      <a:lnTo>
                        <a:pt x="14468" y="1497"/>
                      </a:lnTo>
                      <a:lnTo>
                        <a:pt x="15745" y="963"/>
                      </a:lnTo>
                      <a:lnTo>
                        <a:pt x="16596" y="642"/>
                      </a:lnTo>
                      <a:lnTo>
                        <a:pt x="17447" y="214"/>
                      </a:lnTo>
                      <a:lnTo>
                        <a:pt x="18723" y="0"/>
                      </a:lnTo>
                      <a:lnTo>
                        <a:pt x="19574" y="0"/>
                      </a:lnTo>
                    </a:path>
                  </a:pathLst>
                </a:custGeom>
                <a:noFill/>
                <a:ln w="28440" cap="flat">
                  <a:solidFill>
                    <a:srgbClr val="FF33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s-CO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84012" name="Freeform 44"/>
                <p:cNvSpPr>
                  <a:spLocks noChangeArrowheads="1"/>
                </p:cNvSpPr>
                <p:nvPr/>
              </p:nvSpPr>
              <p:spPr bwMode="auto">
                <a:xfrm>
                  <a:off x="947" y="1701"/>
                  <a:ext cx="32" cy="136"/>
                </a:xfrm>
                <a:custGeom>
                  <a:avLst/>
                  <a:gdLst>
                    <a:gd name="T0" fmla="*/ 19574 w 20000"/>
                    <a:gd name="T1" fmla="*/ 19893 h 20000"/>
                    <a:gd name="T2" fmla="*/ 18723 w 20000"/>
                    <a:gd name="T3" fmla="*/ 18289 h 20000"/>
                    <a:gd name="T4" fmla="*/ 17447 w 20000"/>
                    <a:gd name="T5" fmla="*/ 16791 h 20000"/>
                    <a:gd name="T6" fmla="*/ 16596 w 20000"/>
                    <a:gd name="T7" fmla="*/ 15294 h 20000"/>
                    <a:gd name="T8" fmla="*/ 15745 w 20000"/>
                    <a:gd name="T9" fmla="*/ 13690 h 20000"/>
                    <a:gd name="T10" fmla="*/ 14468 w 20000"/>
                    <a:gd name="T11" fmla="*/ 12299 h 20000"/>
                    <a:gd name="T12" fmla="*/ 13617 w 20000"/>
                    <a:gd name="T13" fmla="*/ 10909 h 20000"/>
                    <a:gd name="T14" fmla="*/ 12766 w 20000"/>
                    <a:gd name="T15" fmla="*/ 9519 h 20000"/>
                    <a:gd name="T16" fmla="*/ 11915 w 20000"/>
                    <a:gd name="T17" fmla="*/ 8235 h 20000"/>
                    <a:gd name="T18" fmla="*/ 10638 w 20000"/>
                    <a:gd name="T19" fmla="*/ 6952 h 20000"/>
                    <a:gd name="T20" fmla="*/ 9787 w 20000"/>
                    <a:gd name="T21" fmla="*/ 5882 h 20000"/>
                    <a:gd name="T22" fmla="*/ 8936 w 20000"/>
                    <a:gd name="T23" fmla="*/ 4813 h 20000"/>
                    <a:gd name="T24" fmla="*/ 7660 w 20000"/>
                    <a:gd name="T25" fmla="*/ 3743 h 20000"/>
                    <a:gd name="T26" fmla="*/ 6809 w 20000"/>
                    <a:gd name="T27" fmla="*/ 2995 h 20000"/>
                    <a:gd name="T28" fmla="*/ 5957 w 20000"/>
                    <a:gd name="T29" fmla="*/ 2246 h 20000"/>
                    <a:gd name="T30" fmla="*/ 5106 w 20000"/>
                    <a:gd name="T31" fmla="*/ 1497 h 20000"/>
                    <a:gd name="T32" fmla="*/ 3830 w 20000"/>
                    <a:gd name="T33" fmla="*/ 963 h 20000"/>
                    <a:gd name="T34" fmla="*/ 2979 w 20000"/>
                    <a:gd name="T35" fmla="*/ 642 h 20000"/>
                    <a:gd name="T36" fmla="*/ 2128 w 20000"/>
                    <a:gd name="T37" fmla="*/ 214 h 20000"/>
                    <a:gd name="T38" fmla="*/ 851 w 20000"/>
                    <a:gd name="T39" fmla="*/ 0 h 20000"/>
                    <a:gd name="T40" fmla="*/ 0 w 20000"/>
                    <a:gd name="T41" fmla="*/ 0 h 200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20000" h="20000">
                      <a:moveTo>
                        <a:pt x="19574" y="19893"/>
                      </a:moveTo>
                      <a:lnTo>
                        <a:pt x="18723" y="18289"/>
                      </a:lnTo>
                      <a:lnTo>
                        <a:pt x="17447" y="16791"/>
                      </a:lnTo>
                      <a:lnTo>
                        <a:pt x="16596" y="15294"/>
                      </a:lnTo>
                      <a:lnTo>
                        <a:pt x="15745" y="13690"/>
                      </a:lnTo>
                      <a:lnTo>
                        <a:pt x="14468" y="12299"/>
                      </a:lnTo>
                      <a:lnTo>
                        <a:pt x="13617" y="10909"/>
                      </a:lnTo>
                      <a:lnTo>
                        <a:pt x="12766" y="9519"/>
                      </a:lnTo>
                      <a:lnTo>
                        <a:pt x="11915" y="8235"/>
                      </a:lnTo>
                      <a:lnTo>
                        <a:pt x="10638" y="6952"/>
                      </a:lnTo>
                      <a:lnTo>
                        <a:pt x="9787" y="5882"/>
                      </a:lnTo>
                      <a:lnTo>
                        <a:pt x="8936" y="4813"/>
                      </a:lnTo>
                      <a:lnTo>
                        <a:pt x="7660" y="3743"/>
                      </a:lnTo>
                      <a:lnTo>
                        <a:pt x="6809" y="2995"/>
                      </a:lnTo>
                      <a:lnTo>
                        <a:pt x="5957" y="2246"/>
                      </a:lnTo>
                      <a:lnTo>
                        <a:pt x="5106" y="1497"/>
                      </a:lnTo>
                      <a:lnTo>
                        <a:pt x="3830" y="963"/>
                      </a:lnTo>
                      <a:lnTo>
                        <a:pt x="2979" y="642"/>
                      </a:lnTo>
                      <a:lnTo>
                        <a:pt x="2128" y="214"/>
                      </a:lnTo>
                      <a:lnTo>
                        <a:pt x="851" y="0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28440" cap="flat">
                  <a:solidFill>
                    <a:srgbClr val="FF33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s-CO">
                    <a:solidFill>
                      <a:srgbClr val="FFFFFF"/>
                    </a:solidFill>
                  </a:endParaRPr>
                </a:p>
              </p:txBody>
            </p:sp>
          </p:grpSp>
          <p:grpSp>
            <p:nvGrpSpPr>
              <p:cNvPr id="84013" name="Group 45"/>
              <p:cNvGrpSpPr>
                <a:grpSpLocks/>
              </p:cNvGrpSpPr>
              <p:nvPr/>
            </p:nvGrpSpPr>
            <p:grpSpPr bwMode="auto">
              <a:xfrm>
                <a:off x="982" y="1839"/>
                <a:ext cx="66" cy="136"/>
                <a:chOff x="982" y="1839"/>
                <a:chExt cx="66" cy="136"/>
              </a:xfrm>
            </p:grpSpPr>
            <p:sp>
              <p:nvSpPr>
                <p:cNvPr id="84014" name="Freeform 46"/>
                <p:cNvSpPr>
                  <a:spLocks noChangeArrowheads="1"/>
                </p:cNvSpPr>
                <p:nvPr/>
              </p:nvSpPr>
              <p:spPr bwMode="auto">
                <a:xfrm>
                  <a:off x="982" y="1839"/>
                  <a:ext cx="31" cy="136"/>
                </a:xfrm>
                <a:custGeom>
                  <a:avLst/>
                  <a:gdLst>
                    <a:gd name="T0" fmla="*/ 0 w 20000"/>
                    <a:gd name="T1" fmla="*/ 0 h 20000"/>
                    <a:gd name="T2" fmla="*/ 851 w 20000"/>
                    <a:gd name="T3" fmla="*/ 1604 h 20000"/>
                    <a:gd name="T4" fmla="*/ 2128 w 20000"/>
                    <a:gd name="T5" fmla="*/ 3102 h 20000"/>
                    <a:gd name="T6" fmla="*/ 2979 w 20000"/>
                    <a:gd name="T7" fmla="*/ 4599 h 20000"/>
                    <a:gd name="T8" fmla="*/ 3830 w 20000"/>
                    <a:gd name="T9" fmla="*/ 6203 h 20000"/>
                    <a:gd name="T10" fmla="*/ 5106 w 20000"/>
                    <a:gd name="T11" fmla="*/ 7594 h 20000"/>
                    <a:gd name="T12" fmla="*/ 5957 w 20000"/>
                    <a:gd name="T13" fmla="*/ 8984 h 20000"/>
                    <a:gd name="T14" fmla="*/ 6809 w 20000"/>
                    <a:gd name="T15" fmla="*/ 10374 h 20000"/>
                    <a:gd name="T16" fmla="*/ 7660 w 20000"/>
                    <a:gd name="T17" fmla="*/ 11658 h 20000"/>
                    <a:gd name="T18" fmla="*/ 8936 w 20000"/>
                    <a:gd name="T19" fmla="*/ 12941 h 20000"/>
                    <a:gd name="T20" fmla="*/ 9787 w 20000"/>
                    <a:gd name="T21" fmla="*/ 14011 h 20000"/>
                    <a:gd name="T22" fmla="*/ 10638 w 20000"/>
                    <a:gd name="T23" fmla="*/ 15080 h 20000"/>
                    <a:gd name="T24" fmla="*/ 11915 w 20000"/>
                    <a:gd name="T25" fmla="*/ 16150 h 20000"/>
                    <a:gd name="T26" fmla="*/ 12766 w 20000"/>
                    <a:gd name="T27" fmla="*/ 16898 h 20000"/>
                    <a:gd name="T28" fmla="*/ 13617 w 20000"/>
                    <a:gd name="T29" fmla="*/ 17647 h 20000"/>
                    <a:gd name="T30" fmla="*/ 14468 w 20000"/>
                    <a:gd name="T31" fmla="*/ 18396 h 20000"/>
                    <a:gd name="T32" fmla="*/ 15745 w 20000"/>
                    <a:gd name="T33" fmla="*/ 18930 h 20000"/>
                    <a:gd name="T34" fmla="*/ 16596 w 20000"/>
                    <a:gd name="T35" fmla="*/ 19251 h 20000"/>
                    <a:gd name="T36" fmla="*/ 17447 w 20000"/>
                    <a:gd name="T37" fmla="*/ 19679 h 20000"/>
                    <a:gd name="T38" fmla="*/ 18723 w 20000"/>
                    <a:gd name="T39" fmla="*/ 19786 h 20000"/>
                    <a:gd name="T40" fmla="*/ 19574 w 20000"/>
                    <a:gd name="T41" fmla="*/ 19893 h 200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20000" h="20000">
                      <a:moveTo>
                        <a:pt x="0" y="0"/>
                      </a:moveTo>
                      <a:lnTo>
                        <a:pt x="851" y="1604"/>
                      </a:lnTo>
                      <a:lnTo>
                        <a:pt x="2128" y="3102"/>
                      </a:lnTo>
                      <a:lnTo>
                        <a:pt x="2979" y="4599"/>
                      </a:lnTo>
                      <a:lnTo>
                        <a:pt x="3830" y="6203"/>
                      </a:lnTo>
                      <a:lnTo>
                        <a:pt x="5106" y="7594"/>
                      </a:lnTo>
                      <a:lnTo>
                        <a:pt x="5957" y="8984"/>
                      </a:lnTo>
                      <a:lnTo>
                        <a:pt x="6809" y="10374"/>
                      </a:lnTo>
                      <a:lnTo>
                        <a:pt x="7660" y="11658"/>
                      </a:lnTo>
                      <a:lnTo>
                        <a:pt x="8936" y="12941"/>
                      </a:lnTo>
                      <a:lnTo>
                        <a:pt x="9787" y="14011"/>
                      </a:lnTo>
                      <a:lnTo>
                        <a:pt x="10638" y="15080"/>
                      </a:lnTo>
                      <a:lnTo>
                        <a:pt x="11915" y="16150"/>
                      </a:lnTo>
                      <a:lnTo>
                        <a:pt x="12766" y="16898"/>
                      </a:lnTo>
                      <a:lnTo>
                        <a:pt x="13617" y="17647"/>
                      </a:lnTo>
                      <a:lnTo>
                        <a:pt x="14468" y="18396"/>
                      </a:lnTo>
                      <a:lnTo>
                        <a:pt x="15745" y="18930"/>
                      </a:lnTo>
                      <a:lnTo>
                        <a:pt x="16596" y="19251"/>
                      </a:lnTo>
                      <a:lnTo>
                        <a:pt x="17447" y="19679"/>
                      </a:lnTo>
                      <a:lnTo>
                        <a:pt x="18723" y="19786"/>
                      </a:lnTo>
                      <a:lnTo>
                        <a:pt x="19574" y="19893"/>
                      </a:lnTo>
                    </a:path>
                  </a:pathLst>
                </a:custGeom>
                <a:noFill/>
                <a:ln w="28440" cap="flat">
                  <a:solidFill>
                    <a:srgbClr val="FF33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s-CO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84015" name="Freeform 47"/>
                <p:cNvSpPr>
                  <a:spLocks noChangeArrowheads="1"/>
                </p:cNvSpPr>
                <p:nvPr/>
              </p:nvSpPr>
              <p:spPr bwMode="auto">
                <a:xfrm>
                  <a:off x="1018" y="1839"/>
                  <a:ext cx="31" cy="136"/>
                </a:xfrm>
                <a:custGeom>
                  <a:avLst/>
                  <a:gdLst>
                    <a:gd name="T0" fmla="*/ 19574 w 20000"/>
                    <a:gd name="T1" fmla="*/ 0 h 20000"/>
                    <a:gd name="T2" fmla="*/ 18723 w 20000"/>
                    <a:gd name="T3" fmla="*/ 1604 h 20000"/>
                    <a:gd name="T4" fmla="*/ 17447 w 20000"/>
                    <a:gd name="T5" fmla="*/ 3102 h 20000"/>
                    <a:gd name="T6" fmla="*/ 16596 w 20000"/>
                    <a:gd name="T7" fmla="*/ 4599 h 20000"/>
                    <a:gd name="T8" fmla="*/ 15745 w 20000"/>
                    <a:gd name="T9" fmla="*/ 6203 h 20000"/>
                    <a:gd name="T10" fmla="*/ 14468 w 20000"/>
                    <a:gd name="T11" fmla="*/ 7594 h 20000"/>
                    <a:gd name="T12" fmla="*/ 13617 w 20000"/>
                    <a:gd name="T13" fmla="*/ 8984 h 20000"/>
                    <a:gd name="T14" fmla="*/ 12766 w 20000"/>
                    <a:gd name="T15" fmla="*/ 10374 h 20000"/>
                    <a:gd name="T16" fmla="*/ 11915 w 20000"/>
                    <a:gd name="T17" fmla="*/ 11658 h 20000"/>
                    <a:gd name="T18" fmla="*/ 10638 w 20000"/>
                    <a:gd name="T19" fmla="*/ 12941 h 20000"/>
                    <a:gd name="T20" fmla="*/ 9787 w 20000"/>
                    <a:gd name="T21" fmla="*/ 14011 h 20000"/>
                    <a:gd name="T22" fmla="*/ 8936 w 20000"/>
                    <a:gd name="T23" fmla="*/ 15080 h 20000"/>
                    <a:gd name="T24" fmla="*/ 7660 w 20000"/>
                    <a:gd name="T25" fmla="*/ 16150 h 20000"/>
                    <a:gd name="T26" fmla="*/ 6809 w 20000"/>
                    <a:gd name="T27" fmla="*/ 16898 h 20000"/>
                    <a:gd name="T28" fmla="*/ 5957 w 20000"/>
                    <a:gd name="T29" fmla="*/ 17647 h 20000"/>
                    <a:gd name="T30" fmla="*/ 5106 w 20000"/>
                    <a:gd name="T31" fmla="*/ 18396 h 20000"/>
                    <a:gd name="T32" fmla="*/ 3830 w 20000"/>
                    <a:gd name="T33" fmla="*/ 18930 h 20000"/>
                    <a:gd name="T34" fmla="*/ 2979 w 20000"/>
                    <a:gd name="T35" fmla="*/ 19251 h 20000"/>
                    <a:gd name="T36" fmla="*/ 2128 w 20000"/>
                    <a:gd name="T37" fmla="*/ 19679 h 20000"/>
                    <a:gd name="T38" fmla="*/ 851 w 20000"/>
                    <a:gd name="T39" fmla="*/ 19786 h 20000"/>
                    <a:gd name="T40" fmla="*/ 0 w 20000"/>
                    <a:gd name="T41" fmla="*/ 19893 h 200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20000" h="20000">
                      <a:moveTo>
                        <a:pt x="19574" y="0"/>
                      </a:moveTo>
                      <a:lnTo>
                        <a:pt x="18723" y="1604"/>
                      </a:lnTo>
                      <a:lnTo>
                        <a:pt x="17447" y="3102"/>
                      </a:lnTo>
                      <a:lnTo>
                        <a:pt x="16596" y="4599"/>
                      </a:lnTo>
                      <a:lnTo>
                        <a:pt x="15745" y="6203"/>
                      </a:lnTo>
                      <a:lnTo>
                        <a:pt x="14468" y="7594"/>
                      </a:lnTo>
                      <a:lnTo>
                        <a:pt x="13617" y="8984"/>
                      </a:lnTo>
                      <a:lnTo>
                        <a:pt x="12766" y="10374"/>
                      </a:lnTo>
                      <a:lnTo>
                        <a:pt x="11915" y="11658"/>
                      </a:lnTo>
                      <a:lnTo>
                        <a:pt x="10638" y="12941"/>
                      </a:lnTo>
                      <a:lnTo>
                        <a:pt x="9787" y="14011"/>
                      </a:lnTo>
                      <a:lnTo>
                        <a:pt x="8936" y="15080"/>
                      </a:lnTo>
                      <a:lnTo>
                        <a:pt x="7660" y="16150"/>
                      </a:lnTo>
                      <a:lnTo>
                        <a:pt x="6809" y="16898"/>
                      </a:lnTo>
                      <a:lnTo>
                        <a:pt x="5957" y="17647"/>
                      </a:lnTo>
                      <a:lnTo>
                        <a:pt x="5106" y="18396"/>
                      </a:lnTo>
                      <a:lnTo>
                        <a:pt x="3830" y="18930"/>
                      </a:lnTo>
                      <a:lnTo>
                        <a:pt x="2979" y="19251"/>
                      </a:lnTo>
                      <a:lnTo>
                        <a:pt x="2128" y="19679"/>
                      </a:lnTo>
                      <a:lnTo>
                        <a:pt x="851" y="19786"/>
                      </a:lnTo>
                      <a:lnTo>
                        <a:pt x="0" y="19893"/>
                      </a:lnTo>
                    </a:path>
                  </a:pathLst>
                </a:custGeom>
                <a:noFill/>
                <a:ln w="28440" cap="flat">
                  <a:solidFill>
                    <a:srgbClr val="FF33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s-CO">
                    <a:solidFill>
                      <a:srgbClr val="FFFFFF"/>
                    </a:solidFill>
                  </a:endParaRPr>
                </a:p>
              </p:txBody>
            </p:sp>
          </p:grpSp>
        </p:grpSp>
      </p:grpSp>
      <p:sp>
        <p:nvSpPr>
          <p:cNvPr id="84016" name="Line 48"/>
          <p:cNvSpPr>
            <a:spLocks noChangeShapeType="1"/>
          </p:cNvSpPr>
          <p:nvPr/>
        </p:nvSpPr>
        <p:spPr bwMode="auto">
          <a:xfrm>
            <a:off x="3536951" y="2057401"/>
            <a:ext cx="87313" cy="504825"/>
          </a:xfrm>
          <a:prstGeom prst="line">
            <a:avLst/>
          </a:prstGeom>
          <a:noFill/>
          <a:ln w="28440" cap="sq">
            <a:solidFill>
              <a:srgbClr val="FFFF00"/>
            </a:solidFill>
            <a:miter lim="800000"/>
            <a:headEnd/>
            <a:tailEnd type="triangle" w="med" len="med"/>
          </a:ln>
          <a:effectLst>
            <a:outerShdw dist="17819" dir="2700000" algn="ctr" rotWithShape="0">
              <a:srgbClr val="000000"/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>
              <a:defRPr/>
            </a:pPr>
            <a:endParaRPr lang="es-CO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77847855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9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 additive="repl">
                                        <p:cTn id="7" dur="500"/>
                                        <p:tgtEl>
                                          <p:spTgt spid="839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gradFill rotWithShape="0">
          <a:gsLst>
            <a:gs pos="0">
              <a:srgbClr val="000000"/>
            </a:gs>
            <a:gs pos="50000">
              <a:srgbClr val="333399"/>
            </a:gs>
            <a:gs pos="100000">
              <a:srgbClr val="000000"/>
            </a:gs>
          </a:gsLst>
          <a:lin ang="81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921" name="Oval 1"/>
          <p:cNvSpPr>
            <a:spLocks noChangeArrowheads="1"/>
          </p:cNvSpPr>
          <p:nvPr/>
        </p:nvSpPr>
        <p:spPr bwMode="auto">
          <a:xfrm rot="20220000">
            <a:off x="8034338" y="2135188"/>
            <a:ext cx="1117600" cy="1460500"/>
          </a:xfrm>
          <a:prstGeom prst="ellipse">
            <a:avLst/>
          </a:prstGeom>
          <a:noFill/>
          <a:ln w="6480" cap="sq">
            <a:solidFill>
              <a:srgbClr val="FFFFFF"/>
            </a:solidFill>
            <a:prstDash val="dash"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  <p:sp>
        <p:nvSpPr>
          <p:cNvPr id="81922" name="Freeform 2"/>
          <p:cNvSpPr>
            <a:spLocks noChangeArrowheads="1"/>
          </p:cNvSpPr>
          <p:nvPr/>
        </p:nvSpPr>
        <p:spPr bwMode="auto">
          <a:xfrm>
            <a:off x="3773489" y="2641601"/>
            <a:ext cx="5305425" cy="1571625"/>
          </a:xfrm>
          <a:custGeom>
            <a:avLst/>
            <a:gdLst>
              <a:gd name="G0" fmla="+- 1 0 0"/>
              <a:gd name="G1" fmla="+- 1 0 0"/>
              <a:gd name="G2" fmla="+- 1 0 0"/>
              <a:gd name="G3" fmla="*/ 1 16385 2"/>
              <a:gd name="G4" fmla="*/ 1 7011 51200"/>
              <a:gd name="T0" fmla="*/ 123825 w 3342"/>
              <a:gd name="T1" fmla="*/ 1571625 h 990"/>
              <a:gd name="T2" fmla="*/ 5305425 w 3342"/>
              <a:gd name="T3" fmla="*/ 504825 h 990"/>
              <a:gd name="T4" fmla="*/ 4419600 w 3342"/>
              <a:gd name="T5" fmla="*/ 0 h 990"/>
              <a:gd name="T6" fmla="*/ 0 w 3342"/>
              <a:gd name="T7" fmla="*/ 1428750 h 990"/>
              <a:gd name="T8" fmla="*/ 123825 w 3342"/>
              <a:gd name="T9" fmla="*/ 1571625 h 9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342" h="990">
                <a:moveTo>
                  <a:pt x="78" y="990"/>
                </a:moveTo>
                <a:lnTo>
                  <a:pt x="3342" y="318"/>
                </a:lnTo>
                <a:lnTo>
                  <a:pt x="2784" y="0"/>
                </a:lnTo>
                <a:lnTo>
                  <a:pt x="0" y="900"/>
                </a:lnTo>
                <a:lnTo>
                  <a:pt x="78" y="990"/>
                </a:lnTo>
                <a:close/>
              </a:path>
            </a:pathLst>
          </a:custGeom>
          <a:gradFill rotWithShape="0">
            <a:gsLst>
              <a:gs pos="0">
                <a:srgbClr val="FF9900"/>
              </a:gs>
              <a:gs pos="100000">
                <a:srgbClr val="FFCC00"/>
              </a:gs>
            </a:gsLst>
            <a:lin ang="8100000" scaled="1"/>
          </a:gradFill>
          <a:ln w="38160" cap="flat">
            <a:solidFill>
              <a:srgbClr val="FF99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  <p:sp>
        <p:nvSpPr>
          <p:cNvPr id="81923" name="Oval 3"/>
          <p:cNvSpPr>
            <a:spLocks noChangeArrowheads="1"/>
          </p:cNvSpPr>
          <p:nvPr/>
        </p:nvSpPr>
        <p:spPr bwMode="auto">
          <a:xfrm rot="20640000">
            <a:off x="3070225" y="3035300"/>
            <a:ext cx="1492250" cy="2224088"/>
          </a:xfrm>
          <a:prstGeom prst="ellipse">
            <a:avLst/>
          </a:prstGeom>
          <a:noFill/>
          <a:ln w="28440" cap="sq">
            <a:solidFill>
              <a:srgbClr val="FFFFFF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  <p:sp>
        <p:nvSpPr>
          <p:cNvPr id="81924" name="Freeform 4"/>
          <p:cNvSpPr>
            <a:spLocks noChangeArrowheads="1"/>
          </p:cNvSpPr>
          <p:nvPr/>
        </p:nvSpPr>
        <p:spPr bwMode="auto">
          <a:xfrm>
            <a:off x="3622676" y="2144714"/>
            <a:ext cx="5707063" cy="3068637"/>
          </a:xfrm>
          <a:custGeom>
            <a:avLst/>
            <a:gdLst>
              <a:gd name="G0" fmla="+- 3577 0 0"/>
              <a:gd name="G1" fmla="+- 1 0 0"/>
              <a:gd name="G2" fmla="+- 1 0 0"/>
              <a:gd name="G3" fmla="+- 1 0 0"/>
              <a:gd name="G4" fmla="+- 3595 0 0"/>
              <a:gd name="G5" fmla="+- 553 0 0"/>
              <a:gd name="G6" fmla="+- 1 0 0"/>
              <a:gd name="T0" fmla="*/ 322 256 1"/>
              <a:gd name="T1" fmla="*/ 0 256 1"/>
              <a:gd name="G7" fmla="+- 0 T0 T1"/>
              <a:gd name="G8" fmla="cos 868 G7"/>
              <a:gd name="G9" fmla="+- 1 0 0"/>
              <a:gd name="G10" fmla="+- 1 0 0"/>
              <a:gd name="G11" fmla="+- 1 0 0"/>
              <a:gd name="G12" fmla="+- 1 0 0"/>
              <a:gd name="G13" fmla="*/ 1 65535 32768"/>
              <a:gd name="G14" fmla="*/ 1 54367 49408"/>
              <a:gd name="G15" fmla="+- 52322 0 0"/>
              <a:gd name="G16" fmla="+- 1 0 0"/>
              <a:gd name="T2" fmla="*/ 0 w 3595"/>
              <a:gd name="T3" fmla="*/ 909637 h 1933"/>
              <a:gd name="T4" fmla="*/ 4789488 w 3595"/>
              <a:gd name="T5" fmla="*/ 20637 h 1933"/>
              <a:gd name="T6" fmla="*/ 4954588 w 3595"/>
              <a:gd name="T7" fmla="*/ 0 h 1933"/>
              <a:gd name="T8" fmla="*/ 5092700 w 3595"/>
              <a:gd name="T9" fmla="*/ 9525 h 1933"/>
              <a:gd name="T10" fmla="*/ 5273675 w 3595"/>
              <a:gd name="T11" fmla="*/ 57150 h 1933"/>
              <a:gd name="T12" fmla="*/ 5435600 w 3595"/>
              <a:gd name="T13" fmla="*/ 158750 h 1933"/>
              <a:gd name="T14" fmla="*/ 5545138 w 3595"/>
              <a:gd name="T15" fmla="*/ 263525 h 1933"/>
              <a:gd name="T16" fmla="*/ 5645150 w 3595"/>
              <a:gd name="T17" fmla="*/ 419100 h 1933"/>
              <a:gd name="T18" fmla="*/ 5697538 w 3595"/>
              <a:gd name="T19" fmla="*/ 590550 h 1933"/>
              <a:gd name="T20" fmla="*/ 5707063 w 3595"/>
              <a:gd name="T21" fmla="*/ 725487 h 1933"/>
              <a:gd name="T22" fmla="*/ 5694363 w 3595"/>
              <a:gd name="T23" fmla="*/ 877887 h 1933"/>
              <a:gd name="T24" fmla="*/ 5651500 w 3595"/>
              <a:gd name="T25" fmla="*/ 1000125 h 1933"/>
              <a:gd name="T26" fmla="*/ 5592763 w 3595"/>
              <a:gd name="T27" fmla="*/ 1119187 h 1933"/>
              <a:gd name="T28" fmla="*/ 5494338 w 3595"/>
              <a:gd name="T29" fmla="*/ 1239837 h 1933"/>
              <a:gd name="T30" fmla="*/ 5299075 w 3595"/>
              <a:gd name="T31" fmla="*/ 1377950 h 1933"/>
              <a:gd name="T32" fmla="*/ 511175 w 3595"/>
              <a:gd name="T33" fmla="*/ 3068637 h 1933"/>
            </a:gdLst>
            <a:ahLst/>
            <a:cxnLst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595" h="1933">
                <a:moveTo>
                  <a:pt x="0" y="573"/>
                </a:moveTo>
                <a:lnTo>
                  <a:pt x="3017" y="13"/>
                </a:lnTo>
                <a:lnTo>
                  <a:pt x="3121" y="0"/>
                </a:lnTo>
                <a:lnTo>
                  <a:pt x="3208" y="6"/>
                </a:lnTo>
                <a:lnTo>
                  <a:pt x="3322" y="36"/>
                </a:lnTo>
                <a:lnTo>
                  <a:pt x="3424" y="100"/>
                </a:lnTo>
                <a:lnTo>
                  <a:pt x="3493" y="166"/>
                </a:lnTo>
                <a:lnTo>
                  <a:pt x="3556" y="264"/>
                </a:lnTo>
                <a:lnTo>
                  <a:pt x="3589" y="372"/>
                </a:lnTo>
                <a:lnTo>
                  <a:pt x="3595" y="457"/>
                </a:lnTo>
                <a:lnTo>
                  <a:pt x="3587" y="553"/>
                </a:lnTo>
                <a:lnTo>
                  <a:pt x="3560" y="630"/>
                </a:lnTo>
                <a:lnTo>
                  <a:pt x="3523" y="705"/>
                </a:lnTo>
                <a:lnTo>
                  <a:pt x="3461" y="781"/>
                </a:lnTo>
                <a:lnTo>
                  <a:pt x="3338" y="868"/>
                </a:lnTo>
                <a:lnTo>
                  <a:pt x="322" y="1933"/>
                </a:lnTo>
              </a:path>
            </a:pathLst>
          </a:custGeom>
          <a:noFill/>
          <a:ln w="28440" cap="flat">
            <a:solidFill>
              <a:srgbClr val="FFFF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  <p:sp>
        <p:nvSpPr>
          <p:cNvPr id="81925" name="Text Box 5"/>
          <p:cNvSpPr txBox="1">
            <a:spLocks noChangeArrowheads="1"/>
          </p:cNvSpPr>
          <p:nvPr/>
        </p:nvSpPr>
        <p:spPr bwMode="auto">
          <a:xfrm>
            <a:off x="1905000" y="714585"/>
            <a:ext cx="8382000" cy="58695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ctr">
            <a:spAutoFit/>
          </a:bodyPr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spcBef>
                <a:spcPts val="2000"/>
              </a:spcBef>
              <a:buClrTx/>
            </a:pPr>
            <a:r>
              <a:rPr lang="es-CO" altLang="es-CO" sz="3200" b="1">
                <a:solidFill>
                  <a:srgbClr val="FFFF99"/>
                </a:solidFill>
              </a:rPr>
              <a:t>Ondas “viajeras” en la membrana basilar</a:t>
            </a:r>
          </a:p>
        </p:txBody>
      </p:sp>
    </p:spTree>
  </p:cSld>
  <p:clrMapOvr>
    <a:masterClrMapping/>
  </p:clrMapOvr>
  <p:transition>
    <p:dissolve/>
  </p:transition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gradFill rotWithShape="0">
          <a:gsLst>
            <a:gs pos="0">
              <a:srgbClr val="000000"/>
            </a:gs>
            <a:gs pos="50000">
              <a:srgbClr val="333399"/>
            </a:gs>
            <a:gs pos="100000">
              <a:srgbClr val="000000"/>
            </a:gs>
          </a:gsLst>
          <a:lin ang="81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945" name="Oval 1"/>
          <p:cNvSpPr>
            <a:spLocks noChangeArrowheads="1"/>
          </p:cNvSpPr>
          <p:nvPr/>
        </p:nvSpPr>
        <p:spPr bwMode="auto">
          <a:xfrm rot="20220000">
            <a:off x="8034338" y="2135188"/>
            <a:ext cx="1117600" cy="1460500"/>
          </a:xfrm>
          <a:prstGeom prst="ellipse">
            <a:avLst/>
          </a:prstGeom>
          <a:noFill/>
          <a:ln w="6480" cap="sq">
            <a:solidFill>
              <a:srgbClr val="FFFFFF"/>
            </a:solidFill>
            <a:prstDash val="dash"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  <p:grpSp>
        <p:nvGrpSpPr>
          <p:cNvPr id="82946" name="Group 2"/>
          <p:cNvGrpSpPr>
            <a:grpSpLocks/>
          </p:cNvGrpSpPr>
          <p:nvPr/>
        </p:nvGrpSpPr>
        <p:grpSpPr bwMode="auto">
          <a:xfrm>
            <a:off x="3778250" y="2663825"/>
            <a:ext cx="5276850" cy="1531938"/>
            <a:chOff x="1420" y="1678"/>
            <a:chExt cx="3324" cy="965"/>
          </a:xfrm>
        </p:grpSpPr>
        <p:sp>
          <p:nvSpPr>
            <p:cNvPr id="82947" name="Freeform 3"/>
            <p:cNvSpPr>
              <a:spLocks noChangeArrowheads="1"/>
            </p:cNvSpPr>
            <p:nvPr/>
          </p:nvSpPr>
          <p:spPr bwMode="auto">
            <a:xfrm>
              <a:off x="1420" y="1678"/>
              <a:ext cx="3324" cy="965"/>
            </a:xfrm>
            <a:custGeom>
              <a:avLst/>
              <a:gdLst>
                <a:gd name="G0" fmla="+- 1 0 0"/>
                <a:gd name="G1" fmla="+- 1 0 0"/>
                <a:gd name="G2" fmla="+- 1 0 0"/>
                <a:gd name="G3" fmla="+- 1 0 0"/>
                <a:gd name="G4" fmla="+- 1 0 0"/>
                <a:gd name="G5" fmla="+- 1 0 0"/>
                <a:gd name="G6" fmla="+- 1 0 0"/>
                <a:gd name="G7" fmla="+- 1 0 0"/>
                <a:gd name="G8" fmla="+- 1 0 0"/>
                <a:gd name="G9" fmla="+- 1 0 0"/>
                <a:gd name="G10" fmla="+- 1 0 0"/>
                <a:gd name="G11" fmla="+- 1 0 0"/>
                <a:gd name="G12" fmla="+- 1 0 0"/>
                <a:gd name="G13" fmla="+- 1 0 0"/>
                <a:gd name="G14" fmla="+- 1 0 0"/>
                <a:gd name="G15" fmla="+- 1 0 0"/>
                <a:gd name="G16" fmla="*/ 1 63467 19560"/>
                <a:gd name="G17" fmla="+- 1 0 0"/>
                <a:gd name="G18" fmla="+- 1 0 0"/>
                <a:gd name="G19" fmla="+- 1 0 0"/>
                <a:gd name="G20" fmla="+- 1 0 0"/>
                <a:gd name="G21" fmla="+- 1 0 0"/>
                <a:gd name="G22" fmla="+- 65524 0 0"/>
                <a:gd name="G23" fmla="+- 1 0 0"/>
                <a:gd name="G24" fmla="+- 1 0 0"/>
                <a:gd name="G25" fmla="+- 1 0 0"/>
                <a:gd name="G26" fmla="+- 1925 0 0"/>
                <a:gd name="G27" fmla="+- 1 0 0"/>
                <a:gd name="G28" fmla="+- 1 0 0"/>
                <a:gd name="G29" fmla="+- 1 0 0"/>
                <a:gd name="G30" fmla="+- 1 0 0"/>
                <a:gd name="G31" fmla="+- 1 0 0"/>
                <a:gd name="G32" fmla="+- 1 0 0"/>
                <a:gd name="G33" fmla="+- 1 0 0"/>
                <a:gd name="G34" fmla="+- 1 0 0"/>
                <a:gd name="G35" fmla="+- 1 0 0"/>
                <a:gd name="G36" fmla="+- 1 0 0"/>
                <a:gd name="G37" fmla="+- 1 0 0"/>
                <a:gd name="G38" fmla="+- 1 0 0"/>
                <a:gd name="G39" fmla="+- 1 0 0"/>
                <a:gd name="G40" fmla="+- 1 0 0"/>
                <a:gd name="G41" fmla="+- 1 0 0"/>
                <a:gd name="G42" fmla="+- 1 0 0"/>
                <a:gd name="G43" fmla="+- 1 0 0"/>
                <a:gd name="G44" fmla="+- 1 0 0"/>
                <a:gd name="G45" fmla="+- 1 0 0"/>
                <a:gd name="G46" fmla="+- 1 0 0"/>
                <a:gd name="G47" fmla="+- 1 0 0"/>
                <a:gd name="G48" fmla="*/ 1 15337 64"/>
                <a:gd name="G49" fmla="*/ 1 16385 2"/>
                <a:gd name="G50" fmla="+- 1 0 0"/>
                <a:gd name="G51" fmla="+- 1 0 0"/>
                <a:gd name="G52" fmla="+- 1 0 0"/>
                <a:gd name="G53" fmla="+- 1 0 0"/>
                <a:gd name="G54" fmla="+- 1 0 0"/>
                <a:gd name="G55" fmla="+- 1 0 0"/>
                <a:gd name="G56" fmla="+- 1 0 0"/>
                <a:gd name="G57" fmla="+- 1 0 0"/>
                <a:gd name="G58" fmla="+- 1 0 0"/>
                <a:gd name="G59" fmla="+- 1 0 0"/>
                <a:gd name="G60" fmla="+- 1 0 0"/>
                <a:gd name="G61" fmla="+- 1 0 0"/>
                <a:gd name="G62" fmla="+- 1 0 0"/>
                <a:gd name="G63" fmla="+- 1 0 0"/>
                <a:gd name="G64" fmla="+- 1 0 0"/>
                <a:gd name="G65" fmla="+- 1 0 0"/>
                <a:gd name="G66" fmla="+- 1 0 0"/>
                <a:gd name="G67" fmla="+- 1 0 0"/>
                <a:gd name="G68" fmla="+- 1 0 0"/>
                <a:gd name="G69" fmla="+- 1 0 0"/>
                <a:gd name="G70" fmla="+- 1 0 0"/>
                <a:gd name="G71" fmla="+- 1 0 0"/>
                <a:gd name="G72" fmla="+- 1 0 0"/>
                <a:gd name="G73" fmla="*/ 1 43691 25408"/>
                <a:gd name="G74" fmla="+- 1 0 0"/>
                <a:gd name="G75" fmla="+- 2696 0 0"/>
                <a:gd name="G76" fmla="+- 1 0 0"/>
                <a:gd name="G77" fmla="+- 1 0 0"/>
                <a:gd name="G78" fmla="+- 1 0 0"/>
                <a:gd name="G79" fmla="+- 1 0 0"/>
                <a:gd name="G80" fmla="+- 1 0 0"/>
                <a:gd name="G81" fmla="+- 1 0 0"/>
                <a:gd name="G82" fmla="+- 1 0 0"/>
                <a:gd name="G83" fmla="+- 1 0 0"/>
                <a:gd name="G84" fmla="+- 1 0 0"/>
                <a:gd name="G85" fmla="+- 1 0 0"/>
                <a:gd name="G86" fmla="+- 1 0 0"/>
                <a:gd name="G87" fmla="+- 1 0 0"/>
                <a:gd name="G88" fmla="+- 1 0 0"/>
                <a:gd name="G89" fmla="+- 1 0 0"/>
                <a:gd name="G90" fmla="+- 1 0 0"/>
                <a:gd name="G91" fmla="+- 1 0 0"/>
                <a:gd name="G92" fmla="+- 1 0 0"/>
                <a:gd name="G93" fmla="+- 1474 0 0"/>
                <a:gd name="G94" fmla="+- 1 0 0"/>
                <a:gd name="G95" fmla="+- 1 0 0"/>
                <a:gd name="G96" fmla="+- 1 0 0"/>
                <a:gd name="T0" fmla="*/ 2786 w 3329"/>
                <a:gd name="T1" fmla="*/ 0 h 970"/>
                <a:gd name="T2" fmla="*/ 2696 w 3329"/>
                <a:gd name="T3" fmla="*/ 22 h 970"/>
                <a:gd name="T4" fmla="*/ 2664 w 3329"/>
                <a:gd name="T5" fmla="*/ 48 h 970"/>
                <a:gd name="T6" fmla="*/ 2627 w 3329"/>
                <a:gd name="T7" fmla="*/ 73 h 970"/>
                <a:gd name="T8" fmla="*/ 2564 w 3329"/>
                <a:gd name="T9" fmla="*/ 57 h 970"/>
                <a:gd name="T10" fmla="*/ 2523 w 3329"/>
                <a:gd name="T11" fmla="*/ 55 h 970"/>
                <a:gd name="T12" fmla="*/ 2481 w 3329"/>
                <a:gd name="T13" fmla="*/ 105 h 970"/>
                <a:gd name="T14" fmla="*/ 2429 w 3329"/>
                <a:gd name="T15" fmla="*/ 156 h 970"/>
                <a:gd name="T16" fmla="*/ 2369 w 3329"/>
                <a:gd name="T17" fmla="*/ 155 h 970"/>
                <a:gd name="T18" fmla="*/ 2280 w 3329"/>
                <a:gd name="T19" fmla="*/ 97 h 970"/>
                <a:gd name="T20" fmla="*/ 2214 w 3329"/>
                <a:gd name="T21" fmla="*/ 49 h 970"/>
                <a:gd name="T22" fmla="*/ 2180 w 3329"/>
                <a:gd name="T23" fmla="*/ 45 h 970"/>
                <a:gd name="T24" fmla="*/ 2156 w 3329"/>
                <a:gd name="T25" fmla="*/ 78 h 970"/>
                <a:gd name="T26" fmla="*/ 2144 w 3329"/>
                <a:gd name="T27" fmla="*/ 123 h 970"/>
                <a:gd name="T28" fmla="*/ 2136 w 3329"/>
                <a:gd name="T29" fmla="*/ 225 h 970"/>
                <a:gd name="T30" fmla="*/ 2094 w 3329"/>
                <a:gd name="T31" fmla="*/ 392 h 970"/>
                <a:gd name="T32" fmla="*/ 2011 w 3329"/>
                <a:gd name="T33" fmla="*/ 482 h 970"/>
                <a:gd name="T34" fmla="*/ 1939 w 3329"/>
                <a:gd name="T35" fmla="*/ 506 h 970"/>
                <a:gd name="T36" fmla="*/ 1765 w 3329"/>
                <a:gd name="T37" fmla="*/ 512 h 970"/>
                <a:gd name="T38" fmla="*/ 1474 w 3329"/>
                <a:gd name="T39" fmla="*/ 530 h 970"/>
                <a:gd name="T40" fmla="*/ 1091 w 3329"/>
                <a:gd name="T41" fmla="*/ 602 h 970"/>
                <a:gd name="T42" fmla="*/ 378 w 3329"/>
                <a:gd name="T43" fmla="*/ 787 h 970"/>
                <a:gd name="T44" fmla="*/ 63 w 3329"/>
                <a:gd name="T45" fmla="*/ 966 h 970"/>
                <a:gd name="T46" fmla="*/ 723 w 3329"/>
                <a:gd name="T47" fmla="*/ 858 h 970"/>
                <a:gd name="T48" fmla="*/ 1307 w 3329"/>
                <a:gd name="T49" fmla="*/ 776 h 970"/>
                <a:gd name="T50" fmla="*/ 1657 w 3329"/>
                <a:gd name="T51" fmla="*/ 742 h 970"/>
                <a:gd name="T52" fmla="*/ 1922 w 3329"/>
                <a:gd name="T53" fmla="*/ 734 h 970"/>
                <a:gd name="T54" fmla="*/ 2099 w 3329"/>
                <a:gd name="T55" fmla="*/ 740 h 970"/>
                <a:gd name="T56" fmla="*/ 2216 w 3329"/>
                <a:gd name="T57" fmla="*/ 750 h 970"/>
                <a:gd name="T58" fmla="*/ 2297 w 3329"/>
                <a:gd name="T59" fmla="*/ 751 h 970"/>
                <a:gd name="T60" fmla="*/ 2366 w 3329"/>
                <a:gd name="T61" fmla="*/ 734 h 970"/>
                <a:gd name="T62" fmla="*/ 2444 w 3329"/>
                <a:gd name="T63" fmla="*/ 686 h 970"/>
                <a:gd name="T64" fmla="*/ 2495 w 3329"/>
                <a:gd name="T65" fmla="*/ 627 h 970"/>
                <a:gd name="T66" fmla="*/ 2540 w 3329"/>
                <a:gd name="T67" fmla="*/ 536 h 970"/>
                <a:gd name="T68" fmla="*/ 2584 w 3329"/>
                <a:gd name="T69" fmla="*/ 364 h 970"/>
                <a:gd name="T70" fmla="*/ 2620 w 3329"/>
                <a:gd name="T71" fmla="*/ 316 h 970"/>
                <a:gd name="T72" fmla="*/ 2658 w 3329"/>
                <a:gd name="T73" fmla="*/ 310 h 970"/>
                <a:gd name="T74" fmla="*/ 2727 w 3329"/>
                <a:gd name="T75" fmla="*/ 362 h 970"/>
                <a:gd name="T76" fmla="*/ 2804 w 3329"/>
                <a:gd name="T77" fmla="*/ 424 h 970"/>
                <a:gd name="T78" fmla="*/ 2871 w 3329"/>
                <a:gd name="T79" fmla="*/ 443 h 970"/>
                <a:gd name="T80" fmla="*/ 2931 w 3329"/>
                <a:gd name="T81" fmla="*/ 417 h 970"/>
                <a:gd name="T82" fmla="*/ 2971 w 3329"/>
                <a:gd name="T83" fmla="*/ 379 h 970"/>
                <a:gd name="T84" fmla="*/ 3006 w 3329"/>
                <a:gd name="T85" fmla="*/ 349 h 970"/>
                <a:gd name="T86" fmla="*/ 3050 w 3329"/>
                <a:gd name="T87" fmla="*/ 348 h 970"/>
                <a:gd name="T88" fmla="*/ 3113 w 3329"/>
                <a:gd name="T89" fmla="*/ 371 h 970"/>
                <a:gd name="T90" fmla="*/ 3154 w 3329"/>
                <a:gd name="T91" fmla="*/ 363 h 970"/>
                <a:gd name="T92" fmla="*/ 3198 w 3329"/>
                <a:gd name="T93" fmla="*/ 328 h 970"/>
                <a:gd name="T94" fmla="*/ 3244 w 3329"/>
                <a:gd name="T95" fmla="*/ 328 h 9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329" h="970">
                  <a:moveTo>
                    <a:pt x="3327" y="313"/>
                  </a:moveTo>
                  <a:lnTo>
                    <a:pt x="2789" y="0"/>
                  </a:lnTo>
                  <a:lnTo>
                    <a:pt x="2732" y="21"/>
                  </a:lnTo>
                  <a:lnTo>
                    <a:pt x="2699" y="22"/>
                  </a:lnTo>
                  <a:lnTo>
                    <a:pt x="2681" y="28"/>
                  </a:lnTo>
                  <a:lnTo>
                    <a:pt x="2667" y="48"/>
                  </a:lnTo>
                  <a:lnTo>
                    <a:pt x="2651" y="67"/>
                  </a:lnTo>
                  <a:lnTo>
                    <a:pt x="2630" y="73"/>
                  </a:lnTo>
                  <a:lnTo>
                    <a:pt x="2597" y="69"/>
                  </a:lnTo>
                  <a:lnTo>
                    <a:pt x="2567" y="57"/>
                  </a:lnTo>
                  <a:lnTo>
                    <a:pt x="2543" y="51"/>
                  </a:lnTo>
                  <a:lnTo>
                    <a:pt x="2526" y="55"/>
                  </a:lnTo>
                  <a:lnTo>
                    <a:pt x="2505" y="75"/>
                  </a:lnTo>
                  <a:lnTo>
                    <a:pt x="2484" y="105"/>
                  </a:lnTo>
                  <a:lnTo>
                    <a:pt x="2460" y="136"/>
                  </a:lnTo>
                  <a:lnTo>
                    <a:pt x="2432" y="157"/>
                  </a:lnTo>
                  <a:lnTo>
                    <a:pt x="2406" y="163"/>
                  </a:lnTo>
                  <a:lnTo>
                    <a:pt x="2372" y="156"/>
                  </a:lnTo>
                  <a:lnTo>
                    <a:pt x="2334" y="136"/>
                  </a:lnTo>
                  <a:lnTo>
                    <a:pt x="2283" y="97"/>
                  </a:lnTo>
                  <a:lnTo>
                    <a:pt x="2244" y="67"/>
                  </a:lnTo>
                  <a:lnTo>
                    <a:pt x="2217" y="49"/>
                  </a:lnTo>
                  <a:lnTo>
                    <a:pt x="2198" y="43"/>
                  </a:lnTo>
                  <a:lnTo>
                    <a:pt x="2183" y="45"/>
                  </a:lnTo>
                  <a:lnTo>
                    <a:pt x="2172" y="57"/>
                  </a:lnTo>
                  <a:lnTo>
                    <a:pt x="2159" y="78"/>
                  </a:lnTo>
                  <a:lnTo>
                    <a:pt x="2150" y="99"/>
                  </a:lnTo>
                  <a:lnTo>
                    <a:pt x="2147" y="124"/>
                  </a:lnTo>
                  <a:lnTo>
                    <a:pt x="2145" y="160"/>
                  </a:lnTo>
                  <a:lnTo>
                    <a:pt x="2139" y="226"/>
                  </a:lnTo>
                  <a:lnTo>
                    <a:pt x="2130" y="301"/>
                  </a:lnTo>
                  <a:lnTo>
                    <a:pt x="2097" y="394"/>
                  </a:lnTo>
                  <a:lnTo>
                    <a:pt x="2055" y="451"/>
                  </a:lnTo>
                  <a:lnTo>
                    <a:pt x="2013" y="484"/>
                  </a:lnTo>
                  <a:lnTo>
                    <a:pt x="1983" y="499"/>
                  </a:lnTo>
                  <a:lnTo>
                    <a:pt x="1941" y="508"/>
                  </a:lnTo>
                  <a:lnTo>
                    <a:pt x="1887" y="511"/>
                  </a:lnTo>
                  <a:lnTo>
                    <a:pt x="1767" y="514"/>
                  </a:lnTo>
                  <a:lnTo>
                    <a:pt x="1620" y="517"/>
                  </a:lnTo>
                  <a:lnTo>
                    <a:pt x="1476" y="532"/>
                  </a:lnTo>
                  <a:lnTo>
                    <a:pt x="1272" y="571"/>
                  </a:lnTo>
                  <a:lnTo>
                    <a:pt x="1092" y="604"/>
                  </a:lnTo>
                  <a:lnTo>
                    <a:pt x="747" y="688"/>
                  </a:lnTo>
                  <a:lnTo>
                    <a:pt x="378" y="790"/>
                  </a:lnTo>
                  <a:lnTo>
                    <a:pt x="0" y="895"/>
                  </a:lnTo>
                  <a:lnTo>
                    <a:pt x="63" y="970"/>
                  </a:lnTo>
                  <a:lnTo>
                    <a:pt x="471" y="904"/>
                  </a:lnTo>
                  <a:lnTo>
                    <a:pt x="724" y="862"/>
                  </a:lnTo>
                  <a:lnTo>
                    <a:pt x="995" y="819"/>
                  </a:lnTo>
                  <a:lnTo>
                    <a:pt x="1309" y="779"/>
                  </a:lnTo>
                  <a:lnTo>
                    <a:pt x="1501" y="758"/>
                  </a:lnTo>
                  <a:lnTo>
                    <a:pt x="1659" y="745"/>
                  </a:lnTo>
                  <a:lnTo>
                    <a:pt x="1792" y="738"/>
                  </a:lnTo>
                  <a:lnTo>
                    <a:pt x="1924" y="737"/>
                  </a:lnTo>
                  <a:lnTo>
                    <a:pt x="2026" y="740"/>
                  </a:lnTo>
                  <a:lnTo>
                    <a:pt x="2102" y="743"/>
                  </a:lnTo>
                  <a:lnTo>
                    <a:pt x="2168" y="748"/>
                  </a:lnTo>
                  <a:lnTo>
                    <a:pt x="2219" y="753"/>
                  </a:lnTo>
                  <a:lnTo>
                    <a:pt x="2264" y="756"/>
                  </a:lnTo>
                  <a:lnTo>
                    <a:pt x="2300" y="754"/>
                  </a:lnTo>
                  <a:lnTo>
                    <a:pt x="2341" y="747"/>
                  </a:lnTo>
                  <a:lnTo>
                    <a:pt x="2369" y="737"/>
                  </a:lnTo>
                  <a:lnTo>
                    <a:pt x="2411" y="716"/>
                  </a:lnTo>
                  <a:lnTo>
                    <a:pt x="2447" y="689"/>
                  </a:lnTo>
                  <a:lnTo>
                    <a:pt x="2471" y="661"/>
                  </a:lnTo>
                  <a:lnTo>
                    <a:pt x="2498" y="630"/>
                  </a:lnTo>
                  <a:lnTo>
                    <a:pt x="2522" y="588"/>
                  </a:lnTo>
                  <a:lnTo>
                    <a:pt x="2543" y="538"/>
                  </a:lnTo>
                  <a:lnTo>
                    <a:pt x="2553" y="495"/>
                  </a:lnTo>
                  <a:lnTo>
                    <a:pt x="2587" y="366"/>
                  </a:lnTo>
                  <a:lnTo>
                    <a:pt x="2606" y="333"/>
                  </a:lnTo>
                  <a:lnTo>
                    <a:pt x="2623" y="317"/>
                  </a:lnTo>
                  <a:lnTo>
                    <a:pt x="2643" y="310"/>
                  </a:lnTo>
                  <a:lnTo>
                    <a:pt x="2661" y="311"/>
                  </a:lnTo>
                  <a:lnTo>
                    <a:pt x="2679" y="321"/>
                  </a:lnTo>
                  <a:lnTo>
                    <a:pt x="2730" y="363"/>
                  </a:lnTo>
                  <a:lnTo>
                    <a:pt x="2766" y="396"/>
                  </a:lnTo>
                  <a:lnTo>
                    <a:pt x="2807" y="426"/>
                  </a:lnTo>
                  <a:lnTo>
                    <a:pt x="2837" y="438"/>
                  </a:lnTo>
                  <a:lnTo>
                    <a:pt x="2874" y="445"/>
                  </a:lnTo>
                  <a:lnTo>
                    <a:pt x="2902" y="439"/>
                  </a:lnTo>
                  <a:lnTo>
                    <a:pt x="2935" y="419"/>
                  </a:lnTo>
                  <a:lnTo>
                    <a:pt x="2953" y="400"/>
                  </a:lnTo>
                  <a:lnTo>
                    <a:pt x="2975" y="381"/>
                  </a:lnTo>
                  <a:lnTo>
                    <a:pt x="2990" y="366"/>
                  </a:lnTo>
                  <a:lnTo>
                    <a:pt x="3010" y="350"/>
                  </a:lnTo>
                  <a:lnTo>
                    <a:pt x="3028" y="345"/>
                  </a:lnTo>
                  <a:lnTo>
                    <a:pt x="3054" y="349"/>
                  </a:lnTo>
                  <a:lnTo>
                    <a:pt x="3089" y="365"/>
                  </a:lnTo>
                  <a:lnTo>
                    <a:pt x="3117" y="373"/>
                  </a:lnTo>
                  <a:lnTo>
                    <a:pt x="3143" y="373"/>
                  </a:lnTo>
                  <a:lnTo>
                    <a:pt x="3158" y="365"/>
                  </a:lnTo>
                  <a:lnTo>
                    <a:pt x="3181" y="342"/>
                  </a:lnTo>
                  <a:lnTo>
                    <a:pt x="3202" y="329"/>
                  </a:lnTo>
                  <a:lnTo>
                    <a:pt x="3227" y="329"/>
                  </a:lnTo>
                  <a:lnTo>
                    <a:pt x="3248" y="329"/>
                  </a:lnTo>
                  <a:lnTo>
                    <a:pt x="3329" y="313"/>
                  </a:lnTo>
                </a:path>
              </a:pathLst>
            </a:custGeom>
            <a:gradFill rotWithShape="0">
              <a:gsLst>
                <a:gs pos="0">
                  <a:srgbClr val="FF9900"/>
                </a:gs>
                <a:gs pos="100000">
                  <a:srgbClr val="FFCC00"/>
                </a:gs>
              </a:gsLst>
              <a:lin ang="5400000" scaled="1"/>
            </a:gradFill>
            <a:ln w="38160" cap="flat">
              <a:solidFill>
                <a:srgbClr val="FF99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  <p:sp>
          <p:nvSpPr>
            <p:cNvPr id="82948" name="Freeform 4"/>
            <p:cNvSpPr>
              <a:spLocks noChangeArrowheads="1"/>
            </p:cNvSpPr>
            <p:nvPr/>
          </p:nvSpPr>
          <p:spPr bwMode="auto">
            <a:xfrm>
              <a:off x="3567" y="1723"/>
              <a:ext cx="533" cy="368"/>
            </a:xfrm>
            <a:custGeom>
              <a:avLst/>
              <a:gdLst>
                <a:gd name="G0" fmla="+- 1 0 0"/>
                <a:gd name="G1" fmla="+- 1 0 0"/>
                <a:gd name="G2" fmla="+- 1 0 0"/>
                <a:gd name="G3" fmla="+- 1 0 0"/>
                <a:gd name="G4" fmla="+- 10 0 0"/>
                <a:gd name="G5" fmla="+- 1 0 0"/>
                <a:gd name="G6" fmla="+- 1 0 0"/>
                <a:gd name="G7" fmla="*/ 1 6005 25216"/>
                <a:gd name="G8" fmla="+- 1 0 0"/>
                <a:gd name="G9" fmla="+- 1 0 0"/>
                <a:gd name="G10" fmla="+- 1 0 0"/>
                <a:gd name="G11" fmla="+- 16384 0 0"/>
                <a:gd name="G12" fmla="*/ 1 28913 50432"/>
                <a:gd name="G13" fmla="+- 534 0 0"/>
                <a:gd name="T0" fmla="*/ 86 w 538"/>
                <a:gd name="T1" fmla="*/ 7 h 373"/>
                <a:gd name="T2" fmla="*/ 534 w 538"/>
                <a:gd name="T3" fmla="*/ 268 h 373"/>
                <a:gd name="T4" fmla="*/ 500 w 538"/>
                <a:gd name="T5" fmla="*/ 259 h 373"/>
                <a:gd name="T6" fmla="*/ 470 w 538"/>
                <a:gd name="T7" fmla="*/ 265 h 373"/>
                <a:gd name="T8" fmla="*/ 448 w 538"/>
                <a:gd name="T9" fmla="*/ 282 h 373"/>
                <a:gd name="T10" fmla="*/ 432 w 538"/>
                <a:gd name="T11" fmla="*/ 315 h 373"/>
                <a:gd name="T12" fmla="*/ 414 w 538"/>
                <a:gd name="T13" fmla="*/ 369 h 373"/>
                <a:gd name="T14" fmla="*/ 0 w 538"/>
                <a:gd name="T15" fmla="*/ 173 h 373"/>
                <a:gd name="T16" fmla="*/ 6 w 538"/>
                <a:gd name="T17" fmla="*/ 86 h 373"/>
                <a:gd name="T18" fmla="*/ 10 w 538"/>
                <a:gd name="T19" fmla="*/ 48 h 373"/>
                <a:gd name="T20" fmla="*/ 22 w 538"/>
                <a:gd name="T21" fmla="*/ 21 h 373"/>
                <a:gd name="T22" fmla="*/ 36 w 538"/>
                <a:gd name="T23" fmla="*/ 7 h 373"/>
                <a:gd name="T24" fmla="*/ 51 w 538"/>
                <a:gd name="T25" fmla="*/ 0 h 373"/>
                <a:gd name="T26" fmla="*/ 86 w 538"/>
                <a:gd name="T27" fmla="*/ 7 h 3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38" h="373">
                  <a:moveTo>
                    <a:pt x="87" y="7"/>
                  </a:moveTo>
                  <a:lnTo>
                    <a:pt x="538" y="271"/>
                  </a:lnTo>
                  <a:lnTo>
                    <a:pt x="504" y="262"/>
                  </a:lnTo>
                  <a:lnTo>
                    <a:pt x="474" y="268"/>
                  </a:lnTo>
                  <a:lnTo>
                    <a:pt x="451" y="285"/>
                  </a:lnTo>
                  <a:lnTo>
                    <a:pt x="435" y="318"/>
                  </a:lnTo>
                  <a:lnTo>
                    <a:pt x="417" y="373"/>
                  </a:lnTo>
                  <a:lnTo>
                    <a:pt x="0" y="175"/>
                  </a:lnTo>
                  <a:lnTo>
                    <a:pt x="6" y="87"/>
                  </a:lnTo>
                  <a:lnTo>
                    <a:pt x="10" y="49"/>
                  </a:lnTo>
                  <a:lnTo>
                    <a:pt x="22" y="21"/>
                  </a:lnTo>
                  <a:lnTo>
                    <a:pt x="36" y="7"/>
                  </a:lnTo>
                  <a:lnTo>
                    <a:pt x="51" y="0"/>
                  </a:lnTo>
                  <a:lnTo>
                    <a:pt x="87" y="7"/>
                  </a:lnTo>
                  <a:close/>
                </a:path>
              </a:pathLst>
            </a:custGeom>
            <a:gradFill rotWithShape="0">
              <a:gsLst>
                <a:gs pos="0">
                  <a:srgbClr val="FFCC66"/>
                </a:gs>
                <a:gs pos="100000">
                  <a:srgbClr val="FF9900"/>
                </a:gs>
              </a:gsLst>
              <a:lin ang="81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  <p:sp>
          <p:nvSpPr>
            <p:cNvPr id="82949" name="Freeform 5"/>
            <p:cNvSpPr>
              <a:spLocks noChangeArrowheads="1"/>
            </p:cNvSpPr>
            <p:nvPr/>
          </p:nvSpPr>
          <p:spPr bwMode="auto">
            <a:xfrm>
              <a:off x="3841" y="1730"/>
              <a:ext cx="622" cy="367"/>
            </a:xfrm>
            <a:custGeom>
              <a:avLst/>
              <a:gdLst>
                <a:gd name="G0" fmla="+- 1 0 0"/>
                <a:gd name="G1" fmla="+- 1 0 0"/>
                <a:gd name="G2" fmla="+- 1 0 0"/>
                <a:gd name="G3" fmla="+- 1 0 0"/>
                <a:gd name="G4" fmla="+- 1 0 0"/>
                <a:gd name="G5" fmla="+- 83 0 0"/>
                <a:gd name="G6" fmla="+- 1 0 0"/>
                <a:gd name="G7" fmla="+- 1 0 0"/>
                <a:gd name="G8" fmla="+- 1 0 0"/>
                <a:gd name="G9" fmla="*/ 1 16385 2"/>
                <a:gd name="G10" fmla="+- 1 0 0"/>
                <a:gd name="G11" fmla="+- 1 0 0"/>
                <a:gd name="G12" fmla="+- 1 0 0"/>
                <a:gd name="G13" fmla="*/ 1 7011 51200"/>
                <a:gd name="G14" fmla="+- 1 0 0"/>
                <a:gd name="G15" fmla="+- 64913 0 0"/>
                <a:gd name="G16" fmla="+- 65216 0 0"/>
                <a:gd name="T0" fmla="*/ 143 w 627"/>
                <a:gd name="T1" fmla="*/ 0 h 372"/>
                <a:gd name="T2" fmla="*/ 623 w 627"/>
                <a:gd name="T3" fmla="*/ 284 h 372"/>
                <a:gd name="T4" fmla="*/ 604 w 627"/>
                <a:gd name="T5" fmla="*/ 279 h 372"/>
                <a:gd name="T6" fmla="*/ 586 w 627"/>
                <a:gd name="T7" fmla="*/ 281 h 372"/>
                <a:gd name="T8" fmla="*/ 563 w 627"/>
                <a:gd name="T9" fmla="*/ 297 h 372"/>
                <a:gd name="T10" fmla="*/ 545 w 627"/>
                <a:gd name="T11" fmla="*/ 314 h 372"/>
                <a:gd name="T12" fmla="*/ 527 w 627"/>
                <a:gd name="T13" fmla="*/ 332 h 372"/>
                <a:gd name="T14" fmla="*/ 479 w 627"/>
                <a:gd name="T15" fmla="*/ 368 h 372"/>
                <a:gd name="T16" fmla="*/ 253 w 627"/>
                <a:gd name="T17" fmla="*/ 255 h 372"/>
                <a:gd name="T18" fmla="*/ 27 w 627"/>
                <a:gd name="T19" fmla="*/ 124 h 372"/>
                <a:gd name="T20" fmla="*/ 0 w 627"/>
                <a:gd name="T21" fmla="*/ 109 h 372"/>
                <a:gd name="T22" fmla="*/ 50 w 627"/>
                <a:gd name="T23" fmla="*/ 76 h 372"/>
                <a:gd name="T24" fmla="*/ 69 w 627"/>
                <a:gd name="T25" fmla="*/ 45 h 372"/>
                <a:gd name="T26" fmla="*/ 88 w 627"/>
                <a:gd name="T27" fmla="*/ 18 h 372"/>
                <a:gd name="T28" fmla="*/ 106 w 627"/>
                <a:gd name="T29" fmla="*/ 3 h 372"/>
                <a:gd name="T30" fmla="*/ 125 w 627"/>
                <a:gd name="T31" fmla="*/ 0 h 372"/>
                <a:gd name="T32" fmla="*/ 143 w 627"/>
                <a:gd name="T33" fmla="*/ 0 h 3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27" h="372">
                  <a:moveTo>
                    <a:pt x="144" y="0"/>
                  </a:moveTo>
                  <a:lnTo>
                    <a:pt x="627" y="287"/>
                  </a:lnTo>
                  <a:lnTo>
                    <a:pt x="608" y="282"/>
                  </a:lnTo>
                  <a:lnTo>
                    <a:pt x="590" y="284"/>
                  </a:lnTo>
                  <a:lnTo>
                    <a:pt x="567" y="300"/>
                  </a:lnTo>
                  <a:lnTo>
                    <a:pt x="548" y="317"/>
                  </a:lnTo>
                  <a:lnTo>
                    <a:pt x="530" y="336"/>
                  </a:lnTo>
                  <a:lnTo>
                    <a:pt x="482" y="372"/>
                  </a:lnTo>
                  <a:lnTo>
                    <a:pt x="255" y="258"/>
                  </a:lnTo>
                  <a:lnTo>
                    <a:pt x="27" y="125"/>
                  </a:lnTo>
                  <a:lnTo>
                    <a:pt x="0" y="110"/>
                  </a:lnTo>
                  <a:lnTo>
                    <a:pt x="50" y="77"/>
                  </a:lnTo>
                  <a:lnTo>
                    <a:pt x="69" y="45"/>
                  </a:lnTo>
                  <a:lnTo>
                    <a:pt x="89" y="18"/>
                  </a:lnTo>
                  <a:lnTo>
                    <a:pt x="107" y="3"/>
                  </a:lnTo>
                  <a:lnTo>
                    <a:pt x="126" y="0"/>
                  </a:lnTo>
                  <a:lnTo>
                    <a:pt x="144" y="0"/>
                  </a:lnTo>
                  <a:close/>
                </a:path>
              </a:pathLst>
            </a:custGeom>
            <a:gradFill rotWithShape="0">
              <a:gsLst>
                <a:gs pos="0">
                  <a:srgbClr val="FFCC66"/>
                </a:gs>
                <a:gs pos="100000">
                  <a:srgbClr val="FF9900"/>
                </a:gs>
              </a:gsLst>
              <a:lin ang="81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  <p:sp>
          <p:nvSpPr>
            <p:cNvPr id="82950" name="Freeform 6"/>
            <p:cNvSpPr>
              <a:spLocks noChangeArrowheads="1"/>
            </p:cNvSpPr>
            <p:nvPr/>
          </p:nvSpPr>
          <p:spPr bwMode="auto">
            <a:xfrm>
              <a:off x="4006" y="1678"/>
              <a:ext cx="714" cy="359"/>
            </a:xfrm>
            <a:custGeom>
              <a:avLst/>
              <a:gdLst>
                <a:gd name="G0" fmla="+- 1 0 0"/>
                <a:gd name="G1" fmla="+- 1 0 0"/>
                <a:gd name="G2" fmla="+- 1 0 0"/>
                <a:gd name="G3" fmla="+- 1 0 0"/>
                <a:gd name="G4" fmla="*/ 1 55423 63520"/>
                <a:gd name="G5" fmla="+- 1 0 0"/>
                <a:gd name="G6" fmla="+- 1 0 0"/>
                <a:gd name="G7" fmla="+- 1 0 0"/>
                <a:gd name="G8" fmla="+- 1 0 0"/>
                <a:gd name="G9" fmla="+- 1 0 0"/>
                <a:gd name="G10" fmla="+- 1 0 0"/>
                <a:gd name="G11" fmla="*/ 1 16385 2"/>
                <a:gd name="G12" fmla="+- 1 0 0"/>
                <a:gd name="G13" fmla="+- 1 0 0"/>
                <a:gd name="G14" fmla="+- 1 0 0"/>
                <a:gd name="G15" fmla="+- 1 0 0"/>
                <a:gd name="G16" fmla="*/ 1 7011 51200"/>
                <a:gd name="G17" fmla="+- 1 0 0"/>
                <a:gd name="G18" fmla="+- 64821 0 0"/>
                <a:gd name="G19" fmla="+- 65178 0 0"/>
                <a:gd name="G20" fmla="+- 65225 0 0"/>
                <a:gd name="T0" fmla="*/ 205 w 719"/>
                <a:gd name="T1" fmla="*/ 0 h 364"/>
                <a:gd name="T2" fmla="*/ 715 w 719"/>
                <a:gd name="T3" fmla="*/ 300 h 364"/>
                <a:gd name="T4" fmla="*/ 658 w 719"/>
                <a:gd name="T5" fmla="*/ 315 h 364"/>
                <a:gd name="T6" fmla="*/ 626 w 719"/>
                <a:gd name="T7" fmla="*/ 313 h 364"/>
                <a:gd name="T8" fmla="*/ 612 w 719"/>
                <a:gd name="T9" fmla="*/ 315 h 364"/>
                <a:gd name="T10" fmla="*/ 593 w 719"/>
                <a:gd name="T11" fmla="*/ 333 h 364"/>
                <a:gd name="T12" fmla="*/ 572 w 719"/>
                <a:gd name="T13" fmla="*/ 347 h 364"/>
                <a:gd name="T14" fmla="*/ 546 w 719"/>
                <a:gd name="T15" fmla="*/ 360 h 364"/>
                <a:gd name="T16" fmla="*/ 524 w 719"/>
                <a:gd name="T17" fmla="*/ 360 h 364"/>
                <a:gd name="T18" fmla="*/ 464 w 719"/>
                <a:gd name="T19" fmla="*/ 336 h 364"/>
                <a:gd name="T20" fmla="*/ 319 w 719"/>
                <a:gd name="T21" fmla="*/ 256 h 364"/>
                <a:gd name="T22" fmla="*/ 0 w 719"/>
                <a:gd name="T23" fmla="*/ 63 h 364"/>
                <a:gd name="T24" fmla="*/ 44 w 719"/>
                <a:gd name="T25" fmla="*/ 72 h 364"/>
                <a:gd name="T26" fmla="*/ 57 w 719"/>
                <a:gd name="T27" fmla="*/ 68 h 364"/>
                <a:gd name="T28" fmla="*/ 75 w 719"/>
                <a:gd name="T29" fmla="*/ 56 h 364"/>
                <a:gd name="T30" fmla="*/ 92 w 719"/>
                <a:gd name="T31" fmla="*/ 31 h 364"/>
                <a:gd name="T32" fmla="*/ 107 w 719"/>
                <a:gd name="T33" fmla="*/ 21 h 364"/>
                <a:gd name="T34" fmla="*/ 127 w 719"/>
                <a:gd name="T35" fmla="*/ 19 h 364"/>
                <a:gd name="T36" fmla="*/ 154 w 719"/>
                <a:gd name="T37" fmla="*/ 19 h 364"/>
                <a:gd name="T38" fmla="*/ 173 w 719"/>
                <a:gd name="T39" fmla="*/ 10 h 364"/>
                <a:gd name="T40" fmla="*/ 205 w 719"/>
                <a:gd name="T41" fmla="*/ 0 h 3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19" h="364">
                  <a:moveTo>
                    <a:pt x="206" y="0"/>
                  </a:moveTo>
                  <a:lnTo>
                    <a:pt x="719" y="303"/>
                  </a:lnTo>
                  <a:lnTo>
                    <a:pt x="662" y="318"/>
                  </a:lnTo>
                  <a:lnTo>
                    <a:pt x="629" y="316"/>
                  </a:lnTo>
                  <a:lnTo>
                    <a:pt x="615" y="319"/>
                  </a:lnTo>
                  <a:lnTo>
                    <a:pt x="596" y="337"/>
                  </a:lnTo>
                  <a:lnTo>
                    <a:pt x="575" y="351"/>
                  </a:lnTo>
                  <a:lnTo>
                    <a:pt x="549" y="364"/>
                  </a:lnTo>
                  <a:lnTo>
                    <a:pt x="527" y="364"/>
                  </a:lnTo>
                  <a:lnTo>
                    <a:pt x="467" y="340"/>
                  </a:lnTo>
                  <a:lnTo>
                    <a:pt x="321" y="259"/>
                  </a:lnTo>
                  <a:lnTo>
                    <a:pt x="0" y="64"/>
                  </a:lnTo>
                  <a:lnTo>
                    <a:pt x="44" y="73"/>
                  </a:lnTo>
                  <a:lnTo>
                    <a:pt x="57" y="69"/>
                  </a:lnTo>
                  <a:lnTo>
                    <a:pt x="75" y="57"/>
                  </a:lnTo>
                  <a:lnTo>
                    <a:pt x="93" y="31"/>
                  </a:lnTo>
                  <a:lnTo>
                    <a:pt x="108" y="21"/>
                  </a:lnTo>
                  <a:lnTo>
                    <a:pt x="128" y="19"/>
                  </a:lnTo>
                  <a:lnTo>
                    <a:pt x="155" y="19"/>
                  </a:lnTo>
                  <a:lnTo>
                    <a:pt x="174" y="10"/>
                  </a:lnTo>
                  <a:lnTo>
                    <a:pt x="206" y="0"/>
                  </a:lnTo>
                  <a:close/>
                </a:path>
              </a:pathLst>
            </a:custGeom>
            <a:gradFill rotWithShape="0">
              <a:gsLst>
                <a:gs pos="0">
                  <a:srgbClr val="FFCC66"/>
                </a:gs>
                <a:gs pos="100000">
                  <a:srgbClr val="FF9900"/>
                </a:gs>
              </a:gsLst>
              <a:lin ang="81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</p:grpSp>
      <p:sp>
        <p:nvSpPr>
          <p:cNvPr id="82951" name="Freeform 7"/>
          <p:cNvSpPr>
            <a:spLocks noChangeArrowheads="1"/>
          </p:cNvSpPr>
          <p:nvPr/>
        </p:nvSpPr>
        <p:spPr bwMode="auto">
          <a:xfrm>
            <a:off x="3783014" y="2632076"/>
            <a:ext cx="5305425" cy="1571625"/>
          </a:xfrm>
          <a:custGeom>
            <a:avLst/>
            <a:gdLst>
              <a:gd name="G0" fmla="+- 1 0 0"/>
              <a:gd name="G1" fmla="+- 1 0 0"/>
              <a:gd name="G2" fmla="+- 1 0 0"/>
              <a:gd name="G3" fmla="*/ 1 16385 2"/>
              <a:gd name="G4" fmla="*/ 1 7011 51200"/>
              <a:gd name="T0" fmla="*/ 123825 w 3342"/>
              <a:gd name="T1" fmla="*/ 1571625 h 990"/>
              <a:gd name="T2" fmla="*/ 5305425 w 3342"/>
              <a:gd name="T3" fmla="*/ 504825 h 990"/>
              <a:gd name="T4" fmla="*/ 4419600 w 3342"/>
              <a:gd name="T5" fmla="*/ 0 h 990"/>
              <a:gd name="T6" fmla="*/ 0 w 3342"/>
              <a:gd name="T7" fmla="*/ 1428750 h 990"/>
              <a:gd name="T8" fmla="*/ 123825 w 3342"/>
              <a:gd name="T9" fmla="*/ 1571625 h 9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342" h="990">
                <a:moveTo>
                  <a:pt x="78" y="990"/>
                </a:moveTo>
                <a:lnTo>
                  <a:pt x="3342" y="318"/>
                </a:lnTo>
                <a:lnTo>
                  <a:pt x="2784" y="0"/>
                </a:lnTo>
                <a:lnTo>
                  <a:pt x="0" y="900"/>
                </a:lnTo>
                <a:lnTo>
                  <a:pt x="78" y="990"/>
                </a:lnTo>
                <a:close/>
              </a:path>
            </a:pathLst>
          </a:custGeom>
          <a:noFill/>
          <a:ln w="19080" cap="flat">
            <a:solidFill>
              <a:srgbClr val="FF99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  <p:sp>
        <p:nvSpPr>
          <p:cNvPr id="82952" name="Oval 8"/>
          <p:cNvSpPr>
            <a:spLocks noChangeArrowheads="1"/>
          </p:cNvSpPr>
          <p:nvPr/>
        </p:nvSpPr>
        <p:spPr bwMode="auto">
          <a:xfrm rot="20640000">
            <a:off x="3070225" y="3035300"/>
            <a:ext cx="1492250" cy="2224088"/>
          </a:xfrm>
          <a:prstGeom prst="ellipse">
            <a:avLst/>
          </a:prstGeom>
          <a:noFill/>
          <a:ln w="28440" cap="sq">
            <a:solidFill>
              <a:srgbClr val="FFFFFF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  <p:sp>
        <p:nvSpPr>
          <p:cNvPr id="82953" name="Freeform 9"/>
          <p:cNvSpPr>
            <a:spLocks noChangeArrowheads="1"/>
          </p:cNvSpPr>
          <p:nvPr/>
        </p:nvSpPr>
        <p:spPr bwMode="auto">
          <a:xfrm>
            <a:off x="3622676" y="2144714"/>
            <a:ext cx="5707063" cy="3068637"/>
          </a:xfrm>
          <a:custGeom>
            <a:avLst/>
            <a:gdLst>
              <a:gd name="G0" fmla="+- 3577 0 0"/>
              <a:gd name="G1" fmla="+- 1 0 0"/>
              <a:gd name="G2" fmla="+- 1 0 0"/>
              <a:gd name="G3" fmla="+- 1 0 0"/>
              <a:gd name="G4" fmla="+- 3595 0 0"/>
              <a:gd name="G5" fmla="+- 553 0 0"/>
              <a:gd name="G6" fmla="+- 1 0 0"/>
              <a:gd name="T0" fmla="*/ 322 256 1"/>
              <a:gd name="T1" fmla="*/ 0 256 1"/>
              <a:gd name="G7" fmla="+- 0 T0 T1"/>
              <a:gd name="G8" fmla="cos 868 G7"/>
              <a:gd name="G9" fmla="+- 1 0 0"/>
              <a:gd name="G10" fmla="+- 1 0 0"/>
              <a:gd name="G11" fmla="+- 1 0 0"/>
              <a:gd name="G12" fmla="+- 1 0 0"/>
              <a:gd name="G13" fmla="*/ 1 65535 32768"/>
              <a:gd name="G14" fmla="*/ 1 54367 49408"/>
              <a:gd name="G15" fmla="+- 52322 0 0"/>
              <a:gd name="G16" fmla="+- 1 0 0"/>
              <a:gd name="T2" fmla="*/ 0 w 3595"/>
              <a:gd name="T3" fmla="*/ 909637 h 1933"/>
              <a:gd name="T4" fmla="*/ 4789488 w 3595"/>
              <a:gd name="T5" fmla="*/ 20637 h 1933"/>
              <a:gd name="T6" fmla="*/ 4954588 w 3595"/>
              <a:gd name="T7" fmla="*/ 0 h 1933"/>
              <a:gd name="T8" fmla="*/ 5092700 w 3595"/>
              <a:gd name="T9" fmla="*/ 9525 h 1933"/>
              <a:gd name="T10" fmla="*/ 5273675 w 3595"/>
              <a:gd name="T11" fmla="*/ 57150 h 1933"/>
              <a:gd name="T12" fmla="*/ 5435600 w 3595"/>
              <a:gd name="T13" fmla="*/ 158750 h 1933"/>
              <a:gd name="T14" fmla="*/ 5545138 w 3595"/>
              <a:gd name="T15" fmla="*/ 263525 h 1933"/>
              <a:gd name="T16" fmla="*/ 5645150 w 3595"/>
              <a:gd name="T17" fmla="*/ 419100 h 1933"/>
              <a:gd name="T18" fmla="*/ 5697538 w 3595"/>
              <a:gd name="T19" fmla="*/ 590550 h 1933"/>
              <a:gd name="T20" fmla="*/ 5707063 w 3595"/>
              <a:gd name="T21" fmla="*/ 725487 h 1933"/>
              <a:gd name="T22" fmla="*/ 5694363 w 3595"/>
              <a:gd name="T23" fmla="*/ 877887 h 1933"/>
              <a:gd name="T24" fmla="*/ 5651500 w 3595"/>
              <a:gd name="T25" fmla="*/ 1000125 h 1933"/>
              <a:gd name="T26" fmla="*/ 5592763 w 3595"/>
              <a:gd name="T27" fmla="*/ 1119187 h 1933"/>
              <a:gd name="T28" fmla="*/ 5494338 w 3595"/>
              <a:gd name="T29" fmla="*/ 1239837 h 1933"/>
              <a:gd name="T30" fmla="*/ 5299075 w 3595"/>
              <a:gd name="T31" fmla="*/ 1377950 h 1933"/>
              <a:gd name="T32" fmla="*/ 511175 w 3595"/>
              <a:gd name="T33" fmla="*/ 3068637 h 1933"/>
            </a:gdLst>
            <a:ahLst/>
            <a:cxnLst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595" h="1933">
                <a:moveTo>
                  <a:pt x="0" y="573"/>
                </a:moveTo>
                <a:lnTo>
                  <a:pt x="3017" y="13"/>
                </a:lnTo>
                <a:lnTo>
                  <a:pt x="3121" y="0"/>
                </a:lnTo>
                <a:lnTo>
                  <a:pt x="3208" y="6"/>
                </a:lnTo>
                <a:lnTo>
                  <a:pt x="3322" y="36"/>
                </a:lnTo>
                <a:lnTo>
                  <a:pt x="3424" y="100"/>
                </a:lnTo>
                <a:lnTo>
                  <a:pt x="3493" y="166"/>
                </a:lnTo>
                <a:lnTo>
                  <a:pt x="3556" y="264"/>
                </a:lnTo>
                <a:lnTo>
                  <a:pt x="3589" y="372"/>
                </a:lnTo>
                <a:lnTo>
                  <a:pt x="3595" y="457"/>
                </a:lnTo>
                <a:lnTo>
                  <a:pt x="3587" y="553"/>
                </a:lnTo>
                <a:lnTo>
                  <a:pt x="3560" y="630"/>
                </a:lnTo>
                <a:lnTo>
                  <a:pt x="3523" y="705"/>
                </a:lnTo>
                <a:lnTo>
                  <a:pt x="3461" y="781"/>
                </a:lnTo>
                <a:lnTo>
                  <a:pt x="3338" y="868"/>
                </a:lnTo>
                <a:lnTo>
                  <a:pt x="322" y="1933"/>
                </a:lnTo>
              </a:path>
            </a:pathLst>
          </a:custGeom>
          <a:noFill/>
          <a:ln w="28440" cap="flat">
            <a:solidFill>
              <a:srgbClr val="FFFF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  <p:sp>
        <p:nvSpPr>
          <p:cNvPr id="82954" name="Text Box 10"/>
          <p:cNvSpPr txBox="1">
            <a:spLocks noChangeArrowheads="1"/>
          </p:cNvSpPr>
          <p:nvPr/>
        </p:nvSpPr>
        <p:spPr bwMode="auto">
          <a:xfrm>
            <a:off x="1905000" y="714585"/>
            <a:ext cx="8382000" cy="58695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ctr">
            <a:spAutoFit/>
          </a:bodyPr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spcBef>
                <a:spcPts val="2000"/>
              </a:spcBef>
              <a:buClrTx/>
            </a:pPr>
            <a:r>
              <a:rPr lang="es-CO" altLang="es-CO" sz="3200" b="1">
                <a:solidFill>
                  <a:srgbClr val="FFFF99"/>
                </a:solidFill>
              </a:rPr>
              <a:t>Ondas “viajeras” en la membrana basilar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9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 additive="repl">
                                        <p:cTn id="7" dur="500"/>
                                        <p:tgtEl>
                                          <p:spTgt spid="829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gradFill rotWithShape="0">
          <a:gsLst>
            <a:gs pos="0">
              <a:srgbClr val="000000"/>
            </a:gs>
            <a:gs pos="50000">
              <a:srgbClr val="333399"/>
            </a:gs>
            <a:gs pos="100000">
              <a:srgbClr val="000000"/>
            </a:gs>
          </a:gsLst>
          <a:lin ang="81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969" name="Freeform 1"/>
          <p:cNvSpPr>
            <a:spLocks noChangeArrowheads="1"/>
          </p:cNvSpPr>
          <p:nvPr/>
        </p:nvSpPr>
        <p:spPr bwMode="auto">
          <a:xfrm>
            <a:off x="3748089" y="2552700"/>
            <a:ext cx="5019675" cy="1371600"/>
          </a:xfrm>
          <a:custGeom>
            <a:avLst/>
            <a:gdLst>
              <a:gd name="T0" fmla="*/ 2916 256 1"/>
              <a:gd name="T1" fmla="*/ 0 256 1"/>
              <a:gd name="G0" fmla="+- 0 T0 T1"/>
              <a:gd name="G1" fmla="sin 864 G0"/>
              <a:gd name="G2" fmla="+- 1 0 0"/>
              <a:gd name="G3" fmla="+- 1 0 0"/>
              <a:gd name="G4" fmla="+- 3159 0 0"/>
              <a:gd name="G5" fmla="+- 1 0 0"/>
              <a:gd name="G6" fmla="+- 1 0 0"/>
              <a:gd name="G7" fmla="+- 1 0 0"/>
              <a:gd name="G8" fmla="+- 1 0 0"/>
              <a:gd name="G9" fmla="+- 1 0 0"/>
              <a:gd name="G10" fmla="*/ 1 56719 35328"/>
              <a:gd name="G11" fmla="+- 1 0 0"/>
              <a:gd name="G12" fmla="+- 1 0 0"/>
              <a:gd name="G13" fmla="+- 64672 0 0"/>
              <a:gd name="T2" fmla="*/ 29 256 1"/>
              <a:gd name="T3" fmla="*/ 0 256 1"/>
              <a:gd name="G14" fmla="+- 0 T2 T3"/>
              <a:gd name="G15" fmla="sin 864 G14"/>
              <a:gd name="G16" fmla="*/ 1 16385 2"/>
              <a:gd name="G17" fmla="+- 1 0 0"/>
              <a:gd name="G18" fmla="+- 1 0 0"/>
              <a:gd name="G19" fmla="+- 1 0 0"/>
              <a:gd name="G20" fmla="+- 1 0 0"/>
              <a:gd name="G21" fmla="+- 1 0 0"/>
              <a:gd name="G22" fmla="+- 1 0 0"/>
              <a:gd name="G23" fmla="+- 1 0 0"/>
              <a:gd name="G24" fmla="*/ 1 0 0"/>
              <a:gd name="G25" fmla="*/ 1 35987 55552"/>
              <a:gd name="G26" fmla="*/ G25 1 180"/>
              <a:gd name="G27" fmla="*/ G24 1 G26"/>
              <a:gd name="G28" fmla="+- 1 0 0"/>
              <a:gd name="G29" fmla="+- 1 0 0"/>
              <a:gd name="G30" fmla="+- 1 0 0"/>
              <a:gd name="G31" fmla="+- 1 0 0"/>
              <a:gd name="T4" fmla="*/ 14288 w 3162"/>
              <a:gd name="T5" fmla="*/ 1371600 h 864"/>
              <a:gd name="T6" fmla="*/ 4629150 w 3162"/>
              <a:gd name="T7" fmla="*/ 1223963 h 864"/>
              <a:gd name="T8" fmla="*/ 4694238 w 3162"/>
              <a:gd name="T9" fmla="*/ 1212850 h 864"/>
              <a:gd name="T10" fmla="*/ 4752975 w 3162"/>
              <a:gd name="T11" fmla="*/ 1185863 h 864"/>
              <a:gd name="T12" fmla="*/ 4818063 w 3162"/>
              <a:gd name="T13" fmla="*/ 1147763 h 864"/>
              <a:gd name="T14" fmla="*/ 4860925 w 3162"/>
              <a:gd name="T15" fmla="*/ 1109663 h 864"/>
              <a:gd name="T16" fmla="*/ 4899025 w 3162"/>
              <a:gd name="T17" fmla="*/ 1066800 h 864"/>
              <a:gd name="T18" fmla="*/ 4943475 w 3162"/>
              <a:gd name="T19" fmla="*/ 995363 h 864"/>
              <a:gd name="T20" fmla="*/ 4976813 w 3162"/>
              <a:gd name="T21" fmla="*/ 931863 h 864"/>
              <a:gd name="T22" fmla="*/ 5000625 w 3162"/>
              <a:gd name="T23" fmla="*/ 860425 h 864"/>
              <a:gd name="T24" fmla="*/ 5013325 w 3162"/>
              <a:gd name="T25" fmla="*/ 795338 h 864"/>
              <a:gd name="T26" fmla="*/ 5019675 w 3162"/>
              <a:gd name="T27" fmla="*/ 727075 h 864"/>
              <a:gd name="T28" fmla="*/ 5019675 w 3162"/>
              <a:gd name="T29" fmla="*/ 666750 h 864"/>
              <a:gd name="T30" fmla="*/ 5018088 w 3162"/>
              <a:gd name="T31" fmla="*/ 600075 h 864"/>
              <a:gd name="T32" fmla="*/ 5003800 w 3162"/>
              <a:gd name="T33" fmla="*/ 533400 h 864"/>
              <a:gd name="T34" fmla="*/ 4984750 w 3162"/>
              <a:gd name="T35" fmla="*/ 471488 h 864"/>
              <a:gd name="T36" fmla="*/ 4960938 w 3162"/>
              <a:gd name="T37" fmla="*/ 414338 h 864"/>
              <a:gd name="T38" fmla="*/ 4929188 w 3162"/>
              <a:gd name="T39" fmla="*/ 366713 h 864"/>
              <a:gd name="T40" fmla="*/ 4895850 w 3162"/>
              <a:gd name="T41" fmla="*/ 317500 h 864"/>
              <a:gd name="T42" fmla="*/ 4852988 w 3162"/>
              <a:gd name="T43" fmla="*/ 271463 h 864"/>
              <a:gd name="T44" fmla="*/ 4818063 w 3162"/>
              <a:gd name="T45" fmla="*/ 238125 h 864"/>
              <a:gd name="T46" fmla="*/ 4775200 w 3162"/>
              <a:gd name="T47" fmla="*/ 209550 h 864"/>
              <a:gd name="T48" fmla="*/ 4700588 w 3162"/>
              <a:gd name="T49" fmla="*/ 180975 h 864"/>
              <a:gd name="T50" fmla="*/ 4624388 w 3162"/>
              <a:gd name="T51" fmla="*/ 166688 h 864"/>
              <a:gd name="T52" fmla="*/ 0 w 3162"/>
              <a:gd name="T53" fmla="*/ 0 h 864"/>
              <a:gd name="T54" fmla="*/ 0 w 3162"/>
              <a:gd name="T55" fmla="*/ 1371600 h 864"/>
              <a:gd name="T56" fmla="*/ 14288 w 3162"/>
              <a:gd name="T57" fmla="*/ 1371600 h 864"/>
            </a:gdLst>
            <a:ahLst/>
            <a:cxnLst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3162" h="864">
                <a:moveTo>
                  <a:pt x="9" y="864"/>
                </a:moveTo>
                <a:lnTo>
                  <a:pt x="2916" y="771"/>
                </a:lnTo>
                <a:lnTo>
                  <a:pt x="2957" y="764"/>
                </a:lnTo>
                <a:lnTo>
                  <a:pt x="2994" y="747"/>
                </a:lnTo>
                <a:lnTo>
                  <a:pt x="3035" y="723"/>
                </a:lnTo>
                <a:lnTo>
                  <a:pt x="3062" y="699"/>
                </a:lnTo>
                <a:lnTo>
                  <a:pt x="3086" y="672"/>
                </a:lnTo>
                <a:lnTo>
                  <a:pt x="3114" y="627"/>
                </a:lnTo>
                <a:lnTo>
                  <a:pt x="3135" y="587"/>
                </a:lnTo>
                <a:lnTo>
                  <a:pt x="3150" y="542"/>
                </a:lnTo>
                <a:lnTo>
                  <a:pt x="3158" y="501"/>
                </a:lnTo>
                <a:lnTo>
                  <a:pt x="3162" y="458"/>
                </a:lnTo>
                <a:lnTo>
                  <a:pt x="3162" y="420"/>
                </a:lnTo>
                <a:lnTo>
                  <a:pt x="3161" y="378"/>
                </a:lnTo>
                <a:lnTo>
                  <a:pt x="3152" y="336"/>
                </a:lnTo>
                <a:lnTo>
                  <a:pt x="3140" y="297"/>
                </a:lnTo>
                <a:lnTo>
                  <a:pt x="3125" y="261"/>
                </a:lnTo>
                <a:lnTo>
                  <a:pt x="3105" y="231"/>
                </a:lnTo>
                <a:lnTo>
                  <a:pt x="3084" y="200"/>
                </a:lnTo>
                <a:lnTo>
                  <a:pt x="3057" y="171"/>
                </a:lnTo>
                <a:lnTo>
                  <a:pt x="3035" y="150"/>
                </a:lnTo>
                <a:lnTo>
                  <a:pt x="3008" y="132"/>
                </a:lnTo>
                <a:lnTo>
                  <a:pt x="2961" y="114"/>
                </a:lnTo>
                <a:lnTo>
                  <a:pt x="2913" y="105"/>
                </a:lnTo>
                <a:lnTo>
                  <a:pt x="0" y="0"/>
                </a:lnTo>
                <a:lnTo>
                  <a:pt x="0" y="864"/>
                </a:lnTo>
                <a:lnTo>
                  <a:pt x="9" y="864"/>
                </a:lnTo>
                <a:close/>
              </a:path>
            </a:pathLst>
          </a:custGeom>
          <a:gradFill rotWithShape="0">
            <a:gsLst>
              <a:gs pos="0">
                <a:srgbClr val="FDE597"/>
              </a:gs>
              <a:gs pos="100000">
                <a:srgbClr val="FFFFCC"/>
              </a:gs>
            </a:gsLst>
            <a:lin ang="10800000" scaled="1"/>
          </a:gradFill>
          <a:ln w="28440" cap="flat">
            <a:solidFill>
              <a:srgbClr val="FFCC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  <p:sp>
        <p:nvSpPr>
          <p:cNvPr id="83970" name="Freeform 2"/>
          <p:cNvSpPr>
            <a:spLocks noChangeArrowheads="1"/>
          </p:cNvSpPr>
          <p:nvPr/>
        </p:nvSpPr>
        <p:spPr bwMode="auto">
          <a:xfrm>
            <a:off x="3757614" y="2790825"/>
            <a:ext cx="4676775" cy="914400"/>
          </a:xfrm>
          <a:custGeom>
            <a:avLst/>
            <a:gdLst>
              <a:gd name="G0" fmla="+- 135 0 0"/>
              <a:gd name="G1" fmla="+- 1 0 0"/>
              <a:gd name="G2" fmla="+- 314 0 0"/>
              <a:gd name="G3" fmla="*/ 1 16385 2"/>
              <a:gd name="G4" fmla="*/ 1 7011 51200"/>
              <a:gd name="T0" fmla="*/ 0 w 2982"/>
              <a:gd name="T1" fmla="*/ 571500 h 504"/>
              <a:gd name="T2" fmla="*/ 0 w 2982"/>
              <a:gd name="T3" fmla="*/ 326571 h 504"/>
              <a:gd name="T4" fmla="*/ 4676775 w 2982"/>
              <a:gd name="T5" fmla="*/ 0 h 504"/>
              <a:gd name="T6" fmla="*/ 4676775 w 2982"/>
              <a:gd name="T7" fmla="*/ 914400 h 504"/>
              <a:gd name="T8" fmla="*/ 0 w 2982"/>
              <a:gd name="T9" fmla="*/ 571500 h 5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982" h="504">
                <a:moveTo>
                  <a:pt x="0" y="315"/>
                </a:moveTo>
                <a:lnTo>
                  <a:pt x="0" y="180"/>
                </a:lnTo>
                <a:lnTo>
                  <a:pt x="2982" y="0"/>
                </a:lnTo>
                <a:lnTo>
                  <a:pt x="2982" y="504"/>
                </a:lnTo>
                <a:lnTo>
                  <a:pt x="0" y="315"/>
                </a:lnTo>
                <a:close/>
              </a:path>
            </a:pathLst>
          </a:custGeom>
          <a:gradFill rotWithShape="0">
            <a:gsLst>
              <a:gs pos="0">
                <a:srgbClr val="FFCC99"/>
              </a:gs>
              <a:gs pos="100000">
                <a:srgbClr val="FFCCCC"/>
              </a:gs>
            </a:gsLst>
            <a:lin ang="10800000" scaled="1"/>
          </a:gradFill>
          <a:ln w="38160" cap="flat">
            <a:solidFill>
              <a:srgbClr val="FF33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  <p:sp>
        <p:nvSpPr>
          <p:cNvPr id="83971" name="Oval 3"/>
          <p:cNvSpPr>
            <a:spLocks noChangeArrowheads="1"/>
          </p:cNvSpPr>
          <p:nvPr/>
        </p:nvSpPr>
        <p:spPr bwMode="auto">
          <a:xfrm>
            <a:off x="8474075" y="2962275"/>
            <a:ext cx="215900" cy="533400"/>
          </a:xfrm>
          <a:prstGeom prst="ellipse">
            <a:avLst/>
          </a:prstGeom>
          <a:solidFill>
            <a:srgbClr val="FFFFCC"/>
          </a:solidFill>
          <a:ln w="28440" cap="sq">
            <a:solidFill>
              <a:srgbClr val="FFCC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  <p:sp>
        <p:nvSpPr>
          <p:cNvPr id="83972" name="Text Box 4"/>
          <p:cNvSpPr txBox="1">
            <a:spLocks noChangeArrowheads="1"/>
          </p:cNvSpPr>
          <p:nvPr/>
        </p:nvSpPr>
        <p:spPr bwMode="auto">
          <a:xfrm>
            <a:off x="1905000" y="714585"/>
            <a:ext cx="8382000" cy="58695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ctr">
            <a:spAutoFit/>
          </a:bodyPr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spcBef>
                <a:spcPts val="2000"/>
              </a:spcBef>
              <a:buClrTx/>
            </a:pPr>
            <a:r>
              <a:rPr lang="es-CO" altLang="es-CO" sz="3200" b="1">
                <a:solidFill>
                  <a:srgbClr val="FFFF99"/>
                </a:solidFill>
              </a:rPr>
              <a:t>Ondas “viajeras” en la membrana basilar</a:t>
            </a:r>
          </a:p>
        </p:txBody>
      </p:sp>
    </p:spTree>
  </p:cSld>
  <p:clrMapOvr>
    <a:masterClrMapping/>
  </p:clrMapOvr>
  <p:transition>
    <p:dissolve/>
  </p:transition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gradFill rotWithShape="0">
          <a:gsLst>
            <a:gs pos="0">
              <a:srgbClr val="000000"/>
            </a:gs>
            <a:gs pos="50000">
              <a:srgbClr val="003399"/>
            </a:gs>
            <a:gs pos="100000">
              <a:srgbClr val="000000"/>
            </a:gs>
          </a:gsLst>
          <a:lin ang="81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265" name="Group 1"/>
          <p:cNvGrpSpPr>
            <a:grpSpLocks/>
          </p:cNvGrpSpPr>
          <p:nvPr/>
        </p:nvGrpSpPr>
        <p:grpSpPr bwMode="auto">
          <a:xfrm>
            <a:off x="4419600" y="1660526"/>
            <a:ext cx="4084638" cy="4308475"/>
            <a:chOff x="1824" y="1046"/>
            <a:chExt cx="2573" cy="2714"/>
          </a:xfrm>
        </p:grpSpPr>
        <p:sp>
          <p:nvSpPr>
            <p:cNvPr id="11266" name="Freeform 2"/>
            <p:cNvSpPr>
              <a:spLocks noChangeArrowheads="1"/>
            </p:cNvSpPr>
            <p:nvPr/>
          </p:nvSpPr>
          <p:spPr bwMode="auto">
            <a:xfrm>
              <a:off x="2395" y="1152"/>
              <a:ext cx="1712" cy="1368"/>
            </a:xfrm>
            <a:custGeom>
              <a:avLst/>
              <a:gdLst>
                <a:gd name="G0" fmla="+- 1 0 0"/>
                <a:gd name="G1" fmla="+- 1 0 0"/>
                <a:gd name="G2" fmla="+- 1 0 0"/>
                <a:gd name="G3" fmla="+- 1 0 0"/>
                <a:gd name="G4" fmla="+- 1 0 0"/>
                <a:gd name="G5" fmla="+- 1 0 0"/>
                <a:gd name="G6" fmla="+- 1 0 0"/>
                <a:gd name="G7" fmla="+- 1 0 0"/>
                <a:gd name="G8" fmla="+- 1 0 0"/>
                <a:gd name="G9" fmla="+- 1 0 0"/>
                <a:gd name="G10" fmla="+- 1 0 0"/>
                <a:gd name="T0" fmla="*/ 224 256 1"/>
                <a:gd name="T1" fmla="*/ 0 256 1"/>
                <a:gd name="G11" fmla="+- 0 T0 T1"/>
                <a:gd name="G12" fmla="sin 1343 G11"/>
                <a:gd name="G13" fmla="+- 1 0 0"/>
                <a:gd name="G14" fmla="+- 1 0 0"/>
                <a:gd name="G15" fmla="+- 1 0 0"/>
                <a:gd name="G16" fmla="+- 1 0 0"/>
                <a:gd name="G17" fmla="+- 42 0 0"/>
                <a:gd name="G18" fmla="+- 1 0 0"/>
                <a:gd name="G19" fmla="+- 1 0 0"/>
                <a:gd name="G20" fmla="+- 1 0 0"/>
                <a:gd name="G21" fmla="+- 1 0 0"/>
                <a:gd name="G22" fmla="+- 1 0 0"/>
                <a:gd name="G23" fmla="+- 1 0 0"/>
                <a:gd name="G24" fmla="+- 1 0 0"/>
                <a:gd name="G25" fmla="+- 1 0 0"/>
                <a:gd name="G26" fmla="+- 1 0 0"/>
                <a:gd name="G27" fmla="+- 1 0 0"/>
                <a:gd name="G28" fmla="+- 1 0 0"/>
                <a:gd name="G29" fmla="+- 1 0 0"/>
                <a:gd name="G30" fmla="+- 1 0 0"/>
                <a:gd name="G31" fmla="+- 1 0 0"/>
                <a:gd name="G32" fmla="+- 1 0 0"/>
                <a:gd name="G33" fmla="+- 1 0 0"/>
                <a:gd name="G34" fmla="+- 1 0 0"/>
                <a:gd name="G35" fmla="+- 1 0 0"/>
                <a:gd name="G36" fmla="+- 1 0 0"/>
                <a:gd name="G37" fmla="*/ 1 65535 32768"/>
                <a:gd name="G38" fmla="+- 1 0 0"/>
                <a:gd name="G39" fmla="+- 64688 0 0"/>
                <a:gd name="G40" fmla="+- 64575 0 0"/>
                <a:gd name="G41" fmla="+- 65069 0 0"/>
                <a:gd name="G42" fmla="+- 65075 0 0"/>
                <a:gd name="G43" fmla="+- 64966 0 0"/>
                <a:gd name="G44" fmla="+- 65106 0 0"/>
                <a:gd name="G45" fmla="+- 65120 0 0"/>
                <a:gd name="G46" fmla="+- 65153 0 0"/>
                <a:gd name="G47" fmla="+- 65286 0 0"/>
                <a:gd name="G48" fmla="+- 65406 0 0"/>
                <a:gd name="T2" fmla="*/ 437 w 1717"/>
                <a:gd name="T3" fmla="*/ 62 h 1373"/>
                <a:gd name="T4" fmla="*/ 910 w 1717"/>
                <a:gd name="T5" fmla="*/ 315 h 1373"/>
                <a:gd name="T6" fmla="*/ 1276 w 1717"/>
                <a:gd name="T7" fmla="*/ 917 h 1373"/>
                <a:gd name="T8" fmla="*/ 1384 w 1717"/>
                <a:gd name="T9" fmla="*/ 1038 h 1373"/>
                <a:gd name="T10" fmla="*/ 1499 w 1717"/>
                <a:gd name="T11" fmla="*/ 1102 h 1373"/>
                <a:gd name="T12" fmla="*/ 1672 w 1717"/>
                <a:gd name="T13" fmla="*/ 1268 h 1373"/>
                <a:gd name="T14" fmla="*/ 1698 w 1717"/>
                <a:gd name="T15" fmla="*/ 1297 h 1373"/>
                <a:gd name="T16" fmla="*/ 1713 w 1717"/>
                <a:gd name="T17" fmla="*/ 1320 h 1373"/>
                <a:gd name="T18" fmla="*/ 1703 w 1717"/>
                <a:gd name="T19" fmla="*/ 1342 h 1373"/>
                <a:gd name="T20" fmla="*/ 1592 w 1717"/>
                <a:gd name="T21" fmla="*/ 1315 h 1373"/>
                <a:gd name="T22" fmla="*/ 1445 w 1717"/>
                <a:gd name="T23" fmla="*/ 1300 h 1373"/>
                <a:gd name="T24" fmla="*/ 1346 w 1717"/>
                <a:gd name="T25" fmla="*/ 1289 h 1373"/>
                <a:gd name="T26" fmla="*/ 1261 w 1717"/>
                <a:gd name="T27" fmla="*/ 1288 h 1373"/>
                <a:gd name="T28" fmla="*/ 1147 w 1717"/>
                <a:gd name="T29" fmla="*/ 1304 h 1373"/>
                <a:gd name="T30" fmla="*/ 952 w 1717"/>
                <a:gd name="T31" fmla="*/ 1332 h 1373"/>
                <a:gd name="T32" fmla="*/ 845 w 1717"/>
                <a:gd name="T33" fmla="*/ 1355 h 1373"/>
                <a:gd name="T34" fmla="*/ 731 w 1717"/>
                <a:gd name="T35" fmla="*/ 1369 h 1373"/>
                <a:gd name="T36" fmla="*/ 613 w 1717"/>
                <a:gd name="T37" fmla="*/ 1357 h 1373"/>
                <a:gd name="T38" fmla="*/ 550 w 1717"/>
                <a:gd name="T39" fmla="*/ 1364 h 1373"/>
                <a:gd name="T40" fmla="*/ 512 w 1717"/>
                <a:gd name="T41" fmla="*/ 1349 h 1373"/>
                <a:gd name="T42" fmla="*/ 423 w 1717"/>
                <a:gd name="T43" fmla="*/ 1333 h 1373"/>
                <a:gd name="T44" fmla="*/ 333 w 1717"/>
                <a:gd name="T45" fmla="*/ 1334 h 1373"/>
                <a:gd name="T46" fmla="*/ 264 w 1717"/>
                <a:gd name="T47" fmla="*/ 1339 h 1373"/>
                <a:gd name="T48" fmla="*/ 223 w 1717"/>
                <a:gd name="T49" fmla="*/ 1339 h 1373"/>
                <a:gd name="T50" fmla="*/ 185 w 1717"/>
                <a:gd name="T51" fmla="*/ 1339 h 1373"/>
                <a:gd name="T52" fmla="*/ 164 w 1717"/>
                <a:gd name="T53" fmla="*/ 1339 h 1373"/>
                <a:gd name="T54" fmla="*/ 122 w 1717"/>
                <a:gd name="T55" fmla="*/ 1330 h 1373"/>
                <a:gd name="T56" fmla="*/ 84 w 1717"/>
                <a:gd name="T57" fmla="*/ 1313 h 1373"/>
                <a:gd name="T58" fmla="*/ 57 w 1717"/>
                <a:gd name="T59" fmla="*/ 1303 h 1373"/>
                <a:gd name="T60" fmla="*/ 38 w 1717"/>
                <a:gd name="T61" fmla="*/ 1283 h 1373"/>
                <a:gd name="T62" fmla="*/ 23 w 1717"/>
                <a:gd name="T63" fmla="*/ 1244 h 1373"/>
                <a:gd name="T64" fmla="*/ 4 w 1717"/>
                <a:gd name="T65" fmla="*/ 1192 h 1373"/>
                <a:gd name="T66" fmla="*/ 0 w 1717"/>
                <a:gd name="T67" fmla="*/ 1150 h 1373"/>
                <a:gd name="T68" fmla="*/ 4 w 1717"/>
                <a:gd name="T69" fmla="*/ 1112 h 1373"/>
                <a:gd name="T70" fmla="*/ 22 w 1717"/>
                <a:gd name="T71" fmla="*/ 1071 h 1373"/>
                <a:gd name="T72" fmla="*/ 32 w 1717"/>
                <a:gd name="T73" fmla="*/ 1017 h 1373"/>
                <a:gd name="T74" fmla="*/ 23 w 1717"/>
                <a:gd name="T75" fmla="*/ 964 h 1373"/>
                <a:gd name="T76" fmla="*/ 4 w 1717"/>
                <a:gd name="T77" fmla="*/ 901 h 1373"/>
                <a:gd name="T78" fmla="*/ 43 w 1717"/>
                <a:gd name="T79" fmla="*/ 779 h 1373"/>
                <a:gd name="T80" fmla="*/ 92 w 1717"/>
                <a:gd name="T81" fmla="*/ 684 h 1373"/>
                <a:gd name="T82" fmla="*/ 144 w 1717"/>
                <a:gd name="T83" fmla="*/ 603 h 1373"/>
                <a:gd name="T84" fmla="*/ 193 w 1717"/>
                <a:gd name="T85" fmla="*/ 526 h 1373"/>
                <a:gd name="T86" fmla="*/ 231 w 1717"/>
                <a:gd name="T87" fmla="*/ 411 h 1373"/>
                <a:gd name="T88" fmla="*/ 231 w 1717"/>
                <a:gd name="T89" fmla="*/ 323 h 1373"/>
                <a:gd name="T90" fmla="*/ 252 w 1717"/>
                <a:gd name="T91" fmla="*/ 253 h 1373"/>
                <a:gd name="T92" fmla="*/ 252 w 1717"/>
                <a:gd name="T93" fmla="*/ 175 h 1373"/>
                <a:gd name="T94" fmla="*/ 272 w 1717"/>
                <a:gd name="T95" fmla="*/ 113 h 1373"/>
                <a:gd name="T96" fmla="*/ 332 w 1717"/>
                <a:gd name="T97" fmla="*/ 0 h 1373"/>
              </a:gdLst>
              <a:ahLst/>
              <a:cxnLst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717" h="1373">
                  <a:moveTo>
                    <a:pt x="438" y="62"/>
                  </a:moveTo>
                  <a:lnTo>
                    <a:pt x="912" y="316"/>
                  </a:lnTo>
                  <a:lnTo>
                    <a:pt x="1279" y="920"/>
                  </a:lnTo>
                  <a:lnTo>
                    <a:pt x="1387" y="1041"/>
                  </a:lnTo>
                  <a:lnTo>
                    <a:pt x="1503" y="1105"/>
                  </a:lnTo>
                  <a:lnTo>
                    <a:pt x="1676" y="1272"/>
                  </a:lnTo>
                  <a:lnTo>
                    <a:pt x="1702" y="1301"/>
                  </a:lnTo>
                  <a:lnTo>
                    <a:pt x="1717" y="1324"/>
                  </a:lnTo>
                  <a:lnTo>
                    <a:pt x="1707" y="1346"/>
                  </a:lnTo>
                  <a:lnTo>
                    <a:pt x="1596" y="1319"/>
                  </a:lnTo>
                  <a:lnTo>
                    <a:pt x="1448" y="1304"/>
                  </a:lnTo>
                  <a:lnTo>
                    <a:pt x="1349" y="1293"/>
                  </a:lnTo>
                  <a:lnTo>
                    <a:pt x="1264" y="1292"/>
                  </a:lnTo>
                  <a:lnTo>
                    <a:pt x="1150" y="1308"/>
                  </a:lnTo>
                  <a:lnTo>
                    <a:pt x="954" y="1336"/>
                  </a:lnTo>
                  <a:lnTo>
                    <a:pt x="847" y="1359"/>
                  </a:lnTo>
                  <a:lnTo>
                    <a:pt x="733" y="1373"/>
                  </a:lnTo>
                  <a:lnTo>
                    <a:pt x="614" y="1361"/>
                  </a:lnTo>
                  <a:lnTo>
                    <a:pt x="551" y="1368"/>
                  </a:lnTo>
                  <a:lnTo>
                    <a:pt x="513" y="1353"/>
                  </a:lnTo>
                  <a:lnTo>
                    <a:pt x="424" y="1337"/>
                  </a:lnTo>
                  <a:lnTo>
                    <a:pt x="334" y="1338"/>
                  </a:lnTo>
                  <a:lnTo>
                    <a:pt x="265" y="1343"/>
                  </a:lnTo>
                  <a:lnTo>
                    <a:pt x="224" y="1343"/>
                  </a:lnTo>
                  <a:lnTo>
                    <a:pt x="185" y="1343"/>
                  </a:lnTo>
                  <a:lnTo>
                    <a:pt x="164" y="1343"/>
                  </a:lnTo>
                  <a:lnTo>
                    <a:pt x="122" y="1334"/>
                  </a:lnTo>
                  <a:lnTo>
                    <a:pt x="84" y="1317"/>
                  </a:lnTo>
                  <a:lnTo>
                    <a:pt x="57" y="1307"/>
                  </a:lnTo>
                  <a:lnTo>
                    <a:pt x="38" y="1287"/>
                  </a:lnTo>
                  <a:lnTo>
                    <a:pt x="23" y="1248"/>
                  </a:lnTo>
                  <a:lnTo>
                    <a:pt x="4" y="1195"/>
                  </a:lnTo>
                  <a:lnTo>
                    <a:pt x="0" y="1153"/>
                  </a:lnTo>
                  <a:lnTo>
                    <a:pt x="4" y="1115"/>
                  </a:lnTo>
                  <a:lnTo>
                    <a:pt x="22" y="1074"/>
                  </a:lnTo>
                  <a:lnTo>
                    <a:pt x="32" y="1020"/>
                  </a:lnTo>
                  <a:lnTo>
                    <a:pt x="23" y="967"/>
                  </a:lnTo>
                  <a:lnTo>
                    <a:pt x="4" y="904"/>
                  </a:lnTo>
                  <a:lnTo>
                    <a:pt x="43" y="781"/>
                  </a:lnTo>
                  <a:lnTo>
                    <a:pt x="92" y="686"/>
                  </a:lnTo>
                  <a:lnTo>
                    <a:pt x="144" y="605"/>
                  </a:lnTo>
                  <a:lnTo>
                    <a:pt x="193" y="528"/>
                  </a:lnTo>
                  <a:lnTo>
                    <a:pt x="232" y="412"/>
                  </a:lnTo>
                  <a:lnTo>
                    <a:pt x="232" y="324"/>
                  </a:lnTo>
                  <a:lnTo>
                    <a:pt x="253" y="254"/>
                  </a:lnTo>
                  <a:lnTo>
                    <a:pt x="253" y="176"/>
                  </a:lnTo>
                  <a:lnTo>
                    <a:pt x="273" y="113"/>
                  </a:lnTo>
                  <a:lnTo>
                    <a:pt x="333" y="0"/>
                  </a:lnTo>
                </a:path>
              </a:pathLst>
            </a:custGeom>
            <a:gradFill rotWithShape="0">
              <a:gsLst>
                <a:gs pos="0">
                  <a:srgbClr val="DDD800"/>
                </a:gs>
                <a:gs pos="100000">
                  <a:srgbClr val="FFFFCC"/>
                </a:gs>
              </a:gsLst>
              <a:lin ang="108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  <p:sp>
          <p:nvSpPr>
            <p:cNvPr id="11267" name="Freeform 3"/>
            <p:cNvSpPr>
              <a:spLocks noChangeArrowheads="1"/>
            </p:cNvSpPr>
            <p:nvPr/>
          </p:nvSpPr>
          <p:spPr bwMode="auto">
            <a:xfrm>
              <a:off x="1826" y="1055"/>
              <a:ext cx="2503" cy="2573"/>
            </a:xfrm>
            <a:custGeom>
              <a:avLst/>
              <a:gdLst>
                <a:gd name="G0" fmla="+- 1 0 0"/>
                <a:gd name="G1" fmla="+- 1 0 0"/>
                <a:gd name="G2" fmla="+- 1 0 0"/>
                <a:gd name="G3" fmla="+- 1 0 0"/>
                <a:gd name="G4" fmla="+- 1 0 0"/>
                <a:gd name="G5" fmla="+- 1 0 0"/>
                <a:gd name="G6" fmla="+- 1 0 0"/>
                <a:gd name="G7" fmla="+- 1 0 0"/>
                <a:gd name="G8" fmla="+- 1 0 0"/>
                <a:gd name="G9" fmla="+- 1 0 0"/>
                <a:gd name="G10" fmla="+- 1 0 0"/>
                <a:gd name="G11" fmla="+- 1 0 0"/>
                <a:gd name="G12" fmla="+- 1 0 0"/>
                <a:gd name="G13" fmla="+- 1 0 0"/>
                <a:gd name="G14" fmla="+- 1 0 0"/>
                <a:gd name="G15" fmla="+- 1 0 0"/>
                <a:gd name="G16" fmla="+- 1 0 0"/>
                <a:gd name="G17" fmla="*/ 1 53519 12704"/>
                <a:gd name="G18" fmla="+- 1 0 0"/>
                <a:gd name="G19" fmla="+- 1 0 0"/>
                <a:gd name="G20" fmla="+- 1 0 0"/>
                <a:gd name="G21" fmla="+- 1 0 0"/>
                <a:gd name="G22" fmla="+- 1 0 0"/>
                <a:gd name="G23" fmla="+- 1 0 0"/>
                <a:gd name="G24" fmla="*/ 1 0 0"/>
                <a:gd name="G25" fmla="+- 11 0 0"/>
                <a:gd name="G26" fmla="+- 1 0 0"/>
                <a:gd name="G27" fmla="+- 1 0 0"/>
                <a:gd name="G28" fmla="+- 1 0 0"/>
                <a:gd name="G29" fmla="*/ 1 0 0"/>
                <a:gd name="G30" fmla="sin 580 G29"/>
                <a:gd name="G31" fmla="+- 11 0 0"/>
                <a:gd name="G32" fmla="+- 1 0 0"/>
                <a:gd name="G33" fmla="+- 1 0 0"/>
                <a:gd name="G34" fmla="+- 1 0 0"/>
                <a:gd name="G35" fmla="+- 1 0 0"/>
                <a:gd name="G36" fmla="+- 1 0 0"/>
                <a:gd name="G37" fmla="+- 1 0 0"/>
                <a:gd name="G38" fmla="+- 1 0 0"/>
                <a:gd name="G39" fmla="*/ 1 62133 25600"/>
                <a:gd name="G40" fmla="*/ 1 35987 55552"/>
                <a:gd name="G41" fmla="*/ G40 1 180"/>
                <a:gd name="G42" fmla="*/ G39 1 G41"/>
                <a:gd name="G43" fmla="+- 1 0 0"/>
                <a:gd name="G44" fmla="+- 1 0 0"/>
                <a:gd name="G45" fmla="+- 1 0 0"/>
                <a:gd name="G46" fmla="+- 1 0 0"/>
                <a:gd name="G47" fmla="+- 1 0 0"/>
                <a:gd name="G48" fmla="+- 1 0 0"/>
                <a:gd name="G49" fmla="+- 1 0 0"/>
                <a:gd name="G50" fmla="+- 1 0 0"/>
                <a:gd name="G51" fmla="+- 1 0 0"/>
                <a:gd name="G52" fmla="+- 1 0 0"/>
                <a:gd name="G53" fmla="+- 1 0 0"/>
                <a:gd name="G54" fmla="+- 1 0 0"/>
                <a:gd name="G55" fmla="+- 1 0 0"/>
                <a:gd name="G56" fmla="+- 1 0 0"/>
                <a:gd name="G57" fmla="*/ 1 16385 2"/>
                <a:gd name="G58" fmla="+- 1 0 0"/>
                <a:gd name="G59" fmla="+- 1 0 0"/>
                <a:gd name="G60" fmla="+- 1 0 0"/>
                <a:gd name="G61" fmla="+- 1 0 0"/>
                <a:gd name="G62" fmla="+- 1 0 0"/>
                <a:gd name="G63" fmla="+- 1 0 0"/>
                <a:gd name="G64" fmla="+- 1 0 0"/>
                <a:gd name="G65" fmla="+- 1 0 0"/>
                <a:gd name="G66" fmla="+- 1 0 0"/>
                <a:gd name="G67" fmla="+- 1 0 0"/>
                <a:gd name="G68" fmla="+- 1 0 0"/>
                <a:gd name="G69" fmla="+- 1 0 0"/>
                <a:gd name="G70" fmla="+- 1 0 0"/>
                <a:gd name="G71" fmla="+- 1 0 0"/>
                <a:gd name="G72" fmla="+- 1 0 0"/>
                <a:gd name="G73" fmla="+- 1 0 0"/>
                <a:gd name="G74" fmla="+- 1 0 0"/>
                <a:gd name="G75" fmla="+- 1 0 0"/>
                <a:gd name="G76" fmla="+- 1 0 0"/>
                <a:gd name="G77" fmla="+- 1 0 0"/>
                <a:gd name="G78" fmla="+- 1 0 0"/>
                <a:gd name="G79" fmla="+- 1 0 0"/>
                <a:gd name="G80" fmla="+- 1 0 0"/>
                <a:gd name="G81" fmla="+- 1 0 0"/>
                <a:gd name="G82" fmla="+- 1 0 0"/>
                <a:gd name="G83" fmla="*/ 1 60495 32264"/>
                <a:gd name="G84" fmla="+- 1 0 0"/>
                <a:gd name="G85" fmla="+- 1 0 0"/>
                <a:gd name="G86" fmla="+- 1 0 0"/>
                <a:gd name="G87" fmla="+- 1 0 0"/>
                <a:gd name="G88" fmla="+- 1 0 0"/>
                <a:gd name="G89" fmla="+- 1 0 0"/>
                <a:gd name="G90" fmla="+- 1 0 0"/>
                <a:gd name="G91" fmla="+- 1 0 0"/>
                <a:gd name="G92" fmla="+- 1 0 0"/>
                <a:gd name="G93" fmla="+- 1 0 0"/>
                <a:gd name="G94" fmla="+- 1 0 0"/>
                <a:gd name="G95" fmla="+- 1 0 0"/>
                <a:gd name="G96" fmla="+- 1 0 0"/>
                <a:gd name="G97" fmla="+- 1 0 0"/>
                <a:gd name="G98" fmla="+- 1 0 0"/>
                <a:gd name="G99" fmla="+- 1 0 0"/>
                <a:gd name="G100" fmla="+- 1 0 0"/>
                <a:gd name="G101" fmla="+- 442 0 0"/>
                <a:gd name="G102" fmla="+- 1 0 0"/>
                <a:gd name="G103" fmla="*/ 1 0 0"/>
                <a:gd name="G104" fmla="+- 1 0 0"/>
                <a:gd name="G105" fmla="+- 1 0 0"/>
                <a:gd name="G106" fmla="+- 1 0 0"/>
                <a:gd name="G107" fmla="+- 1 0 0"/>
                <a:gd name="G108" fmla="+- 1 0 0"/>
                <a:gd name="T0" fmla="*/ 2320 w 2508"/>
                <a:gd name="T1" fmla="*/ 1583 h 2578"/>
                <a:gd name="T2" fmla="*/ 2416 w 2508"/>
                <a:gd name="T3" fmla="*/ 1748 h 2578"/>
                <a:gd name="T4" fmla="*/ 2504 w 2508"/>
                <a:gd name="T5" fmla="*/ 1857 h 2578"/>
                <a:gd name="T6" fmla="*/ 2268 w 2508"/>
                <a:gd name="T7" fmla="*/ 1788 h 2578"/>
                <a:gd name="T8" fmla="*/ 2033 w 2508"/>
                <a:gd name="T9" fmla="*/ 1760 h 2578"/>
                <a:gd name="T10" fmla="*/ 1800 w 2508"/>
                <a:gd name="T11" fmla="*/ 1748 h 2578"/>
                <a:gd name="T12" fmla="*/ 1515 w 2508"/>
                <a:gd name="T13" fmla="*/ 1703 h 2578"/>
                <a:gd name="T14" fmla="*/ 1311 w 2508"/>
                <a:gd name="T15" fmla="*/ 1712 h 2578"/>
                <a:gd name="T16" fmla="*/ 1093 w 2508"/>
                <a:gd name="T17" fmla="*/ 1752 h 2578"/>
                <a:gd name="T18" fmla="*/ 888 w 2508"/>
                <a:gd name="T19" fmla="*/ 1764 h 2578"/>
                <a:gd name="T20" fmla="*/ 683 w 2508"/>
                <a:gd name="T21" fmla="*/ 1791 h 2578"/>
                <a:gd name="T22" fmla="*/ 643 w 2508"/>
                <a:gd name="T23" fmla="*/ 1887 h 2578"/>
                <a:gd name="T24" fmla="*/ 678 w 2508"/>
                <a:gd name="T25" fmla="*/ 1998 h 2578"/>
                <a:gd name="T26" fmla="*/ 731 w 2508"/>
                <a:gd name="T27" fmla="*/ 2169 h 2578"/>
                <a:gd name="T28" fmla="*/ 767 w 2508"/>
                <a:gd name="T29" fmla="*/ 2389 h 2578"/>
                <a:gd name="T30" fmla="*/ 778 w 2508"/>
                <a:gd name="T31" fmla="*/ 2516 h 2578"/>
                <a:gd name="T32" fmla="*/ 630 w 2508"/>
                <a:gd name="T33" fmla="*/ 2574 h 2578"/>
                <a:gd name="T34" fmla="*/ 442 w 2508"/>
                <a:gd name="T35" fmla="*/ 2504 h 2578"/>
                <a:gd name="T36" fmla="*/ 323 w 2508"/>
                <a:gd name="T37" fmla="*/ 2319 h 2578"/>
                <a:gd name="T38" fmla="*/ 286 w 2508"/>
                <a:gd name="T39" fmla="*/ 2095 h 2578"/>
                <a:gd name="T40" fmla="*/ 260 w 2508"/>
                <a:gd name="T41" fmla="*/ 1964 h 2578"/>
                <a:gd name="T42" fmla="*/ 176 w 2508"/>
                <a:gd name="T43" fmla="*/ 1767 h 2578"/>
                <a:gd name="T44" fmla="*/ 71 w 2508"/>
                <a:gd name="T45" fmla="*/ 1528 h 2578"/>
                <a:gd name="T46" fmla="*/ 10 w 2508"/>
                <a:gd name="T47" fmla="*/ 1307 h 2578"/>
                <a:gd name="T48" fmla="*/ 0 w 2508"/>
                <a:gd name="T49" fmla="*/ 1212 h 2578"/>
                <a:gd name="T50" fmla="*/ 11 w 2508"/>
                <a:gd name="T51" fmla="*/ 1099 h 2578"/>
                <a:gd name="T52" fmla="*/ 40 w 2508"/>
                <a:gd name="T53" fmla="*/ 924 h 2578"/>
                <a:gd name="T54" fmla="*/ 40 w 2508"/>
                <a:gd name="T55" fmla="*/ 791 h 2578"/>
                <a:gd name="T56" fmla="*/ 20 w 2508"/>
                <a:gd name="T57" fmla="*/ 642 h 2578"/>
                <a:gd name="T58" fmla="*/ 0 w 2508"/>
                <a:gd name="T59" fmla="*/ 501 h 2578"/>
                <a:gd name="T60" fmla="*/ 11 w 2508"/>
                <a:gd name="T61" fmla="*/ 396 h 2578"/>
                <a:gd name="T62" fmla="*/ 40 w 2508"/>
                <a:gd name="T63" fmla="*/ 282 h 2578"/>
                <a:gd name="T64" fmla="*/ 92 w 2508"/>
                <a:gd name="T65" fmla="*/ 186 h 2578"/>
                <a:gd name="T66" fmla="*/ 193 w 2508"/>
                <a:gd name="T67" fmla="*/ 70 h 2578"/>
                <a:gd name="T68" fmla="*/ 273 w 2508"/>
                <a:gd name="T69" fmla="*/ 18 h 2578"/>
                <a:gd name="T70" fmla="*/ 352 w 2508"/>
                <a:gd name="T71" fmla="*/ 0 h 2578"/>
                <a:gd name="T72" fmla="*/ 420 w 2508"/>
                <a:gd name="T73" fmla="*/ 10 h 2578"/>
                <a:gd name="T74" fmla="*/ 493 w 2508"/>
                <a:gd name="T75" fmla="*/ 63 h 2578"/>
                <a:gd name="T76" fmla="*/ 541 w 2508"/>
                <a:gd name="T77" fmla="*/ 151 h 2578"/>
                <a:gd name="T78" fmla="*/ 579 w 2508"/>
                <a:gd name="T79" fmla="*/ 265 h 2578"/>
                <a:gd name="T80" fmla="*/ 601 w 2508"/>
                <a:gd name="T81" fmla="*/ 449 h 2578"/>
                <a:gd name="T82" fmla="*/ 652 w 2508"/>
                <a:gd name="T83" fmla="*/ 642 h 2578"/>
                <a:gd name="T84" fmla="*/ 667 w 2508"/>
                <a:gd name="T85" fmla="*/ 787 h 2578"/>
                <a:gd name="T86" fmla="*/ 582 w 2508"/>
                <a:gd name="T87" fmla="*/ 1010 h 2578"/>
                <a:gd name="T88" fmla="*/ 611 w 2508"/>
                <a:gd name="T89" fmla="*/ 1132 h 2578"/>
                <a:gd name="T90" fmla="*/ 581 w 2508"/>
                <a:gd name="T91" fmla="*/ 1265 h 2578"/>
                <a:gd name="T92" fmla="*/ 616 w 2508"/>
                <a:gd name="T93" fmla="*/ 1383 h 2578"/>
                <a:gd name="T94" fmla="*/ 727 w 2508"/>
                <a:gd name="T95" fmla="*/ 1437 h 2578"/>
                <a:gd name="T96" fmla="*/ 992 w 2508"/>
                <a:gd name="T97" fmla="*/ 1432 h 2578"/>
                <a:gd name="T98" fmla="*/ 1307 w 2508"/>
                <a:gd name="T99" fmla="*/ 1467 h 2578"/>
                <a:gd name="T100" fmla="*/ 1729 w 2508"/>
                <a:gd name="T101" fmla="*/ 1401 h 2578"/>
                <a:gd name="T102" fmla="*/ 2064 w 2508"/>
                <a:gd name="T103" fmla="*/ 1402 h 25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08" h="2578">
                  <a:moveTo>
                    <a:pt x="2278" y="1448"/>
                  </a:moveTo>
                  <a:lnTo>
                    <a:pt x="2324" y="1585"/>
                  </a:lnTo>
                  <a:lnTo>
                    <a:pt x="2388" y="1706"/>
                  </a:lnTo>
                  <a:lnTo>
                    <a:pt x="2420" y="1751"/>
                  </a:lnTo>
                  <a:lnTo>
                    <a:pt x="2448" y="1798"/>
                  </a:lnTo>
                  <a:lnTo>
                    <a:pt x="2508" y="1860"/>
                  </a:lnTo>
                  <a:lnTo>
                    <a:pt x="2364" y="1840"/>
                  </a:lnTo>
                  <a:lnTo>
                    <a:pt x="2272" y="1791"/>
                  </a:lnTo>
                  <a:lnTo>
                    <a:pt x="2147" y="1774"/>
                  </a:lnTo>
                  <a:lnTo>
                    <a:pt x="2036" y="1763"/>
                  </a:lnTo>
                  <a:lnTo>
                    <a:pt x="1893" y="1734"/>
                  </a:lnTo>
                  <a:lnTo>
                    <a:pt x="1803" y="1751"/>
                  </a:lnTo>
                  <a:lnTo>
                    <a:pt x="1657" y="1737"/>
                  </a:lnTo>
                  <a:lnTo>
                    <a:pt x="1517" y="1706"/>
                  </a:lnTo>
                  <a:lnTo>
                    <a:pt x="1420" y="1703"/>
                  </a:lnTo>
                  <a:lnTo>
                    <a:pt x="1313" y="1715"/>
                  </a:lnTo>
                  <a:lnTo>
                    <a:pt x="1216" y="1729"/>
                  </a:lnTo>
                  <a:lnTo>
                    <a:pt x="1095" y="1755"/>
                  </a:lnTo>
                  <a:lnTo>
                    <a:pt x="981" y="1762"/>
                  </a:lnTo>
                  <a:lnTo>
                    <a:pt x="889" y="1767"/>
                  </a:lnTo>
                  <a:lnTo>
                    <a:pt x="785" y="1778"/>
                  </a:lnTo>
                  <a:lnTo>
                    <a:pt x="684" y="1794"/>
                  </a:lnTo>
                  <a:lnTo>
                    <a:pt x="644" y="1838"/>
                  </a:lnTo>
                  <a:lnTo>
                    <a:pt x="644" y="1890"/>
                  </a:lnTo>
                  <a:lnTo>
                    <a:pt x="647" y="1944"/>
                  </a:lnTo>
                  <a:lnTo>
                    <a:pt x="679" y="2001"/>
                  </a:lnTo>
                  <a:lnTo>
                    <a:pt x="712" y="2076"/>
                  </a:lnTo>
                  <a:lnTo>
                    <a:pt x="732" y="2172"/>
                  </a:lnTo>
                  <a:lnTo>
                    <a:pt x="742" y="2260"/>
                  </a:lnTo>
                  <a:lnTo>
                    <a:pt x="768" y="2393"/>
                  </a:lnTo>
                  <a:lnTo>
                    <a:pt x="797" y="2485"/>
                  </a:lnTo>
                  <a:lnTo>
                    <a:pt x="779" y="2520"/>
                  </a:lnTo>
                  <a:lnTo>
                    <a:pt x="707" y="2560"/>
                  </a:lnTo>
                  <a:lnTo>
                    <a:pt x="631" y="2578"/>
                  </a:lnTo>
                  <a:lnTo>
                    <a:pt x="519" y="2561"/>
                  </a:lnTo>
                  <a:lnTo>
                    <a:pt x="443" y="2508"/>
                  </a:lnTo>
                  <a:lnTo>
                    <a:pt x="375" y="2427"/>
                  </a:lnTo>
                  <a:lnTo>
                    <a:pt x="324" y="2323"/>
                  </a:lnTo>
                  <a:lnTo>
                    <a:pt x="313" y="2225"/>
                  </a:lnTo>
                  <a:lnTo>
                    <a:pt x="286" y="2098"/>
                  </a:lnTo>
                  <a:lnTo>
                    <a:pt x="274" y="2041"/>
                  </a:lnTo>
                  <a:lnTo>
                    <a:pt x="260" y="1967"/>
                  </a:lnTo>
                  <a:lnTo>
                    <a:pt x="231" y="1867"/>
                  </a:lnTo>
                  <a:lnTo>
                    <a:pt x="176" y="1770"/>
                  </a:lnTo>
                  <a:lnTo>
                    <a:pt x="120" y="1653"/>
                  </a:lnTo>
                  <a:lnTo>
                    <a:pt x="71" y="1530"/>
                  </a:lnTo>
                  <a:lnTo>
                    <a:pt x="32" y="1399"/>
                  </a:lnTo>
                  <a:lnTo>
                    <a:pt x="10" y="1309"/>
                  </a:lnTo>
                  <a:lnTo>
                    <a:pt x="4" y="1247"/>
                  </a:lnTo>
                  <a:lnTo>
                    <a:pt x="0" y="1214"/>
                  </a:lnTo>
                  <a:lnTo>
                    <a:pt x="4" y="1151"/>
                  </a:lnTo>
                  <a:lnTo>
                    <a:pt x="11" y="1101"/>
                  </a:lnTo>
                  <a:lnTo>
                    <a:pt x="32" y="1002"/>
                  </a:lnTo>
                  <a:lnTo>
                    <a:pt x="40" y="925"/>
                  </a:lnTo>
                  <a:lnTo>
                    <a:pt x="45" y="856"/>
                  </a:lnTo>
                  <a:lnTo>
                    <a:pt x="40" y="792"/>
                  </a:lnTo>
                  <a:lnTo>
                    <a:pt x="33" y="727"/>
                  </a:lnTo>
                  <a:lnTo>
                    <a:pt x="20" y="643"/>
                  </a:lnTo>
                  <a:lnTo>
                    <a:pt x="9" y="580"/>
                  </a:lnTo>
                  <a:lnTo>
                    <a:pt x="0" y="502"/>
                  </a:lnTo>
                  <a:lnTo>
                    <a:pt x="4" y="447"/>
                  </a:lnTo>
                  <a:lnTo>
                    <a:pt x="11" y="397"/>
                  </a:lnTo>
                  <a:lnTo>
                    <a:pt x="23" y="343"/>
                  </a:lnTo>
                  <a:lnTo>
                    <a:pt x="40" y="282"/>
                  </a:lnTo>
                  <a:lnTo>
                    <a:pt x="66" y="230"/>
                  </a:lnTo>
                  <a:lnTo>
                    <a:pt x="92" y="186"/>
                  </a:lnTo>
                  <a:lnTo>
                    <a:pt x="136" y="126"/>
                  </a:lnTo>
                  <a:lnTo>
                    <a:pt x="193" y="70"/>
                  </a:lnTo>
                  <a:lnTo>
                    <a:pt x="227" y="43"/>
                  </a:lnTo>
                  <a:lnTo>
                    <a:pt x="273" y="18"/>
                  </a:lnTo>
                  <a:lnTo>
                    <a:pt x="316" y="3"/>
                  </a:lnTo>
                  <a:lnTo>
                    <a:pt x="353" y="0"/>
                  </a:lnTo>
                  <a:lnTo>
                    <a:pt x="388" y="3"/>
                  </a:lnTo>
                  <a:lnTo>
                    <a:pt x="421" y="10"/>
                  </a:lnTo>
                  <a:lnTo>
                    <a:pt x="463" y="34"/>
                  </a:lnTo>
                  <a:lnTo>
                    <a:pt x="494" y="63"/>
                  </a:lnTo>
                  <a:lnTo>
                    <a:pt x="520" y="104"/>
                  </a:lnTo>
                  <a:lnTo>
                    <a:pt x="542" y="151"/>
                  </a:lnTo>
                  <a:lnTo>
                    <a:pt x="561" y="205"/>
                  </a:lnTo>
                  <a:lnTo>
                    <a:pt x="580" y="265"/>
                  </a:lnTo>
                  <a:lnTo>
                    <a:pt x="593" y="334"/>
                  </a:lnTo>
                  <a:lnTo>
                    <a:pt x="602" y="450"/>
                  </a:lnTo>
                  <a:lnTo>
                    <a:pt x="623" y="563"/>
                  </a:lnTo>
                  <a:lnTo>
                    <a:pt x="653" y="643"/>
                  </a:lnTo>
                  <a:lnTo>
                    <a:pt x="702" y="730"/>
                  </a:lnTo>
                  <a:lnTo>
                    <a:pt x="668" y="788"/>
                  </a:lnTo>
                  <a:lnTo>
                    <a:pt x="614" y="916"/>
                  </a:lnTo>
                  <a:lnTo>
                    <a:pt x="583" y="1012"/>
                  </a:lnTo>
                  <a:lnTo>
                    <a:pt x="602" y="1070"/>
                  </a:lnTo>
                  <a:lnTo>
                    <a:pt x="612" y="1134"/>
                  </a:lnTo>
                  <a:lnTo>
                    <a:pt x="588" y="1209"/>
                  </a:lnTo>
                  <a:lnTo>
                    <a:pt x="582" y="1267"/>
                  </a:lnTo>
                  <a:lnTo>
                    <a:pt x="593" y="1328"/>
                  </a:lnTo>
                  <a:lnTo>
                    <a:pt x="617" y="1385"/>
                  </a:lnTo>
                  <a:lnTo>
                    <a:pt x="647" y="1422"/>
                  </a:lnTo>
                  <a:lnTo>
                    <a:pt x="728" y="1439"/>
                  </a:lnTo>
                  <a:lnTo>
                    <a:pt x="857" y="1439"/>
                  </a:lnTo>
                  <a:lnTo>
                    <a:pt x="994" y="1434"/>
                  </a:lnTo>
                  <a:lnTo>
                    <a:pt x="1105" y="1464"/>
                  </a:lnTo>
                  <a:lnTo>
                    <a:pt x="1309" y="1469"/>
                  </a:lnTo>
                  <a:lnTo>
                    <a:pt x="1507" y="1440"/>
                  </a:lnTo>
                  <a:lnTo>
                    <a:pt x="1732" y="1403"/>
                  </a:lnTo>
                  <a:lnTo>
                    <a:pt x="1896" y="1396"/>
                  </a:lnTo>
                  <a:lnTo>
                    <a:pt x="2067" y="1404"/>
                  </a:lnTo>
                  <a:lnTo>
                    <a:pt x="2277" y="1446"/>
                  </a:lnTo>
                </a:path>
              </a:pathLst>
            </a:custGeom>
            <a:gradFill rotWithShape="0">
              <a:gsLst>
                <a:gs pos="0">
                  <a:srgbClr val="FF459B"/>
                </a:gs>
                <a:gs pos="100000">
                  <a:srgbClr val="FFD9D9"/>
                </a:gs>
              </a:gsLst>
              <a:lin ang="135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  <p:sp>
          <p:nvSpPr>
            <p:cNvPr id="11268" name="Freeform 4"/>
            <p:cNvSpPr>
              <a:spLocks noChangeArrowheads="1"/>
            </p:cNvSpPr>
            <p:nvPr/>
          </p:nvSpPr>
          <p:spPr bwMode="auto">
            <a:xfrm>
              <a:off x="2455" y="2746"/>
              <a:ext cx="1942" cy="1014"/>
            </a:xfrm>
            <a:custGeom>
              <a:avLst/>
              <a:gdLst>
                <a:gd name="G0" fmla="+- 1 0 0"/>
                <a:gd name="G1" fmla="+- 1 0 0"/>
                <a:gd name="G2" fmla="+- 1 0 0"/>
                <a:gd name="G3" fmla="+- 1 0 0"/>
                <a:gd name="G4" fmla="+- 40 0 0"/>
                <a:gd name="G5" fmla="*/ 1 39069 35328"/>
                <a:gd name="G6" fmla="+- 1 0 0"/>
                <a:gd name="G7" fmla="+- 362 0 0"/>
                <a:gd name="G8" fmla="+- 1 0 0"/>
                <a:gd name="G9" fmla="+- 1 0 0"/>
                <a:gd name="G10" fmla="+- 1 0 0"/>
                <a:gd name="G11" fmla="+- 1 0 0"/>
                <a:gd name="G12" fmla="+- 1 0 0"/>
                <a:gd name="G13" fmla="+- 1 0 0"/>
                <a:gd name="G14" fmla="+- 1 0 0"/>
                <a:gd name="G15" fmla="+- 1 0 0"/>
                <a:gd name="G16" fmla="+- 1 0 0"/>
                <a:gd name="G17" fmla="+- 1 0 0"/>
                <a:gd name="G18" fmla="+- 1 0 0"/>
                <a:gd name="G19" fmla="+- 1 0 0"/>
                <a:gd name="G20" fmla="+- 1 0 0"/>
                <a:gd name="G21" fmla="+- 1 0 0"/>
                <a:gd name="G22" fmla="+- 1 0 0"/>
                <a:gd name="G23" fmla="+- 1 0 0"/>
                <a:gd name="G24" fmla="+- 1 0 0"/>
                <a:gd name="G25" fmla="+- 1 0 0"/>
                <a:gd name="G26" fmla="+- 1 0 0"/>
                <a:gd name="G27" fmla="*/ 1 65535 32768"/>
                <a:gd name="G28" fmla="+- 1 0 0"/>
                <a:gd name="G29" fmla="+- 823 0 0"/>
                <a:gd name="G30" fmla="+- 705 0 0"/>
                <a:gd name="G31" fmla="+- 657 0 0"/>
                <a:gd name="G32" fmla="+- 546 0 0"/>
                <a:gd name="G33" fmla="+- 435 0 0"/>
                <a:gd name="G34" fmla="+- 322 0 0"/>
                <a:gd name="G35" fmla="+- 311 0 0"/>
                <a:gd name="T0" fmla="*/ 213 w 1526"/>
                <a:gd name="T1" fmla="*/ 1015 h 911"/>
                <a:gd name="T2" fmla="*/ 192 w 1526"/>
                <a:gd name="T3" fmla="*/ 865 h 911"/>
                <a:gd name="T4" fmla="*/ 160 w 1526"/>
                <a:gd name="T5" fmla="*/ 777 h 911"/>
                <a:gd name="T6" fmla="*/ 120 w 1526"/>
                <a:gd name="T7" fmla="*/ 647 h 911"/>
                <a:gd name="T8" fmla="*/ 101 w 1526"/>
                <a:gd name="T9" fmla="*/ 508 h 911"/>
                <a:gd name="T10" fmla="*/ 73 w 1526"/>
                <a:gd name="T11" fmla="*/ 374 h 911"/>
                <a:gd name="T12" fmla="*/ 52 w 1526"/>
                <a:gd name="T13" fmla="*/ 322 h 911"/>
                <a:gd name="T14" fmla="*/ 11 w 1526"/>
                <a:gd name="T15" fmla="*/ 245 h 911"/>
                <a:gd name="T16" fmla="*/ 0 w 1526"/>
                <a:gd name="T17" fmla="*/ 182 h 911"/>
                <a:gd name="T18" fmla="*/ 4 w 1526"/>
                <a:gd name="T19" fmla="*/ 140 h 911"/>
                <a:gd name="T20" fmla="*/ 20 w 1526"/>
                <a:gd name="T21" fmla="*/ 114 h 911"/>
                <a:gd name="T22" fmla="*/ 52 w 1526"/>
                <a:gd name="T23" fmla="*/ 95 h 911"/>
                <a:gd name="T24" fmla="*/ 132 w 1526"/>
                <a:gd name="T25" fmla="*/ 77 h 911"/>
                <a:gd name="T26" fmla="*/ 224 w 1526"/>
                <a:gd name="T27" fmla="*/ 70 h 911"/>
                <a:gd name="T28" fmla="*/ 332 w 1526"/>
                <a:gd name="T29" fmla="*/ 59 h 911"/>
                <a:gd name="T30" fmla="*/ 461 w 1526"/>
                <a:gd name="T31" fmla="*/ 52 h 911"/>
                <a:gd name="T32" fmla="*/ 541 w 1526"/>
                <a:gd name="T33" fmla="*/ 35 h 911"/>
                <a:gd name="T34" fmla="*/ 653 w 1526"/>
                <a:gd name="T35" fmla="*/ 18 h 911"/>
                <a:gd name="T36" fmla="*/ 700 w 1526"/>
                <a:gd name="T37" fmla="*/ 7 h 911"/>
                <a:gd name="T38" fmla="*/ 773 w 1526"/>
                <a:gd name="T39" fmla="*/ 0 h 911"/>
                <a:gd name="T40" fmla="*/ 861 w 1526"/>
                <a:gd name="T41" fmla="*/ 0 h 911"/>
                <a:gd name="T42" fmla="*/ 893 w 1526"/>
                <a:gd name="T43" fmla="*/ 7 h 911"/>
                <a:gd name="T44" fmla="*/ 1001 w 1526"/>
                <a:gd name="T45" fmla="*/ 35 h 911"/>
                <a:gd name="T46" fmla="*/ 1081 w 1526"/>
                <a:gd name="T47" fmla="*/ 42 h 911"/>
                <a:gd name="T48" fmla="*/ 1154 w 1526"/>
                <a:gd name="T49" fmla="*/ 52 h 911"/>
                <a:gd name="T50" fmla="*/ 1245 w 1526"/>
                <a:gd name="T51" fmla="*/ 35 h 911"/>
                <a:gd name="T52" fmla="*/ 1333 w 1526"/>
                <a:gd name="T53" fmla="*/ 52 h 911"/>
                <a:gd name="T54" fmla="*/ 1445 w 1526"/>
                <a:gd name="T55" fmla="*/ 70 h 911"/>
                <a:gd name="T56" fmla="*/ 1542 w 1526"/>
                <a:gd name="T57" fmla="*/ 77 h 911"/>
                <a:gd name="T58" fmla="*/ 1634 w 1526"/>
                <a:gd name="T59" fmla="*/ 91 h 911"/>
                <a:gd name="T60" fmla="*/ 1721 w 1526"/>
                <a:gd name="T61" fmla="*/ 131 h 911"/>
                <a:gd name="T62" fmla="*/ 1882 w 1526"/>
                <a:gd name="T63" fmla="*/ 165 h 911"/>
                <a:gd name="T64" fmla="*/ 1943 w 1526"/>
                <a:gd name="T65" fmla="*/ 312 h 911"/>
                <a:gd name="T66" fmla="*/ 1446 w 1526"/>
                <a:gd name="T67" fmla="*/ 533 h 911"/>
                <a:gd name="T68" fmla="*/ 812 w 1526"/>
                <a:gd name="T69" fmla="*/ 626 h 911"/>
                <a:gd name="T70" fmla="*/ 530 w 1526"/>
                <a:gd name="T71" fmla="*/ 847 h 9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526" h="911">
                  <a:moveTo>
                    <a:pt x="167" y="911"/>
                  </a:moveTo>
                  <a:lnTo>
                    <a:pt x="151" y="776"/>
                  </a:lnTo>
                  <a:lnTo>
                    <a:pt x="126" y="697"/>
                  </a:lnTo>
                  <a:lnTo>
                    <a:pt x="94" y="581"/>
                  </a:lnTo>
                  <a:lnTo>
                    <a:pt x="79" y="456"/>
                  </a:lnTo>
                  <a:lnTo>
                    <a:pt x="57" y="336"/>
                  </a:lnTo>
                  <a:lnTo>
                    <a:pt x="41" y="289"/>
                  </a:lnTo>
                  <a:lnTo>
                    <a:pt x="9" y="220"/>
                  </a:lnTo>
                  <a:lnTo>
                    <a:pt x="0" y="163"/>
                  </a:lnTo>
                  <a:lnTo>
                    <a:pt x="3" y="126"/>
                  </a:lnTo>
                  <a:lnTo>
                    <a:pt x="16" y="102"/>
                  </a:lnTo>
                  <a:lnTo>
                    <a:pt x="41" y="85"/>
                  </a:lnTo>
                  <a:lnTo>
                    <a:pt x="104" y="69"/>
                  </a:lnTo>
                  <a:lnTo>
                    <a:pt x="176" y="63"/>
                  </a:lnTo>
                  <a:lnTo>
                    <a:pt x="261" y="53"/>
                  </a:lnTo>
                  <a:lnTo>
                    <a:pt x="362" y="47"/>
                  </a:lnTo>
                  <a:lnTo>
                    <a:pt x="425" y="31"/>
                  </a:lnTo>
                  <a:lnTo>
                    <a:pt x="513" y="16"/>
                  </a:lnTo>
                  <a:lnTo>
                    <a:pt x="550" y="6"/>
                  </a:lnTo>
                  <a:lnTo>
                    <a:pt x="607" y="0"/>
                  </a:lnTo>
                  <a:lnTo>
                    <a:pt x="676" y="0"/>
                  </a:lnTo>
                  <a:lnTo>
                    <a:pt x="701" y="6"/>
                  </a:lnTo>
                  <a:lnTo>
                    <a:pt x="786" y="31"/>
                  </a:lnTo>
                  <a:lnTo>
                    <a:pt x="849" y="38"/>
                  </a:lnTo>
                  <a:lnTo>
                    <a:pt x="906" y="47"/>
                  </a:lnTo>
                  <a:lnTo>
                    <a:pt x="978" y="31"/>
                  </a:lnTo>
                  <a:lnTo>
                    <a:pt x="1047" y="47"/>
                  </a:lnTo>
                  <a:lnTo>
                    <a:pt x="1135" y="63"/>
                  </a:lnTo>
                  <a:lnTo>
                    <a:pt x="1211" y="69"/>
                  </a:lnTo>
                  <a:lnTo>
                    <a:pt x="1283" y="82"/>
                  </a:lnTo>
                  <a:lnTo>
                    <a:pt x="1352" y="118"/>
                  </a:lnTo>
                  <a:lnTo>
                    <a:pt x="1478" y="148"/>
                  </a:lnTo>
                  <a:lnTo>
                    <a:pt x="1526" y="280"/>
                  </a:lnTo>
                  <a:lnTo>
                    <a:pt x="1136" y="478"/>
                  </a:lnTo>
                  <a:lnTo>
                    <a:pt x="638" y="562"/>
                  </a:lnTo>
                  <a:lnTo>
                    <a:pt x="416" y="760"/>
                  </a:lnTo>
                </a:path>
              </a:pathLst>
            </a:custGeom>
            <a:gradFill rotWithShape="0">
              <a:gsLst>
                <a:gs pos="0">
                  <a:srgbClr val="DDD800"/>
                </a:gs>
                <a:gs pos="100000">
                  <a:srgbClr val="FFFFCC"/>
                </a:gs>
              </a:gsLst>
              <a:lin ang="108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  <p:sp>
          <p:nvSpPr>
            <p:cNvPr id="11269" name="Freeform 5"/>
            <p:cNvSpPr>
              <a:spLocks noChangeArrowheads="1"/>
            </p:cNvSpPr>
            <p:nvPr/>
          </p:nvSpPr>
          <p:spPr bwMode="auto">
            <a:xfrm>
              <a:off x="2040" y="2888"/>
              <a:ext cx="576" cy="731"/>
            </a:xfrm>
            <a:custGeom>
              <a:avLst/>
              <a:gdLst>
                <a:gd name="G0" fmla="+- 1 0 0"/>
                <a:gd name="G1" fmla="+- 1 0 0"/>
                <a:gd name="G2" fmla="+- 1 0 0"/>
                <a:gd name="G3" fmla="+- 1 0 0"/>
                <a:gd name="G4" fmla="*/ 1 9597 15648"/>
                <a:gd name="G5" fmla="+- 1 0 0"/>
                <a:gd name="G6" fmla="+- 1 0 0"/>
                <a:gd name="G7" fmla="*/ 1 0 0"/>
                <a:gd name="G8" fmla="+- 1 0 0"/>
                <a:gd name="G9" fmla="+- 1 0 0"/>
                <a:gd name="G10" fmla="+- 1 0 0"/>
                <a:gd name="G11" fmla="+- 36864 0 0"/>
                <a:gd name="G12" fmla="*/ 1 0 0"/>
                <a:gd name="G13" fmla="*/ 1 35987 55552"/>
                <a:gd name="G14" fmla="*/ G13 1 180"/>
                <a:gd name="G15" fmla="*/ G12 1 G14"/>
                <a:gd name="G16" fmla="+- 65401 0 0"/>
                <a:gd name="T0" fmla="*/ 576 w 20000"/>
                <a:gd name="T1" fmla="*/ 633 h 20000"/>
                <a:gd name="T2" fmla="*/ 544 w 20000"/>
                <a:gd name="T3" fmla="*/ 679 h 20000"/>
                <a:gd name="T4" fmla="*/ 484 w 20000"/>
                <a:gd name="T5" fmla="*/ 714 h 20000"/>
                <a:gd name="T6" fmla="*/ 400 w 20000"/>
                <a:gd name="T7" fmla="*/ 731 h 20000"/>
                <a:gd name="T8" fmla="*/ 304 w 20000"/>
                <a:gd name="T9" fmla="*/ 714 h 20000"/>
                <a:gd name="T10" fmla="*/ 224 w 20000"/>
                <a:gd name="T11" fmla="*/ 661 h 20000"/>
                <a:gd name="T12" fmla="*/ 156 w 20000"/>
                <a:gd name="T13" fmla="*/ 581 h 20000"/>
                <a:gd name="T14" fmla="*/ 104 w 20000"/>
                <a:gd name="T15" fmla="*/ 476 h 20000"/>
                <a:gd name="T16" fmla="*/ 96 w 20000"/>
                <a:gd name="T17" fmla="*/ 381 h 20000"/>
                <a:gd name="T18" fmla="*/ 76 w 20000"/>
                <a:gd name="T19" fmla="*/ 301 h 20000"/>
                <a:gd name="T20" fmla="*/ 64 w 20000"/>
                <a:gd name="T21" fmla="*/ 241 h 20000"/>
                <a:gd name="T22" fmla="*/ 56 w 20000"/>
                <a:gd name="T23" fmla="*/ 178 h 20000"/>
                <a:gd name="T24" fmla="*/ 36 w 20000"/>
                <a:gd name="T25" fmla="*/ 91 h 20000"/>
                <a:gd name="T26" fmla="*/ 0 w 20000"/>
                <a:gd name="T27" fmla="*/ 0 h 200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000" h="20000">
                  <a:moveTo>
                    <a:pt x="19977" y="17307"/>
                  </a:moveTo>
                  <a:lnTo>
                    <a:pt x="18867" y="18550"/>
                  </a:lnTo>
                  <a:lnTo>
                    <a:pt x="16786" y="19506"/>
                  </a:lnTo>
                  <a:lnTo>
                    <a:pt x="13873" y="19984"/>
                  </a:lnTo>
                  <a:lnTo>
                    <a:pt x="10543" y="19506"/>
                  </a:lnTo>
                  <a:lnTo>
                    <a:pt x="7769" y="18072"/>
                  </a:lnTo>
                  <a:lnTo>
                    <a:pt x="5410" y="15873"/>
                  </a:lnTo>
                  <a:lnTo>
                    <a:pt x="3607" y="13004"/>
                  </a:lnTo>
                  <a:lnTo>
                    <a:pt x="3329" y="10422"/>
                  </a:lnTo>
                  <a:lnTo>
                    <a:pt x="2636" y="8223"/>
                  </a:lnTo>
                  <a:lnTo>
                    <a:pt x="2220" y="6598"/>
                  </a:lnTo>
                  <a:lnTo>
                    <a:pt x="1942" y="4876"/>
                  </a:lnTo>
                  <a:lnTo>
                    <a:pt x="1249" y="2486"/>
                  </a:lnTo>
                  <a:lnTo>
                    <a:pt x="0" y="0"/>
                  </a:lnTo>
                </a:path>
              </a:pathLst>
            </a:custGeom>
            <a:noFill/>
            <a:ln w="19080" cap="flat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  <p:sp>
          <p:nvSpPr>
            <p:cNvPr id="11270" name="Freeform 6"/>
            <p:cNvSpPr>
              <a:spLocks noChangeArrowheads="1"/>
            </p:cNvSpPr>
            <p:nvPr/>
          </p:nvSpPr>
          <p:spPr bwMode="auto">
            <a:xfrm>
              <a:off x="1824" y="1046"/>
              <a:ext cx="690" cy="1958"/>
            </a:xfrm>
            <a:custGeom>
              <a:avLst/>
              <a:gdLst>
                <a:gd name="G0" fmla="+- 1 0 0"/>
                <a:gd name="G1" fmla="+- 180 0 0"/>
                <a:gd name="G2" fmla="+- 1 0 0"/>
                <a:gd name="G3" fmla="*/ 1 38179 25408"/>
                <a:gd name="G4" fmla="+- 112 0 0"/>
                <a:gd name="G5" fmla="+- 1 0 0"/>
                <a:gd name="G6" fmla="+- 1 0 0"/>
                <a:gd name="G7" fmla="+- 1 0 0"/>
                <a:gd name="G8" fmla="+- 1 0 0"/>
                <a:gd name="G9" fmla="+- 100 0 0"/>
                <a:gd name="G10" fmla="+- 1 0 0"/>
                <a:gd name="G11" fmla="+- 1 0 0"/>
                <a:gd name="G12" fmla="+- 1 0 0"/>
                <a:gd name="G13" fmla="+- 1 0 0"/>
                <a:gd name="G14" fmla="+- 1 0 0"/>
                <a:gd name="G15" fmla="*/ 1 0 0"/>
                <a:gd name="G16" fmla="+- 1 0 0"/>
                <a:gd name="G17" fmla="+- 1 0 0"/>
                <a:gd name="G18" fmla="+- 1 0 0"/>
                <a:gd name="G19" fmla="+- 1 0 0"/>
                <a:gd name="G20" fmla="+- 1 0 0"/>
                <a:gd name="G21" fmla="+- 1 0 0"/>
                <a:gd name="G22" fmla="+- 1 0 0"/>
                <a:gd name="G23" fmla="+- 1 0 0"/>
                <a:gd name="G24" fmla="+- 1 0 0"/>
                <a:gd name="G25" fmla="+- 1 0 0"/>
                <a:gd name="G26" fmla="+- 1 0 0"/>
                <a:gd name="G27" fmla="+- 1 0 0"/>
                <a:gd name="G28" fmla="+- 1 0 0"/>
                <a:gd name="G29" fmla="+- 1 0 0"/>
                <a:gd name="G30" fmla="+- 1 0 0"/>
                <a:gd name="G31" fmla="+- 1 0 0"/>
                <a:gd name="G32" fmla="+- 1 0 0"/>
                <a:gd name="G33" fmla="*/ 1 65535 32768"/>
                <a:gd name="G34" fmla="+- 1 0 0"/>
                <a:gd name="G35" fmla="+- 1729 0 0"/>
                <a:gd name="G36" fmla="+- 1690 0 0"/>
                <a:gd name="G37" fmla="+- 1648 0 0"/>
                <a:gd name="G38" fmla="+- 1578 0 0"/>
                <a:gd name="G39" fmla="+- 1495 0 0"/>
                <a:gd name="G40" fmla="+- 1386 0 0"/>
                <a:gd name="G41" fmla="+- 1303 0 0"/>
                <a:gd name="G42" fmla="+- 1245 0 0"/>
                <a:gd name="G43" fmla="+- 1208 0 0"/>
                <a:gd name="T0" fmla="*/ 300 w 1038"/>
                <a:gd name="T1" fmla="*/ 1959 h 3348"/>
                <a:gd name="T2" fmla="*/ 230 w 1038"/>
                <a:gd name="T3" fmla="*/ 1864 h 3348"/>
                <a:gd name="T4" fmla="*/ 174 w 1038"/>
                <a:gd name="T5" fmla="*/ 1768 h 3348"/>
                <a:gd name="T6" fmla="*/ 120 w 1038"/>
                <a:gd name="T7" fmla="*/ 1650 h 3348"/>
                <a:gd name="T8" fmla="*/ 72 w 1038"/>
                <a:gd name="T9" fmla="*/ 1527 h 3348"/>
                <a:gd name="T10" fmla="*/ 32 w 1038"/>
                <a:gd name="T11" fmla="*/ 1397 h 3348"/>
                <a:gd name="T12" fmla="*/ 11 w 1038"/>
                <a:gd name="T13" fmla="*/ 1306 h 3348"/>
                <a:gd name="T14" fmla="*/ 3 w 1038"/>
                <a:gd name="T15" fmla="*/ 1245 h 3348"/>
                <a:gd name="T16" fmla="*/ 0 w 1038"/>
                <a:gd name="T17" fmla="*/ 1211 h 3348"/>
                <a:gd name="T18" fmla="*/ 3 w 1038"/>
                <a:gd name="T19" fmla="*/ 1148 h 3348"/>
                <a:gd name="T20" fmla="*/ 12 w 1038"/>
                <a:gd name="T21" fmla="*/ 1099 h 3348"/>
                <a:gd name="T22" fmla="*/ 32 w 1038"/>
                <a:gd name="T23" fmla="*/ 1001 h 3348"/>
                <a:gd name="T24" fmla="*/ 40 w 1038"/>
                <a:gd name="T25" fmla="*/ 923 h 3348"/>
                <a:gd name="T26" fmla="*/ 45 w 1038"/>
                <a:gd name="T27" fmla="*/ 855 h 3348"/>
                <a:gd name="T28" fmla="*/ 40 w 1038"/>
                <a:gd name="T29" fmla="*/ 790 h 3348"/>
                <a:gd name="T30" fmla="*/ 33 w 1038"/>
                <a:gd name="T31" fmla="*/ 725 h 3348"/>
                <a:gd name="T32" fmla="*/ 20 w 1038"/>
                <a:gd name="T33" fmla="*/ 642 h 3348"/>
                <a:gd name="T34" fmla="*/ 9 w 1038"/>
                <a:gd name="T35" fmla="*/ 579 h 3348"/>
                <a:gd name="T36" fmla="*/ 0 w 1038"/>
                <a:gd name="T37" fmla="*/ 502 h 3348"/>
                <a:gd name="T38" fmla="*/ 3 w 1038"/>
                <a:gd name="T39" fmla="*/ 446 h 3348"/>
                <a:gd name="T40" fmla="*/ 12 w 1038"/>
                <a:gd name="T41" fmla="*/ 397 h 3348"/>
                <a:gd name="T42" fmla="*/ 23 w 1038"/>
                <a:gd name="T43" fmla="*/ 342 h 3348"/>
                <a:gd name="T44" fmla="*/ 40 w 1038"/>
                <a:gd name="T45" fmla="*/ 281 h 3348"/>
                <a:gd name="T46" fmla="*/ 67 w 1038"/>
                <a:gd name="T47" fmla="*/ 230 h 3348"/>
                <a:gd name="T48" fmla="*/ 92 w 1038"/>
                <a:gd name="T49" fmla="*/ 186 h 3348"/>
                <a:gd name="T50" fmla="*/ 136 w 1038"/>
                <a:gd name="T51" fmla="*/ 126 h 3348"/>
                <a:gd name="T52" fmla="*/ 192 w 1038"/>
                <a:gd name="T53" fmla="*/ 70 h 3348"/>
                <a:gd name="T54" fmla="*/ 226 w 1038"/>
                <a:gd name="T55" fmla="*/ 42 h 3348"/>
                <a:gd name="T56" fmla="*/ 272 w 1038"/>
                <a:gd name="T57" fmla="*/ 18 h 3348"/>
                <a:gd name="T58" fmla="*/ 314 w 1038"/>
                <a:gd name="T59" fmla="*/ 4 h 3348"/>
                <a:gd name="T60" fmla="*/ 351 w 1038"/>
                <a:gd name="T61" fmla="*/ 0 h 3348"/>
                <a:gd name="T62" fmla="*/ 386 w 1038"/>
                <a:gd name="T63" fmla="*/ 4 h 3348"/>
                <a:gd name="T64" fmla="*/ 419 w 1038"/>
                <a:gd name="T65" fmla="*/ 11 h 3348"/>
                <a:gd name="T66" fmla="*/ 462 w 1038"/>
                <a:gd name="T67" fmla="*/ 33 h 3348"/>
                <a:gd name="T68" fmla="*/ 491 w 1038"/>
                <a:gd name="T69" fmla="*/ 63 h 3348"/>
                <a:gd name="T70" fmla="*/ 518 w 1038"/>
                <a:gd name="T71" fmla="*/ 104 h 3348"/>
                <a:gd name="T72" fmla="*/ 539 w 1038"/>
                <a:gd name="T73" fmla="*/ 151 h 3348"/>
                <a:gd name="T74" fmla="*/ 560 w 1038"/>
                <a:gd name="T75" fmla="*/ 205 h 3348"/>
                <a:gd name="T76" fmla="*/ 578 w 1038"/>
                <a:gd name="T77" fmla="*/ 265 h 3348"/>
                <a:gd name="T78" fmla="*/ 591 w 1038"/>
                <a:gd name="T79" fmla="*/ 334 h 3348"/>
                <a:gd name="T80" fmla="*/ 599 w 1038"/>
                <a:gd name="T81" fmla="*/ 449 h 3348"/>
                <a:gd name="T82" fmla="*/ 619 w 1038"/>
                <a:gd name="T83" fmla="*/ 562 h 3348"/>
                <a:gd name="T84" fmla="*/ 651 w 1038"/>
                <a:gd name="T85" fmla="*/ 642 h 3348"/>
                <a:gd name="T86" fmla="*/ 691 w 1038"/>
                <a:gd name="T87" fmla="*/ 720 h 33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038" h="3348">
                  <a:moveTo>
                    <a:pt x="450" y="3348"/>
                  </a:moveTo>
                  <a:lnTo>
                    <a:pt x="346" y="3186"/>
                  </a:lnTo>
                  <a:lnTo>
                    <a:pt x="262" y="3021"/>
                  </a:lnTo>
                  <a:lnTo>
                    <a:pt x="180" y="2820"/>
                  </a:lnTo>
                  <a:lnTo>
                    <a:pt x="108" y="2610"/>
                  </a:lnTo>
                  <a:lnTo>
                    <a:pt x="48" y="2388"/>
                  </a:lnTo>
                  <a:lnTo>
                    <a:pt x="16" y="2232"/>
                  </a:lnTo>
                  <a:lnTo>
                    <a:pt x="4" y="2127"/>
                  </a:lnTo>
                  <a:lnTo>
                    <a:pt x="0" y="2070"/>
                  </a:lnTo>
                  <a:lnTo>
                    <a:pt x="4" y="1962"/>
                  </a:lnTo>
                  <a:lnTo>
                    <a:pt x="18" y="1878"/>
                  </a:lnTo>
                  <a:lnTo>
                    <a:pt x="48" y="1710"/>
                  </a:lnTo>
                  <a:lnTo>
                    <a:pt x="60" y="1578"/>
                  </a:lnTo>
                  <a:lnTo>
                    <a:pt x="67" y="1461"/>
                  </a:lnTo>
                  <a:lnTo>
                    <a:pt x="60" y="1350"/>
                  </a:lnTo>
                  <a:lnTo>
                    <a:pt x="49" y="1239"/>
                  </a:lnTo>
                  <a:lnTo>
                    <a:pt x="30" y="1098"/>
                  </a:lnTo>
                  <a:lnTo>
                    <a:pt x="13" y="990"/>
                  </a:lnTo>
                  <a:lnTo>
                    <a:pt x="0" y="858"/>
                  </a:lnTo>
                  <a:lnTo>
                    <a:pt x="4" y="762"/>
                  </a:lnTo>
                  <a:lnTo>
                    <a:pt x="18" y="678"/>
                  </a:lnTo>
                  <a:lnTo>
                    <a:pt x="34" y="585"/>
                  </a:lnTo>
                  <a:lnTo>
                    <a:pt x="60" y="480"/>
                  </a:lnTo>
                  <a:lnTo>
                    <a:pt x="100" y="393"/>
                  </a:lnTo>
                  <a:lnTo>
                    <a:pt x="138" y="318"/>
                  </a:lnTo>
                  <a:lnTo>
                    <a:pt x="205" y="216"/>
                  </a:lnTo>
                  <a:lnTo>
                    <a:pt x="288" y="120"/>
                  </a:lnTo>
                  <a:lnTo>
                    <a:pt x="340" y="72"/>
                  </a:lnTo>
                  <a:lnTo>
                    <a:pt x="408" y="30"/>
                  </a:lnTo>
                  <a:lnTo>
                    <a:pt x="472" y="6"/>
                  </a:lnTo>
                  <a:lnTo>
                    <a:pt x="528" y="0"/>
                  </a:lnTo>
                  <a:lnTo>
                    <a:pt x="580" y="6"/>
                  </a:lnTo>
                  <a:lnTo>
                    <a:pt x="630" y="18"/>
                  </a:lnTo>
                  <a:lnTo>
                    <a:pt x="694" y="57"/>
                  </a:lnTo>
                  <a:lnTo>
                    <a:pt x="738" y="108"/>
                  </a:lnTo>
                  <a:lnTo>
                    <a:pt x="778" y="177"/>
                  </a:lnTo>
                  <a:lnTo>
                    <a:pt x="810" y="258"/>
                  </a:lnTo>
                  <a:lnTo>
                    <a:pt x="841" y="351"/>
                  </a:lnTo>
                  <a:lnTo>
                    <a:pt x="868" y="453"/>
                  </a:lnTo>
                  <a:lnTo>
                    <a:pt x="888" y="570"/>
                  </a:lnTo>
                  <a:lnTo>
                    <a:pt x="900" y="768"/>
                  </a:lnTo>
                  <a:lnTo>
                    <a:pt x="930" y="960"/>
                  </a:lnTo>
                  <a:lnTo>
                    <a:pt x="978" y="1098"/>
                  </a:lnTo>
                  <a:lnTo>
                    <a:pt x="1038" y="1230"/>
                  </a:lnTo>
                </a:path>
              </a:pathLst>
            </a:custGeom>
            <a:noFill/>
            <a:ln w="19080" cap="flat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  <p:sp>
          <p:nvSpPr>
            <p:cNvPr id="11271" name="Freeform 7"/>
            <p:cNvSpPr>
              <a:spLocks noChangeArrowheads="1"/>
            </p:cNvSpPr>
            <p:nvPr/>
          </p:nvSpPr>
          <p:spPr bwMode="auto">
            <a:xfrm>
              <a:off x="2017" y="1990"/>
              <a:ext cx="224" cy="933"/>
            </a:xfrm>
            <a:custGeom>
              <a:avLst/>
              <a:gdLst>
                <a:gd name="G0" fmla="+- 1 0 0"/>
                <a:gd name="G1" fmla="+- 1 0 0"/>
                <a:gd name="G2" fmla="+- 1 0 0"/>
                <a:gd name="G3" fmla="+- 1 0 0"/>
                <a:gd name="G4" fmla="+- 108 0 0"/>
                <a:gd name="G5" fmla="*/ 1 42747 57218"/>
                <a:gd name="G6" fmla="+- 1 0 0"/>
                <a:gd name="G7" fmla="+- 1 0 0"/>
                <a:gd name="G8" fmla="+- 1 0 0"/>
                <a:gd name="G9" fmla="+- 1 0 0"/>
                <a:gd name="G10" fmla="+- 1 0 0"/>
                <a:gd name="G11" fmla="+- 1 0 0"/>
                <a:gd name="G12" fmla="*/ 1 65535 32768"/>
                <a:gd name="G13" fmla="*/ 1 54367 49408"/>
                <a:gd name="G14" fmla="+- 746 0 0"/>
                <a:gd name="G15" fmla="+- 738 0 0"/>
                <a:gd name="T0" fmla="*/ 225 w 342"/>
                <a:gd name="T1" fmla="*/ 934 h 1602"/>
                <a:gd name="T2" fmla="*/ 188 w 342"/>
                <a:gd name="T3" fmla="*/ 876 h 1602"/>
                <a:gd name="T4" fmla="*/ 138 w 342"/>
                <a:gd name="T5" fmla="*/ 794 h 1602"/>
                <a:gd name="T6" fmla="*/ 103 w 342"/>
                <a:gd name="T7" fmla="*/ 728 h 1602"/>
                <a:gd name="T8" fmla="*/ 72 w 342"/>
                <a:gd name="T9" fmla="*/ 663 h 1602"/>
                <a:gd name="T10" fmla="*/ 39 w 342"/>
                <a:gd name="T11" fmla="*/ 584 h 1602"/>
                <a:gd name="T12" fmla="*/ 20 w 342"/>
                <a:gd name="T13" fmla="*/ 525 h 1602"/>
                <a:gd name="T14" fmla="*/ 8 w 342"/>
                <a:gd name="T15" fmla="*/ 472 h 1602"/>
                <a:gd name="T16" fmla="*/ 0 w 342"/>
                <a:gd name="T17" fmla="*/ 402 h 1602"/>
                <a:gd name="T18" fmla="*/ 0 w 342"/>
                <a:gd name="T19" fmla="*/ 339 h 1602"/>
                <a:gd name="T20" fmla="*/ 8 w 342"/>
                <a:gd name="T21" fmla="*/ 269 h 1602"/>
                <a:gd name="T22" fmla="*/ 24 w 342"/>
                <a:gd name="T23" fmla="*/ 213 h 1602"/>
                <a:gd name="T24" fmla="*/ 48 w 342"/>
                <a:gd name="T25" fmla="*/ 168 h 1602"/>
                <a:gd name="T26" fmla="*/ 80 w 342"/>
                <a:gd name="T27" fmla="*/ 122 h 1602"/>
                <a:gd name="T28" fmla="*/ 119 w 342"/>
                <a:gd name="T29" fmla="*/ 73 h 1602"/>
                <a:gd name="T30" fmla="*/ 186 w 342"/>
                <a:gd name="T31" fmla="*/ 0 h 16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42" h="1602">
                  <a:moveTo>
                    <a:pt x="342" y="1602"/>
                  </a:moveTo>
                  <a:lnTo>
                    <a:pt x="286" y="1503"/>
                  </a:lnTo>
                  <a:lnTo>
                    <a:pt x="210" y="1362"/>
                  </a:lnTo>
                  <a:lnTo>
                    <a:pt x="157" y="1248"/>
                  </a:lnTo>
                  <a:lnTo>
                    <a:pt x="109" y="1137"/>
                  </a:lnTo>
                  <a:lnTo>
                    <a:pt x="60" y="1002"/>
                  </a:lnTo>
                  <a:lnTo>
                    <a:pt x="30" y="900"/>
                  </a:lnTo>
                  <a:lnTo>
                    <a:pt x="12" y="810"/>
                  </a:lnTo>
                  <a:lnTo>
                    <a:pt x="0" y="690"/>
                  </a:lnTo>
                  <a:lnTo>
                    <a:pt x="0" y="582"/>
                  </a:lnTo>
                  <a:lnTo>
                    <a:pt x="12" y="462"/>
                  </a:lnTo>
                  <a:lnTo>
                    <a:pt x="37" y="366"/>
                  </a:lnTo>
                  <a:lnTo>
                    <a:pt x="73" y="288"/>
                  </a:lnTo>
                  <a:lnTo>
                    <a:pt x="121" y="210"/>
                  </a:lnTo>
                  <a:lnTo>
                    <a:pt x="181" y="126"/>
                  </a:lnTo>
                  <a:lnTo>
                    <a:pt x="282" y="0"/>
                  </a:lnTo>
                </a:path>
              </a:pathLst>
            </a:custGeom>
            <a:noFill/>
            <a:ln w="19080" cap="flat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  <p:sp>
          <p:nvSpPr>
            <p:cNvPr id="11272" name="Freeform 8"/>
            <p:cNvSpPr>
              <a:spLocks noChangeArrowheads="1"/>
            </p:cNvSpPr>
            <p:nvPr/>
          </p:nvSpPr>
          <p:spPr bwMode="auto">
            <a:xfrm>
              <a:off x="2174" y="2084"/>
              <a:ext cx="180" cy="552"/>
            </a:xfrm>
            <a:custGeom>
              <a:avLst/>
              <a:gdLst>
                <a:gd name="G0" fmla="+- 1 0 0"/>
                <a:gd name="G1" fmla="+- 1 0 0"/>
                <a:gd name="G2" fmla="*/ 1 0 0"/>
                <a:gd name="T0" fmla="*/ 32 256 1"/>
                <a:gd name="T1" fmla="*/ 0 256 1"/>
                <a:gd name="G3" fmla="+- 0 T0 T1"/>
                <a:gd name="G4" fmla="sin 447 G3"/>
                <a:gd name="G5" fmla="+- 1 0 0"/>
                <a:gd name="G6" fmla="+- 1 0 0"/>
                <a:gd name="G7" fmla="+- 1 0 0"/>
                <a:gd name="G8" fmla="+- 1 0 0"/>
                <a:gd name="G9" fmla="+- 1 0 0"/>
                <a:gd name="G10" fmla="+- 1 0 0"/>
                <a:gd name="G11" fmla="+- 1 0 0"/>
                <a:gd name="G12" fmla="+- 1 0 0"/>
                <a:gd name="G13" fmla="+- 1 0 0"/>
                <a:gd name="G14" fmla="+- 1 0 0"/>
                <a:gd name="G15" fmla="+- 1 0 0"/>
                <a:gd name="G16" fmla="+- 1 0 0"/>
                <a:gd name="G17" fmla="+- 1 0 0"/>
                <a:gd name="G18" fmla="+- 43008 0 0"/>
                <a:gd name="G19" fmla="*/ 1 0 0"/>
                <a:gd name="G20" fmla="*/ 1 35987 55552"/>
                <a:gd name="G21" fmla="*/ G20 1 180"/>
                <a:gd name="G22" fmla="*/ G19 1 G21"/>
                <a:gd name="G23" fmla="+- 9 0 0"/>
                <a:gd name="G24" fmla="+- 65478 0 0"/>
                <a:gd name="G25" fmla="+- 65410 0 0"/>
                <a:gd name="T2" fmla="*/ 79 w 276"/>
                <a:gd name="T3" fmla="*/ 0 h 948"/>
                <a:gd name="T4" fmla="*/ 53 w 276"/>
                <a:gd name="T5" fmla="*/ 44 h 948"/>
                <a:gd name="T6" fmla="*/ 30 w 276"/>
                <a:gd name="T7" fmla="*/ 88 h 948"/>
                <a:gd name="T8" fmla="*/ 11 w 276"/>
                <a:gd name="T9" fmla="*/ 137 h 948"/>
                <a:gd name="T10" fmla="*/ 4 w 276"/>
                <a:gd name="T11" fmla="*/ 172 h 948"/>
                <a:gd name="T12" fmla="*/ 0 w 276"/>
                <a:gd name="T13" fmla="*/ 215 h 948"/>
                <a:gd name="T14" fmla="*/ 6 w 276"/>
                <a:gd name="T15" fmla="*/ 261 h 948"/>
                <a:gd name="T16" fmla="*/ 21 w 276"/>
                <a:gd name="T17" fmla="*/ 326 h 948"/>
                <a:gd name="T18" fmla="*/ 37 w 276"/>
                <a:gd name="T19" fmla="*/ 364 h 948"/>
                <a:gd name="T20" fmla="*/ 62 w 276"/>
                <a:gd name="T21" fmla="*/ 413 h 948"/>
                <a:gd name="T22" fmla="*/ 89 w 276"/>
                <a:gd name="T23" fmla="*/ 457 h 948"/>
                <a:gd name="T24" fmla="*/ 117 w 276"/>
                <a:gd name="T25" fmla="*/ 497 h 948"/>
                <a:gd name="T26" fmla="*/ 181 w 276"/>
                <a:gd name="T27" fmla="*/ 553 h 948"/>
                <a:gd name="T28" fmla="*/ 155 w 276"/>
                <a:gd name="T29" fmla="*/ 494 h 948"/>
                <a:gd name="T30" fmla="*/ 141 w 276"/>
                <a:gd name="T31" fmla="*/ 445 h 948"/>
                <a:gd name="T32" fmla="*/ 128 w 276"/>
                <a:gd name="T33" fmla="*/ 397 h 948"/>
                <a:gd name="T34" fmla="*/ 121 w 276"/>
                <a:gd name="T35" fmla="*/ 343 h 948"/>
                <a:gd name="T36" fmla="*/ 120 w 276"/>
                <a:gd name="T37" fmla="*/ 277 h 948"/>
                <a:gd name="T38" fmla="*/ 117 w 276"/>
                <a:gd name="T39" fmla="*/ 217 h 948"/>
                <a:gd name="T40" fmla="*/ 106 w 276"/>
                <a:gd name="T41" fmla="*/ 133 h 948"/>
                <a:gd name="T42" fmla="*/ 92 w 276"/>
                <a:gd name="T43" fmla="*/ 63 h 948"/>
                <a:gd name="T44" fmla="*/ 81 w 276"/>
                <a:gd name="T45" fmla="*/ 0 h 948"/>
              </a:gdLst>
              <a:ahLst/>
              <a:cxnLst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76" h="948">
                  <a:moveTo>
                    <a:pt x="120" y="0"/>
                  </a:moveTo>
                  <a:lnTo>
                    <a:pt x="81" y="75"/>
                  </a:lnTo>
                  <a:lnTo>
                    <a:pt x="45" y="150"/>
                  </a:lnTo>
                  <a:lnTo>
                    <a:pt x="17" y="234"/>
                  </a:lnTo>
                  <a:lnTo>
                    <a:pt x="6" y="294"/>
                  </a:lnTo>
                  <a:lnTo>
                    <a:pt x="0" y="369"/>
                  </a:lnTo>
                  <a:lnTo>
                    <a:pt x="9" y="447"/>
                  </a:lnTo>
                  <a:lnTo>
                    <a:pt x="32" y="558"/>
                  </a:lnTo>
                  <a:lnTo>
                    <a:pt x="57" y="624"/>
                  </a:lnTo>
                  <a:lnTo>
                    <a:pt x="95" y="708"/>
                  </a:lnTo>
                  <a:lnTo>
                    <a:pt x="135" y="783"/>
                  </a:lnTo>
                  <a:lnTo>
                    <a:pt x="179" y="852"/>
                  </a:lnTo>
                  <a:lnTo>
                    <a:pt x="276" y="948"/>
                  </a:lnTo>
                  <a:lnTo>
                    <a:pt x="237" y="846"/>
                  </a:lnTo>
                  <a:lnTo>
                    <a:pt x="215" y="762"/>
                  </a:lnTo>
                  <a:lnTo>
                    <a:pt x="195" y="681"/>
                  </a:lnTo>
                  <a:lnTo>
                    <a:pt x="185" y="588"/>
                  </a:lnTo>
                  <a:lnTo>
                    <a:pt x="183" y="474"/>
                  </a:lnTo>
                  <a:lnTo>
                    <a:pt x="179" y="372"/>
                  </a:lnTo>
                  <a:lnTo>
                    <a:pt x="161" y="228"/>
                  </a:lnTo>
                  <a:lnTo>
                    <a:pt x="141" y="108"/>
                  </a:lnTo>
                  <a:lnTo>
                    <a:pt x="124" y="0"/>
                  </a:lnTo>
                </a:path>
              </a:pathLst>
            </a:custGeom>
            <a:noFill/>
            <a:ln w="19080" cap="flat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  <p:sp>
          <p:nvSpPr>
            <p:cNvPr id="11273" name="Freeform 9"/>
            <p:cNvSpPr>
              <a:spLocks noChangeArrowheads="1"/>
            </p:cNvSpPr>
            <p:nvPr/>
          </p:nvSpPr>
          <p:spPr bwMode="auto">
            <a:xfrm>
              <a:off x="4102" y="2502"/>
              <a:ext cx="267" cy="426"/>
            </a:xfrm>
            <a:custGeom>
              <a:avLst/>
              <a:gdLst>
                <a:gd name="G0" fmla="*/ 1 0 0"/>
                <a:gd name="G1" fmla="+- 1 0 0"/>
                <a:gd name="G2" fmla="+- 1 0 0"/>
                <a:gd name="G3" fmla="+- 1 0 0"/>
                <a:gd name="G4" fmla="+- 1 0 0"/>
                <a:gd name="G5" fmla="*/ 1 0 0"/>
                <a:gd name="G6" fmla="*/ 1 16385 2"/>
                <a:gd name="G7" fmla="+- 1 0 0"/>
                <a:gd name="G8" fmla="+- 1 0 0"/>
                <a:gd name="G9" fmla="+- 1 0 0"/>
                <a:gd name="G10" fmla="*/ 1 0 0"/>
                <a:gd name="T0" fmla="*/ 2 w 163"/>
                <a:gd name="T1" fmla="*/ 0 h 294"/>
                <a:gd name="T2" fmla="*/ 20 w 163"/>
                <a:gd name="T3" fmla="*/ 76 h 294"/>
                <a:gd name="T4" fmla="*/ 35 w 163"/>
                <a:gd name="T5" fmla="*/ 126 h 294"/>
                <a:gd name="T6" fmla="*/ 54 w 163"/>
                <a:gd name="T7" fmla="*/ 179 h 294"/>
                <a:gd name="T8" fmla="*/ 79 w 163"/>
                <a:gd name="T9" fmla="*/ 228 h 294"/>
                <a:gd name="T10" fmla="*/ 110 w 163"/>
                <a:gd name="T11" fmla="*/ 289 h 294"/>
                <a:gd name="T12" fmla="*/ 163 w 163"/>
                <a:gd name="T13" fmla="*/ 353 h 294"/>
                <a:gd name="T14" fmla="*/ 215 w 163"/>
                <a:gd name="T15" fmla="*/ 389 h 294"/>
                <a:gd name="T16" fmla="*/ 268 w 163"/>
                <a:gd name="T17" fmla="*/ 427 h 294"/>
                <a:gd name="T18" fmla="*/ 230 w 163"/>
                <a:gd name="T19" fmla="*/ 180 h 294"/>
                <a:gd name="T20" fmla="*/ 0 w 163"/>
                <a:gd name="T21" fmla="*/ 0 h 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3" h="294">
                  <a:moveTo>
                    <a:pt x="1" y="0"/>
                  </a:moveTo>
                  <a:lnTo>
                    <a:pt x="12" y="52"/>
                  </a:lnTo>
                  <a:lnTo>
                    <a:pt x="21" y="87"/>
                  </a:lnTo>
                  <a:lnTo>
                    <a:pt x="33" y="123"/>
                  </a:lnTo>
                  <a:lnTo>
                    <a:pt x="48" y="157"/>
                  </a:lnTo>
                  <a:lnTo>
                    <a:pt x="67" y="199"/>
                  </a:lnTo>
                  <a:lnTo>
                    <a:pt x="99" y="243"/>
                  </a:lnTo>
                  <a:lnTo>
                    <a:pt x="131" y="268"/>
                  </a:lnTo>
                  <a:lnTo>
                    <a:pt x="163" y="294"/>
                  </a:lnTo>
                  <a:lnTo>
                    <a:pt x="140" y="124"/>
                  </a:lnTo>
                  <a:lnTo>
                    <a:pt x="0" y="0"/>
                  </a:lnTo>
                </a:path>
              </a:pathLst>
            </a:custGeom>
            <a:gradFill rotWithShape="0">
              <a:gsLst>
                <a:gs pos="0">
                  <a:srgbClr val="BCA690"/>
                </a:gs>
                <a:gs pos="100000">
                  <a:srgbClr val="F7E88D"/>
                </a:gs>
              </a:gsLst>
              <a:lin ang="8100000" scaled="1"/>
            </a:gradFill>
            <a:ln w="28440" cap="flat">
              <a:solidFill>
                <a:srgbClr val="B49C84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  <p:sp>
          <p:nvSpPr>
            <p:cNvPr id="11274" name="Freeform 10"/>
            <p:cNvSpPr>
              <a:spLocks noChangeArrowheads="1"/>
            </p:cNvSpPr>
            <p:nvPr/>
          </p:nvSpPr>
          <p:spPr bwMode="auto">
            <a:xfrm>
              <a:off x="1978" y="1440"/>
              <a:ext cx="433" cy="745"/>
            </a:xfrm>
            <a:custGeom>
              <a:avLst/>
              <a:gdLst>
                <a:gd name="G0" fmla="+- 1 0 0"/>
                <a:gd name="G1" fmla="+- 1 0 0"/>
                <a:gd name="G2" fmla="+- 1 0 0"/>
                <a:gd name="G3" fmla="+- 1 0 0"/>
                <a:gd name="G4" fmla="+- 1 0 0"/>
                <a:gd name="G5" fmla="+- 1 0 0"/>
                <a:gd name="G6" fmla="+- 1 0 0"/>
                <a:gd name="G7" fmla="+- 1 0 0"/>
                <a:gd name="G8" fmla="+- 1 0 0"/>
                <a:gd name="G9" fmla="+- 1 0 0"/>
                <a:gd name="G10" fmla="+- 1 0 0"/>
                <a:gd name="G11" fmla="+- 635 0 0"/>
                <a:gd name="G12" fmla="*/ 1 16385 2"/>
                <a:gd name="G13" fmla="+- 1 0 0"/>
                <a:gd name="G14" fmla="+- 1 0 0"/>
                <a:gd name="G15" fmla="+- 1 0 0"/>
                <a:gd name="G16" fmla="+- 1 0 0"/>
                <a:gd name="G17" fmla="+- 1 0 0"/>
                <a:gd name="G18" fmla="+- 1 0 0"/>
                <a:gd name="G19" fmla="+- 1 0 0"/>
                <a:gd name="G20" fmla="+- 1 0 0"/>
                <a:gd name="G21" fmla="+- 1 0 0"/>
                <a:gd name="G22" fmla="+- 1 0 0"/>
                <a:gd name="T0" fmla="*/ 434 w 319"/>
                <a:gd name="T1" fmla="*/ 653 h 643"/>
                <a:gd name="T2" fmla="*/ 400 w 319"/>
                <a:gd name="T3" fmla="*/ 635 h 643"/>
                <a:gd name="T4" fmla="*/ 375 w 319"/>
                <a:gd name="T5" fmla="*/ 617 h 643"/>
                <a:gd name="T6" fmla="*/ 356 w 319"/>
                <a:gd name="T7" fmla="*/ 599 h 643"/>
                <a:gd name="T8" fmla="*/ 336 w 319"/>
                <a:gd name="T9" fmla="*/ 562 h 643"/>
                <a:gd name="T10" fmla="*/ 306 w 319"/>
                <a:gd name="T11" fmla="*/ 488 h 643"/>
                <a:gd name="T12" fmla="*/ 287 w 319"/>
                <a:gd name="T13" fmla="*/ 429 h 643"/>
                <a:gd name="T14" fmla="*/ 272 w 319"/>
                <a:gd name="T15" fmla="*/ 368 h 643"/>
                <a:gd name="T16" fmla="*/ 250 w 319"/>
                <a:gd name="T17" fmla="*/ 288 h 643"/>
                <a:gd name="T18" fmla="*/ 234 w 319"/>
                <a:gd name="T19" fmla="*/ 225 h 643"/>
                <a:gd name="T20" fmla="*/ 199 w 319"/>
                <a:gd name="T21" fmla="*/ 106 h 643"/>
                <a:gd name="T22" fmla="*/ 176 w 319"/>
                <a:gd name="T23" fmla="*/ 38 h 643"/>
                <a:gd name="T24" fmla="*/ 163 w 319"/>
                <a:gd name="T25" fmla="*/ 19 h 643"/>
                <a:gd name="T26" fmla="*/ 143 w 319"/>
                <a:gd name="T27" fmla="*/ 3 h 643"/>
                <a:gd name="T28" fmla="*/ 118 w 319"/>
                <a:gd name="T29" fmla="*/ 0 h 643"/>
                <a:gd name="T30" fmla="*/ 101 w 319"/>
                <a:gd name="T31" fmla="*/ 3 h 643"/>
                <a:gd name="T32" fmla="*/ 87 w 319"/>
                <a:gd name="T33" fmla="*/ 16 h 643"/>
                <a:gd name="T34" fmla="*/ 79 w 319"/>
                <a:gd name="T35" fmla="*/ 39 h 643"/>
                <a:gd name="T36" fmla="*/ 71 w 319"/>
                <a:gd name="T37" fmla="*/ 87 h 643"/>
                <a:gd name="T38" fmla="*/ 65 w 319"/>
                <a:gd name="T39" fmla="*/ 189 h 643"/>
                <a:gd name="T40" fmla="*/ 49 w 319"/>
                <a:gd name="T41" fmla="*/ 335 h 643"/>
                <a:gd name="T42" fmla="*/ 24 w 319"/>
                <a:gd name="T43" fmla="*/ 509 h 643"/>
                <a:gd name="T44" fmla="*/ 0 w 319"/>
                <a:gd name="T45" fmla="*/ 746 h 6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19" h="643">
                  <a:moveTo>
                    <a:pt x="319" y="563"/>
                  </a:moveTo>
                  <a:lnTo>
                    <a:pt x="294" y="547"/>
                  </a:lnTo>
                  <a:lnTo>
                    <a:pt x="276" y="532"/>
                  </a:lnTo>
                  <a:lnTo>
                    <a:pt x="262" y="516"/>
                  </a:lnTo>
                  <a:lnTo>
                    <a:pt x="247" y="484"/>
                  </a:lnTo>
                  <a:lnTo>
                    <a:pt x="225" y="421"/>
                  </a:lnTo>
                  <a:lnTo>
                    <a:pt x="211" y="370"/>
                  </a:lnTo>
                  <a:lnTo>
                    <a:pt x="200" y="317"/>
                  </a:lnTo>
                  <a:lnTo>
                    <a:pt x="184" y="248"/>
                  </a:lnTo>
                  <a:lnTo>
                    <a:pt x="172" y="194"/>
                  </a:lnTo>
                  <a:lnTo>
                    <a:pt x="146" y="91"/>
                  </a:lnTo>
                  <a:lnTo>
                    <a:pt x="129" y="33"/>
                  </a:lnTo>
                  <a:lnTo>
                    <a:pt x="120" y="16"/>
                  </a:lnTo>
                  <a:lnTo>
                    <a:pt x="105" y="3"/>
                  </a:lnTo>
                  <a:lnTo>
                    <a:pt x="87" y="0"/>
                  </a:lnTo>
                  <a:lnTo>
                    <a:pt x="74" y="3"/>
                  </a:lnTo>
                  <a:lnTo>
                    <a:pt x="64" y="14"/>
                  </a:lnTo>
                  <a:lnTo>
                    <a:pt x="58" y="34"/>
                  </a:lnTo>
                  <a:lnTo>
                    <a:pt x="52" y="75"/>
                  </a:lnTo>
                  <a:lnTo>
                    <a:pt x="48" y="163"/>
                  </a:lnTo>
                  <a:lnTo>
                    <a:pt x="36" y="289"/>
                  </a:lnTo>
                  <a:lnTo>
                    <a:pt x="18" y="439"/>
                  </a:lnTo>
                  <a:lnTo>
                    <a:pt x="0" y="643"/>
                  </a:lnTo>
                </a:path>
              </a:pathLst>
            </a:custGeom>
            <a:noFill/>
            <a:ln w="19080" cap="flat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  <p:sp>
          <p:nvSpPr>
            <p:cNvPr id="11275" name="Freeform 11"/>
            <p:cNvSpPr>
              <a:spLocks noChangeArrowheads="1"/>
            </p:cNvSpPr>
            <p:nvPr/>
          </p:nvSpPr>
          <p:spPr bwMode="auto">
            <a:xfrm>
              <a:off x="2455" y="2746"/>
              <a:ext cx="1881" cy="1014"/>
            </a:xfrm>
            <a:custGeom>
              <a:avLst/>
              <a:gdLst>
                <a:gd name="G0" fmla="+- 1 0 0"/>
                <a:gd name="G1" fmla="+- 1 0 0"/>
                <a:gd name="G2" fmla="+- 1 0 0"/>
                <a:gd name="G3" fmla="+- 1 0 0"/>
                <a:gd name="G4" fmla="+- 40 0 0"/>
                <a:gd name="G5" fmla="*/ 1 39069 35328"/>
                <a:gd name="G6" fmla="+- 1 0 0"/>
                <a:gd name="G7" fmla="+- 362 0 0"/>
                <a:gd name="G8" fmla="+- 1 0 0"/>
                <a:gd name="G9" fmla="+- 1 0 0"/>
                <a:gd name="G10" fmla="+- 1 0 0"/>
                <a:gd name="G11" fmla="+- 1 0 0"/>
                <a:gd name="G12" fmla="+- 1 0 0"/>
                <a:gd name="G13" fmla="+- 1 0 0"/>
                <a:gd name="G14" fmla="+- 1 0 0"/>
                <a:gd name="G15" fmla="+- 1 0 0"/>
                <a:gd name="G16" fmla="+- 1 0 0"/>
                <a:gd name="G17" fmla="+- 1 0 0"/>
                <a:gd name="G18" fmla="+- 1 0 0"/>
                <a:gd name="G19" fmla="+- 1 0 0"/>
                <a:gd name="G20" fmla="+- 1 0 0"/>
                <a:gd name="G21" fmla="+- 1 0 0"/>
                <a:gd name="G22" fmla="+- 1 0 0"/>
                <a:gd name="G23" fmla="+- 1 0 0"/>
                <a:gd name="G24" fmla="*/ 1 65535 32768"/>
                <a:gd name="G25" fmla="+- 1 0 0"/>
                <a:gd name="G26" fmla="+- 823 0 0"/>
                <a:gd name="G27" fmla="+- 705 0 0"/>
                <a:gd name="G28" fmla="+- 657 0 0"/>
                <a:gd name="G29" fmla="+- 546 0 0"/>
                <a:gd name="G30" fmla="+- 435 0 0"/>
                <a:gd name="G31" fmla="+- 322 0 0"/>
                <a:gd name="T0" fmla="*/ 213 w 1478"/>
                <a:gd name="T1" fmla="*/ 1015 h 911"/>
                <a:gd name="T2" fmla="*/ 192 w 1478"/>
                <a:gd name="T3" fmla="*/ 865 h 911"/>
                <a:gd name="T4" fmla="*/ 160 w 1478"/>
                <a:gd name="T5" fmla="*/ 777 h 911"/>
                <a:gd name="T6" fmla="*/ 120 w 1478"/>
                <a:gd name="T7" fmla="*/ 647 h 911"/>
                <a:gd name="T8" fmla="*/ 101 w 1478"/>
                <a:gd name="T9" fmla="*/ 508 h 911"/>
                <a:gd name="T10" fmla="*/ 73 w 1478"/>
                <a:gd name="T11" fmla="*/ 374 h 911"/>
                <a:gd name="T12" fmla="*/ 52 w 1478"/>
                <a:gd name="T13" fmla="*/ 322 h 911"/>
                <a:gd name="T14" fmla="*/ 11 w 1478"/>
                <a:gd name="T15" fmla="*/ 245 h 911"/>
                <a:gd name="T16" fmla="*/ 0 w 1478"/>
                <a:gd name="T17" fmla="*/ 182 h 911"/>
                <a:gd name="T18" fmla="*/ 4 w 1478"/>
                <a:gd name="T19" fmla="*/ 140 h 911"/>
                <a:gd name="T20" fmla="*/ 20 w 1478"/>
                <a:gd name="T21" fmla="*/ 114 h 911"/>
                <a:gd name="T22" fmla="*/ 52 w 1478"/>
                <a:gd name="T23" fmla="*/ 95 h 911"/>
                <a:gd name="T24" fmla="*/ 132 w 1478"/>
                <a:gd name="T25" fmla="*/ 77 h 911"/>
                <a:gd name="T26" fmla="*/ 224 w 1478"/>
                <a:gd name="T27" fmla="*/ 70 h 911"/>
                <a:gd name="T28" fmla="*/ 332 w 1478"/>
                <a:gd name="T29" fmla="*/ 59 h 911"/>
                <a:gd name="T30" fmla="*/ 461 w 1478"/>
                <a:gd name="T31" fmla="*/ 52 h 911"/>
                <a:gd name="T32" fmla="*/ 541 w 1478"/>
                <a:gd name="T33" fmla="*/ 35 h 911"/>
                <a:gd name="T34" fmla="*/ 653 w 1478"/>
                <a:gd name="T35" fmla="*/ 18 h 911"/>
                <a:gd name="T36" fmla="*/ 700 w 1478"/>
                <a:gd name="T37" fmla="*/ 7 h 911"/>
                <a:gd name="T38" fmla="*/ 773 w 1478"/>
                <a:gd name="T39" fmla="*/ 0 h 911"/>
                <a:gd name="T40" fmla="*/ 861 w 1478"/>
                <a:gd name="T41" fmla="*/ 0 h 911"/>
                <a:gd name="T42" fmla="*/ 893 w 1478"/>
                <a:gd name="T43" fmla="*/ 7 h 911"/>
                <a:gd name="T44" fmla="*/ 1001 w 1478"/>
                <a:gd name="T45" fmla="*/ 35 h 911"/>
                <a:gd name="T46" fmla="*/ 1081 w 1478"/>
                <a:gd name="T47" fmla="*/ 42 h 911"/>
                <a:gd name="T48" fmla="*/ 1154 w 1478"/>
                <a:gd name="T49" fmla="*/ 52 h 911"/>
                <a:gd name="T50" fmla="*/ 1245 w 1478"/>
                <a:gd name="T51" fmla="*/ 35 h 911"/>
                <a:gd name="T52" fmla="*/ 1333 w 1478"/>
                <a:gd name="T53" fmla="*/ 52 h 911"/>
                <a:gd name="T54" fmla="*/ 1445 w 1478"/>
                <a:gd name="T55" fmla="*/ 70 h 911"/>
                <a:gd name="T56" fmla="*/ 1542 w 1478"/>
                <a:gd name="T57" fmla="*/ 77 h 911"/>
                <a:gd name="T58" fmla="*/ 1634 w 1478"/>
                <a:gd name="T59" fmla="*/ 91 h 911"/>
                <a:gd name="T60" fmla="*/ 1722 w 1478"/>
                <a:gd name="T61" fmla="*/ 131 h 911"/>
                <a:gd name="T62" fmla="*/ 1882 w 1478"/>
                <a:gd name="T63" fmla="*/ 165 h 9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478" h="911">
                  <a:moveTo>
                    <a:pt x="167" y="911"/>
                  </a:moveTo>
                  <a:lnTo>
                    <a:pt x="151" y="776"/>
                  </a:lnTo>
                  <a:lnTo>
                    <a:pt x="126" y="697"/>
                  </a:lnTo>
                  <a:lnTo>
                    <a:pt x="94" y="581"/>
                  </a:lnTo>
                  <a:lnTo>
                    <a:pt x="79" y="456"/>
                  </a:lnTo>
                  <a:lnTo>
                    <a:pt x="57" y="336"/>
                  </a:lnTo>
                  <a:lnTo>
                    <a:pt x="41" y="289"/>
                  </a:lnTo>
                  <a:lnTo>
                    <a:pt x="9" y="220"/>
                  </a:lnTo>
                  <a:lnTo>
                    <a:pt x="0" y="163"/>
                  </a:lnTo>
                  <a:lnTo>
                    <a:pt x="3" y="126"/>
                  </a:lnTo>
                  <a:lnTo>
                    <a:pt x="16" y="102"/>
                  </a:lnTo>
                  <a:lnTo>
                    <a:pt x="41" y="85"/>
                  </a:lnTo>
                  <a:lnTo>
                    <a:pt x="104" y="69"/>
                  </a:lnTo>
                  <a:lnTo>
                    <a:pt x="176" y="63"/>
                  </a:lnTo>
                  <a:lnTo>
                    <a:pt x="261" y="53"/>
                  </a:lnTo>
                  <a:lnTo>
                    <a:pt x="362" y="47"/>
                  </a:lnTo>
                  <a:lnTo>
                    <a:pt x="425" y="31"/>
                  </a:lnTo>
                  <a:lnTo>
                    <a:pt x="513" y="16"/>
                  </a:lnTo>
                  <a:lnTo>
                    <a:pt x="550" y="6"/>
                  </a:lnTo>
                  <a:lnTo>
                    <a:pt x="607" y="0"/>
                  </a:lnTo>
                  <a:lnTo>
                    <a:pt x="676" y="0"/>
                  </a:lnTo>
                  <a:lnTo>
                    <a:pt x="701" y="6"/>
                  </a:lnTo>
                  <a:lnTo>
                    <a:pt x="786" y="31"/>
                  </a:lnTo>
                  <a:lnTo>
                    <a:pt x="849" y="38"/>
                  </a:lnTo>
                  <a:lnTo>
                    <a:pt x="906" y="47"/>
                  </a:lnTo>
                  <a:lnTo>
                    <a:pt x="978" y="31"/>
                  </a:lnTo>
                  <a:lnTo>
                    <a:pt x="1047" y="47"/>
                  </a:lnTo>
                  <a:lnTo>
                    <a:pt x="1135" y="63"/>
                  </a:lnTo>
                  <a:lnTo>
                    <a:pt x="1211" y="69"/>
                  </a:lnTo>
                  <a:lnTo>
                    <a:pt x="1283" y="82"/>
                  </a:lnTo>
                  <a:lnTo>
                    <a:pt x="1352" y="118"/>
                  </a:lnTo>
                  <a:lnTo>
                    <a:pt x="1478" y="148"/>
                  </a:lnTo>
                </a:path>
              </a:pathLst>
            </a:custGeom>
            <a:noFill/>
            <a:ln w="28440" cap="flat">
              <a:solidFill>
                <a:srgbClr val="FF99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  <p:sp>
          <p:nvSpPr>
            <p:cNvPr id="11276" name="Freeform 12"/>
            <p:cNvSpPr>
              <a:spLocks noChangeArrowheads="1"/>
            </p:cNvSpPr>
            <p:nvPr/>
          </p:nvSpPr>
          <p:spPr bwMode="auto">
            <a:xfrm>
              <a:off x="2400" y="1152"/>
              <a:ext cx="1704" cy="1366"/>
            </a:xfrm>
            <a:custGeom>
              <a:avLst/>
              <a:gdLst>
                <a:gd name="G0" fmla="+- 1 0 0"/>
                <a:gd name="G1" fmla="+- 1 0 0"/>
                <a:gd name="G2" fmla="+- 1 0 0"/>
                <a:gd name="G3" fmla="+- 1 0 0"/>
                <a:gd name="G4" fmla="+- 1 0 0"/>
                <a:gd name="G5" fmla="+- 1 0 0"/>
                <a:gd name="G6" fmla="+- 1 0 0"/>
                <a:gd name="G7" fmla="*/ 1 62969 36864"/>
                <a:gd name="G8" fmla="*/ 1 35987 55552"/>
                <a:gd name="G9" fmla="*/ G8 1 180"/>
                <a:gd name="G10" fmla="*/ G7 1 G9"/>
                <a:gd name="G11" fmla="+- 1 0 0"/>
                <a:gd name="G12" fmla="+- 1 0 0"/>
                <a:gd name="G13" fmla="+- 1 0 0"/>
                <a:gd name="G14" fmla="*/ 1 0 0"/>
                <a:gd name="G15" fmla="+- 22 0 0"/>
                <a:gd name="G16" fmla="+- 1 0 0"/>
                <a:gd name="T0" fmla="*/ 18 256 1"/>
                <a:gd name="T1" fmla="*/ 0 256 1"/>
                <a:gd name="G17" fmla="+- 0 T0 T1"/>
                <a:gd name="G18" fmla="sin 904 G17"/>
                <a:gd name="G19" fmla="+- 1 0 0"/>
                <a:gd name="G20" fmla="+- 1 0 0"/>
                <a:gd name="G21" fmla="+- 1 0 0"/>
                <a:gd name="G22" fmla="+- 1 0 0"/>
                <a:gd name="G23" fmla="+- 1 0 0"/>
                <a:gd name="G24" fmla="+- 1 0 0"/>
                <a:gd name="G25" fmla="+- 1 0 0"/>
                <a:gd name="G26" fmla="+- 1 0 0"/>
                <a:gd name="G27" fmla="+- 1 0 0"/>
                <a:gd name="G28" fmla="+- 1 0 0"/>
                <a:gd name="G29" fmla="+- 1 0 0"/>
                <a:gd name="G30" fmla="+- 1 0 0"/>
                <a:gd name="G31" fmla="+- 1 0 0"/>
                <a:gd name="G32" fmla="+- 1 0 0"/>
                <a:gd name="G33" fmla="+- 1 0 0"/>
                <a:gd name="G34" fmla="*/ 1 65535 32768"/>
                <a:gd name="G35" fmla="+- 1 0 0"/>
                <a:gd name="G36" fmla="+- 65284 0 0"/>
                <a:gd name="G37" fmla="+- 65402 0 0"/>
                <a:gd name="G38" fmla="+- 65490 0 0"/>
                <a:gd name="G39" fmla="+- 147 0 0"/>
                <a:gd name="G40" fmla="+- 349 0 0"/>
                <a:gd name="G41" fmla="+- 530 0 0"/>
                <a:gd name="G42" fmla="+- 627 0 0"/>
                <a:gd name="G43" fmla="+- 684 0 0"/>
                <a:gd name="T2" fmla="*/ 1705 w 1709"/>
                <a:gd name="T3" fmla="*/ 1342 h 1371"/>
                <a:gd name="T4" fmla="*/ 1594 w 1709"/>
                <a:gd name="T5" fmla="*/ 1315 h 1371"/>
                <a:gd name="T6" fmla="*/ 1449 w 1709"/>
                <a:gd name="T7" fmla="*/ 1301 h 1371"/>
                <a:gd name="T8" fmla="*/ 1347 w 1709"/>
                <a:gd name="T9" fmla="*/ 1289 h 1371"/>
                <a:gd name="T10" fmla="*/ 1142 w 1709"/>
                <a:gd name="T11" fmla="*/ 1303 h 1371"/>
                <a:gd name="T12" fmla="*/ 954 w 1709"/>
                <a:gd name="T13" fmla="*/ 1332 h 1371"/>
                <a:gd name="T14" fmla="*/ 802 w 1709"/>
                <a:gd name="T15" fmla="*/ 1360 h 1371"/>
                <a:gd name="T16" fmla="*/ 733 w 1709"/>
                <a:gd name="T17" fmla="*/ 1363 h 1371"/>
                <a:gd name="T18" fmla="*/ 679 w 1709"/>
                <a:gd name="T19" fmla="*/ 1367 h 1371"/>
                <a:gd name="T20" fmla="*/ 614 w 1709"/>
                <a:gd name="T21" fmla="*/ 1361 h 1371"/>
                <a:gd name="T22" fmla="*/ 554 w 1709"/>
                <a:gd name="T23" fmla="*/ 1363 h 1371"/>
                <a:gd name="T24" fmla="*/ 512 w 1709"/>
                <a:gd name="T25" fmla="*/ 1349 h 1371"/>
                <a:gd name="T26" fmla="*/ 421 w 1709"/>
                <a:gd name="T27" fmla="*/ 1333 h 1371"/>
                <a:gd name="T28" fmla="*/ 334 w 1709"/>
                <a:gd name="T29" fmla="*/ 1334 h 1371"/>
                <a:gd name="T30" fmla="*/ 263 w 1709"/>
                <a:gd name="T31" fmla="*/ 1332 h 1371"/>
                <a:gd name="T32" fmla="*/ 195 w 1709"/>
                <a:gd name="T33" fmla="*/ 1342 h 1371"/>
                <a:gd name="T34" fmla="*/ 164 w 1709"/>
                <a:gd name="T35" fmla="*/ 1336 h 1371"/>
                <a:gd name="T36" fmla="*/ 124 w 1709"/>
                <a:gd name="T37" fmla="*/ 1322 h 1371"/>
                <a:gd name="T38" fmla="*/ 84 w 1709"/>
                <a:gd name="T39" fmla="*/ 1313 h 1371"/>
                <a:gd name="T40" fmla="*/ 57 w 1709"/>
                <a:gd name="T41" fmla="*/ 1303 h 1371"/>
                <a:gd name="T42" fmla="*/ 38 w 1709"/>
                <a:gd name="T43" fmla="*/ 1283 h 1371"/>
                <a:gd name="T44" fmla="*/ 23 w 1709"/>
                <a:gd name="T45" fmla="*/ 1244 h 1371"/>
                <a:gd name="T46" fmla="*/ 4 w 1709"/>
                <a:gd name="T47" fmla="*/ 1192 h 1371"/>
                <a:gd name="T48" fmla="*/ 0 w 1709"/>
                <a:gd name="T49" fmla="*/ 1150 h 1371"/>
                <a:gd name="T50" fmla="*/ 4 w 1709"/>
                <a:gd name="T51" fmla="*/ 1112 h 1371"/>
                <a:gd name="T52" fmla="*/ 22 w 1709"/>
                <a:gd name="T53" fmla="*/ 1071 h 1371"/>
                <a:gd name="T54" fmla="*/ 32 w 1709"/>
                <a:gd name="T55" fmla="*/ 1017 h 1371"/>
                <a:gd name="T56" fmla="*/ 23 w 1709"/>
                <a:gd name="T57" fmla="*/ 964 h 1371"/>
                <a:gd name="T58" fmla="*/ 9 w 1709"/>
                <a:gd name="T59" fmla="*/ 901 h 1371"/>
                <a:gd name="T60" fmla="*/ 18 w 1709"/>
                <a:gd name="T61" fmla="*/ 840 h 1371"/>
                <a:gd name="T62" fmla="*/ 43 w 1709"/>
                <a:gd name="T63" fmla="*/ 779 h 1371"/>
                <a:gd name="T64" fmla="*/ 92 w 1709"/>
                <a:gd name="T65" fmla="*/ 684 h 1371"/>
                <a:gd name="T66" fmla="*/ 144 w 1709"/>
                <a:gd name="T67" fmla="*/ 603 h 1371"/>
                <a:gd name="T68" fmla="*/ 193 w 1709"/>
                <a:gd name="T69" fmla="*/ 526 h 1371"/>
                <a:gd name="T70" fmla="*/ 231 w 1709"/>
                <a:gd name="T71" fmla="*/ 411 h 1371"/>
                <a:gd name="T72" fmla="*/ 231 w 1709"/>
                <a:gd name="T73" fmla="*/ 323 h 1371"/>
                <a:gd name="T74" fmla="*/ 252 w 1709"/>
                <a:gd name="T75" fmla="*/ 253 h 1371"/>
                <a:gd name="T76" fmla="*/ 252 w 1709"/>
                <a:gd name="T77" fmla="*/ 175 h 1371"/>
                <a:gd name="T78" fmla="*/ 272 w 1709"/>
                <a:gd name="T79" fmla="*/ 113 h 1371"/>
                <a:gd name="T80" fmla="*/ 332 w 1709"/>
                <a:gd name="T81" fmla="*/ 0 h 1371"/>
              </a:gdLst>
              <a:ahLst/>
              <a:cxnLst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709" h="1371">
                  <a:moveTo>
                    <a:pt x="1709" y="1346"/>
                  </a:moveTo>
                  <a:lnTo>
                    <a:pt x="1598" y="1319"/>
                  </a:lnTo>
                  <a:lnTo>
                    <a:pt x="1452" y="1305"/>
                  </a:lnTo>
                  <a:lnTo>
                    <a:pt x="1350" y="1293"/>
                  </a:lnTo>
                  <a:lnTo>
                    <a:pt x="1145" y="1307"/>
                  </a:lnTo>
                  <a:lnTo>
                    <a:pt x="956" y="1336"/>
                  </a:lnTo>
                  <a:lnTo>
                    <a:pt x="804" y="1364"/>
                  </a:lnTo>
                  <a:lnTo>
                    <a:pt x="735" y="1367"/>
                  </a:lnTo>
                  <a:lnTo>
                    <a:pt x="681" y="1371"/>
                  </a:lnTo>
                  <a:lnTo>
                    <a:pt x="615" y="1365"/>
                  </a:lnTo>
                  <a:lnTo>
                    <a:pt x="555" y="1367"/>
                  </a:lnTo>
                  <a:lnTo>
                    <a:pt x="513" y="1353"/>
                  </a:lnTo>
                  <a:lnTo>
                    <a:pt x="422" y="1337"/>
                  </a:lnTo>
                  <a:lnTo>
                    <a:pt x="335" y="1338"/>
                  </a:lnTo>
                  <a:lnTo>
                    <a:pt x="264" y="1336"/>
                  </a:lnTo>
                  <a:lnTo>
                    <a:pt x="195" y="1346"/>
                  </a:lnTo>
                  <a:lnTo>
                    <a:pt x="164" y="1340"/>
                  </a:lnTo>
                  <a:lnTo>
                    <a:pt x="124" y="1326"/>
                  </a:lnTo>
                  <a:lnTo>
                    <a:pt x="84" y="1317"/>
                  </a:lnTo>
                  <a:lnTo>
                    <a:pt x="57" y="1307"/>
                  </a:lnTo>
                  <a:lnTo>
                    <a:pt x="38" y="1287"/>
                  </a:lnTo>
                  <a:lnTo>
                    <a:pt x="23" y="1248"/>
                  </a:lnTo>
                  <a:lnTo>
                    <a:pt x="4" y="1195"/>
                  </a:lnTo>
                  <a:lnTo>
                    <a:pt x="0" y="1153"/>
                  </a:lnTo>
                  <a:lnTo>
                    <a:pt x="4" y="1115"/>
                  </a:lnTo>
                  <a:lnTo>
                    <a:pt x="22" y="1074"/>
                  </a:lnTo>
                  <a:lnTo>
                    <a:pt x="32" y="1020"/>
                  </a:lnTo>
                  <a:lnTo>
                    <a:pt x="23" y="967"/>
                  </a:lnTo>
                  <a:lnTo>
                    <a:pt x="9" y="904"/>
                  </a:lnTo>
                  <a:lnTo>
                    <a:pt x="18" y="842"/>
                  </a:lnTo>
                  <a:lnTo>
                    <a:pt x="43" y="781"/>
                  </a:lnTo>
                  <a:lnTo>
                    <a:pt x="92" y="686"/>
                  </a:lnTo>
                  <a:lnTo>
                    <a:pt x="144" y="605"/>
                  </a:lnTo>
                  <a:lnTo>
                    <a:pt x="193" y="528"/>
                  </a:lnTo>
                  <a:lnTo>
                    <a:pt x="232" y="412"/>
                  </a:lnTo>
                  <a:lnTo>
                    <a:pt x="232" y="324"/>
                  </a:lnTo>
                  <a:lnTo>
                    <a:pt x="253" y="254"/>
                  </a:lnTo>
                  <a:lnTo>
                    <a:pt x="253" y="176"/>
                  </a:lnTo>
                  <a:lnTo>
                    <a:pt x="273" y="113"/>
                  </a:lnTo>
                  <a:lnTo>
                    <a:pt x="333" y="0"/>
                  </a:lnTo>
                </a:path>
              </a:pathLst>
            </a:custGeom>
            <a:noFill/>
            <a:ln w="28440" cap="flat">
              <a:solidFill>
                <a:srgbClr val="FF99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</p:grpSp>
      <p:sp>
        <p:nvSpPr>
          <p:cNvPr id="11277" name="Text Box 13"/>
          <p:cNvSpPr txBox="1">
            <a:spLocks noChangeArrowheads="1"/>
          </p:cNvSpPr>
          <p:nvPr/>
        </p:nvSpPr>
        <p:spPr bwMode="auto">
          <a:xfrm>
            <a:off x="2324100" y="592138"/>
            <a:ext cx="7543800" cy="7032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ctr">
            <a:spAutoFit/>
          </a:bodyPr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spcBef>
                <a:spcPts val="2500"/>
              </a:spcBef>
              <a:buClrTx/>
            </a:pPr>
            <a:r>
              <a:rPr lang="es-CO" altLang="es-CO" sz="4000" b="1">
                <a:solidFill>
                  <a:srgbClr val="FDEA9B"/>
                </a:solidFill>
              </a:rPr>
              <a:t>Oído externo</a:t>
            </a:r>
          </a:p>
        </p:txBody>
      </p:sp>
      <p:grpSp>
        <p:nvGrpSpPr>
          <p:cNvPr id="11278" name="Group 14"/>
          <p:cNvGrpSpPr>
            <a:grpSpLocks/>
          </p:cNvGrpSpPr>
          <p:nvPr/>
        </p:nvGrpSpPr>
        <p:grpSpPr bwMode="auto">
          <a:xfrm>
            <a:off x="5481639" y="3946525"/>
            <a:ext cx="822325" cy="547688"/>
            <a:chOff x="2493" y="2486"/>
            <a:chExt cx="518" cy="345"/>
          </a:xfrm>
        </p:grpSpPr>
        <p:sp>
          <p:nvSpPr>
            <p:cNvPr id="11279" name="Freeform 15"/>
            <p:cNvSpPr>
              <a:spLocks noChangeArrowheads="1"/>
            </p:cNvSpPr>
            <p:nvPr/>
          </p:nvSpPr>
          <p:spPr bwMode="auto">
            <a:xfrm>
              <a:off x="2589" y="2496"/>
              <a:ext cx="34" cy="91"/>
            </a:xfrm>
            <a:custGeom>
              <a:avLst/>
              <a:gdLst>
                <a:gd name="G0" fmla="+- 1 0 0"/>
                <a:gd name="G1" fmla="+- 1 0 0"/>
                <a:gd name="G2" fmla="+- 8 0 0"/>
                <a:gd name="G3" fmla="*/ 1 65535 32768"/>
                <a:gd name="T0" fmla="*/ 35 w 39"/>
                <a:gd name="T1" fmla="*/ 0 h 96"/>
                <a:gd name="T2" fmla="*/ 31 w 39"/>
                <a:gd name="T3" fmla="*/ 28 h 96"/>
                <a:gd name="T4" fmla="*/ 22 w 39"/>
                <a:gd name="T5" fmla="*/ 60 h 96"/>
                <a:gd name="T6" fmla="*/ 0 w 39"/>
                <a:gd name="T7" fmla="*/ 92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9" h="96">
                  <a:moveTo>
                    <a:pt x="39" y="0"/>
                  </a:moveTo>
                  <a:lnTo>
                    <a:pt x="35" y="29"/>
                  </a:lnTo>
                  <a:lnTo>
                    <a:pt x="24" y="63"/>
                  </a:lnTo>
                  <a:lnTo>
                    <a:pt x="0" y="96"/>
                  </a:lnTo>
                </a:path>
              </a:pathLst>
            </a:custGeom>
            <a:noFill/>
            <a:ln w="12600" cap="sq">
              <a:solidFill>
                <a:srgbClr val="9933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  <p:sp>
          <p:nvSpPr>
            <p:cNvPr id="11280" name="Freeform 16"/>
            <p:cNvSpPr>
              <a:spLocks noChangeArrowheads="1"/>
            </p:cNvSpPr>
            <p:nvPr/>
          </p:nvSpPr>
          <p:spPr bwMode="auto">
            <a:xfrm>
              <a:off x="2696" y="2492"/>
              <a:ext cx="4" cy="95"/>
            </a:xfrm>
            <a:custGeom>
              <a:avLst/>
              <a:gdLst>
                <a:gd name="G0" fmla="*/ 1 65411 25216"/>
                <a:gd name="G1" fmla="+- 65509 0 0"/>
                <a:gd name="G2" fmla="+- 8 0 0"/>
                <a:gd name="G3" fmla="*/ 1 65535 32768"/>
                <a:gd name="T0" fmla="*/ 4 w 9"/>
                <a:gd name="T1" fmla="*/ 0 h 100"/>
                <a:gd name="T2" fmla="*/ 5 w 9"/>
                <a:gd name="T3" fmla="*/ 32 h 100"/>
                <a:gd name="T4" fmla="*/ 0 w 9"/>
                <a:gd name="T5" fmla="*/ 66 h 100"/>
                <a:gd name="T6" fmla="*/ 2 w 9"/>
                <a:gd name="T7" fmla="*/ 96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00">
                  <a:moveTo>
                    <a:pt x="7" y="0"/>
                  </a:moveTo>
                  <a:lnTo>
                    <a:pt x="9" y="33"/>
                  </a:lnTo>
                  <a:lnTo>
                    <a:pt x="0" y="69"/>
                  </a:lnTo>
                  <a:lnTo>
                    <a:pt x="4" y="100"/>
                  </a:lnTo>
                </a:path>
              </a:pathLst>
            </a:custGeom>
            <a:noFill/>
            <a:ln w="12600" cap="sq">
              <a:solidFill>
                <a:srgbClr val="9933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  <p:sp>
          <p:nvSpPr>
            <p:cNvPr id="11281" name="Freeform 17"/>
            <p:cNvSpPr>
              <a:spLocks noChangeArrowheads="1"/>
            </p:cNvSpPr>
            <p:nvPr/>
          </p:nvSpPr>
          <p:spPr bwMode="auto">
            <a:xfrm>
              <a:off x="2737" y="2488"/>
              <a:ext cx="6" cy="99"/>
            </a:xfrm>
            <a:custGeom>
              <a:avLst/>
              <a:gdLst>
                <a:gd name="G0" fmla="*/ 1 0 0"/>
                <a:gd name="T0" fmla="*/ 11 256 1"/>
                <a:gd name="T1" fmla="*/ 0 256 1"/>
                <a:gd name="G1" fmla="+- 0 T0 T1"/>
                <a:gd name="G2" fmla="sin 69 G1"/>
                <a:gd name="G3" fmla="+- 8 0 0"/>
                <a:gd name="G4" fmla="*/ 1 65535 32768"/>
                <a:gd name="T2" fmla="*/ 1 w 11"/>
                <a:gd name="T3" fmla="*/ 0 h 104"/>
                <a:gd name="T4" fmla="*/ 0 w 11"/>
                <a:gd name="T5" fmla="*/ 32 h 104"/>
                <a:gd name="T6" fmla="*/ 6 w 11"/>
                <a:gd name="T7" fmla="*/ 66 h 104"/>
                <a:gd name="T8" fmla="*/ 7 w 11"/>
                <a:gd name="T9" fmla="*/ 100 h 104"/>
              </a:gdLst>
              <a:ahLst/>
              <a:cxnLst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04">
                  <a:moveTo>
                    <a:pt x="2" y="0"/>
                  </a:moveTo>
                  <a:lnTo>
                    <a:pt x="0" y="33"/>
                  </a:lnTo>
                  <a:lnTo>
                    <a:pt x="9" y="69"/>
                  </a:lnTo>
                  <a:lnTo>
                    <a:pt x="11" y="104"/>
                  </a:lnTo>
                </a:path>
              </a:pathLst>
            </a:custGeom>
            <a:noFill/>
            <a:ln w="12600" cap="sq">
              <a:solidFill>
                <a:srgbClr val="9933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  <p:sp>
          <p:nvSpPr>
            <p:cNvPr id="11282" name="Freeform 18"/>
            <p:cNvSpPr>
              <a:spLocks noChangeArrowheads="1"/>
            </p:cNvSpPr>
            <p:nvPr/>
          </p:nvSpPr>
          <p:spPr bwMode="auto">
            <a:xfrm>
              <a:off x="2559" y="2492"/>
              <a:ext cx="13" cy="110"/>
            </a:xfrm>
            <a:custGeom>
              <a:avLst/>
              <a:gdLst>
                <a:gd name="G0" fmla="+- 1 0 0"/>
                <a:gd name="G1" fmla="+- 63 0 0"/>
                <a:gd name="G2" fmla="+- 8 0 0"/>
                <a:gd name="G3" fmla="*/ 1 65535 32768"/>
                <a:gd name="T0" fmla="*/ 14 w 18"/>
                <a:gd name="T1" fmla="*/ 0 h 115"/>
                <a:gd name="T2" fmla="*/ 11 w 18"/>
                <a:gd name="T3" fmla="*/ 28 h 115"/>
                <a:gd name="T4" fmla="*/ 2 w 18"/>
                <a:gd name="T5" fmla="*/ 61 h 115"/>
                <a:gd name="T6" fmla="*/ 0 w 18"/>
                <a:gd name="T7" fmla="*/ 111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115">
                  <a:moveTo>
                    <a:pt x="18" y="0"/>
                  </a:moveTo>
                  <a:lnTo>
                    <a:pt x="14" y="29"/>
                  </a:lnTo>
                  <a:lnTo>
                    <a:pt x="3" y="63"/>
                  </a:lnTo>
                  <a:lnTo>
                    <a:pt x="0" y="115"/>
                  </a:lnTo>
                </a:path>
              </a:pathLst>
            </a:custGeom>
            <a:noFill/>
            <a:ln w="12600" cap="sq">
              <a:solidFill>
                <a:srgbClr val="9933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  <p:sp>
          <p:nvSpPr>
            <p:cNvPr id="11283" name="Freeform 19"/>
            <p:cNvSpPr>
              <a:spLocks noChangeArrowheads="1"/>
            </p:cNvSpPr>
            <p:nvPr/>
          </p:nvSpPr>
          <p:spPr bwMode="auto">
            <a:xfrm>
              <a:off x="2646" y="2498"/>
              <a:ext cx="13" cy="95"/>
            </a:xfrm>
            <a:custGeom>
              <a:avLst/>
              <a:gdLst>
                <a:gd name="G0" fmla="*/ 1 0 0"/>
                <a:gd name="G1" fmla="+- 1 0 0"/>
                <a:gd name="G2" fmla="+- 98 0 0"/>
                <a:gd name="G3" fmla="*/ 1 16385 2"/>
                <a:gd name="G4" fmla="*/ 1 32768 5"/>
                <a:gd name="T0" fmla="*/ 10 w 18"/>
                <a:gd name="T1" fmla="*/ 0 h 100"/>
                <a:gd name="T2" fmla="*/ 7 w 18"/>
                <a:gd name="T3" fmla="*/ 28 h 100"/>
                <a:gd name="T4" fmla="*/ 14 w 18"/>
                <a:gd name="T5" fmla="*/ 50 h 100"/>
                <a:gd name="T6" fmla="*/ 7 w 18"/>
                <a:gd name="T7" fmla="*/ 87 h 100"/>
                <a:gd name="T8" fmla="*/ 0 w 18"/>
                <a:gd name="T9" fmla="*/ 96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100">
                  <a:moveTo>
                    <a:pt x="13" y="0"/>
                  </a:moveTo>
                  <a:lnTo>
                    <a:pt x="9" y="29"/>
                  </a:lnTo>
                  <a:lnTo>
                    <a:pt x="18" y="52"/>
                  </a:lnTo>
                  <a:lnTo>
                    <a:pt x="9" y="91"/>
                  </a:lnTo>
                  <a:lnTo>
                    <a:pt x="0" y="100"/>
                  </a:lnTo>
                </a:path>
              </a:pathLst>
            </a:custGeom>
            <a:noFill/>
            <a:ln w="12600" cap="sq">
              <a:solidFill>
                <a:srgbClr val="9933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  <p:sp>
          <p:nvSpPr>
            <p:cNvPr id="11284" name="Freeform 20"/>
            <p:cNvSpPr>
              <a:spLocks noChangeArrowheads="1"/>
            </p:cNvSpPr>
            <p:nvPr/>
          </p:nvSpPr>
          <p:spPr bwMode="auto">
            <a:xfrm>
              <a:off x="2493" y="2486"/>
              <a:ext cx="25" cy="106"/>
            </a:xfrm>
            <a:custGeom>
              <a:avLst/>
              <a:gdLst>
                <a:gd name="G0" fmla="+- 1 0 0"/>
                <a:gd name="G1" fmla="*/ 1 0 0"/>
                <a:gd name="G2" fmla="+- 8 0 0"/>
                <a:gd name="G3" fmla="*/ 1 65535 32768"/>
                <a:gd name="T0" fmla="*/ 26 w 30"/>
                <a:gd name="T1" fmla="*/ 0 h 111"/>
                <a:gd name="T2" fmla="*/ 23 w 30"/>
                <a:gd name="T3" fmla="*/ 28 h 111"/>
                <a:gd name="T4" fmla="*/ 5 w 30"/>
                <a:gd name="T5" fmla="*/ 65 h 111"/>
                <a:gd name="T6" fmla="*/ 0 w 30"/>
                <a:gd name="T7" fmla="*/ 107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11">
                  <a:moveTo>
                    <a:pt x="30" y="0"/>
                  </a:moveTo>
                  <a:lnTo>
                    <a:pt x="26" y="29"/>
                  </a:lnTo>
                  <a:lnTo>
                    <a:pt x="6" y="67"/>
                  </a:lnTo>
                  <a:lnTo>
                    <a:pt x="0" y="111"/>
                  </a:lnTo>
                </a:path>
              </a:pathLst>
            </a:custGeom>
            <a:noFill/>
            <a:ln w="12600" cap="sq">
              <a:solidFill>
                <a:srgbClr val="9933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  <p:sp>
          <p:nvSpPr>
            <p:cNvPr id="11285" name="Freeform 21"/>
            <p:cNvSpPr>
              <a:spLocks noChangeArrowheads="1"/>
            </p:cNvSpPr>
            <p:nvPr/>
          </p:nvSpPr>
          <p:spPr bwMode="auto">
            <a:xfrm>
              <a:off x="2555" y="2724"/>
              <a:ext cx="10" cy="98"/>
            </a:xfrm>
            <a:custGeom>
              <a:avLst/>
              <a:gdLst>
                <a:gd name="G0" fmla="+- 29 0 0"/>
                <a:gd name="G1" fmla="+- 65497 0 0"/>
                <a:gd name="G2" fmla="+- 8 0 0"/>
                <a:gd name="G3" fmla="*/ 1 65535 32768"/>
                <a:gd name="T0" fmla="*/ 11 w 15"/>
                <a:gd name="T1" fmla="*/ 0 h 103"/>
                <a:gd name="T2" fmla="*/ 8 w 15"/>
                <a:gd name="T3" fmla="*/ 28 h 103"/>
                <a:gd name="T4" fmla="*/ 0 w 15"/>
                <a:gd name="T5" fmla="*/ 61 h 103"/>
                <a:gd name="T6" fmla="*/ 1 w 15"/>
                <a:gd name="T7" fmla="*/ 99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103">
                  <a:moveTo>
                    <a:pt x="15" y="0"/>
                  </a:moveTo>
                  <a:lnTo>
                    <a:pt x="11" y="29"/>
                  </a:lnTo>
                  <a:lnTo>
                    <a:pt x="0" y="63"/>
                  </a:lnTo>
                  <a:lnTo>
                    <a:pt x="1" y="103"/>
                  </a:lnTo>
                </a:path>
              </a:pathLst>
            </a:custGeom>
            <a:noFill/>
            <a:ln w="12600" cap="sq">
              <a:solidFill>
                <a:srgbClr val="9933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  <p:sp>
          <p:nvSpPr>
            <p:cNvPr id="11286" name="Freeform 22"/>
            <p:cNvSpPr>
              <a:spLocks noChangeArrowheads="1"/>
            </p:cNvSpPr>
            <p:nvPr/>
          </p:nvSpPr>
          <p:spPr bwMode="auto">
            <a:xfrm>
              <a:off x="2640" y="2712"/>
              <a:ext cx="12" cy="100"/>
            </a:xfrm>
            <a:custGeom>
              <a:avLst/>
              <a:gdLst>
                <a:gd name="G0" fmla="+- 1 0 0"/>
                <a:gd name="G1" fmla="*/ 1 63 2"/>
                <a:gd name="G2" fmla="+- 8 0 0"/>
                <a:gd name="G3" fmla="*/ 1 65535 32768"/>
                <a:gd name="T0" fmla="*/ 13 w 17"/>
                <a:gd name="T1" fmla="*/ 0 h 105"/>
                <a:gd name="T2" fmla="*/ 0 w 17"/>
                <a:gd name="T3" fmla="*/ 29 h 105"/>
                <a:gd name="T4" fmla="*/ 2 w 17"/>
                <a:gd name="T5" fmla="*/ 61 h 105"/>
                <a:gd name="T6" fmla="*/ 0 w 17"/>
                <a:gd name="T7" fmla="*/ 101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105">
                  <a:moveTo>
                    <a:pt x="17" y="0"/>
                  </a:moveTo>
                  <a:lnTo>
                    <a:pt x="0" y="30"/>
                  </a:lnTo>
                  <a:lnTo>
                    <a:pt x="2" y="63"/>
                  </a:lnTo>
                  <a:lnTo>
                    <a:pt x="0" y="105"/>
                  </a:lnTo>
                </a:path>
              </a:pathLst>
            </a:custGeom>
            <a:noFill/>
            <a:ln w="12600" cap="sq">
              <a:solidFill>
                <a:srgbClr val="9933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  <p:sp>
          <p:nvSpPr>
            <p:cNvPr id="11287" name="Freeform 23"/>
            <p:cNvSpPr>
              <a:spLocks noChangeArrowheads="1"/>
            </p:cNvSpPr>
            <p:nvPr/>
          </p:nvSpPr>
          <p:spPr bwMode="auto">
            <a:xfrm>
              <a:off x="2591" y="2742"/>
              <a:ext cx="10" cy="74"/>
            </a:xfrm>
            <a:custGeom>
              <a:avLst/>
              <a:gdLst>
                <a:gd name="G0" fmla="+- 34 0 0"/>
                <a:gd name="G1" fmla="+- 65516 0 0"/>
                <a:gd name="G2" fmla="+- 8 0 0"/>
                <a:gd name="G3" fmla="*/ 1 65535 32768"/>
                <a:gd name="T0" fmla="*/ 11 w 15"/>
                <a:gd name="T1" fmla="*/ 0 h 79"/>
                <a:gd name="T2" fmla="*/ 3 w 15"/>
                <a:gd name="T3" fmla="*/ 32 h 79"/>
                <a:gd name="T4" fmla="*/ 0 w 15"/>
                <a:gd name="T5" fmla="*/ 52 h 79"/>
                <a:gd name="T6" fmla="*/ 3 w 15"/>
                <a:gd name="T7" fmla="*/ 75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79">
                  <a:moveTo>
                    <a:pt x="15" y="0"/>
                  </a:moveTo>
                  <a:lnTo>
                    <a:pt x="4" y="34"/>
                  </a:lnTo>
                  <a:lnTo>
                    <a:pt x="0" y="55"/>
                  </a:lnTo>
                  <a:lnTo>
                    <a:pt x="4" y="79"/>
                  </a:lnTo>
                </a:path>
              </a:pathLst>
            </a:custGeom>
            <a:noFill/>
            <a:ln w="12600" cap="sq">
              <a:solidFill>
                <a:srgbClr val="9933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  <p:sp>
          <p:nvSpPr>
            <p:cNvPr id="11288" name="Freeform 24"/>
            <p:cNvSpPr>
              <a:spLocks noChangeArrowheads="1"/>
            </p:cNvSpPr>
            <p:nvPr/>
          </p:nvSpPr>
          <p:spPr bwMode="auto">
            <a:xfrm>
              <a:off x="2666" y="2706"/>
              <a:ext cx="21" cy="106"/>
            </a:xfrm>
            <a:custGeom>
              <a:avLst/>
              <a:gdLst>
                <a:gd name="G0" fmla="+- 1 0 0"/>
                <a:gd name="G1" fmla="*/ 1 0 0"/>
                <a:gd name="G2" fmla="+- 8 0 0"/>
                <a:gd name="G3" fmla="*/ 1 65535 32768"/>
                <a:gd name="T0" fmla="*/ 18 w 26"/>
                <a:gd name="T1" fmla="*/ 0 h 111"/>
                <a:gd name="T2" fmla="*/ 22 w 26"/>
                <a:gd name="T3" fmla="*/ 28 h 111"/>
                <a:gd name="T4" fmla="*/ 13 w 26"/>
                <a:gd name="T5" fmla="*/ 61 h 111"/>
                <a:gd name="T6" fmla="*/ 0 w 26"/>
                <a:gd name="T7" fmla="*/ 107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111">
                  <a:moveTo>
                    <a:pt x="21" y="0"/>
                  </a:moveTo>
                  <a:lnTo>
                    <a:pt x="26" y="29"/>
                  </a:lnTo>
                  <a:lnTo>
                    <a:pt x="15" y="63"/>
                  </a:lnTo>
                  <a:lnTo>
                    <a:pt x="0" y="111"/>
                  </a:lnTo>
                </a:path>
              </a:pathLst>
            </a:custGeom>
            <a:noFill/>
            <a:ln w="12600" cap="sq">
              <a:solidFill>
                <a:srgbClr val="9933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  <p:sp>
          <p:nvSpPr>
            <p:cNvPr id="11289" name="Freeform 25"/>
            <p:cNvSpPr>
              <a:spLocks noChangeArrowheads="1"/>
            </p:cNvSpPr>
            <p:nvPr/>
          </p:nvSpPr>
          <p:spPr bwMode="auto">
            <a:xfrm>
              <a:off x="2733" y="2705"/>
              <a:ext cx="6" cy="101"/>
            </a:xfrm>
            <a:custGeom>
              <a:avLst/>
              <a:gdLst>
                <a:gd name="G0" fmla="*/ 1 0 0"/>
                <a:gd name="G1" fmla="+- 65503 0 0"/>
                <a:gd name="G2" fmla="+- 8 0 0"/>
                <a:gd name="G3" fmla="*/ 1 65535 32768"/>
                <a:gd name="T0" fmla="*/ 7 w 11"/>
                <a:gd name="T1" fmla="*/ 0 h 106"/>
                <a:gd name="T2" fmla="*/ 4 w 11"/>
                <a:gd name="T3" fmla="*/ 28 h 106"/>
                <a:gd name="T4" fmla="*/ 0 w 11"/>
                <a:gd name="T5" fmla="*/ 68 h 106"/>
                <a:gd name="T6" fmla="*/ 1 w 11"/>
                <a:gd name="T7" fmla="*/ 102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106">
                  <a:moveTo>
                    <a:pt x="11" y="0"/>
                  </a:moveTo>
                  <a:lnTo>
                    <a:pt x="7" y="29"/>
                  </a:lnTo>
                  <a:lnTo>
                    <a:pt x="0" y="71"/>
                  </a:lnTo>
                  <a:lnTo>
                    <a:pt x="2" y="106"/>
                  </a:lnTo>
                </a:path>
              </a:pathLst>
            </a:custGeom>
            <a:noFill/>
            <a:ln w="12600" cap="sq">
              <a:solidFill>
                <a:srgbClr val="9933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  <p:sp>
          <p:nvSpPr>
            <p:cNvPr id="11290" name="Freeform 26"/>
            <p:cNvSpPr>
              <a:spLocks noChangeArrowheads="1"/>
            </p:cNvSpPr>
            <p:nvPr/>
          </p:nvSpPr>
          <p:spPr bwMode="auto">
            <a:xfrm>
              <a:off x="2751" y="2701"/>
              <a:ext cx="9" cy="105"/>
            </a:xfrm>
            <a:custGeom>
              <a:avLst/>
              <a:gdLst>
                <a:gd name="G0" fmla="+- 65517 0 0"/>
                <a:gd name="G1" fmla="*/ 1 0 0"/>
                <a:gd name="G2" fmla="*/ 1 35987 55552"/>
                <a:gd name="G3" fmla="*/ G2 1 180"/>
                <a:gd name="G4" fmla="*/ G1 1 G3"/>
                <a:gd name="G5" fmla="+- 8 0 0"/>
                <a:gd name="G6" fmla="*/ 1 65535 32768"/>
                <a:gd name="T0" fmla="*/ 10 w 14"/>
                <a:gd name="T1" fmla="*/ 0 h 110"/>
                <a:gd name="T2" fmla="*/ 7 w 14"/>
                <a:gd name="T3" fmla="*/ 28 h 110"/>
                <a:gd name="T4" fmla="*/ 6 w 14"/>
                <a:gd name="T5" fmla="*/ 72 h 110"/>
                <a:gd name="T6" fmla="*/ 0 w 14"/>
                <a:gd name="T7" fmla="*/ 106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110">
                  <a:moveTo>
                    <a:pt x="14" y="0"/>
                  </a:moveTo>
                  <a:lnTo>
                    <a:pt x="10" y="29"/>
                  </a:lnTo>
                  <a:lnTo>
                    <a:pt x="8" y="75"/>
                  </a:lnTo>
                  <a:lnTo>
                    <a:pt x="0" y="110"/>
                  </a:lnTo>
                </a:path>
              </a:pathLst>
            </a:custGeom>
            <a:noFill/>
            <a:ln w="12600" cap="sq">
              <a:solidFill>
                <a:srgbClr val="9933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  <p:sp>
          <p:nvSpPr>
            <p:cNvPr id="11291" name="Freeform 27"/>
            <p:cNvSpPr>
              <a:spLocks noChangeArrowheads="1"/>
            </p:cNvSpPr>
            <p:nvPr/>
          </p:nvSpPr>
          <p:spPr bwMode="auto">
            <a:xfrm>
              <a:off x="2787" y="2701"/>
              <a:ext cx="12" cy="100"/>
            </a:xfrm>
            <a:custGeom>
              <a:avLst/>
              <a:gdLst>
                <a:gd name="G0" fmla="+- 1 0 0"/>
                <a:gd name="G1" fmla="*/ 1 65 2"/>
                <a:gd name="G2" fmla="+- 8 0 0"/>
                <a:gd name="G3" fmla="*/ 1 65535 32768"/>
                <a:gd name="T0" fmla="*/ 13 w 17"/>
                <a:gd name="T1" fmla="*/ 0 h 105"/>
                <a:gd name="T2" fmla="*/ 0 w 17"/>
                <a:gd name="T3" fmla="*/ 28 h 105"/>
                <a:gd name="T4" fmla="*/ 2 w 17"/>
                <a:gd name="T5" fmla="*/ 61 h 105"/>
                <a:gd name="T6" fmla="*/ 2 w 17"/>
                <a:gd name="T7" fmla="*/ 101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105">
                  <a:moveTo>
                    <a:pt x="17" y="0"/>
                  </a:moveTo>
                  <a:lnTo>
                    <a:pt x="0" y="29"/>
                  </a:lnTo>
                  <a:lnTo>
                    <a:pt x="2" y="63"/>
                  </a:lnTo>
                  <a:lnTo>
                    <a:pt x="2" y="105"/>
                  </a:lnTo>
                </a:path>
              </a:pathLst>
            </a:custGeom>
            <a:noFill/>
            <a:ln w="12600" cap="sq">
              <a:solidFill>
                <a:srgbClr val="9933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  <p:sp>
          <p:nvSpPr>
            <p:cNvPr id="11292" name="Freeform 28"/>
            <p:cNvSpPr>
              <a:spLocks noChangeArrowheads="1"/>
            </p:cNvSpPr>
            <p:nvPr/>
          </p:nvSpPr>
          <p:spPr bwMode="auto">
            <a:xfrm>
              <a:off x="2828" y="2701"/>
              <a:ext cx="4" cy="96"/>
            </a:xfrm>
            <a:custGeom>
              <a:avLst/>
              <a:gdLst>
                <a:gd name="G0" fmla="*/ 1 0 0"/>
                <a:gd name="G1" fmla="*/ 1 0 0"/>
                <a:gd name="G2" fmla="sin G0 G1"/>
                <a:gd name="G3" fmla="+- 61 0 0"/>
                <a:gd name="G4" fmla="+- 8 0 0"/>
                <a:gd name="G5" fmla="*/ 1 65535 32768"/>
                <a:gd name="T0" fmla="*/ 5 w 9"/>
                <a:gd name="T1" fmla="*/ 0 h 101"/>
                <a:gd name="T2" fmla="*/ 0 w 9"/>
                <a:gd name="T3" fmla="*/ 23 h 101"/>
                <a:gd name="T4" fmla="*/ 2 w 9"/>
                <a:gd name="T5" fmla="*/ 59 h 101"/>
                <a:gd name="T6" fmla="*/ 1 w 9"/>
                <a:gd name="T7" fmla="*/ 97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01">
                  <a:moveTo>
                    <a:pt x="9" y="0"/>
                  </a:moveTo>
                  <a:lnTo>
                    <a:pt x="0" y="24"/>
                  </a:lnTo>
                  <a:lnTo>
                    <a:pt x="3" y="61"/>
                  </a:lnTo>
                  <a:lnTo>
                    <a:pt x="1" y="101"/>
                  </a:lnTo>
                </a:path>
              </a:pathLst>
            </a:custGeom>
            <a:noFill/>
            <a:ln w="12600" cap="sq">
              <a:solidFill>
                <a:srgbClr val="9933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  <p:sp>
          <p:nvSpPr>
            <p:cNvPr id="11293" name="Freeform 29"/>
            <p:cNvSpPr>
              <a:spLocks noChangeArrowheads="1"/>
            </p:cNvSpPr>
            <p:nvPr/>
          </p:nvSpPr>
          <p:spPr bwMode="auto">
            <a:xfrm>
              <a:off x="2856" y="2719"/>
              <a:ext cx="16" cy="75"/>
            </a:xfrm>
            <a:custGeom>
              <a:avLst/>
              <a:gdLst>
                <a:gd name="G0" fmla="+- 1 0 0"/>
                <a:gd name="G1" fmla="+- 65508 0 0"/>
                <a:gd name="G2" fmla="+- 8 0 0"/>
                <a:gd name="G3" fmla="*/ 1 65535 32768"/>
                <a:gd name="T0" fmla="*/ 0 w 21"/>
                <a:gd name="T1" fmla="*/ 0 h 80"/>
                <a:gd name="T2" fmla="*/ 17 w 21"/>
                <a:gd name="T3" fmla="*/ 19 h 80"/>
                <a:gd name="T4" fmla="*/ 11 w 21"/>
                <a:gd name="T5" fmla="*/ 42 h 80"/>
                <a:gd name="T6" fmla="*/ 6 w 21"/>
                <a:gd name="T7" fmla="*/ 76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80">
                  <a:moveTo>
                    <a:pt x="0" y="0"/>
                  </a:moveTo>
                  <a:lnTo>
                    <a:pt x="21" y="20"/>
                  </a:lnTo>
                  <a:lnTo>
                    <a:pt x="14" y="44"/>
                  </a:lnTo>
                  <a:lnTo>
                    <a:pt x="8" y="80"/>
                  </a:lnTo>
                </a:path>
              </a:pathLst>
            </a:custGeom>
            <a:noFill/>
            <a:ln w="12600" cap="sq">
              <a:solidFill>
                <a:srgbClr val="9933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  <p:sp>
          <p:nvSpPr>
            <p:cNvPr id="11294" name="Freeform 30"/>
            <p:cNvSpPr>
              <a:spLocks noChangeArrowheads="1"/>
            </p:cNvSpPr>
            <p:nvPr/>
          </p:nvSpPr>
          <p:spPr bwMode="auto">
            <a:xfrm>
              <a:off x="2775" y="2489"/>
              <a:ext cx="15" cy="86"/>
            </a:xfrm>
            <a:custGeom>
              <a:avLst/>
              <a:gdLst>
                <a:gd name="G0" fmla="+- 1 0 0"/>
                <a:gd name="G1" fmla="+- 65497 0 0"/>
                <a:gd name="G2" fmla="+- 8 0 0"/>
                <a:gd name="G3" fmla="*/ 1 65535 32768"/>
                <a:gd name="T0" fmla="*/ 16 w 20"/>
                <a:gd name="T1" fmla="*/ 0 h 91"/>
                <a:gd name="T2" fmla="*/ 13 w 20"/>
                <a:gd name="T3" fmla="*/ 28 h 91"/>
                <a:gd name="T4" fmla="*/ 0 w 20"/>
                <a:gd name="T5" fmla="*/ 50 h 91"/>
                <a:gd name="T6" fmla="*/ 0 w 20"/>
                <a:gd name="T7" fmla="*/ 87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91">
                  <a:moveTo>
                    <a:pt x="20" y="0"/>
                  </a:moveTo>
                  <a:lnTo>
                    <a:pt x="16" y="29"/>
                  </a:lnTo>
                  <a:lnTo>
                    <a:pt x="0" y="52"/>
                  </a:lnTo>
                  <a:lnTo>
                    <a:pt x="0" y="91"/>
                  </a:lnTo>
                </a:path>
              </a:pathLst>
            </a:custGeom>
            <a:noFill/>
            <a:ln w="12600" cap="sq">
              <a:solidFill>
                <a:srgbClr val="9933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  <p:sp>
          <p:nvSpPr>
            <p:cNvPr id="11295" name="Freeform 31"/>
            <p:cNvSpPr>
              <a:spLocks noChangeArrowheads="1"/>
            </p:cNvSpPr>
            <p:nvPr/>
          </p:nvSpPr>
          <p:spPr bwMode="auto">
            <a:xfrm>
              <a:off x="2808" y="2498"/>
              <a:ext cx="23" cy="83"/>
            </a:xfrm>
            <a:custGeom>
              <a:avLst/>
              <a:gdLst>
                <a:gd name="G0" fmla="+- 1 0 0"/>
                <a:gd name="G1" fmla="*/ 1 0 0"/>
                <a:gd name="G2" fmla="sin 52 G1"/>
                <a:gd name="G3" fmla="+- 8 0 0"/>
                <a:gd name="G4" fmla="*/ 1 65535 32768"/>
                <a:gd name="T0" fmla="*/ 24 w 28"/>
                <a:gd name="T1" fmla="*/ 0 h 88"/>
                <a:gd name="T2" fmla="*/ 21 w 28"/>
                <a:gd name="T3" fmla="*/ 28 h 88"/>
                <a:gd name="T4" fmla="*/ 8 w 28"/>
                <a:gd name="T5" fmla="*/ 50 h 88"/>
                <a:gd name="T6" fmla="*/ 0 w 28"/>
                <a:gd name="T7" fmla="*/ 84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88">
                  <a:moveTo>
                    <a:pt x="28" y="0"/>
                  </a:moveTo>
                  <a:lnTo>
                    <a:pt x="24" y="29"/>
                  </a:lnTo>
                  <a:lnTo>
                    <a:pt x="9" y="52"/>
                  </a:lnTo>
                  <a:lnTo>
                    <a:pt x="0" y="88"/>
                  </a:lnTo>
                </a:path>
              </a:pathLst>
            </a:custGeom>
            <a:noFill/>
            <a:ln w="12600" cap="sq">
              <a:solidFill>
                <a:srgbClr val="9933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  <p:sp>
          <p:nvSpPr>
            <p:cNvPr id="11296" name="Freeform 32"/>
            <p:cNvSpPr>
              <a:spLocks noChangeArrowheads="1"/>
            </p:cNvSpPr>
            <p:nvPr/>
          </p:nvSpPr>
          <p:spPr bwMode="auto">
            <a:xfrm>
              <a:off x="2856" y="2506"/>
              <a:ext cx="14" cy="102"/>
            </a:xfrm>
            <a:custGeom>
              <a:avLst/>
              <a:gdLst>
                <a:gd name="G0" fmla="+- 1 0 0"/>
                <a:gd name="G1" fmla="*/ 1 0 0"/>
                <a:gd name="G2" fmla="+- 8 0 0"/>
                <a:gd name="G3" fmla="*/ 1 65535 32768"/>
                <a:gd name="T0" fmla="*/ 15 w 19"/>
                <a:gd name="T1" fmla="*/ 0 h 107"/>
                <a:gd name="T2" fmla="*/ 12 w 19"/>
                <a:gd name="T3" fmla="*/ 28 h 107"/>
                <a:gd name="T4" fmla="*/ 3 w 19"/>
                <a:gd name="T5" fmla="*/ 61 h 107"/>
                <a:gd name="T6" fmla="*/ 0 w 19"/>
                <a:gd name="T7" fmla="*/ 103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107">
                  <a:moveTo>
                    <a:pt x="19" y="0"/>
                  </a:moveTo>
                  <a:lnTo>
                    <a:pt x="15" y="29"/>
                  </a:lnTo>
                  <a:lnTo>
                    <a:pt x="4" y="63"/>
                  </a:lnTo>
                  <a:lnTo>
                    <a:pt x="0" y="107"/>
                  </a:lnTo>
                </a:path>
              </a:pathLst>
            </a:custGeom>
            <a:noFill/>
            <a:ln w="12600" cap="sq">
              <a:solidFill>
                <a:srgbClr val="9933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  <p:sp>
          <p:nvSpPr>
            <p:cNvPr id="11297" name="Freeform 33"/>
            <p:cNvSpPr>
              <a:spLocks noChangeArrowheads="1"/>
            </p:cNvSpPr>
            <p:nvPr/>
          </p:nvSpPr>
          <p:spPr bwMode="auto">
            <a:xfrm>
              <a:off x="2898" y="2514"/>
              <a:ext cx="23" cy="94"/>
            </a:xfrm>
            <a:custGeom>
              <a:avLst/>
              <a:gdLst>
                <a:gd name="G0" fmla="+- 1 0 0"/>
                <a:gd name="G1" fmla="+- 65506 0 0"/>
                <a:gd name="G2" fmla="+- 8 0 0"/>
                <a:gd name="G3" fmla="*/ 1 65535 32768"/>
                <a:gd name="T0" fmla="*/ 24 w 28"/>
                <a:gd name="T1" fmla="*/ 0 h 99"/>
                <a:gd name="T2" fmla="*/ 5 w 28"/>
                <a:gd name="T3" fmla="*/ 29 h 99"/>
                <a:gd name="T4" fmla="*/ 0 w 28"/>
                <a:gd name="T5" fmla="*/ 63 h 99"/>
                <a:gd name="T6" fmla="*/ 3 w 28"/>
                <a:gd name="T7" fmla="*/ 95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99">
                  <a:moveTo>
                    <a:pt x="28" y="0"/>
                  </a:moveTo>
                  <a:lnTo>
                    <a:pt x="6" y="30"/>
                  </a:lnTo>
                  <a:lnTo>
                    <a:pt x="0" y="66"/>
                  </a:lnTo>
                  <a:lnTo>
                    <a:pt x="3" y="99"/>
                  </a:lnTo>
                </a:path>
              </a:pathLst>
            </a:custGeom>
            <a:noFill/>
            <a:ln w="12600" cap="sq">
              <a:solidFill>
                <a:srgbClr val="9933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  <p:sp>
          <p:nvSpPr>
            <p:cNvPr id="11298" name="Freeform 34"/>
            <p:cNvSpPr>
              <a:spLocks noChangeArrowheads="1"/>
            </p:cNvSpPr>
            <p:nvPr/>
          </p:nvSpPr>
          <p:spPr bwMode="auto">
            <a:xfrm>
              <a:off x="2904" y="2698"/>
              <a:ext cx="4" cy="96"/>
            </a:xfrm>
            <a:custGeom>
              <a:avLst/>
              <a:gdLst>
                <a:gd name="G0" fmla="+- 65512 0 0"/>
                <a:gd name="T0" fmla="*/ 5 256 1"/>
                <a:gd name="T1" fmla="*/ 0 256 1"/>
                <a:gd name="G1" fmla="+- 0 T0 T1"/>
                <a:gd name="G2" fmla="sin 61 G1"/>
                <a:gd name="G3" fmla="+- 8 0 0"/>
                <a:gd name="G4" fmla="*/ 1 65535 32768"/>
                <a:gd name="T2" fmla="*/ 0 w 9"/>
                <a:gd name="T3" fmla="*/ 0 h 101"/>
                <a:gd name="T4" fmla="*/ 3 w 9"/>
                <a:gd name="T5" fmla="*/ 29 h 101"/>
                <a:gd name="T6" fmla="*/ 5 w 9"/>
                <a:gd name="T7" fmla="*/ 59 h 101"/>
                <a:gd name="T8" fmla="*/ 3 w 9"/>
                <a:gd name="T9" fmla="*/ 97 h 101"/>
              </a:gdLst>
              <a:ahLst/>
              <a:cxnLst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01">
                  <a:moveTo>
                    <a:pt x="0" y="0"/>
                  </a:moveTo>
                  <a:lnTo>
                    <a:pt x="6" y="30"/>
                  </a:lnTo>
                  <a:lnTo>
                    <a:pt x="9" y="61"/>
                  </a:lnTo>
                  <a:lnTo>
                    <a:pt x="5" y="101"/>
                  </a:lnTo>
                </a:path>
              </a:pathLst>
            </a:custGeom>
            <a:noFill/>
            <a:ln w="12600" cap="sq">
              <a:solidFill>
                <a:srgbClr val="9933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  <p:sp>
          <p:nvSpPr>
            <p:cNvPr id="11299" name="Freeform 35"/>
            <p:cNvSpPr>
              <a:spLocks noChangeArrowheads="1"/>
            </p:cNvSpPr>
            <p:nvPr/>
          </p:nvSpPr>
          <p:spPr bwMode="auto">
            <a:xfrm>
              <a:off x="2935" y="2519"/>
              <a:ext cx="25" cy="106"/>
            </a:xfrm>
            <a:custGeom>
              <a:avLst/>
              <a:gdLst>
                <a:gd name="G0" fmla="+- 1 0 0"/>
                <a:gd name="G1" fmla="+- 36 0 0"/>
                <a:gd name="G2" fmla="+- 8 0 0"/>
                <a:gd name="G3" fmla="*/ 1 65535 32768"/>
                <a:gd name="T0" fmla="*/ 26 w 30"/>
                <a:gd name="T1" fmla="*/ 0 h 111"/>
                <a:gd name="T2" fmla="*/ 12 w 30"/>
                <a:gd name="T3" fmla="*/ 23 h 111"/>
                <a:gd name="T4" fmla="*/ 2 w 30"/>
                <a:gd name="T5" fmla="*/ 69 h 111"/>
                <a:gd name="T6" fmla="*/ 0 w 30"/>
                <a:gd name="T7" fmla="*/ 107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11">
                  <a:moveTo>
                    <a:pt x="30" y="0"/>
                  </a:moveTo>
                  <a:lnTo>
                    <a:pt x="14" y="24"/>
                  </a:lnTo>
                  <a:lnTo>
                    <a:pt x="2" y="72"/>
                  </a:lnTo>
                  <a:lnTo>
                    <a:pt x="0" y="111"/>
                  </a:lnTo>
                </a:path>
              </a:pathLst>
            </a:custGeom>
            <a:noFill/>
            <a:ln w="12600" cap="sq">
              <a:solidFill>
                <a:srgbClr val="9933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  <p:sp>
          <p:nvSpPr>
            <p:cNvPr id="11300" name="Freeform 36"/>
            <p:cNvSpPr>
              <a:spLocks noChangeArrowheads="1"/>
            </p:cNvSpPr>
            <p:nvPr/>
          </p:nvSpPr>
          <p:spPr bwMode="auto">
            <a:xfrm>
              <a:off x="2982" y="2521"/>
              <a:ext cx="29" cy="87"/>
            </a:xfrm>
            <a:custGeom>
              <a:avLst/>
              <a:gdLst>
                <a:gd name="G0" fmla="+- 1 0 0"/>
                <a:gd name="G1" fmla="+- 1 0 0"/>
                <a:gd name="G2" fmla="+- 8 0 0"/>
                <a:gd name="G3" fmla="*/ 1 65535 32768"/>
                <a:gd name="T0" fmla="*/ 30 w 34"/>
                <a:gd name="T1" fmla="*/ 0 h 92"/>
                <a:gd name="T2" fmla="*/ 26 w 34"/>
                <a:gd name="T3" fmla="*/ 28 h 92"/>
                <a:gd name="T4" fmla="*/ 17 w 34"/>
                <a:gd name="T5" fmla="*/ 60 h 92"/>
                <a:gd name="T6" fmla="*/ 0 w 34"/>
                <a:gd name="T7" fmla="*/ 88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4" h="92">
                  <a:moveTo>
                    <a:pt x="34" y="0"/>
                  </a:moveTo>
                  <a:lnTo>
                    <a:pt x="30" y="29"/>
                  </a:lnTo>
                  <a:lnTo>
                    <a:pt x="19" y="63"/>
                  </a:lnTo>
                  <a:lnTo>
                    <a:pt x="0" y="92"/>
                  </a:lnTo>
                </a:path>
              </a:pathLst>
            </a:custGeom>
            <a:noFill/>
            <a:ln w="12600" cap="sq">
              <a:solidFill>
                <a:srgbClr val="9933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  <p:sp>
          <p:nvSpPr>
            <p:cNvPr id="11301" name="Freeform 37"/>
            <p:cNvSpPr>
              <a:spLocks noChangeArrowheads="1"/>
            </p:cNvSpPr>
            <p:nvPr/>
          </p:nvSpPr>
          <p:spPr bwMode="auto">
            <a:xfrm>
              <a:off x="2694" y="2713"/>
              <a:ext cx="17" cy="96"/>
            </a:xfrm>
            <a:custGeom>
              <a:avLst/>
              <a:gdLst>
                <a:gd name="G0" fmla="+- 1 0 0"/>
                <a:gd name="G1" fmla="+- 63 0 0"/>
                <a:gd name="G2" fmla="+- 8 0 0"/>
                <a:gd name="G3" fmla="*/ 1 65535 32768"/>
                <a:gd name="T0" fmla="*/ 18 w 22"/>
                <a:gd name="T1" fmla="*/ 0 h 101"/>
                <a:gd name="T2" fmla="*/ 15 w 22"/>
                <a:gd name="T3" fmla="*/ 28 h 101"/>
                <a:gd name="T4" fmla="*/ 2 w 22"/>
                <a:gd name="T5" fmla="*/ 61 h 101"/>
                <a:gd name="T6" fmla="*/ 0 w 22"/>
                <a:gd name="T7" fmla="*/ 97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101">
                  <a:moveTo>
                    <a:pt x="22" y="0"/>
                  </a:moveTo>
                  <a:lnTo>
                    <a:pt x="18" y="29"/>
                  </a:lnTo>
                  <a:lnTo>
                    <a:pt x="3" y="63"/>
                  </a:lnTo>
                  <a:lnTo>
                    <a:pt x="0" y="101"/>
                  </a:lnTo>
                </a:path>
              </a:pathLst>
            </a:custGeom>
            <a:noFill/>
            <a:ln w="12600" cap="sq">
              <a:solidFill>
                <a:srgbClr val="9933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  <p:sp>
          <p:nvSpPr>
            <p:cNvPr id="11302" name="Freeform 38"/>
            <p:cNvSpPr>
              <a:spLocks noChangeArrowheads="1"/>
            </p:cNvSpPr>
            <p:nvPr/>
          </p:nvSpPr>
          <p:spPr bwMode="auto">
            <a:xfrm>
              <a:off x="2946" y="2682"/>
              <a:ext cx="24" cy="104"/>
            </a:xfrm>
            <a:custGeom>
              <a:avLst/>
              <a:gdLst>
                <a:gd name="G0" fmla="+- 1 0 0"/>
                <a:gd name="G1" fmla="+- 65496 0 0"/>
                <a:gd name="G2" fmla="+- 8 0 0"/>
                <a:gd name="G3" fmla="*/ 1 65535 32768"/>
                <a:gd name="T0" fmla="*/ 25 w 29"/>
                <a:gd name="T1" fmla="*/ 0 h 109"/>
                <a:gd name="T2" fmla="*/ 5 w 29"/>
                <a:gd name="T3" fmla="*/ 32 h 109"/>
                <a:gd name="T4" fmla="*/ 0 w 29"/>
                <a:gd name="T5" fmla="*/ 64 h 109"/>
                <a:gd name="T6" fmla="*/ 3 w 29"/>
                <a:gd name="T7" fmla="*/ 105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" h="109">
                  <a:moveTo>
                    <a:pt x="29" y="0"/>
                  </a:moveTo>
                  <a:lnTo>
                    <a:pt x="6" y="33"/>
                  </a:lnTo>
                  <a:lnTo>
                    <a:pt x="0" y="66"/>
                  </a:lnTo>
                  <a:lnTo>
                    <a:pt x="3" y="109"/>
                  </a:lnTo>
                </a:path>
              </a:pathLst>
            </a:custGeom>
            <a:noFill/>
            <a:ln w="12600" cap="sq">
              <a:solidFill>
                <a:srgbClr val="9933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  <p:sp>
          <p:nvSpPr>
            <p:cNvPr id="11303" name="Freeform 39"/>
            <p:cNvSpPr>
              <a:spLocks noChangeArrowheads="1"/>
            </p:cNvSpPr>
            <p:nvPr/>
          </p:nvSpPr>
          <p:spPr bwMode="auto">
            <a:xfrm>
              <a:off x="2496" y="2734"/>
              <a:ext cx="18" cy="97"/>
            </a:xfrm>
            <a:custGeom>
              <a:avLst/>
              <a:gdLst>
                <a:gd name="G0" fmla="+- 65511 0 0"/>
                <a:gd name="G1" fmla="*/ 1 0 0"/>
                <a:gd name="G2" fmla="+- 8 0 0"/>
                <a:gd name="G3" fmla="*/ 1 65535 32768"/>
                <a:gd name="T0" fmla="*/ 0 w 23"/>
                <a:gd name="T1" fmla="*/ 0 h 102"/>
                <a:gd name="T2" fmla="*/ 3 w 23"/>
                <a:gd name="T3" fmla="*/ 28 h 102"/>
                <a:gd name="T4" fmla="*/ 12 w 23"/>
                <a:gd name="T5" fmla="*/ 61 h 102"/>
                <a:gd name="T6" fmla="*/ 19 w 23"/>
                <a:gd name="T7" fmla="*/ 98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102">
                  <a:moveTo>
                    <a:pt x="0" y="0"/>
                  </a:moveTo>
                  <a:lnTo>
                    <a:pt x="4" y="29"/>
                  </a:lnTo>
                  <a:lnTo>
                    <a:pt x="15" y="63"/>
                  </a:lnTo>
                  <a:lnTo>
                    <a:pt x="23" y="102"/>
                  </a:lnTo>
                </a:path>
              </a:pathLst>
            </a:custGeom>
            <a:noFill/>
            <a:ln w="12600" cap="sq">
              <a:solidFill>
                <a:srgbClr val="9933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</p:grpSp>
      <p:grpSp>
        <p:nvGrpSpPr>
          <p:cNvPr id="11304" name="Group 40"/>
          <p:cNvGrpSpPr>
            <a:grpSpLocks/>
          </p:cNvGrpSpPr>
          <p:nvPr/>
        </p:nvGrpSpPr>
        <p:grpSpPr bwMode="auto">
          <a:xfrm>
            <a:off x="1905001" y="2590801"/>
            <a:ext cx="2466975" cy="3078163"/>
            <a:chOff x="240" y="1632"/>
            <a:chExt cx="1554" cy="1939"/>
          </a:xfrm>
        </p:grpSpPr>
        <p:sp>
          <p:nvSpPr>
            <p:cNvPr id="11305" name="Line 41"/>
            <p:cNvSpPr>
              <a:spLocks noChangeShapeType="1"/>
            </p:cNvSpPr>
            <p:nvPr/>
          </p:nvSpPr>
          <p:spPr bwMode="auto">
            <a:xfrm>
              <a:off x="915" y="1968"/>
              <a:ext cx="0" cy="12"/>
            </a:xfrm>
            <a:prstGeom prst="line">
              <a:avLst/>
            </a:prstGeom>
            <a:noFill/>
            <a:ln w="38160" cap="sq">
              <a:solidFill>
                <a:srgbClr val="CCFFCC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1306" name="Line 42"/>
            <p:cNvSpPr>
              <a:spLocks noChangeShapeType="1"/>
            </p:cNvSpPr>
            <p:nvPr/>
          </p:nvSpPr>
          <p:spPr bwMode="auto">
            <a:xfrm>
              <a:off x="1058" y="2064"/>
              <a:ext cx="9" cy="9"/>
            </a:xfrm>
            <a:prstGeom prst="line">
              <a:avLst/>
            </a:prstGeom>
            <a:noFill/>
            <a:ln w="38160" cap="sq">
              <a:solidFill>
                <a:srgbClr val="CCCC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1307" name="Line 43"/>
            <p:cNvSpPr>
              <a:spLocks noChangeShapeType="1"/>
            </p:cNvSpPr>
            <p:nvPr/>
          </p:nvSpPr>
          <p:spPr bwMode="auto">
            <a:xfrm flipH="1">
              <a:off x="1099" y="2784"/>
              <a:ext cx="31" cy="0"/>
            </a:xfrm>
            <a:prstGeom prst="line">
              <a:avLst/>
            </a:prstGeom>
            <a:noFill/>
            <a:ln w="38160" cap="sq">
              <a:solidFill>
                <a:srgbClr val="FFFFCC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1308" name="Line 44"/>
            <p:cNvSpPr>
              <a:spLocks noChangeShapeType="1"/>
            </p:cNvSpPr>
            <p:nvPr/>
          </p:nvSpPr>
          <p:spPr bwMode="auto">
            <a:xfrm flipH="1">
              <a:off x="1147" y="2208"/>
              <a:ext cx="21" cy="3"/>
            </a:xfrm>
            <a:prstGeom prst="line">
              <a:avLst/>
            </a:prstGeom>
            <a:noFill/>
            <a:ln w="38160" cap="sq">
              <a:solidFill>
                <a:srgbClr val="DDDDDD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1309" name="Line 45"/>
            <p:cNvSpPr>
              <a:spLocks noChangeShapeType="1"/>
            </p:cNvSpPr>
            <p:nvPr/>
          </p:nvSpPr>
          <p:spPr bwMode="auto">
            <a:xfrm flipH="1">
              <a:off x="1147" y="2308"/>
              <a:ext cx="26" cy="0"/>
            </a:xfrm>
            <a:prstGeom prst="line">
              <a:avLst/>
            </a:prstGeom>
            <a:noFill/>
            <a:ln w="38160" cap="sq">
              <a:solidFill>
                <a:srgbClr val="DDDDDD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1310" name="Line 46"/>
            <p:cNvSpPr>
              <a:spLocks noChangeShapeType="1"/>
            </p:cNvSpPr>
            <p:nvPr/>
          </p:nvSpPr>
          <p:spPr bwMode="auto">
            <a:xfrm flipH="1">
              <a:off x="1195" y="2112"/>
              <a:ext cx="21" cy="3"/>
            </a:xfrm>
            <a:prstGeom prst="line">
              <a:avLst/>
            </a:prstGeom>
            <a:noFill/>
            <a:ln w="38160" cap="sq">
              <a:solidFill>
                <a:srgbClr val="CCCC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1311" name="Line 47"/>
            <p:cNvSpPr>
              <a:spLocks noChangeShapeType="1"/>
            </p:cNvSpPr>
            <p:nvPr/>
          </p:nvSpPr>
          <p:spPr bwMode="auto">
            <a:xfrm flipH="1">
              <a:off x="909" y="2256"/>
              <a:ext cx="21" cy="3"/>
            </a:xfrm>
            <a:prstGeom prst="line">
              <a:avLst/>
            </a:prstGeom>
            <a:noFill/>
            <a:ln w="38160" cap="sq">
              <a:solidFill>
                <a:srgbClr val="CCFFCC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1312" name="Line 48"/>
            <p:cNvSpPr>
              <a:spLocks noChangeShapeType="1"/>
            </p:cNvSpPr>
            <p:nvPr/>
          </p:nvSpPr>
          <p:spPr bwMode="auto">
            <a:xfrm flipH="1">
              <a:off x="1291" y="2352"/>
              <a:ext cx="30" cy="0"/>
            </a:xfrm>
            <a:prstGeom prst="line">
              <a:avLst/>
            </a:prstGeom>
            <a:noFill/>
            <a:ln w="38160" cap="sq">
              <a:solidFill>
                <a:srgbClr val="FFFFCC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1313" name="Line 49"/>
            <p:cNvSpPr>
              <a:spLocks noChangeShapeType="1"/>
            </p:cNvSpPr>
            <p:nvPr/>
          </p:nvSpPr>
          <p:spPr bwMode="auto">
            <a:xfrm>
              <a:off x="722" y="1968"/>
              <a:ext cx="9" cy="9"/>
            </a:xfrm>
            <a:prstGeom prst="line">
              <a:avLst/>
            </a:prstGeom>
            <a:noFill/>
            <a:ln w="38160" cap="sq">
              <a:solidFill>
                <a:srgbClr val="CCCC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1314" name="Line 50"/>
            <p:cNvSpPr>
              <a:spLocks noChangeShapeType="1"/>
            </p:cNvSpPr>
            <p:nvPr/>
          </p:nvSpPr>
          <p:spPr bwMode="auto">
            <a:xfrm>
              <a:off x="1154" y="1728"/>
              <a:ext cx="9" cy="9"/>
            </a:xfrm>
            <a:prstGeom prst="line">
              <a:avLst/>
            </a:prstGeom>
            <a:noFill/>
            <a:ln w="38160" cap="sq">
              <a:solidFill>
                <a:srgbClr val="CCCC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1315" name="Line 51"/>
            <p:cNvSpPr>
              <a:spLocks noChangeShapeType="1"/>
            </p:cNvSpPr>
            <p:nvPr/>
          </p:nvSpPr>
          <p:spPr bwMode="auto">
            <a:xfrm flipH="1">
              <a:off x="1482" y="2256"/>
              <a:ext cx="21" cy="3"/>
            </a:xfrm>
            <a:prstGeom prst="line">
              <a:avLst/>
            </a:prstGeom>
            <a:noFill/>
            <a:ln w="38160" cap="sq">
              <a:solidFill>
                <a:srgbClr val="CCCC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1316" name="Line 52"/>
            <p:cNvSpPr>
              <a:spLocks noChangeShapeType="1"/>
            </p:cNvSpPr>
            <p:nvPr/>
          </p:nvSpPr>
          <p:spPr bwMode="auto">
            <a:xfrm>
              <a:off x="962" y="2496"/>
              <a:ext cx="18" cy="0"/>
            </a:xfrm>
            <a:prstGeom prst="line">
              <a:avLst/>
            </a:prstGeom>
            <a:noFill/>
            <a:ln w="38160" cap="sq">
              <a:solidFill>
                <a:srgbClr val="CCFFCC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1317" name="Line 53"/>
            <p:cNvSpPr>
              <a:spLocks noChangeShapeType="1"/>
            </p:cNvSpPr>
            <p:nvPr/>
          </p:nvSpPr>
          <p:spPr bwMode="auto">
            <a:xfrm flipH="1">
              <a:off x="717" y="1824"/>
              <a:ext cx="21" cy="9"/>
            </a:xfrm>
            <a:prstGeom prst="line">
              <a:avLst/>
            </a:prstGeom>
            <a:noFill/>
            <a:ln w="38160" cap="sq">
              <a:solidFill>
                <a:srgbClr val="CCFFCC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1318" name="Line 54"/>
            <p:cNvSpPr>
              <a:spLocks noChangeShapeType="1"/>
            </p:cNvSpPr>
            <p:nvPr/>
          </p:nvSpPr>
          <p:spPr bwMode="auto">
            <a:xfrm flipH="1">
              <a:off x="813" y="2544"/>
              <a:ext cx="17" cy="11"/>
            </a:xfrm>
            <a:prstGeom prst="line">
              <a:avLst/>
            </a:prstGeom>
            <a:noFill/>
            <a:ln w="38160" cap="sq">
              <a:solidFill>
                <a:srgbClr val="FFFFCC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1319" name="Line 55"/>
            <p:cNvSpPr>
              <a:spLocks noChangeShapeType="1"/>
            </p:cNvSpPr>
            <p:nvPr/>
          </p:nvSpPr>
          <p:spPr bwMode="auto">
            <a:xfrm flipH="1">
              <a:off x="1004" y="2208"/>
              <a:ext cx="21" cy="3"/>
            </a:xfrm>
            <a:prstGeom prst="line">
              <a:avLst/>
            </a:prstGeom>
            <a:noFill/>
            <a:ln w="38160" cap="sq">
              <a:solidFill>
                <a:srgbClr val="FFFFCC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1320" name="Line 56"/>
            <p:cNvSpPr>
              <a:spLocks noChangeShapeType="1"/>
            </p:cNvSpPr>
            <p:nvPr/>
          </p:nvSpPr>
          <p:spPr bwMode="auto">
            <a:xfrm flipH="1">
              <a:off x="1051" y="2640"/>
              <a:ext cx="21" cy="3"/>
            </a:xfrm>
            <a:prstGeom prst="line">
              <a:avLst/>
            </a:prstGeom>
            <a:noFill/>
            <a:ln w="38160" cap="sq">
              <a:solidFill>
                <a:srgbClr val="DDDDDD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1321" name="Line 57"/>
            <p:cNvSpPr>
              <a:spLocks noChangeShapeType="1"/>
            </p:cNvSpPr>
            <p:nvPr/>
          </p:nvSpPr>
          <p:spPr bwMode="auto">
            <a:xfrm flipH="1">
              <a:off x="1387" y="2784"/>
              <a:ext cx="21" cy="3"/>
            </a:xfrm>
            <a:prstGeom prst="line">
              <a:avLst/>
            </a:prstGeom>
            <a:noFill/>
            <a:ln w="38160" cap="sq">
              <a:solidFill>
                <a:srgbClr val="DDDDDD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1322" name="Line 58"/>
            <p:cNvSpPr>
              <a:spLocks noChangeShapeType="1"/>
            </p:cNvSpPr>
            <p:nvPr/>
          </p:nvSpPr>
          <p:spPr bwMode="auto">
            <a:xfrm flipH="1">
              <a:off x="1099" y="2256"/>
              <a:ext cx="21" cy="3"/>
            </a:xfrm>
            <a:prstGeom prst="line">
              <a:avLst/>
            </a:prstGeom>
            <a:noFill/>
            <a:ln w="38160" cap="sq">
              <a:solidFill>
                <a:srgbClr val="DDDDDD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1323" name="Line 59"/>
            <p:cNvSpPr>
              <a:spLocks noChangeShapeType="1"/>
            </p:cNvSpPr>
            <p:nvPr/>
          </p:nvSpPr>
          <p:spPr bwMode="auto">
            <a:xfrm flipH="1">
              <a:off x="1339" y="2592"/>
              <a:ext cx="20" cy="13"/>
            </a:xfrm>
            <a:prstGeom prst="line">
              <a:avLst/>
            </a:prstGeom>
            <a:noFill/>
            <a:ln w="38160" cap="sq">
              <a:solidFill>
                <a:srgbClr val="FFFFCC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1324" name="Line 60"/>
            <p:cNvSpPr>
              <a:spLocks noChangeShapeType="1"/>
            </p:cNvSpPr>
            <p:nvPr/>
          </p:nvSpPr>
          <p:spPr bwMode="auto">
            <a:xfrm flipH="1">
              <a:off x="1482" y="1968"/>
              <a:ext cx="21" cy="3"/>
            </a:xfrm>
            <a:prstGeom prst="line">
              <a:avLst/>
            </a:prstGeom>
            <a:noFill/>
            <a:ln w="38160" cap="sq">
              <a:solidFill>
                <a:srgbClr val="FFFF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1325" name="Line 61"/>
            <p:cNvSpPr>
              <a:spLocks noChangeShapeType="1"/>
            </p:cNvSpPr>
            <p:nvPr/>
          </p:nvSpPr>
          <p:spPr bwMode="auto">
            <a:xfrm flipH="1" flipV="1">
              <a:off x="1144" y="2058"/>
              <a:ext cx="25" cy="6"/>
            </a:xfrm>
            <a:prstGeom prst="line">
              <a:avLst/>
            </a:prstGeom>
            <a:noFill/>
            <a:ln w="38160" cap="sq">
              <a:solidFill>
                <a:srgbClr val="FFFF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1326" name="Line 62"/>
            <p:cNvSpPr>
              <a:spLocks noChangeShapeType="1"/>
            </p:cNvSpPr>
            <p:nvPr/>
          </p:nvSpPr>
          <p:spPr bwMode="auto">
            <a:xfrm flipH="1" flipV="1">
              <a:off x="1205" y="1949"/>
              <a:ext cx="11" cy="19"/>
            </a:xfrm>
            <a:prstGeom prst="line">
              <a:avLst/>
            </a:prstGeom>
            <a:noFill/>
            <a:ln w="38160" cap="sq">
              <a:solidFill>
                <a:srgbClr val="FFFF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1327" name="Line 63"/>
            <p:cNvSpPr>
              <a:spLocks noChangeShapeType="1"/>
            </p:cNvSpPr>
            <p:nvPr/>
          </p:nvSpPr>
          <p:spPr bwMode="auto">
            <a:xfrm flipH="1">
              <a:off x="956" y="1824"/>
              <a:ext cx="29" cy="0"/>
            </a:xfrm>
            <a:prstGeom prst="line">
              <a:avLst/>
            </a:prstGeom>
            <a:noFill/>
            <a:ln w="38160" cap="sq">
              <a:solidFill>
                <a:srgbClr val="FFFF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1328" name="Line 64"/>
            <p:cNvSpPr>
              <a:spLocks noChangeShapeType="1"/>
            </p:cNvSpPr>
            <p:nvPr/>
          </p:nvSpPr>
          <p:spPr bwMode="auto">
            <a:xfrm flipH="1" flipV="1">
              <a:off x="1530" y="2491"/>
              <a:ext cx="10" cy="30"/>
            </a:xfrm>
            <a:prstGeom prst="line">
              <a:avLst/>
            </a:prstGeom>
            <a:noFill/>
            <a:ln w="38160" cap="sq">
              <a:solidFill>
                <a:srgbClr val="FFFFCC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1329" name="Line 65"/>
            <p:cNvSpPr>
              <a:spLocks noChangeShapeType="1"/>
            </p:cNvSpPr>
            <p:nvPr/>
          </p:nvSpPr>
          <p:spPr bwMode="auto">
            <a:xfrm>
              <a:off x="1536" y="2688"/>
              <a:ext cx="18" cy="0"/>
            </a:xfrm>
            <a:prstGeom prst="line">
              <a:avLst/>
            </a:prstGeom>
            <a:noFill/>
            <a:ln w="38160" cap="sq">
              <a:solidFill>
                <a:srgbClr val="CCFFCC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1330" name="Line 66"/>
            <p:cNvSpPr>
              <a:spLocks noChangeShapeType="1"/>
            </p:cNvSpPr>
            <p:nvPr/>
          </p:nvSpPr>
          <p:spPr bwMode="auto">
            <a:xfrm>
              <a:off x="923" y="2151"/>
              <a:ext cx="0" cy="19"/>
            </a:xfrm>
            <a:prstGeom prst="line">
              <a:avLst/>
            </a:prstGeom>
            <a:noFill/>
            <a:ln w="38160" cap="sq">
              <a:solidFill>
                <a:srgbClr val="FFFF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1331" name="Line 67"/>
            <p:cNvSpPr>
              <a:spLocks noChangeShapeType="1"/>
            </p:cNvSpPr>
            <p:nvPr/>
          </p:nvSpPr>
          <p:spPr bwMode="auto">
            <a:xfrm>
              <a:off x="1488" y="2976"/>
              <a:ext cx="0" cy="12"/>
            </a:xfrm>
            <a:prstGeom prst="line">
              <a:avLst/>
            </a:prstGeom>
            <a:noFill/>
            <a:ln w="38160" cap="sq">
              <a:solidFill>
                <a:srgbClr val="CCFFCC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1332" name="Line 68"/>
            <p:cNvSpPr>
              <a:spLocks noChangeShapeType="1"/>
            </p:cNvSpPr>
            <p:nvPr/>
          </p:nvSpPr>
          <p:spPr bwMode="auto">
            <a:xfrm>
              <a:off x="436" y="1968"/>
              <a:ext cx="9" cy="9"/>
            </a:xfrm>
            <a:prstGeom prst="line">
              <a:avLst/>
            </a:prstGeom>
            <a:noFill/>
            <a:ln w="38160" cap="sq">
              <a:solidFill>
                <a:srgbClr val="CCCC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1333" name="Line 69"/>
            <p:cNvSpPr>
              <a:spLocks noChangeShapeType="1"/>
            </p:cNvSpPr>
            <p:nvPr/>
          </p:nvSpPr>
          <p:spPr bwMode="auto">
            <a:xfrm flipH="1">
              <a:off x="381" y="2928"/>
              <a:ext cx="31" cy="0"/>
            </a:xfrm>
            <a:prstGeom prst="line">
              <a:avLst/>
            </a:prstGeom>
            <a:noFill/>
            <a:ln w="38160" cap="sq">
              <a:solidFill>
                <a:srgbClr val="FFFFCC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1334" name="Line 70"/>
            <p:cNvSpPr>
              <a:spLocks noChangeShapeType="1"/>
            </p:cNvSpPr>
            <p:nvPr/>
          </p:nvSpPr>
          <p:spPr bwMode="auto">
            <a:xfrm flipH="1">
              <a:off x="477" y="2736"/>
              <a:ext cx="21" cy="3"/>
            </a:xfrm>
            <a:prstGeom prst="line">
              <a:avLst/>
            </a:prstGeom>
            <a:noFill/>
            <a:ln w="38160" cap="sq">
              <a:solidFill>
                <a:srgbClr val="DDDDDD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1335" name="Line 71"/>
            <p:cNvSpPr>
              <a:spLocks noChangeShapeType="1"/>
            </p:cNvSpPr>
            <p:nvPr/>
          </p:nvSpPr>
          <p:spPr bwMode="auto">
            <a:xfrm flipH="1">
              <a:off x="1243" y="3216"/>
              <a:ext cx="26" cy="0"/>
            </a:xfrm>
            <a:prstGeom prst="line">
              <a:avLst/>
            </a:prstGeom>
            <a:noFill/>
            <a:ln w="38160" cap="sq">
              <a:solidFill>
                <a:srgbClr val="DDDDDD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1336" name="Line 72"/>
            <p:cNvSpPr>
              <a:spLocks noChangeShapeType="1"/>
            </p:cNvSpPr>
            <p:nvPr/>
          </p:nvSpPr>
          <p:spPr bwMode="auto">
            <a:xfrm flipH="1">
              <a:off x="525" y="2362"/>
              <a:ext cx="21" cy="3"/>
            </a:xfrm>
            <a:prstGeom prst="line">
              <a:avLst/>
            </a:prstGeom>
            <a:noFill/>
            <a:ln w="38160" cap="sq">
              <a:solidFill>
                <a:srgbClr val="CCCC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1337" name="Line 73"/>
            <p:cNvSpPr>
              <a:spLocks noChangeShapeType="1"/>
            </p:cNvSpPr>
            <p:nvPr/>
          </p:nvSpPr>
          <p:spPr bwMode="auto">
            <a:xfrm flipH="1">
              <a:off x="238" y="2506"/>
              <a:ext cx="21" cy="3"/>
            </a:xfrm>
            <a:prstGeom prst="line">
              <a:avLst/>
            </a:prstGeom>
            <a:noFill/>
            <a:ln w="38160" cap="sq">
              <a:solidFill>
                <a:srgbClr val="CCFFCC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1338" name="Line 74"/>
            <p:cNvSpPr>
              <a:spLocks noChangeShapeType="1"/>
            </p:cNvSpPr>
            <p:nvPr/>
          </p:nvSpPr>
          <p:spPr bwMode="auto">
            <a:xfrm flipH="1">
              <a:off x="909" y="2832"/>
              <a:ext cx="30" cy="0"/>
            </a:xfrm>
            <a:prstGeom prst="line">
              <a:avLst/>
            </a:prstGeom>
            <a:noFill/>
            <a:ln w="38160" cap="sq">
              <a:solidFill>
                <a:srgbClr val="FFFFCC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1339" name="Line 75"/>
            <p:cNvSpPr>
              <a:spLocks noChangeShapeType="1"/>
            </p:cNvSpPr>
            <p:nvPr/>
          </p:nvSpPr>
          <p:spPr bwMode="auto">
            <a:xfrm>
              <a:off x="1010" y="1632"/>
              <a:ext cx="9" cy="9"/>
            </a:xfrm>
            <a:prstGeom prst="line">
              <a:avLst/>
            </a:prstGeom>
            <a:noFill/>
            <a:ln w="38160" cap="sq">
              <a:solidFill>
                <a:srgbClr val="CCCC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1340" name="Line 76"/>
            <p:cNvSpPr>
              <a:spLocks noChangeShapeType="1"/>
            </p:cNvSpPr>
            <p:nvPr/>
          </p:nvSpPr>
          <p:spPr bwMode="auto">
            <a:xfrm>
              <a:off x="532" y="3216"/>
              <a:ext cx="9" cy="9"/>
            </a:xfrm>
            <a:prstGeom prst="line">
              <a:avLst/>
            </a:prstGeom>
            <a:noFill/>
            <a:ln w="38160" cap="sq">
              <a:solidFill>
                <a:srgbClr val="CCCC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1341" name="Line 77"/>
            <p:cNvSpPr>
              <a:spLocks noChangeShapeType="1"/>
            </p:cNvSpPr>
            <p:nvPr/>
          </p:nvSpPr>
          <p:spPr bwMode="auto">
            <a:xfrm flipH="1">
              <a:off x="574" y="2266"/>
              <a:ext cx="21" cy="3"/>
            </a:xfrm>
            <a:prstGeom prst="line">
              <a:avLst/>
            </a:prstGeom>
            <a:noFill/>
            <a:ln w="38160" cap="sq">
              <a:solidFill>
                <a:srgbClr val="CCCC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1342" name="Line 78"/>
            <p:cNvSpPr>
              <a:spLocks noChangeShapeType="1"/>
            </p:cNvSpPr>
            <p:nvPr/>
          </p:nvSpPr>
          <p:spPr bwMode="auto">
            <a:xfrm>
              <a:off x="246" y="2736"/>
              <a:ext cx="18" cy="0"/>
            </a:xfrm>
            <a:prstGeom prst="line">
              <a:avLst/>
            </a:prstGeom>
            <a:noFill/>
            <a:ln w="38160" cap="sq">
              <a:solidFill>
                <a:srgbClr val="CCFFCC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1343" name="Line 79"/>
            <p:cNvSpPr>
              <a:spLocks noChangeShapeType="1"/>
            </p:cNvSpPr>
            <p:nvPr/>
          </p:nvSpPr>
          <p:spPr bwMode="auto">
            <a:xfrm flipH="1">
              <a:off x="1482" y="1728"/>
              <a:ext cx="21" cy="9"/>
            </a:xfrm>
            <a:prstGeom prst="line">
              <a:avLst/>
            </a:prstGeom>
            <a:noFill/>
            <a:ln w="38160" cap="sq">
              <a:solidFill>
                <a:srgbClr val="CCFFCC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1344" name="Line 80"/>
            <p:cNvSpPr>
              <a:spLocks noChangeShapeType="1"/>
            </p:cNvSpPr>
            <p:nvPr/>
          </p:nvSpPr>
          <p:spPr bwMode="auto">
            <a:xfrm flipH="1">
              <a:off x="1627" y="3072"/>
              <a:ext cx="17" cy="11"/>
            </a:xfrm>
            <a:prstGeom prst="line">
              <a:avLst/>
            </a:prstGeom>
            <a:noFill/>
            <a:ln w="38160" cap="sq">
              <a:solidFill>
                <a:srgbClr val="FFFFCC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1345" name="Line 81"/>
            <p:cNvSpPr>
              <a:spLocks noChangeShapeType="1"/>
            </p:cNvSpPr>
            <p:nvPr/>
          </p:nvSpPr>
          <p:spPr bwMode="auto">
            <a:xfrm flipH="1">
              <a:off x="333" y="2458"/>
              <a:ext cx="21" cy="3"/>
            </a:xfrm>
            <a:prstGeom prst="line">
              <a:avLst/>
            </a:prstGeom>
            <a:noFill/>
            <a:ln w="38160" cap="sq">
              <a:solidFill>
                <a:srgbClr val="FFFFCC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1346" name="Line 82"/>
            <p:cNvSpPr>
              <a:spLocks noChangeShapeType="1"/>
            </p:cNvSpPr>
            <p:nvPr/>
          </p:nvSpPr>
          <p:spPr bwMode="auto">
            <a:xfrm flipH="1">
              <a:off x="574" y="2928"/>
              <a:ext cx="21" cy="3"/>
            </a:xfrm>
            <a:prstGeom prst="line">
              <a:avLst/>
            </a:prstGeom>
            <a:noFill/>
            <a:ln w="38160" cap="sq">
              <a:solidFill>
                <a:srgbClr val="DDDDDD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1347" name="Line 83"/>
            <p:cNvSpPr>
              <a:spLocks noChangeShapeType="1"/>
            </p:cNvSpPr>
            <p:nvPr/>
          </p:nvSpPr>
          <p:spPr bwMode="auto">
            <a:xfrm flipH="1">
              <a:off x="525" y="2458"/>
              <a:ext cx="21" cy="3"/>
            </a:xfrm>
            <a:prstGeom prst="line">
              <a:avLst/>
            </a:prstGeom>
            <a:noFill/>
            <a:ln w="38160" cap="sq">
              <a:solidFill>
                <a:srgbClr val="DDDDDD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1348" name="Line 84"/>
            <p:cNvSpPr>
              <a:spLocks noChangeShapeType="1"/>
            </p:cNvSpPr>
            <p:nvPr/>
          </p:nvSpPr>
          <p:spPr bwMode="auto">
            <a:xfrm flipH="1">
              <a:off x="430" y="2506"/>
              <a:ext cx="21" cy="3"/>
            </a:xfrm>
            <a:prstGeom prst="line">
              <a:avLst/>
            </a:prstGeom>
            <a:noFill/>
            <a:ln w="38160" cap="sq">
              <a:solidFill>
                <a:srgbClr val="DDDDDD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1349" name="Line 85"/>
            <p:cNvSpPr>
              <a:spLocks noChangeShapeType="1"/>
            </p:cNvSpPr>
            <p:nvPr/>
          </p:nvSpPr>
          <p:spPr bwMode="auto">
            <a:xfrm flipH="1">
              <a:off x="621" y="2544"/>
              <a:ext cx="20" cy="13"/>
            </a:xfrm>
            <a:prstGeom prst="line">
              <a:avLst/>
            </a:prstGeom>
            <a:noFill/>
            <a:ln w="38160" cap="sq">
              <a:solidFill>
                <a:srgbClr val="FFFFCC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1350" name="Line 86"/>
            <p:cNvSpPr>
              <a:spLocks noChangeShapeType="1"/>
            </p:cNvSpPr>
            <p:nvPr/>
          </p:nvSpPr>
          <p:spPr bwMode="auto">
            <a:xfrm flipH="1">
              <a:off x="813" y="2400"/>
              <a:ext cx="21" cy="3"/>
            </a:xfrm>
            <a:prstGeom prst="line">
              <a:avLst/>
            </a:prstGeom>
            <a:noFill/>
            <a:ln w="38160" cap="sq">
              <a:solidFill>
                <a:srgbClr val="FFFF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1351" name="Line 87"/>
            <p:cNvSpPr>
              <a:spLocks noChangeShapeType="1"/>
            </p:cNvSpPr>
            <p:nvPr/>
          </p:nvSpPr>
          <p:spPr bwMode="auto">
            <a:xfrm flipH="1" flipV="1">
              <a:off x="473" y="2308"/>
              <a:ext cx="25" cy="6"/>
            </a:xfrm>
            <a:prstGeom prst="line">
              <a:avLst/>
            </a:prstGeom>
            <a:noFill/>
            <a:ln w="38160" cap="sq">
              <a:solidFill>
                <a:srgbClr val="FFFF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1352" name="Line 88"/>
            <p:cNvSpPr>
              <a:spLocks noChangeShapeType="1"/>
            </p:cNvSpPr>
            <p:nvPr/>
          </p:nvSpPr>
          <p:spPr bwMode="auto">
            <a:xfrm flipH="1" flipV="1">
              <a:off x="535" y="2199"/>
              <a:ext cx="11" cy="19"/>
            </a:xfrm>
            <a:prstGeom prst="line">
              <a:avLst/>
            </a:prstGeom>
            <a:noFill/>
            <a:ln w="38160" cap="sq">
              <a:solidFill>
                <a:srgbClr val="FFFF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1353" name="Line 89"/>
            <p:cNvSpPr>
              <a:spLocks noChangeShapeType="1"/>
            </p:cNvSpPr>
            <p:nvPr/>
          </p:nvSpPr>
          <p:spPr bwMode="auto">
            <a:xfrm flipH="1">
              <a:off x="239" y="2317"/>
              <a:ext cx="29" cy="0"/>
            </a:xfrm>
            <a:prstGeom prst="line">
              <a:avLst/>
            </a:prstGeom>
            <a:noFill/>
            <a:ln w="38160" cap="sq">
              <a:solidFill>
                <a:srgbClr val="FFFF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1354" name="Line 90"/>
            <p:cNvSpPr>
              <a:spLocks noChangeShapeType="1"/>
            </p:cNvSpPr>
            <p:nvPr/>
          </p:nvSpPr>
          <p:spPr bwMode="auto">
            <a:xfrm flipH="1" flipV="1">
              <a:off x="813" y="2971"/>
              <a:ext cx="10" cy="30"/>
            </a:xfrm>
            <a:prstGeom prst="line">
              <a:avLst/>
            </a:prstGeom>
            <a:noFill/>
            <a:ln w="38160" cap="sq">
              <a:solidFill>
                <a:srgbClr val="FFFFCC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1355" name="Line 91"/>
            <p:cNvSpPr>
              <a:spLocks noChangeShapeType="1"/>
            </p:cNvSpPr>
            <p:nvPr/>
          </p:nvSpPr>
          <p:spPr bwMode="auto">
            <a:xfrm>
              <a:off x="722" y="2160"/>
              <a:ext cx="18" cy="0"/>
            </a:xfrm>
            <a:prstGeom prst="line">
              <a:avLst/>
            </a:prstGeom>
            <a:noFill/>
            <a:ln w="38160" cap="sq">
              <a:solidFill>
                <a:srgbClr val="CCFFCC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1356" name="Line 92"/>
            <p:cNvSpPr>
              <a:spLocks noChangeShapeType="1"/>
            </p:cNvSpPr>
            <p:nvPr/>
          </p:nvSpPr>
          <p:spPr bwMode="auto">
            <a:xfrm>
              <a:off x="1632" y="3552"/>
              <a:ext cx="0" cy="19"/>
            </a:xfrm>
            <a:prstGeom prst="line">
              <a:avLst/>
            </a:prstGeom>
            <a:noFill/>
            <a:ln w="38160" cap="sq">
              <a:solidFill>
                <a:srgbClr val="FFFF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1357" name="Line 93"/>
            <p:cNvSpPr>
              <a:spLocks noChangeShapeType="1"/>
            </p:cNvSpPr>
            <p:nvPr/>
          </p:nvSpPr>
          <p:spPr bwMode="auto">
            <a:xfrm flipH="1" flipV="1">
              <a:off x="956" y="3307"/>
              <a:ext cx="10" cy="30"/>
            </a:xfrm>
            <a:prstGeom prst="line">
              <a:avLst/>
            </a:prstGeom>
            <a:noFill/>
            <a:ln w="38160" cap="sq">
              <a:solidFill>
                <a:srgbClr val="FFFFCC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1358" name="Line 94"/>
            <p:cNvSpPr>
              <a:spLocks noChangeShapeType="1"/>
            </p:cNvSpPr>
            <p:nvPr/>
          </p:nvSpPr>
          <p:spPr bwMode="auto">
            <a:xfrm>
              <a:off x="1010" y="3024"/>
              <a:ext cx="18" cy="0"/>
            </a:xfrm>
            <a:prstGeom prst="line">
              <a:avLst/>
            </a:prstGeom>
            <a:noFill/>
            <a:ln w="38160" cap="sq">
              <a:solidFill>
                <a:srgbClr val="CCFFCC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1359" name="Line 95"/>
            <p:cNvSpPr>
              <a:spLocks noChangeShapeType="1"/>
            </p:cNvSpPr>
            <p:nvPr/>
          </p:nvSpPr>
          <p:spPr bwMode="auto">
            <a:xfrm flipH="1">
              <a:off x="333" y="3360"/>
              <a:ext cx="21" cy="3"/>
            </a:xfrm>
            <a:prstGeom prst="line">
              <a:avLst/>
            </a:prstGeom>
            <a:noFill/>
            <a:ln w="38160" cap="sq">
              <a:solidFill>
                <a:srgbClr val="DDDDDD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1360" name="Line 96"/>
            <p:cNvSpPr>
              <a:spLocks noChangeShapeType="1"/>
            </p:cNvSpPr>
            <p:nvPr/>
          </p:nvSpPr>
          <p:spPr bwMode="auto">
            <a:xfrm>
              <a:off x="1776" y="2880"/>
              <a:ext cx="18" cy="0"/>
            </a:xfrm>
            <a:prstGeom prst="line">
              <a:avLst/>
            </a:prstGeom>
            <a:noFill/>
            <a:ln w="38160" cap="sq">
              <a:solidFill>
                <a:srgbClr val="CCFFCC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1361" name="Line 97"/>
            <p:cNvSpPr>
              <a:spLocks noChangeShapeType="1"/>
            </p:cNvSpPr>
            <p:nvPr/>
          </p:nvSpPr>
          <p:spPr bwMode="auto">
            <a:xfrm>
              <a:off x="1776" y="2448"/>
              <a:ext cx="0" cy="19"/>
            </a:xfrm>
            <a:prstGeom prst="line">
              <a:avLst/>
            </a:prstGeom>
            <a:noFill/>
            <a:ln w="38160" cap="sq">
              <a:solidFill>
                <a:srgbClr val="FFFF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1362" name="Line 98"/>
            <p:cNvSpPr>
              <a:spLocks noChangeShapeType="1"/>
            </p:cNvSpPr>
            <p:nvPr/>
          </p:nvSpPr>
          <p:spPr bwMode="auto">
            <a:xfrm flipH="1">
              <a:off x="1195" y="2832"/>
              <a:ext cx="21" cy="3"/>
            </a:xfrm>
            <a:prstGeom prst="line">
              <a:avLst/>
            </a:prstGeom>
            <a:noFill/>
            <a:ln w="38160" cap="sq">
              <a:solidFill>
                <a:srgbClr val="DDDDDD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1363" name="Line 99"/>
            <p:cNvSpPr>
              <a:spLocks noChangeShapeType="1"/>
            </p:cNvSpPr>
            <p:nvPr/>
          </p:nvSpPr>
          <p:spPr bwMode="auto">
            <a:xfrm flipH="1">
              <a:off x="1339" y="2160"/>
              <a:ext cx="21" cy="3"/>
            </a:xfrm>
            <a:prstGeom prst="line">
              <a:avLst/>
            </a:prstGeom>
            <a:noFill/>
            <a:ln w="38160" cap="sq">
              <a:solidFill>
                <a:srgbClr val="DDDDDD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1364" name="Line 100"/>
            <p:cNvSpPr>
              <a:spLocks noChangeShapeType="1"/>
            </p:cNvSpPr>
            <p:nvPr/>
          </p:nvSpPr>
          <p:spPr bwMode="auto">
            <a:xfrm flipH="1">
              <a:off x="1675" y="2640"/>
              <a:ext cx="21" cy="3"/>
            </a:xfrm>
            <a:prstGeom prst="line">
              <a:avLst/>
            </a:prstGeom>
            <a:noFill/>
            <a:ln w="38160" cap="sq">
              <a:solidFill>
                <a:srgbClr val="CCCC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1365" name="Line 101"/>
            <p:cNvSpPr>
              <a:spLocks noChangeShapeType="1"/>
            </p:cNvSpPr>
            <p:nvPr/>
          </p:nvSpPr>
          <p:spPr bwMode="auto">
            <a:xfrm flipH="1" flipV="1">
              <a:off x="1579" y="2155"/>
              <a:ext cx="25" cy="6"/>
            </a:xfrm>
            <a:prstGeom prst="line">
              <a:avLst/>
            </a:prstGeom>
            <a:noFill/>
            <a:ln w="38160" cap="sq">
              <a:solidFill>
                <a:srgbClr val="FFFF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1366" name="Line 102"/>
            <p:cNvSpPr>
              <a:spLocks noChangeShapeType="1"/>
            </p:cNvSpPr>
            <p:nvPr/>
          </p:nvSpPr>
          <p:spPr bwMode="auto">
            <a:xfrm flipH="1">
              <a:off x="286" y="2064"/>
              <a:ext cx="21" cy="3"/>
            </a:xfrm>
            <a:prstGeom prst="line">
              <a:avLst/>
            </a:prstGeom>
            <a:noFill/>
            <a:ln w="38160" cap="sq">
              <a:solidFill>
                <a:srgbClr val="DDDDDD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</p:grpSp>
    </p:spTree>
  </p:cSld>
  <p:clrMapOvr>
    <a:masterClrMapping/>
  </p:clrMapOvr>
  <p:transition>
    <p:dissolv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 additive="repl">
                                        <p:cTn id="7" dur="500"/>
                                        <p:tgtEl>
                                          <p:spTgt spid="112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 additive="repl">
                                        <p:cTn id="12" dur="500"/>
                                        <p:tgtEl>
                                          <p:spTgt spid="113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gradFill rotWithShape="0">
          <a:gsLst>
            <a:gs pos="0">
              <a:srgbClr val="000000"/>
            </a:gs>
            <a:gs pos="50000">
              <a:srgbClr val="333399"/>
            </a:gs>
            <a:gs pos="100000">
              <a:srgbClr val="000000"/>
            </a:gs>
          </a:gsLst>
          <a:lin ang="81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993" name="Freeform 1"/>
          <p:cNvSpPr>
            <a:spLocks noChangeArrowheads="1"/>
          </p:cNvSpPr>
          <p:nvPr/>
        </p:nvSpPr>
        <p:spPr bwMode="auto">
          <a:xfrm>
            <a:off x="3757614" y="2790825"/>
            <a:ext cx="4676775" cy="914400"/>
          </a:xfrm>
          <a:custGeom>
            <a:avLst/>
            <a:gdLst>
              <a:gd name="G0" fmla="+- 135 0 0"/>
              <a:gd name="G1" fmla="+- 1 0 0"/>
              <a:gd name="G2" fmla="+- 314 0 0"/>
              <a:gd name="G3" fmla="*/ 1 16385 2"/>
              <a:gd name="G4" fmla="*/ 1 7011 51200"/>
              <a:gd name="T0" fmla="*/ 0 w 2982"/>
              <a:gd name="T1" fmla="*/ 571500 h 504"/>
              <a:gd name="T2" fmla="*/ 0 w 2982"/>
              <a:gd name="T3" fmla="*/ 326571 h 504"/>
              <a:gd name="T4" fmla="*/ 4676775 w 2982"/>
              <a:gd name="T5" fmla="*/ 0 h 504"/>
              <a:gd name="T6" fmla="*/ 4676775 w 2982"/>
              <a:gd name="T7" fmla="*/ 914400 h 504"/>
              <a:gd name="T8" fmla="*/ 0 w 2982"/>
              <a:gd name="T9" fmla="*/ 571500 h 5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982" h="504">
                <a:moveTo>
                  <a:pt x="0" y="315"/>
                </a:moveTo>
                <a:lnTo>
                  <a:pt x="0" y="180"/>
                </a:lnTo>
                <a:lnTo>
                  <a:pt x="2982" y="0"/>
                </a:lnTo>
                <a:lnTo>
                  <a:pt x="2982" y="504"/>
                </a:lnTo>
                <a:lnTo>
                  <a:pt x="0" y="315"/>
                </a:lnTo>
                <a:close/>
              </a:path>
            </a:pathLst>
          </a:custGeom>
          <a:gradFill rotWithShape="0">
            <a:gsLst>
              <a:gs pos="0">
                <a:srgbClr val="FFCC99"/>
              </a:gs>
              <a:gs pos="100000">
                <a:srgbClr val="FFCCCC"/>
              </a:gs>
            </a:gsLst>
            <a:lin ang="10800000" scaled="1"/>
          </a:gradFill>
          <a:ln w="38160" cap="flat">
            <a:solidFill>
              <a:srgbClr val="FF33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  <p:sp>
        <p:nvSpPr>
          <p:cNvPr id="84994" name="Text Box 2"/>
          <p:cNvSpPr txBox="1">
            <a:spLocks noChangeArrowheads="1"/>
          </p:cNvSpPr>
          <p:nvPr/>
        </p:nvSpPr>
        <p:spPr bwMode="auto">
          <a:xfrm>
            <a:off x="1905000" y="714585"/>
            <a:ext cx="8382000" cy="58695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ctr">
            <a:spAutoFit/>
          </a:bodyPr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spcBef>
                <a:spcPts val="2000"/>
              </a:spcBef>
              <a:buClrTx/>
            </a:pPr>
            <a:r>
              <a:rPr lang="es-CO" altLang="es-CO" sz="3200" b="1">
                <a:solidFill>
                  <a:srgbClr val="FFFF99"/>
                </a:solidFill>
              </a:rPr>
              <a:t>Ondas “viajeras” en la membrana basilar</a:t>
            </a:r>
          </a:p>
        </p:txBody>
      </p:sp>
    </p:spTree>
  </p:cSld>
  <p:clrMapOvr>
    <a:masterClrMapping/>
  </p:clrMapOvr>
  <p:transition>
    <p:dissolve/>
  </p:transition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gradFill rotWithShape="0">
          <a:gsLst>
            <a:gs pos="0">
              <a:srgbClr val="000000"/>
            </a:gs>
            <a:gs pos="50000">
              <a:srgbClr val="333399"/>
            </a:gs>
            <a:gs pos="100000">
              <a:srgbClr val="000000"/>
            </a:gs>
          </a:gsLst>
          <a:lin ang="81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017" name="Freeform 1"/>
          <p:cNvSpPr>
            <a:spLocks noChangeArrowheads="1"/>
          </p:cNvSpPr>
          <p:nvPr/>
        </p:nvSpPr>
        <p:spPr bwMode="auto">
          <a:xfrm>
            <a:off x="3757614" y="2790825"/>
            <a:ext cx="4676775" cy="914400"/>
          </a:xfrm>
          <a:custGeom>
            <a:avLst/>
            <a:gdLst>
              <a:gd name="G0" fmla="+- 135 0 0"/>
              <a:gd name="G1" fmla="+- 1 0 0"/>
              <a:gd name="G2" fmla="+- 314 0 0"/>
              <a:gd name="G3" fmla="*/ 1 16385 2"/>
              <a:gd name="G4" fmla="*/ 1 7011 51200"/>
              <a:gd name="T0" fmla="*/ 0 w 2982"/>
              <a:gd name="T1" fmla="*/ 571500 h 504"/>
              <a:gd name="T2" fmla="*/ 0 w 2982"/>
              <a:gd name="T3" fmla="*/ 326571 h 504"/>
              <a:gd name="T4" fmla="*/ 4676775 w 2982"/>
              <a:gd name="T5" fmla="*/ 0 h 504"/>
              <a:gd name="T6" fmla="*/ 4676775 w 2982"/>
              <a:gd name="T7" fmla="*/ 914400 h 504"/>
              <a:gd name="T8" fmla="*/ 0 w 2982"/>
              <a:gd name="T9" fmla="*/ 571500 h 5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982" h="504">
                <a:moveTo>
                  <a:pt x="0" y="315"/>
                </a:moveTo>
                <a:lnTo>
                  <a:pt x="0" y="180"/>
                </a:lnTo>
                <a:lnTo>
                  <a:pt x="2982" y="0"/>
                </a:lnTo>
                <a:lnTo>
                  <a:pt x="2982" y="504"/>
                </a:lnTo>
                <a:lnTo>
                  <a:pt x="0" y="315"/>
                </a:lnTo>
                <a:close/>
              </a:path>
            </a:pathLst>
          </a:custGeom>
          <a:gradFill rotWithShape="0">
            <a:gsLst>
              <a:gs pos="0">
                <a:srgbClr val="FFCC99"/>
              </a:gs>
              <a:gs pos="100000">
                <a:srgbClr val="FFCCCC"/>
              </a:gs>
            </a:gsLst>
            <a:lin ang="10800000" scaled="1"/>
          </a:gradFill>
          <a:ln w="38160" cap="flat">
            <a:solidFill>
              <a:srgbClr val="FF33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  <p:sp>
        <p:nvSpPr>
          <p:cNvPr id="86018" name="Freeform 2"/>
          <p:cNvSpPr>
            <a:spLocks noChangeArrowheads="1"/>
          </p:cNvSpPr>
          <p:nvPr/>
        </p:nvSpPr>
        <p:spPr bwMode="auto">
          <a:xfrm>
            <a:off x="3727450" y="3124200"/>
            <a:ext cx="4660900" cy="825500"/>
          </a:xfrm>
          <a:custGeom>
            <a:avLst/>
            <a:gdLst>
              <a:gd name="G0" fmla="+- 124 0 0"/>
              <a:gd name="G1" fmla="+- 1 0 0"/>
              <a:gd name="G2" fmla="+- 211 0 0"/>
              <a:gd name="G3" fmla="*/ 1 16385 2"/>
              <a:gd name="G4" fmla="*/ 1 7011 51200"/>
              <a:gd name="T0" fmla="*/ 0 w 2936"/>
              <a:gd name="T1" fmla="*/ 336550 h 520"/>
              <a:gd name="T2" fmla="*/ 6350 w 2936"/>
              <a:gd name="T3" fmla="*/ 146050 h 520"/>
              <a:gd name="T4" fmla="*/ 4660900 w 2936"/>
              <a:gd name="T5" fmla="*/ 0 h 520"/>
              <a:gd name="T6" fmla="*/ 4622800 w 2936"/>
              <a:gd name="T7" fmla="*/ 825500 h 520"/>
              <a:gd name="T8" fmla="*/ 0 w 2936"/>
              <a:gd name="T9" fmla="*/ 336550 h 5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936" h="520">
                <a:moveTo>
                  <a:pt x="0" y="212"/>
                </a:moveTo>
                <a:lnTo>
                  <a:pt x="4" y="92"/>
                </a:lnTo>
                <a:lnTo>
                  <a:pt x="2936" y="0"/>
                </a:lnTo>
                <a:lnTo>
                  <a:pt x="2912" y="520"/>
                </a:lnTo>
                <a:lnTo>
                  <a:pt x="0" y="212"/>
                </a:lnTo>
                <a:close/>
              </a:path>
            </a:pathLst>
          </a:custGeom>
          <a:gradFill rotWithShape="0">
            <a:gsLst>
              <a:gs pos="0">
                <a:srgbClr val="FFCC99"/>
              </a:gs>
              <a:gs pos="100000">
                <a:srgbClr val="FFCCCC"/>
              </a:gs>
            </a:gsLst>
            <a:lin ang="10800000" scaled="1"/>
          </a:gradFill>
          <a:ln w="38160" cap="flat">
            <a:solidFill>
              <a:srgbClr val="FF33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  <p:sp>
        <p:nvSpPr>
          <p:cNvPr id="86019" name="Freeform 3"/>
          <p:cNvSpPr>
            <a:spLocks noChangeArrowheads="1"/>
          </p:cNvSpPr>
          <p:nvPr/>
        </p:nvSpPr>
        <p:spPr bwMode="auto">
          <a:xfrm>
            <a:off x="3625850" y="3397250"/>
            <a:ext cx="4699000" cy="876300"/>
          </a:xfrm>
          <a:custGeom>
            <a:avLst/>
            <a:gdLst>
              <a:gd name="G0" fmla="+- 152 0 0"/>
              <a:gd name="G1" fmla="+- 1 0 0"/>
              <a:gd name="G2" fmla="+- 131 0 0"/>
              <a:gd name="G3" fmla="*/ 1 16385 2"/>
              <a:gd name="G4" fmla="*/ 1 7011 51200"/>
              <a:gd name="T0" fmla="*/ 0 w 2960"/>
              <a:gd name="T1" fmla="*/ 209550 h 552"/>
              <a:gd name="T2" fmla="*/ 31750 w 2960"/>
              <a:gd name="T3" fmla="*/ 0 h 552"/>
              <a:gd name="T4" fmla="*/ 4699000 w 2960"/>
              <a:gd name="T5" fmla="*/ 31750 h 552"/>
              <a:gd name="T6" fmla="*/ 4591050 w 2960"/>
              <a:gd name="T7" fmla="*/ 876300 h 552"/>
              <a:gd name="T8" fmla="*/ 0 w 2960"/>
              <a:gd name="T9" fmla="*/ 209550 h 5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960" h="552">
                <a:moveTo>
                  <a:pt x="0" y="132"/>
                </a:moveTo>
                <a:lnTo>
                  <a:pt x="20" y="0"/>
                </a:lnTo>
                <a:lnTo>
                  <a:pt x="2960" y="20"/>
                </a:lnTo>
                <a:lnTo>
                  <a:pt x="2892" y="552"/>
                </a:lnTo>
                <a:lnTo>
                  <a:pt x="0" y="132"/>
                </a:lnTo>
                <a:close/>
              </a:path>
            </a:pathLst>
          </a:custGeom>
          <a:gradFill rotWithShape="0">
            <a:gsLst>
              <a:gs pos="0">
                <a:srgbClr val="FFCC99"/>
              </a:gs>
              <a:gs pos="100000">
                <a:srgbClr val="FFCCCC"/>
              </a:gs>
            </a:gsLst>
            <a:lin ang="10800000" scaled="1"/>
          </a:gradFill>
          <a:ln w="38160" cap="flat">
            <a:solidFill>
              <a:srgbClr val="FF33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  <p:sp>
        <p:nvSpPr>
          <p:cNvPr id="86020" name="Freeform 4"/>
          <p:cNvSpPr>
            <a:spLocks noChangeArrowheads="1"/>
          </p:cNvSpPr>
          <p:nvPr/>
        </p:nvSpPr>
        <p:spPr bwMode="auto">
          <a:xfrm>
            <a:off x="3536950" y="3505200"/>
            <a:ext cx="4718050" cy="1066800"/>
          </a:xfrm>
          <a:custGeom>
            <a:avLst/>
            <a:gdLst>
              <a:gd name="G0" fmla="+- 164 0 0"/>
              <a:gd name="G1" fmla="+- 1 0 0"/>
              <a:gd name="G2" fmla="+- 135 0 0"/>
              <a:gd name="G3" fmla="*/ 1 16385 2"/>
              <a:gd name="G4" fmla="*/ 1 7011 51200"/>
              <a:gd name="T0" fmla="*/ 0 w 2972"/>
              <a:gd name="T1" fmla="*/ 215900 h 672"/>
              <a:gd name="T2" fmla="*/ 44450 w 2972"/>
              <a:gd name="T3" fmla="*/ 0 h 672"/>
              <a:gd name="T4" fmla="*/ 4718050 w 2972"/>
              <a:gd name="T5" fmla="*/ 184150 h 672"/>
              <a:gd name="T6" fmla="*/ 4603750 w 2972"/>
              <a:gd name="T7" fmla="*/ 1066800 h 672"/>
              <a:gd name="T8" fmla="*/ 0 w 2972"/>
              <a:gd name="T9" fmla="*/ 215900 h 6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972" h="672">
                <a:moveTo>
                  <a:pt x="0" y="136"/>
                </a:moveTo>
                <a:lnTo>
                  <a:pt x="28" y="0"/>
                </a:lnTo>
                <a:lnTo>
                  <a:pt x="2972" y="116"/>
                </a:lnTo>
                <a:lnTo>
                  <a:pt x="2900" y="672"/>
                </a:lnTo>
                <a:lnTo>
                  <a:pt x="0" y="136"/>
                </a:lnTo>
                <a:close/>
              </a:path>
            </a:pathLst>
          </a:custGeom>
          <a:gradFill rotWithShape="0">
            <a:gsLst>
              <a:gs pos="0">
                <a:srgbClr val="FFCC99"/>
              </a:gs>
              <a:gs pos="100000">
                <a:srgbClr val="FFCCCC"/>
              </a:gs>
            </a:gsLst>
            <a:lin ang="10800000" scaled="1"/>
          </a:gradFill>
          <a:ln w="38160" cap="flat">
            <a:solidFill>
              <a:srgbClr val="FF33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  <p:sp>
        <p:nvSpPr>
          <p:cNvPr id="86021" name="Freeform 5"/>
          <p:cNvSpPr>
            <a:spLocks noChangeArrowheads="1"/>
          </p:cNvSpPr>
          <p:nvPr/>
        </p:nvSpPr>
        <p:spPr bwMode="auto">
          <a:xfrm>
            <a:off x="3419475" y="3590926"/>
            <a:ext cx="4743450" cy="1228725"/>
          </a:xfrm>
          <a:custGeom>
            <a:avLst/>
            <a:gdLst>
              <a:gd name="G0" fmla="+- 173 0 0"/>
              <a:gd name="G1" fmla="+- 1 0 0"/>
              <a:gd name="G2" fmla="+- 1 0 0"/>
              <a:gd name="G3" fmla="*/ 1 53381 8192"/>
              <a:gd name="G4" fmla="*/ 1 35987 55552"/>
              <a:gd name="G5" fmla="*/ G4 1 180"/>
              <a:gd name="G6" fmla="*/ G3 1 G5"/>
              <a:gd name="G7" fmla="+- 1 0 0"/>
              <a:gd name="G8" fmla="*/ 1 54613 1522"/>
              <a:gd name="T0" fmla="*/ 0 w 2988"/>
              <a:gd name="T1" fmla="*/ 206375 h 774"/>
              <a:gd name="T2" fmla="*/ 68263 w 2988"/>
              <a:gd name="T3" fmla="*/ 0 h 774"/>
              <a:gd name="T4" fmla="*/ 4724400 w 2988"/>
              <a:gd name="T5" fmla="*/ 358775 h 774"/>
              <a:gd name="T6" fmla="*/ 4743450 w 2988"/>
              <a:gd name="T7" fmla="*/ 396875 h 774"/>
              <a:gd name="T8" fmla="*/ 4652963 w 2988"/>
              <a:gd name="T9" fmla="*/ 1228725 h 774"/>
              <a:gd name="T10" fmla="*/ 0 w 2988"/>
              <a:gd name="T11" fmla="*/ 206375 h 7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988" h="774">
                <a:moveTo>
                  <a:pt x="0" y="130"/>
                </a:moveTo>
                <a:lnTo>
                  <a:pt x="43" y="0"/>
                </a:lnTo>
                <a:lnTo>
                  <a:pt x="2976" y="226"/>
                </a:lnTo>
                <a:lnTo>
                  <a:pt x="2988" y="250"/>
                </a:lnTo>
                <a:lnTo>
                  <a:pt x="2931" y="774"/>
                </a:lnTo>
                <a:lnTo>
                  <a:pt x="0" y="130"/>
                </a:lnTo>
                <a:close/>
              </a:path>
            </a:pathLst>
          </a:custGeom>
          <a:gradFill rotWithShape="0">
            <a:gsLst>
              <a:gs pos="0">
                <a:srgbClr val="FFCC99"/>
              </a:gs>
              <a:gs pos="100000">
                <a:srgbClr val="FFCCCC"/>
              </a:gs>
            </a:gsLst>
            <a:lin ang="10800000" scaled="1"/>
          </a:gradFill>
          <a:ln w="38160" cap="flat">
            <a:solidFill>
              <a:srgbClr val="FF33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  <p:sp>
        <p:nvSpPr>
          <p:cNvPr id="86022" name="Freeform 6"/>
          <p:cNvSpPr>
            <a:spLocks noChangeArrowheads="1"/>
          </p:cNvSpPr>
          <p:nvPr/>
        </p:nvSpPr>
        <p:spPr bwMode="auto">
          <a:xfrm>
            <a:off x="3419475" y="3495675"/>
            <a:ext cx="4819650" cy="1066800"/>
          </a:xfrm>
          <a:custGeom>
            <a:avLst/>
            <a:gdLst>
              <a:gd name="G0" fmla="+- 208 0 0"/>
              <a:gd name="G1" fmla="+- 1 0 0"/>
              <a:gd name="G2" fmla="+- 105 0 0"/>
              <a:gd name="G3" fmla="*/ 1 16385 2"/>
              <a:gd name="G4" fmla="*/ 1 7011 51200"/>
              <a:gd name="T0" fmla="*/ 0 w 3036"/>
              <a:gd name="T1" fmla="*/ 168275 h 672"/>
              <a:gd name="T2" fmla="*/ 161925 w 3036"/>
              <a:gd name="T3" fmla="*/ 0 h 672"/>
              <a:gd name="T4" fmla="*/ 4819650 w 3036"/>
              <a:gd name="T5" fmla="*/ 409575 h 672"/>
              <a:gd name="T6" fmla="*/ 4689475 w 3036"/>
              <a:gd name="T7" fmla="*/ 1066800 h 672"/>
              <a:gd name="T8" fmla="*/ 0 w 3036"/>
              <a:gd name="T9" fmla="*/ 168275 h 6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036" h="672">
                <a:moveTo>
                  <a:pt x="0" y="106"/>
                </a:moveTo>
                <a:lnTo>
                  <a:pt x="102" y="0"/>
                </a:lnTo>
                <a:lnTo>
                  <a:pt x="3036" y="258"/>
                </a:lnTo>
                <a:lnTo>
                  <a:pt x="2954" y="672"/>
                </a:lnTo>
                <a:lnTo>
                  <a:pt x="0" y="106"/>
                </a:lnTo>
                <a:close/>
              </a:path>
            </a:pathLst>
          </a:custGeom>
          <a:gradFill rotWithShape="0">
            <a:gsLst>
              <a:gs pos="0">
                <a:srgbClr val="FFCC99"/>
              </a:gs>
              <a:gs pos="100000">
                <a:srgbClr val="FFCCCC"/>
              </a:gs>
            </a:gsLst>
            <a:lin ang="10800000" scaled="1"/>
          </a:gradFill>
          <a:ln w="38160" cap="flat">
            <a:solidFill>
              <a:srgbClr val="FF33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  <p:sp>
        <p:nvSpPr>
          <p:cNvPr id="86023" name="Freeform 7"/>
          <p:cNvSpPr>
            <a:spLocks noChangeArrowheads="1"/>
          </p:cNvSpPr>
          <p:nvPr/>
        </p:nvSpPr>
        <p:spPr bwMode="auto">
          <a:xfrm>
            <a:off x="3492500" y="3486150"/>
            <a:ext cx="4813300" cy="704850"/>
          </a:xfrm>
          <a:custGeom>
            <a:avLst/>
            <a:gdLst>
              <a:gd name="G0" fmla="+- 135 0 0"/>
              <a:gd name="G1" fmla="+- 1 0 0"/>
              <a:gd name="G2" fmla="+- 74 0 0"/>
              <a:gd name="G3" fmla="*/ 1 16385 2"/>
              <a:gd name="G4" fmla="*/ 1 7011 51200"/>
              <a:gd name="T0" fmla="*/ 0 w 3032"/>
              <a:gd name="T1" fmla="*/ 119063 h 444"/>
              <a:gd name="T2" fmla="*/ 95250 w 3032"/>
              <a:gd name="T3" fmla="*/ 0 h 444"/>
              <a:gd name="T4" fmla="*/ 4813300 w 3032"/>
              <a:gd name="T5" fmla="*/ 323850 h 444"/>
              <a:gd name="T6" fmla="*/ 4689475 w 3032"/>
              <a:gd name="T7" fmla="*/ 704850 h 444"/>
              <a:gd name="T8" fmla="*/ 0 w 3032"/>
              <a:gd name="T9" fmla="*/ 119063 h 4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032" h="444">
                <a:moveTo>
                  <a:pt x="0" y="75"/>
                </a:moveTo>
                <a:lnTo>
                  <a:pt x="60" y="0"/>
                </a:lnTo>
                <a:lnTo>
                  <a:pt x="3032" y="204"/>
                </a:lnTo>
                <a:lnTo>
                  <a:pt x="2954" y="444"/>
                </a:lnTo>
                <a:lnTo>
                  <a:pt x="0" y="75"/>
                </a:lnTo>
                <a:close/>
              </a:path>
            </a:pathLst>
          </a:custGeom>
          <a:gradFill rotWithShape="0">
            <a:gsLst>
              <a:gs pos="0">
                <a:srgbClr val="FFCC99"/>
              </a:gs>
              <a:gs pos="100000">
                <a:srgbClr val="FFCCCC"/>
              </a:gs>
            </a:gsLst>
            <a:lin ang="10800000" scaled="1"/>
          </a:gradFill>
          <a:ln w="38160" cap="flat">
            <a:solidFill>
              <a:srgbClr val="FF33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  <p:sp>
        <p:nvSpPr>
          <p:cNvPr id="86024" name="Freeform 8"/>
          <p:cNvSpPr>
            <a:spLocks noChangeArrowheads="1"/>
          </p:cNvSpPr>
          <p:nvPr/>
        </p:nvSpPr>
        <p:spPr bwMode="auto">
          <a:xfrm>
            <a:off x="3586164" y="3467100"/>
            <a:ext cx="4776787" cy="381000"/>
          </a:xfrm>
          <a:custGeom>
            <a:avLst/>
            <a:gdLst>
              <a:gd name="G0" fmla="+- 80 0 0"/>
              <a:gd name="G1" fmla="+- 1 0 0"/>
              <a:gd name="G2" fmla="+- 31 0 0"/>
              <a:gd name="G3" fmla="*/ 1 16385 2"/>
              <a:gd name="G4" fmla="*/ 1 7011 51200"/>
              <a:gd name="T0" fmla="*/ 0 w 3009"/>
              <a:gd name="T1" fmla="*/ 50800 h 240"/>
              <a:gd name="T2" fmla="*/ 76200 w 3009"/>
              <a:gd name="T3" fmla="*/ 0 h 240"/>
              <a:gd name="T4" fmla="*/ 4776787 w 3009"/>
              <a:gd name="T5" fmla="*/ 219075 h 240"/>
              <a:gd name="T6" fmla="*/ 4700587 w 3009"/>
              <a:gd name="T7" fmla="*/ 381000 h 240"/>
              <a:gd name="T8" fmla="*/ 0 w 3009"/>
              <a:gd name="T9" fmla="*/ 50800 h 2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009" h="240">
                <a:moveTo>
                  <a:pt x="0" y="32"/>
                </a:moveTo>
                <a:lnTo>
                  <a:pt x="48" y="0"/>
                </a:lnTo>
                <a:lnTo>
                  <a:pt x="3009" y="138"/>
                </a:lnTo>
                <a:lnTo>
                  <a:pt x="2961" y="240"/>
                </a:lnTo>
                <a:lnTo>
                  <a:pt x="0" y="32"/>
                </a:lnTo>
                <a:close/>
              </a:path>
            </a:pathLst>
          </a:custGeom>
          <a:gradFill rotWithShape="0">
            <a:gsLst>
              <a:gs pos="0">
                <a:srgbClr val="FFCC99"/>
              </a:gs>
              <a:gs pos="100000">
                <a:srgbClr val="FFCCCC"/>
              </a:gs>
            </a:gsLst>
            <a:lin ang="10800000" scaled="1"/>
          </a:gradFill>
          <a:ln w="38160" cap="flat">
            <a:solidFill>
              <a:srgbClr val="FF33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  <p:sp>
        <p:nvSpPr>
          <p:cNvPr id="86025" name="Freeform 9"/>
          <p:cNvSpPr>
            <a:spLocks noChangeArrowheads="1"/>
          </p:cNvSpPr>
          <p:nvPr/>
        </p:nvSpPr>
        <p:spPr bwMode="auto">
          <a:xfrm>
            <a:off x="3595688" y="3430589"/>
            <a:ext cx="4786312" cy="312737"/>
          </a:xfrm>
          <a:custGeom>
            <a:avLst/>
            <a:gdLst>
              <a:gd name="G0" fmla="+- 80 0 0"/>
              <a:gd name="G1" fmla="+- 1 0 0"/>
              <a:gd name="G2" fmla="+- 31 0 0"/>
              <a:gd name="G3" fmla="*/ 1 16385 2"/>
              <a:gd name="G4" fmla="*/ 1 7011 51200"/>
              <a:gd name="T0" fmla="*/ 0 w 3015"/>
              <a:gd name="T1" fmla="*/ 50800 h 197"/>
              <a:gd name="T2" fmla="*/ 76200 w 3015"/>
              <a:gd name="T3" fmla="*/ 0 h 197"/>
              <a:gd name="T4" fmla="*/ 4786312 w 3015"/>
              <a:gd name="T5" fmla="*/ 179387 h 197"/>
              <a:gd name="T6" fmla="*/ 4719637 w 3015"/>
              <a:gd name="T7" fmla="*/ 312737 h 197"/>
              <a:gd name="T8" fmla="*/ 0 w 3015"/>
              <a:gd name="T9" fmla="*/ 50800 h 1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015" h="197">
                <a:moveTo>
                  <a:pt x="0" y="32"/>
                </a:moveTo>
                <a:lnTo>
                  <a:pt x="48" y="0"/>
                </a:lnTo>
                <a:lnTo>
                  <a:pt x="3015" y="113"/>
                </a:lnTo>
                <a:lnTo>
                  <a:pt x="2973" y="197"/>
                </a:lnTo>
                <a:lnTo>
                  <a:pt x="0" y="32"/>
                </a:lnTo>
                <a:close/>
              </a:path>
            </a:pathLst>
          </a:custGeom>
          <a:gradFill rotWithShape="0">
            <a:gsLst>
              <a:gs pos="0">
                <a:srgbClr val="FFCC99"/>
              </a:gs>
              <a:gs pos="100000">
                <a:srgbClr val="FFCCCC"/>
              </a:gs>
            </a:gsLst>
            <a:lin ang="10800000" scaled="1"/>
          </a:gradFill>
          <a:ln w="38160" cap="flat">
            <a:solidFill>
              <a:srgbClr val="FF33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  <p:sp>
        <p:nvSpPr>
          <p:cNvPr id="86026" name="Freeform 10"/>
          <p:cNvSpPr>
            <a:spLocks noChangeArrowheads="1"/>
          </p:cNvSpPr>
          <p:nvPr/>
        </p:nvSpPr>
        <p:spPr bwMode="auto">
          <a:xfrm>
            <a:off x="3641726" y="3421063"/>
            <a:ext cx="4786313" cy="169862"/>
          </a:xfrm>
          <a:custGeom>
            <a:avLst/>
            <a:gdLst>
              <a:gd name="G0" fmla="+- 80 0 0"/>
              <a:gd name="G1" fmla="+- 1 0 0"/>
              <a:gd name="G2" fmla="+- 31 0 0"/>
              <a:gd name="G3" fmla="*/ 1 16385 2"/>
              <a:gd name="G4" fmla="*/ 1 7011 51200"/>
              <a:gd name="T0" fmla="*/ 0 w 3064"/>
              <a:gd name="T1" fmla="*/ 50800 h 107"/>
              <a:gd name="T2" fmla="*/ 74981 w 3064"/>
              <a:gd name="T3" fmla="*/ 0 h 107"/>
              <a:gd name="T4" fmla="*/ 4786313 w 3064"/>
              <a:gd name="T5" fmla="*/ 103187 h 107"/>
              <a:gd name="T6" fmla="*/ 4739450 w 3064"/>
              <a:gd name="T7" fmla="*/ 169862 h 107"/>
              <a:gd name="T8" fmla="*/ 0 w 3064"/>
              <a:gd name="T9" fmla="*/ 50800 h 1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064" h="107">
                <a:moveTo>
                  <a:pt x="0" y="32"/>
                </a:moveTo>
                <a:lnTo>
                  <a:pt x="48" y="0"/>
                </a:lnTo>
                <a:lnTo>
                  <a:pt x="3064" y="65"/>
                </a:lnTo>
                <a:lnTo>
                  <a:pt x="3034" y="107"/>
                </a:lnTo>
                <a:lnTo>
                  <a:pt x="0" y="32"/>
                </a:lnTo>
                <a:close/>
              </a:path>
            </a:pathLst>
          </a:custGeom>
          <a:gradFill rotWithShape="0">
            <a:gsLst>
              <a:gs pos="0">
                <a:srgbClr val="FFCC99"/>
              </a:gs>
              <a:gs pos="100000">
                <a:srgbClr val="FFCCCC"/>
              </a:gs>
            </a:gsLst>
            <a:lin ang="10800000" scaled="1"/>
          </a:gradFill>
          <a:ln w="38160" cap="flat">
            <a:solidFill>
              <a:srgbClr val="FF33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  <p:sp>
        <p:nvSpPr>
          <p:cNvPr id="86027" name="Freeform 11"/>
          <p:cNvSpPr>
            <a:spLocks noChangeArrowheads="1"/>
          </p:cNvSpPr>
          <p:nvPr/>
        </p:nvSpPr>
        <p:spPr bwMode="auto">
          <a:xfrm>
            <a:off x="3648076" y="3421063"/>
            <a:ext cx="4824413" cy="74612"/>
          </a:xfrm>
          <a:custGeom>
            <a:avLst/>
            <a:gdLst>
              <a:gd name="G0" fmla="+- 66 0 0"/>
              <a:gd name="G1" fmla="+- 1 0 0"/>
              <a:gd name="G2" fmla="+- 22 0 0"/>
              <a:gd name="G3" fmla="*/ 1 16385 2"/>
              <a:gd name="G4" fmla="*/ 1 7011 51200"/>
              <a:gd name="T0" fmla="*/ 0 w 3039"/>
              <a:gd name="T1" fmla="*/ 36512 h 47"/>
              <a:gd name="T2" fmla="*/ 68263 w 3039"/>
              <a:gd name="T3" fmla="*/ 0 h 47"/>
              <a:gd name="T4" fmla="*/ 4824413 w 3039"/>
              <a:gd name="T5" fmla="*/ 25400 h 47"/>
              <a:gd name="T6" fmla="*/ 4789488 w 3039"/>
              <a:gd name="T7" fmla="*/ 74612 h 47"/>
              <a:gd name="T8" fmla="*/ 0 w 3039"/>
              <a:gd name="T9" fmla="*/ 36512 h 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039" h="47">
                <a:moveTo>
                  <a:pt x="0" y="23"/>
                </a:moveTo>
                <a:lnTo>
                  <a:pt x="43" y="0"/>
                </a:lnTo>
                <a:lnTo>
                  <a:pt x="3039" y="16"/>
                </a:lnTo>
                <a:lnTo>
                  <a:pt x="3017" y="47"/>
                </a:lnTo>
                <a:lnTo>
                  <a:pt x="0" y="23"/>
                </a:lnTo>
                <a:close/>
              </a:path>
            </a:pathLst>
          </a:custGeom>
          <a:gradFill rotWithShape="0">
            <a:gsLst>
              <a:gs pos="0">
                <a:srgbClr val="FFCC99"/>
              </a:gs>
              <a:gs pos="100000">
                <a:srgbClr val="FFCCCC"/>
              </a:gs>
            </a:gsLst>
            <a:lin ang="10800000" scaled="1"/>
          </a:gradFill>
          <a:ln w="38160" cap="flat">
            <a:solidFill>
              <a:srgbClr val="FF33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  <p:sp>
        <p:nvSpPr>
          <p:cNvPr id="86028" name="Freeform 12"/>
          <p:cNvSpPr>
            <a:spLocks noChangeArrowheads="1"/>
          </p:cNvSpPr>
          <p:nvPr/>
        </p:nvSpPr>
        <p:spPr bwMode="auto">
          <a:xfrm>
            <a:off x="3686176" y="3429000"/>
            <a:ext cx="4811713" cy="1588"/>
          </a:xfrm>
          <a:custGeom>
            <a:avLst/>
            <a:gdLst>
              <a:gd name="G0" fmla="+- 3031 0 0"/>
              <a:gd name="G1" fmla="+- 4 0 0"/>
              <a:gd name="T0" fmla="*/ 0 w 3031"/>
              <a:gd name="T1" fmla="*/ 0 h 1"/>
              <a:gd name="T2" fmla="*/ 4811713 w 3031"/>
              <a:gd name="T3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3031" h="1">
                <a:moveTo>
                  <a:pt x="0" y="0"/>
                </a:moveTo>
                <a:lnTo>
                  <a:pt x="3031" y="0"/>
                </a:lnTo>
              </a:path>
            </a:pathLst>
          </a:custGeom>
          <a:noFill/>
          <a:ln w="38160" cap="flat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  <p:sp>
        <p:nvSpPr>
          <p:cNvPr id="86029" name="Rectangle 13"/>
          <p:cNvSpPr>
            <a:spLocks noChangeArrowheads="1"/>
          </p:cNvSpPr>
          <p:nvPr/>
        </p:nvSpPr>
        <p:spPr bwMode="auto">
          <a:xfrm>
            <a:off x="2973388" y="3248026"/>
            <a:ext cx="622300" cy="2968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buClrTx/>
              <a:buFontTx/>
              <a:buNone/>
            </a:pPr>
            <a:r>
              <a:rPr lang="es-CO" altLang="es-CO" sz="1800" b="1">
                <a:solidFill>
                  <a:srgbClr val="FFFF00"/>
                </a:solidFill>
              </a:rPr>
              <a:t>Base</a:t>
            </a:r>
          </a:p>
        </p:txBody>
      </p:sp>
      <p:sp>
        <p:nvSpPr>
          <p:cNvPr id="86030" name="Rectangle 14"/>
          <p:cNvSpPr>
            <a:spLocks noChangeArrowheads="1"/>
          </p:cNvSpPr>
          <p:nvPr/>
        </p:nvSpPr>
        <p:spPr bwMode="auto">
          <a:xfrm>
            <a:off x="8599488" y="3252788"/>
            <a:ext cx="622300" cy="2968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buClrTx/>
              <a:buFontTx/>
              <a:buNone/>
            </a:pPr>
            <a:r>
              <a:rPr lang="es-CO" altLang="es-CO" sz="1800" b="1">
                <a:solidFill>
                  <a:srgbClr val="FFFF00"/>
                </a:solidFill>
              </a:rPr>
              <a:t>Ápex</a:t>
            </a:r>
          </a:p>
        </p:txBody>
      </p:sp>
      <p:sp>
        <p:nvSpPr>
          <p:cNvPr id="86031" name="Text Box 15"/>
          <p:cNvSpPr txBox="1">
            <a:spLocks noChangeArrowheads="1"/>
          </p:cNvSpPr>
          <p:nvPr/>
        </p:nvSpPr>
        <p:spPr bwMode="auto">
          <a:xfrm>
            <a:off x="1905000" y="714585"/>
            <a:ext cx="8382000" cy="58695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ctr">
            <a:spAutoFit/>
          </a:bodyPr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spcBef>
                <a:spcPts val="2000"/>
              </a:spcBef>
              <a:buClrTx/>
            </a:pPr>
            <a:r>
              <a:rPr lang="es-CO" altLang="es-CO" sz="3200" b="1">
                <a:solidFill>
                  <a:srgbClr val="FFFF99"/>
                </a:solidFill>
              </a:rPr>
              <a:t>Ondas “viajeras” en la membrana basilar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0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fill="hold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 additive="repl"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0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  <p:set>
                                      <p:cBhvr additive="repl">
                                        <p:cTn id="7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860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860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9" presetID="1" presetClass="entr" fill="hold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 additive="repl"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0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  <p:set>
                                      <p:cBhvr additive="repl">
                                        <p:cTn id="11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860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860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3" presetID="1" presetClass="entr" fill="hold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 additive="repl"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0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  <p:set>
                                      <p:cBhvr additive="repl">
                                        <p:cTn id="15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860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860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17" presetID="1" presetClass="entr" fill="hold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 additive="repl"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0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  <p:set>
                                      <p:cBhvr additive="repl">
                                        <p:cTn id="19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860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860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21" presetID="1" presetClass="entr" fill="hold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 additive="repl"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0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  <p:set>
                                      <p:cBhvr additive="repl">
                                        <p:cTn id="23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860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860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 nodeType="afterGroup">
                            <p:stCondLst>
                              <p:cond delay="2500"/>
                            </p:stCondLst>
                            <p:childTnLst>
                              <p:par>
                                <p:cTn id="25" presetID="1" presetClass="entr" fill="hold" nodeType="after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 additive="repl"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0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  <p:set>
                                      <p:cBhvr additive="repl">
                                        <p:cTn id="27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860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860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050"/>
                            </p:stCondLst>
                            <p:childTnLst>
                              <p:par>
                                <p:cTn id="29" presetID="1" presetClass="entr" fill="hold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 additive="repl"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0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  <p:set>
                                      <p:cBhvr additive="repl">
                                        <p:cTn id="31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860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860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 nodeType="afterGroup">
                            <p:stCondLst>
                              <p:cond delay="3550"/>
                            </p:stCondLst>
                            <p:childTnLst>
                              <p:par>
                                <p:cTn id="33" presetID="1" presetClass="entr" fill="hold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 additive="repl"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0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  <p:set>
                                      <p:cBhvr additive="repl">
                                        <p:cTn id="35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860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860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4050"/>
                            </p:stCondLst>
                            <p:childTnLst>
                              <p:par>
                                <p:cTn id="37" presetID="1" presetClass="entr" fill="hold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 additive="repl"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0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  <p:set>
                                      <p:cBhvr additive="repl">
                                        <p:cTn id="39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860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860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 nodeType="afterGroup">
                            <p:stCondLst>
                              <p:cond delay="4550"/>
                            </p:stCondLst>
                            <p:childTnLst>
                              <p:par>
                                <p:cTn id="41" presetID="1" presetClass="entr" fill="hold" nodeType="afterEffect">
                                  <p:stCondLst>
                                    <p:cond delay="150"/>
                                  </p:stCondLst>
                                  <p:childTnLst>
                                    <p:set>
                                      <p:cBhvr additive="repl"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0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  <p:set>
                                      <p:cBhvr additive="repl">
                                        <p:cTn id="43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860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860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4950"/>
                            </p:stCondLst>
                            <p:childTnLst>
                              <p:par>
                                <p:cTn id="45" presetID="1" presetClass="entr" fill="hold" nodeType="afterEffect">
                                  <p:stCondLst>
                                    <p:cond delay="150"/>
                                  </p:stCondLst>
                                  <p:childTnLst>
                                    <p:set>
                                      <p:cBhvr additive="repl"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0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  <p:set>
                                      <p:cBhvr additive="repl">
                                        <p:cTn id="47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860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860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 nodeType="afterGroup">
                            <p:stCondLst>
                              <p:cond delay="5350"/>
                            </p:stCondLst>
                            <p:childTnLst>
                              <p:par>
                                <p:cTn id="49" presetID="1" presetClass="entr" fill="hold" nodeType="after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 additive="repl">
                                        <p:cTn id="5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60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 nodeType="clickPar">
                      <p:stCondLst>
                        <p:cond delay="indefinite"/>
                      </p:stCondLst>
                      <p:childTnLst>
                        <p:par>
                          <p:cTn id="5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3" presetID="9" presetClass="entr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0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 additive="repl">
                                        <p:cTn id="55" dur="500"/>
                                        <p:tgtEl>
                                          <p:spTgt spid="860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 nodeType="clickPar">
                      <p:stCondLst>
                        <p:cond delay="indefinite"/>
                      </p:stCondLst>
                      <p:childTnLst>
                        <p:par>
                          <p:cTn id="5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8" presetID="9" presetClass="entr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0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 additive="repl">
                                        <p:cTn id="60" dur="500"/>
                                        <p:tgtEl>
                                          <p:spTgt spid="860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gradFill rotWithShape="0">
          <a:gsLst>
            <a:gs pos="0">
              <a:srgbClr val="000000"/>
            </a:gs>
            <a:gs pos="50000">
              <a:srgbClr val="333399"/>
            </a:gs>
            <a:gs pos="100000">
              <a:srgbClr val="000000"/>
            </a:gs>
          </a:gsLst>
          <a:lin ang="81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041" name="Line 1"/>
          <p:cNvSpPr>
            <a:spLocks noChangeShapeType="1"/>
          </p:cNvSpPr>
          <p:nvPr/>
        </p:nvSpPr>
        <p:spPr bwMode="auto">
          <a:xfrm>
            <a:off x="3687763" y="3430589"/>
            <a:ext cx="4826000" cy="1587"/>
          </a:xfrm>
          <a:prstGeom prst="line">
            <a:avLst/>
          </a:prstGeom>
          <a:noFill/>
          <a:ln w="9360" cap="sq">
            <a:solidFill>
              <a:srgbClr val="FFFFFF"/>
            </a:solidFill>
            <a:prstDash val="dash"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CO"/>
          </a:p>
        </p:txBody>
      </p:sp>
      <p:sp>
        <p:nvSpPr>
          <p:cNvPr id="87042" name="Rectangle 2"/>
          <p:cNvSpPr>
            <a:spLocks noChangeArrowheads="1"/>
          </p:cNvSpPr>
          <p:nvPr/>
        </p:nvSpPr>
        <p:spPr bwMode="auto">
          <a:xfrm>
            <a:off x="8599488" y="3252788"/>
            <a:ext cx="622300" cy="2968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buClrTx/>
              <a:buFontTx/>
              <a:buNone/>
            </a:pPr>
            <a:r>
              <a:rPr lang="es-CO" altLang="es-CO" sz="1800" b="1">
                <a:solidFill>
                  <a:srgbClr val="FFFF00"/>
                </a:solidFill>
              </a:rPr>
              <a:t>Ápex</a:t>
            </a:r>
          </a:p>
        </p:txBody>
      </p:sp>
      <p:sp>
        <p:nvSpPr>
          <p:cNvPr id="87043" name="Rectangle 3"/>
          <p:cNvSpPr>
            <a:spLocks noChangeArrowheads="1"/>
          </p:cNvSpPr>
          <p:nvPr/>
        </p:nvSpPr>
        <p:spPr bwMode="auto">
          <a:xfrm>
            <a:off x="2973388" y="3248026"/>
            <a:ext cx="622300" cy="2968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buClrTx/>
              <a:buFontTx/>
              <a:buNone/>
            </a:pPr>
            <a:r>
              <a:rPr lang="es-CO" altLang="es-CO" sz="1800" b="1">
                <a:solidFill>
                  <a:srgbClr val="FFFF00"/>
                </a:solidFill>
              </a:rPr>
              <a:t>Base</a:t>
            </a:r>
          </a:p>
        </p:txBody>
      </p:sp>
      <p:sp>
        <p:nvSpPr>
          <p:cNvPr id="87044" name="Freeform 4"/>
          <p:cNvSpPr>
            <a:spLocks noChangeArrowheads="1"/>
          </p:cNvSpPr>
          <p:nvPr/>
        </p:nvSpPr>
        <p:spPr bwMode="auto">
          <a:xfrm>
            <a:off x="3698876" y="3352800"/>
            <a:ext cx="4799013" cy="76200"/>
          </a:xfrm>
          <a:custGeom>
            <a:avLst/>
            <a:gdLst>
              <a:gd name="G0" fmla="+- 60 0 0"/>
              <a:gd name="G1" fmla="+- 1 0 0"/>
              <a:gd name="G2" fmla="+- 1 0 0"/>
              <a:gd name="G3" fmla="+- 1 0 0"/>
              <a:gd name="G4" fmla="*/ 1 16385 2"/>
              <a:gd name="G5" fmla="+- 1 0 0"/>
              <a:gd name="G6" fmla="+- 1 0 0"/>
              <a:gd name="T0" fmla="*/ 0 w 3023"/>
              <a:gd name="T1" fmla="*/ 0 h 48"/>
              <a:gd name="T2" fmla="*/ 96838 w 3023"/>
              <a:gd name="T3" fmla="*/ 1588 h 48"/>
              <a:gd name="T4" fmla="*/ 254000 w 3023"/>
              <a:gd name="T5" fmla="*/ 3175 h 48"/>
              <a:gd name="T6" fmla="*/ 615950 w 3023"/>
              <a:gd name="T7" fmla="*/ 15875 h 48"/>
              <a:gd name="T8" fmla="*/ 990600 w 3023"/>
              <a:gd name="T9" fmla="*/ 44450 h 48"/>
              <a:gd name="T10" fmla="*/ 1365250 w 3023"/>
              <a:gd name="T11" fmla="*/ 76200 h 48"/>
              <a:gd name="T12" fmla="*/ 4799013 w 3023"/>
              <a:gd name="T13" fmla="*/ 76200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023" h="48">
                <a:moveTo>
                  <a:pt x="0" y="0"/>
                </a:moveTo>
                <a:lnTo>
                  <a:pt x="61" y="1"/>
                </a:lnTo>
                <a:lnTo>
                  <a:pt x="160" y="2"/>
                </a:lnTo>
                <a:lnTo>
                  <a:pt x="388" y="10"/>
                </a:lnTo>
                <a:lnTo>
                  <a:pt x="624" y="28"/>
                </a:lnTo>
                <a:lnTo>
                  <a:pt x="860" y="48"/>
                </a:lnTo>
                <a:lnTo>
                  <a:pt x="3023" y="48"/>
                </a:lnTo>
              </a:path>
            </a:pathLst>
          </a:custGeom>
          <a:noFill/>
          <a:ln w="38160" cap="flat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  <p:sp>
        <p:nvSpPr>
          <p:cNvPr id="87045" name="Text Box 5"/>
          <p:cNvSpPr txBox="1">
            <a:spLocks noChangeArrowheads="1"/>
          </p:cNvSpPr>
          <p:nvPr/>
        </p:nvSpPr>
        <p:spPr bwMode="auto">
          <a:xfrm>
            <a:off x="1905000" y="714585"/>
            <a:ext cx="8382000" cy="58695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ctr">
            <a:spAutoFit/>
          </a:bodyPr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spcBef>
                <a:spcPts val="2000"/>
              </a:spcBef>
              <a:buClrTx/>
            </a:pPr>
            <a:r>
              <a:rPr lang="es-CO" altLang="es-CO" sz="3200" b="1">
                <a:solidFill>
                  <a:srgbClr val="FFFF99"/>
                </a:solidFill>
              </a:rPr>
              <a:t>Ondas “viajeras” en la membrana basilar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gradFill rotWithShape="0">
          <a:gsLst>
            <a:gs pos="0">
              <a:srgbClr val="000000"/>
            </a:gs>
            <a:gs pos="50000">
              <a:srgbClr val="333399"/>
            </a:gs>
            <a:gs pos="100000">
              <a:srgbClr val="000000"/>
            </a:gs>
          </a:gsLst>
          <a:lin ang="81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065" name="Line 1"/>
          <p:cNvSpPr>
            <a:spLocks noChangeShapeType="1"/>
          </p:cNvSpPr>
          <p:nvPr/>
        </p:nvSpPr>
        <p:spPr bwMode="auto">
          <a:xfrm>
            <a:off x="3687763" y="3430589"/>
            <a:ext cx="4826000" cy="1587"/>
          </a:xfrm>
          <a:prstGeom prst="line">
            <a:avLst/>
          </a:prstGeom>
          <a:noFill/>
          <a:ln w="9360" cap="sq">
            <a:solidFill>
              <a:srgbClr val="FFFFFF"/>
            </a:solidFill>
            <a:prstDash val="dash"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CO"/>
          </a:p>
        </p:txBody>
      </p:sp>
      <p:sp>
        <p:nvSpPr>
          <p:cNvPr id="88066" name="Rectangle 2"/>
          <p:cNvSpPr>
            <a:spLocks noChangeArrowheads="1"/>
          </p:cNvSpPr>
          <p:nvPr/>
        </p:nvSpPr>
        <p:spPr bwMode="auto">
          <a:xfrm>
            <a:off x="8599488" y="3252788"/>
            <a:ext cx="622300" cy="2968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buClrTx/>
              <a:buFontTx/>
              <a:buNone/>
            </a:pPr>
            <a:r>
              <a:rPr lang="es-CO" altLang="es-CO" sz="1800" b="1">
                <a:solidFill>
                  <a:srgbClr val="FFFF00"/>
                </a:solidFill>
              </a:rPr>
              <a:t>Ápex</a:t>
            </a:r>
          </a:p>
        </p:txBody>
      </p:sp>
      <p:sp>
        <p:nvSpPr>
          <p:cNvPr id="88067" name="Rectangle 3"/>
          <p:cNvSpPr>
            <a:spLocks noChangeArrowheads="1"/>
          </p:cNvSpPr>
          <p:nvPr/>
        </p:nvSpPr>
        <p:spPr bwMode="auto">
          <a:xfrm>
            <a:off x="2973388" y="3248026"/>
            <a:ext cx="622300" cy="2968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buClrTx/>
              <a:buFontTx/>
              <a:buNone/>
            </a:pPr>
            <a:r>
              <a:rPr lang="es-CO" altLang="es-CO" sz="1800" b="1">
                <a:solidFill>
                  <a:srgbClr val="FFFF00"/>
                </a:solidFill>
              </a:rPr>
              <a:t>Base</a:t>
            </a:r>
          </a:p>
        </p:txBody>
      </p:sp>
      <p:sp>
        <p:nvSpPr>
          <p:cNvPr id="88068" name="Freeform 4"/>
          <p:cNvSpPr>
            <a:spLocks noChangeArrowheads="1"/>
          </p:cNvSpPr>
          <p:nvPr/>
        </p:nvSpPr>
        <p:spPr bwMode="auto">
          <a:xfrm>
            <a:off x="3706814" y="3289300"/>
            <a:ext cx="4791075" cy="139700"/>
          </a:xfrm>
          <a:custGeom>
            <a:avLst/>
            <a:gdLst>
              <a:gd name="G0" fmla="+- 56 0 0"/>
              <a:gd name="G1" fmla="+- 1 0 0"/>
              <a:gd name="G2" fmla="+- 1 0 0"/>
              <a:gd name="G3" fmla="+- 1 0 0"/>
              <a:gd name="G4" fmla="+- 1 0 0"/>
              <a:gd name="G5" fmla="*/ 1 27759 0"/>
              <a:gd name="G6" fmla="+- 1 0 0"/>
              <a:gd name="G7" fmla="+- 1 0 0"/>
              <a:gd name="G8" fmla="*/ 1 21845 29344"/>
              <a:gd name="G9" fmla="*/ 1 0 0"/>
              <a:gd name="G10" fmla="*/ 1 35987 55552"/>
              <a:gd name="G11" fmla="*/ G10 1 180"/>
              <a:gd name="G12" fmla="*/ G9 1 G11"/>
              <a:gd name="T0" fmla="*/ 0 w 3018"/>
              <a:gd name="T1" fmla="*/ 0 h 88"/>
              <a:gd name="T2" fmla="*/ 88900 w 3018"/>
              <a:gd name="T3" fmla="*/ 0 h 88"/>
              <a:gd name="T4" fmla="*/ 246063 w 3018"/>
              <a:gd name="T5" fmla="*/ 1588 h 88"/>
              <a:gd name="T6" fmla="*/ 600075 w 3018"/>
              <a:gd name="T7" fmla="*/ 9525 h 88"/>
              <a:gd name="T8" fmla="*/ 993775 w 3018"/>
              <a:gd name="T9" fmla="*/ 25400 h 88"/>
              <a:gd name="T10" fmla="*/ 1317625 w 3018"/>
              <a:gd name="T11" fmla="*/ 47625 h 88"/>
              <a:gd name="T12" fmla="*/ 1584325 w 3018"/>
              <a:gd name="T13" fmla="*/ 76200 h 88"/>
              <a:gd name="T14" fmla="*/ 1871663 w 3018"/>
              <a:gd name="T15" fmla="*/ 114300 h 88"/>
              <a:gd name="T16" fmla="*/ 2076450 w 3018"/>
              <a:gd name="T17" fmla="*/ 139700 h 88"/>
              <a:gd name="T18" fmla="*/ 4791075 w 3018"/>
              <a:gd name="T19" fmla="*/ 139700 h 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3018" h="88">
                <a:moveTo>
                  <a:pt x="0" y="0"/>
                </a:moveTo>
                <a:lnTo>
                  <a:pt x="56" y="0"/>
                </a:lnTo>
                <a:lnTo>
                  <a:pt x="155" y="1"/>
                </a:lnTo>
                <a:lnTo>
                  <a:pt x="378" y="6"/>
                </a:lnTo>
                <a:lnTo>
                  <a:pt x="626" y="16"/>
                </a:lnTo>
                <a:lnTo>
                  <a:pt x="830" y="30"/>
                </a:lnTo>
                <a:lnTo>
                  <a:pt x="998" y="48"/>
                </a:lnTo>
                <a:lnTo>
                  <a:pt x="1179" y="72"/>
                </a:lnTo>
                <a:lnTo>
                  <a:pt x="1308" y="88"/>
                </a:lnTo>
                <a:lnTo>
                  <a:pt x="3018" y="88"/>
                </a:lnTo>
              </a:path>
            </a:pathLst>
          </a:custGeom>
          <a:noFill/>
          <a:ln w="38160" cap="flat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  <p:sp>
        <p:nvSpPr>
          <p:cNvPr id="88069" name="Text Box 5"/>
          <p:cNvSpPr txBox="1">
            <a:spLocks noChangeArrowheads="1"/>
          </p:cNvSpPr>
          <p:nvPr/>
        </p:nvSpPr>
        <p:spPr bwMode="auto">
          <a:xfrm>
            <a:off x="1905000" y="714585"/>
            <a:ext cx="8382000" cy="58695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ctr">
            <a:spAutoFit/>
          </a:bodyPr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spcBef>
                <a:spcPts val="2000"/>
              </a:spcBef>
              <a:buClrTx/>
            </a:pPr>
            <a:r>
              <a:rPr lang="es-CO" altLang="es-CO" sz="3200" b="1">
                <a:solidFill>
                  <a:srgbClr val="FFFF99"/>
                </a:solidFill>
              </a:rPr>
              <a:t>Ondas “viajeras” en la membrana basilar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gradFill rotWithShape="0">
          <a:gsLst>
            <a:gs pos="0">
              <a:srgbClr val="000000"/>
            </a:gs>
            <a:gs pos="50000">
              <a:srgbClr val="333399"/>
            </a:gs>
            <a:gs pos="100000">
              <a:srgbClr val="000000"/>
            </a:gs>
          </a:gsLst>
          <a:lin ang="81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089" name="Line 1"/>
          <p:cNvSpPr>
            <a:spLocks noChangeShapeType="1"/>
          </p:cNvSpPr>
          <p:nvPr/>
        </p:nvSpPr>
        <p:spPr bwMode="auto">
          <a:xfrm>
            <a:off x="3687763" y="3430589"/>
            <a:ext cx="4826000" cy="1587"/>
          </a:xfrm>
          <a:prstGeom prst="line">
            <a:avLst/>
          </a:prstGeom>
          <a:noFill/>
          <a:ln w="9360" cap="sq">
            <a:solidFill>
              <a:srgbClr val="FFFFFF"/>
            </a:solidFill>
            <a:prstDash val="dash"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CO"/>
          </a:p>
        </p:txBody>
      </p:sp>
      <p:sp>
        <p:nvSpPr>
          <p:cNvPr id="89090" name="Rectangle 2"/>
          <p:cNvSpPr>
            <a:spLocks noChangeArrowheads="1"/>
          </p:cNvSpPr>
          <p:nvPr/>
        </p:nvSpPr>
        <p:spPr bwMode="auto">
          <a:xfrm>
            <a:off x="8599488" y="3252788"/>
            <a:ext cx="622300" cy="2968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buClrTx/>
              <a:buFontTx/>
              <a:buNone/>
            </a:pPr>
            <a:r>
              <a:rPr lang="es-CO" altLang="es-CO" sz="1800" b="1">
                <a:solidFill>
                  <a:srgbClr val="FFFF00"/>
                </a:solidFill>
              </a:rPr>
              <a:t>Ápex</a:t>
            </a:r>
          </a:p>
        </p:txBody>
      </p:sp>
      <p:sp>
        <p:nvSpPr>
          <p:cNvPr id="89091" name="Rectangle 3"/>
          <p:cNvSpPr>
            <a:spLocks noChangeArrowheads="1"/>
          </p:cNvSpPr>
          <p:nvPr/>
        </p:nvSpPr>
        <p:spPr bwMode="auto">
          <a:xfrm>
            <a:off x="2973388" y="3248026"/>
            <a:ext cx="622300" cy="2968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buClrTx/>
              <a:buFontTx/>
              <a:buNone/>
            </a:pPr>
            <a:r>
              <a:rPr lang="es-CO" altLang="es-CO" sz="1800" b="1">
                <a:solidFill>
                  <a:srgbClr val="FFFF00"/>
                </a:solidFill>
              </a:rPr>
              <a:t>Base</a:t>
            </a:r>
          </a:p>
        </p:txBody>
      </p:sp>
      <p:sp>
        <p:nvSpPr>
          <p:cNvPr id="89092" name="Freeform 4"/>
          <p:cNvSpPr>
            <a:spLocks noChangeArrowheads="1"/>
          </p:cNvSpPr>
          <p:nvPr/>
        </p:nvSpPr>
        <p:spPr bwMode="auto">
          <a:xfrm>
            <a:off x="3705225" y="3027364"/>
            <a:ext cx="4794250" cy="403225"/>
          </a:xfrm>
          <a:custGeom>
            <a:avLst/>
            <a:gdLst>
              <a:gd name="G0" fmla="+- 234 0 0"/>
              <a:gd name="G1" fmla="+- 1 0 0"/>
              <a:gd name="G2" fmla="+- 1 0 0"/>
              <a:gd name="G3" fmla="+- 833 0 0"/>
              <a:gd name="G4" fmla="+- 1 0 0"/>
              <a:gd name="G5" fmla="+- 1 0 0"/>
              <a:gd name="G6" fmla="+- 1 0 0"/>
              <a:gd name="G7" fmla="+- 1 0 0"/>
              <a:gd name="G8" fmla="+- 1 0 0"/>
              <a:gd name="G9" fmla="+- 1 0 0"/>
              <a:gd name="G10" fmla="+- 1 0 0"/>
              <a:gd name="G11" fmla="+- 1 0 0"/>
              <a:gd name="G12" fmla="+- 1 0 0"/>
              <a:gd name="G13" fmla="+- 1 0 0"/>
              <a:gd name="G14" fmla="+- 1 0 0"/>
              <a:gd name="G15" fmla="*/ 1 65535 32768"/>
              <a:gd name="G16" fmla="+- 1 0 0"/>
              <a:gd name="G17" fmla="+- 15880 0 0"/>
              <a:gd name="G18" fmla="+- 4 0 0"/>
              <a:gd name="T0" fmla="*/ 3 256 1"/>
              <a:gd name="T1" fmla="*/ 0 256 1"/>
              <a:gd name="G19" fmla="+- 0 T0 T1"/>
              <a:gd name="G20" fmla="sin 27230 G19"/>
              <a:gd name="T2" fmla="*/ 0 w 3020"/>
              <a:gd name="T3" fmla="*/ 334963 h 254"/>
              <a:gd name="T4" fmla="*/ 319088 w 3020"/>
              <a:gd name="T5" fmla="*/ 282575 h 254"/>
              <a:gd name="T6" fmla="*/ 652463 w 3020"/>
              <a:gd name="T7" fmla="*/ 223838 h 254"/>
              <a:gd name="T8" fmla="*/ 850900 w 3020"/>
              <a:gd name="T9" fmla="*/ 180975 h 254"/>
              <a:gd name="T10" fmla="*/ 995363 w 3020"/>
              <a:gd name="T11" fmla="*/ 134938 h 254"/>
              <a:gd name="T12" fmla="*/ 1076325 w 3020"/>
              <a:gd name="T13" fmla="*/ 106363 h 254"/>
              <a:gd name="T14" fmla="*/ 1219200 w 3020"/>
              <a:gd name="T15" fmla="*/ 47625 h 254"/>
              <a:gd name="T16" fmla="*/ 1295400 w 3020"/>
              <a:gd name="T17" fmla="*/ 20638 h 254"/>
              <a:gd name="T18" fmla="*/ 1374775 w 3020"/>
              <a:gd name="T19" fmla="*/ 7938 h 254"/>
              <a:gd name="T20" fmla="*/ 1446213 w 3020"/>
              <a:gd name="T21" fmla="*/ 0 h 254"/>
              <a:gd name="T22" fmla="*/ 1527175 w 3020"/>
              <a:gd name="T23" fmla="*/ 0 h 254"/>
              <a:gd name="T24" fmla="*/ 1636713 w 3020"/>
              <a:gd name="T25" fmla="*/ 11113 h 254"/>
              <a:gd name="T26" fmla="*/ 1709738 w 3020"/>
              <a:gd name="T27" fmla="*/ 23813 h 254"/>
              <a:gd name="T28" fmla="*/ 1778000 w 3020"/>
              <a:gd name="T29" fmla="*/ 38100 h 254"/>
              <a:gd name="T30" fmla="*/ 1870075 w 3020"/>
              <a:gd name="T31" fmla="*/ 66675 h 254"/>
              <a:gd name="T32" fmla="*/ 1982788 w 3020"/>
              <a:gd name="T33" fmla="*/ 106363 h 254"/>
              <a:gd name="T34" fmla="*/ 2114550 w 3020"/>
              <a:gd name="T35" fmla="*/ 160338 h 254"/>
              <a:gd name="T36" fmla="*/ 2309813 w 3020"/>
              <a:gd name="T37" fmla="*/ 250825 h 254"/>
              <a:gd name="T38" fmla="*/ 2646363 w 3020"/>
              <a:gd name="T39" fmla="*/ 403225 h 254"/>
              <a:gd name="T40" fmla="*/ 4794250 w 3020"/>
              <a:gd name="T41" fmla="*/ 401638 h 254"/>
            </a:gdLst>
            <a:ahLst/>
            <a:cxnLst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3020" h="254">
                <a:moveTo>
                  <a:pt x="0" y="211"/>
                </a:moveTo>
                <a:lnTo>
                  <a:pt x="201" y="178"/>
                </a:lnTo>
                <a:lnTo>
                  <a:pt x="411" y="141"/>
                </a:lnTo>
                <a:lnTo>
                  <a:pt x="536" y="114"/>
                </a:lnTo>
                <a:lnTo>
                  <a:pt x="627" y="85"/>
                </a:lnTo>
                <a:lnTo>
                  <a:pt x="678" y="67"/>
                </a:lnTo>
                <a:lnTo>
                  <a:pt x="768" y="30"/>
                </a:lnTo>
                <a:lnTo>
                  <a:pt x="816" y="13"/>
                </a:lnTo>
                <a:lnTo>
                  <a:pt x="866" y="5"/>
                </a:lnTo>
                <a:lnTo>
                  <a:pt x="911" y="0"/>
                </a:lnTo>
                <a:lnTo>
                  <a:pt x="962" y="0"/>
                </a:lnTo>
                <a:lnTo>
                  <a:pt x="1031" y="7"/>
                </a:lnTo>
                <a:lnTo>
                  <a:pt x="1077" y="15"/>
                </a:lnTo>
                <a:lnTo>
                  <a:pt x="1120" y="24"/>
                </a:lnTo>
                <a:lnTo>
                  <a:pt x="1178" y="42"/>
                </a:lnTo>
                <a:lnTo>
                  <a:pt x="1249" y="67"/>
                </a:lnTo>
                <a:lnTo>
                  <a:pt x="1332" y="101"/>
                </a:lnTo>
                <a:lnTo>
                  <a:pt x="1455" y="158"/>
                </a:lnTo>
                <a:lnTo>
                  <a:pt x="1667" y="254"/>
                </a:lnTo>
                <a:lnTo>
                  <a:pt x="3020" y="253"/>
                </a:lnTo>
              </a:path>
            </a:pathLst>
          </a:custGeom>
          <a:noFill/>
          <a:ln w="38160" cap="flat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  <p:sp>
        <p:nvSpPr>
          <p:cNvPr id="89093" name="Text Box 5"/>
          <p:cNvSpPr txBox="1">
            <a:spLocks noChangeArrowheads="1"/>
          </p:cNvSpPr>
          <p:nvPr/>
        </p:nvSpPr>
        <p:spPr bwMode="auto">
          <a:xfrm>
            <a:off x="1905000" y="714585"/>
            <a:ext cx="8382000" cy="58695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ctr">
            <a:spAutoFit/>
          </a:bodyPr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spcBef>
                <a:spcPts val="2000"/>
              </a:spcBef>
              <a:buClrTx/>
            </a:pPr>
            <a:r>
              <a:rPr lang="es-CO" altLang="es-CO" sz="3200" b="1">
                <a:solidFill>
                  <a:srgbClr val="FFFF99"/>
                </a:solidFill>
              </a:rPr>
              <a:t>Ondas</a:t>
            </a:r>
            <a:r>
              <a:rPr lang="es-CO" altLang="es-CO" sz="3200" b="1">
                <a:solidFill>
                  <a:srgbClr val="FFFF99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 </a:t>
            </a:r>
            <a:r>
              <a:rPr lang="es-CO" altLang="es-CO" sz="3200" b="1">
                <a:solidFill>
                  <a:srgbClr val="FFFF99"/>
                </a:solidFill>
              </a:rPr>
              <a:t>“viajeras” en la membrana basilar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gradFill rotWithShape="0">
          <a:gsLst>
            <a:gs pos="0">
              <a:srgbClr val="000000"/>
            </a:gs>
            <a:gs pos="50000">
              <a:srgbClr val="333399"/>
            </a:gs>
            <a:gs pos="100000">
              <a:srgbClr val="000000"/>
            </a:gs>
          </a:gsLst>
          <a:lin ang="81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113" name="Line 1"/>
          <p:cNvSpPr>
            <a:spLocks noChangeShapeType="1"/>
          </p:cNvSpPr>
          <p:nvPr/>
        </p:nvSpPr>
        <p:spPr bwMode="auto">
          <a:xfrm>
            <a:off x="3687763" y="3430589"/>
            <a:ext cx="4826000" cy="1587"/>
          </a:xfrm>
          <a:prstGeom prst="line">
            <a:avLst/>
          </a:prstGeom>
          <a:noFill/>
          <a:ln w="9360" cap="sq">
            <a:solidFill>
              <a:srgbClr val="FFFFFF"/>
            </a:solidFill>
            <a:prstDash val="dash"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CO"/>
          </a:p>
        </p:txBody>
      </p:sp>
      <p:sp>
        <p:nvSpPr>
          <p:cNvPr id="90114" name="Rectangle 2"/>
          <p:cNvSpPr>
            <a:spLocks noChangeArrowheads="1"/>
          </p:cNvSpPr>
          <p:nvPr/>
        </p:nvSpPr>
        <p:spPr bwMode="auto">
          <a:xfrm>
            <a:off x="8599488" y="3252788"/>
            <a:ext cx="622300" cy="2968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buClrTx/>
              <a:buFontTx/>
              <a:buNone/>
            </a:pPr>
            <a:r>
              <a:rPr lang="es-CO" altLang="es-CO" sz="1800" b="1">
                <a:solidFill>
                  <a:srgbClr val="FFFF00"/>
                </a:solidFill>
              </a:rPr>
              <a:t>Ápex</a:t>
            </a:r>
          </a:p>
        </p:txBody>
      </p:sp>
      <p:sp>
        <p:nvSpPr>
          <p:cNvPr id="90115" name="Rectangle 3"/>
          <p:cNvSpPr>
            <a:spLocks noChangeArrowheads="1"/>
          </p:cNvSpPr>
          <p:nvPr/>
        </p:nvSpPr>
        <p:spPr bwMode="auto">
          <a:xfrm>
            <a:off x="2973388" y="3248026"/>
            <a:ext cx="622300" cy="2968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buClrTx/>
              <a:buFontTx/>
              <a:buNone/>
            </a:pPr>
            <a:r>
              <a:rPr lang="es-CO" altLang="es-CO" sz="1800" b="1">
                <a:solidFill>
                  <a:srgbClr val="FFFF00"/>
                </a:solidFill>
              </a:rPr>
              <a:t>Base</a:t>
            </a:r>
          </a:p>
        </p:txBody>
      </p:sp>
      <p:sp>
        <p:nvSpPr>
          <p:cNvPr id="90116" name="Freeform 4"/>
          <p:cNvSpPr>
            <a:spLocks noChangeArrowheads="1"/>
          </p:cNvSpPr>
          <p:nvPr/>
        </p:nvSpPr>
        <p:spPr bwMode="auto">
          <a:xfrm>
            <a:off x="3702050" y="2733675"/>
            <a:ext cx="4757738" cy="698500"/>
          </a:xfrm>
          <a:custGeom>
            <a:avLst/>
            <a:gdLst>
              <a:gd name="G0" fmla="+- 227 0 0"/>
              <a:gd name="G1" fmla="+- 1 0 0"/>
              <a:gd name="G2" fmla="+- 1 0 0"/>
              <a:gd name="G3" fmla="+- 1 0 0"/>
              <a:gd name="G4" fmla="+- 1 0 0"/>
              <a:gd name="G5" fmla="+- 1 0 0"/>
              <a:gd name="G6" fmla="+- 1 0 0"/>
              <a:gd name="G7" fmla="+- 1 0 0"/>
              <a:gd name="G8" fmla="+- 1 0 0"/>
              <a:gd name="G9" fmla="+- 1 0 0"/>
              <a:gd name="T0" fmla="*/ 2997 256 1"/>
              <a:gd name="T1" fmla="*/ 0 256 1"/>
              <a:gd name="G10" fmla="+- 0 T0 T1"/>
              <a:gd name="G11" fmla="sin 438 G10"/>
              <a:gd name="G12" fmla="+- 1 0 0"/>
              <a:gd name="G13" fmla="+- 1 0 0"/>
              <a:gd name="G14" fmla="+- 1 0 0"/>
              <a:gd name="G15" fmla="+- 1 0 0"/>
              <a:gd name="G16" fmla="+- 1 0 0"/>
              <a:gd name="G17" fmla="+- 1 0 0"/>
              <a:gd name="G18" fmla="+- 43008 0 0"/>
              <a:gd name="G19" fmla="*/ 1 0 0"/>
              <a:gd name="G20" fmla="*/ 1 35987 55552"/>
              <a:gd name="G21" fmla="*/ G20 1 180"/>
              <a:gd name="G22" fmla="*/ G19 1 G21"/>
              <a:gd name="T2" fmla="*/ 4 256 1"/>
              <a:gd name="T3" fmla="*/ 0 256 1"/>
              <a:gd name="G23" fmla="+- 0 T2 T3"/>
              <a:gd name="G24" fmla="cos 45831 G23"/>
              <a:gd name="T4" fmla="*/ 8 256 1"/>
              <a:gd name="T5" fmla="*/ 0 256 1"/>
              <a:gd name="G25" fmla="+- 0 T4 T5"/>
              <a:gd name="G26" fmla="sin 55150 G25"/>
              <a:gd name="T6" fmla="*/ 13 256 1"/>
              <a:gd name="T7" fmla="*/ 0 256 1"/>
              <a:gd name="G27" fmla="+- 0 T6 T7"/>
              <a:gd name="G28" fmla="sin 520 G27"/>
              <a:gd name="T8" fmla="*/ 0 w 2997"/>
              <a:gd name="T9" fmla="*/ 698500 h 440"/>
              <a:gd name="T10" fmla="*/ 307975 w 2997"/>
              <a:gd name="T11" fmla="*/ 646113 h 440"/>
              <a:gd name="T12" fmla="*/ 579438 w 2997"/>
              <a:gd name="T13" fmla="*/ 598488 h 440"/>
              <a:gd name="T14" fmla="*/ 852488 w 2997"/>
              <a:gd name="T15" fmla="*/ 527050 h 440"/>
              <a:gd name="T16" fmla="*/ 1147763 w 2997"/>
              <a:gd name="T17" fmla="*/ 428625 h 440"/>
              <a:gd name="T18" fmla="*/ 1450975 w 2997"/>
              <a:gd name="T19" fmla="*/ 322263 h 440"/>
              <a:gd name="T20" fmla="*/ 1671638 w 2997"/>
              <a:gd name="T21" fmla="*/ 222250 h 440"/>
              <a:gd name="T22" fmla="*/ 1851025 w 2997"/>
              <a:gd name="T23" fmla="*/ 133350 h 440"/>
              <a:gd name="T24" fmla="*/ 1971675 w 2997"/>
              <a:gd name="T25" fmla="*/ 66675 h 440"/>
              <a:gd name="T26" fmla="*/ 2043113 w 2997"/>
              <a:gd name="T27" fmla="*/ 36513 h 440"/>
              <a:gd name="T28" fmla="*/ 2114550 w 2997"/>
              <a:gd name="T29" fmla="*/ 14288 h 440"/>
              <a:gd name="T30" fmla="*/ 2179638 w 2997"/>
              <a:gd name="T31" fmla="*/ 0 h 440"/>
              <a:gd name="T32" fmla="*/ 2252663 w 2997"/>
              <a:gd name="T33" fmla="*/ 0 h 440"/>
              <a:gd name="T34" fmla="*/ 2351088 w 2997"/>
              <a:gd name="T35" fmla="*/ 19050 h 440"/>
              <a:gd name="T36" fmla="*/ 2417763 w 2997"/>
              <a:gd name="T37" fmla="*/ 41275 h 440"/>
              <a:gd name="T38" fmla="*/ 2479675 w 2997"/>
              <a:gd name="T39" fmla="*/ 66675 h 440"/>
              <a:gd name="T40" fmla="*/ 2562225 w 2997"/>
              <a:gd name="T41" fmla="*/ 114300 h 440"/>
              <a:gd name="T42" fmla="*/ 2665413 w 2997"/>
              <a:gd name="T43" fmla="*/ 184150 h 440"/>
              <a:gd name="T44" fmla="*/ 2784475 w 2997"/>
              <a:gd name="T45" fmla="*/ 276225 h 440"/>
              <a:gd name="T46" fmla="*/ 2960688 w 2997"/>
              <a:gd name="T47" fmla="*/ 431800 h 440"/>
              <a:gd name="T48" fmla="*/ 3265488 w 2997"/>
              <a:gd name="T49" fmla="*/ 695325 h 440"/>
              <a:gd name="T50" fmla="*/ 4757738 w 2997"/>
              <a:gd name="T51" fmla="*/ 695325 h 440"/>
            </a:gdLst>
            <a:ahLst/>
            <a:cxnLst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2997" h="440">
                <a:moveTo>
                  <a:pt x="0" y="440"/>
                </a:moveTo>
                <a:lnTo>
                  <a:pt x="194" y="407"/>
                </a:lnTo>
                <a:lnTo>
                  <a:pt x="365" y="377"/>
                </a:lnTo>
                <a:lnTo>
                  <a:pt x="537" y="332"/>
                </a:lnTo>
                <a:lnTo>
                  <a:pt x="723" y="270"/>
                </a:lnTo>
                <a:lnTo>
                  <a:pt x="914" y="203"/>
                </a:lnTo>
                <a:lnTo>
                  <a:pt x="1053" y="140"/>
                </a:lnTo>
                <a:lnTo>
                  <a:pt x="1166" y="84"/>
                </a:lnTo>
                <a:lnTo>
                  <a:pt x="1242" y="42"/>
                </a:lnTo>
                <a:lnTo>
                  <a:pt x="1287" y="23"/>
                </a:lnTo>
                <a:lnTo>
                  <a:pt x="1332" y="9"/>
                </a:lnTo>
                <a:lnTo>
                  <a:pt x="1373" y="0"/>
                </a:lnTo>
                <a:lnTo>
                  <a:pt x="1419" y="0"/>
                </a:lnTo>
                <a:lnTo>
                  <a:pt x="1481" y="12"/>
                </a:lnTo>
                <a:lnTo>
                  <a:pt x="1523" y="26"/>
                </a:lnTo>
                <a:lnTo>
                  <a:pt x="1562" y="42"/>
                </a:lnTo>
                <a:lnTo>
                  <a:pt x="1614" y="72"/>
                </a:lnTo>
                <a:lnTo>
                  <a:pt x="1679" y="116"/>
                </a:lnTo>
                <a:lnTo>
                  <a:pt x="1754" y="174"/>
                </a:lnTo>
                <a:lnTo>
                  <a:pt x="1865" y="272"/>
                </a:lnTo>
                <a:lnTo>
                  <a:pt x="2057" y="438"/>
                </a:lnTo>
                <a:lnTo>
                  <a:pt x="2997" y="438"/>
                </a:lnTo>
              </a:path>
            </a:pathLst>
          </a:custGeom>
          <a:noFill/>
          <a:ln w="38160" cap="flat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  <p:sp>
        <p:nvSpPr>
          <p:cNvPr id="90117" name="Text Box 5"/>
          <p:cNvSpPr txBox="1">
            <a:spLocks noChangeArrowheads="1"/>
          </p:cNvSpPr>
          <p:nvPr/>
        </p:nvSpPr>
        <p:spPr bwMode="auto">
          <a:xfrm>
            <a:off x="1905000" y="714585"/>
            <a:ext cx="8382000" cy="58695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ctr">
            <a:spAutoFit/>
          </a:bodyPr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spcBef>
                <a:spcPts val="2000"/>
              </a:spcBef>
              <a:buClrTx/>
            </a:pPr>
            <a:r>
              <a:rPr lang="es-CO" altLang="es-CO" sz="3200" b="1">
                <a:solidFill>
                  <a:srgbClr val="FFFF99"/>
                </a:solidFill>
              </a:rPr>
              <a:t>Ondas “viajeras” en la membrana basilar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gradFill rotWithShape="0">
          <a:gsLst>
            <a:gs pos="0">
              <a:srgbClr val="000000"/>
            </a:gs>
            <a:gs pos="50000">
              <a:srgbClr val="333399"/>
            </a:gs>
            <a:gs pos="100000">
              <a:srgbClr val="000000"/>
            </a:gs>
          </a:gsLst>
          <a:lin ang="81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137" name="Freeform 1"/>
          <p:cNvSpPr>
            <a:spLocks noChangeArrowheads="1"/>
          </p:cNvSpPr>
          <p:nvPr/>
        </p:nvSpPr>
        <p:spPr bwMode="auto">
          <a:xfrm>
            <a:off x="3700464" y="2295525"/>
            <a:ext cx="4791075" cy="1214438"/>
          </a:xfrm>
          <a:custGeom>
            <a:avLst/>
            <a:gdLst>
              <a:gd name="G0" fmla="+- 123 0 0"/>
              <a:gd name="G1" fmla="+- 1 0 0"/>
              <a:gd name="G2" fmla="+- 1 0 0"/>
              <a:gd name="G3" fmla="+- 1 0 0"/>
              <a:gd name="G4" fmla="+- 1 0 0"/>
              <a:gd name="G5" fmla="+- 1 0 0"/>
              <a:gd name="G6" fmla="+- 1 0 0"/>
              <a:gd name="G7" fmla="+- 1 0 0"/>
              <a:gd name="G8" fmla="+- 1 0 0"/>
              <a:gd name="G9" fmla="+- 1 0 0"/>
              <a:gd name="G10" fmla="+- 1 0 0"/>
              <a:gd name="G11" fmla="+- 1 0 0"/>
              <a:gd name="G12" fmla="*/ 1 16385 2"/>
              <a:gd name="G13" fmla="+- 1 0 0"/>
              <a:gd name="G14" fmla="+- 1 0 0"/>
              <a:gd name="G15" fmla="+- 1 0 0"/>
              <a:gd name="G16" fmla="+- 1 0 0"/>
              <a:gd name="G17" fmla="+- 1 0 0"/>
              <a:gd name="G18" fmla="+- 1 0 0"/>
              <a:gd name="G19" fmla="+- 34772 0 0"/>
              <a:gd name="G20" fmla="+- 1 0 0"/>
              <a:gd name="G21" fmla="+- 1 0 0"/>
              <a:gd name="G22" fmla="+- 1 0 0"/>
              <a:gd name="T0" fmla="*/ 0 w 3018"/>
              <a:gd name="T1" fmla="*/ 1214438 h 765"/>
              <a:gd name="T2" fmla="*/ 190500 w 3018"/>
              <a:gd name="T3" fmla="*/ 1209675 h 765"/>
              <a:gd name="T4" fmla="*/ 466725 w 3018"/>
              <a:gd name="T5" fmla="*/ 1204913 h 765"/>
              <a:gd name="T6" fmla="*/ 771525 w 3018"/>
              <a:gd name="T7" fmla="*/ 1195388 h 765"/>
              <a:gd name="T8" fmla="*/ 976313 w 3018"/>
              <a:gd name="T9" fmla="*/ 1176338 h 765"/>
              <a:gd name="T10" fmla="*/ 1176338 w 3018"/>
              <a:gd name="T11" fmla="*/ 1133475 h 765"/>
              <a:gd name="T12" fmla="*/ 1376363 w 3018"/>
              <a:gd name="T13" fmla="*/ 1066800 h 765"/>
              <a:gd name="T14" fmla="*/ 1719263 w 3018"/>
              <a:gd name="T15" fmla="*/ 923925 h 765"/>
              <a:gd name="T16" fmla="*/ 2024063 w 3018"/>
              <a:gd name="T17" fmla="*/ 752475 h 765"/>
              <a:gd name="T18" fmla="*/ 2214563 w 3018"/>
              <a:gd name="T19" fmla="*/ 619125 h 765"/>
              <a:gd name="T20" fmla="*/ 2395538 w 3018"/>
              <a:gd name="T21" fmla="*/ 447675 h 765"/>
              <a:gd name="T22" fmla="*/ 2586038 w 3018"/>
              <a:gd name="T23" fmla="*/ 228600 h 765"/>
              <a:gd name="T24" fmla="*/ 2695575 w 3018"/>
              <a:gd name="T25" fmla="*/ 104775 h 765"/>
              <a:gd name="T26" fmla="*/ 2771775 w 3018"/>
              <a:gd name="T27" fmla="*/ 28575 h 765"/>
              <a:gd name="T28" fmla="*/ 2833688 w 3018"/>
              <a:gd name="T29" fmla="*/ 0 h 765"/>
              <a:gd name="T30" fmla="*/ 2895600 w 3018"/>
              <a:gd name="T31" fmla="*/ 4763 h 765"/>
              <a:gd name="T32" fmla="*/ 2957513 w 3018"/>
              <a:gd name="T33" fmla="*/ 33338 h 765"/>
              <a:gd name="T34" fmla="*/ 3062288 w 3018"/>
              <a:gd name="T35" fmla="*/ 152400 h 765"/>
              <a:gd name="T36" fmla="*/ 3190875 w 3018"/>
              <a:gd name="T37" fmla="*/ 338138 h 765"/>
              <a:gd name="T38" fmla="*/ 3390900 w 3018"/>
              <a:gd name="T39" fmla="*/ 666750 h 765"/>
              <a:gd name="T40" fmla="*/ 3533775 w 3018"/>
              <a:gd name="T41" fmla="*/ 919163 h 765"/>
              <a:gd name="T42" fmla="*/ 3643313 w 3018"/>
              <a:gd name="T43" fmla="*/ 1133475 h 765"/>
              <a:gd name="T44" fmla="*/ 4791075 w 3018"/>
              <a:gd name="T45" fmla="*/ 1133475 h 7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3018" h="765">
                <a:moveTo>
                  <a:pt x="0" y="765"/>
                </a:moveTo>
                <a:lnTo>
                  <a:pt x="120" y="762"/>
                </a:lnTo>
                <a:lnTo>
                  <a:pt x="294" y="759"/>
                </a:lnTo>
                <a:lnTo>
                  <a:pt x="486" y="753"/>
                </a:lnTo>
                <a:lnTo>
                  <a:pt x="615" y="741"/>
                </a:lnTo>
                <a:lnTo>
                  <a:pt x="741" y="714"/>
                </a:lnTo>
                <a:lnTo>
                  <a:pt x="867" y="672"/>
                </a:lnTo>
                <a:lnTo>
                  <a:pt x="1083" y="582"/>
                </a:lnTo>
                <a:lnTo>
                  <a:pt x="1275" y="474"/>
                </a:lnTo>
                <a:lnTo>
                  <a:pt x="1395" y="390"/>
                </a:lnTo>
                <a:lnTo>
                  <a:pt x="1509" y="282"/>
                </a:lnTo>
                <a:lnTo>
                  <a:pt x="1629" y="144"/>
                </a:lnTo>
                <a:lnTo>
                  <a:pt x="1698" y="66"/>
                </a:lnTo>
                <a:lnTo>
                  <a:pt x="1746" y="18"/>
                </a:lnTo>
                <a:lnTo>
                  <a:pt x="1785" y="0"/>
                </a:lnTo>
                <a:lnTo>
                  <a:pt x="1824" y="3"/>
                </a:lnTo>
                <a:lnTo>
                  <a:pt x="1863" y="21"/>
                </a:lnTo>
                <a:lnTo>
                  <a:pt x="1929" y="96"/>
                </a:lnTo>
                <a:lnTo>
                  <a:pt x="2010" y="213"/>
                </a:lnTo>
                <a:lnTo>
                  <a:pt x="2136" y="420"/>
                </a:lnTo>
                <a:lnTo>
                  <a:pt x="2226" y="579"/>
                </a:lnTo>
                <a:lnTo>
                  <a:pt x="2295" y="714"/>
                </a:lnTo>
                <a:lnTo>
                  <a:pt x="3018" y="714"/>
                </a:lnTo>
              </a:path>
            </a:pathLst>
          </a:custGeom>
          <a:noFill/>
          <a:ln w="38160" cap="flat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  <p:sp>
        <p:nvSpPr>
          <p:cNvPr id="91138" name="Line 2"/>
          <p:cNvSpPr>
            <a:spLocks noChangeShapeType="1"/>
          </p:cNvSpPr>
          <p:nvPr/>
        </p:nvSpPr>
        <p:spPr bwMode="auto">
          <a:xfrm>
            <a:off x="3687763" y="3430589"/>
            <a:ext cx="4826000" cy="1587"/>
          </a:xfrm>
          <a:prstGeom prst="line">
            <a:avLst/>
          </a:prstGeom>
          <a:noFill/>
          <a:ln w="9360" cap="sq">
            <a:solidFill>
              <a:srgbClr val="FFFFFF"/>
            </a:solidFill>
            <a:prstDash val="dash"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CO"/>
          </a:p>
        </p:txBody>
      </p:sp>
      <p:sp>
        <p:nvSpPr>
          <p:cNvPr id="91139" name="Rectangle 3"/>
          <p:cNvSpPr>
            <a:spLocks noChangeArrowheads="1"/>
          </p:cNvSpPr>
          <p:nvPr/>
        </p:nvSpPr>
        <p:spPr bwMode="auto">
          <a:xfrm>
            <a:off x="8599488" y="3252788"/>
            <a:ext cx="622300" cy="2968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buClrTx/>
              <a:buFontTx/>
              <a:buNone/>
            </a:pPr>
            <a:r>
              <a:rPr lang="es-CO" altLang="es-CO" sz="1800" b="1">
                <a:solidFill>
                  <a:srgbClr val="FFFF00"/>
                </a:solidFill>
              </a:rPr>
              <a:t>Ápex</a:t>
            </a:r>
          </a:p>
        </p:txBody>
      </p:sp>
      <p:sp>
        <p:nvSpPr>
          <p:cNvPr id="91140" name="Rectangle 4"/>
          <p:cNvSpPr>
            <a:spLocks noChangeArrowheads="1"/>
          </p:cNvSpPr>
          <p:nvPr/>
        </p:nvSpPr>
        <p:spPr bwMode="auto">
          <a:xfrm>
            <a:off x="2973388" y="3248026"/>
            <a:ext cx="622300" cy="2968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buClrTx/>
              <a:buFontTx/>
              <a:buNone/>
            </a:pPr>
            <a:r>
              <a:rPr lang="es-CO" altLang="es-CO" sz="1800" b="1">
                <a:solidFill>
                  <a:srgbClr val="FFFF00"/>
                </a:solidFill>
              </a:rPr>
              <a:t>Base</a:t>
            </a:r>
          </a:p>
        </p:txBody>
      </p:sp>
      <p:sp>
        <p:nvSpPr>
          <p:cNvPr id="91141" name="Text Box 5"/>
          <p:cNvSpPr txBox="1">
            <a:spLocks noChangeArrowheads="1"/>
          </p:cNvSpPr>
          <p:nvPr/>
        </p:nvSpPr>
        <p:spPr bwMode="auto">
          <a:xfrm>
            <a:off x="1905000" y="714585"/>
            <a:ext cx="8382000" cy="58695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ctr">
            <a:spAutoFit/>
          </a:bodyPr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spcBef>
                <a:spcPts val="2000"/>
              </a:spcBef>
              <a:buClrTx/>
            </a:pPr>
            <a:r>
              <a:rPr lang="es-CO" altLang="es-CO" sz="3200" b="1">
                <a:solidFill>
                  <a:srgbClr val="FFFF99"/>
                </a:solidFill>
              </a:rPr>
              <a:t>Ondas “viajeras” en la membrana basilar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gradFill rotWithShape="0">
          <a:gsLst>
            <a:gs pos="0">
              <a:srgbClr val="000000"/>
            </a:gs>
            <a:gs pos="50000">
              <a:srgbClr val="333399"/>
            </a:gs>
            <a:gs pos="100000">
              <a:srgbClr val="000000"/>
            </a:gs>
          </a:gsLst>
          <a:lin ang="81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161" name="Line 1"/>
          <p:cNvSpPr>
            <a:spLocks noChangeShapeType="1"/>
          </p:cNvSpPr>
          <p:nvPr/>
        </p:nvSpPr>
        <p:spPr bwMode="auto">
          <a:xfrm>
            <a:off x="3687763" y="3430589"/>
            <a:ext cx="4826000" cy="1587"/>
          </a:xfrm>
          <a:prstGeom prst="line">
            <a:avLst/>
          </a:prstGeom>
          <a:noFill/>
          <a:ln w="9360" cap="sq">
            <a:solidFill>
              <a:srgbClr val="000000"/>
            </a:solidFill>
            <a:prstDash val="sysDot"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CO"/>
          </a:p>
        </p:txBody>
      </p:sp>
      <p:sp>
        <p:nvSpPr>
          <p:cNvPr id="92162" name="Rectangle 2"/>
          <p:cNvSpPr>
            <a:spLocks noChangeArrowheads="1"/>
          </p:cNvSpPr>
          <p:nvPr/>
        </p:nvSpPr>
        <p:spPr bwMode="auto">
          <a:xfrm>
            <a:off x="8599488" y="3252788"/>
            <a:ext cx="622300" cy="2968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buClrTx/>
              <a:buFontTx/>
              <a:buNone/>
            </a:pPr>
            <a:r>
              <a:rPr lang="es-CO" altLang="es-CO" sz="1800" b="1">
                <a:solidFill>
                  <a:srgbClr val="FFFF00"/>
                </a:solidFill>
              </a:rPr>
              <a:t>Ápex</a:t>
            </a:r>
          </a:p>
        </p:txBody>
      </p:sp>
      <p:sp>
        <p:nvSpPr>
          <p:cNvPr id="92163" name="Rectangle 3"/>
          <p:cNvSpPr>
            <a:spLocks noChangeArrowheads="1"/>
          </p:cNvSpPr>
          <p:nvPr/>
        </p:nvSpPr>
        <p:spPr bwMode="auto">
          <a:xfrm>
            <a:off x="2973388" y="3248026"/>
            <a:ext cx="622300" cy="2968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buClrTx/>
              <a:buFontTx/>
              <a:buNone/>
            </a:pPr>
            <a:r>
              <a:rPr lang="es-CO" altLang="es-CO" sz="1800" b="1">
                <a:solidFill>
                  <a:srgbClr val="FFFF00"/>
                </a:solidFill>
              </a:rPr>
              <a:t>Base</a:t>
            </a:r>
          </a:p>
        </p:txBody>
      </p:sp>
      <p:sp>
        <p:nvSpPr>
          <p:cNvPr id="92164" name="Freeform 4"/>
          <p:cNvSpPr>
            <a:spLocks noChangeArrowheads="1"/>
          </p:cNvSpPr>
          <p:nvPr/>
        </p:nvSpPr>
        <p:spPr bwMode="auto">
          <a:xfrm>
            <a:off x="3724275" y="2028826"/>
            <a:ext cx="4724400" cy="1552575"/>
          </a:xfrm>
          <a:custGeom>
            <a:avLst/>
            <a:gdLst>
              <a:gd name="G0" fmla="+- 546 0 0"/>
              <a:gd name="G1" fmla="+- 1 0 0"/>
              <a:gd name="G2" fmla="+- 1 0 0"/>
              <a:gd name="G3" fmla="+- 1 0 0"/>
              <a:gd name="G4" fmla="+- 1 0 0"/>
              <a:gd name="G5" fmla="+- 1 0 0"/>
              <a:gd name="G6" fmla="+- 1 0 0"/>
              <a:gd name="G7" fmla="+- 1 0 0"/>
              <a:gd name="G8" fmla="+- 1 0 0"/>
              <a:gd name="G9" fmla="+- 1 0 0"/>
              <a:gd name="G10" fmla="+- 1 0 0"/>
              <a:gd name="G11" fmla="+- 1 0 0"/>
              <a:gd name="G12" fmla="+- 1 0 0"/>
              <a:gd name="G13" fmla="*/ 1 16385 2"/>
              <a:gd name="G14" fmla="+- 1 0 0"/>
              <a:gd name="G15" fmla="+- 1 0 0"/>
              <a:gd name="G16" fmla="+- 1 0 0"/>
              <a:gd name="G17" fmla="+- 1 0 0"/>
              <a:gd name="G18" fmla="+- 1 0 0"/>
              <a:gd name="G19" fmla="*/ 1 32768 25"/>
              <a:gd name="G20" fmla="+- 1 0 0"/>
              <a:gd name="G21" fmla="+- 1 0 0"/>
              <a:gd name="G22" fmla="+- 1 0 0"/>
              <a:gd name="G23" fmla="+- 1 0 0"/>
              <a:gd name="G24" fmla="+- 1 0 0"/>
              <a:gd name="T0" fmla="*/ 0 w 2976"/>
              <a:gd name="T1" fmla="*/ 1552575 h 978"/>
              <a:gd name="T2" fmla="*/ 852488 w 2976"/>
              <a:gd name="T3" fmla="*/ 1538288 h 978"/>
              <a:gd name="T4" fmla="*/ 1304925 w 2976"/>
              <a:gd name="T5" fmla="*/ 1509713 h 978"/>
              <a:gd name="T6" fmla="*/ 1571625 w 2976"/>
              <a:gd name="T7" fmla="*/ 1485900 h 978"/>
              <a:gd name="T8" fmla="*/ 1824038 w 2976"/>
              <a:gd name="T9" fmla="*/ 1447800 h 978"/>
              <a:gd name="T10" fmla="*/ 2057400 w 2976"/>
              <a:gd name="T11" fmla="*/ 1400175 h 978"/>
              <a:gd name="T12" fmla="*/ 2185988 w 2976"/>
              <a:gd name="T13" fmla="*/ 1343025 h 978"/>
              <a:gd name="T14" fmla="*/ 2366963 w 2976"/>
              <a:gd name="T15" fmla="*/ 1219200 h 978"/>
              <a:gd name="T16" fmla="*/ 2500313 w 2976"/>
              <a:gd name="T17" fmla="*/ 1100138 h 978"/>
              <a:gd name="T18" fmla="*/ 2595563 w 2976"/>
              <a:gd name="T19" fmla="*/ 985838 h 978"/>
              <a:gd name="T20" fmla="*/ 2686050 w 2976"/>
              <a:gd name="T21" fmla="*/ 846138 h 978"/>
              <a:gd name="T22" fmla="*/ 2755900 w 2976"/>
              <a:gd name="T23" fmla="*/ 719138 h 978"/>
              <a:gd name="T24" fmla="*/ 2833688 w 2976"/>
              <a:gd name="T25" fmla="*/ 566738 h 978"/>
              <a:gd name="T26" fmla="*/ 2976563 w 2976"/>
              <a:gd name="T27" fmla="*/ 309563 h 978"/>
              <a:gd name="T28" fmla="*/ 3086100 w 2976"/>
              <a:gd name="T29" fmla="*/ 114300 h 978"/>
              <a:gd name="T30" fmla="*/ 3148013 w 2976"/>
              <a:gd name="T31" fmla="*/ 47625 h 978"/>
              <a:gd name="T32" fmla="*/ 3219450 w 2976"/>
              <a:gd name="T33" fmla="*/ 0 h 978"/>
              <a:gd name="T34" fmla="*/ 3281363 w 2976"/>
              <a:gd name="T35" fmla="*/ 9525 h 978"/>
              <a:gd name="T36" fmla="*/ 3328988 w 2976"/>
              <a:gd name="T37" fmla="*/ 47625 h 978"/>
              <a:gd name="T38" fmla="*/ 3381375 w 2976"/>
              <a:gd name="T39" fmla="*/ 123825 h 978"/>
              <a:gd name="T40" fmla="*/ 3490913 w 2976"/>
              <a:gd name="T41" fmla="*/ 347663 h 978"/>
              <a:gd name="T42" fmla="*/ 3657600 w 2976"/>
              <a:gd name="T43" fmla="*/ 757238 h 978"/>
              <a:gd name="T44" fmla="*/ 3786188 w 2976"/>
              <a:gd name="T45" fmla="*/ 1085850 h 978"/>
              <a:gd name="T46" fmla="*/ 3905250 w 2976"/>
              <a:gd name="T47" fmla="*/ 1400175 h 978"/>
              <a:gd name="T48" fmla="*/ 4724400 w 2976"/>
              <a:gd name="T49" fmla="*/ 1400175 h 9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2976" h="978">
                <a:moveTo>
                  <a:pt x="0" y="978"/>
                </a:moveTo>
                <a:lnTo>
                  <a:pt x="537" y="969"/>
                </a:lnTo>
                <a:lnTo>
                  <a:pt x="822" y="951"/>
                </a:lnTo>
                <a:lnTo>
                  <a:pt x="990" y="936"/>
                </a:lnTo>
                <a:lnTo>
                  <a:pt x="1149" y="912"/>
                </a:lnTo>
                <a:lnTo>
                  <a:pt x="1296" y="882"/>
                </a:lnTo>
                <a:lnTo>
                  <a:pt x="1377" y="846"/>
                </a:lnTo>
                <a:lnTo>
                  <a:pt x="1491" y="768"/>
                </a:lnTo>
                <a:lnTo>
                  <a:pt x="1575" y="693"/>
                </a:lnTo>
                <a:lnTo>
                  <a:pt x="1635" y="621"/>
                </a:lnTo>
                <a:lnTo>
                  <a:pt x="1692" y="533"/>
                </a:lnTo>
                <a:lnTo>
                  <a:pt x="1736" y="453"/>
                </a:lnTo>
                <a:lnTo>
                  <a:pt x="1785" y="357"/>
                </a:lnTo>
                <a:lnTo>
                  <a:pt x="1875" y="195"/>
                </a:lnTo>
                <a:lnTo>
                  <a:pt x="1944" y="72"/>
                </a:lnTo>
                <a:lnTo>
                  <a:pt x="1983" y="30"/>
                </a:lnTo>
                <a:lnTo>
                  <a:pt x="2028" y="0"/>
                </a:lnTo>
                <a:lnTo>
                  <a:pt x="2067" y="6"/>
                </a:lnTo>
                <a:lnTo>
                  <a:pt x="2097" y="30"/>
                </a:lnTo>
                <a:lnTo>
                  <a:pt x="2130" y="78"/>
                </a:lnTo>
                <a:lnTo>
                  <a:pt x="2199" y="219"/>
                </a:lnTo>
                <a:lnTo>
                  <a:pt x="2304" y="477"/>
                </a:lnTo>
                <a:lnTo>
                  <a:pt x="2385" y="684"/>
                </a:lnTo>
                <a:lnTo>
                  <a:pt x="2460" y="882"/>
                </a:lnTo>
                <a:lnTo>
                  <a:pt x="2976" y="882"/>
                </a:lnTo>
              </a:path>
            </a:pathLst>
          </a:custGeom>
          <a:noFill/>
          <a:ln w="38160" cap="flat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  <p:sp>
        <p:nvSpPr>
          <p:cNvPr id="92165" name="Text Box 5"/>
          <p:cNvSpPr txBox="1">
            <a:spLocks noChangeArrowheads="1"/>
          </p:cNvSpPr>
          <p:nvPr/>
        </p:nvSpPr>
        <p:spPr bwMode="auto">
          <a:xfrm>
            <a:off x="1905000" y="714585"/>
            <a:ext cx="8382000" cy="58695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ctr">
            <a:spAutoFit/>
          </a:bodyPr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spcBef>
                <a:spcPts val="2000"/>
              </a:spcBef>
              <a:buClrTx/>
            </a:pPr>
            <a:r>
              <a:rPr lang="es-CO" altLang="es-CO" sz="3200" b="1">
                <a:solidFill>
                  <a:srgbClr val="FFFF99"/>
                </a:solidFill>
              </a:rPr>
              <a:t>Ondas “viajeras” en la membrana basilar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gradFill rotWithShape="0">
          <a:gsLst>
            <a:gs pos="0">
              <a:srgbClr val="000000"/>
            </a:gs>
            <a:gs pos="50000">
              <a:srgbClr val="333399"/>
            </a:gs>
            <a:gs pos="100000">
              <a:srgbClr val="000000"/>
            </a:gs>
          </a:gsLst>
          <a:lin ang="81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185" name="Line 1"/>
          <p:cNvSpPr>
            <a:spLocks noChangeShapeType="1"/>
          </p:cNvSpPr>
          <p:nvPr/>
        </p:nvSpPr>
        <p:spPr bwMode="auto">
          <a:xfrm>
            <a:off x="3687763" y="3430589"/>
            <a:ext cx="4826000" cy="1587"/>
          </a:xfrm>
          <a:prstGeom prst="line">
            <a:avLst/>
          </a:prstGeom>
          <a:noFill/>
          <a:ln w="9360" cap="sq">
            <a:solidFill>
              <a:srgbClr val="FFFFFF"/>
            </a:solidFill>
            <a:prstDash val="dash"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CO"/>
          </a:p>
        </p:txBody>
      </p:sp>
      <p:sp>
        <p:nvSpPr>
          <p:cNvPr id="93186" name="Rectangle 2"/>
          <p:cNvSpPr>
            <a:spLocks noChangeArrowheads="1"/>
          </p:cNvSpPr>
          <p:nvPr/>
        </p:nvSpPr>
        <p:spPr bwMode="auto">
          <a:xfrm>
            <a:off x="8599488" y="3252788"/>
            <a:ext cx="622300" cy="2968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buClrTx/>
              <a:buFontTx/>
              <a:buNone/>
            </a:pPr>
            <a:r>
              <a:rPr lang="es-CO" altLang="es-CO" sz="1800" b="1">
                <a:solidFill>
                  <a:srgbClr val="FFFF00"/>
                </a:solidFill>
              </a:rPr>
              <a:t>Ápex</a:t>
            </a:r>
          </a:p>
        </p:txBody>
      </p:sp>
      <p:sp>
        <p:nvSpPr>
          <p:cNvPr id="93187" name="Rectangle 3"/>
          <p:cNvSpPr>
            <a:spLocks noChangeArrowheads="1"/>
          </p:cNvSpPr>
          <p:nvPr/>
        </p:nvSpPr>
        <p:spPr bwMode="auto">
          <a:xfrm>
            <a:off x="2973388" y="3248026"/>
            <a:ext cx="622300" cy="2968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buClrTx/>
              <a:buFontTx/>
              <a:buNone/>
            </a:pPr>
            <a:r>
              <a:rPr lang="es-CO" altLang="es-CO" sz="1800" b="1">
                <a:solidFill>
                  <a:srgbClr val="FFFF00"/>
                </a:solidFill>
              </a:rPr>
              <a:t>Base</a:t>
            </a:r>
          </a:p>
        </p:txBody>
      </p:sp>
      <p:sp>
        <p:nvSpPr>
          <p:cNvPr id="93188" name="Freeform 4"/>
          <p:cNvSpPr>
            <a:spLocks noChangeArrowheads="1"/>
          </p:cNvSpPr>
          <p:nvPr/>
        </p:nvSpPr>
        <p:spPr bwMode="auto">
          <a:xfrm>
            <a:off x="3705225" y="2638425"/>
            <a:ext cx="4794250" cy="1270000"/>
          </a:xfrm>
          <a:custGeom>
            <a:avLst/>
            <a:gdLst>
              <a:gd name="G0" fmla="+- 85 0 0"/>
              <a:gd name="G1" fmla="+- 1 0 0"/>
              <a:gd name="G2" fmla="+- 1 0 0"/>
              <a:gd name="G3" fmla="+- 1 0 0"/>
              <a:gd name="G4" fmla="+- 803 0 0"/>
              <a:gd name="G5" fmla="+- 1 0 0"/>
              <a:gd name="G6" fmla="+- 1 0 0"/>
              <a:gd name="G7" fmla="+- 1 0 0"/>
              <a:gd name="G8" fmla="+- 1 0 0"/>
              <a:gd name="G9" fmla="+- 1 0 0"/>
              <a:gd name="G10" fmla="+- 1 0 0"/>
              <a:gd name="G11" fmla="+- 1 0 0"/>
              <a:gd name="G12" fmla="+- 1 0 0"/>
              <a:gd name="G13" fmla="+- 1 0 0"/>
              <a:gd name="G14" fmla="+- 1 0 0"/>
              <a:gd name="G15" fmla="+- 1 0 0"/>
              <a:gd name="G16" fmla="+- 1 0 0"/>
              <a:gd name="G17" fmla="+- 1 0 0"/>
              <a:gd name="G18" fmla="+- 1 0 0"/>
              <a:gd name="G19" fmla="+- 1 0 0"/>
              <a:gd name="G20" fmla="+- 1 0 0"/>
              <a:gd name="G21" fmla="+- 1 0 0"/>
              <a:gd name="G22" fmla="*/ 1 16385 2"/>
              <a:gd name="G23" fmla="+- 1 0 0"/>
              <a:gd name="G24" fmla="+- 1 0 0"/>
              <a:gd name="G25" fmla="+- 1 0 0"/>
              <a:gd name="G26" fmla="+- 1 0 0"/>
              <a:gd name="G27" fmla="+- 1 0 0"/>
              <a:gd name="G28" fmla="+- 1 0 0"/>
              <a:gd name="G29" fmla="+- 1 0 0"/>
              <a:gd name="G30" fmla="+- 1 0 0"/>
              <a:gd name="G31" fmla="+- 1 0 0"/>
              <a:gd name="G32" fmla="+- 1 0 0"/>
              <a:gd name="G33" fmla="+- 1 0 0"/>
              <a:gd name="G34" fmla="+- 6857 0 0"/>
              <a:gd name="G35" fmla="+- 1 0 0"/>
              <a:gd name="G36" fmla="+- 1 0 0"/>
              <a:gd name="G37" fmla="+- 1 0 0"/>
              <a:gd name="G38" fmla="+- 1 0 0"/>
              <a:gd name="G39" fmla="+- 1 0 0"/>
              <a:gd name="G40" fmla="+- 1 0 0"/>
              <a:gd name="G41" fmla="+- 1 0 0"/>
              <a:gd name="G42" fmla="+- 1 0 0"/>
              <a:gd name="T0" fmla="*/ 0 w 3020"/>
              <a:gd name="T1" fmla="*/ 858838 h 800"/>
              <a:gd name="T2" fmla="*/ 147638 w 3020"/>
              <a:gd name="T3" fmla="*/ 871538 h 800"/>
              <a:gd name="T4" fmla="*/ 323850 w 3020"/>
              <a:gd name="T5" fmla="*/ 895350 h 800"/>
              <a:gd name="T6" fmla="*/ 503238 w 3020"/>
              <a:gd name="T7" fmla="*/ 927100 h 800"/>
              <a:gd name="T8" fmla="*/ 628650 w 3020"/>
              <a:gd name="T9" fmla="*/ 952500 h 800"/>
              <a:gd name="T10" fmla="*/ 850900 w 3020"/>
              <a:gd name="T11" fmla="*/ 1012825 h 800"/>
              <a:gd name="T12" fmla="*/ 995363 w 3020"/>
              <a:gd name="T13" fmla="*/ 1058863 h 800"/>
              <a:gd name="T14" fmla="*/ 1090613 w 3020"/>
              <a:gd name="T15" fmla="*/ 1095375 h 800"/>
              <a:gd name="T16" fmla="*/ 1219200 w 3020"/>
              <a:gd name="T17" fmla="*/ 1146175 h 800"/>
              <a:gd name="T18" fmla="*/ 1314450 w 3020"/>
              <a:gd name="T19" fmla="*/ 1185863 h 800"/>
              <a:gd name="T20" fmla="*/ 1376363 w 3020"/>
              <a:gd name="T21" fmla="*/ 1204913 h 800"/>
              <a:gd name="T22" fmla="*/ 1455738 w 3020"/>
              <a:gd name="T23" fmla="*/ 1223963 h 800"/>
              <a:gd name="T24" fmla="*/ 1562100 w 3020"/>
              <a:gd name="T25" fmla="*/ 1247775 h 800"/>
              <a:gd name="T26" fmla="*/ 1674813 w 3020"/>
              <a:gd name="T27" fmla="*/ 1265238 h 800"/>
              <a:gd name="T28" fmla="*/ 1757363 w 3020"/>
              <a:gd name="T29" fmla="*/ 1270000 h 800"/>
              <a:gd name="T30" fmla="*/ 1841500 w 3020"/>
              <a:gd name="T31" fmla="*/ 1262063 h 800"/>
              <a:gd name="T32" fmla="*/ 1962150 w 3020"/>
              <a:gd name="T33" fmla="*/ 1238250 h 800"/>
              <a:gd name="T34" fmla="*/ 2085975 w 3020"/>
              <a:gd name="T35" fmla="*/ 1204913 h 800"/>
              <a:gd name="T36" fmla="*/ 2200275 w 3020"/>
              <a:gd name="T37" fmla="*/ 1162050 h 800"/>
              <a:gd name="T38" fmla="*/ 2357438 w 3020"/>
              <a:gd name="T39" fmla="*/ 1093788 h 800"/>
              <a:gd name="T40" fmla="*/ 2513013 w 3020"/>
              <a:gd name="T41" fmla="*/ 1012825 h 800"/>
              <a:gd name="T42" fmla="*/ 2671763 w 3020"/>
              <a:gd name="T43" fmla="*/ 909638 h 800"/>
              <a:gd name="T44" fmla="*/ 2827338 w 3020"/>
              <a:gd name="T45" fmla="*/ 793750 h 800"/>
              <a:gd name="T46" fmla="*/ 2995613 w 3020"/>
              <a:gd name="T47" fmla="*/ 657225 h 800"/>
              <a:gd name="T48" fmla="*/ 3171825 w 3020"/>
              <a:gd name="T49" fmla="*/ 495300 h 800"/>
              <a:gd name="T50" fmla="*/ 3289300 w 3020"/>
              <a:gd name="T51" fmla="*/ 376238 h 800"/>
              <a:gd name="T52" fmla="*/ 3371850 w 3020"/>
              <a:gd name="T53" fmla="*/ 276225 h 800"/>
              <a:gd name="T54" fmla="*/ 3460750 w 3020"/>
              <a:gd name="T55" fmla="*/ 180975 h 800"/>
              <a:gd name="T56" fmla="*/ 3536950 w 3020"/>
              <a:gd name="T57" fmla="*/ 95250 h 800"/>
              <a:gd name="T58" fmla="*/ 3586163 w 3020"/>
              <a:gd name="T59" fmla="*/ 33338 h 800"/>
              <a:gd name="T60" fmla="*/ 3632200 w 3020"/>
              <a:gd name="T61" fmla="*/ 3175 h 800"/>
              <a:gd name="T62" fmla="*/ 3657600 w 3020"/>
              <a:gd name="T63" fmla="*/ 0 h 800"/>
              <a:gd name="T64" fmla="*/ 3700463 w 3020"/>
              <a:gd name="T65" fmla="*/ 19050 h 800"/>
              <a:gd name="T66" fmla="*/ 3733800 w 3020"/>
              <a:gd name="T67" fmla="*/ 57150 h 800"/>
              <a:gd name="T68" fmla="*/ 3767138 w 3020"/>
              <a:gd name="T69" fmla="*/ 157163 h 800"/>
              <a:gd name="T70" fmla="*/ 3800475 w 3020"/>
              <a:gd name="T71" fmla="*/ 276225 h 800"/>
              <a:gd name="T72" fmla="*/ 3843338 w 3020"/>
              <a:gd name="T73" fmla="*/ 414338 h 800"/>
              <a:gd name="T74" fmla="*/ 3900488 w 3020"/>
              <a:gd name="T75" fmla="*/ 527050 h 800"/>
              <a:gd name="T76" fmla="*/ 3976688 w 3020"/>
              <a:gd name="T77" fmla="*/ 652463 h 800"/>
              <a:gd name="T78" fmla="*/ 4010025 w 3020"/>
              <a:gd name="T79" fmla="*/ 695325 h 800"/>
              <a:gd name="T80" fmla="*/ 4057650 w 3020"/>
              <a:gd name="T81" fmla="*/ 733425 h 800"/>
              <a:gd name="T82" fmla="*/ 4162425 w 3020"/>
              <a:gd name="T83" fmla="*/ 790575 h 800"/>
              <a:gd name="T84" fmla="*/ 4794250 w 3020"/>
              <a:gd name="T85" fmla="*/ 792163 h 8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3020" h="800">
                <a:moveTo>
                  <a:pt x="0" y="541"/>
                </a:moveTo>
                <a:lnTo>
                  <a:pt x="93" y="549"/>
                </a:lnTo>
                <a:lnTo>
                  <a:pt x="204" y="564"/>
                </a:lnTo>
                <a:lnTo>
                  <a:pt x="317" y="584"/>
                </a:lnTo>
                <a:lnTo>
                  <a:pt x="396" y="600"/>
                </a:lnTo>
                <a:lnTo>
                  <a:pt x="536" y="638"/>
                </a:lnTo>
                <a:lnTo>
                  <a:pt x="627" y="667"/>
                </a:lnTo>
                <a:lnTo>
                  <a:pt x="687" y="690"/>
                </a:lnTo>
                <a:lnTo>
                  <a:pt x="768" y="722"/>
                </a:lnTo>
                <a:lnTo>
                  <a:pt x="828" y="747"/>
                </a:lnTo>
                <a:lnTo>
                  <a:pt x="867" y="759"/>
                </a:lnTo>
                <a:lnTo>
                  <a:pt x="917" y="771"/>
                </a:lnTo>
                <a:lnTo>
                  <a:pt x="984" y="786"/>
                </a:lnTo>
                <a:lnTo>
                  <a:pt x="1055" y="797"/>
                </a:lnTo>
                <a:lnTo>
                  <a:pt x="1107" y="800"/>
                </a:lnTo>
                <a:lnTo>
                  <a:pt x="1160" y="795"/>
                </a:lnTo>
                <a:lnTo>
                  <a:pt x="1236" y="780"/>
                </a:lnTo>
                <a:lnTo>
                  <a:pt x="1314" y="759"/>
                </a:lnTo>
                <a:lnTo>
                  <a:pt x="1386" y="732"/>
                </a:lnTo>
                <a:lnTo>
                  <a:pt x="1485" y="689"/>
                </a:lnTo>
                <a:lnTo>
                  <a:pt x="1583" y="638"/>
                </a:lnTo>
                <a:lnTo>
                  <a:pt x="1683" y="573"/>
                </a:lnTo>
                <a:lnTo>
                  <a:pt x="1781" y="500"/>
                </a:lnTo>
                <a:lnTo>
                  <a:pt x="1887" y="414"/>
                </a:lnTo>
                <a:lnTo>
                  <a:pt x="1998" y="312"/>
                </a:lnTo>
                <a:lnTo>
                  <a:pt x="2072" y="237"/>
                </a:lnTo>
                <a:lnTo>
                  <a:pt x="2124" y="174"/>
                </a:lnTo>
                <a:lnTo>
                  <a:pt x="2180" y="114"/>
                </a:lnTo>
                <a:lnTo>
                  <a:pt x="2228" y="60"/>
                </a:lnTo>
                <a:lnTo>
                  <a:pt x="2259" y="21"/>
                </a:lnTo>
                <a:lnTo>
                  <a:pt x="2288" y="2"/>
                </a:lnTo>
                <a:lnTo>
                  <a:pt x="2304" y="0"/>
                </a:lnTo>
                <a:lnTo>
                  <a:pt x="2331" y="12"/>
                </a:lnTo>
                <a:lnTo>
                  <a:pt x="2352" y="36"/>
                </a:lnTo>
                <a:lnTo>
                  <a:pt x="2373" y="99"/>
                </a:lnTo>
                <a:lnTo>
                  <a:pt x="2394" y="174"/>
                </a:lnTo>
                <a:lnTo>
                  <a:pt x="2421" y="261"/>
                </a:lnTo>
                <a:lnTo>
                  <a:pt x="2457" y="332"/>
                </a:lnTo>
                <a:lnTo>
                  <a:pt x="2505" y="411"/>
                </a:lnTo>
                <a:lnTo>
                  <a:pt x="2526" y="438"/>
                </a:lnTo>
                <a:lnTo>
                  <a:pt x="2556" y="462"/>
                </a:lnTo>
                <a:lnTo>
                  <a:pt x="2622" y="498"/>
                </a:lnTo>
                <a:lnTo>
                  <a:pt x="3020" y="499"/>
                </a:lnTo>
              </a:path>
            </a:pathLst>
          </a:custGeom>
          <a:noFill/>
          <a:ln w="38160" cap="flat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  <p:sp>
        <p:nvSpPr>
          <p:cNvPr id="93189" name="Text Box 5"/>
          <p:cNvSpPr txBox="1">
            <a:spLocks noChangeArrowheads="1"/>
          </p:cNvSpPr>
          <p:nvPr/>
        </p:nvSpPr>
        <p:spPr bwMode="auto">
          <a:xfrm>
            <a:off x="1905000" y="714585"/>
            <a:ext cx="8382000" cy="58695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ctr">
            <a:spAutoFit/>
          </a:bodyPr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spcBef>
                <a:spcPts val="2000"/>
              </a:spcBef>
              <a:buClrTx/>
            </a:pPr>
            <a:r>
              <a:rPr lang="es-CO" altLang="es-CO" sz="3200" b="1">
                <a:solidFill>
                  <a:srgbClr val="FFFF99"/>
                </a:solidFill>
              </a:rPr>
              <a:t>Ondas “viajeras” en la membrana basilar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gradFill rotWithShape="0">
          <a:gsLst>
            <a:gs pos="0">
              <a:srgbClr val="000000"/>
            </a:gs>
            <a:gs pos="50000">
              <a:srgbClr val="333399"/>
            </a:gs>
            <a:gs pos="100000">
              <a:srgbClr val="000000"/>
            </a:gs>
          </a:gsLst>
          <a:lin ang="81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209" name="Line 1"/>
          <p:cNvSpPr>
            <a:spLocks noChangeShapeType="1"/>
          </p:cNvSpPr>
          <p:nvPr/>
        </p:nvSpPr>
        <p:spPr bwMode="auto">
          <a:xfrm>
            <a:off x="3687763" y="3430589"/>
            <a:ext cx="4826000" cy="1587"/>
          </a:xfrm>
          <a:prstGeom prst="line">
            <a:avLst/>
          </a:prstGeom>
          <a:noFill/>
          <a:ln w="9360" cap="sq">
            <a:solidFill>
              <a:srgbClr val="FFFFFF"/>
            </a:solidFill>
            <a:prstDash val="dash"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CO"/>
          </a:p>
        </p:txBody>
      </p:sp>
      <p:sp>
        <p:nvSpPr>
          <p:cNvPr id="94210" name="Rectangle 2"/>
          <p:cNvSpPr>
            <a:spLocks noChangeArrowheads="1"/>
          </p:cNvSpPr>
          <p:nvPr/>
        </p:nvSpPr>
        <p:spPr bwMode="auto">
          <a:xfrm>
            <a:off x="8599488" y="3252788"/>
            <a:ext cx="622300" cy="2968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buClrTx/>
              <a:buFontTx/>
              <a:buNone/>
            </a:pPr>
            <a:r>
              <a:rPr lang="es-CO" altLang="es-CO" sz="1800" b="1">
                <a:solidFill>
                  <a:srgbClr val="FFFF00"/>
                </a:solidFill>
              </a:rPr>
              <a:t>Ápex</a:t>
            </a:r>
          </a:p>
        </p:txBody>
      </p:sp>
      <p:sp>
        <p:nvSpPr>
          <p:cNvPr id="94211" name="Rectangle 3"/>
          <p:cNvSpPr>
            <a:spLocks noChangeArrowheads="1"/>
          </p:cNvSpPr>
          <p:nvPr/>
        </p:nvSpPr>
        <p:spPr bwMode="auto">
          <a:xfrm>
            <a:off x="2973388" y="3248026"/>
            <a:ext cx="622300" cy="2968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buClrTx/>
              <a:buFontTx/>
              <a:buNone/>
            </a:pPr>
            <a:r>
              <a:rPr lang="es-CO" altLang="es-CO" sz="1800" b="1">
                <a:solidFill>
                  <a:srgbClr val="FFFF00"/>
                </a:solidFill>
              </a:rPr>
              <a:t>Base</a:t>
            </a:r>
          </a:p>
        </p:txBody>
      </p:sp>
      <p:sp>
        <p:nvSpPr>
          <p:cNvPr id="94212" name="Freeform 4"/>
          <p:cNvSpPr>
            <a:spLocks noChangeArrowheads="1"/>
          </p:cNvSpPr>
          <p:nvPr/>
        </p:nvSpPr>
        <p:spPr bwMode="auto">
          <a:xfrm>
            <a:off x="3687763" y="3036888"/>
            <a:ext cx="4805362" cy="1090612"/>
          </a:xfrm>
          <a:custGeom>
            <a:avLst/>
            <a:gdLst>
              <a:gd name="G0" fmla="+- 161 0 0"/>
              <a:gd name="G1" fmla="+- 1 0 0"/>
              <a:gd name="G2" fmla="+- 1 0 0"/>
              <a:gd name="G3" fmla="+- 1 0 0"/>
              <a:gd name="G4" fmla="+- 1 0 0"/>
              <a:gd name="G5" fmla="+- 1 0 0"/>
              <a:gd name="G6" fmla="+- 1 0 0"/>
              <a:gd name="G7" fmla="+- 1 0 0"/>
              <a:gd name="G8" fmla="+- 1 0 0"/>
              <a:gd name="G9" fmla="+- 1 0 0"/>
              <a:gd name="T0" fmla="*/ 2163 256 1"/>
              <a:gd name="T1" fmla="*/ 0 256 1"/>
              <a:gd name="G10" fmla="+- 0 T0 T1"/>
              <a:gd name="G11" fmla="sin 249 G10"/>
              <a:gd name="G12" fmla="+- 1 0 0"/>
              <a:gd name="G13" fmla="+- 1 0 0"/>
              <a:gd name="G14" fmla="+- 1 0 0"/>
              <a:gd name="G15" fmla="+- 1 0 0"/>
              <a:gd name="G16" fmla="+- 1 0 0"/>
              <a:gd name="G17" fmla="+- 1 0 0"/>
              <a:gd name="G18" fmla="+- 1 0 0"/>
              <a:gd name="G19" fmla="+- 1 0 0"/>
              <a:gd name="G20" fmla="*/ 1 16385 2"/>
              <a:gd name="G21" fmla="+- 1 0 0"/>
              <a:gd name="G22" fmla="+- 1 0 0"/>
              <a:gd name="G23" fmla="+- 1 0 0"/>
              <a:gd name="G24" fmla="+- 1 0 0"/>
              <a:gd name="G25" fmla="+- 1 0 0"/>
              <a:gd name="G26" fmla="+- 1 0 0"/>
              <a:gd name="G27" fmla="+- 1 0 0"/>
              <a:gd name="G28" fmla="+- 1 0 0"/>
              <a:gd name="G29" fmla="*/ 1 58451 15648"/>
              <a:gd name="G30" fmla="+- 1 0 0"/>
              <a:gd name="G31" fmla="+- 1 0 0"/>
              <a:gd name="G32" fmla="+- 1 0 0"/>
              <a:gd name="G33" fmla="+- 1 0 0"/>
              <a:gd name="G34" fmla="+- 1 0 0"/>
              <a:gd name="G35" fmla="+- 1 0 0"/>
              <a:gd name="G36" fmla="+- 1 0 0"/>
              <a:gd name="G37" fmla="cos 13 G1"/>
              <a:gd name="T2" fmla="*/ 0 w 3027"/>
              <a:gd name="T3" fmla="*/ 392112 h 687"/>
              <a:gd name="T4" fmla="*/ 307975 w 3027"/>
              <a:gd name="T5" fmla="*/ 444500 h 687"/>
              <a:gd name="T6" fmla="*/ 579437 w 3027"/>
              <a:gd name="T7" fmla="*/ 492125 h 687"/>
              <a:gd name="T8" fmla="*/ 852487 w 3027"/>
              <a:gd name="T9" fmla="*/ 563562 h 687"/>
              <a:gd name="T10" fmla="*/ 1147762 w 3027"/>
              <a:gd name="T11" fmla="*/ 661987 h 687"/>
              <a:gd name="T12" fmla="*/ 1450975 w 3027"/>
              <a:gd name="T13" fmla="*/ 768350 h 687"/>
              <a:gd name="T14" fmla="*/ 1671637 w 3027"/>
              <a:gd name="T15" fmla="*/ 868362 h 687"/>
              <a:gd name="T16" fmla="*/ 1851025 w 3027"/>
              <a:gd name="T17" fmla="*/ 957262 h 687"/>
              <a:gd name="T18" fmla="*/ 1971675 w 3027"/>
              <a:gd name="T19" fmla="*/ 1023937 h 687"/>
              <a:gd name="T20" fmla="*/ 2043112 w 3027"/>
              <a:gd name="T21" fmla="*/ 1054100 h 687"/>
              <a:gd name="T22" fmla="*/ 2114550 w 3027"/>
              <a:gd name="T23" fmla="*/ 1076325 h 687"/>
              <a:gd name="T24" fmla="*/ 2179637 w 3027"/>
              <a:gd name="T25" fmla="*/ 1090612 h 687"/>
              <a:gd name="T26" fmla="*/ 2252662 w 3027"/>
              <a:gd name="T27" fmla="*/ 1090612 h 687"/>
              <a:gd name="T28" fmla="*/ 2351087 w 3027"/>
              <a:gd name="T29" fmla="*/ 1071562 h 687"/>
              <a:gd name="T30" fmla="*/ 2417762 w 3027"/>
              <a:gd name="T31" fmla="*/ 1049337 h 687"/>
              <a:gd name="T32" fmla="*/ 2479675 w 3027"/>
              <a:gd name="T33" fmla="*/ 1023937 h 687"/>
              <a:gd name="T34" fmla="*/ 2562225 w 3027"/>
              <a:gd name="T35" fmla="*/ 976312 h 687"/>
              <a:gd name="T36" fmla="*/ 2665412 w 3027"/>
              <a:gd name="T37" fmla="*/ 906462 h 687"/>
              <a:gd name="T38" fmla="*/ 2784475 w 3027"/>
              <a:gd name="T39" fmla="*/ 814387 h 687"/>
              <a:gd name="T40" fmla="*/ 2976562 w 3027"/>
              <a:gd name="T41" fmla="*/ 654050 h 687"/>
              <a:gd name="T42" fmla="*/ 3265487 w 3027"/>
              <a:gd name="T43" fmla="*/ 395287 h 687"/>
              <a:gd name="T44" fmla="*/ 3433762 w 3027"/>
              <a:gd name="T45" fmla="*/ 254000 h 687"/>
              <a:gd name="T46" fmla="*/ 3614737 w 3027"/>
              <a:gd name="T47" fmla="*/ 111125 h 687"/>
              <a:gd name="T48" fmla="*/ 3738562 w 3027"/>
              <a:gd name="T49" fmla="*/ 30162 h 687"/>
              <a:gd name="T50" fmla="*/ 3805237 w 3027"/>
              <a:gd name="T51" fmla="*/ 4762 h 687"/>
              <a:gd name="T52" fmla="*/ 3843337 w 3027"/>
              <a:gd name="T53" fmla="*/ 0 h 687"/>
              <a:gd name="T54" fmla="*/ 3884612 w 3027"/>
              <a:gd name="T55" fmla="*/ 14287 h 687"/>
              <a:gd name="T56" fmla="*/ 3913187 w 3027"/>
              <a:gd name="T57" fmla="*/ 39687 h 687"/>
              <a:gd name="T58" fmla="*/ 3943350 w 3027"/>
              <a:gd name="T59" fmla="*/ 87312 h 687"/>
              <a:gd name="T60" fmla="*/ 4006850 w 3027"/>
              <a:gd name="T61" fmla="*/ 196850 h 687"/>
              <a:gd name="T62" fmla="*/ 4041775 w 3027"/>
              <a:gd name="T63" fmla="*/ 247650 h 687"/>
              <a:gd name="T64" fmla="*/ 4098925 w 3027"/>
              <a:gd name="T65" fmla="*/ 304800 h 687"/>
              <a:gd name="T66" fmla="*/ 4144962 w 3027"/>
              <a:gd name="T67" fmla="*/ 333375 h 687"/>
              <a:gd name="T68" fmla="*/ 4197350 w 3027"/>
              <a:gd name="T69" fmla="*/ 349250 h 687"/>
              <a:gd name="T70" fmla="*/ 4273550 w 3027"/>
              <a:gd name="T71" fmla="*/ 376237 h 687"/>
              <a:gd name="T72" fmla="*/ 4333875 w 3027"/>
              <a:gd name="T73" fmla="*/ 392112 h 687"/>
              <a:gd name="T74" fmla="*/ 4805362 w 3027"/>
              <a:gd name="T75" fmla="*/ 392112 h 687"/>
            </a:gdLst>
            <a:ahLst/>
            <a:cxnLst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3027" h="687">
                <a:moveTo>
                  <a:pt x="0" y="247"/>
                </a:moveTo>
                <a:lnTo>
                  <a:pt x="194" y="280"/>
                </a:lnTo>
                <a:lnTo>
                  <a:pt x="365" y="310"/>
                </a:lnTo>
                <a:lnTo>
                  <a:pt x="537" y="355"/>
                </a:lnTo>
                <a:lnTo>
                  <a:pt x="723" y="417"/>
                </a:lnTo>
                <a:lnTo>
                  <a:pt x="914" y="484"/>
                </a:lnTo>
                <a:lnTo>
                  <a:pt x="1053" y="547"/>
                </a:lnTo>
                <a:lnTo>
                  <a:pt x="1166" y="603"/>
                </a:lnTo>
                <a:lnTo>
                  <a:pt x="1242" y="645"/>
                </a:lnTo>
                <a:lnTo>
                  <a:pt x="1287" y="664"/>
                </a:lnTo>
                <a:lnTo>
                  <a:pt x="1332" y="678"/>
                </a:lnTo>
                <a:lnTo>
                  <a:pt x="1373" y="687"/>
                </a:lnTo>
                <a:lnTo>
                  <a:pt x="1419" y="687"/>
                </a:lnTo>
                <a:lnTo>
                  <a:pt x="1481" y="675"/>
                </a:lnTo>
                <a:lnTo>
                  <a:pt x="1523" y="661"/>
                </a:lnTo>
                <a:lnTo>
                  <a:pt x="1562" y="645"/>
                </a:lnTo>
                <a:lnTo>
                  <a:pt x="1614" y="615"/>
                </a:lnTo>
                <a:lnTo>
                  <a:pt x="1679" y="571"/>
                </a:lnTo>
                <a:lnTo>
                  <a:pt x="1754" y="513"/>
                </a:lnTo>
                <a:lnTo>
                  <a:pt x="1875" y="412"/>
                </a:lnTo>
                <a:lnTo>
                  <a:pt x="2057" y="249"/>
                </a:lnTo>
                <a:lnTo>
                  <a:pt x="2163" y="160"/>
                </a:lnTo>
                <a:lnTo>
                  <a:pt x="2277" y="70"/>
                </a:lnTo>
                <a:lnTo>
                  <a:pt x="2355" y="19"/>
                </a:lnTo>
                <a:lnTo>
                  <a:pt x="2397" y="3"/>
                </a:lnTo>
                <a:lnTo>
                  <a:pt x="2421" y="0"/>
                </a:lnTo>
                <a:lnTo>
                  <a:pt x="2447" y="9"/>
                </a:lnTo>
                <a:lnTo>
                  <a:pt x="2465" y="25"/>
                </a:lnTo>
                <a:lnTo>
                  <a:pt x="2484" y="55"/>
                </a:lnTo>
                <a:lnTo>
                  <a:pt x="2524" y="124"/>
                </a:lnTo>
                <a:lnTo>
                  <a:pt x="2546" y="156"/>
                </a:lnTo>
                <a:lnTo>
                  <a:pt x="2582" y="192"/>
                </a:lnTo>
                <a:lnTo>
                  <a:pt x="2611" y="210"/>
                </a:lnTo>
                <a:lnTo>
                  <a:pt x="2644" y="220"/>
                </a:lnTo>
                <a:lnTo>
                  <a:pt x="2692" y="237"/>
                </a:lnTo>
                <a:lnTo>
                  <a:pt x="2730" y="247"/>
                </a:lnTo>
                <a:lnTo>
                  <a:pt x="3027" y="247"/>
                </a:lnTo>
              </a:path>
            </a:pathLst>
          </a:custGeom>
          <a:noFill/>
          <a:ln w="38160" cap="flat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  <p:sp>
        <p:nvSpPr>
          <p:cNvPr id="94213" name="Text Box 5"/>
          <p:cNvSpPr txBox="1">
            <a:spLocks noChangeArrowheads="1"/>
          </p:cNvSpPr>
          <p:nvPr/>
        </p:nvSpPr>
        <p:spPr bwMode="auto">
          <a:xfrm>
            <a:off x="1905000" y="714585"/>
            <a:ext cx="8382000" cy="58695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ctr">
            <a:spAutoFit/>
          </a:bodyPr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spcBef>
                <a:spcPts val="2000"/>
              </a:spcBef>
              <a:buClrTx/>
            </a:pPr>
            <a:r>
              <a:rPr lang="es-CO" altLang="es-CO" sz="3200" b="1">
                <a:solidFill>
                  <a:srgbClr val="FFFF99"/>
                </a:solidFill>
              </a:rPr>
              <a:t>Ondas “viajeras” en la membrana basilar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gradFill rotWithShape="0">
          <a:gsLst>
            <a:gs pos="0">
              <a:srgbClr val="000000"/>
            </a:gs>
            <a:gs pos="50000">
              <a:srgbClr val="003399"/>
            </a:gs>
            <a:gs pos="100000">
              <a:srgbClr val="000000"/>
            </a:gs>
          </a:gsLst>
          <a:lin ang="81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289" name="Group 1"/>
          <p:cNvGrpSpPr>
            <a:grpSpLocks/>
          </p:cNvGrpSpPr>
          <p:nvPr/>
        </p:nvGrpSpPr>
        <p:grpSpPr bwMode="auto">
          <a:xfrm>
            <a:off x="4419600" y="1660526"/>
            <a:ext cx="4084638" cy="4308475"/>
            <a:chOff x="1824" y="1046"/>
            <a:chExt cx="2573" cy="2714"/>
          </a:xfrm>
        </p:grpSpPr>
        <p:sp>
          <p:nvSpPr>
            <p:cNvPr id="12290" name="Freeform 2"/>
            <p:cNvSpPr>
              <a:spLocks noChangeArrowheads="1"/>
            </p:cNvSpPr>
            <p:nvPr/>
          </p:nvSpPr>
          <p:spPr bwMode="auto">
            <a:xfrm>
              <a:off x="1826" y="1055"/>
              <a:ext cx="2503" cy="2573"/>
            </a:xfrm>
            <a:custGeom>
              <a:avLst/>
              <a:gdLst>
                <a:gd name="G0" fmla="+- 1 0 0"/>
                <a:gd name="G1" fmla="+- 1 0 0"/>
                <a:gd name="G2" fmla="+- 1 0 0"/>
                <a:gd name="G3" fmla="+- 1 0 0"/>
                <a:gd name="G4" fmla="+- 1 0 0"/>
                <a:gd name="G5" fmla="+- 1 0 0"/>
                <a:gd name="G6" fmla="+- 1 0 0"/>
                <a:gd name="G7" fmla="+- 1 0 0"/>
                <a:gd name="G8" fmla="+- 1 0 0"/>
                <a:gd name="G9" fmla="+- 1 0 0"/>
                <a:gd name="G10" fmla="+- 1 0 0"/>
                <a:gd name="G11" fmla="+- 1 0 0"/>
                <a:gd name="G12" fmla="+- 1 0 0"/>
                <a:gd name="G13" fmla="+- 1 0 0"/>
                <a:gd name="G14" fmla="+- 1 0 0"/>
                <a:gd name="G15" fmla="+- 1 0 0"/>
                <a:gd name="G16" fmla="+- 1 0 0"/>
                <a:gd name="G17" fmla="*/ 1 53519 12704"/>
                <a:gd name="G18" fmla="+- 1 0 0"/>
                <a:gd name="G19" fmla="+- 1 0 0"/>
                <a:gd name="G20" fmla="+- 1 0 0"/>
                <a:gd name="G21" fmla="+- 1 0 0"/>
                <a:gd name="G22" fmla="+- 1 0 0"/>
                <a:gd name="G23" fmla="+- 1 0 0"/>
                <a:gd name="G24" fmla="*/ 1 0 0"/>
                <a:gd name="G25" fmla="+- 11 0 0"/>
                <a:gd name="G26" fmla="+- 1 0 0"/>
                <a:gd name="G27" fmla="+- 1 0 0"/>
                <a:gd name="G28" fmla="+- 1 0 0"/>
                <a:gd name="G29" fmla="*/ 1 0 0"/>
                <a:gd name="G30" fmla="sin 580 G29"/>
                <a:gd name="G31" fmla="+- 11 0 0"/>
                <a:gd name="G32" fmla="+- 1 0 0"/>
                <a:gd name="G33" fmla="+- 1 0 0"/>
                <a:gd name="G34" fmla="+- 1 0 0"/>
                <a:gd name="G35" fmla="+- 1 0 0"/>
                <a:gd name="G36" fmla="+- 1 0 0"/>
                <a:gd name="G37" fmla="+- 1 0 0"/>
                <a:gd name="G38" fmla="+- 1 0 0"/>
                <a:gd name="G39" fmla="*/ 1 62133 25600"/>
                <a:gd name="G40" fmla="*/ 1 35987 55552"/>
                <a:gd name="G41" fmla="*/ G40 1 180"/>
                <a:gd name="G42" fmla="*/ G39 1 G41"/>
                <a:gd name="G43" fmla="+- 1 0 0"/>
                <a:gd name="G44" fmla="+- 1 0 0"/>
                <a:gd name="G45" fmla="+- 1 0 0"/>
                <a:gd name="G46" fmla="+- 1 0 0"/>
                <a:gd name="G47" fmla="+- 1 0 0"/>
                <a:gd name="G48" fmla="+- 1 0 0"/>
                <a:gd name="G49" fmla="+- 1 0 0"/>
                <a:gd name="G50" fmla="+- 1 0 0"/>
                <a:gd name="G51" fmla="+- 1 0 0"/>
                <a:gd name="G52" fmla="+- 1 0 0"/>
                <a:gd name="G53" fmla="+- 1 0 0"/>
                <a:gd name="G54" fmla="+- 1 0 0"/>
                <a:gd name="G55" fmla="+- 1 0 0"/>
                <a:gd name="G56" fmla="+- 1 0 0"/>
                <a:gd name="G57" fmla="*/ 1 16385 2"/>
                <a:gd name="G58" fmla="+- 1 0 0"/>
                <a:gd name="G59" fmla="+- 1 0 0"/>
                <a:gd name="G60" fmla="+- 1 0 0"/>
                <a:gd name="G61" fmla="+- 1 0 0"/>
                <a:gd name="G62" fmla="+- 1 0 0"/>
                <a:gd name="G63" fmla="+- 1 0 0"/>
                <a:gd name="G64" fmla="+- 1 0 0"/>
                <a:gd name="G65" fmla="+- 1 0 0"/>
                <a:gd name="G66" fmla="+- 1 0 0"/>
                <a:gd name="G67" fmla="+- 1 0 0"/>
                <a:gd name="G68" fmla="+- 1 0 0"/>
                <a:gd name="G69" fmla="+- 1 0 0"/>
                <a:gd name="G70" fmla="+- 1 0 0"/>
                <a:gd name="G71" fmla="+- 1 0 0"/>
                <a:gd name="G72" fmla="+- 1 0 0"/>
                <a:gd name="G73" fmla="+- 1 0 0"/>
                <a:gd name="G74" fmla="+- 1 0 0"/>
                <a:gd name="G75" fmla="+- 1 0 0"/>
                <a:gd name="G76" fmla="+- 1 0 0"/>
                <a:gd name="G77" fmla="+- 1 0 0"/>
                <a:gd name="G78" fmla="+- 1 0 0"/>
                <a:gd name="G79" fmla="+- 1 0 0"/>
                <a:gd name="G80" fmla="+- 1 0 0"/>
                <a:gd name="G81" fmla="+- 1 0 0"/>
                <a:gd name="G82" fmla="+- 1 0 0"/>
                <a:gd name="G83" fmla="*/ 1 60495 32264"/>
                <a:gd name="G84" fmla="+- 1 0 0"/>
                <a:gd name="G85" fmla="+- 1 0 0"/>
                <a:gd name="G86" fmla="+- 1 0 0"/>
                <a:gd name="G87" fmla="+- 1 0 0"/>
                <a:gd name="G88" fmla="+- 1 0 0"/>
                <a:gd name="G89" fmla="+- 1 0 0"/>
                <a:gd name="G90" fmla="+- 1 0 0"/>
                <a:gd name="G91" fmla="+- 1 0 0"/>
                <a:gd name="G92" fmla="+- 1 0 0"/>
                <a:gd name="G93" fmla="+- 1 0 0"/>
                <a:gd name="G94" fmla="+- 1 0 0"/>
                <a:gd name="G95" fmla="+- 1 0 0"/>
                <a:gd name="G96" fmla="+- 1 0 0"/>
                <a:gd name="G97" fmla="+- 1 0 0"/>
                <a:gd name="G98" fmla="+- 1 0 0"/>
                <a:gd name="G99" fmla="+- 1 0 0"/>
                <a:gd name="G100" fmla="+- 1 0 0"/>
                <a:gd name="G101" fmla="+- 442 0 0"/>
                <a:gd name="G102" fmla="+- 1 0 0"/>
                <a:gd name="G103" fmla="*/ 1 0 0"/>
                <a:gd name="G104" fmla="+- 1 0 0"/>
                <a:gd name="G105" fmla="+- 1 0 0"/>
                <a:gd name="G106" fmla="+- 1 0 0"/>
                <a:gd name="G107" fmla="+- 1 0 0"/>
                <a:gd name="G108" fmla="+- 1 0 0"/>
                <a:gd name="T0" fmla="*/ 2320 w 2508"/>
                <a:gd name="T1" fmla="*/ 1583 h 2578"/>
                <a:gd name="T2" fmla="*/ 2416 w 2508"/>
                <a:gd name="T3" fmla="*/ 1748 h 2578"/>
                <a:gd name="T4" fmla="*/ 2504 w 2508"/>
                <a:gd name="T5" fmla="*/ 1857 h 2578"/>
                <a:gd name="T6" fmla="*/ 2268 w 2508"/>
                <a:gd name="T7" fmla="*/ 1788 h 2578"/>
                <a:gd name="T8" fmla="*/ 2033 w 2508"/>
                <a:gd name="T9" fmla="*/ 1760 h 2578"/>
                <a:gd name="T10" fmla="*/ 1800 w 2508"/>
                <a:gd name="T11" fmla="*/ 1748 h 2578"/>
                <a:gd name="T12" fmla="*/ 1515 w 2508"/>
                <a:gd name="T13" fmla="*/ 1703 h 2578"/>
                <a:gd name="T14" fmla="*/ 1311 w 2508"/>
                <a:gd name="T15" fmla="*/ 1712 h 2578"/>
                <a:gd name="T16" fmla="*/ 1093 w 2508"/>
                <a:gd name="T17" fmla="*/ 1752 h 2578"/>
                <a:gd name="T18" fmla="*/ 888 w 2508"/>
                <a:gd name="T19" fmla="*/ 1764 h 2578"/>
                <a:gd name="T20" fmla="*/ 683 w 2508"/>
                <a:gd name="T21" fmla="*/ 1791 h 2578"/>
                <a:gd name="T22" fmla="*/ 643 w 2508"/>
                <a:gd name="T23" fmla="*/ 1887 h 2578"/>
                <a:gd name="T24" fmla="*/ 678 w 2508"/>
                <a:gd name="T25" fmla="*/ 1998 h 2578"/>
                <a:gd name="T26" fmla="*/ 731 w 2508"/>
                <a:gd name="T27" fmla="*/ 2169 h 2578"/>
                <a:gd name="T28" fmla="*/ 767 w 2508"/>
                <a:gd name="T29" fmla="*/ 2389 h 2578"/>
                <a:gd name="T30" fmla="*/ 778 w 2508"/>
                <a:gd name="T31" fmla="*/ 2516 h 2578"/>
                <a:gd name="T32" fmla="*/ 630 w 2508"/>
                <a:gd name="T33" fmla="*/ 2574 h 2578"/>
                <a:gd name="T34" fmla="*/ 442 w 2508"/>
                <a:gd name="T35" fmla="*/ 2504 h 2578"/>
                <a:gd name="T36" fmla="*/ 323 w 2508"/>
                <a:gd name="T37" fmla="*/ 2319 h 2578"/>
                <a:gd name="T38" fmla="*/ 286 w 2508"/>
                <a:gd name="T39" fmla="*/ 2095 h 2578"/>
                <a:gd name="T40" fmla="*/ 260 w 2508"/>
                <a:gd name="T41" fmla="*/ 1964 h 2578"/>
                <a:gd name="T42" fmla="*/ 176 w 2508"/>
                <a:gd name="T43" fmla="*/ 1767 h 2578"/>
                <a:gd name="T44" fmla="*/ 71 w 2508"/>
                <a:gd name="T45" fmla="*/ 1528 h 2578"/>
                <a:gd name="T46" fmla="*/ 10 w 2508"/>
                <a:gd name="T47" fmla="*/ 1307 h 2578"/>
                <a:gd name="T48" fmla="*/ 0 w 2508"/>
                <a:gd name="T49" fmla="*/ 1212 h 2578"/>
                <a:gd name="T50" fmla="*/ 11 w 2508"/>
                <a:gd name="T51" fmla="*/ 1099 h 2578"/>
                <a:gd name="T52" fmla="*/ 40 w 2508"/>
                <a:gd name="T53" fmla="*/ 924 h 2578"/>
                <a:gd name="T54" fmla="*/ 40 w 2508"/>
                <a:gd name="T55" fmla="*/ 791 h 2578"/>
                <a:gd name="T56" fmla="*/ 20 w 2508"/>
                <a:gd name="T57" fmla="*/ 642 h 2578"/>
                <a:gd name="T58" fmla="*/ 0 w 2508"/>
                <a:gd name="T59" fmla="*/ 501 h 2578"/>
                <a:gd name="T60" fmla="*/ 11 w 2508"/>
                <a:gd name="T61" fmla="*/ 396 h 2578"/>
                <a:gd name="T62" fmla="*/ 40 w 2508"/>
                <a:gd name="T63" fmla="*/ 282 h 2578"/>
                <a:gd name="T64" fmla="*/ 92 w 2508"/>
                <a:gd name="T65" fmla="*/ 186 h 2578"/>
                <a:gd name="T66" fmla="*/ 193 w 2508"/>
                <a:gd name="T67" fmla="*/ 70 h 2578"/>
                <a:gd name="T68" fmla="*/ 273 w 2508"/>
                <a:gd name="T69" fmla="*/ 18 h 2578"/>
                <a:gd name="T70" fmla="*/ 352 w 2508"/>
                <a:gd name="T71" fmla="*/ 0 h 2578"/>
                <a:gd name="T72" fmla="*/ 420 w 2508"/>
                <a:gd name="T73" fmla="*/ 10 h 2578"/>
                <a:gd name="T74" fmla="*/ 493 w 2508"/>
                <a:gd name="T75" fmla="*/ 63 h 2578"/>
                <a:gd name="T76" fmla="*/ 541 w 2508"/>
                <a:gd name="T77" fmla="*/ 151 h 2578"/>
                <a:gd name="T78" fmla="*/ 579 w 2508"/>
                <a:gd name="T79" fmla="*/ 265 h 2578"/>
                <a:gd name="T80" fmla="*/ 601 w 2508"/>
                <a:gd name="T81" fmla="*/ 449 h 2578"/>
                <a:gd name="T82" fmla="*/ 652 w 2508"/>
                <a:gd name="T83" fmla="*/ 642 h 2578"/>
                <a:gd name="T84" fmla="*/ 667 w 2508"/>
                <a:gd name="T85" fmla="*/ 787 h 2578"/>
                <a:gd name="T86" fmla="*/ 582 w 2508"/>
                <a:gd name="T87" fmla="*/ 1010 h 2578"/>
                <a:gd name="T88" fmla="*/ 611 w 2508"/>
                <a:gd name="T89" fmla="*/ 1132 h 2578"/>
                <a:gd name="T90" fmla="*/ 581 w 2508"/>
                <a:gd name="T91" fmla="*/ 1265 h 2578"/>
                <a:gd name="T92" fmla="*/ 616 w 2508"/>
                <a:gd name="T93" fmla="*/ 1383 h 2578"/>
                <a:gd name="T94" fmla="*/ 727 w 2508"/>
                <a:gd name="T95" fmla="*/ 1437 h 2578"/>
                <a:gd name="T96" fmla="*/ 992 w 2508"/>
                <a:gd name="T97" fmla="*/ 1432 h 2578"/>
                <a:gd name="T98" fmla="*/ 1307 w 2508"/>
                <a:gd name="T99" fmla="*/ 1467 h 2578"/>
                <a:gd name="T100" fmla="*/ 1729 w 2508"/>
                <a:gd name="T101" fmla="*/ 1401 h 2578"/>
                <a:gd name="T102" fmla="*/ 2064 w 2508"/>
                <a:gd name="T103" fmla="*/ 1402 h 25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08" h="2578">
                  <a:moveTo>
                    <a:pt x="2278" y="1448"/>
                  </a:moveTo>
                  <a:lnTo>
                    <a:pt x="2324" y="1585"/>
                  </a:lnTo>
                  <a:lnTo>
                    <a:pt x="2388" y="1706"/>
                  </a:lnTo>
                  <a:lnTo>
                    <a:pt x="2420" y="1751"/>
                  </a:lnTo>
                  <a:lnTo>
                    <a:pt x="2448" y="1798"/>
                  </a:lnTo>
                  <a:lnTo>
                    <a:pt x="2508" y="1860"/>
                  </a:lnTo>
                  <a:lnTo>
                    <a:pt x="2364" y="1840"/>
                  </a:lnTo>
                  <a:lnTo>
                    <a:pt x="2272" y="1791"/>
                  </a:lnTo>
                  <a:lnTo>
                    <a:pt x="2147" y="1774"/>
                  </a:lnTo>
                  <a:lnTo>
                    <a:pt x="2036" y="1763"/>
                  </a:lnTo>
                  <a:lnTo>
                    <a:pt x="1893" y="1734"/>
                  </a:lnTo>
                  <a:lnTo>
                    <a:pt x="1803" y="1751"/>
                  </a:lnTo>
                  <a:lnTo>
                    <a:pt x="1657" y="1737"/>
                  </a:lnTo>
                  <a:lnTo>
                    <a:pt x="1517" y="1706"/>
                  </a:lnTo>
                  <a:lnTo>
                    <a:pt x="1420" y="1703"/>
                  </a:lnTo>
                  <a:lnTo>
                    <a:pt x="1313" y="1715"/>
                  </a:lnTo>
                  <a:lnTo>
                    <a:pt x="1216" y="1729"/>
                  </a:lnTo>
                  <a:lnTo>
                    <a:pt x="1095" y="1755"/>
                  </a:lnTo>
                  <a:lnTo>
                    <a:pt x="981" y="1762"/>
                  </a:lnTo>
                  <a:lnTo>
                    <a:pt x="889" y="1767"/>
                  </a:lnTo>
                  <a:lnTo>
                    <a:pt x="785" y="1778"/>
                  </a:lnTo>
                  <a:lnTo>
                    <a:pt x="684" y="1794"/>
                  </a:lnTo>
                  <a:lnTo>
                    <a:pt x="644" y="1838"/>
                  </a:lnTo>
                  <a:lnTo>
                    <a:pt x="644" y="1890"/>
                  </a:lnTo>
                  <a:lnTo>
                    <a:pt x="647" y="1944"/>
                  </a:lnTo>
                  <a:lnTo>
                    <a:pt x="679" y="2001"/>
                  </a:lnTo>
                  <a:lnTo>
                    <a:pt x="712" y="2076"/>
                  </a:lnTo>
                  <a:lnTo>
                    <a:pt x="732" y="2172"/>
                  </a:lnTo>
                  <a:lnTo>
                    <a:pt x="742" y="2260"/>
                  </a:lnTo>
                  <a:lnTo>
                    <a:pt x="768" y="2393"/>
                  </a:lnTo>
                  <a:lnTo>
                    <a:pt x="797" y="2485"/>
                  </a:lnTo>
                  <a:lnTo>
                    <a:pt x="779" y="2520"/>
                  </a:lnTo>
                  <a:lnTo>
                    <a:pt x="707" y="2560"/>
                  </a:lnTo>
                  <a:lnTo>
                    <a:pt x="631" y="2578"/>
                  </a:lnTo>
                  <a:lnTo>
                    <a:pt x="519" y="2561"/>
                  </a:lnTo>
                  <a:lnTo>
                    <a:pt x="443" y="2508"/>
                  </a:lnTo>
                  <a:lnTo>
                    <a:pt x="375" y="2427"/>
                  </a:lnTo>
                  <a:lnTo>
                    <a:pt x="324" y="2323"/>
                  </a:lnTo>
                  <a:lnTo>
                    <a:pt x="313" y="2225"/>
                  </a:lnTo>
                  <a:lnTo>
                    <a:pt x="286" y="2098"/>
                  </a:lnTo>
                  <a:lnTo>
                    <a:pt x="274" y="2041"/>
                  </a:lnTo>
                  <a:lnTo>
                    <a:pt x="260" y="1967"/>
                  </a:lnTo>
                  <a:lnTo>
                    <a:pt x="231" y="1867"/>
                  </a:lnTo>
                  <a:lnTo>
                    <a:pt x="176" y="1770"/>
                  </a:lnTo>
                  <a:lnTo>
                    <a:pt x="120" y="1653"/>
                  </a:lnTo>
                  <a:lnTo>
                    <a:pt x="71" y="1530"/>
                  </a:lnTo>
                  <a:lnTo>
                    <a:pt x="32" y="1399"/>
                  </a:lnTo>
                  <a:lnTo>
                    <a:pt x="10" y="1309"/>
                  </a:lnTo>
                  <a:lnTo>
                    <a:pt x="4" y="1247"/>
                  </a:lnTo>
                  <a:lnTo>
                    <a:pt x="0" y="1214"/>
                  </a:lnTo>
                  <a:lnTo>
                    <a:pt x="4" y="1151"/>
                  </a:lnTo>
                  <a:lnTo>
                    <a:pt x="11" y="1101"/>
                  </a:lnTo>
                  <a:lnTo>
                    <a:pt x="32" y="1002"/>
                  </a:lnTo>
                  <a:lnTo>
                    <a:pt x="40" y="925"/>
                  </a:lnTo>
                  <a:lnTo>
                    <a:pt x="45" y="856"/>
                  </a:lnTo>
                  <a:lnTo>
                    <a:pt x="40" y="792"/>
                  </a:lnTo>
                  <a:lnTo>
                    <a:pt x="33" y="727"/>
                  </a:lnTo>
                  <a:lnTo>
                    <a:pt x="20" y="643"/>
                  </a:lnTo>
                  <a:lnTo>
                    <a:pt x="9" y="580"/>
                  </a:lnTo>
                  <a:lnTo>
                    <a:pt x="0" y="502"/>
                  </a:lnTo>
                  <a:lnTo>
                    <a:pt x="4" y="447"/>
                  </a:lnTo>
                  <a:lnTo>
                    <a:pt x="11" y="397"/>
                  </a:lnTo>
                  <a:lnTo>
                    <a:pt x="23" y="343"/>
                  </a:lnTo>
                  <a:lnTo>
                    <a:pt x="40" y="282"/>
                  </a:lnTo>
                  <a:lnTo>
                    <a:pt x="66" y="230"/>
                  </a:lnTo>
                  <a:lnTo>
                    <a:pt x="92" y="186"/>
                  </a:lnTo>
                  <a:lnTo>
                    <a:pt x="136" y="126"/>
                  </a:lnTo>
                  <a:lnTo>
                    <a:pt x="193" y="70"/>
                  </a:lnTo>
                  <a:lnTo>
                    <a:pt x="227" y="43"/>
                  </a:lnTo>
                  <a:lnTo>
                    <a:pt x="273" y="18"/>
                  </a:lnTo>
                  <a:lnTo>
                    <a:pt x="316" y="3"/>
                  </a:lnTo>
                  <a:lnTo>
                    <a:pt x="353" y="0"/>
                  </a:lnTo>
                  <a:lnTo>
                    <a:pt x="388" y="3"/>
                  </a:lnTo>
                  <a:lnTo>
                    <a:pt x="421" y="10"/>
                  </a:lnTo>
                  <a:lnTo>
                    <a:pt x="463" y="34"/>
                  </a:lnTo>
                  <a:lnTo>
                    <a:pt x="494" y="63"/>
                  </a:lnTo>
                  <a:lnTo>
                    <a:pt x="520" y="104"/>
                  </a:lnTo>
                  <a:lnTo>
                    <a:pt x="542" y="151"/>
                  </a:lnTo>
                  <a:lnTo>
                    <a:pt x="561" y="205"/>
                  </a:lnTo>
                  <a:lnTo>
                    <a:pt x="580" y="265"/>
                  </a:lnTo>
                  <a:lnTo>
                    <a:pt x="593" y="334"/>
                  </a:lnTo>
                  <a:lnTo>
                    <a:pt x="602" y="450"/>
                  </a:lnTo>
                  <a:lnTo>
                    <a:pt x="623" y="563"/>
                  </a:lnTo>
                  <a:lnTo>
                    <a:pt x="653" y="643"/>
                  </a:lnTo>
                  <a:lnTo>
                    <a:pt x="702" y="730"/>
                  </a:lnTo>
                  <a:lnTo>
                    <a:pt x="668" y="788"/>
                  </a:lnTo>
                  <a:lnTo>
                    <a:pt x="614" y="916"/>
                  </a:lnTo>
                  <a:lnTo>
                    <a:pt x="583" y="1012"/>
                  </a:lnTo>
                  <a:lnTo>
                    <a:pt x="602" y="1070"/>
                  </a:lnTo>
                  <a:lnTo>
                    <a:pt x="612" y="1134"/>
                  </a:lnTo>
                  <a:lnTo>
                    <a:pt x="588" y="1209"/>
                  </a:lnTo>
                  <a:lnTo>
                    <a:pt x="582" y="1267"/>
                  </a:lnTo>
                  <a:lnTo>
                    <a:pt x="593" y="1328"/>
                  </a:lnTo>
                  <a:lnTo>
                    <a:pt x="617" y="1385"/>
                  </a:lnTo>
                  <a:lnTo>
                    <a:pt x="647" y="1422"/>
                  </a:lnTo>
                  <a:lnTo>
                    <a:pt x="728" y="1439"/>
                  </a:lnTo>
                  <a:lnTo>
                    <a:pt x="857" y="1439"/>
                  </a:lnTo>
                  <a:lnTo>
                    <a:pt x="994" y="1434"/>
                  </a:lnTo>
                  <a:lnTo>
                    <a:pt x="1105" y="1464"/>
                  </a:lnTo>
                  <a:lnTo>
                    <a:pt x="1309" y="1469"/>
                  </a:lnTo>
                  <a:lnTo>
                    <a:pt x="1507" y="1440"/>
                  </a:lnTo>
                  <a:lnTo>
                    <a:pt x="1732" y="1403"/>
                  </a:lnTo>
                  <a:lnTo>
                    <a:pt x="1896" y="1396"/>
                  </a:lnTo>
                  <a:lnTo>
                    <a:pt x="2067" y="1404"/>
                  </a:lnTo>
                  <a:lnTo>
                    <a:pt x="2277" y="1446"/>
                  </a:lnTo>
                </a:path>
              </a:pathLst>
            </a:custGeom>
            <a:gradFill rotWithShape="0">
              <a:gsLst>
                <a:gs pos="0">
                  <a:srgbClr val="FF459B"/>
                </a:gs>
                <a:gs pos="100000">
                  <a:srgbClr val="FFD9D9"/>
                </a:gs>
              </a:gsLst>
              <a:lin ang="135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  <p:sp>
          <p:nvSpPr>
            <p:cNvPr id="12291" name="Freeform 3"/>
            <p:cNvSpPr>
              <a:spLocks noChangeArrowheads="1"/>
            </p:cNvSpPr>
            <p:nvPr/>
          </p:nvSpPr>
          <p:spPr bwMode="auto">
            <a:xfrm>
              <a:off x="2395" y="1152"/>
              <a:ext cx="1712" cy="1368"/>
            </a:xfrm>
            <a:custGeom>
              <a:avLst/>
              <a:gdLst>
                <a:gd name="G0" fmla="+- 1 0 0"/>
                <a:gd name="G1" fmla="+- 1 0 0"/>
                <a:gd name="G2" fmla="+- 1 0 0"/>
                <a:gd name="G3" fmla="+- 1 0 0"/>
                <a:gd name="G4" fmla="+- 1 0 0"/>
                <a:gd name="G5" fmla="+- 1 0 0"/>
                <a:gd name="G6" fmla="+- 1 0 0"/>
                <a:gd name="G7" fmla="+- 1 0 0"/>
                <a:gd name="G8" fmla="+- 1 0 0"/>
                <a:gd name="G9" fmla="+- 1 0 0"/>
                <a:gd name="G10" fmla="+- 1 0 0"/>
                <a:gd name="T0" fmla="*/ 224 256 1"/>
                <a:gd name="T1" fmla="*/ 0 256 1"/>
                <a:gd name="G11" fmla="+- 0 T0 T1"/>
                <a:gd name="G12" fmla="sin 1343 G11"/>
                <a:gd name="G13" fmla="+- 1 0 0"/>
                <a:gd name="G14" fmla="+- 1 0 0"/>
                <a:gd name="G15" fmla="+- 1 0 0"/>
                <a:gd name="G16" fmla="+- 1 0 0"/>
                <a:gd name="G17" fmla="+- 42 0 0"/>
                <a:gd name="G18" fmla="+- 1 0 0"/>
                <a:gd name="G19" fmla="+- 1 0 0"/>
                <a:gd name="G20" fmla="+- 1 0 0"/>
                <a:gd name="G21" fmla="+- 1 0 0"/>
                <a:gd name="G22" fmla="+- 1 0 0"/>
                <a:gd name="G23" fmla="+- 1 0 0"/>
                <a:gd name="G24" fmla="+- 1 0 0"/>
                <a:gd name="G25" fmla="+- 1 0 0"/>
                <a:gd name="G26" fmla="+- 1 0 0"/>
                <a:gd name="G27" fmla="+- 1 0 0"/>
                <a:gd name="G28" fmla="+- 1 0 0"/>
                <a:gd name="G29" fmla="+- 1 0 0"/>
                <a:gd name="G30" fmla="+- 1 0 0"/>
                <a:gd name="G31" fmla="+- 1 0 0"/>
                <a:gd name="G32" fmla="+- 1 0 0"/>
                <a:gd name="G33" fmla="+- 1 0 0"/>
                <a:gd name="G34" fmla="+- 1 0 0"/>
                <a:gd name="G35" fmla="+- 1 0 0"/>
                <a:gd name="G36" fmla="+- 1 0 0"/>
                <a:gd name="G37" fmla="*/ 1 65535 32768"/>
                <a:gd name="G38" fmla="+- 1 0 0"/>
                <a:gd name="G39" fmla="+- 64688 0 0"/>
                <a:gd name="G40" fmla="+- 64575 0 0"/>
                <a:gd name="G41" fmla="+- 65069 0 0"/>
                <a:gd name="G42" fmla="+- 65075 0 0"/>
                <a:gd name="G43" fmla="+- 64966 0 0"/>
                <a:gd name="G44" fmla="+- 65106 0 0"/>
                <a:gd name="G45" fmla="+- 65120 0 0"/>
                <a:gd name="G46" fmla="+- 65153 0 0"/>
                <a:gd name="G47" fmla="+- 65286 0 0"/>
                <a:gd name="G48" fmla="+- 65406 0 0"/>
                <a:gd name="T2" fmla="*/ 437 w 1717"/>
                <a:gd name="T3" fmla="*/ 62 h 1373"/>
                <a:gd name="T4" fmla="*/ 910 w 1717"/>
                <a:gd name="T5" fmla="*/ 315 h 1373"/>
                <a:gd name="T6" fmla="*/ 1276 w 1717"/>
                <a:gd name="T7" fmla="*/ 917 h 1373"/>
                <a:gd name="T8" fmla="*/ 1384 w 1717"/>
                <a:gd name="T9" fmla="*/ 1038 h 1373"/>
                <a:gd name="T10" fmla="*/ 1499 w 1717"/>
                <a:gd name="T11" fmla="*/ 1102 h 1373"/>
                <a:gd name="T12" fmla="*/ 1672 w 1717"/>
                <a:gd name="T13" fmla="*/ 1268 h 1373"/>
                <a:gd name="T14" fmla="*/ 1698 w 1717"/>
                <a:gd name="T15" fmla="*/ 1297 h 1373"/>
                <a:gd name="T16" fmla="*/ 1713 w 1717"/>
                <a:gd name="T17" fmla="*/ 1320 h 1373"/>
                <a:gd name="T18" fmla="*/ 1703 w 1717"/>
                <a:gd name="T19" fmla="*/ 1342 h 1373"/>
                <a:gd name="T20" fmla="*/ 1592 w 1717"/>
                <a:gd name="T21" fmla="*/ 1315 h 1373"/>
                <a:gd name="T22" fmla="*/ 1445 w 1717"/>
                <a:gd name="T23" fmla="*/ 1300 h 1373"/>
                <a:gd name="T24" fmla="*/ 1346 w 1717"/>
                <a:gd name="T25" fmla="*/ 1289 h 1373"/>
                <a:gd name="T26" fmla="*/ 1261 w 1717"/>
                <a:gd name="T27" fmla="*/ 1288 h 1373"/>
                <a:gd name="T28" fmla="*/ 1147 w 1717"/>
                <a:gd name="T29" fmla="*/ 1304 h 1373"/>
                <a:gd name="T30" fmla="*/ 952 w 1717"/>
                <a:gd name="T31" fmla="*/ 1332 h 1373"/>
                <a:gd name="T32" fmla="*/ 845 w 1717"/>
                <a:gd name="T33" fmla="*/ 1355 h 1373"/>
                <a:gd name="T34" fmla="*/ 731 w 1717"/>
                <a:gd name="T35" fmla="*/ 1369 h 1373"/>
                <a:gd name="T36" fmla="*/ 613 w 1717"/>
                <a:gd name="T37" fmla="*/ 1357 h 1373"/>
                <a:gd name="T38" fmla="*/ 550 w 1717"/>
                <a:gd name="T39" fmla="*/ 1364 h 1373"/>
                <a:gd name="T40" fmla="*/ 512 w 1717"/>
                <a:gd name="T41" fmla="*/ 1349 h 1373"/>
                <a:gd name="T42" fmla="*/ 423 w 1717"/>
                <a:gd name="T43" fmla="*/ 1333 h 1373"/>
                <a:gd name="T44" fmla="*/ 333 w 1717"/>
                <a:gd name="T45" fmla="*/ 1334 h 1373"/>
                <a:gd name="T46" fmla="*/ 264 w 1717"/>
                <a:gd name="T47" fmla="*/ 1339 h 1373"/>
                <a:gd name="T48" fmla="*/ 223 w 1717"/>
                <a:gd name="T49" fmla="*/ 1339 h 1373"/>
                <a:gd name="T50" fmla="*/ 185 w 1717"/>
                <a:gd name="T51" fmla="*/ 1339 h 1373"/>
                <a:gd name="T52" fmla="*/ 164 w 1717"/>
                <a:gd name="T53" fmla="*/ 1339 h 1373"/>
                <a:gd name="T54" fmla="*/ 122 w 1717"/>
                <a:gd name="T55" fmla="*/ 1330 h 1373"/>
                <a:gd name="T56" fmla="*/ 84 w 1717"/>
                <a:gd name="T57" fmla="*/ 1313 h 1373"/>
                <a:gd name="T58" fmla="*/ 57 w 1717"/>
                <a:gd name="T59" fmla="*/ 1303 h 1373"/>
                <a:gd name="T60" fmla="*/ 38 w 1717"/>
                <a:gd name="T61" fmla="*/ 1283 h 1373"/>
                <a:gd name="T62" fmla="*/ 23 w 1717"/>
                <a:gd name="T63" fmla="*/ 1244 h 1373"/>
                <a:gd name="T64" fmla="*/ 4 w 1717"/>
                <a:gd name="T65" fmla="*/ 1192 h 1373"/>
                <a:gd name="T66" fmla="*/ 0 w 1717"/>
                <a:gd name="T67" fmla="*/ 1150 h 1373"/>
                <a:gd name="T68" fmla="*/ 4 w 1717"/>
                <a:gd name="T69" fmla="*/ 1112 h 1373"/>
                <a:gd name="T70" fmla="*/ 22 w 1717"/>
                <a:gd name="T71" fmla="*/ 1071 h 1373"/>
                <a:gd name="T72" fmla="*/ 32 w 1717"/>
                <a:gd name="T73" fmla="*/ 1017 h 1373"/>
                <a:gd name="T74" fmla="*/ 23 w 1717"/>
                <a:gd name="T75" fmla="*/ 964 h 1373"/>
                <a:gd name="T76" fmla="*/ 4 w 1717"/>
                <a:gd name="T77" fmla="*/ 901 h 1373"/>
                <a:gd name="T78" fmla="*/ 43 w 1717"/>
                <a:gd name="T79" fmla="*/ 779 h 1373"/>
                <a:gd name="T80" fmla="*/ 92 w 1717"/>
                <a:gd name="T81" fmla="*/ 684 h 1373"/>
                <a:gd name="T82" fmla="*/ 144 w 1717"/>
                <a:gd name="T83" fmla="*/ 603 h 1373"/>
                <a:gd name="T84" fmla="*/ 193 w 1717"/>
                <a:gd name="T85" fmla="*/ 526 h 1373"/>
                <a:gd name="T86" fmla="*/ 231 w 1717"/>
                <a:gd name="T87" fmla="*/ 411 h 1373"/>
                <a:gd name="T88" fmla="*/ 231 w 1717"/>
                <a:gd name="T89" fmla="*/ 323 h 1373"/>
                <a:gd name="T90" fmla="*/ 252 w 1717"/>
                <a:gd name="T91" fmla="*/ 253 h 1373"/>
                <a:gd name="T92" fmla="*/ 252 w 1717"/>
                <a:gd name="T93" fmla="*/ 175 h 1373"/>
                <a:gd name="T94" fmla="*/ 272 w 1717"/>
                <a:gd name="T95" fmla="*/ 113 h 1373"/>
                <a:gd name="T96" fmla="*/ 332 w 1717"/>
                <a:gd name="T97" fmla="*/ 0 h 1373"/>
              </a:gdLst>
              <a:ahLst/>
              <a:cxnLst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717" h="1373">
                  <a:moveTo>
                    <a:pt x="438" y="62"/>
                  </a:moveTo>
                  <a:lnTo>
                    <a:pt x="912" y="316"/>
                  </a:lnTo>
                  <a:lnTo>
                    <a:pt x="1279" y="920"/>
                  </a:lnTo>
                  <a:lnTo>
                    <a:pt x="1387" y="1041"/>
                  </a:lnTo>
                  <a:lnTo>
                    <a:pt x="1503" y="1105"/>
                  </a:lnTo>
                  <a:lnTo>
                    <a:pt x="1676" y="1272"/>
                  </a:lnTo>
                  <a:lnTo>
                    <a:pt x="1702" y="1301"/>
                  </a:lnTo>
                  <a:lnTo>
                    <a:pt x="1717" y="1324"/>
                  </a:lnTo>
                  <a:lnTo>
                    <a:pt x="1707" y="1346"/>
                  </a:lnTo>
                  <a:lnTo>
                    <a:pt x="1596" y="1319"/>
                  </a:lnTo>
                  <a:lnTo>
                    <a:pt x="1448" y="1304"/>
                  </a:lnTo>
                  <a:lnTo>
                    <a:pt x="1349" y="1293"/>
                  </a:lnTo>
                  <a:lnTo>
                    <a:pt x="1264" y="1292"/>
                  </a:lnTo>
                  <a:lnTo>
                    <a:pt x="1150" y="1308"/>
                  </a:lnTo>
                  <a:lnTo>
                    <a:pt x="954" y="1336"/>
                  </a:lnTo>
                  <a:lnTo>
                    <a:pt x="847" y="1359"/>
                  </a:lnTo>
                  <a:lnTo>
                    <a:pt x="733" y="1373"/>
                  </a:lnTo>
                  <a:lnTo>
                    <a:pt x="614" y="1361"/>
                  </a:lnTo>
                  <a:lnTo>
                    <a:pt x="551" y="1368"/>
                  </a:lnTo>
                  <a:lnTo>
                    <a:pt x="513" y="1353"/>
                  </a:lnTo>
                  <a:lnTo>
                    <a:pt x="424" y="1337"/>
                  </a:lnTo>
                  <a:lnTo>
                    <a:pt x="334" y="1338"/>
                  </a:lnTo>
                  <a:lnTo>
                    <a:pt x="265" y="1343"/>
                  </a:lnTo>
                  <a:lnTo>
                    <a:pt x="224" y="1343"/>
                  </a:lnTo>
                  <a:lnTo>
                    <a:pt x="185" y="1343"/>
                  </a:lnTo>
                  <a:lnTo>
                    <a:pt x="164" y="1343"/>
                  </a:lnTo>
                  <a:lnTo>
                    <a:pt x="122" y="1334"/>
                  </a:lnTo>
                  <a:lnTo>
                    <a:pt x="84" y="1317"/>
                  </a:lnTo>
                  <a:lnTo>
                    <a:pt x="57" y="1307"/>
                  </a:lnTo>
                  <a:lnTo>
                    <a:pt x="38" y="1287"/>
                  </a:lnTo>
                  <a:lnTo>
                    <a:pt x="23" y="1248"/>
                  </a:lnTo>
                  <a:lnTo>
                    <a:pt x="4" y="1195"/>
                  </a:lnTo>
                  <a:lnTo>
                    <a:pt x="0" y="1153"/>
                  </a:lnTo>
                  <a:lnTo>
                    <a:pt x="4" y="1115"/>
                  </a:lnTo>
                  <a:lnTo>
                    <a:pt x="22" y="1074"/>
                  </a:lnTo>
                  <a:lnTo>
                    <a:pt x="32" y="1020"/>
                  </a:lnTo>
                  <a:lnTo>
                    <a:pt x="23" y="967"/>
                  </a:lnTo>
                  <a:lnTo>
                    <a:pt x="4" y="904"/>
                  </a:lnTo>
                  <a:lnTo>
                    <a:pt x="43" y="781"/>
                  </a:lnTo>
                  <a:lnTo>
                    <a:pt x="92" y="686"/>
                  </a:lnTo>
                  <a:lnTo>
                    <a:pt x="144" y="605"/>
                  </a:lnTo>
                  <a:lnTo>
                    <a:pt x="193" y="528"/>
                  </a:lnTo>
                  <a:lnTo>
                    <a:pt x="232" y="412"/>
                  </a:lnTo>
                  <a:lnTo>
                    <a:pt x="232" y="324"/>
                  </a:lnTo>
                  <a:lnTo>
                    <a:pt x="253" y="254"/>
                  </a:lnTo>
                  <a:lnTo>
                    <a:pt x="253" y="176"/>
                  </a:lnTo>
                  <a:lnTo>
                    <a:pt x="273" y="113"/>
                  </a:lnTo>
                  <a:lnTo>
                    <a:pt x="333" y="0"/>
                  </a:lnTo>
                </a:path>
              </a:pathLst>
            </a:custGeom>
            <a:gradFill rotWithShape="0">
              <a:gsLst>
                <a:gs pos="0">
                  <a:srgbClr val="DDD800"/>
                </a:gs>
                <a:gs pos="100000">
                  <a:srgbClr val="FFFFCC"/>
                </a:gs>
              </a:gsLst>
              <a:lin ang="108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  <p:sp>
          <p:nvSpPr>
            <p:cNvPr id="12292" name="Freeform 4"/>
            <p:cNvSpPr>
              <a:spLocks noChangeArrowheads="1"/>
            </p:cNvSpPr>
            <p:nvPr/>
          </p:nvSpPr>
          <p:spPr bwMode="auto">
            <a:xfrm>
              <a:off x="2455" y="2746"/>
              <a:ext cx="1942" cy="1014"/>
            </a:xfrm>
            <a:custGeom>
              <a:avLst/>
              <a:gdLst>
                <a:gd name="G0" fmla="+- 1 0 0"/>
                <a:gd name="G1" fmla="+- 1 0 0"/>
                <a:gd name="G2" fmla="+- 1 0 0"/>
                <a:gd name="G3" fmla="+- 1 0 0"/>
                <a:gd name="G4" fmla="+- 40 0 0"/>
                <a:gd name="G5" fmla="*/ 1 39069 35328"/>
                <a:gd name="G6" fmla="+- 1 0 0"/>
                <a:gd name="G7" fmla="+- 362 0 0"/>
                <a:gd name="G8" fmla="+- 1 0 0"/>
                <a:gd name="G9" fmla="+- 1 0 0"/>
                <a:gd name="G10" fmla="+- 1 0 0"/>
                <a:gd name="G11" fmla="+- 1 0 0"/>
                <a:gd name="G12" fmla="+- 1 0 0"/>
                <a:gd name="G13" fmla="+- 1 0 0"/>
                <a:gd name="G14" fmla="+- 1 0 0"/>
                <a:gd name="G15" fmla="+- 1 0 0"/>
                <a:gd name="G16" fmla="+- 1 0 0"/>
                <a:gd name="G17" fmla="+- 1 0 0"/>
                <a:gd name="G18" fmla="+- 1 0 0"/>
                <a:gd name="G19" fmla="+- 1 0 0"/>
                <a:gd name="G20" fmla="+- 1 0 0"/>
                <a:gd name="G21" fmla="+- 1 0 0"/>
                <a:gd name="G22" fmla="+- 1 0 0"/>
                <a:gd name="G23" fmla="+- 1 0 0"/>
                <a:gd name="G24" fmla="+- 1 0 0"/>
                <a:gd name="G25" fmla="+- 1 0 0"/>
                <a:gd name="G26" fmla="+- 1 0 0"/>
                <a:gd name="G27" fmla="*/ 1 65535 32768"/>
                <a:gd name="G28" fmla="+- 1 0 0"/>
                <a:gd name="G29" fmla="+- 823 0 0"/>
                <a:gd name="G30" fmla="+- 705 0 0"/>
                <a:gd name="G31" fmla="+- 657 0 0"/>
                <a:gd name="G32" fmla="+- 546 0 0"/>
                <a:gd name="G33" fmla="+- 435 0 0"/>
                <a:gd name="G34" fmla="+- 322 0 0"/>
                <a:gd name="G35" fmla="+- 311 0 0"/>
                <a:gd name="T0" fmla="*/ 213 w 1526"/>
                <a:gd name="T1" fmla="*/ 1015 h 911"/>
                <a:gd name="T2" fmla="*/ 192 w 1526"/>
                <a:gd name="T3" fmla="*/ 865 h 911"/>
                <a:gd name="T4" fmla="*/ 160 w 1526"/>
                <a:gd name="T5" fmla="*/ 777 h 911"/>
                <a:gd name="T6" fmla="*/ 120 w 1526"/>
                <a:gd name="T7" fmla="*/ 647 h 911"/>
                <a:gd name="T8" fmla="*/ 101 w 1526"/>
                <a:gd name="T9" fmla="*/ 508 h 911"/>
                <a:gd name="T10" fmla="*/ 73 w 1526"/>
                <a:gd name="T11" fmla="*/ 374 h 911"/>
                <a:gd name="T12" fmla="*/ 52 w 1526"/>
                <a:gd name="T13" fmla="*/ 322 h 911"/>
                <a:gd name="T14" fmla="*/ 11 w 1526"/>
                <a:gd name="T15" fmla="*/ 245 h 911"/>
                <a:gd name="T16" fmla="*/ 0 w 1526"/>
                <a:gd name="T17" fmla="*/ 182 h 911"/>
                <a:gd name="T18" fmla="*/ 4 w 1526"/>
                <a:gd name="T19" fmla="*/ 140 h 911"/>
                <a:gd name="T20" fmla="*/ 20 w 1526"/>
                <a:gd name="T21" fmla="*/ 114 h 911"/>
                <a:gd name="T22" fmla="*/ 52 w 1526"/>
                <a:gd name="T23" fmla="*/ 95 h 911"/>
                <a:gd name="T24" fmla="*/ 132 w 1526"/>
                <a:gd name="T25" fmla="*/ 77 h 911"/>
                <a:gd name="T26" fmla="*/ 224 w 1526"/>
                <a:gd name="T27" fmla="*/ 70 h 911"/>
                <a:gd name="T28" fmla="*/ 332 w 1526"/>
                <a:gd name="T29" fmla="*/ 59 h 911"/>
                <a:gd name="T30" fmla="*/ 461 w 1526"/>
                <a:gd name="T31" fmla="*/ 52 h 911"/>
                <a:gd name="T32" fmla="*/ 541 w 1526"/>
                <a:gd name="T33" fmla="*/ 35 h 911"/>
                <a:gd name="T34" fmla="*/ 653 w 1526"/>
                <a:gd name="T35" fmla="*/ 18 h 911"/>
                <a:gd name="T36" fmla="*/ 700 w 1526"/>
                <a:gd name="T37" fmla="*/ 7 h 911"/>
                <a:gd name="T38" fmla="*/ 773 w 1526"/>
                <a:gd name="T39" fmla="*/ 0 h 911"/>
                <a:gd name="T40" fmla="*/ 861 w 1526"/>
                <a:gd name="T41" fmla="*/ 0 h 911"/>
                <a:gd name="T42" fmla="*/ 893 w 1526"/>
                <a:gd name="T43" fmla="*/ 7 h 911"/>
                <a:gd name="T44" fmla="*/ 1001 w 1526"/>
                <a:gd name="T45" fmla="*/ 35 h 911"/>
                <a:gd name="T46" fmla="*/ 1081 w 1526"/>
                <a:gd name="T47" fmla="*/ 42 h 911"/>
                <a:gd name="T48" fmla="*/ 1154 w 1526"/>
                <a:gd name="T49" fmla="*/ 52 h 911"/>
                <a:gd name="T50" fmla="*/ 1245 w 1526"/>
                <a:gd name="T51" fmla="*/ 35 h 911"/>
                <a:gd name="T52" fmla="*/ 1333 w 1526"/>
                <a:gd name="T53" fmla="*/ 52 h 911"/>
                <a:gd name="T54" fmla="*/ 1445 w 1526"/>
                <a:gd name="T55" fmla="*/ 70 h 911"/>
                <a:gd name="T56" fmla="*/ 1542 w 1526"/>
                <a:gd name="T57" fmla="*/ 77 h 911"/>
                <a:gd name="T58" fmla="*/ 1634 w 1526"/>
                <a:gd name="T59" fmla="*/ 91 h 911"/>
                <a:gd name="T60" fmla="*/ 1721 w 1526"/>
                <a:gd name="T61" fmla="*/ 131 h 911"/>
                <a:gd name="T62" fmla="*/ 1882 w 1526"/>
                <a:gd name="T63" fmla="*/ 165 h 911"/>
                <a:gd name="T64" fmla="*/ 1943 w 1526"/>
                <a:gd name="T65" fmla="*/ 312 h 911"/>
                <a:gd name="T66" fmla="*/ 1446 w 1526"/>
                <a:gd name="T67" fmla="*/ 533 h 911"/>
                <a:gd name="T68" fmla="*/ 812 w 1526"/>
                <a:gd name="T69" fmla="*/ 626 h 911"/>
                <a:gd name="T70" fmla="*/ 530 w 1526"/>
                <a:gd name="T71" fmla="*/ 847 h 9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526" h="911">
                  <a:moveTo>
                    <a:pt x="167" y="911"/>
                  </a:moveTo>
                  <a:lnTo>
                    <a:pt x="151" y="776"/>
                  </a:lnTo>
                  <a:lnTo>
                    <a:pt x="126" y="697"/>
                  </a:lnTo>
                  <a:lnTo>
                    <a:pt x="94" y="581"/>
                  </a:lnTo>
                  <a:lnTo>
                    <a:pt x="79" y="456"/>
                  </a:lnTo>
                  <a:lnTo>
                    <a:pt x="57" y="336"/>
                  </a:lnTo>
                  <a:lnTo>
                    <a:pt x="41" y="289"/>
                  </a:lnTo>
                  <a:lnTo>
                    <a:pt x="9" y="220"/>
                  </a:lnTo>
                  <a:lnTo>
                    <a:pt x="0" y="163"/>
                  </a:lnTo>
                  <a:lnTo>
                    <a:pt x="3" y="126"/>
                  </a:lnTo>
                  <a:lnTo>
                    <a:pt x="16" y="102"/>
                  </a:lnTo>
                  <a:lnTo>
                    <a:pt x="41" y="85"/>
                  </a:lnTo>
                  <a:lnTo>
                    <a:pt x="104" y="69"/>
                  </a:lnTo>
                  <a:lnTo>
                    <a:pt x="176" y="63"/>
                  </a:lnTo>
                  <a:lnTo>
                    <a:pt x="261" y="53"/>
                  </a:lnTo>
                  <a:lnTo>
                    <a:pt x="362" y="47"/>
                  </a:lnTo>
                  <a:lnTo>
                    <a:pt x="425" y="31"/>
                  </a:lnTo>
                  <a:lnTo>
                    <a:pt x="513" y="16"/>
                  </a:lnTo>
                  <a:lnTo>
                    <a:pt x="550" y="6"/>
                  </a:lnTo>
                  <a:lnTo>
                    <a:pt x="607" y="0"/>
                  </a:lnTo>
                  <a:lnTo>
                    <a:pt x="676" y="0"/>
                  </a:lnTo>
                  <a:lnTo>
                    <a:pt x="701" y="6"/>
                  </a:lnTo>
                  <a:lnTo>
                    <a:pt x="786" y="31"/>
                  </a:lnTo>
                  <a:lnTo>
                    <a:pt x="849" y="38"/>
                  </a:lnTo>
                  <a:lnTo>
                    <a:pt x="906" y="47"/>
                  </a:lnTo>
                  <a:lnTo>
                    <a:pt x="978" y="31"/>
                  </a:lnTo>
                  <a:lnTo>
                    <a:pt x="1047" y="47"/>
                  </a:lnTo>
                  <a:lnTo>
                    <a:pt x="1135" y="63"/>
                  </a:lnTo>
                  <a:lnTo>
                    <a:pt x="1211" y="69"/>
                  </a:lnTo>
                  <a:lnTo>
                    <a:pt x="1283" y="82"/>
                  </a:lnTo>
                  <a:lnTo>
                    <a:pt x="1352" y="118"/>
                  </a:lnTo>
                  <a:lnTo>
                    <a:pt x="1478" y="148"/>
                  </a:lnTo>
                  <a:lnTo>
                    <a:pt x="1526" y="280"/>
                  </a:lnTo>
                  <a:lnTo>
                    <a:pt x="1136" y="478"/>
                  </a:lnTo>
                  <a:lnTo>
                    <a:pt x="638" y="562"/>
                  </a:lnTo>
                  <a:lnTo>
                    <a:pt x="416" y="760"/>
                  </a:lnTo>
                </a:path>
              </a:pathLst>
            </a:custGeom>
            <a:gradFill rotWithShape="0">
              <a:gsLst>
                <a:gs pos="0">
                  <a:srgbClr val="DDD800"/>
                </a:gs>
                <a:gs pos="100000">
                  <a:srgbClr val="FFFFCC"/>
                </a:gs>
              </a:gsLst>
              <a:lin ang="108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  <p:sp>
          <p:nvSpPr>
            <p:cNvPr id="12293" name="Freeform 5"/>
            <p:cNvSpPr>
              <a:spLocks noChangeArrowheads="1"/>
            </p:cNvSpPr>
            <p:nvPr/>
          </p:nvSpPr>
          <p:spPr bwMode="auto">
            <a:xfrm>
              <a:off x="2040" y="2888"/>
              <a:ext cx="576" cy="731"/>
            </a:xfrm>
            <a:custGeom>
              <a:avLst/>
              <a:gdLst>
                <a:gd name="G0" fmla="+- 1 0 0"/>
                <a:gd name="G1" fmla="+- 1 0 0"/>
                <a:gd name="G2" fmla="+- 1 0 0"/>
                <a:gd name="G3" fmla="+- 1 0 0"/>
                <a:gd name="G4" fmla="*/ 1 9597 15648"/>
                <a:gd name="G5" fmla="+- 1 0 0"/>
                <a:gd name="G6" fmla="+- 1 0 0"/>
                <a:gd name="G7" fmla="*/ 1 0 0"/>
                <a:gd name="G8" fmla="+- 1 0 0"/>
                <a:gd name="G9" fmla="+- 1 0 0"/>
                <a:gd name="G10" fmla="+- 1 0 0"/>
                <a:gd name="G11" fmla="+- 36864 0 0"/>
                <a:gd name="G12" fmla="*/ 1 0 0"/>
                <a:gd name="G13" fmla="*/ 1 35987 55552"/>
                <a:gd name="G14" fmla="*/ G13 1 180"/>
                <a:gd name="G15" fmla="*/ G12 1 G14"/>
                <a:gd name="G16" fmla="+- 65401 0 0"/>
                <a:gd name="T0" fmla="*/ 576 w 20000"/>
                <a:gd name="T1" fmla="*/ 633 h 20000"/>
                <a:gd name="T2" fmla="*/ 544 w 20000"/>
                <a:gd name="T3" fmla="*/ 679 h 20000"/>
                <a:gd name="T4" fmla="*/ 484 w 20000"/>
                <a:gd name="T5" fmla="*/ 714 h 20000"/>
                <a:gd name="T6" fmla="*/ 400 w 20000"/>
                <a:gd name="T7" fmla="*/ 731 h 20000"/>
                <a:gd name="T8" fmla="*/ 304 w 20000"/>
                <a:gd name="T9" fmla="*/ 714 h 20000"/>
                <a:gd name="T10" fmla="*/ 224 w 20000"/>
                <a:gd name="T11" fmla="*/ 661 h 20000"/>
                <a:gd name="T12" fmla="*/ 156 w 20000"/>
                <a:gd name="T13" fmla="*/ 581 h 20000"/>
                <a:gd name="T14" fmla="*/ 104 w 20000"/>
                <a:gd name="T15" fmla="*/ 476 h 20000"/>
                <a:gd name="T16" fmla="*/ 96 w 20000"/>
                <a:gd name="T17" fmla="*/ 381 h 20000"/>
                <a:gd name="T18" fmla="*/ 76 w 20000"/>
                <a:gd name="T19" fmla="*/ 301 h 20000"/>
                <a:gd name="T20" fmla="*/ 64 w 20000"/>
                <a:gd name="T21" fmla="*/ 241 h 20000"/>
                <a:gd name="T22" fmla="*/ 56 w 20000"/>
                <a:gd name="T23" fmla="*/ 178 h 20000"/>
                <a:gd name="T24" fmla="*/ 36 w 20000"/>
                <a:gd name="T25" fmla="*/ 91 h 20000"/>
                <a:gd name="T26" fmla="*/ 0 w 20000"/>
                <a:gd name="T27" fmla="*/ 0 h 200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000" h="20000">
                  <a:moveTo>
                    <a:pt x="19977" y="17307"/>
                  </a:moveTo>
                  <a:lnTo>
                    <a:pt x="18867" y="18550"/>
                  </a:lnTo>
                  <a:lnTo>
                    <a:pt x="16786" y="19506"/>
                  </a:lnTo>
                  <a:lnTo>
                    <a:pt x="13873" y="19984"/>
                  </a:lnTo>
                  <a:lnTo>
                    <a:pt x="10543" y="19506"/>
                  </a:lnTo>
                  <a:lnTo>
                    <a:pt x="7769" y="18072"/>
                  </a:lnTo>
                  <a:lnTo>
                    <a:pt x="5410" y="15873"/>
                  </a:lnTo>
                  <a:lnTo>
                    <a:pt x="3607" y="13004"/>
                  </a:lnTo>
                  <a:lnTo>
                    <a:pt x="3329" y="10422"/>
                  </a:lnTo>
                  <a:lnTo>
                    <a:pt x="2636" y="8223"/>
                  </a:lnTo>
                  <a:lnTo>
                    <a:pt x="2220" y="6598"/>
                  </a:lnTo>
                  <a:lnTo>
                    <a:pt x="1942" y="4876"/>
                  </a:lnTo>
                  <a:lnTo>
                    <a:pt x="1249" y="2486"/>
                  </a:lnTo>
                  <a:lnTo>
                    <a:pt x="0" y="0"/>
                  </a:lnTo>
                </a:path>
              </a:pathLst>
            </a:custGeom>
            <a:noFill/>
            <a:ln w="19080" cap="flat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  <p:sp>
          <p:nvSpPr>
            <p:cNvPr id="12294" name="Freeform 6"/>
            <p:cNvSpPr>
              <a:spLocks noChangeArrowheads="1"/>
            </p:cNvSpPr>
            <p:nvPr/>
          </p:nvSpPr>
          <p:spPr bwMode="auto">
            <a:xfrm>
              <a:off x="1824" y="1046"/>
              <a:ext cx="690" cy="1958"/>
            </a:xfrm>
            <a:custGeom>
              <a:avLst/>
              <a:gdLst>
                <a:gd name="G0" fmla="+- 1 0 0"/>
                <a:gd name="G1" fmla="+- 180 0 0"/>
                <a:gd name="G2" fmla="+- 1 0 0"/>
                <a:gd name="G3" fmla="*/ 1 38179 25408"/>
                <a:gd name="G4" fmla="+- 112 0 0"/>
                <a:gd name="G5" fmla="+- 1 0 0"/>
                <a:gd name="G6" fmla="+- 1 0 0"/>
                <a:gd name="G7" fmla="+- 1 0 0"/>
                <a:gd name="G8" fmla="+- 1 0 0"/>
                <a:gd name="G9" fmla="+- 100 0 0"/>
                <a:gd name="G10" fmla="+- 1 0 0"/>
                <a:gd name="G11" fmla="+- 1 0 0"/>
                <a:gd name="G12" fmla="+- 1 0 0"/>
                <a:gd name="G13" fmla="+- 1 0 0"/>
                <a:gd name="G14" fmla="+- 1 0 0"/>
                <a:gd name="G15" fmla="*/ 1 0 0"/>
                <a:gd name="G16" fmla="+- 1 0 0"/>
                <a:gd name="G17" fmla="+- 1 0 0"/>
                <a:gd name="G18" fmla="+- 1 0 0"/>
                <a:gd name="G19" fmla="+- 1 0 0"/>
                <a:gd name="G20" fmla="+- 1 0 0"/>
                <a:gd name="G21" fmla="+- 1 0 0"/>
                <a:gd name="G22" fmla="+- 1 0 0"/>
                <a:gd name="G23" fmla="+- 1 0 0"/>
                <a:gd name="G24" fmla="+- 1 0 0"/>
                <a:gd name="G25" fmla="+- 1 0 0"/>
                <a:gd name="G26" fmla="+- 1 0 0"/>
                <a:gd name="G27" fmla="+- 1 0 0"/>
                <a:gd name="G28" fmla="+- 1 0 0"/>
                <a:gd name="G29" fmla="+- 1 0 0"/>
                <a:gd name="G30" fmla="+- 1 0 0"/>
                <a:gd name="G31" fmla="+- 1 0 0"/>
                <a:gd name="G32" fmla="+- 1 0 0"/>
                <a:gd name="G33" fmla="*/ 1 65535 32768"/>
                <a:gd name="G34" fmla="+- 1 0 0"/>
                <a:gd name="G35" fmla="+- 1729 0 0"/>
                <a:gd name="G36" fmla="+- 1690 0 0"/>
                <a:gd name="G37" fmla="+- 1648 0 0"/>
                <a:gd name="G38" fmla="+- 1578 0 0"/>
                <a:gd name="G39" fmla="+- 1495 0 0"/>
                <a:gd name="G40" fmla="+- 1386 0 0"/>
                <a:gd name="G41" fmla="+- 1303 0 0"/>
                <a:gd name="G42" fmla="+- 1245 0 0"/>
                <a:gd name="G43" fmla="+- 1208 0 0"/>
                <a:gd name="T0" fmla="*/ 300 w 1038"/>
                <a:gd name="T1" fmla="*/ 1959 h 3348"/>
                <a:gd name="T2" fmla="*/ 230 w 1038"/>
                <a:gd name="T3" fmla="*/ 1864 h 3348"/>
                <a:gd name="T4" fmla="*/ 174 w 1038"/>
                <a:gd name="T5" fmla="*/ 1768 h 3348"/>
                <a:gd name="T6" fmla="*/ 120 w 1038"/>
                <a:gd name="T7" fmla="*/ 1650 h 3348"/>
                <a:gd name="T8" fmla="*/ 72 w 1038"/>
                <a:gd name="T9" fmla="*/ 1527 h 3348"/>
                <a:gd name="T10" fmla="*/ 32 w 1038"/>
                <a:gd name="T11" fmla="*/ 1397 h 3348"/>
                <a:gd name="T12" fmla="*/ 11 w 1038"/>
                <a:gd name="T13" fmla="*/ 1306 h 3348"/>
                <a:gd name="T14" fmla="*/ 3 w 1038"/>
                <a:gd name="T15" fmla="*/ 1245 h 3348"/>
                <a:gd name="T16" fmla="*/ 0 w 1038"/>
                <a:gd name="T17" fmla="*/ 1211 h 3348"/>
                <a:gd name="T18" fmla="*/ 3 w 1038"/>
                <a:gd name="T19" fmla="*/ 1148 h 3348"/>
                <a:gd name="T20" fmla="*/ 12 w 1038"/>
                <a:gd name="T21" fmla="*/ 1099 h 3348"/>
                <a:gd name="T22" fmla="*/ 32 w 1038"/>
                <a:gd name="T23" fmla="*/ 1001 h 3348"/>
                <a:gd name="T24" fmla="*/ 40 w 1038"/>
                <a:gd name="T25" fmla="*/ 923 h 3348"/>
                <a:gd name="T26" fmla="*/ 45 w 1038"/>
                <a:gd name="T27" fmla="*/ 855 h 3348"/>
                <a:gd name="T28" fmla="*/ 40 w 1038"/>
                <a:gd name="T29" fmla="*/ 790 h 3348"/>
                <a:gd name="T30" fmla="*/ 33 w 1038"/>
                <a:gd name="T31" fmla="*/ 725 h 3348"/>
                <a:gd name="T32" fmla="*/ 20 w 1038"/>
                <a:gd name="T33" fmla="*/ 642 h 3348"/>
                <a:gd name="T34" fmla="*/ 9 w 1038"/>
                <a:gd name="T35" fmla="*/ 579 h 3348"/>
                <a:gd name="T36" fmla="*/ 0 w 1038"/>
                <a:gd name="T37" fmla="*/ 502 h 3348"/>
                <a:gd name="T38" fmla="*/ 3 w 1038"/>
                <a:gd name="T39" fmla="*/ 446 h 3348"/>
                <a:gd name="T40" fmla="*/ 12 w 1038"/>
                <a:gd name="T41" fmla="*/ 397 h 3348"/>
                <a:gd name="T42" fmla="*/ 23 w 1038"/>
                <a:gd name="T43" fmla="*/ 342 h 3348"/>
                <a:gd name="T44" fmla="*/ 40 w 1038"/>
                <a:gd name="T45" fmla="*/ 281 h 3348"/>
                <a:gd name="T46" fmla="*/ 67 w 1038"/>
                <a:gd name="T47" fmla="*/ 230 h 3348"/>
                <a:gd name="T48" fmla="*/ 92 w 1038"/>
                <a:gd name="T49" fmla="*/ 186 h 3348"/>
                <a:gd name="T50" fmla="*/ 136 w 1038"/>
                <a:gd name="T51" fmla="*/ 126 h 3348"/>
                <a:gd name="T52" fmla="*/ 192 w 1038"/>
                <a:gd name="T53" fmla="*/ 70 h 3348"/>
                <a:gd name="T54" fmla="*/ 226 w 1038"/>
                <a:gd name="T55" fmla="*/ 42 h 3348"/>
                <a:gd name="T56" fmla="*/ 272 w 1038"/>
                <a:gd name="T57" fmla="*/ 18 h 3348"/>
                <a:gd name="T58" fmla="*/ 314 w 1038"/>
                <a:gd name="T59" fmla="*/ 4 h 3348"/>
                <a:gd name="T60" fmla="*/ 351 w 1038"/>
                <a:gd name="T61" fmla="*/ 0 h 3348"/>
                <a:gd name="T62" fmla="*/ 386 w 1038"/>
                <a:gd name="T63" fmla="*/ 4 h 3348"/>
                <a:gd name="T64" fmla="*/ 419 w 1038"/>
                <a:gd name="T65" fmla="*/ 11 h 3348"/>
                <a:gd name="T66" fmla="*/ 462 w 1038"/>
                <a:gd name="T67" fmla="*/ 33 h 3348"/>
                <a:gd name="T68" fmla="*/ 491 w 1038"/>
                <a:gd name="T69" fmla="*/ 63 h 3348"/>
                <a:gd name="T70" fmla="*/ 518 w 1038"/>
                <a:gd name="T71" fmla="*/ 104 h 3348"/>
                <a:gd name="T72" fmla="*/ 539 w 1038"/>
                <a:gd name="T73" fmla="*/ 151 h 3348"/>
                <a:gd name="T74" fmla="*/ 560 w 1038"/>
                <a:gd name="T75" fmla="*/ 205 h 3348"/>
                <a:gd name="T76" fmla="*/ 578 w 1038"/>
                <a:gd name="T77" fmla="*/ 265 h 3348"/>
                <a:gd name="T78" fmla="*/ 591 w 1038"/>
                <a:gd name="T79" fmla="*/ 334 h 3348"/>
                <a:gd name="T80" fmla="*/ 599 w 1038"/>
                <a:gd name="T81" fmla="*/ 449 h 3348"/>
                <a:gd name="T82" fmla="*/ 619 w 1038"/>
                <a:gd name="T83" fmla="*/ 562 h 3348"/>
                <a:gd name="T84" fmla="*/ 651 w 1038"/>
                <a:gd name="T85" fmla="*/ 642 h 3348"/>
                <a:gd name="T86" fmla="*/ 691 w 1038"/>
                <a:gd name="T87" fmla="*/ 720 h 33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038" h="3348">
                  <a:moveTo>
                    <a:pt x="450" y="3348"/>
                  </a:moveTo>
                  <a:lnTo>
                    <a:pt x="346" y="3186"/>
                  </a:lnTo>
                  <a:lnTo>
                    <a:pt x="262" y="3021"/>
                  </a:lnTo>
                  <a:lnTo>
                    <a:pt x="180" y="2820"/>
                  </a:lnTo>
                  <a:lnTo>
                    <a:pt x="108" y="2610"/>
                  </a:lnTo>
                  <a:lnTo>
                    <a:pt x="48" y="2388"/>
                  </a:lnTo>
                  <a:lnTo>
                    <a:pt x="16" y="2232"/>
                  </a:lnTo>
                  <a:lnTo>
                    <a:pt x="4" y="2127"/>
                  </a:lnTo>
                  <a:lnTo>
                    <a:pt x="0" y="2070"/>
                  </a:lnTo>
                  <a:lnTo>
                    <a:pt x="4" y="1962"/>
                  </a:lnTo>
                  <a:lnTo>
                    <a:pt x="18" y="1878"/>
                  </a:lnTo>
                  <a:lnTo>
                    <a:pt x="48" y="1710"/>
                  </a:lnTo>
                  <a:lnTo>
                    <a:pt x="60" y="1578"/>
                  </a:lnTo>
                  <a:lnTo>
                    <a:pt x="67" y="1461"/>
                  </a:lnTo>
                  <a:lnTo>
                    <a:pt x="60" y="1350"/>
                  </a:lnTo>
                  <a:lnTo>
                    <a:pt x="49" y="1239"/>
                  </a:lnTo>
                  <a:lnTo>
                    <a:pt x="30" y="1098"/>
                  </a:lnTo>
                  <a:lnTo>
                    <a:pt x="13" y="990"/>
                  </a:lnTo>
                  <a:lnTo>
                    <a:pt x="0" y="858"/>
                  </a:lnTo>
                  <a:lnTo>
                    <a:pt x="4" y="762"/>
                  </a:lnTo>
                  <a:lnTo>
                    <a:pt x="18" y="678"/>
                  </a:lnTo>
                  <a:lnTo>
                    <a:pt x="34" y="585"/>
                  </a:lnTo>
                  <a:lnTo>
                    <a:pt x="60" y="480"/>
                  </a:lnTo>
                  <a:lnTo>
                    <a:pt x="100" y="393"/>
                  </a:lnTo>
                  <a:lnTo>
                    <a:pt x="138" y="318"/>
                  </a:lnTo>
                  <a:lnTo>
                    <a:pt x="205" y="216"/>
                  </a:lnTo>
                  <a:lnTo>
                    <a:pt x="288" y="120"/>
                  </a:lnTo>
                  <a:lnTo>
                    <a:pt x="340" y="72"/>
                  </a:lnTo>
                  <a:lnTo>
                    <a:pt x="408" y="30"/>
                  </a:lnTo>
                  <a:lnTo>
                    <a:pt x="472" y="6"/>
                  </a:lnTo>
                  <a:lnTo>
                    <a:pt x="528" y="0"/>
                  </a:lnTo>
                  <a:lnTo>
                    <a:pt x="580" y="6"/>
                  </a:lnTo>
                  <a:lnTo>
                    <a:pt x="630" y="18"/>
                  </a:lnTo>
                  <a:lnTo>
                    <a:pt x="694" y="57"/>
                  </a:lnTo>
                  <a:lnTo>
                    <a:pt x="738" y="108"/>
                  </a:lnTo>
                  <a:lnTo>
                    <a:pt x="778" y="177"/>
                  </a:lnTo>
                  <a:lnTo>
                    <a:pt x="810" y="258"/>
                  </a:lnTo>
                  <a:lnTo>
                    <a:pt x="841" y="351"/>
                  </a:lnTo>
                  <a:lnTo>
                    <a:pt x="868" y="453"/>
                  </a:lnTo>
                  <a:lnTo>
                    <a:pt x="888" y="570"/>
                  </a:lnTo>
                  <a:lnTo>
                    <a:pt x="900" y="768"/>
                  </a:lnTo>
                  <a:lnTo>
                    <a:pt x="930" y="960"/>
                  </a:lnTo>
                  <a:lnTo>
                    <a:pt x="978" y="1098"/>
                  </a:lnTo>
                  <a:lnTo>
                    <a:pt x="1038" y="1230"/>
                  </a:lnTo>
                </a:path>
              </a:pathLst>
            </a:custGeom>
            <a:noFill/>
            <a:ln w="19080" cap="flat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  <p:sp>
          <p:nvSpPr>
            <p:cNvPr id="12295" name="Freeform 7"/>
            <p:cNvSpPr>
              <a:spLocks noChangeArrowheads="1"/>
            </p:cNvSpPr>
            <p:nvPr/>
          </p:nvSpPr>
          <p:spPr bwMode="auto">
            <a:xfrm>
              <a:off x="2017" y="1990"/>
              <a:ext cx="224" cy="933"/>
            </a:xfrm>
            <a:custGeom>
              <a:avLst/>
              <a:gdLst>
                <a:gd name="G0" fmla="+- 1 0 0"/>
                <a:gd name="G1" fmla="+- 1 0 0"/>
                <a:gd name="G2" fmla="+- 1 0 0"/>
                <a:gd name="G3" fmla="+- 1 0 0"/>
                <a:gd name="G4" fmla="+- 108 0 0"/>
                <a:gd name="G5" fmla="*/ 1 42747 57218"/>
                <a:gd name="G6" fmla="+- 1 0 0"/>
                <a:gd name="G7" fmla="+- 1 0 0"/>
                <a:gd name="G8" fmla="+- 1 0 0"/>
                <a:gd name="G9" fmla="+- 1 0 0"/>
                <a:gd name="G10" fmla="+- 1 0 0"/>
                <a:gd name="G11" fmla="+- 1 0 0"/>
                <a:gd name="G12" fmla="*/ 1 65535 32768"/>
                <a:gd name="G13" fmla="*/ 1 54367 49408"/>
                <a:gd name="G14" fmla="+- 746 0 0"/>
                <a:gd name="G15" fmla="+- 738 0 0"/>
                <a:gd name="T0" fmla="*/ 225 w 342"/>
                <a:gd name="T1" fmla="*/ 934 h 1602"/>
                <a:gd name="T2" fmla="*/ 188 w 342"/>
                <a:gd name="T3" fmla="*/ 876 h 1602"/>
                <a:gd name="T4" fmla="*/ 138 w 342"/>
                <a:gd name="T5" fmla="*/ 794 h 1602"/>
                <a:gd name="T6" fmla="*/ 103 w 342"/>
                <a:gd name="T7" fmla="*/ 728 h 1602"/>
                <a:gd name="T8" fmla="*/ 72 w 342"/>
                <a:gd name="T9" fmla="*/ 663 h 1602"/>
                <a:gd name="T10" fmla="*/ 39 w 342"/>
                <a:gd name="T11" fmla="*/ 584 h 1602"/>
                <a:gd name="T12" fmla="*/ 20 w 342"/>
                <a:gd name="T13" fmla="*/ 525 h 1602"/>
                <a:gd name="T14" fmla="*/ 8 w 342"/>
                <a:gd name="T15" fmla="*/ 472 h 1602"/>
                <a:gd name="T16" fmla="*/ 0 w 342"/>
                <a:gd name="T17" fmla="*/ 402 h 1602"/>
                <a:gd name="T18" fmla="*/ 0 w 342"/>
                <a:gd name="T19" fmla="*/ 339 h 1602"/>
                <a:gd name="T20" fmla="*/ 8 w 342"/>
                <a:gd name="T21" fmla="*/ 269 h 1602"/>
                <a:gd name="T22" fmla="*/ 24 w 342"/>
                <a:gd name="T23" fmla="*/ 213 h 1602"/>
                <a:gd name="T24" fmla="*/ 48 w 342"/>
                <a:gd name="T25" fmla="*/ 168 h 1602"/>
                <a:gd name="T26" fmla="*/ 80 w 342"/>
                <a:gd name="T27" fmla="*/ 122 h 1602"/>
                <a:gd name="T28" fmla="*/ 119 w 342"/>
                <a:gd name="T29" fmla="*/ 73 h 1602"/>
                <a:gd name="T30" fmla="*/ 186 w 342"/>
                <a:gd name="T31" fmla="*/ 0 h 16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42" h="1602">
                  <a:moveTo>
                    <a:pt x="342" y="1602"/>
                  </a:moveTo>
                  <a:lnTo>
                    <a:pt x="286" y="1503"/>
                  </a:lnTo>
                  <a:lnTo>
                    <a:pt x="210" y="1362"/>
                  </a:lnTo>
                  <a:lnTo>
                    <a:pt x="157" y="1248"/>
                  </a:lnTo>
                  <a:lnTo>
                    <a:pt x="109" y="1137"/>
                  </a:lnTo>
                  <a:lnTo>
                    <a:pt x="60" y="1002"/>
                  </a:lnTo>
                  <a:lnTo>
                    <a:pt x="30" y="900"/>
                  </a:lnTo>
                  <a:lnTo>
                    <a:pt x="12" y="810"/>
                  </a:lnTo>
                  <a:lnTo>
                    <a:pt x="0" y="690"/>
                  </a:lnTo>
                  <a:lnTo>
                    <a:pt x="0" y="582"/>
                  </a:lnTo>
                  <a:lnTo>
                    <a:pt x="12" y="462"/>
                  </a:lnTo>
                  <a:lnTo>
                    <a:pt x="37" y="366"/>
                  </a:lnTo>
                  <a:lnTo>
                    <a:pt x="73" y="288"/>
                  </a:lnTo>
                  <a:lnTo>
                    <a:pt x="121" y="210"/>
                  </a:lnTo>
                  <a:lnTo>
                    <a:pt x="181" y="126"/>
                  </a:lnTo>
                  <a:lnTo>
                    <a:pt x="282" y="0"/>
                  </a:lnTo>
                </a:path>
              </a:pathLst>
            </a:custGeom>
            <a:noFill/>
            <a:ln w="19080" cap="flat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  <p:sp>
          <p:nvSpPr>
            <p:cNvPr id="12296" name="Freeform 8"/>
            <p:cNvSpPr>
              <a:spLocks noChangeArrowheads="1"/>
            </p:cNvSpPr>
            <p:nvPr/>
          </p:nvSpPr>
          <p:spPr bwMode="auto">
            <a:xfrm>
              <a:off x="2174" y="2084"/>
              <a:ext cx="180" cy="552"/>
            </a:xfrm>
            <a:custGeom>
              <a:avLst/>
              <a:gdLst>
                <a:gd name="G0" fmla="+- 1 0 0"/>
                <a:gd name="G1" fmla="+- 1 0 0"/>
                <a:gd name="G2" fmla="*/ 1 0 0"/>
                <a:gd name="T0" fmla="*/ 32 256 1"/>
                <a:gd name="T1" fmla="*/ 0 256 1"/>
                <a:gd name="G3" fmla="+- 0 T0 T1"/>
                <a:gd name="G4" fmla="sin 447 G3"/>
                <a:gd name="G5" fmla="+- 1 0 0"/>
                <a:gd name="G6" fmla="+- 1 0 0"/>
                <a:gd name="G7" fmla="+- 1 0 0"/>
                <a:gd name="G8" fmla="+- 1 0 0"/>
                <a:gd name="G9" fmla="+- 1 0 0"/>
                <a:gd name="G10" fmla="+- 1 0 0"/>
                <a:gd name="G11" fmla="+- 1 0 0"/>
                <a:gd name="G12" fmla="+- 1 0 0"/>
                <a:gd name="G13" fmla="+- 1 0 0"/>
                <a:gd name="G14" fmla="+- 1 0 0"/>
                <a:gd name="G15" fmla="+- 1 0 0"/>
                <a:gd name="G16" fmla="+- 1 0 0"/>
                <a:gd name="G17" fmla="+- 1 0 0"/>
                <a:gd name="G18" fmla="+- 43008 0 0"/>
                <a:gd name="G19" fmla="*/ 1 0 0"/>
                <a:gd name="G20" fmla="*/ 1 35987 55552"/>
                <a:gd name="G21" fmla="*/ G20 1 180"/>
                <a:gd name="G22" fmla="*/ G19 1 G21"/>
                <a:gd name="G23" fmla="+- 9 0 0"/>
                <a:gd name="G24" fmla="+- 65478 0 0"/>
                <a:gd name="G25" fmla="+- 65410 0 0"/>
                <a:gd name="T2" fmla="*/ 79 w 276"/>
                <a:gd name="T3" fmla="*/ 0 h 948"/>
                <a:gd name="T4" fmla="*/ 53 w 276"/>
                <a:gd name="T5" fmla="*/ 44 h 948"/>
                <a:gd name="T6" fmla="*/ 30 w 276"/>
                <a:gd name="T7" fmla="*/ 88 h 948"/>
                <a:gd name="T8" fmla="*/ 11 w 276"/>
                <a:gd name="T9" fmla="*/ 137 h 948"/>
                <a:gd name="T10" fmla="*/ 4 w 276"/>
                <a:gd name="T11" fmla="*/ 172 h 948"/>
                <a:gd name="T12" fmla="*/ 0 w 276"/>
                <a:gd name="T13" fmla="*/ 215 h 948"/>
                <a:gd name="T14" fmla="*/ 6 w 276"/>
                <a:gd name="T15" fmla="*/ 261 h 948"/>
                <a:gd name="T16" fmla="*/ 21 w 276"/>
                <a:gd name="T17" fmla="*/ 326 h 948"/>
                <a:gd name="T18" fmla="*/ 37 w 276"/>
                <a:gd name="T19" fmla="*/ 364 h 948"/>
                <a:gd name="T20" fmla="*/ 62 w 276"/>
                <a:gd name="T21" fmla="*/ 413 h 948"/>
                <a:gd name="T22" fmla="*/ 89 w 276"/>
                <a:gd name="T23" fmla="*/ 457 h 948"/>
                <a:gd name="T24" fmla="*/ 117 w 276"/>
                <a:gd name="T25" fmla="*/ 497 h 948"/>
                <a:gd name="T26" fmla="*/ 181 w 276"/>
                <a:gd name="T27" fmla="*/ 553 h 948"/>
                <a:gd name="T28" fmla="*/ 155 w 276"/>
                <a:gd name="T29" fmla="*/ 494 h 948"/>
                <a:gd name="T30" fmla="*/ 141 w 276"/>
                <a:gd name="T31" fmla="*/ 445 h 948"/>
                <a:gd name="T32" fmla="*/ 128 w 276"/>
                <a:gd name="T33" fmla="*/ 397 h 948"/>
                <a:gd name="T34" fmla="*/ 121 w 276"/>
                <a:gd name="T35" fmla="*/ 343 h 948"/>
                <a:gd name="T36" fmla="*/ 120 w 276"/>
                <a:gd name="T37" fmla="*/ 277 h 948"/>
                <a:gd name="T38" fmla="*/ 117 w 276"/>
                <a:gd name="T39" fmla="*/ 217 h 948"/>
                <a:gd name="T40" fmla="*/ 106 w 276"/>
                <a:gd name="T41" fmla="*/ 133 h 948"/>
                <a:gd name="T42" fmla="*/ 92 w 276"/>
                <a:gd name="T43" fmla="*/ 63 h 948"/>
                <a:gd name="T44" fmla="*/ 81 w 276"/>
                <a:gd name="T45" fmla="*/ 0 h 948"/>
              </a:gdLst>
              <a:ahLst/>
              <a:cxnLst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76" h="948">
                  <a:moveTo>
                    <a:pt x="120" y="0"/>
                  </a:moveTo>
                  <a:lnTo>
                    <a:pt x="81" y="75"/>
                  </a:lnTo>
                  <a:lnTo>
                    <a:pt x="45" y="150"/>
                  </a:lnTo>
                  <a:lnTo>
                    <a:pt x="17" y="234"/>
                  </a:lnTo>
                  <a:lnTo>
                    <a:pt x="6" y="294"/>
                  </a:lnTo>
                  <a:lnTo>
                    <a:pt x="0" y="369"/>
                  </a:lnTo>
                  <a:lnTo>
                    <a:pt x="9" y="447"/>
                  </a:lnTo>
                  <a:lnTo>
                    <a:pt x="32" y="558"/>
                  </a:lnTo>
                  <a:lnTo>
                    <a:pt x="57" y="624"/>
                  </a:lnTo>
                  <a:lnTo>
                    <a:pt x="95" y="708"/>
                  </a:lnTo>
                  <a:lnTo>
                    <a:pt x="135" y="783"/>
                  </a:lnTo>
                  <a:lnTo>
                    <a:pt x="179" y="852"/>
                  </a:lnTo>
                  <a:lnTo>
                    <a:pt x="276" y="948"/>
                  </a:lnTo>
                  <a:lnTo>
                    <a:pt x="237" y="846"/>
                  </a:lnTo>
                  <a:lnTo>
                    <a:pt x="215" y="762"/>
                  </a:lnTo>
                  <a:lnTo>
                    <a:pt x="195" y="681"/>
                  </a:lnTo>
                  <a:lnTo>
                    <a:pt x="185" y="588"/>
                  </a:lnTo>
                  <a:lnTo>
                    <a:pt x="183" y="474"/>
                  </a:lnTo>
                  <a:lnTo>
                    <a:pt x="179" y="372"/>
                  </a:lnTo>
                  <a:lnTo>
                    <a:pt x="161" y="228"/>
                  </a:lnTo>
                  <a:lnTo>
                    <a:pt x="141" y="108"/>
                  </a:lnTo>
                  <a:lnTo>
                    <a:pt x="124" y="0"/>
                  </a:lnTo>
                </a:path>
              </a:pathLst>
            </a:custGeom>
            <a:noFill/>
            <a:ln w="19080" cap="flat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  <p:sp>
          <p:nvSpPr>
            <p:cNvPr id="12297" name="Freeform 9"/>
            <p:cNvSpPr>
              <a:spLocks noChangeArrowheads="1"/>
            </p:cNvSpPr>
            <p:nvPr/>
          </p:nvSpPr>
          <p:spPr bwMode="auto">
            <a:xfrm>
              <a:off x="4102" y="2502"/>
              <a:ext cx="267" cy="426"/>
            </a:xfrm>
            <a:custGeom>
              <a:avLst/>
              <a:gdLst>
                <a:gd name="G0" fmla="*/ 1 0 0"/>
                <a:gd name="G1" fmla="+- 1 0 0"/>
                <a:gd name="G2" fmla="+- 1 0 0"/>
                <a:gd name="G3" fmla="+- 1 0 0"/>
                <a:gd name="G4" fmla="+- 1 0 0"/>
                <a:gd name="G5" fmla="*/ 1 0 0"/>
                <a:gd name="G6" fmla="*/ 1 16385 2"/>
                <a:gd name="G7" fmla="+- 1 0 0"/>
                <a:gd name="G8" fmla="+- 1 0 0"/>
                <a:gd name="G9" fmla="+- 1 0 0"/>
                <a:gd name="G10" fmla="*/ 1 0 0"/>
                <a:gd name="T0" fmla="*/ 2 w 163"/>
                <a:gd name="T1" fmla="*/ 0 h 294"/>
                <a:gd name="T2" fmla="*/ 20 w 163"/>
                <a:gd name="T3" fmla="*/ 76 h 294"/>
                <a:gd name="T4" fmla="*/ 35 w 163"/>
                <a:gd name="T5" fmla="*/ 126 h 294"/>
                <a:gd name="T6" fmla="*/ 54 w 163"/>
                <a:gd name="T7" fmla="*/ 179 h 294"/>
                <a:gd name="T8" fmla="*/ 79 w 163"/>
                <a:gd name="T9" fmla="*/ 228 h 294"/>
                <a:gd name="T10" fmla="*/ 110 w 163"/>
                <a:gd name="T11" fmla="*/ 289 h 294"/>
                <a:gd name="T12" fmla="*/ 163 w 163"/>
                <a:gd name="T13" fmla="*/ 353 h 294"/>
                <a:gd name="T14" fmla="*/ 215 w 163"/>
                <a:gd name="T15" fmla="*/ 389 h 294"/>
                <a:gd name="T16" fmla="*/ 268 w 163"/>
                <a:gd name="T17" fmla="*/ 427 h 294"/>
                <a:gd name="T18" fmla="*/ 230 w 163"/>
                <a:gd name="T19" fmla="*/ 180 h 294"/>
                <a:gd name="T20" fmla="*/ 0 w 163"/>
                <a:gd name="T21" fmla="*/ 0 h 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3" h="294">
                  <a:moveTo>
                    <a:pt x="1" y="0"/>
                  </a:moveTo>
                  <a:lnTo>
                    <a:pt x="12" y="52"/>
                  </a:lnTo>
                  <a:lnTo>
                    <a:pt x="21" y="87"/>
                  </a:lnTo>
                  <a:lnTo>
                    <a:pt x="33" y="123"/>
                  </a:lnTo>
                  <a:lnTo>
                    <a:pt x="48" y="157"/>
                  </a:lnTo>
                  <a:lnTo>
                    <a:pt x="67" y="199"/>
                  </a:lnTo>
                  <a:lnTo>
                    <a:pt x="99" y="243"/>
                  </a:lnTo>
                  <a:lnTo>
                    <a:pt x="131" y="268"/>
                  </a:lnTo>
                  <a:lnTo>
                    <a:pt x="163" y="294"/>
                  </a:lnTo>
                  <a:lnTo>
                    <a:pt x="140" y="124"/>
                  </a:lnTo>
                  <a:lnTo>
                    <a:pt x="0" y="0"/>
                  </a:lnTo>
                </a:path>
              </a:pathLst>
            </a:custGeom>
            <a:gradFill rotWithShape="0">
              <a:gsLst>
                <a:gs pos="0">
                  <a:srgbClr val="BCA690"/>
                </a:gs>
                <a:gs pos="100000">
                  <a:srgbClr val="F7E88D"/>
                </a:gs>
              </a:gsLst>
              <a:lin ang="8100000" scaled="1"/>
            </a:gradFill>
            <a:ln w="28440" cap="flat">
              <a:solidFill>
                <a:srgbClr val="B49C84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  <p:sp>
          <p:nvSpPr>
            <p:cNvPr id="12298" name="Freeform 10"/>
            <p:cNvSpPr>
              <a:spLocks noChangeArrowheads="1"/>
            </p:cNvSpPr>
            <p:nvPr/>
          </p:nvSpPr>
          <p:spPr bwMode="auto">
            <a:xfrm>
              <a:off x="1978" y="1440"/>
              <a:ext cx="433" cy="745"/>
            </a:xfrm>
            <a:custGeom>
              <a:avLst/>
              <a:gdLst>
                <a:gd name="G0" fmla="+- 1 0 0"/>
                <a:gd name="G1" fmla="+- 1 0 0"/>
                <a:gd name="G2" fmla="+- 1 0 0"/>
                <a:gd name="G3" fmla="+- 1 0 0"/>
                <a:gd name="G4" fmla="+- 1 0 0"/>
                <a:gd name="G5" fmla="+- 1 0 0"/>
                <a:gd name="G6" fmla="+- 1 0 0"/>
                <a:gd name="G7" fmla="+- 1 0 0"/>
                <a:gd name="G8" fmla="+- 1 0 0"/>
                <a:gd name="G9" fmla="+- 1 0 0"/>
                <a:gd name="G10" fmla="+- 1 0 0"/>
                <a:gd name="G11" fmla="+- 635 0 0"/>
                <a:gd name="G12" fmla="*/ 1 16385 2"/>
                <a:gd name="G13" fmla="+- 1 0 0"/>
                <a:gd name="G14" fmla="+- 1 0 0"/>
                <a:gd name="G15" fmla="+- 1 0 0"/>
                <a:gd name="G16" fmla="+- 1 0 0"/>
                <a:gd name="G17" fmla="+- 1 0 0"/>
                <a:gd name="G18" fmla="+- 1 0 0"/>
                <a:gd name="G19" fmla="+- 1 0 0"/>
                <a:gd name="G20" fmla="+- 1 0 0"/>
                <a:gd name="G21" fmla="+- 1 0 0"/>
                <a:gd name="G22" fmla="+- 1 0 0"/>
                <a:gd name="T0" fmla="*/ 434 w 319"/>
                <a:gd name="T1" fmla="*/ 653 h 643"/>
                <a:gd name="T2" fmla="*/ 400 w 319"/>
                <a:gd name="T3" fmla="*/ 635 h 643"/>
                <a:gd name="T4" fmla="*/ 375 w 319"/>
                <a:gd name="T5" fmla="*/ 617 h 643"/>
                <a:gd name="T6" fmla="*/ 356 w 319"/>
                <a:gd name="T7" fmla="*/ 599 h 643"/>
                <a:gd name="T8" fmla="*/ 336 w 319"/>
                <a:gd name="T9" fmla="*/ 562 h 643"/>
                <a:gd name="T10" fmla="*/ 306 w 319"/>
                <a:gd name="T11" fmla="*/ 488 h 643"/>
                <a:gd name="T12" fmla="*/ 287 w 319"/>
                <a:gd name="T13" fmla="*/ 429 h 643"/>
                <a:gd name="T14" fmla="*/ 272 w 319"/>
                <a:gd name="T15" fmla="*/ 368 h 643"/>
                <a:gd name="T16" fmla="*/ 250 w 319"/>
                <a:gd name="T17" fmla="*/ 288 h 643"/>
                <a:gd name="T18" fmla="*/ 234 w 319"/>
                <a:gd name="T19" fmla="*/ 225 h 643"/>
                <a:gd name="T20" fmla="*/ 199 w 319"/>
                <a:gd name="T21" fmla="*/ 106 h 643"/>
                <a:gd name="T22" fmla="*/ 176 w 319"/>
                <a:gd name="T23" fmla="*/ 38 h 643"/>
                <a:gd name="T24" fmla="*/ 163 w 319"/>
                <a:gd name="T25" fmla="*/ 19 h 643"/>
                <a:gd name="T26" fmla="*/ 143 w 319"/>
                <a:gd name="T27" fmla="*/ 3 h 643"/>
                <a:gd name="T28" fmla="*/ 118 w 319"/>
                <a:gd name="T29" fmla="*/ 0 h 643"/>
                <a:gd name="T30" fmla="*/ 101 w 319"/>
                <a:gd name="T31" fmla="*/ 3 h 643"/>
                <a:gd name="T32" fmla="*/ 87 w 319"/>
                <a:gd name="T33" fmla="*/ 16 h 643"/>
                <a:gd name="T34" fmla="*/ 79 w 319"/>
                <a:gd name="T35" fmla="*/ 39 h 643"/>
                <a:gd name="T36" fmla="*/ 71 w 319"/>
                <a:gd name="T37" fmla="*/ 87 h 643"/>
                <a:gd name="T38" fmla="*/ 65 w 319"/>
                <a:gd name="T39" fmla="*/ 189 h 643"/>
                <a:gd name="T40" fmla="*/ 49 w 319"/>
                <a:gd name="T41" fmla="*/ 335 h 643"/>
                <a:gd name="T42" fmla="*/ 24 w 319"/>
                <a:gd name="T43" fmla="*/ 509 h 643"/>
                <a:gd name="T44" fmla="*/ 0 w 319"/>
                <a:gd name="T45" fmla="*/ 746 h 6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19" h="643">
                  <a:moveTo>
                    <a:pt x="319" y="563"/>
                  </a:moveTo>
                  <a:lnTo>
                    <a:pt x="294" y="547"/>
                  </a:lnTo>
                  <a:lnTo>
                    <a:pt x="276" y="532"/>
                  </a:lnTo>
                  <a:lnTo>
                    <a:pt x="262" y="516"/>
                  </a:lnTo>
                  <a:lnTo>
                    <a:pt x="247" y="484"/>
                  </a:lnTo>
                  <a:lnTo>
                    <a:pt x="225" y="421"/>
                  </a:lnTo>
                  <a:lnTo>
                    <a:pt x="211" y="370"/>
                  </a:lnTo>
                  <a:lnTo>
                    <a:pt x="200" y="317"/>
                  </a:lnTo>
                  <a:lnTo>
                    <a:pt x="184" y="248"/>
                  </a:lnTo>
                  <a:lnTo>
                    <a:pt x="172" y="194"/>
                  </a:lnTo>
                  <a:lnTo>
                    <a:pt x="146" y="91"/>
                  </a:lnTo>
                  <a:lnTo>
                    <a:pt x="129" y="33"/>
                  </a:lnTo>
                  <a:lnTo>
                    <a:pt x="120" y="16"/>
                  </a:lnTo>
                  <a:lnTo>
                    <a:pt x="105" y="3"/>
                  </a:lnTo>
                  <a:lnTo>
                    <a:pt x="87" y="0"/>
                  </a:lnTo>
                  <a:lnTo>
                    <a:pt x="74" y="3"/>
                  </a:lnTo>
                  <a:lnTo>
                    <a:pt x="64" y="14"/>
                  </a:lnTo>
                  <a:lnTo>
                    <a:pt x="58" y="34"/>
                  </a:lnTo>
                  <a:lnTo>
                    <a:pt x="52" y="75"/>
                  </a:lnTo>
                  <a:lnTo>
                    <a:pt x="48" y="163"/>
                  </a:lnTo>
                  <a:lnTo>
                    <a:pt x="36" y="289"/>
                  </a:lnTo>
                  <a:lnTo>
                    <a:pt x="18" y="439"/>
                  </a:lnTo>
                  <a:lnTo>
                    <a:pt x="0" y="643"/>
                  </a:lnTo>
                </a:path>
              </a:pathLst>
            </a:custGeom>
            <a:noFill/>
            <a:ln w="19080" cap="flat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  <p:grpSp>
          <p:nvGrpSpPr>
            <p:cNvPr id="12299" name="Group 11"/>
            <p:cNvGrpSpPr>
              <a:grpSpLocks/>
            </p:cNvGrpSpPr>
            <p:nvPr/>
          </p:nvGrpSpPr>
          <p:grpSpPr bwMode="auto">
            <a:xfrm>
              <a:off x="2493" y="2486"/>
              <a:ext cx="518" cy="345"/>
              <a:chOff x="2493" y="2486"/>
              <a:chExt cx="518" cy="345"/>
            </a:xfrm>
          </p:grpSpPr>
          <p:sp>
            <p:nvSpPr>
              <p:cNvPr id="12300" name="Freeform 12"/>
              <p:cNvSpPr>
                <a:spLocks noChangeArrowheads="1"/>
              </p:cNvSpPr>
              <p:nvPr/>
            </p:nvSpPr>
            <p:spPr bwMode="auto">
              <a:xfrm>
                <a:off x="2589" y="2496"/>
                <a:ext cx="34" cy="91"/>
              </a:xfrm>
              <a:custGeom>
                <a:avLst/>
                <a:gdLst>
                  <a:gd name="G0" fmla="+- 1 0 0"/>
                  <a:gd name="G1" fmla="+- 1 0 0"/>
                  <a:gd name="G2" fmla="+- 8 0 0"/>
                  <a:gd name="G3" fmla="*/ 1 65535 32768"/>
                  <a:gd name="T0" fmla="*/ 35 w 39"/>
                  <a:gd name="T1" fmla="*/ 0 h 96"/>
                  <a:gd name="T2" fmla="*/ 31 w 39"/>
                  <a:gd name="T3" fmla="*/ 28 h 96"/>
                  <a:gd name="T4" fmla="*/ 22 w 39"/>
                  <a:gd name="T5" fmla="*/ 60 h 96"/>
                  <a:gd name="T6" fmla="*/ 0 w 39"/>
                  <a:gd name="T7" fmla="*/ 92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9" h="96">
                    <a:moveTo>
                      <a:pt x="39" y="0"/>
                    </a:moveTo>
                    <a:lnTo>
                      <a:pt x="35" y="29"/>
                    </a:lnTo>
                    <a:lnTo>
                      <a:pt x="24" y="63"/>
                    </a:lnTo>
                    <a:lnTo>
                      <a:pt x="0" y="96"/>
                    </a:lnTo>
                  </a:path>
                </a:pathLst>
              </a:custGeom>
              <a:noFill/>
              <a:ln w="12600" cap="sq">
                <a:solidFill>
                  <a:srgbClr val="9933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CO"/>
              </a:p>
            </p:txBody>
          </p:sp>
          <p:sp>
            <p:nvSpPr>
              <p:cNvPr id="12301" name="Freeform 13"/>
              <p:cNvSpPr>
                <a:spLocks noChangeArrowheads="1"/>
              </p:cNvSpPr>
              <p:nvPr/>
            </p:nvSpPr>
            <p:spPr bwMode="auto">
              <a:xfrm>
                <a:off x="2696" y="2492"/>
                <a:ext cx="4" cy="95"/>
              </a:xfrm>
              <a:custGeom>
                <a:avLst/>
                <a:gdLst>
                  <a:gd name="G0" fmla="*/ 1 65411 25216"/>
                  <a:gd name="G1" fmla="+- 65509 0 0"/>
                  <a:gd name="G2" fmla="+- 8 0 0"/>
                  <a:gd name="G3" fmla="*/ 1 65535 32768"/>
                  <a:gd name="T0" fmla="*/ 4 w 9"/>
                  <a:gd name="T1" fmla="*/ 0 h 100"/>
                  <a:gd name="T2" fmla="*/ 5 w 9"/>
                  <a:gd name="T3" fmla="*/ 32 h 100"/>
                  <a:gd name="T4" fmla="*/ 0 w 9"/>
                  <a:gd name="T5" fmla="*/ 66 h 100"/>
                  <a:gd name="T6" fmla="*/ 2 w 9"/>
                  <a:gd name="T7" fmla="*/ 96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100">
                    <a:moveTo>
                      <a:pt x="7" y="0"/>
                    </a:moveTo>
                    <a:lnTo>
                      <a:pt x="9" y="33"/>
                    </a:lnTo>
                    <a:lnTo>
                      <a:pt x="0" y="69"/>
                    </a:lnTo>
                    <a:lnTo>
                      <a:pt x="4" y="100"/>
                    </a:lnTo>
                  </a:path>
                </a:pathLst>
              </a:custGeom>
              <a:noFill/>
              <a:ln w="12600" cap="sq">
                <a:solidFill>
                  <a:srgbClr val="9933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CO"/>
              </a:p>
            </p:txBody>
          </p:sp>
          <p:sp>
            <p:nvSpPr>
              <p:cNvPr id="12302" name="Freeform 14"/>
              <p:cNvSpPr>
                <a:spLocks noChangeArrowheads="1"/>
              </p:cNvSpPr>
              <p:nvPr/>
            </p:nvSpPr>
            <p:spPr bwMode="auto">
              <a:xfrm>
                <a:off x="2737" y="2488"/>
                <a:ext cx="6" cy="99"/>
              </a:xfrm>
              <a:custGeom>
                <a:avLst/>
                <a:gdLst>
                  <a:gd name="G0" fmla="*/ 1 0 0"/>
                  <a:gd name="T0" fmla="*/ 11 256 1"/>
                  <a:gd name="T1" fmla="*/ 0 256 1"/>
                  <a:gd name="G1" fmla="+- 0 T0 T1"/>
                  <a:gd name="G2" fmla="sin 69 G1"/>
                  <a:gd name="G3" fmla="+- 8 0 0"/>
                  <a:gd name="G4" fmla="*/ 1 65535 32768"/>
                  <a:gd name="T2" fmla="*/ 1 w 11"/>
                  <a:gd name="T3" fmla="*/ 0 h 104"/>
                  <a:gd name="T4" fmla="*/ 0 w 11"/>
                  <a:gd name="T5" fmla="*/ 32 h 104"/>
                  <a:gd name="T6" fmla="*/ 6 w 11"/>
                  <a:gd name="T7" fmla="*/ 66 h 104"/>
                  <a:gd name="T8" fmla="*/ 7 w 11"/>
                  <a:gd name="T9" fmla="*/ 100 h 104"/>
                </a:gdLst>
                <a:ahLst/>
                <a:cxnLst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04">
                    <a:moveTo>
                      <a:pt x="2" y="0"/>
                    </a:moveTo>
                    <a:lnTo>
                      <a:pt x="0" y="33"/>
                    </a:lnTo>
                    <a:lnTo>
                      <a:pt x="9" y="69"/>
                    </a:lnTo>
                    <a:lnTo>
                      <a:pt x="11" y="104"/>
                    </a:lnTo>
                  </a:path>
                </a:pathLst>
              </a:custGeom>
              <a:noFill/>
              <a:ln w="12600" cap="sq">
                <a:solidFill>
                  <a:srgbClr val="9933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CO"/>
              </a:p>
            </p:txBody>
          </p:sp>
          <p:sp>
            <p:nvSpPr>
              <p:cNvPr id="12303" name="Freeform 15"/>
              <p:cNvSpPr>
                <a:spLocks noChangeArrowheads="1"/>
              </p:cNvSpPr>
              <p:nvPr/>
            </p:nvSpPr>
            <p:spPr bwMode="auto">
              <a:xfrm>
                <a:off x="2559" y="2492"/>
                <a:ext cx="13" cy="110"/>
              </a:xfrm>
              <a:custGeom>
                <a:avLst/>
                <a:gdLst>
                  <a:gd name="G0" fmla="+- 1 0 0"/>
                  <a:gd name="G1" fmla="+- 63 0 0"/>
                  <a:gd name="G2" fmla="+- 8 0 0"/>
                  <a:gd name="G3" fmla="*/ 1 65535 32768"/>
                  <a:gd name="T0" fmla="*/ 14 w 18"/>
                  <a:gd name="T1" fmla="*/ 0 h 115"/>
                  <a:gd name="T2" fmla="*/ 11 w 18"/>
                  <a:gd name="T3" fmla="*/ 28 h 115"/>
                  <a:gd name="T4" fmla="*/ 2 w 18"/>
                  <a:gd name="T5" fmla="*/ 61 h 115"/>
                  <a:gd name="T6" fmla="*/ 0 w 18"/>
                  <a:gd name="T7" fmla="*/ 111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8" h="115">
                    <a:moveTo>
                      <a:pt x="18" y="0"/>
                    </a:moveTo>
                    <a:lnTo>
                      <a:pt x="14" y="29"/>
                    </a:lnTo>
                    <a:lnTo>
                      <a:pt x="3" y="63"/>
                    </a:lnTo>
                    <a:lnTo>
                      <a:pt x="0" y="115"/>
                    </a:lnTo>
                  </a:path>
                </a:pathLst>
              </a:custGeom>
              <a:noFill/>
              <a:ln w="12600" cap="sq">
                <a:solidFill>
                  <a:srgbClr val="9933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CO"/>
              </a:p>
            </p:txBody>
          </p:sp>
          <p:sp>
            <p:nvSpPr>
              <p:cNvPr id="12304" name="Freeform 16"/>
              <p:cNvSpPr>
                <a:spLocks noChangeArrowheads="1"/>
              </p:cNvSpPr>
              <p:nvPr/>
            </p:nvSpPr>
            <p:spPr bwMode="auto">
              <a:xfrm>
                <a:off x="2646" y="2498"/>
                <a:ext cx="13" cy="95"/>
              </a:xfrm>
              <a:custGeom>
                <a:avLst/>
                <a:gdLst>
                  <a:gd name="G0" fmla="*/ 1 0 0"/>
                  <a:gd name="G1" fmla="+- 1 0 0"/>
                  <a:gd name="G2" fmla="+- 98 0 0"/>
                  <a:gd name="G3" fmla="*/ 1 16385 2"/>
                  <a:gd name="G4" fmla="*/ 1 32768 5"/>
                  <a:gd name="T0" fmla="*/ 10 w 18"/>
                  <a:gd name="T1" fmla="*/ 0 h 100"/>
                  <a:gd name="T2" fmla="*/ 7 w 18"/>
                  <a:gd name="T3" fmla="*/ 28 h 100"/>
                  <a:gd name="T4" fmla="*/ 14 w 18"/>
                  <a:gd name="T5" fmla="*/ 50 h 100"/>
                  <a:gd name="T6" fmla="*/ 7 w 18"/>
                  <a:gd name="T7" fmla="*/ 87 h 100"/>
                  <a:gd name="T8" fmla="*/ 0 w 18"/>
                  <a:gd name="T9" fmla="*/ 96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100">
                    <a:moveTo>
                      <a:pt x="13" y="0"/>
                    </a:moveTo>
                    <a:lnTo>
                      <a:pt x="9" y="29"/>
                    </a:lnTo>
                    <a:lnTo>
                      <a:pt x="18" y="52"/>
                    </a:lnTo>
                    <a:lnTo>
                      <a:pt x="9" y="91"/>
                    </a:lnTo>
                    <a:lnTo>
                      <a:pt x="0" y="100"/>
                    </a:lnTo>
                  </a:path>
                </a:pathLst>
              </a:custGeom>
              <a:noFill/>
              <a:ln w="12600" cap="sq">
                <a:solidFill>
                  <a:srgbClr val="9933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CO"/>
              </a:p>
            </p:txBody>
          </p:sp>
          <p:sp>
            <p:nvSpPr>
              <p:cNvPr id="12305" name="Freeform 17"/>
              <p:cNvSpPr>
                <a:spLocks noChangeArrowheads="1"/>
              </p:cNvSpPr>
              <p:nvPr/>
            </p:nvSpPr>
            <p:spPr bwMode="auto">
              <a:xfrm>
                <a:off x="2493" y="2486"/>
                <a:ext cx="25" cy="106"/>
              </a:xfrm>
              <a:custGeom>
                <a:avLst/>
                <a:gdLst>
                  <a:gd name="G0" fmla="+- 1 0 0"/>
                  <a:gd name="G1" fmla="*/ 1 0 0"/>
                  <a:gd name="G2" fmla="+- 8 0 0"/>
                  <a:gd name="G3" fmla="*/ 1 65535 32768"/>
                  <a:gd name="T0" fmla="*/ 26 w 30"/>
                  <a:gd name="T1" fmla="*/ 0 h 111"/>
                  <a:gd name="T2" fmla="*/ 23 w 30"/>
                  <a:gd name="T3" fmla="*/ 28 h 111"/>
                  <a:gd name="T4" fmla="*/ 5 w 30"/>
                  <a:gd name="T5" fmla="*/ 65 h 111"/>
                  <a:gd name="T6" fmla="*/ 0 w 30"/>
                  <a:gd name="T7" fmla="*/ 10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0" h="111">
                    <a:moveTo>
                      <a:pt x="30" y="0"/>
                    </a:moveTo>
                    <a:lnTo>
                      <a:pt x="26" y="29"/>
                    </a:lnTo>
                    <a:lnTo>
                      <a:pt x="6" y="67"/>
                    </a:lnTo>
                    <a:lnTo>
                      <a:pt x="0" y="111"/>
                    </a:lnTo>
                  </a:path>
                </a:pathLst>
              </a:custGeom>
              <a:noFill/>
              <a:ln w="12600" cap="sq">
                <a:solidFill>
                  <a:srgbClr val="9933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CO"/>
              </a:p>
            </p:txBody>
          </p:sp>
          <p:sp>
            <p:nvSpPr>
              <p:cNvPr id="12306" name="Freeform 18"/>
              <p:cNvSpPr>
                <a:spLocks noChangeArrowheads="1"/>
              </p:cNvSpPr>
              <p:nvPr/>
            </p:nvSpPr>
            <p:spPr bwMode="auto">
              <a:xfrm>
                <a:off x="2555" y="2724"/>
                <a:ext cx="10" cy="98"/>
              </a:xfrm>
              <a:custGeom>
                <a:avLst/>
                <a:gdLst>
                  <a:gd name="G0" fmla="+- 29 0 0"/>
                  <a:gd name="G1" fmla="+- 65497 0 0"/>
                  <a:gd name="G2" fmla="+- 8 0 0"/>
                  <a:gd name="G3" fmla="*/ 1 65535 32768"/>
                  <a:gd name="T0" fmla="*/ 11 w 15"/>
                  <a:gd name="T1" fmla="*/ 0 h 103"/>
                  <a:gd name="T2" fmla="*/ 8 w 15"/>
                  <a:gd name="T3" fmla="*/ 28 h 103"/>
                  <a:gd name="T4" fmla="*/ 0 w 15"/>
                  <a:gd name="T5" fmla="*/ 61 h 103"/>
                  <a:gd name="T6" fmla="*/ 1 w 15"/>
                  <a:gd name="T7" fmla="*/ 99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" h="103">
                    <a:moveTo>
                      <a:pt x="15" y="0"/>
                    </a:moveTo>
                    <a:lnTo>
                      <a:pt x="11" y="29"/>
                    </a:lnTo>
                    <a:lnTo>
                      <a:pt x="0" y="63"/>
                    </a:lnTo>
                    <a:lnTo>
                      <a:pt x="1" y="103"/>
                    </a:lnTo>
                  </a:path>
                </a:pathLst>
              </a:custGeom>
              <a:noFill/>
              <a:ln w="12600" cap="sq">
                <a:solidFill>
                  <a:srgbClr val="9933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CO"/>
              </a:p>
            </p:txBody>
          </p:sp>
          <p:sp>
            <p:nvSpPr>
              <p:cNvPr id="12307" name="Freeform 19"/>
              <p:cNvSpPr>
                <a:spLocks noChangeArrowheads="1"/>
              </p:cNvSpPr>
              <p:nvPr/>
            </p:nvSpPr>
            <p:spPr bwMode="auto">
              <a:xfrm>
                <a:off x="2640" y="2712"/>
                <a:ext cx="12" cy="100"/>
              </a:xfrm>
              <a:custGeom>
                <a:avLst/>
                <a:gdLst>
                  <a:gd name="G0" fmla="+- 1 0 0"/>
                  <a:gd name="G1" fmla="*/ 1 63 2"/>
                  <a:gd name="G2" fmla="+- 8 0 0"/>
                  <a:gd name="G3" fmla="*/ 1 65535 32768"/>
                  <a:gd name="T0" fmla="*/ 13 w 17"/>
                  <a:gd name="T1" fmla="*/ 0 h 105"/>
                  <a:gd name="T2" fmla="*/ 0 w 17"/>
                  <a:gd name="T3" fmla="*/ 29 h 105"/>
                  <a:gd name="T4" fmla="*/ 2 w 17"/>
                  <a:gd name="T5" fmla="*/ 61 h 105"/>
                  <a:gd name="T6" fmla="*/ 0 w 17"/>
                  <a:gd name="T7" fmla="*/ 101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7" h="105">
                    <a:moveTo>
                      <a:pt x="17" y="0"/>
                    </a:moveTo>
                    <a:lnTo>
                      <a:pt x="0" y="30"/>
                    </a:lnTo>
                    <a:lnTo>
                      <a:pt x="2" y="63"/>
                    </a:lnTo>
                    <a:lnTo>
                      <a:pt x="0" y="105"/>
                    </a:lnTo>
                  </a:path>
                </a:pathLst>
              </a:custGeom>
              <a:noFill/>
              <a:ln w="12600" cap="sq">
                <a:solidFill>
                  <a:srgbClr val="9933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CO"/>
              </a:p>
            </p:txBody>
          </p:sp>
          <p:sp>
            <p:nvSpPr>
              <p:cNvPr id="12308" name="Freeform 20"/>
              <p:cNvSpPr>
                <a:spLocks noChangeArrowheads="1"/>
              </p:cNvSpPr>
              <p:nvPr/>
            </p:nvSpPr>
            <p:spPr bwMode="auto">
              <a:xfrm>
                <a:off x="2591" y="2742"/>
                <a:ext cx="10" cy="74"/>
              </a:xfrm>
              <a:custGeom>
                <a:avLst/>
                <a:gdLst>
                  <a:gd name="G0" fmla="+- 34 0 0"/>
                  <a:gd name="G1" fmla="+- 65516 0 0"/>
                  <a:gd name="G2" fmla="+- 8 0 0"/>
                  <a:gd name="G3" fmla="*/ 1 65535 32768"/>
                  <a:gd name="T0" fmla="*/ 11 w 15"/>
                  <a:gd name="T1" fmla="*/ 0 h 79"/>
                  <a:gd name="T2" fmla="*/ 3 w 15"/>
                  <a:gd name="T3" fmla="*/ 32 h 79"/>
                  <a:gd name="T4" fmla="*/ 0 w 15"/>
                  <a:gd name="T5" fmla="*/ 52 h 79"/>
                  <a:gd name="T6" fmla="*/ 3 w 15"/>
                  <a:gd name="T7" fmla="*/ 75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" h="79">
                    <a:moveTo>
                      <a:pt x="15" y="0"/>
                    </a:moveTo>
                    <a:lnTo>
                      <a:pt x="4" y="34"/>
                    </a:lnTo>
                    <a:lnTo>
                      <a:pt x="0" y="55"/>
                    </a:lnTo>
                    <a:lnTo>
                      <a:pt x="4" y="79"/>
                    </a:lnTo>
                  </a:path>
                </a:pathLst>
              </a:custGeom>
              <a:noFill/>
              <a:ln w="12600" cap="sq">
                <a:solidFill>
                  <a:srgbClr val="9933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CO"/>
              </a:p>
            </p:txBody>
          </p:sp>
          <p:sp>
            <p:nvSpPr>
              <p:cNvPr id="12309" name="Freeform 21"/>
              <p:cNvSpPr>
                <a:spLocks noChangeArrowheads="1"/>
              </p:cNvSpPr>
              <p:nvPr/>
            </p:nvSpPr>
            <p:spPr bwMode="auto">
              <a:xfrm>
                <a:off x="2666" y="2706"/>
                <a:ext cx="21" cy="106"/>
              </a:xfrm>
              <a:custGeom>
                <a:avLst/>
                <a:gdLst>
                  <a:gd name="G0" fmla="+- 1 0 0"/>
                  <a:gd name="G1" fmla="*/ 1 0 0"/>
                  <a:gd name="G2" fmla="+- 8 0 0"/>
                  <a:gd name="G3" fmla="*/ 1 65535 32768"/>
                  <a:gd name="T0" fmla="*/ 18 w 26"/>
                  <a:gd name="T1" fmla="*/ 0 h 111"/>
                  <a:gd name="T2" fmla="*/ 22 w 26"/>
                  <a:gd name="T3" fmla="*/ 28 h 111"/>
                  <a:gd name="T4" fmla="*/ 13 w 26"/>
                  <a:gd name="T5" fmla="*/ 61 h 111"/>
                  <a:gd name="T6" fmla="*/ 0 w 26"/>
                  <a:gd name="T7" fmla="*/ 10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6" h="111">
                    <a:moveTo>
                      <a:pt x="21" y="0"/>
                    </a:moveTo>
                    <a:lnTo>
                      <a:pt x="26" y="29"/>
                    </a:lnTo>
                    <a:lnTo>
                      <a:pt x="15" y="63"/>
                    </a:lnTo>
                    <a:lnTo>
                      <a:pt x="0" y="111"/>
                    </a:lnTo>
                  </a:path>
                </a:pathLst>
              </a:custGeom>
              <a:noFill/>
              <a:ln w="12600" cap="sq">
                <a:solidFill>
                  <a:srgbClr val="9933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CO"/>
              </a:p>
            </p:txBody>
          </p:sp>
          <p:sp>
            <p:nvSpPr>
              <p:cNvPr id="12310" name="Freeform 22"/>
              <p:cNvSpPr>
                <a:spLocks noChangeArrowheads="1"/>
              </p:cNvSpPr>
              <p:nvPr/>
            </p:nvSpPr>
            <p:spPr bwMode="auto">
              <a:xfrm>
                <a:off x="2733" y="2705"/>
                <a:ext cx="6" cy="101"/>
              </a:xfrm>
              <a:custGeom>
                <a:avLst/>
                <a:gdLst>
                  <a:gd name="G0" fmla="*/ 1 0 0"/>
                  <a:gd name="G1" fmla="+- 65503 0 0"/>
                  <a:gd name="G2" fmla="+- 8 0 0"/>
                  <a:gd name="G3" fmla="*/ 1 65535 32768"/>
                  <a:gd name="T0" fmla="*/ 7 w 11"/>
                  <a:gd name="T1" fmla="*/ 0 h 106"/>
                  <a:gd name="T2" fmla="*/ 4 w 11"/>
                  <a:gd name="T3" fmla="*/ 28 h 106"/>
                  <a:gd name="T4" fmla="*/ 0 w 11"/>
                  <a:gd name="T5" fmla="*/ 68 h 106"/>
                  <a:gd name="T6" fmla="*/ 1 w 11"/>
                  <a:gd name="T7" fmla="*/ 102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106">
                    <a:moveTo>
                      <a:pt x="11" y="0"/>
                    </a:moveTo>
                    <a:lnTo>
                      <a:pt x="7" y="29"/>
                    </a:lnTo>
                    <a:lnTo>
                      <a:pt x="0" y="71"/>
                    </a:lnTo>
                    <a:lnTo>
                      <a:pt x="2" y="106"/>
                    </a:lnTo>
                  </a:path>
                </a:pathLst>
              </a:custGeom>
              <a:noFill/>
              <a:ln w="12600" cap="sq">
                <a:solidFill>
                  <a:srgbClr val="9933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CO"/>
              </a:p>
            </p:txBody>
          </p:sp>
          <p:sp>
            <p:nvSpPr>
              <p:cNvPr id="12311" name="Freeform 23"/>
              <p:cNvSpPr>
                <a:spLocks noChangeArrowheads="1"/>
              </p:cNvSpPr>
              <p:nvPr/>
            </p:nvSpPr>
            <p:spPr bwMode="auto">
              <a:xfrm>
                <a:off x="2751" y="2701"/>
                <a:ext cx="9" cy="105"/>
              </a:xfrm>
              <a:custGeom>
                <a:avLst/>
                <a:gdLst>
                  <a:gd name="G0" fmla="+- 65517 0 0"/>
                  <a:gd name="G1" fmla="*/ 1 0 0"/>
                  <a:gd name="G2" fmla="*/ 1 35987 55552"/>
                  <a:gd name="G3" fmla="*/ G2 1 180"/>
                  <a:gd name="G4" fmla="*/ G1 1 G3"/>
                  <a:gd name="G5" fmla="+- 8 0 0"/>
                  <a:gd name="G6" fmla="*/ 1 65535 32768"/>
                  <a:gd name="T0" fmla="*/ 10 w 14"/>
                  <a:gd name="T1" fmla="*/ 0 h 110"/>
                  <a:gd name="T2" fmla="*/ 7 w 14"/>
                  <a:gd name="T3" fmla="*/ 28 h 110"/>
                  <a:gd name="T4" fmla="*/ 6 w 14"/>
                  <a:gd name="T5" fmla="*/ 72 h 110"/>
                  <a:gd name="T6" fmla="*/ 0 w 14"/>
                  <a:gd name="T7" fmla="*/ 106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" h="110">
                    <a:moveTo>
                      <a:pt x="14" y="0"/>
                    </a:moveTo>
                    <a:lnTo>
                      <a:pt x="10" y="29"/>
                    </a:lnTo>
                    <a:lnTo>
                      <a:pt x="8" y="75"/>
                    </a:lnTo>
                    <a:lnTo>
                      <a:pt x="0" y="110"/>
                    </a:lnTo>
                  </a:path>
                </a:pathLst>
              </a:custGeom>
              <a:noFill/>
              <a:ln w="12600" cap="sq">
                <a:solidFill>
                  <a:srgbClr val="9933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CO"/>
              </a:p>
            </p:txBody>
          </p:sp>
          <p:sp>
            <p:nvSpPr>
              <p:cNvPr id="12312" name="Freeform 24"/>
              <p:cNvSpPr>
                <a:spLocks noChangeArrowheads="1"/>
              </p:cNvSpPr>
              <p:nvPr/>
            </p:nvSpPr>
            <p:spPr bwMode="auto">
              <a:xfrm>
                <a:off x="2787" y="2701"/>
                <a:ext cx="12" cy="100"/>
              </a:xfrm>
              <a:custGeom>
                <a:avLst/>
                <a:gdLst>
                  <a:gd name="G0" fmla="+- 1 0 0"/>
                  <a:gd name="G1" fmla="*/ 1 65 2"/>
                  <a:gd name="G2" fmla="+- 8 0 0"/>
                  <a:gd name="G3" fmla="*/ 1 65535 32768"/>
                  <a:gd name="T0" fmla="*/ 13 w 17"/>
                  <a:gd name="T1" fmla="*/ 0 h 105"/>
                  <a:gd name="T2" fmla="*/ 0 w 17"/>
                  <a:gd name="T3" fmla="*/ 28 h 105"/>
                  <a:gd name="T4" fmla="*/ 2 w 17"/>
                  <a:gd name="T5" fmla="*/ 61 h 105"/>
                  <a:gd name="T6" fmla="*/ 2 w 17"/>
                  <a:gd name="T7" fmla="*/ 101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7" h="105">
                    <a:moveTo>
                      <a:pt x="17" y="0"/>
                    </a:moveTo>
                    <a:lnTo>
                      <a:pt x="0" y="29"/>
                    </a:lnTo>
                    <a:lnTo>
                      <a:pt x="2" y="63"/>
                    </a:lnTo>
                    <a:lnTo>
                      <a:pt x="2" y="105"/>
                    </a:lnTo>
                  </a:path>
                </a:pathLst>
              </a:custGeom>
              <a:noFill/>
              <a:ln w="12600" cap="sq">
                <a:solidFill>
                  <a:srgbClr val="9933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CO"/>
              </a:p>
            </p:txBody>
          </p:sp>
          <p:sp>
            <p:nvSpPr>
              <p:cNvPr id="12313" name="Freeform 25"/>
              <p:cNvSpPr>
                <a:spLocks noChangeArrowheads="1"/>
              </p:cNvSpPr>
              <p:nvPr/>
            </p:nvSpPr>
            <p:spPr bwMode="auto">
              <a:xfrm>
                <a:off x="2828" y="2701"/>
                <a:ext cx="4" cy="96"/>
              </a:xfrm>
              <a:custGeom>
                <a:avLst/>
                <a:gdLst>
                  <a:gd name="G0" fmla="*/ 1 0 0"/>
                  <a:gd name="G1" fmla="*/ 1 0 0"/>
                  <a:gd name="G2" fmla="sin G0 G1"/>
                  <a:gd name="G3" fmla="+- 61 0 0"/>
                  <a:gd name="G4" fmla="+- 8 0 0"/>
                  <a:gd name="G5" fmla="*/ 1 65535 32768"/>
                  <a:gd name="T0" fmla="*/ 5 w 9"/>
                  <a:gd name="T1" fmla="*/ 0 h 101"/>
                  <a:gd name="T2" fmla="*/ 0 w 9"/>
                  <a:gd name="T3" fmla="*/ 23 h 101"/>
                  <a:gd name="T4" fmla="*/ 2 w 9"/>
                  <a:gd name="T5" fmla="*/ 59 h 101"/>
                  <a:gd name="T6" fmla="*/ 1 w 9"/>
                  <a:gd name="T7" fmla="*/ 97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101">
                    <a:moveTo>
                      <a:pt x="9" y="0"/>
                    </a:moveTo>
                    <a:lnTo>
                      <a:pt x="0" y="24"/>
                    </a:lnTo>
                    <a:lnTo>
                      <a:pt x="3" y="61"/>
                    </a:lnTo>
                    <a:lnTo>
                      <a:pt x="1" y="101"/>
                    </a:lnTo>
                  </a:path>
                </a:pathLst>
              </a:custGeom>
              <a:noFill/>
              <a:ln w="12600" cap="sq">
                <a:solidFill>
                  <a:srgbClr val="9933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CO"/>
              </a:p>
            </p:txBody>
          </p:sp>
          <p:sp>
            <p:nvSpPr>
              <p:cNvPr id="12314" name="Freeform 26"/>
              <p:cNvSpPr>
                <a:spLocks noChangeArrowheads="1"/>
              </p:cNvSpPr>
              <p:nvPr/>
            </p:nvSpPr>
            <p:spPr bwMode="auto">
              <a:xfrm>
                <a:off x="2856" y="2719"/>
                <a:ext cx="16" cy="75"/>
              </a:xfrm>
              <a:custGeom>
                <a:avLst/>
                <a:gdLst>
                  <a:gd name="G0" fmla="+- 1 0 0"/>
                  <a:gd name="G1" fmla="+- 65508 0 0"/>
                  <a:gd name="G2" fmla="+- 8 0 0"/>
                  <a:gd name="G3" fmla="*/ 1 65535 32768"/>
                  <a:gd name="T0" fmla="*/ 0 w 21"/>
                  <a:gd name="T1" fmla="*/ 0 h 80"/>
                  <a:gd name="T2" fmla="*/ 17 w 21"/>
                  <a:gd name="T3" fmla="*/ 19 h 80"/>
                  <a:gd name="T4" fmla="*/ 11 w 21"/>
                  <a:gd name="T5" fmla="*/ 42 h 80"/>
                  <a:gd name="T6" fmla="*/ 6 w 21"/>
                  <a:gd name="T7" fmla="*/ 76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" h="80">
                    <a:moveTo>
                      <a:pt x="0" y="0"/>
                    </a:moveTo>
                    <a:lnTo>
                      <a:pt x="21" y="20"/>
                    </a:lnTo>
                    <a:lnTo>
                      <a:pt x="14" y="44"/>
                    </a:lnTo>
                    <a:lnTo>
                      <a:pt x="8" y="80"/>
                    </a:lnTo>
                  </a:path>
                </a:pathLst>
              </a:custGeom>
              <a:noFill/>
              <a:ln w="12600" cap="sq">
                <a:solidFill>
                  <a:srgbClr val="9933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CO"/>
              </a:p>
            </p:txBody>
          </p:sp>
          <p:sp>
            <p:nvSpPr>
              <p:cNvPr id="12315" name="Freeform 27"/>
              <p:cNvSpPr>
                <a:spLocks noChangeArrowheads="1"/>
              </p:cNvSpPr>
              <p:nvPr/>
            </p:nvSpPr>
            <p:spPr bwMode="auto">
              <a:xfrm>
                <a:off x="2775" y="2489"/>
                <a:ext cx="15" cy="86"/>
              </a:xfrm>
              <a:custGeom>
                <a:avLst/>
                <a:gdLst>
                  <a:gd name="G0" fmla="+- 1 0 0"/>
                  <a:gd name="G1" fmla="+- 65497 0 0"/>
                  <a:gd name="G2" fmla="+- 8 0 0"/>
                  <a:gd name="G3" fmla="*/ 1 65535 32768"/>
                  <a:gd name="T0" fmla="*/ 16 w 20"/>
                  <a:gd name="T1" fmla="*/ 0 h 91"/>
                  <a:gd name="T2" fmla="*/ 13 w 20"/>
                  <a:gd name="T3" fmla="*/ 28 h 91"/>
                  <a:gd name="T4" fmla="*/ 0 w 20"/>
                  <a:gd name="T5" fmla="*/ 50 h 91"/>
                  <a:gd name="T6" fmla="*/ 0 w 20"/>
                  <a:gd name="T7" fmla="*/ 87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91">
                    <a:moveTo>
                      <a:pt x="20" y="0"/>
                    </a:moveTo>
                    <a:lnTo>
                      <a:pt x="16" y="29"/>
                    </a:lnTo>
                    <a:lnTo>
                      <a:pt x="0" y="52"/>
                    </a:lnTo>
                    <a:lnTo>
                      <a:pt x="0" y="91"/>
                    </a:lnTo>
                  </a:path>
                </a:pathLst>
              </a:custGeom>
              <a:noFill/>
              <a:ln w="12600" cap="sq">
                <a:solidFill>
                  <a:srgbClr val="9933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CO"/>
              </a:p>
            </p:txBody>
          </p:sp>
          <p:sp>
            <p:nvSpPr>
              <p:cNvPr id="12316" name="Freeform 28"/>
              <p:cNvSpPr>
                <a:spLocks noChangeArrowheads="1"/>
              </p:cNvSpPr>
              <p:nvPr/>
            </p:nvSpPr>
            <p:spPr bwMode="auto">
              <a:xfrm>
                <a:off x="2808" y="2498"/>
                <a:ext cx="23" cy="83"/>
              </a:xfrm>
              <a:custGeom>
                <a:avLst/>
                <a:gdLst>
                  <a:gd name="G0" fmla="+- 1 0 0"/>
                  <a:gd name="G1" fmla="*/ 1 0 0"/>
                  <a:gd name="G2" fmla="sin 52 G1"/>
                  <a:gd name="G3" fmla="+- 8 0 0"/>
                  <a:gd name="G4" fmla="*/ 1 65535 32768"/>
                  <a:gd name="T0" fmla="*/ 24 w 28"/>
                  <a:gd name="T1" fmla="*/ 0 h 88"/>
                  <a:gd name="T2" fmla="*/ 21 w 28"/>
                  <a:gd name="T3" fmla="*/ 28 h 88"/>
                  <a:gd name="T4" fmla="*/ 8 w 28"/>
                  <a:gd name="T5" fmla="*/ 50 h 88"/>
                  <a:gd name="T6" fmla="*/ 0 w 28"/>
                  <a:gd name="T7" fmla="*/ 84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88">
                    <a:moveTo>
                      <a:pt x="28" y="0"/>
                    </a:moveTo>
                    <a:lnTo>
                      <a:pt x="24" y="29"/>
                    </a:lnTo>
                    <a:lnTo>
                      <a:pt x="9" y="52"/>
                    </a:lnTo>
                    <a:lnTo>
                      <a:pt x="0" y="88"/>
                    </a:lnTo>
                  </a:path>
                </a:pathLst>
              </a:custGeom>
              <a:noFill/>
              <a:ln w="12600" cap="sq">
                <a:solidFill>
                  <a:srgbClr val="9933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CO"/>
              </a:p>
            </p:txBody>
          </p:sp>
          <p:sp>
            <p:nvSpPr>
              <p:cNvPr id="12317" name="Freeform 29"/>
              <p:cNvSpPr>
                <a:spLocks noChangeArrowheads="1"/>
              </p:cNvSpPr>
              <p:nvPr/>
            </p:nvSpPr>
            <p:spPr bwMode="auto">
              <a:xfrm>
                <a:off x="2856" y="2506"/>
                <a:ext cx="14" cy="102"/>
              </a:xfrm>
              <a:custGeom>
                <a:avLst/>
                <a:gdLst>
                  <a:gd name="G0" fmla="+- 1 0 0"/>
                  <a:gd name="G1" fmla="*/ 1 0 0"/>
                  <a:gd name="G2" fmla="+- 8 0 0"/>
                  <a:gd name="G3" fmla="*/ 1 65535 32768"/>
                  <a:gd name="T0" fmla="*/ 15 w 19"/>
                  <a:gd name="T1" fmla="*/ 0 h 107"/>
                  <a:gd name="T2" fmla="*/ 12 w 19"/>
                  <a:gd name="T3" fmla="*/ 28 h 107"/>
                  <a:gd name="T4" fmla="*/ 3 w 19"/>
                  <a:gd name="T5" fmla="*/ 61 h 107"/>
                  <a:gd name="T6" fmla="*/ 0 w 19"/>
                  <a:gd name="T7" fmla="*/ 103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107">
                    <a:moveTo>
                      <a:pt x="19" y="0"/>
                    </a:moveTo>
                    <a:lnTo>
                      <a:pt x="15" y="29"/>
                    </a:lnTo>
                    <a:lnTo>
                      <a:pt x="4" y="63"/>
                    </a:lnTo>
                    <a:lnTo>
                      <a:pt x="0" y="107"/>
                    </a:lnTo>
                  </a:path>
                </a:pathLst>
              </a:custGeom>
              <a:noFill/>
              <a:ln w="12600" cap="sq">
                <a:solidFill>
                  <a:srgbClr val="9933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CO"/>
              </a:p>
            </p:txBody>
          </p:sp>
          <p:sp>
            <p:nvSpPr>
              <p:cNvPr id="12318" name="Freeform 30"/>
              <p:cNvSpPr>
                <a:spLocks noChangeArrowheads="1"/>
              </p:cNvSpPr>
              <p:nvPr/>
            </p:nvSpPr>
            <p:spPr bwMode="auto">
              <a:xfrm>
                <a:off x="2898" y="2514"/>
                <a:ext cx="23" cy="94"/>
              </a:xfrm>
              <a:custGeom>
                <a:avLst/>
                <a:gdLst>
                  <a:gd name="G0" fmla="+- 1 0 0"/>
                  <a:gd name="G1" fmla="+- 65506 0 0"/>
                  <a:gd name="G2" fmla="+- 8 0 0"/>
                  <a:gd name="G3" fmla="*/ 1 65535 32768"/>
                  <a:gd name="T0" fmla="*/ 24 w 28"/>
                  <a:gd name="T1" fmla="*/ 0 h 99"/>
                  <a:gd name="T2" fmla="*/ 5 w 28"/>
                  <a:gd name="T3" fmla="*/ 29 h 99"/>
                  <a:gd name="T4" fmla="*/ 0 w 28"/>
                  <a:gd name="T5" fmla="*/ 63 h 99"/>
                  <a:gd name="T6" fmla="*/ 3 w 28"/>
                  <a:gd name="T7" fmla="*/ 95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99">
                    <a:moveTo>
                      <a:pt x="28" y="0"/>
                    </a:moveTo>
                    <a:lnTo>
                      <a:pt x="6" y="30"/>
                    </a:lnTo>
                    <a:lnTo>
                      <a:pt x="0" y="66"/>
                    </a:lnTo>
                    <a:lnTo>
                      <a:pt x="3" y="99"/>
                    </a:lnTo>
                  </a:path>
                </a:pathLst>
              </a:custGeom>
              <a:noFill/>
              <a:ln w="12600" cap="sq">
                <a:solidFill>
                  <a:srgbClr val="9933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CO"/>
              </a:p>
            </p:txBody>
          </p:sp>
          <p:sp>
            <p:nvSpPr>
              <p:cNvPr id="12319" name="Freeform 31"/>
              <p:cNvSpPr>
                <a:spLocks noChangeArrowheads="1"/>
              </p:cNvSpPr>
              <p:nvPr/>
            </p:nvSpPr>
            <p:spPr bwMode="auto">
              <a:xfrm>
                <a:off x="2904" y="2698"/>
                <a:ext cx="4" cy="96"/>
              </a:xfrm>
              <a:custGeom>
                <a:avLst/>
                <a:gdLst>
                  <a:gd name="G0" fmla="+- 65512 0 0"/>
                  <a:gd name="T0" fmla="*/ 5 256 1"/>
                  <a:gd name="T1" fmla="*/ 0 256 1"/>
                  <a:gd name="G1" fmla="+- 0 T0 T1"/>
                  <a:gd name="G2" fmla="sin 61 G1"/>
                  <a:gd name="G3" fmla="+- 8 0 0"/>
                  <a:gd name="G4" fmla="*/ 1 65535 32768"/>
                  <a:gd name="T2" fmla="*/ 0 w 9"/>
                  <a:gd name="T3" fmla="*/ 0 h 101"/>
                  <a:gd name="T4" fmla="*/ 3 w 9"/>
                  <a:gd name="T5" fmla="*/ 29 h 101"/>
                  <a:gd name="T6" fmla="*/ 5 w 9"/>
                  <a:gd name="T7" fmla="*/ 59 h 101"/>
                  <a:gd name="T8" fmla="*/ 3 w 9"/>
                  <a:gd name="T9" fmla="*/ 97 h 101"/>
                </a:gdLst>
                <a:ahLst/>
                <a:cxnLst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01">
                    <a:moveTo>
                      <a:pt x="0" y="0"/>
                    </a:moveTo>
                    <a:lnTo>
                      <a:pt x="6" y="30"/>
                    </a:lnTo>
                    <a:lnTo>
                      <a:pt x="9" y="61"/>
                    </a:lnTo>
                    <a:lnTo>
                      <a:pt x="5" y="101"/>
                    </a:lnTo>
                  </a:path>
                </a:pathLst>
              </a:custGeom>
              <a:noFill/>
              <a:ln w="12600" cap="sq">
                <a:solidFill>
                  <a:srgbClr val="9933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CO"/>
              </a:p>
            </p:txBody>
          </p:sp>
          <p:sp>
            <p:nvSpPr>
              <p:cNvPr id="12320" name="Freeform 32"/>
              <p:cNvSpPr>
                <a:spLocks noChangeArrowheads="1"/>
              </p:cNvSpPr>
              <p:nvPr/>
            </p:nvSpPr>
            <p:spPr bwMode="auto">
              <a:xfrm>
                <a:off x="2935" y="2519"/>
                <a:ext cx="25" cy="106"/>
              </a:xfrm>
              <a:custGeom>
                <a:avLst/>
                <a:gdLst>
                  <a:gd name="G0" fmla="+- 1 0 0"/>
                  <a:gd name="G1" fmla="+- 36 0 0"/>
                  <a:gd name="G2" fmla="+- 8 0 0"/>
                  <a:gd name="G3" fmla="*/ 1 65535 32768"/>
                  <a:gd name="T0" fmla="*/ 26 w 30"/>
                  <a:gd name="T1" fmla="*/ 0 h 111"/>
                  <a:gd name="T2" fmla="*/ 12 w 30"/>
                  <a:gd name="T3" fmla="*/ 23 h 111"/>
                  <a:gd name="T4" fmla="*/ 2 w 30"/>
                  <a:gd name="T5" fmla="*/ 69 h 111"/>
                  <a:gd name="T6" fmla="*/ 0 w 30"/>
                  <a:gd name="T7" fmla="*/ 10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0" h="111">
                    <a:moveTo>
                      <a:pt x="30" y="0"/>
                    </a:moveTo>
                    <a:lnTo>
                      <a:pt x="14" y="24"/>
                    </a:lnTo>
                    <a:lnTo>
                      <a:pt x="2" y="72"/>
                    </a:lnTo>
                    <a:lnTo>
                      <a:pt x="0" y="111"/>
                    </a:lnTo>
                  </a:path>
                </a:pathLst>
              </a:custGeom>
              <a:noFill/>
              <a:ln w="12600" cap="sq">
                <a:solidFill>
                  <a:srgbClr val="9933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CO"/>
              </a:p>
            </p:txBody>
          </p:sp>
          <p:sp>
            <p:nvSpPr>
              <p:cNvPr id="12321" name="Freeform 33"/>
              <p:cNvSpPr>
                <a:spLocks noChangeArrowheads="1"/>
              </p:cNvSpPr>
              <p:nvPr/>
            </p:nvSpPr>
            <p:spPr bwMode="auto">
              <a:xfrm>
                <a:off x="2982" y="2521"/>
                <a:ext cx="29" cy="87"/>
              </a:xfrm>
              <a:custGeom>
                <a:avLst/>
                <a:gdLst>
                  <a:gd name="G0" fmla="+- 1 0 0"/>
                  <a:gd name="G1" fmla="+- 1 0 0"/>
                  <a:gd name="G2" fmla="+- 8 0 0"/>
                  <a:gd name="G3" fmla="*/ 1 65535 32768"/>
                  <a:gd name="T0" fmla="*/ 30 w 34"/>
                  <a:gd name="T1" fmla="*/ 0 h 92"/>
                  <a:gd name="T2" fmla="*/ 26 w 34"/>
                  <a:gd name="T3" fmla="*/ 28 h 92"/>
                  <a:gd name="T4" fmla="*/ 17 w 34"/>
                  <a:gd name="T5" fmla="*/ 60 h 92"/>
                  <a:gd name="T6" fmla="*/ 0 w 34"/>
                  <a:gd name="T7" fmla="*/ 88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4" h="92">
                    <a:moveTo>
                      <a:pt x="34" y="0"/>
                    </a:moveTo>
                    <a:lnTo>
                      <a:pt x="30" y="29"/>
                    </a:lnTo>
                    <a:lnTo>
                      <a:pt x="19" y="63"/>
                    </a:lnTo>
                    <a:lnTo>
                      <a:pt x="0" y="92"/>
                    </a:lnTo>
                  </a:path>
                </a:pathLst>
              </a:custGeom>
              <a:noFill/>
              <a:ln w="12600" cap="sq">
                <a:solidFill>
                  <a:srgbClr val="9933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CO"/>
              </a:p>
            </p:txBody>
          </p:sp>
          <p:sp>
            <p:nvSpPr>
              <p:cNvPr id="12322" name="Freeform 34"/>
              <p:cNvSpPr>
                <a:spLocks noChangeArrowheads="1"/>
              </p:cNvSpPr>
              <p:nvPr/>
            </p:nvSpPr>
            <p:spPr bwMode="auto">
              <a:xfrm>
                <a:off x="2694" y="2713"/>
                <a:ext cx="17" cy="96"/>
              </a:xfrm>
              <a:custGeom>
                <a:avLst/>
                <a:gdLst>
                  <a:gd name="G0" fmla="+- 1 0 0"/>
                  <a:gd name="G1" fmla="+- 63 0 0"/>
                  <a:gd name="G2" fmla="+- 8 0 0"/>
                  <a:gd name="G3" fmla="*/ 1 65535 32768"/>
                  <a:gd name="T0" fmla="*/ 18 w 22"/>
                  <a:gd name="T1" fmla="*/ 0 h 101"/>
                  <a:gd name="T2" fmla="*/ 15 w 22"/>
                  <a:gd name="T3" fmla="*/ 28 h 101"/>
                  <a:gd name="T4" fmla="*/ 2 w 22"/>
                  <a:gd name="T5" fmla="*/ 61 h 101"/>
                  <a:gd name="T6" fmla="*/ 0 w 22"/>
                  <a:gd name="T7" fmla="*/ 97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101">
                    <a:moveTo>
                      <a:pt x="22" y="0"/>
                    </a:moveTo>
                    <a:lnTo>
                      <a:pt x="18" y="29"/>
                    </a:lnTo>
                    <a:lnTo>
                      <a:pt x="3" y="63"/>
                    </a:lnTo>
                    <a:lnTo>
                      <a:pt x="0" y="101"/>
                    </a:lnTo>
                  </a:path>
                </a:pathLst>
              </a:custGeom>
              <a:noFill/>
              <a:ln w="12600" cap="sq">
                <a:solidFill>
                  <a:srgbClr val="9933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CO"/>
              </a:p>
            </p:txBody>
          </p:sp>
          <p:sp>
            <p:nvSpPr>
              <p:cNvPr id="12323" name="Freeform 35"/>
              <p:cNvSpPr>
                <a:spLocks noChangeArrowheads="1"/>
              </p:cNvSpPr>
              <p:nvPr/>
            </p:nvSpPr>
            <p:spPr bwMode="auto">
              <a:xfrm>
                <a:off x="2946" y="2682"/>
                <a:ext cx="24" cy="104"/>
              </a:xfrm>
              <a:custGeom>
                <a:avLst/>
                <a:gdLst>
                  <a:gd name="G0" fmla="+- 1 0 0"/>
                  <a:gd name="G1" fmla="+- 65496 0 0"/>
                  <a:gd name="G2" fmla="+- 8 0 0"/>
                  <a:gd name="G3" fmla="*/ 1 65535 32768"/>
                  <a:gd name="T0" fmla="*/ 25 w 29"/>
                  <a:gd name="T1" fmla="*/ 0 h 109"/>
                  <a:gd name="T2" fmla="*/ 5 w 29"/>
                  <a:gd name="T3" fmla="*/ 32 h 109"/>
                  <a:gd name="T4" fmla="*/ 0 w 29"/>
                  <a:gd name="T5" fmla="*/ 64 h 109"/>
                  <a:gd name="T6" fmla="*/ 3 w 29"/>
                  <a:gd name="T7" fmla="*/ 105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" h="109">
                    <a:moveTo>
                      <a:pt x="29" y="0"/>
                    </a:moveTo>
                    <a:lnTo>
                      <a:pt x="6" y="33"/>
                    </a:lnTo>
                    <a:lnTo>
                      <a:pt x="0" y="66"/>
                    </a:lnTo>
                    <a:lnTo>
                      <a:pt x="3" y="109"/>
                    </a:lnTo>
                  </a:path>
                </a:pathLst>
              </a:custGeom>
              <a:noFill/>
              <a:ln w="12600" cap="sq">
                <a:solidFill>
                  <a:srgbClr val="9933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CO"/>
              </a:p>
            </p:txBody>
          </p:sp>
          <p:sp>
            <p:nvSpPr>
              <p:cNvPr id="12324" name="Freeform 36"/>
              <p:cNvSpPr>
                <a:spLocks noChangeArrowheads="1"/>
              </p:cNvSpPr>
              <p:nvPr/>
            </p:nvSpPr>
            <p:spPr bwMode="auto">
              <a:xfrm>
                <a:off x="2496" y="2734"/>
                <a:ext cx="18" cy="97"/>
              </a:xfrm>
              <a:custGeom>
                <a:avLst/>
                <a:gdLst>
                  <a:gd name="G0" fmla="+- 65511 0 0"/>
                  <a:gd name="G1" fmla="*/ 1 0 0"/>
                  <a:gd name="G2" fmla="+- 8 0 0"/>
                  <a:gd name="G3" fmla="*/ 1 65535 32768"/>
                  <a:gd name="T0" fmla="*/ 0 w 23"/>
                  <a:gd name="T1" fmla="*/ 0 h 102"/>
                  <a:gd name="T2" fmla="*/ 3 w 23"/>
                  <a:gd name="T3" fmla="*/ 28 h 102"/>
                  <a:gd name="T4" fmla="*/ 12 w 23"/>
                  <a:gd name="T5" fmla="*/ 61 h 102"/>
                  <a:gd name="T6" fmla="*/ 19 w 23"/>
                  <a:gd name="T7" fmla="*/ 98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102">
                    <a:moveTo>
                      <a:pt x="0" y="0"/>
                    </a:moveTo>
                    <a:lnTo>
                      <a:pt x="4" y="29"/>
                    </a:lnTo>
                    <a:lnTo>
                      <a:pt x="15" y="63"/>
                    </a:lnTo>
                    <a:lnTo>
                      <a:pt x="23" y="102"/>
                    </a:lnTo>
                  </a:path>
                </a:pathLst>
              </a:custGeom>
              <a:noFill/>
              <a:ln w="12600" cap="sq">
                <a:solidFill>
                  <a:srgbClr val="9933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CO"/>
              </a:p>
            </p:txBody>
          </p:sp>
        </p:grpSp>
        <p:sp>
          <p:nvSpPr>
            <p:cNvPr id="12325" name="Freeform 37"/>
            <p:cNvSpPr>
              <a:spLocks noChangeArrowheads="1"/>
            </p:cNvSpPr>
            <p:nvPr/>
          </p:nvSpPr>
          <p:spPr bwMode="auto">
            <a:xfrm>
              <a:off x="2455" y="2746"/>
              <a:ext cx="1881" cy="1014"/>
            </a:xfrm>
            <a:custGeom>
              <a:avLst/>
              <a:gdLst>
                <a:gd name="G0" fmla="+- 1 0 0"/>
                <a:gd name="G1" fmla="+- 1 0 0"/>
                <a:gd name="G2" fmla="+- 1 0 0"/>
                <a:gd name="G3" fmla="+- 1 0 0"/>
                <a:gd name="G4" fmla="+- 40 0 0"/>
                <a:gd name="G5" fmla="*/ 1 39069 35328"/>
                <a:gd name="G6" fmla="+- 1 0 0"/>
                <a:gd name="G7" fmla="+- 362 0 0"/>
                <a:gd name="G8" fmla="+- 1 0 0"/>
                <a:gd name="G9" fmla="+- 1 0 0"/>
                <a:gd name="G10" fmla="+- 1 0 0"/>
                <a:gd name="G11" fmla="+- 1 0 0"/>
                <a:gd name="G12" fmla="+- 1 0 0"/>
                <a:gd name="G13" fmla="+- 1 0 0"/>
                <a:gd name="G14" fmla="+- 1 0 0"/>
                <a:gd name="G15" fmla="+- 1 0 0"/>
                <a:gd name="G16" fmla="+- 1 0 0"/>
                <a:gd name="G17" fmla="+- 1 0 0"/>
                <a:gd name="G18" fmla="+- 1 0 0"/>
                <a:gd name="G19" fmla="+- 1 0 0"/>
                <a:gd name="G20" fmla="+- 1 0 0"/>
                <a:gd name="G21" fmla="+- 1 0 0"/>
                <a:gd name="G22" fmla="+- 1 0 0"/>
                <a:gd name="G23" fmla="+- 1 0 0"/>
                <a:gd name="G24" fmla="*/ 1 65535 32768"/>
                <a:gd name="G25" fmla="+- 1 0 0"/>
                <a:gd name="G26" fmla="+- 823 0 0"/>
                <a:gd name="G27" fmla="+- 705 0 0"/>
                <a:gd name="G28" fmla="+- 657 0 0"/>
                <a:gd name="G29" fmla="+- 546 0 0"/>
                <a:gd name="G30" fmla="+- 435 0 0"/>
                <a:gd name="G31" fmla="+- 322 0 0"/>
                <a:gd name="T0" fmla="*/ 213 w 1478"/>
                <a:gd name="T1" fmla="*/ 1015 h 911"/>
                <a:gd name="T2" fmla="*/ 192 w 1478"/>
                <a:gd name="T3" fmla="*/ 865 h 911"/>
                <a:gd name="T4" fmla="*/ 160 w 1478"/>
                <a:gd name="T5" fmla="*/ 777 h 911"/>
                <a:gd name="T6" fmla="*/ 120 w 1478"/>
                <a:gd name="T7" fmla="*/ 647 h 911"/>
                <a:gd name="T8" fmla="*/ 101 w 1478"/>
                <a:gd name="T9" fmla="*/ 508 h 911"/>
                <a:gd name="T10" fmla="*/ 73 w 1478"/>
                <a:gd name="T11" fmla="*/ 374 h 911"/>
                <a:gd name="T12" fmla="*/ 52 w 1478"/>
                <a:gd name="T13" fmla="*/ 322 h 911"/>
                <a:gd name="T14" fmla="*/ 11 w 1478"/>
                <a:gd name="T15" fmla="*/ 245 h 911"/>
                <a:gd name="T16" fmla="*/ 0 w 1478"/>
                <a:gd name="T17" fmla="*/ 182 h 911"/>
                <a:gd name="T18" fmla="*/ 4 w 1478"/>
                <a:gd name="T19" fmla="*/ 140 h 911"/>
                <a:gd name="T20" fmla="*/ 20 w 1478"/>
                <a:gd name="T21" fmla="*/ 114 h 911"/>
                <a:gd name="T22" fmla="*/ 52 w 1478"/>
                <a:gd name="T23" fmla="*/ 95 h 911"/>
                <a:gd name="T24" fmla="*/ 132 w 1478"/>
                <a:gd name="T25" fmla="*/ 77 h 911"/>
                <a:gd name="T26" fmla="*/ 224 w 1478"/>
                <a:gd name="T27" fmla="*/ 70 h 911"/>
                <a:gd name="T28" fmla="*/ 332 w 1478"/>
                <a:gd name="T29" fmla="*/ 59 h 911"/>
                <a:gd name="T30" fmla="*/ 461 w 1478"/>
                <a:gd name="T31" fmla="*/ 52 h 911"/>
                <a:gd name="T32" fmla="*/ 541 w 1478"/>
                <a:gd name="T33" fmla="*/ 35 h 911"/>
                <a:gd name="T34" fmla="*/ 653 w 1478"/>
                <a:gd name="T35" fmla="*/ 18 h 911"/>
                <a:gd name="T36" fmla="*/ 700 w 1478"/>
                <a:gd name="T37" fmla="*/ 7 h 911"/>
                <a:gd name="T38" fmla="*/ 773 w 1478"/>
                <a:gd name="T39" fmla="*/ 0 h 911"/>
                <a:gd name="T40" fmla="*/ 861 w 1478"/>
                <a:gd name="T41" fmla="*/ 0 h 911"/>
                <a:gd name="T42" fmla="*/ 893 w 1478"/>
                <a:gd name="T43" fmla="*/ 7 h 911"/>
                <a:gd name="T44" fmla="*/ 1001 w 1478"/>
                <a:gd name="T45" fmla="*/ 35 h 911"/>
                <a:gd name="T46" fmla="*/ 1081 w 1478"/>
                <a:gd name="T47" fmla="*/ 42 h 911"/>
                <a:gd name="T48" fmla="*/ 1154 w 1478"/>
                <a:gd name="T49" fmla="*/ 52 h 911"/>
                <a:gd name="T50" fmla="*/ 1245 w 1478"/>
                <a:gd name="T51" fmla="*/ 35 h 911"/>
                <a:gd name="T52" fmla="*/ 1333 w 1478"/>
                <a:gd name="T53" fmla="*/ 52 h 911"/>
                <a:gd name="T54" fmla="*/ 1445 w 1478"/>
                <a:gd name="T55" fmla="*/ 70 h 911"/>
                <a:gd name="T56" fmla="*/ 1542 w 1478"/>
                <a:gd name="T57" fmla="*/ 77 h 911"/>
                <a:gd name="T58" fmla="*/ 1634 w 1478"/>
                <a:gd name="T59" fmla="*/ 91 h 911"/>
                <a:gd name="T60" fmla="*/ 1722 w 1478"/>
                <a:gd name="T61" fmla="*/ 131 h 911"/>
                <a:gd name="T62" fmla="*/ 1882 w 1478"/>
                <a:gd name="T63" fmla="*/ 165 h 9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478" h="911">
                  <a:moveTo>
                    <a:pt x="167" y="911"/>
                  </a:moveTo>
                  <a:lnTo>
                    <a:pt x="151" y="776"/>
                  </a:lnTo>
                  <a:lnTo>
                    <a:pt x="126" y="697"/>
                  </a:lnTo>
                  <a:lnTo>
                    <a:pt x="94" y="581"/>
                  </a:lnTo>
                  <a:lnTo>
                    <a:pt x="79" y="456"/>
                  </a:lnTo>
                  <a:lnTo>
                    <a:pt x="57" y="336"/>
                  </a:lnTo>
                  <a:lnTo>
                    <a:pt x="41" y="289"/>
                  </a:lnTo>
                  <a:lnTo>
                    <a:pt x="9" y="220"/>
                  </a:lnTo>
                  <a:lnTo>
                    <a:pt x="0" y="163"/>
                  </a:lnTo>
                  <a:lnTo>
                    <a:pt x="3" y="126"/>
                  </a:lnTo>
                  <a:lnTo>
                    <a:pt x="16" y="102"/>
                  </a:lnTo>
                  <a:lnTo>
                    <a:pt x="41" y="85"/>
                  </a:lnTo>
                  <a:lnTo>
                    <a:pt x="104" y="69"/>
                  </a:lnTo>
                  <a:lnTo>
                    <a:pt x="176" y="63"/>
                  </a:lnTo>
                  <a:lnTo>
                    <a:pt x="261" y="53"/>
                  </a:lnTo>
                  <a:lnTo>
                    <a:pt x="362" y="47"/>
                  </a:lnTo>
                  <a:lnTo>
                    <a:pt x="425" y="31"/>
                  </a:lnTo>
                  <a:lnTo>
                    <a:pt x="513" y="16"/>
                  </a:lnTo>
                  <a:lnTo>
                    <a:pt x="550" y="6"/>
                  </a:lnTo>
                  <a:lnTo>
                    <a:pt x="607" y="0"/>
                  </a:lnTo>
                  <a:lnTo>
                    <a:pt x="676" y="0"/>
                  </a:lnTo>
                  <a:lnTo>
                    <a:pt x="701" y="6"/>
                  </a:lnTo>
                  <a:lnTo>
                    <a:pt x="786" y="31"/>
                  </a:lnTo>
                  <a:lnTo>
                    <a:pt x="849" y="38"/>
                  </a:lnTo>
                  <a:lnTo>
                    <a:pt x="906" y="47"/>
                  </a:lnTo>
                  <a:lnTo>
                    <a:pt x="978" y="31"/>
                  </a:lnTo>
                  <a:lnTo>
                    <a:pt x="1047" y="47"/>
                  </a:lnTo>
                  <a:lnTo>
                    <a:pt x="1135" y="63"/>
                  </a:lnTo>
                  <a:lnTo>
                    <a:pt x="1211" y="69"/>
                  </a:lnTo>
                  <a:lnTo>
                    <a:pt x="1283" y="82"/>
                  </a:lnTo>
                  <a:lnTo>
                    <a:pt x="1352" y="118"/>
                  </a:lnTo>
                  <a:lnTo>
                    <a:pt x="1478" y="148"/>
                  </a:lnTo>
                </a:path>
              </a:pathLst>
            </a:custGeom>
            <a:noFill/>
            <a:ln w="28440" cap="flat">
              <a:solidFill>
                <a:srgbClr val="FF99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  <p:sp>
          <p:nvSpPr>
            <p:cNvPr id="12326" name="Freeform 38"/>
            <p:cNvSpPr>
              <a:spLocks noChangeArrowheads="1"/>
            </p:cNvSpPr>
            <p:nvPr/>
          </p:nvSpPr>
          <p:spPr bwMode="auto">
            <a:xfrm>
              <a:off x="2400" y="1152"/>
              <a:ext cx="1704" cy="1366"/>
            </a:xfrm>
            <a:custGeom>
              <a:avLst/>
              <a:gdLst>
                <a:gd name="G0" fmla="+- 1 0 0"/>
                <a:gd name="G1" fmla="+- 1 0 0"/>
                <a:gd name="G2" fmla="+- 1 0 0"/>
                <a:gd name="G3" fmla="+- 1 0 0"/>
                <a:gd name="G4" fmla="+- 1 0 0"/>
                <a:gd name="G5" fmla="+- 1 0 0"/>
                <a:gd name="G6" fmla="+- 1 0 0"/>
                <a:gd name="G7" fmla="*/ 1 62969 36864"/>
                <a:gd name="G8" fmla="*/ 1 35987 55552"/>
                <a:gd name="G9" fmla="*/ G8 1 180"/>
                <a:gd name="G10" fmla="*/ G7 1 G9"/>
                <a:gd name="G11" fmla="+- 1 0 0"/>
                <a:gd name="G12" fmla="+- 1 0 0"/>
                <a:gd name="G13" fmla="+- 1 0 0"/>
                <a:gd name="G14" fmla="*/ 1 0 0"/>
                <a:gd name="G15" fmla="+- 22 0 0"/>
                <a:gd name="G16" fmla="+- 1 0 0"/>
                <a:gd name="T0" fmla="*/ 18 256 1"/>
                <a:gd name="T1" fmla="*/ 0 256 1"/>
                <a:gd name="G17" fmla="+- 0 T0 T1"/>
                <a:gd name="G18" fmla="sin 904 G17"/>
                <a:gd name="G19" fmla="+- 1 0 0"/>
                <a:gd name="G20" fmla="+- 1 0 0"/>
                <a:gd name="G21" fmla="+- 1 0 0"/>
                <a:gd name="G22" fmla="+- 1 0 0"/>
                <a:gd name="G23" fmla="+- 1 0 0"/>
                <a:gd name="G24" fmla="+- 1 0 0"/>
                <a:gd name="G25" fmla="+- 1 0 0"/>
                <a:gd name="G26" fmla="+- 1 0 0"/>
                <a:gd name="G27" fmla="+- 1 0 0"/>
                <a:gd name="G28" fmla="+- 1 0 0"/>
                <a:gd name="G29" fmla="+- 1 0 0"/>
                <a:gd name="G30" fmla="+- 1 0 0"/>
                <a:gd name="G31" fmla="+- 1 0 0"/>
                <a:gd name="G32" fmla="+- 1 0 0"/>
                <a:gd name="G33" fmla="+- 1 0 0"/>
                <a:gd name="G34" fmla="*/ 1 65535 32768"/>
                <a:gd name="G35" fmla="+- 1 0 0"/>
                <a:gd name="G36" fmla="+- 65284 0 0"/>
                <a:gd name="G37" fmla="+- 65402 0 0"/>
                <a:gd name="G38" fmla="+- 65490 0 0"/>
                <a:gd name="G39" fmla="+- 147 0 0"/>
                <a:gd name="G40" fmla="+- 349 0 0"/>
                <a:gd name="G41" fmla="+- 530 0 0"/>
                <a:gd name="G42" fmla="+- 627 0 0"/>
                <a:gd name="G43" fmla="+- 684 0 0"/>
                <a:gd name="T2" fmla="*/ 1705 w 1709"/>
                <a:gd name="T3" fmla="*/ 1342 h 1371"/>
                <a:gd name="T4" fmla="*/ 1594 w 1709"/>
                <a:gd name="T5" fmla="*/ 1315 h 1371"/>
                <a:gd name="T6" fmla="*/ 1449 w 1709"/>
                <a:gd name="T7" fmla="*/ 1301 h 1371"/>
                <a:gd name="T8" fmla="*/ 1347 w 1709"/>
                <a:gd name="T9" fmla="*/ 1289 h 1371"/>
                <a:gd name="T10" fmla="*/ 1142 w 1709"/>
                <a:gd name="T11" fmla="*/ 1303 h 1371"/>
                <a:gd name="T12" fmla="*/ 954 w 1709"/>
                <a:gd name="T13" fmla="*/ 1332 h 1371"/>
                <a:gd name="T14" fmla="*/ 802 w 1709"/>
                <a:gd name="T15" fmla="*/ 1360 h 1371"/>
                <a:gd name="T16" fmla="*/ 733 w 1709"/>
                <a:gd name="T17" fmla="*/ 1363 h 1371"/>
                <a:gd name="T18" fmla="*/ 679 w 1709"/>
                <a:gd name="T19" fmla="*/ 1367 h 1371"/>
                <a:gd name="T20" fmla="*/ 614 w 1709"/>
                <a:gd name="T21" fmla="*/ 1361 h 1371"/>
                <a:gd name="T22" fmla="*/ 554 w 1709"/>
                <a:gd name="T23" fmla="*/ 1363 h 1371"/>
                <a:gd name="T24" fmla="*/ 512 w 1709"/>
                <a:gd name="T25" fmla="*/ 1349 h 1371"/>
                <a:gd name="T26" fmla="*/ 421 w 1709"/>
                <a:gd name="T27" fmla="*/ 1333 h 1371"/>
                <a:gd name="T28" fmla="*/ 334 w 1709"/>
                <a:gd name="T29" fmla="*/ 1334 h 1371"/>
                <a:gd name="T30" fmla="*/ 263 w 1709"/>
                <a:gd name="T31" fmla="*/ 1332 h 1371"/>
                <a:gd name="T32" fmla="*/ 195 w 1709"/>
                <a:gd name="T33" fmla="*/ 1342 h 1371"/>
                <a:gd name="T34" fmla="*/ 164 w 1709"/>
                <a:gd name="T35" fmla="*/ 1336 h 1371"/>
                <a:gd name="T36" fmla="*/ 124 w 1709"/>
                <a:gd name="T37" fmla="*/ 1322 h 1371"/>
                <a:gd name="T38" fmla="*/ 84 w 1709"/>
                <a:gd name="T39" fmla="*/ 1313 h 1371"/>
                <a:gd name="T40" fmla="*/ 57 w 1709"/>
                <a:gd name="T41" fmla="*/ 1303 h 1371"/>
                <a:gd name="T42" fmla="*/ 38 w 1709"/>
                <a:gd name="T43" fmla="*/ 1283 h 1371"/>
                <a:gd name="T44" fmla="*/ 23 w 1709"/>
                <a:gd name="T45" fmla="*/ 1244 h 1371"/>
                <a:gd name="T46" fmla="*/ 4 w 1709"/>
                <a:gd name="T47" fmla="*/ 1192 h 1371"/>
                <a:gd name="T48" fmla="*/ 0 w 1709"/>
                <a:gd name="T49" fmla="*/ 1150 h 1371"/>
                <a:gd name="T50" fmla="*/ 4 w 1709"/>
                <a:gd name="T51" fmla="*/ 1112 h 1371"/>
                <a:gd name="T52" fmla="*/ 22 w 1709"/>
                <a:gd name="T53" fmla="*/ 1071 h 1371"/>
                <a:gd name="T54" fmla="*/ 32 w 1709"/>
                <a:gd name="T55" fmla="*/ 1017 h 1371"/>
                <a:gd name="T56" fmla="*/ 23 w 1709"/>
                <a:gd name="T57" fmla="*/ 964 h 1371"/>
                <a:gd name="T58" fmla="*/ 9 w 1709"/>
                <a:gd name="T59" fmla="*/ 901 h 1371"/>
                <a:gd name="T60" fmla="*/ 18 w 1709"/>
                <a:gd name="T61" fmla="*/ 840 h 1371"/>
                <a:gd name="T62" fmla="*/ 43 w 1709"/>
                <a:gd name="T63" fmla="*/ 779 h 1371"/>
                <a:gd name="T64" fmla="*/ 92 w 1709"/>
                <a:gd name="T65" fmla="*/ 684 h 1371"/>
                <a:gd name="T66" fmla="*/ 144 w 1709"/>
                <a:gd name="T67" fmla="*/ 603 h 1371"/>
                <a:gd name="T68" fmla="*/ 193 w 1709"/>
                <a:gd name="T69" fmla="*/ 526 h 1371"/>
                <a:gd name="T70" fmla="*/ 231 w 1709"/>
                <a:gd name="T71" fmla="*/ 411 h 1371"/>
                <a:gd name="T72" fmla="*/ 231 w 1709"/>
                <a:gd name="T73" fmla="*/ 323 h 1371"/>
                <a:gd name="T74" fmla="*/ 252 w 1709"/>
                <a:gd name="T75" fmla="*/ 253 h 1371"/>
                <a:gd name="T76" fmla="*/ 252 w 1709"/>
                <a:gd name="T77" fmla="*/ 175 h 1371"/>
                <a:gd name="T78" fmla="*/ 272 w 1709"/>
                <a:gd name="T79" fmla="*/ 113 h 1371"/>
                <a:gd name="T80" fmla="*/ 332 w 1709"/>
                <a:gd name="T81" fmla="*/ 0 h 1371"/>
              </a:gdLst>
              <a:ahLst/>
              <a:cxnLst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709" h="1371">
                  <a:moveTo>
                    <a:pt x="1709" y="1346"/>
                  </a:moveTo>
                  <a:lnTo>
                    <a:pt x="1598" y="1319"/>
                  </a:lnTo>
                  <a:lnTo>
                    <a:pt x="1452" y="1305"/>
                  </a:lnTo>
                  <a:lnTo>
                    <a:pt x="1350" y="1293"/>
                  </a:lnTo>
                  <a:lnTo>
                    <a:pt x="1145" y="1307"/>
                  </a:lnTo>
                  <a:lnTo>
                    <a:pt x="956" y="1336"/>
                  </a:lnTo>
                  <a:lnTo>
                    <a:pt x="804" y="1364"/>
                  </a:lnTo>
                  <a:lnTo>
                    <a:pt x="735" y="1367"/>
                  </a:lnTo>
                  <a:lnTo>
                    <a:pt x="681" y="1371"/>
                  </a:lnTo>
                  <a:lnTo>
                    <a:pt x="615" y="1365"/>
                  </a:lnTo>
                  <a:lnTo>
                    <a:pt x="555" y="1367"/>
                  </a:lnTo>
                  <a:lnTo>
                    <a:pt x="513" y="1353"/>
                  </a:lnTo>
                  <a:lnTo>
                    <a:pt x="422" y="1337"/>
                  </a:lnTo>
                  <a:lnTo>
                    <a:pt x="335" y="1338"/>
                  </a:lnTo>
                  <a:lnTo>
                    <a:pt x="264" y="1336"/>
                  </a:lnTo>
                  <a:lnTo>
                    <a:pt x="195" y="1346"/>
                  </a:lnTo>
                  <a:lnTo>
                    <a:pt x="164" y="1340"/>
                  </a:lnTo>
                  <a:lnTo>
                    <a:pt x="124" y="1326"/>
                  </a:lnTo>
                  <a:lnTo>
                    <a:pt x="84" y="1317"/>
                  </a:lnTo>
                  <a:lnTo>
                    <a:pt x="57" y="1307"/>
                  </a:lnTo>
                  <a:lnTo>
                    <a:pt x="38" y="1287"/>
                  </a:lnTo>
                  <a:lnTo>
                    <a:pt x="23" y="1248"/>
                  </a:lnTo>
                  <a:lnTo>
                    <a:pt x="4" y="1195"/>
                  </a:lnTo>
                  <a:lnTo>
                    <a:pt x="0" y="1153"/>
                  </a:lnTo>
                  <a:lnTo>
                    <a:pt x="4" y="1115"/>
                  </a:lnTo>
                  <a:lnTo>
                    <a:pt x="22" y="1074"/>
                  </a:lnTo>
                  <a:lnTo>
                    <a:pt x="32" y="1020"/>
                  </a:lnTo>
                  <a:lnTo>
                    <a:pt x="23" y="967"/>
                  </a:lnTo>
                  <a:lnTo>
                    <a:pt x="9" y="904"/>
                  </a:lnTo>
                  <a:lnTo>
                    <a:pt x="18" y="842"/>
                  </a:lnTo>
                  <a:lnTo>
                    <a:pt x="43" y="781"/>
                  </a:lnTo>
                  <a:lnTo>
                    <a:pt x="92" y="686"/>
                  </a:lnTo>
                  <a:lnTo>
                    <a:pt x="144" y="605"/>
                  </a:lnTo>
                  <a:lnTo>
                    <a:pt x="193" y="528"/>
                  </a:lnTo>
                  <a:lnTo>
                    <a:pt x="232" y="412"/>
                  </a:lnTo>
                  <a:lnTo>
                    <a:pt x="232" y="324"/>
                  </a:lnTo>
                  <a:lnTo>
                    <a:pt x="253" y="254"/>
                  </a:lnTo>
                  <a:lnTo>
                    <a:pt x="253" y="176"/>
                  </a:lnTo>
                  <a:lnTo>
                    <a:pt x="273" y="113"/>
                  </a:lnTo>
                  <a:lnTo>
                    <a:pt x="333" y="0"/>
                  </a:lnTo>
                </a:path>
              </a:pathLst>
            </a:custGeom>
            <a:noFill/>
            <a:ln w="28440" cap="flat">
              <a:solidFill>
                <a:srgbClr val="FF99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O"/>
            </a:p>
          </p:txBody>
        </p:sp>
      </p:grpSp>
      <p:grpSp>
        <p:nvGrpSpPr>
          <p:cNvPr id="12327" name="Group 39"/>
          <p:cNvGrpSpPr>
            <a:grpSpLocks/>
          </p:cNvGrpSpPr>
          <p:nvPr/>
        </p:nvGrpSpPr>
        <p:grpSpPr bwMode="auto">
          <a:xfrm>
            <a:off x="1828801" y="2667001"/>
            <a:ext cx="3065463" cy="3001963"/>
            <a:chOff x="192" y="1680"/>
            <a:chExt cx="1931" cy="1891"/>
          </a:xfrm>
        </p:grpSpPr>
        <p:sp>
          <p:nvSpPr>
            <p:cNvPr id="12328" name="Line 40"/>
            <p:cNvSpPr>
              <a:spLocks noChangeShapeType="1"/>
            </p:cNvSpPr>
            <p:nvPr/>
          </p:nvSpPr>
          <p:spPr bwMode="auto">
            <a:xfrm>
              <a:off x="960" y="1968"/>
              <a:ext cx="0" cy="12"/>
            </a:xfrm>
            <a:prstGeom prst="line">
              <a:avLst/>
            </a:prstGeom>
            <a:noFill/>
            <a:ln w="38160" cap="sq">
              <a:solidFill>
                <a:srgbClr val="CCFFCC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2329" name="Line 41"/>
            <p:cNvSpPr>
              <a:spLocks noChangeShapeType="1"/>
            </p:cNvSpPr>
            <p:nvPr/>
          </p:nvSpPr>
          <p:spPr bwMode="auto">
            <a:xfrm>
              <a:off x="1056" y="2064"/>
              <a:ext cx="9" cy="9"/>
            </a:xfrm>
            <a:prstGeom prst="line">
              <a:avLst/>
            </a:prstGeom>
            <a:noFill/>
            <a:ln w="38160" cap="sq">
              <a:solidFill>
                <a:srgbClr val="CCCC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2330" name="Line 42"/>
            <p:cNvSpPr>
              <a:spLocks noChangeShapeType="1"/>
            </p:cNvSpPr>
            <p:nvPr/>
          </p:nvSpPr>
          <p:spPr bwMode="auto">
            <a:xfrm flipH="1">
              <a:off x="1099" y="2784"/>
              <a:ext cx="31" cy="0"/>
            </a:xfrm>
            <a:prstGeom prst="line">
              <a:avLst/>
            </a:prstGeom>
            <a:noFill/>
            <a:ln w="38160" cap="sq">
              <a:solidFill>
                <a:srgbClr val="FFFFCC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2331" name="Line 43"/>
            <p:cNvSpPr>
              <a:spLocks noChangeShapeType="1"/>
            </p:cNvSpPr>
            <p:nvPr/>
          </p:nvSpPr>
          <p:spPr bwMode="auto">
            <a:xfrm flipH="1">
              <a:off x="1288" y="2256"/>
              <a:ext cx="21" cy="3"/>
            </a:xfrm>
            <a:prstGeom prst="line">
              <a:avLst/>
            </a:prstGeom>
            <a:noFill/>
            <a:ln w="38160" cap="sq">
              <a:solidFill>
                <a:srgbClr val="DDDDDD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2332" name="Line 44"/>
            <p:cNvSpPr>
              <a:spLocks noChangeShapeType="1"/>
            </p:cNvSpPr>
            <p:nvPr/>
          </p:nvSpPr>
          <p:spPr bwMode="auto">
            <a:xfrm flipH="1">
              <a:off x="1147" y="2308"/>
              <a:ext cx="26" cy="0"/>
            </a:xfrm>
            <a:prstGeom prst="line">
              <a:avLst/>
            </a:prstGeom>
            <a:noFill/>
            <a:ln w="38160" cap="sq">
              <a:solidFill>
                <a:srgbClr val="DDDDDD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2333" name="Line 45"/>
            <p:cNvSpPr>
              <a:spLocks noChangeShapeType="1"/>
            </p:cNvSpPr>
            <p:nvPr/>
          </p:nvSpPr>
          <p:spPr bwMode="auto">
            <a:xfrm flipH="1">
              <a:off x="1193" y="2112"/>
              <a:ext cx="21" cy="3"/>
            </a:xfrm>
            <a:prstGeom prst="line">
              <a:avLst/>
            </a:prstGeom>
            <a:noFill/>
            <a:ln w="38160" cap="sq">
              <a:solidFill>
                <a:srgbClr val="CCCC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2334" name="Line 46"/>
            <p:cNvSpPr>
              <a:spLocks noChangeShapeType="1"/>
            </p:cNvSpPr>
            <p:nvPr/>
          </p:nvSpPr>
          <p:spPr bwMode="auto">
            <a:xfrm flipH="1">
              <a:off x="907" y="2256"/>
              <a:ext cx="21" cy="3"/>
            </a:xfrm>
            <a:prstGeom prst="line">
              <a:avLst/>
            </a:prstGeom>
            <a:noFill/>
            <a:ln w="38160" cap="sq">
              <a:solidFill>
                <a:srgbClr val="CCFFCC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2335" name="Line 47"/>
            <p:cNvSpPr>
              <a:spLocks noChangeShapeType="1"/>
            </p:cNvSpPr>
            <p:nvPr/>
          </p:nvSpPr>
          <p:spPr bwMode="auto">
            <a:xfrm flipH="1">
              <a:off x="1288" y="2352"/>
              <a:ext cx="30" cy="0"/>
            </a:xfrm>
            <a:prstGeom prst="line">
              <a:avLst/>
            </a:prstGeom>
            <a:noFill/>
            <a:ln w="38160" cap="sq">
              <a:solidFill>
                <a:srgbClr val="FFFFCC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2336" name="Line 48"/>
            <p:cNvSpPr>
              <a:spLocks noChangeShapeType="1"/>
            </p:cNvSpPr>
            <p:nvPr/>
          </p:nvSpPr>
          <p:spPr bwMode="auto">
            <a:xfrm>
              <a:off x="672" y="1968"/>
              <a:ext cx="9" cy="9"/>
            </a:xfrm>
            <a:prstGeom prst="line">
              <a:avLst/>
            </a:prstGeom>
            <a:noFill/>
            <a:ln w="38160" cap="sq">
              <a:solidFill>
                <a:srgbClr val="CCCC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2337" name="Line 49"/>
            <p:cNvSpPr>
              <a:spLocks noChangeShapeType="1"/>
            </p:cNvSpPr>
            <p:nvPr/>
          </p:nvSpPr>
          <p:spPr bwMode="auto">
            <a:xfrm>
              <a:off x="1200" y="1776"/>
              <a:ext cx="9" cy="9"/>
            </a:xfrm>
            <a:prstGeom prst="line">
              <a:avLst/>
            </a:prstGeom>
            <a:noFill/>
            <a:ln w="38160" cap="sq">
              <a:solidFill>
                <a:srgbClr val="CCCC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2338" name="Line 50"/>
            <p:cNvSpPr>
              <a:spLocks noChangeShapeType="1"/>
            </p:cNvSpPr>
            <p:nvPr/>
          </p:nvSpPr>
          <p:spPr bwMode="auto">
            <a:xfrm flipH="1">
              <a:off x="1527" y="2304"/>
              <a:ext cx="21" cy="3"/>
            </a:xfrm>
            <a:prstGeom prst="line">
              <a:avLst/>
            </a:prstGeom>
            <a:noFill/>
            <a:ln w="38160" cap="sq">
              <a:solidFill>
                <a:srgbClr val="CCCC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2339" name="Line 51"/>
            <p:cNvSpPr>
              <a:spLocks noChangeShapeType="1"/>
            </p:cNvSpPr>
            <p:nvPr/>
          </p:nvSpPr>
          <p:spPr bwMode="auto">
            <a:xfrm>
              <a:off x="1008" y="2496"/>
              <a:ext cx="18" cy="0"/>
            </a:xfrm>
            <a:prstGeom prst="line">
              <a:avLst/>
            </a:prstGeom>
            <a:noFill/>
            <a:ln w="38160" cap="sq">
              <a:solidFill>
                <a:srgbClr val="CCFFCC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2340" name="Line 52"/>
            <p:cNvSpPr>
              <a:spLocks noChangeShapeType="1"/>
            </p:cNvSpPr>
            <p:nvPr/>
          </p:nvSpPr>
          <p:spPr bwMode="auto">
            <a:xfrm flipH="1">
              <a:off x="715" y="1776"/>
              <a:ext cx="21" cy="9"/>
            </a:xfrm>
            <a:prstGeom prst="line">
              <a:avLst/>
            </a:prstGeom>
            <a:noFill/>
            <a:ln w="38160" cap="sq">
              <a:solidFill>
                <a:srgbClr val="CCFFCC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2341" name="Line 53"/>
            <p:cNvSpPr>
              <a:spLocks noChangeShapeType="1"/>
            </p:cNvSpPr>
            <p:nvPr/>
          </p:nvSpPr>
          <p:spPr bwMode="auto">
            <a:xfrm flipH="1">
              <a:off x="859" y="2592"/>
              <a:ext cx="17" cy="11"/>
            </a:xfrm>
            <a:prstGeom prst="line">
              <a:avLst/>
            </a:prstGeom>
            <a:noFill/>
            <a:ln w="38160" cap="sq">
              <a:solidFill>
                <a:srgbClr val="FFFFCC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2342" name="Line 54"/>
            <p:cNvSpPr>
              <a:spLocks noChangeShapeType="1"/>
            </p:cNvSpPr>
            <p:nvPr/>
          </p:nvSpPr>
          <p:spPr bwMode="auto">
            <a:xfrm flipH="1">
              <a:off x="1003" y="2208"/>
              <a:ext cx="21" cy="3"/>
            </a:xfrm>
            <a:prstGeom prst="line">
              <a:avLst/>
            </a:prstGeom>
            <a:noFill/>
            <a:ln w="38160" cap="sq">
              <a:solidFill>
                <a:srgbClr val="FFFFCC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2343" name="Line 55"/>
            <p:cNvSpPr>
              <a:spLocks noChangeShapeType="1"/>
            </p:cNvSpPr>
            <p:nvPr/>
          </p:nvSpPr>
          <p:spPr bwMode="auto">
            <a:xfrm flipH="1">
              <a:off x="1050" y="2640"/>
              <a:ext cx="21" cy="3"/>
            </a:xfrm>
            <a:prstGeom prst="line">
              <a:avLst/>
            </a:prstGeom>
            <a:noFill/>
            <a:ln w="38160" cap="sq">
              <a:solidFill>
                <a:srgbClr val="DDDDDD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2344" name="Line 56"/>
            <p:cNvSpPr>
              <a:spLocks noChangeShapeType="1"/>
            </p:cNvSpPr>
            <p:nvPr/>
          </p:nvSpPr>
          <p:spPr bwMode="auto">
            <a:xfrm flipH="1">
              <a:off x="1383" y="2784"/>
              <a:ext cx="21" cy="3"/>
            </a:xfrm>
            <a:prstGeom prst="line">
              <a:avLst/>
            </a:prstGeom>
            <a:noFill/>
            <a:ln w="38160" cap="sq">
              <a:solidFill>
                <a:srgbClr val="DDDDDD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2345" name="Line 57"/>
            <p:cNvSpPr>
              <a:spLocks noChangeShapeType="1"/>
            </p:cNvSpPr>
            <p:nvPr/>
          </p:nvSpPr>
          <p:spPr bwMode="auto">
            <a:xfrm flipH="1">
              <a:off x="1050" y="2304"/>
              <a:ext cx="21" cy="3"/>
            </a:xfrm>
            <a:prstGeom prst="line">
              <a:avLst/>
            </a:prstGeom>
            <a:noFill/>
            <a:ln w="38160" cap="sq">
              <a:solidFill>
                <a:srgbClr val="DDDDDD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2346" name="Line 58"/>
            <p:cNvSpPr>
              <a:spLocks noChangeShapeType="1"/>
            </p:cNvSpPr>
            <p:nvPr/>
          </p:nvSpPr>
          <p:spPr bwMode="auto">
            <a:xfrm flipH="1">
              <a:off x="1337" y="2592"/>
              <a:ext cx="20" cy="13"/>
            </a:xfrm>
            <a:prstGeom prst="line">
              <a:avLst/>
            </a:prstGeom>
            <a:noFill/>
            <a:ln w="38160" cap="sq">
              <a:solidFill>
                <a:srgbClr val="FFFFCC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2347" name="Line 59"/>
            <p:cNvSpPr>
              <a:spLocks noChangeShapeType="1"/>
            </p:cNvSpPr>
            <p:nvPr/>
          </p:nvSpPr>
          <p:spPr bwMode="auto">
            <a:xfrm flipH="1">
              <a:off x="1479" y="1968"/>
              <a:ext cx="21" cy="3"/>
            </a:xfrm>
            <a:prstGeom prst="line">
              <a:avLst/>
            </a:prstGeom>
            <a:noFill/>
            <a:ln w="38160" cap="sq">
              <a:solidFill>
                <a:srgbClr val="FFFF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2348" name="Line 60"/>
            <p:cNvSpPr>
              <a:spLocks noChangeShapeType="1"/>
            </p:cNvSpPr>
            <p:nvPr/>
          </p:nvSpPr>
          <p:spPr bwMode="auto">
            <a:xfrm flipH="1" flipV="1">
              <a:off x="1143" y="2058"/>
              <a:ext cx="25" cy="6"/>
            </a:xfrm>
            <a:prstGeom prst="line">
              <a:avLst/>
            </a:prstGeom>
            <a:noFill/>
            <a:ln w="38160" cap="sq">
              <a:solidFill>
                <a:srgbClr val="FFFF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2349" name="Line 61"/>
            <p:cNvSpPr>
              <a:spLocks noChangeShapeType="1"/>
            </p:cNvSpPr>
            <p:nvPr/>
          </p:nvSpPr>
          <p:spPr bwMode="auto">
            <a:xfrm flipH="1" flipV="1">
              <a:off x="1203" y="1949"/>
              <a:ext cx="11" cy="19"/>
            </a:xfrm>
            <a:prstGeom prst="line">
              <a:avLst/>
            </a:prstGeom>
            <a:noFill/>
            <a:ln w="38160" cap="sq">
              <a:solidFill>
                <a:srgbClr val="FFFF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2350" name="Line 62"/>
            <p:cNvSpPr>
              <a:spLocks noChangeShapeType="1"/>
            </p:cNvSpPr>
            <p:nvPr/>
          </p:nvSpPr>
          <p:spPr bwMode="auto">
            <a:xfrm flipH="1">
              <a:off x="1051" y="1824"/>
              <a:ext cx="29" cy="0"/>
            </a:xfrm>
            <a:prstGeom prst="line">
              <a:avLst/>
            </a:prstGeom>
            <a:noFill/>
            <a:ln w="38160" cap="sq">
              <a:solidFill>
                <a:srgbClr val="FFFF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2351" name="Line 63"/>
            <p:cNvSpPr>
              <a:spLocks noChangeShapeType="1"/>
            </p:cNvSpPr>
            <p:nvPr/>
          </p:nvSpPr>
          <p:spPr bwMode="auto">
            <a:xfrm flipH="1" flipV="1">
              <a:off x="1575" y="2491"/>
              <a:ext cx="10" cy="30"/>
            </a:xfrm>
            <a:prstGeom prst="line">
              <a:avLst/>
            </a:prstGeom>
            <a:noFill/>
            <a:ln w="38160" cap="sq">
              <a:solidFill>
                <a:srgbClr val="FFFFCC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2352" name="Line 64"/>
            <p:cNvSpPr>
              <a:spLocks noChangeShapeType="1"/>
            </p:cNvSpPr>
            <p:nvPr/>
          </p:nvSpPr>
          <p:spPr bwMode="auto">
            <a:xfrm>
              <a:off x="1535" y="2688"/>
              <a:ext cx="18" cy="0"/>
            </a:xfrm>
            <a:prstGeom prst="line">
              <a:avLst/>
            </a:prstGeom>
            <a:noFill/>
            <a:ln w="38160" cap="sq">
              <a:solidFill>
                <a:srgbClr val="CCFFCC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2353" name="Line 65"/>
            <p:cNvSpPr>
              <a:spLocks noChangeShapeType="1"/>
            </p:cNvSpPr>
            <p:nvPr/>
          </p:nvSpPr>
          <p:spPr bwMode="auto">
            <a:xfrm>
              <a:off x="921" y="2151"/>
              <a:ext cx="0" cy="19"/>
            </a:xfrm>
            <a:prstGeom prst="line">
              <a:avLst/>
            </a:prstGeom>
            <a:noFill/>
            <a:ln w="38160" cap="sq">
              <a:solidFill>
                <a:srgbClr val="FFFF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2354" name="Line 66"/>
            <p:cNvSpPr>
              <a:spLocks noChangeShapeType="1"/>
            </p:cNvSpPr>
            <p:nvPr/>
          </p:nvSpPr>
          <p:spPr bwMode="auto">
            <a:xfrm>
              <a:off x="1488" y="2976"/>
              <a:ext cx="0" cy="12"/>
            </a:xfrm>
            <a:prstGeom prst="line">
              <a:avLst/>
            </a:prstGeom>
            <a:noFill/>
            <a:ln w="38160" cap="sq">
              <a:solidFill>
                <a:srgbClr val="CCFFCC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2355" name="Line 67"/>
            <p:cNvSpPr>
              <a:spLocks noChangeShapeType="1"/>
            </p:cNvSpPr>
            <p:nvPr/>
          </p:nvSpPr>
          <p:spPr bwMode="auto">
            <a:xfrm>
              <a:off x="388" y="2016"/>
              <a:ext cx="9" cy="9"/>
            </a:xfrm>
            <a:prstGeom prst="line">
              <a:avLst/>
            </a:prstGeom>
            <a:noFill/>
            <a:ln w="38160" cap="sq">
              <a:solidFill>
                <a:srgbClr val="CCCC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2356" name="Line 68"/>
            <p:cNvSpPr>
              <a:spLocks noChangeShapeType="1"/>
            </p:cNvSpPr>
            <p:nvPr/>
          </p:nvSpPr>
          <p:spPr bwMode="auto">
            <a:xfrm flipH="1">
              <a:off x="333" y="2928"/>
              <a:ext cx="31" cy="0"/>
            </a:xfrm>
            <a:prstGeom prst="line">
              <a:avLst/>
            </a:prstGeom>
            <a:noFill/>
            <a:ln w="38160" cap="sq">
              <a:solidFill>
                <a:srgbClr val="FFFFCC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2357" name="Line 69"/>
            <p:cNvSpPr>
              <a:spLocks noChangeShapeType="1"/>
            </p:cNvSpPr>
            <p:nvPr/>
          </p:nvSpPr>
          <p:spPr bwMode="auto">
            <a:xfrm flipH="1">
              <a:off x="475" y="2736"/>
              <a:ext cx="21" cy="3"/>
            </a:xfrm>
            <a:prstGeom prst="line">
              <a:avLst/>
            </a:prstGeom>
            <a:noFill/>
            <a:ln w="38160" cap="sq">
              <a:solidFill>
                <a:srgbClr val="DDDDDD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2358" name="Line 70"/>
            <p:cNvSpPr>
              <a:spLocks noChangeShapeType="1"/>
            </p:cNvSpPr>
            <p:nvPr/>
          </p:nvSpPr>
          <p:spPr bwMode="auto">
            <a:xfrm flipH="1">
              <a:off x="1242" y="3264"/>
              <a:ext cx="26" cy="0"/>
            </a:xfrm>
            <a:prstGeom prst="line">
              <a:avLst/>
            </a:prstGeom>
            <a:noFill/>
            <a:ln w="38160" cap="sq">
              <a:solidFill>
                <a:srgbClr val="DDDDDD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2359" name="Line 71"/>
            <p:cNvSpPr>
              <a:spLocks noChangeShapeType="1"/>
            </p:cNvSpPr>
            <p:nvPr/>
          </p:nvSpPr>
          <p:spPr bwMode="auto">
            <a:xfrm flipH="1">
              <a:off x="619" y="2352"/>
              <a:ext cx="21" cy="3"/>
            </a:xfrm>
            <a:prstGeom prst="line">
              <a:avLst/>
            </a:prstGeom>
            <a:noFill/>
            <a:ln w="38160" cap="sq">
              <a:solidFill>
                <a:srgbClr val="CCCC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2360" name="Line 72"/>
            <p:cNvSpPr>
              <a:spLocks noChangeShapeType="1"/>
            </p:cNvSpPr>
            <p:nvPr/>
          </p:nvSpPr>
          <p:spPr bwMode="auto">
            <a:xfrm flipH="1">
              <a:off x="191" y="2544"/>
              <a:ext cx="21" cy="3"/>
            </a:xfrm>
            <a:prstGeom prst="line">
              <a:avLst/>
            </a:prstGeom>
            <a:noFill/>
            <a:ln w="38160" cap="sq">
              <a:solidFill>
                <a:srgbClr val="CCFFCC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2361" name="Line 73"/>
            <p:cNvSpPr>
              <a:spLocks noChangeShapeType="1"/>
            </p:cNvSpPr>
            <p:nvPr/>
          </p:nvSpPr>
          <p:spPr bwMode="auto">
            <a:xfrm flipH="1">
              <a:off x="907" y="2832"/>
              <a:ext cx="30" cy="0"/>
            </a:xfrm>
            <a:prstGeom prst="line">
              <a:avLst/>
            </a:prstGeom>
            <a:noFill/>
            <a:ln w="38160" cap="sq">
              <a:solidFill>
                <a:srgbClr val="FFFFCC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2362" name="Line 74"/>
            <p:cNvSpPr>
              <a:spLocks noChangeShapeType="1"/>
            </p:cNvSpPr>
            <p:nvPr/>
          </p:nvSpPr>
          <p:spPr bwMode="auto">
            <a:xfrm>
              <a:off x="960" y="1680"/>
              <a:ext cx="9" cy="9"/>
            </a:xfrm>
            <a:prstGeom prst="line">
              <a:avLst/>
            </a:prstGeom>
            <a:noFill/>
            <a:ln w="38160" cap="sq">
              <a:solidFill>
                <a:srgbClr val="CCCC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2363" name="Line 75"/>
            <p:cNvSpPr>
              <a:spLocks noChangeShapeType="1"/>
            </p:cNvSpPr>
            <p:nvPr/>
          </p:nvSpPr>
          <p:spPr bwMode="auto">
            <a:xfrm>
              <a:off x="532" y="3216"/>
              <a:ext cx="9" cy="9"/>
            </a:xfrm>
            <a:prstGeom prst="line">
              <a:avLst/>
            </a:prstGeom>
            <a:noFill/>
            <a:ln w="38160" cap="sq">
              <a:solidFill>
                <a:srgbClr val="CCCC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2364" name="Line 76"/>
            <p:cNvSpPr>
              <a:spLocks noChangeShapeType="1"/>
            </p:cNvSpPr>
            <p:nvPr/>
          </p:nvSpPr>
          <p:spPr bwMode="auto">
            <a:xfrm flipH="1">
              <a:off x="619" y="2256"/>
              <a:ext cx="21" cy="3"/>
            </a:xfrm>
            <a:prstGeom prst="line">
              <a:avLst/>
            </a:prstGeom>
            <a:noFill/>
            <a:ln w="38160" cap="sq">
              <a:solidFill>
                <a:srgbClr val="CCCC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2365" name="Line 77"/>
            <p:cNvSpPr>
              <a:spLocks noChangeShapeType="1"/>
            </p:cNvSpPr>
            <p:nvPr/>
          </p:nvSpPr>
          <p:spPr bwMode="auto">
            <a:xfrm>
              <a:off x="196" y="2736"/>
              <a:ext cx="18" cy="0"/>
            </a:xfrm>
            <a:prstGeom prst="line">
              <a:avLst/>
            </a:prstGeom>
            <a:noFill/>
            <a:ln w="38160" cap="sq">
              <a:solidFill>
                <a:srgbClr val="CCFFCC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2366" name="Line 78"/>
            <p:cNvSpPr>
              <a:spLocks noChangeShapeType="1"/>
            </p:cNvSpPr>
            <p:nvPr/>
          </p:nvSpPr>
          <p:spPr bwMode="auto">
            <a:xfrm flipH="1">
              <a:off x="1432" y="1776"/>
              <a:ext cx="21" cy="9"/>
            </a:xfrm>
            <a:prstGeom prst="line">
              <a:avLst/>
            </a:prstGeom>
            <a:noFill/>
            <a:ln w="38160" cap="sq">
              <a:solidFill>
                <a:srgbClr val="CCFFCC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2367" name="Line 79"/>
            <p:cNvSpPr>
              <a:spLocks noChangeShapeType="1"/>
            </p:cNvSpPr>
            <p:nvPr/>
          </p:nvSpPr>
          <p:spPr bwMode="auto">
            <a:xfrm flipH="1">
              <a:off x="1719" y="3072"/>
              <a:ext cx="17" cy="11"/>
            </a:xfrm>
            <a:prstGeom prst="line">
              <a:avLst/>
            </a:prstGeom>
            <a:noFill/>
            <a:ln w="38160" cap="sq">
              <a:solidFill>
                <a:srgbClr val="FFFFCC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2368" name="Line 80"/>
            <p:cNvSpPr>
              <a:spLocks noChangeShapeType="1"/>
            </p:cNvSpPr>
            <p:nvPr/>
          </p:nvSpPr>
          <p:spPr bwMode="auto">
            <a:xfrm flipH="1">
              <a:off x="333" y="2458"/>
              <a:ext cx="21" cy="3"/>
            </a:xfrm>
            <a:prstGeom prst="line">
              <a:avLst/>
            </a:prstGeom>
            <a:noFill/>
            <a:ln w="38160" cap="sq">
              <a:solidFill>
                <a:srgbClr val="FFFFCC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2369" name="Line 81"/>
            <p:cNvSpPr>
              <a:spLocks noChangeShapeType="1"/>
            </p:cNvSpPr>
            <p:nvPr/>
          </p:nvSpPr>
          <p:spPr bwMode="auto">
            <a:xfrm flipH="1">
              <a:off x="523" y="2976"/>
              <a:ext cx="21" cy="3"/>
            </a:xfrm>
            <a:prstGeom prst="line">
              <a:avLst/>
            </a:prstGeom>
            <a:noFill/>
            <a:ln w="38160" cap="sq">
              <a:solidFill>
                <a:srgbClr val="DDDDDD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2370" name="Line 82"/>
            <p:cNvSpPr>
              <a:spLocks noChangeShapeType="1"/>
            </p:cNvSpPr>
            <p:nvPr/>
          </p:nvSpPr>
          <p:spPr bwMode="auto">
            <a:xfrm flipH="1">
              <a:off x="572" y="2496"/>
              <a:ext cx="21" cy="3"/>
            </a:xfrm>
            <a:prstGeom prst="line">
              <a:avLst/>
            </a:prstGeom>
            <a:noFill/>
            <a:ln w="38160" cap="sq">
              <a:solidFill>
                <a:srgbClr val="DDDDDD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2371" name="Line 83"/>
            <p:cNvSpPr>
              <a:spLocks noChangeShapeType="1"/>
            </p:cNvSpPr>
            <p:nvPr/>
          </p:nvSpPr>
          <p:spPr bwMode="auto">
            <a:xfrm flipH="1">
              <a:off x="428" y="2506"/>
              <a:ext cx="21" cy="3"/>
            </a:xfrm>
            <a:prstGeom prst="line">
              <a:avLst/>
            </a:prstGeom>
            <a:noFill/>
            <a:ln w="38160" cap="sq">
              <a:solidFill>
                <a:srgbClr val="DDDDDD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2372" name="Line 84"/>
            <p:cNvSpPr>
              <a:spLocks noChangeShapeType="1"/>
            </p:cNvSpPr>
            <p:nvPr/>
          </p:nvSpPr>
          <p:spPr bwMode="auto">
            <a:xfrm flipH="1">
              <a:off x="619" y="2592"/>
              <a:ext cx="20" cy="13"/>
            </a:xfrm>
            <a:prstGeom prst="line">
              <a:avLst/>
            </a:prstGeom>
            <a:noFill/>
            <a:ln w="38160" cap="sq">
              <a:solidFill>
                <a:srgbClr val="FFFFCC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2373" name="Line 85"/>
            <p:cNvSpPr>
              <a:spLocks noChangeShapeType="1"/>
            </p:cNvSpPr>
            <p:nvPr/>
          </p:nvSpPr>
          <p:spPr bwMode="auto">
            <a:xfrm flipH="1">
              <a:off x="811" y="2400"/>
              <a:ext cx="21" cy="3"/>
            </a:xfrm>
            <a:prstGeom prst="line">
              <a:avLst/>
            </a:prstGeom>
            <a:noFill/>
            <a:ln w="38160" cap="sq">
              <a:solidFill>
                <a:srgbClr val="FFFF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2374" name="Line 86"/>
            <p:cNvSpPr>
              <a:spLocks noChangeShapeType="1"/>
            </p:cNvSpPr>
            <p:nvPr/>
          </p:nvSpPr>
          <p:spPr bwMode="auto">
            <a:xfrm flipH="1" flipV="1">
              <a:off x="427" y="2299"/>
              <a:ext cx="25" cy="6"/>
            </a:xfrm>
            <a:prstGeom prst="line">
              <a:avLst/>
            </a:prstGeom>
            <a:noFill/>
            <a:ln w="38160" cap="sq">
              <a:solidFill>
                <a:srgbClr val="FFFF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2375" name="Line 87"/>
            <p:cNvSpPr>
              <a:spLocks noChangeShapeType="1"/>
            </p:cNvSpPr>
            <p:nvPr/>
          </p:nvSpPr>
          <p:spPr bwMode="auto">
            <a:xfrm flipH="1" flipV="1">
              <a:off x="524" y="2107"/>
              <a:ext cx="11" cy="19"/>
            </a:xfrm>
            <a:prstGeom prst="line">
              <a:avLst/>
            </a:prstGeom>
            <a:noFill/>
            <a:ln w="38160" cap="sq">
              <a:solidFill>
                <a:srgbClr val="FFFF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2376" name="Line 88"/>
            <p:cNvSpPr>
              <a:spLocks noChangeShapeType="1"/>
            </p:cNvSpPr>
            <p:nvPr/>
          </p:nvSpPr>
          <p:spPr bwMode="auto">
            <a:xfrm flipH="1">
              <a:off x="237" y="2304"/>
              <a:ext cx="29" cy="0"/>
            </a:xfrm>
            <a:prstGeom prst="line">
              <a:avLst/>
            </a:prstGeom>
            <a:noFill/>
            <a:ln w="38160" cap="sq">
              <a:solidFill>
                <a:srgbClr val="FFFF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2377" name="Line 89"/>
            <p:cNvSpPr>
              <a:spLocks noChangeShapeType="1"/>
            </p:cNvSpPr>
            <p:nvPr/>
          </p:nvSpPr>
          <p:spPr bwMode="auto">
            <a:xfrm flipH="1" flipV="1">
              <a:off x="811" y="2971"/>
              <a:ext cx="10" cy="30"/>
            </a:xfrm>
            <a:prstGeom prst="line">
              <a:avLst/>
            </a:prstGeom>
            <a:noFill/>
            <a:ln w="38160" cap="sq">
              <a:solidFill>
                <a:srgbClr val="FFFFCC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2378" name="Line 90"/>
            <p:cNvSpPr>
              <a:spLocks noChangeShapeType="1"/>
            </p:cNvSpPr>
            <p:nvPr/>
          </p:nvSpPr>
          <p:spPr bwMode="auto">
            <a:xfrm>
              <a:off x="720" y="2112"/>
              <a:ext cx="18" cy="0"/>
            </a:xfrm>
            <a:prstGeom prst="line">
              <a:avLst/>
            </a:prstGeom>
            <a:noFill/>
            <a:ln w="38160" cap="sq">
              <a:solidFill>
                <a:srgbClr val="CCFFCC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2379" name="Line 91"/>
            <p:cNvSpPr>
              <a:spLocks noChangeShapeType="1"/>
            </p:cNvSpPr>
            <p:nvPr/>
          </p:nvSpPr>
          <p:spPr bwMode="auto">
            <a:xfrm>
              <a:off x="1629" y="3552"/>
              <a:ext cx="0" cy="19"/>
            </a:xfrm>
            <a:prstGeom prst="line">
              <a:avLst/>
            </a:prstGeom>
            <a:noFill/>
            <a:ln w="38160" cap="sq">
              <a:solidFill>
                <a:srgbClr val="FFFF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2380" name="Line 92"/>
            <p:cNvSpPr>
              <a:spLocks noChangeShapeType="1"/>
            </p:cNvSpPr>
            <p:nvPr/>
          </p:nvSpPr>
          <p:spPr bwMode="auto">
            <a:xfrm flipH="1" flipV="1">
              <a:off x="907" y="3355"/>
              <a:ext cx="10" cy="30"/>
            </a:xfrm>
            <a:prstGeom prst="line">
              <a:avLst/>
            </a:prstGeom>
            <a:noFill/>
            <a:ln w="38160" cap="sq">
              <a:solidFill>
                <a:srgbClr val="FFFFCC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2381" name="Line 93"/>
            <p:cNvSpPr>
              <a:spLocks noChangeShapeType="1"/>
            </p:cNvSpPr>
            <p:nvPr/>
          </p:nvSpPr>
          <p:spPr bwMode="auto">
            <a:xfrm>
              <a:off x="960" y="3120"/>
              <a:ext cx="18" cy="0"/>
            </a:xfrm>
            <a:prstGeom prst="line">
              <a:avLst/>
            </a:prstGeom>
            <a:noFill/>
            <a:ln w="38160" cap="sq">
              <a:solidFill>
                <a:srgbClr val="CCFFCC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2382" name="Line 94"/>
            <p:cNvSpPr>
              <a:spLocks noChangeShapeType="1"/>
            </p:cNvSpPr>
            <p:nvPr/>
          </p:nvSpPr>
          <p:spPr bwMode="auto">
            <a:xfrm flipH="1">
              <a:off x="333" y="3360"/>
              <a:ext cx="21" cy="3"/>
            </a:xfrm>
            <a:prstGeom prst="line">
              <a:avLst/>
            </a:prstGeom>
            <a:noFill/>
            <a:ln w="38160" cap="sq">
              <a:solidFill>
                <a:srgbClr val="DDDDDD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2383" name="Line 95"/>
            <p:cNvSpPr>
              <a:spLocks noChangeShapeType="1"/>
            </p:cNvSpPr>
            <p:nvPr/>
          </p:nvSpPr>
          <p:spPr bwMode="auto">
            <a:xfrm>
              <a:off x="1820" y="2880"/>
              <a:ext cx="18" cy="0"/>
            </a:xfrm>
            <a:prstGeom prst="line">
              <a:avLst/>
            </a:prstGeom>
            <a:noFill/>
            <a:ln w="38160" cap="sq">
              <a:solidFill>
                <a:srgbClr val="CCFFCC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2384" name="Line 96"/>
            <p:cNvSpPr>
              <a:spLocks noChangeShapeType="1"/>
            </p:cNvSpPr>
            <p:nvPr/>
          </p:nvSpPr>
          <p:spPr bwMode="auto">
            <a:xfrm>
              <a:off x="1772" y="2448"/>
              <a:ext cx="0" cy="19"/>
            </a:xfrm>
            <a:prstGeom prst="line">
              <a:avLst/>
            </a:prstGeom>
            <a:noFill/>
            <a:ln w="38160" cap="sq">
              <a:solidFill>
                <a:srgbClr val="FFFF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2385" name="Line 97"/>
            <p:cNvSpPr>
              <a:spLocks noChangeShapeType="1"/>
            </p:cNvSpPr>
            <p:nvPr/>
          </p:nvSpPr>
          <p:spPr bwMode="auto">
            <a:xfrm flipH="1">
              <a:off x="1242" y="2880"/>
              <a:ext cx="21" cy="3"/>
            </a:xfrm>
            <a:prstGeom prst="line">
              <a:avLst/>
            </a:prstGeom>
            <a:noFill/>
            <a:ln w="38160" cap="sq">
              <a:solidFill>
                <a:srgbClr val="DDDDDD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2386" name="Line 98"/>
            <p:cNvSpPr>
              <a:spLocks noChangeShapeType="1"/>
            </p:cNvSpPr>
            <p:nvPr/>
          </p:nvSpPr>
          <p:spPr bwMode="auto">
            <a:xfrm flipH="1">
              <a:off x="1383" y="2208"/>
              <a:ext cx="21" cy="3"/>
            </a:xfrm>
            <a:prstGeom prst="line">
              <a:avLst/>
            </a:prstGeom>
            <a:noFill/>
            <a:ln w="38160" cap="sq">
              <a:solidFill>
                <a:srgbClr val="DDDDDD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2387" name="Line 99"/>
            <p:cNvSpPr>
              <a:spLocks noChangeShapeType="1"/>
            </p:cNvSpPr>
            <p:nvPr/>
          </p:nvSpPr>
          <p:spPr bwMode="auto">
            <a:xfrm flipH="1">
              <a:off x="1671" y="2640"/>
              <a:ext cx="21" cy="3"/>
            </a:xfrm>
            <a:prstGeom prst="line">
              <a:avLst/>
            </a:prstGeom>
            <a:noFill/>
            <a:ln w="38160" cap="sq">
              <a:solidFill>
                <a:srgbClr val="CCCC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2388" name="Line 100"/>
            <p:cNvSpPr>
              <a:spLocks noChangeShapeType="1"/>
            </p:cNvSpPr>
            <p:nvPr/>
          </p:nvSpPr>
          <p:spPr bwMode="auto">
            <a:xfrm flipH="1" flipV="1">
              <a:off x="1671" y="2251"/>
              <a:ext cx="25" cy="6"/>
            </a:xfrm>
            <a:prstGeom prst="line">
              <a:avLst/>
            </a:prstGeom>
            <a:noFill/>
            <a:ln w="38160" cap="sq">
              <a:solidFill>
                <a:srgbClr val="FFFF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2389" name="Line 101"/>
            <p:cNvSpPr>
              <a:spLocks noChangeShapeType="1"/>
            </p:cNvSpPr>
            <p:nvPr/>
          </p:nvSpPr>
          <p:spPr bwMode="auto">
            <a:xfrm flipH="1">
              <a:off x="238" y="2016"/>
              <a:ext cx="21" cy="3"/>
            </a:xfrm>
            <a:prstGeom prst="line">
              <a:avLst/>
            </a:prstGeom>
            <a:noFill/>
            <a:ln w="38160" cap="sq">
              <a:solidFill>
                <a:srgbClr val="DDDDDD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2390" name="Line 102"/>
            <p:cNvSpPr>
              <a:spLocks noChangeShapeType="1"/>
            </p:cNvSpPr>
            <p:nvPr/>
          </p:nvSpPr>
          <p:spPr bwMode="auto">
            <a:xfrm>
              <a:off x="2012" y="2688"/>
              <a:ext cx="18" cy="0"/>
            </a:xfrm>
            <a:prstGeom prst="line">
              <a:avLst/>
            </a:prstGeom>
            <a:noFill/>
            <a:ln w="38160" cap="sq">
              <a:solidFill>
                <a:srgbClr val="CCFFCC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2391" name="Line 103"/>
            <p:cNvSpPr>
              <a:spLocks noChangeShapeType="1"/>
            </p:cNvSpPr>
            <p:nvPr/>
          </p:nvSpPr>
          <p:spPr bwMode="auto">
            <a:xfrm flipH="1">
              <a:off x="2006" y="2352"/>
              <a:ext cx="21" cy="3"/>
            </a:xfrm>
            <a:prstGeom prst="line">
              <a:avLst/>
            </a:prstGeom>
            <a:noFill/>
            <a:ln w="38160" cap="sq">
              <a:solidFill>
                <a:srgbClr val="CCCC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2392" name="Line 104"/>
            <p:cNvSpPr>
              <a:spLocks noChangeShapeType="1"/>
            </p:cNvSpPr>
            <p:nvPr/>
          </p:nvSpPr>
          <p:spPr bwMode="auto">
            <a:xfrm>
              <a:off x="1868" y="2256"/>
              <a:ext cx="0" cy="12"/>
            </a:xfrm>
            <a:prstGeom prst="line">
              <a:avLst/>
            </a:prstGeom>
            <a:noFill/>
            <a:ln w="38160" cap="sq">
              <a:solidFill>
                <a:srgbClr val="CCFFCC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  <p:sp>
          <p:nvSpPr>
            <p:cNvPr id="12393" name="Line 105"/>
            <p:cNvSpPr>
              <a:spLocks noChangeShapeType="1"/>
            </p:cNvSpPr>
            <p:nvPr/>
          </p:nvSpPr>
          <p:spPr bwMode="auto">
            <a:xfrm flipH="1">
              <a:off x="2103" y="2400"/>
              <a:ext cx="21" cy="3"/>
            </a:xfrm>
            <a:prstGeom prst="line">
              <a:avLst/>
            </a:prstGeom>
            <a:noFill/>
            <a:ln w="38160" cap="sq">
              <a:solidFill>
                <a:srgbClr val="CCCC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CO"/>
            </a:p>
          </p:txBody>
        </p:sp>
      </p:grpSp>
      <p:sp>
        <p:nvSpPr>
          <p:cNvPr id="12394" name="Text Box 106"/>
          <p:cNvSpPr txBox="1">
            <a:spLocks noChangeArrowheads="1"/>
          </p:cNvSpPr>
          <p:nvPr/>
        </p:nvSpPr>
        <p:spPr bwMode="auto">
          <a:xfrm>
            <a:off x="2324100" y="592138"/>
            <a:ext cx="7543800" cy="7032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ctr">
            <a:spAutoFit/>
          </a:bodyPr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spcBef>
                <a:spcPts val="2500"/>
              </a:spcBef>
              <a:buClrTx/>
            </a:pPr>
            <a:r>
              <a:rPr lang="es-CO" altLang="es-CO" sz="4000" b="1">
                <a:solidFill>
                  <a:srgbClr val="FDEA9B"/>
                </a:solidFill>
              </a:rPr>
              <a:t>Oído externo</a:t>
            </a:r>
          </a:p>
        </p:txBody>
      </p:sp>
    </p:spTree>
  </p:cSld>
  <p:clrMapOvr>
    <a:masterClrMapping/>
  </p:clrMapOvr>
  <p:transition>
    <p:dissolve/>
  </p:transition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gradFill rotWithShape="0">
          <a:gsLst>
            <a:gs pos="0">
              <a:srgbClr val="000000"/>
            </a:gs>
            <a:gs pos="50000">
              <a:srgbClr val="333399"/>
            </a:gs>
            <a:gs pos="100000">
              <a:srgbClr val="000000"/>
            </a:gs>
          </a:gsLst>
          <a:lin ang="81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233" name="Line 1"/>
          <p:cNvSpPr>
            <a:spLocks noChangeShapeType="1"/>
          </p:cNvSpPr>
          <p:nvPr/>
        </p:nvSpPr>
        <p:spPr bwMode="auto">
          <a:xfrm>
            <a:off x="3687763" y="3430589"/>
            <a:ext cx="4826000" cy="1587"/>
          </a:xfrm>
          <a:prstGeom prst="line">
            <a:avLst/>
          </a:prstGeom>
          <a:noFill/>
          <a:ln w="9360" cap="sq">
            <a:solidFill>
              <a:srgbClr val="FFFFFF"/>
            </a:solidFill>
            <a:prstDash val="dash"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CO"/>
          </a:p>
        </p:txBody>
      </p:sp>
      <p:sp>
        <p:nvSpPr>
          <p:cNvPr id="95234" name="Rectangle 2"/>
          <p:cNvSpPr>
            <a:spLocks noChangeArrowheads="1"/>
          </p:cNvSpPr>
          <p:nvPr/>
        </p:nvSpPr>
        <p:spPr bwMode="auto">
          <a:xfrm>
            <a:off x="8599488" y="3252788"/>
            <a:ext cx="622300" cy="2968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buClrTx/>
              <a:buFontTx/>
              <a:buNone/>
            </a:pPr>
            <a:r>
              <a:rPr lang="es-CO" altLang="es-CO" sz="1800" b="1">
                <a:solidFill>
                  <a:srgbClr val="FFFF00"/>
                </a:solidFill>
              </a:rPr>
              <a:t>Ápex</a:t>
            </a:r>
          </a:p>
        </p:txBody>
      </p:sp>
      <p:sp>
        <p:nvSpPr>
          <p:cNvPr id="95235" name="Rectangle 3"/>
          <p:cNvSpPr>
            <a:spLocks noChangeArrowheads="1"/>
          </p:cNvSpPr>
          <p:nvPr/>
        </p:nvSpPr>
        <p:spPr bwMode="auto">
          <a:xfrm>
            <a:off x="2973388" y="3248026"/>
            <a:ext cx="622300" cy="2968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buClrTx/>
              <a:buFontTx/>
              <a:buNone/>
            </a:pPr>
            <a:r>
              <a:rPr lang="es-CO" altLang="es-CO" sz="1800" b="1">
                <a:solidFill>
                  <a:srgbClr val="FFFF00"/>
                </a:solidFill>
              </a:rPr>
              <a:t>Base</a:t>
            </a:r>
          </a:p>
        </p:txBody>
      </p:sp>
      <p:sp>
        <p:nvSpPr>
          <p:cNvPr id="95236" name="Freeform 4"/>
          <p:cNvSpPr>
            <a:spLocks noChangeArrowheads="1"/>
          </p:cNvSpPr>
          <p:nvPr/>
        </p:nvSpPr>
        <p:spPr bwMode="auto">
          <a:xfrm>
            <a:off x="3700464" y="3305175"/>
            <a:ext cx="4791075" cy="1263650"/>
          </a:xfrm>
          <a:custGeom>
            <a:avLst/>
            <a:gdLst>
              <a:gd name="G0" fmla="+- 117 0 0"/>
              <a:gd name="G1" fmla="+- 1 0 0"/>
              <a:gd name="G2" fmla="+- 1 0 0"/>
              <a:gd name="G3" fmla="+- 1 0 0"/>
              <a:gd name="G4" fmla="+- 1 0 0"/>
              <a:gd name="G5" fmla="+- 1 0 0"/>
              <a:gd name="G6" fmla="+- 1 0 0"/>
              <a:gd name="G7" fmla="+- 1 0 0"/>
              <a:gd name="G8" fmla="+- 1 0 0"/>
              <a:gd name="G9" fmla="+- 1 0 0"/>
              <a:gd name="G10" fmla="+- 1 0 0"/>
              <a:gd name="G11" fmla="+- 1 0 0"/>
              <a:gd name="G12" fmla="+- 1 0 0"/>
              <a:gd name="G13" fmla="+- 1 0 0"/>
              <a:gd name="G14" fmla="+- 1 0 0"/>
              <a:gd name="G15" fmla="+- 1 0 0"/>
              <a:gd name="G16" fmla="+- 1 0 0"/>
              <a:gd name="G17" fmla="*/ 1 16385 2"/>
              <a:gd name="G18" fmla="+- 1 0 0"/>
              <a:gd name="G19" fmla="+- 1 0 0"/>
              <a:gd name="G20" fmla="+- 1 0 0"/>
              <a:gd name="G21" fmla="+- 1 0 0"/>
              <a:gd name="G22" fmla="+- 1 0 0"/>
              <a:gd name="G23" fmla="+- 1 0 0"/>
              <a:gd name="G24" fmla="+- 1 0 0"/>
              <a:gd name="G25" fmla="*/ 1 25817 50816"/>
              <a:gd name="G26" fmla="+- 1 0 0"/>
              <a:gd name="G27" fmla="+- 1 0 0"/>
              <a:gd name="G28" fmla="+- 1 0 0"/>
              <a:gd name="G29" fmla="+- 1 0 0"/>
              <a:gd name="G30" fmla="+- 1 0 0"/>
              <a:gd name="G31" fmla="+- 1 0 0"/>
              <a:gd name="G32" fmla="+- 1 0 0"/>
              <a:gd name="T0" fmla="*/ 0 w 3018"/>
              <a:gd name="T1" fmla="*/ 49213 h 796"/>
              <a:gd name="T2" fmla="*/ 190500 w 3018"/>
              <a:gd name="T3" fmla="*/ 53975 h 796"/>
              <a:gd name="T4" fmla="*/ 466725 w 3018"/>
              <a:gd name="T5" fmla="*/ 58738 h 796"/>
              <a:gd name="T6" fmla="*/ 771525 w 3018"/>
              <a:gd name="T7" fmla="*/ 68263 h 796"/>
              <a:gd name="T8" fmla="*/ 976313 w 3018"/>
              <a:gd name="T9" fmla="*/ 87313 h 796"/>
              <a:gd name="T10" fmla="*/ 1176338 w 3018"/>
              <a:gd name="T11" fmla="*/ 130175 h 796"/>
              <a:gd name="T12" fmla="*/ 1376363 w 3018"/>
              <a:gd name="T13" fmla="*/ 196850 h 796"/>
              <a:gd name="T14" fmla="*/ 1719263 w 3018"/>
              <a:gd name="T15" fmla="*/ 339725 h 796"/>
              <a:gd name="T16" fmla="*/ 2024063 w 3018"/>
              <a:gd name="T17" fmla="*/ 511175 h 796"/>
              <a:gd name="T18" fmla="*/ 2214563 w 3018"/>
              <a:gd name="T19" fmla="*/ 644525 h 796"/>
              <a:gd name="T20" fmla="*/ 2395538 w 3018"/>
              <a:gd name="T21" fmla="*/ 815975 h 796"/>
              <a:gd name="T22" fmla="*/ 2586038 w 3018"/>
              <a:gd name="T23" fmla="*/ 1035050 h 796"/>
              <a:gd name="T24" fmla="*/ 2695575 w 3018"/>
              <a:gd name="T25" fmla="*/ 1158875 h 796"/>
              <a:gd name="T26" fmla="*/ 2771775 w 3018"/>
              <a:gd name="T27" fmla="*/ 1235075 h 796"/>
              <a:gd name="T28" fmla="*/ 2833688 w 3018"/>
              <a:gd name="T29" fmla="*/ 1263650 h 796"/>
              <a:gd name="T30" fmla="*/ 2895600 w 3018"/>
              <a:gd name="T31" fmla="*/ 1258888 h 796"/>
              <a:gd name="T32" fmla="*/ 2957513 w 3018"/>
              <a:gd name="T33" fmla="*/ 1230313 h 796"/>
              <a:gd name="T34" fmla="*/ 3062288 w 3018"/>
              <a:gd name="T35" fmla="*/ 1111250 h 796"/>
              <a:gd name="T36" fmla="*/ 3190875 w 3018"/>
              <a:gd name="T37" fmla="*/ 925513 h 796"/>
              <a:gd name="T38" fmla="*/ 3390900 w 3018"/>
              <a:gd name="T39" fmla="*/ 596900 h 796"/>
              <a:gd name="T40" fmla="*/ 3533775 w 3018"/>
              <a:gd name="T41" fmla="*/ 344488 h 796"/>
              <a:gd name="T42" fmla="*/ 3667125 w 3018"/>
              <a:gd name="T43" fmla="*/ 128588 h 796"/>
              <a:gd name="T44" fmla="*/ 3729038 w 3018"/>
              <a:gd name="T45" fmla="*/ 66675 h 796"/>
              <a:gd name="T46" fmla="*/ 3800475 w 3018"/>
              <a:gd name="T47" fmla="*/ 19050 h 796"/>
              <a:gd name="T48" fmla="*/ 3890963 w 3018"/>
              <a:gd name="T49" fmla="*/ 0 h 796"/>
              <a:gd name="T50" fmla="*/ 3981450 w 3018"/>
              <a:gd name="T51" fmla="*/ 0 h 796"/>
              <a:gd name="T52" fmla="*/ 4052888 w 3018"/>
              <a:gd name="T53" fmla="*/ 14288 h 796"/>
              <a:gd name="T54" fmla="*/ 4110038 w 3018"/>
              <a:gd name="T55" fmla="*/ 28575 h 796"/>
              <a:gd name="T56" fmla="*/ 4181475 w 3018"/>
              <a:gd name="T57" fmla="*/ 47625 h 796"/>
              <a:gd name="T58" fmla="*/ 4257675 w 3018"/>
              <a:gd name="T59" fmla="*/ 71438 h 796"/>
              <a:gd name="T60" fmla="*/ 4381500 w 3018"/>
              <a:gd name="T61" fmla="*/ 104775 h 796"/>
              <a:gd name="T62" fmla="*/ 4467225 w 3018"/>
              <a:gd name="T63" fmla="*/ 128588 h 796"/>
              <a:gd name="T64" fmla="*/ 4791075 w 3018"/>
              <a:gd name="T65" fmla="*/ 130175 h 7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3018" h="796">
                <a:moveTo>
                  <a:pt x="0" y="31"/>
                </a:moveTo>
                <a:lnTo>
                  <a:pt x="120" y="34"/>
                </a:lnTo>
                <a:lnTo>
                  <a:pt x="294" y="37"/>
                </a:lnTo>
                <a:lnTo>
                  <a:pt x="486" y="43"/>
                </a:lnTo>
                <a:lnTo>
                  <a:pt x="615" y="55"/>
                </a:lnTo>
                <a:lnTo>
                  <a:pt x="741" y="82"/>
                </a:lnTo>
                <a:lnTo>
                  <a:pt x="867" y="124"/>
                </a:lnTo>
                <a:lnTo>
                  <a:pt x="1083" y="214"/>
                </a:lnTo>
                <a:lnTo>
                  <a:pt x="1275" y="322"/>
                </a:lnTo>
                <a:lnTo>
                  <a:pt x="1395" y="406"/>
                </a:lnTo>
                <a:lnTo>
                  <a:pt x="1509" y="514"/>
                </a:lnTo>
                <a:lnTo>
                  <a:pt x="1629" y="652"/>
                </a:lnTo>
                <a:lnTo>
                  <a:pt x="1698" y="730"/>
                </a:lnTo>
                <a:lnTo>
                  <a:pt x="1746" y="778"/>
                </a:lnTo>
                <a:lnTo>
                  <a:pt x="1785" y="796"/>
                </a:lnTo>
                <a:lnTo>
                  <a:pt x="1824" y="793"/>
                </a:lnTo>
                <a:lnTo>
                  <a:pt x="1863" y="775"/>
                </a:lnTo>
                <a:lnTo>
                  <a:pt x="1929" y="700"/>
                </a:lnTo>
                <a:lnTo>
                  <a:pt x="2010" y="583"/>
                </a:lnTo>
                <a:lnTo>
                  <a:pt x="2136" y="376"/>
                </a:lnTo>
                <a:lnTo>
                  <a:pt x="2226" y="217"/>
                </a:lnTo>
                <a:lnTo>
                  <a:pt x="2310" y="81"/>
                </a:lnTo>
                <a:lnTo>
                  <a:pt x="2349" y="42"/>
                </a:lnTo>
                <a:lnTo>
                  <a:pt x="2394" y="12"/>
                </a:lnTo>
                <a:lnTo>
                  <a:pt x="2451" y="0"/>
                </a:lnTo>
                <a:lnTo>
                  <a:pt x="2508" y="0"/>
                </a:lnTo>
                <a:lnTo>
                  <a:pt x="2553" y="9"/>
                </a:lnTo>
                <a:lnTo>
                  <a:pt x="2589" y="18"/>
                </a:lnTo>
                <a:lnTo>
                  <a:pt x="2634" y="30"/>
                </a:lnTo>
                <a:lnTo>
                  <a:pt x="2682" y="45"/>
                </a:lnTo>
                <a:lnTo>
                  <a:pt x="2760" y="66"/>
                </a:lnTo>
                <a:lnTo>
                  <a:pt x="2814" y="81"/>
                </a:lnTo>
                <a:lnTo>
                  <a:pt x="3018" y="82"/>
                </a:lnTo>
              </a:path>
            </a:pathLst>
          </a:custGeom>
          <a:noFill/>
          <a:ln w="38160" cap="flat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  <p:sp>
        <p:nvSpPr>
          <p:cNvPr id="95237" name="Text Box 5"/>
          <p:cNvSpPr txBox="1">
            <a:spLocks noChangeArrowheads="1"/>
          </p:cNvSpPr>
          <p:nvPr/>
        </p:nvSpPr>
        <p:spPr bwMode="auto">
          <a:xfrm>
            <a:off x="1905000" y="714585"/>
            <a:ext cx="8382000" cy="58695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ctr">
            <a:spAutoFit/>
          </a:bodyPr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spcBef>
                <a:spcPts val="2000"/>
              </a:spcBef>
              <a:buClrTx/>
            </a:pPr>
            <a:r>
              <a:rPr lang="es-CO" altLang="es-CO" sz="3200" b="1">
                <a:solidFill>
                  <a:srgbClr val="FFFF99"/>
                </a:solidFill>
              </a:rPr>
              <a:t>Ondas “viajeras” en la membrana basilar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gradFill rotWithShape="0">
          <a:gsLst>
            <a:gs pos="0">
              <a:srgbClr val="000000"/>
            </a:gs>
            <a:gs pos="50000">
              <a:srgbClr val="333399"/>
            </a:gs>
            <a:gs pos="100000">
              <a:srgbClr val="000000"/>
            </a:gs>
          </a:gsLst>
          <a:lin ang="81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257" name="Freeform 1"/>
          <p:cNvSpPr>
            <a:spLocks noChangeArrowheads="1"/>
          </p:cNvSpPr>
          <p:nvPr/>
        </p:nvSpPr>
        <p:spPr bwMode="auto">
          <a:xfrm>
            <a:off x="3722688" y="3279776"/>
            <a:ext cx="4773612" cy="1552575"/>
          </a:xfrm>
          <a:custGeom>
            <a:avLst/>
            <a:gdLst>
              <a:gd name="G0" fmla="+- 528 0 0"/>
              <a:gd name="G1" fmla="+- 1 0 0"/>
              <a:gd name="G2" fmla="+- 1 0 0"/>
              <a:gd name="G3" fmla="+- 1 0 0"/>
              <a:gd name="G4" fmla="+- 1 0 0"/>
              <a:gd name="G5" fmla="+- 1 0 0"/>
              <a:gd name="G6" fmla="+- 1 0 0"/>
              <a:gd name="G7" fmla="+- 1 0 0"/>
              <a:gd name="G8" fmla="+- 1 0 0"/>
              <a:gd name="G9" fmla="+- 1 0 0"/>
              <a:gd name="G10" fmla="+- 1 0 0"/>
              <a:gd name="G11" fmla="+- 1 0 0"/>
              <a:gd name="G12" fmla="+- 1 0 0"/>
              <a:gd name="G13" fmla="+- 1 0 0"/>
              <a:gd name="G14" fmla="+- 1 0 0"/>
              <a:gd name="G15" fmla="+- 1 0 0"/>
              <a:gd name="G16" fmla="+- 1 0 0"/>
              <a:gd name="G17" fmla="+- 1 0 0"/>
              <a:gd name="G18" fmla="+- 1 0 0"/>
              <a:gd name="G19" fmla="+- 1 0 0"/>
              <a:gd name="G20" fmla="+- 1 0 0"/>
              <a:gd name="G21" fmla="+- 1 0 0"/>
              <a:gd name="G22" fmla="+- 1 0 0"/>
              <a:gd name="G23" fmla="+- 1 0 0"/>
              <a:gd name="G24" fmla="+- 1 0 0"/>
              <a:gd name="G25" fmla="+- 1 0 0"/>
              <a:gd name="G26" fmla="*/ 1 21845 7824"/>
              <a:gd name="G27" fmla="*/ 1 0 0"/>
              <a:gd name="G28" fmla="*/ 1 35987 55552"/>
              <a:gd name="G29" fmla="*/ G28 1 180"/>
              <a:gd name="G30" fmla="*/ G27 1 G29"/>
              <a:gd name="G31" fmla="+- 51780 0 0"/>
              <a:gd name="G32" fmla="+- 16897 0 0"/>
              <a:gd name="G33" fmla="+- 63181 0 0"/>
              <a:gd name="G34" fmla="*/ 1 53101 35328"/>
              <a:gd name="G35" fmla="*/ 1 27643 55456"/>
              <a:gd name="G36" fmla="+- 11666 0 0"/>
              <a:gd name="T0" fmla="*/ 0 w 3007"/>
              <a:gd name="T1" fmla="*/ 0 h 978"/>
              <a:gd name="T2" fmla="*/ 852487 w 3007"/>
              <a:gd name="T3" fmla="*/ 14288 h 978"/>
              <a:gd name="T4" fmla="*/ 1304925 w 3007"/>
              <a:gd name="T5" fmla="*/ 42863 h 978"/>
              <a:gd name="T6" fmla="*/ 1571625 w 3007"/>
              <a:gd name="T7" fmla="*/ 66675 h 978"/>
              <a:gd name="T8" fmla="*/ 1824037 w 3007"/>
              <a:gd name="T9" fmla="*/ 104775 h 978"/>
              <a:gd name="T10" fmla="*/ 2057400 w 3007"/>
              <a:gd name="T11" fmla="*/ 152400 h 978"/>
              <a:gd name="T12" fmla="*/ 2185987 w 3007"/>
              <a:gd name="T13" fmla="*/ 209550 h 978"/>
              <a:gd name="T14" fmla="*/ 2366962 w 3007"/>
              <a:gd name="T15" fmla="*/ 333375 h 978"/>
              <a:gd name="T16" fmla="*/ 2500312 w 3007"/>
              <a:gd name="T17" fmla="*/ 452438 h 978"/>
              <a:gd name="T18" fmla="*/ 2595562 w 3007"/>
              <a:gd name="T19" fmla="*/ 566738 h 978"/>
              <a:gd name="T20" fmla="*/ 2686050 w 3007"/>
              <a:gd name="T21" fmla="*/ 706438 h 978"/>
              <a:gd name="T22" fmla="*/ 2755900 w 3007"/>
              <a:gd name="T23" fmla="*/ 833438 h 978"/>
              <a:gd name="T24" fmla="*/ 2833687 w 3007"/>
              <a:gd name="T25" fmla="*/ 985838 h 978"/>
              <a:gd name="T26" fmla="*/ 2976562 w 3007"/>
              <a:gd name="T27" fmla="*/ 1243013 h 978"/>
              <a:gd name="T28" fmla="*/ 3086100 w 3007"/>
              <a:gd name="T29" fmla="*/ 1438275 h 978"/>
              <a:gd name="T30" fmla="*/ 3148012 w 3007"/>
              <a:gd name="T31" fmla="*/ 1504950 h 978"/>
              <a:gd name="T32" fmla="*/ 3219450 w 3007"/>
              <a:gd name="T33" fmla="*/ 1552575 h 978"/>
              <a:gd name="T34" fmla="*/ 3281362 w 3007"/>
              <a:gd name="T35" fmla="*/ 1543050 h 978"/>
              <a:gd name="T36" fmla="*/ 3328987 w 3007"/>
              <a:gd name="T37" fmla="*/ 1504950 h 978"/>
              <a:gd name="T38" fmla="*/ 3381375 w 3007"/>
              <a:gd name="T39" fmla="*/ 1428750 h 978"/>
              <a:gd name="T40" fmla="*/ 3490912 w 3007"/>
              <a:gd name="T41" fmla="*/ 1204913 h 978"/>
              <a:gd name="T42" fmla="*/ 3657600 w 3007"/>
              <a:gd name="T43" fmla="*/ 795338 h 978"/>
              <a:gd name="T44" fmla="*/ 3768725 w 3007"/>
              <a:gd name="T45" fmla="*/ 468313 h 978"/>
              <a:gd name="T46" fmla="*/ 3863975 w 3007"/>
              <a:gd name="T47" fmla="*/ 220663 h 978"/>
              <a:gd name="T48" fmla="*/ 3905250 w 3007"/>
              <a:gd name="T49" fmla="*/ 152400 h 978"/>
              <a:gd name="T50" fmla="*/ 3940175 w 3007"/>
              <a:gd name="T51" fmla="*/ 106363 h 978"/>
              <a:gd name="T52" fmla="*/ 3978275 w 3007"/>
              <a:gd name="T53" fmla="*/ 73025 h 978"/>
              <a:gd name="T54" fmla="*/ 4064000 w 3007"/>
              <a:gd name="T55" fmla="*/ 68263 h 978"/>
              <a:gd name="T56" fmla="*/ 4140200 w 3007"/>
              <a:gd name="T57" fmla="*/ 73025 h 978"/>
              <a:gd name="T58" fmla="*/ 4221162 w 3007"/>
              <a:gd name="T59" fmla="*/ 87313 h 978"/>
              <a:gd name="T60" fmla="*/ 4302125 w 3007"/>
              <a:gd name="T61" fmla="*/ 101600 h 978"/>
              <a:gd name="T62" fmla="*/ 4411662 w 3007"/>
              <a:gd name="T63" fmla="*/ 120650 h 978"/>
              <a:gd name="T64" fmla="*/ 4516437 w 3007"/>
              <a:gd name="T65" fmla="*/ 144463 h 978"/>
              <a:gd name="T66" fmla="*/ 4773612 w 3007"/>
              <a:gd name="T67" fmla="*/ 144463 h 9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3007" h="978">
                <a:moveTo>
                  <a:pt x="0" y="0"/>
                </a:moveTo>
                <a:lnTo>
                  <a:pt x="537" y="9"/>
                </a:lnTo>
                <a:lnTo>
                  <a:pt x="822" y="27"/>
                </a:lnTo>
                <a:lnTo>
                  <a:pt x="990" y="42"/>
                </a:lnTo>
                <a:lnTo>
                  <a:pt x="1149" y="66"/>
                </a:lnTo>
                <a:lnTo>
                  <a:pt x="1296" y="96"/>
                </a:lnTo>
                <a:lnTo>
                  <a:pt x="1377" y="132"/>
                </a:lnTo>
                <a:lnTo>
                  <a:pt x="1491" y="210"/>
                </a:lnTo>
                <a:lnTo>
                  <a:pt x="1575" y="285"/>
                </a:lnTo>
                <a:lnTo>
                  <a:pt x="1635" y="357"/>
                </a:lnTo>
                <a:lnTo>
                  <a:pt x="1692" y="445"/>
                </a:lnTo>
                <a:lnTo>
                  <a:pt x="1736" y="525"/>
                </a:lnTo>
                <a:lnTo>
                  <a:pt x="1785" y="621"/>
                </a:lnTo>
                <a:lnTo>
                  <a:pt x="1875" y="783"/>
                </a:lnTo>
                <a:lnTo>
                  <a:pt x="1944" y="906"/>
                </a:lnTo>
                <a:lnTo>
                  <a:pt x="1983" y="948"/>
                </a:lnTo>
                <a:lnTo>
                  <a:pt x="2028" y="978"/>
                </a:lnTo>
                <a:lnTo>
                  <a:pt x="2067" y="972"/>
                </a:lnTo>
                <a:lnTo>
                  <a:pt x="2097" y="948"/>
                </a:lnTo>
                <a:lnTo>
                  <a:pt x="2130" y="900"/>
                </a:lnTo>
                <a:lnTo>
                  <a:pt x="2199" y="759"/>
                </a:lnTo>
                <a:lnTo>
                  <a:pt x="2304" y="501"/>
                </a:lnTo>
                <a:lnTo>
                  <a:pt x="2374" y="295"/>
                </a:lnTo>
                <a:lnTo>
                  <a:pt x="2434" y="139"/>
                </a:lnTo>
                <a:lnTo>
                  <a:pt x="2460" y="96"/>
                </a:lnTo>
                <a:lnTo>
                  <a:pt x="2482" y="67"/>
                </a:lnTo>
                <a:lnTo>
                  <a:pt x="2506" y="46"/>
                </a:lnTo>
                <a:lnTo>
                  <a:pt x="2560" y="43"/>
                </a:lnTo>
                <a:lnTo>
                  <a:pt x="2608" y="46"/>
                </a:lnTo>
                <a:lnTo>
                  <a:pt x="2659" y="55"/>
                </a:lnTo>
                <a:lnTo>
                  <a:pt x="2710" y="64"/>
                </a:lnTo>
                <a:lnTo>
                  <a:pt x="2779" y="76"/>
                </a:lnTo>
                <a:lnTo>
                  <a:pt x="2845" y="91"/>
                </a:lnTo>
                <a:lnTo>
                  <a:pt x="3007" y="91"/>
                </a:lnTo>
              </a:path>
            </a:pathLst>
          </a:custGeom>
          <a:noFill/>
          <a:ln w="38160" cap="flat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  <p:sp>
        <p:nvSpPr>
          <p:cNvPr id="96258" name="Line 2"/>
          <p:cNvSpPr>
            <a:spLocks noChangeShapeType="1"/>
          </p:cNvSpPr>
          <p:nvPr/>
        </p:nvSpPr>
        <p:spPr bwMode="auto">
          <a:xfrm>
            <a:off x="3687763" y="3430589"/>
            <a:ext cx="4826000" cy="1587"/>
          </a:xfrm>
          <a:prstGeom prst="line">
            <a:avLst/>
          </a:prstGeom>
          <a:noFill/>
          <a:ln w="9360" cap="sq">
            <a:solidFill>
              <a:srgbClr val="FFFFFF"/>
            </a:solidFill>
            <a:prstDash val="dash"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CO"/>
          </a:p>
        </p:txBody>
      </p:sp>
      <p:sp>
        <p:nvSpPr>
          <p:cNvPr id="96259" name="Rectangle 3"/>
          <p:cNvSpPr>
            <a:spLocks noChangeArrowheads="1"/>
          </p:cNvSpPr>
          <p:nvPr/>
        </p:nvSpPr>
        <p:spPr bwMode="auto">
          <a:xfrm>
            <a:off x="8599488" y="3252788"/>
            <a:ext cx="622300" cy="2968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buClrTx/>
              <a:buFontTx/>
              <a:buNone/>
            </a:pPr>
            <a:r>
              <a:rPr lang="es-CO" altLang="es-CO" sz="1800" b="1">
                <a:solidFill>
                  <a:srgbClr val="FFFF00"/>
                </a:solidFill>
              </a:rPr>
              <a:t>Ápex</a:t>
            </a:r>
          </a:p>
        </p:txBody>
      </p:sp>
      <p:sp>
        <p:nvSpPr>
          <p:cNvPr id="96260" name="Rectangle 4"/>
          <p:cNvSpPr>
            <a:spLocks noChangeArrowheads="1"/>
          </p:cNvSpPr>
          <p:nvPr/>
        </p:nvSpPr>
        <p:spPr bwMode="auto">
          <a:xfrm>
            <a:off x="2973388" y="3248026"/>
            <a:ext cx="622300" cy="2968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buClrTx/>
              <a:buFontTx/>
              <a:buNone/>
            </a:pPr>
            <a:r>
              <a:rPr lang="es-CO" altLang="es-CO" sz="1800" b="1">
                <a:solidFill>
                  <a:srgbClr val="FFFF00"/>
                </a:solidFill>
              </a:rPr>
              <a:t>Base</a:t>
            </a:r>
          </a:p>
        </p:txBody>
      </p:sp>
      <p:sp>
        <p:nvSpPr>
          <p:cNvPr id="96261" name="Text Box 5"/>
          <p:cNvSpPr txBox="1">
            <a:spLocks noChangeArrowheads="1"/>
          </p:cNvSpPr>
          <p:nvPr/>
        </p:nvSpPr>
        <p:spPr bwMode="auto">
          <a:xfrm>
            <a:off x="1905000" y="714585"/>
            <a:ext cx="8382000" cy="58695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ctr">
            <a:spAutoFit/>
          </a:bodyPr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spcBef>
                <a:spcPts val="2000"/>
              </a:spcBef>
              <a:buClrTx/>
            </a:pPr>
            <a:r>
              <a:rPr lang="es-CO" altLang="es-CO" sz="3200" b="1">
                <a:solidFill>
                  <a:srgbClr val="FFFF99"/>
                </a:solidFill>
              </a:rPr>
              <a:t>Ondas “viajeras” en la membrana basilar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gradFill rotWithShape="0">
          <a:gsLst>
            <a:gs pos="0">
              <a:srgbClr val="000000"/>
            </a:gs>
            <a:gs pos="50000">
              <a:srgbClr val="333399"/>
            </a:gs>
            <a:gs pos="100000">
              <a:srgbClr val="000000"/>
            </a:gs>
          </a:gsLst>
          <a:lin ang="81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281" name="Line 1"/>
          <p:cNvSpPr>
            <a:spLocks noChangeShapeType="1"/>
          </p:cNvSpPr>
          <p:nvPr/>
        </p:nvSpPr>
        <p:spPr bwMode="auto">
          <a:xfrm>
            <a:off x="3687763" y="3430589"/>
            <a:ext cx="4826000" cy="1587"/>
          </a:xfrm>
          <a:prstGeom prst="line">
            <a:avLst/>
          </a:prstGeom>
          <a:noFill/>
          <a:ln w="9360" cap="sq">
            <a:solidFill>
              <a:srgbClr val="FFFFFF"/>
            </a:solidFill>
            <a:prstDash val="dash"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CO"/>
          </a:p>
        </p:txBody>
      </p:sp>
      <p:sp>
        <p:nvSpPr>
          <p:cNvPr id="97282" name="Rectangle 2"/>
          <p:cNvSpPr>
            <a:spLocks noChangeArrowheads="1"/>
          </p:cNvSpPr>
          <p:nvPr/>
        </p:nvSpPr>
        <p:spPr bwMode="auto">
          <a:xfrm>
            <a:off x="8599488" y="3252788"/>
            <a:ext cx="622300" cy="2968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buClrTx/>
              <a:buFontTx/>
              <a:buNone/>
            </a:pPr>
            <a:r>
              <a:rPr lang="es-CO" altLang="es-CO" sz="1800" b="1">
                <a:solidFill>
                  <a:srgbClr val="FFFF00"/>
                </a:solidFill>
              </a:rPr>
              <a:t>Ápex</a:t>
            </a:r>
          </a:p>
        </p:txBody>
      </p:sp>
      <p:sp>
        <p:nvSpPr>
          <p:cNvPr id="97283" name="Rectangle 3"/>
          <p:cNvSpPr>
            <a:spLocks noChangeArrowheads="1"/>
          </p:cNvSpPr>
          <p:nvPr/>
        </p:nvSpPr>
        <p:spPr bwMode="auto">
          <a:xfrm>
            <a:off x="2973388" y="3248026"/>
            <a:ext cx="622300" cy="2968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buClrTx/>
              <a:buFontTx/>
              <a:buNone/>
            </a:pPr>
            <a:r>
              <a:rPr lang="es-CO" altLang="es-CO" sz="1800" b="1">
                <a:solidFill>
                  <a:srgbClr val="FFFF00"/>
                </a:solidFill>
              </a:rPr>
              <a:t>Base</a:t>
            </a:r>
          </a:p>
        </p:txBody>
      </p:sp>
      <p:sp>
        <p:nvSpPr>
          <p:cNvPr id="97284" name="Freeform 4"/>
          <p:cNvSpPr>
            <a:spLocks noChangeArrowheads="1"/>
          </p:cNvSpPr>
          <p:nvPr/>
        </p:nvSpPr>
        <p:spPr bwMode="auto">
          <a:xfrm>
            <a:off x="3705225" y="2952750"/>
            <a:ext cx="4794250" cy="1270000"/>
          </a:xfrm>
          <a:custGeom>
            <a:avLst/>
            <a:gdLst>
              <a:gd name="G0" fmla="+- 234 0 0"/>
              <a:gd name="G1" fmla="+- 1 0 0"/>
              <a:gd name="G2" fmla="+- 1 0 0"/>
              <a:gd name="G3" fmla="+- 853 0 0"/>
              <a:gd name="G4" fmla="+- 1 0 0"/>
              <a:gd name="G5" fmla="+- 1 0 0"/>
              <a:gd name="G6" fmla="+- 1 0 0"/>
              <a:gd name="T0" fmla="*/ 1392 256 1"/>
              <a:gd name="T1" fmla="*/ 0 256 1"/>
              <a:gd name="G7" fmla="+- 0 T0 T1"/>
              <a:gd name="G8" fmla="cos 24 G7"/>
              <a:gd name="G9" fmla="+- 1 0 0"/>
              <a:gd name="G10" fmla="+- 1 0 0"/>
              <a:gd name="G11" fmla="+- 1 0 0"/>
              <a:gd name="G12" fmla="+- 1 0 0"/>
              <a:gd name="G13" fmla="+- 1 0 0"/>
              <a:gd name="G14" fmla="+- 1 0 0"/>
              <a:gd name="G15" fmla="+- 2343 0 0"/>
              <a:gd name="G16" fmla="+- 1 0 0"/>
              <a:gd name="G17" fmla="+- 1 0 0"/>
              <a:gd name="G18" fmla="+- 1 0 0"/>
              <a:gd name="G19" fmla="+- 1 0 0"/>
              <a:gd name="G20" fmla="+- 1 0 0"/>
              <a:gd name="G21" fmla="+- 1 0 0"/>
              <a:gd name="G22" fmla="*/ 1 12715 35328"/>
              <a:gd name="G23" fmla="+- 1 0 0"/>
              <a:gd name="G24" fmla="+- 1 0 0"/>
              <a:gd name="G25" fmla="+- 1 0 0"/>
              <a:gd name="G26" fmla="+- 1 0 0"/>
              <a:gd name="G27" fmla="+- 1 0 0"/>
              <a:gd name="G28" fmla="+- 1 0 0"/>
              <a:gd name="G29" fmla="+- 1 0 0"/>
              <a:gd name="G30" fmla="+- 1 0 0"/>
              <a:gd name="G31" fmla="+- 1 0 0"/>
              <a:gd name="G32" fmla="+- 1 0 0"/>
              <a:gd name="G33" fmla="+- 1 0 0"/>
              <a:gd name="G34" fmla="+- 1 0 0"/>
              <a:gd name="G35" fmla="+- 1 0 0"/>
              <a:gd name="G36" fmla="*/ 1 21845 29344"/>
              <a:gd name="G37" fmla="*/ 1 0 0"/>
              <a:gd name="G38" fmla="*/ 1 35987 55552"/>
              <a:gd name="G39" fmla="*/ G38 1 180"/>
              <a:gd name="G40" fmla="*/ G37 1 G39"/>
              <a:gd name="G41" fmla="+- 31095 0 0"/>
              <a:gd name="G42" fmla="+- 9 0 0"/>
              <a:gd name="G43" fmla="+- 64468 0 0"/>
              <a:gd name="G44" fmla="+- 12323 0 0"/>
              <a:gd name="G45" fmla="+- 23499 0 0"/>
              <a:gd name="G46" fmla="+- 52553 0 0"/>
              <a:gd name="G47" fmla="*/ 1 23845 45568"/>
              <a:gd name="G48" fmla="*/ 1 65215 64"/>
              <a:gd name="G49" fmla="+- 33466 0 0"/>
              <a:gd name="T2" fmla="*/ 0 w 3020"/>
              <a:gd name="T3" fmla="*/ 411163 h 800"/>
              <a:gd name="T4" fmla="*/ 319088 w 3020"/>
              <a:gd name="T5" fmla="*/ 358775 h 800"/>
              <a:gd name="T6" fmla="*/ 652463 w 3020"/>
              <a:gd name="T7" fmla="*/ 300038 h 800"/>
              <a:gd name="T8" fmla="*/ 850900 w 3020"/>
              <a:gd name="T9" fmla="*/ 257175 h 800"/>
              <a:gd name="T10" fmla="*/ 995363 w 3020"/>
              <a:gd name="T11" fmla="*/ 211138 h 800"/>
              <a:gd name="T12" fmla="*/ 1090613 w 3020"/>
              <a:gd name="T13" fmla="*/ 174625 h 800"/>
              <a:gd name="T14" fmla="*/ 1219200 w 3020"/>
              <a:gd name="T15" fmla="*/ 123825 h 800"/>
              <a:gd name="T16" fmla="*/ 1314450 w 3020"/>
              <a:gd name="T17" fmla="*/ 84138 h 800"/>
              <a:gd name="T18" fmla="*/ 1376363 w 3020"/>
              <a:gd name="T19" fmla="*/ 65088 h 800"/>
              <a:gd name="T20" fmla="*/ 1455738 w 3020"/>
              <a:gd name="T21" fmla="*/ 46038 h 800"/>
              <a:gd name="T22" fmla="*/ 1552575 w 3020"/>
              <a:gd name="T23" fmla="*/ 31750 h 800"/>
              <a:gd name="T24" fmla="*/ 1666875 w 3020"/>
              <a:gd name="T25" fmla="*/ 9525 h 800"/>
              <a:gd name="T26" fmla="*/ 1790700 w 3020"/>
              <a:gd name="T27" fmla="*/ 0 h 800"/>
              <a:gd name="T28" fmla="*/ 1924050 w 3020"/>
              <a:gd name="T29" fmla="*/ 19050 h 800"/>
              <a:gd name="T30" fmla="*/ 2047875 w 3020"/>
              <a:gd name="T31" fmla="*/ 38100 h 800"/>
              <a:gd name="T32" fmla="*/ 2209800 w 3020"/>
              <a:gd name="T33" fmla="*/ 95250 h 800"/>
              <a:gd name="T34" fmla="*/ 2362200 w 3020"/>
              <a:gd name="T35" fmla="*/ 171450 h 800"/>
              <a:gd name="T36" fmla="*/ 2505075 w 3020"/>
              <a:gd name="T37" fmla="*/ 257175 h 800"/>
              <a:gd name="T38" fmla="*/ 2667000 w 3020"/>
              <a:gd name="T39" fmla="*/ 352425 h 800"/>
              <a:gd name="T40" fmla="*/ 2827338 w 3020"/>
              <a:gd name="T41" fmla="*/ 476250 h 800"/>
              <a:gd name="T42" fmla="*/ 2995613 w 3020"/>
              <a:gd name="T43" fmla="*/ 612775 h 800"/>
              <a:gd name="T44" fmla="*/ 3171825 w 3020"/>
              <a:gd name="T45" fmla="*/ 774700 h 800"/>
              <a:gd name="T46" fmla="*/ 3289300 w 3020"/>
              <a:gd name="T47" fmla="*/ 893763 h 800"/>
              <a:gd name="T48" fmla="*/ 3371850 w 3020"/>
              <a:gd name="T49" fmla="*/ 993775 h 800"/>
              <a:gd name="T50" fmla="*/ 3460750 w 3020"/>
              <a:gd name="T51" fmla="*/ 1089025 h 800"/>
              <a:gd name="T52" fmla="*/ 3536950 w 3020"/>
              <a:gd name="T53" fmla="*/ 1174750 h 800"/>
              <a:gd name="T54" fmla="*/ 3586163 w 3020"/>
              <a:gd name="T55" fmla="*/ 1236663 h 800"/>
              <a:gd name="T56" fmla="*/ 3632200 w 3020"/>
              <a:gd name="T57" fmla="*/ 1266825 h 800"/>
              <a:gd name="T58" fmla="*/ 3657600 w 3020"/>
              <a:gd name="T59" fmla="*/ 1270000 h 800"/>
              <a:gd name="T60" fmla="*/ 3700463 w 3020"/>
              <a:gd name="T61" fmla="*/ 1250950 h 800"/>
              <a:gd name="T62" fmla="*/ 3733800 w 3020"/>
              <a:gd name="T63" fmla="*/ 1212850 h 800"/>
              <a:gd name="T64" fmla="*/ 3767138 w 3020"/>
              <a:gd name="T65" fmla="*/ 1112838 h 800"/>
              <a:gd name="T66" fmla="*/ 3800475 w 3020"/>
              <a:gd name="T67" fmla="*/ 993775 h 800"/>
              <a:gd name="T68" fmla="*/ 3843338 w 3020"/>
              <a:gd name="T69" fmla="*/ 855663 h 800"/>
              <a:gd name="T70" fmla="*/ 3908425 w 3020"/>
              <a:gd name="T71" fmla="*/ 727075 h 800"/>
              <a:gd name="T72" fmla="*/ 3970338 w 3020"/>
              <a:gd name="T73" fmla="*/ 619125 h 800"/>
              <a:gd name="T74" fmla="*/ 4013200 w 3020"/>
              <a:gd name="T75" fmla="*/ 569913 h 800"/>
              <a:gd name="T76" fmla="*/ 4067175 w 3020"/>
              <a:gd name="T77" fmla="*/ 527050 h 800"/>
              <a:gd name="T78" fmla="*/ 4162425 w 3020"/>
              <a:gd name="T79" fmla="*/ 479425 h 800"/>
              <a:gd name="T80" fmla="*/ 4260850 w 3020"/>
              <a:gd name="T81" fmla="*/ 447675 h 800"/>
              <a:gd name="T82" fmla="*/ 4376738 w 3020"/>
              <a:gd name="T83" fmla="*/ 431800 h 800"/>
              <a:gd name="T84" fmla="*/ 4441825 w 3020"/>
              <a:gd name="T85" fmla="*/ 428625 h 800"/>
              <a:gd name="T86" fmla="*/ 4491038 w 3020"/>
              <a:gd name="T87" fmla="*/ 436563 h 800"/>
              <a:gd name="T88" fmla="*/ 4527550 w 3020"/>
              <a:gd name="T89" fmla="*/ 446088 h 800"/>
              <a:gd name="T90" fmla="*/ 4598988 w 3020"/>
              <a:gd name="T91" fmla="*/ 477838 h 800"/>
              <a:gd name="T92" fmla="*/ 4794250 w 3020"/>
              <a:gd name="T93" fmla="*/ 477838 h 800"/>
            </a:gdLst>
            <a:ahLst/>
            <a:cxnLst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3020" h="800">
                <a:moveTo>
                  <a:pt x="0" y="259"/>
                </a:moveTo>
                <a:lnTo>
                  <a:pt x="201" y="226"/>
                </a:lnTo>
                <a:lnTo>
                  <a:pt x="411" y="189"/>
                </a:lnTo>
                <a:lnTo>
                  <a:pt x="536" y="162"/>
                </a:lnTo>
                <a:lnTo>
                  <a:pt x="627" y="133"/>
                </a:lnTo>
                <a:lnTo>
                  <a:pt x="687" y="110"/>
                </a:lnTo>
                <a:lnTo>
                  <a:pt x="768" y="78"/>
                </a:lnTo>
                <a:lnTo>
                  <a:pt x="828" y="53"/>
                </a:lnTo>
                <a:lnTo>
                  <a:pt x="867" y="41"/>
                </a:lnTo>
                <a:lnTo>
                  <a:pt x="917" y="29"/>
                </a:lnTo>
                <a:lnTo>
                  <a:pt x="978" y="20"/>
                </a:lnTo>
                <a:lnTo>
                  <a:pt x="1050" y="6"/>
                </a:lnTo>
                <a:lnTo>
                  <a:pt x="1128" y="0"/>
                </a:lnTo>
                <a:lnTo>
                  <a:pt x="1212" y="12"/>
                </a:lnTo>
                <a:lnTo>
                  <a:pt x="1290" y="24"/>
                </a:lnTo>
                <a:lnTo>
                  <a:pt x="1392" y="60"/>
                </a:lnTo>
                <a:lnTo>
                  <a:pt x="1488" y="108"/>
                </a:lnTo>
                <a:lnTo>
                  <a:pt x="1578" y="162"/>
                </a:lnTo>
                <a:lnTo>
                  <a:pt x="1680" y="222"/>
                </a:lnTo>
                <a:lnTo>
                  <a:pt x="1781" y="300"/>
                </a:lnTo>
                <a:lnTo>
                  <a:pt x="1887" y="386"/>
                </a:lnTo>
                <a:lnTo>
                  <a:pt x="1998" y="488"/>
                </a:lnTo>
                <a:lnTo>
                  <a:pt x="2072" y="563"/>
                </a:lnTo>
                <a:lnTo>
                  <a:pt x="2124" y="626"/>
                </a:lnTo>
                <a:lnTo>
                  <a:pt x="2180" y="686"/>
                </a:lnTo>
                <a:lnTo>
                  <a:pt x="2228" y="740"/>
                </a:lnTo>
                <a:lnTo>
                  <a:pt x="2259" y="779"/>
                </a:lnTo>
                <a:lnTo>
                  <a:pt x="2288" y="798"/>
                </a:lnTo>
                <a:lnTo>
                  <a:pt x="2304" y="800"/>
                </a:lnTo>
                <a:lnTo>
                  <a:pt x="2331" y="788"/>
                </a:lnTo>
                <a:lnTo>
                  <a:pt x="2352" y="764"/>
                </a:lnTo>
                <a:lnTo>
                  <a:pt x="2373" y="701"/>
                </a:lnTo>
                <a:lnTo>
                  <a:pt x="2394" y="626"/>
                </a:lnTo>
                <a:lnTo>
                  <a:pt x="2421" y="539"/>
                </a:lnTo>
                <a:lnTo>
                  <a:pt x="2462" y="458"/>
                </a:lnTo>
                <a:lnTo>
                  <a:pt x="2501" y="390"/>
                </a:lnTo>
                <a:lnTo>
                  <a:pt x="2528" y="359"/>
                </a:lnTo>
                <a:lnTo>
                  <a:pt x="2562" y="332"/>
                </a:lnTo>
                <a:lnTo>
                  <a:pt x="2622" y="302"/>
                </a:lnTo>
                <a:lnTo>
                  <a:pt x="2684" y="282"/>
                </a:lnTo>
                <a:lnTo>
                  <a:pt x="2757" y="272"/>
                </a:lnTo>
                <a:lnTo>
                  <a:pt x="2798" y="270"/>
                </a:lnTo>
                <a:lnTo>
                  <a:pt x="2829" y="275"/>
                </a:lnTo>
                <a:lnTo>
                  <a:pt x="2852" y="281"/>
                </a:lnTo>
                <a:lnTo>
                  <a:pt x="2897" y="301"/>
                </a:lnTo>
                <a:lnTo>
                  <a:pt x="3020" y="301"/>
                </a:lnTo>
              </a:path>
            </a:pathLst>
          </a:custGeom>
          <a:noFill/>
          <a:ln w="38160" cap="flat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  <p:sp>
        <p:nvSpPr>
          <p:cNvPr id="97285" name="Text Box 5"/>
          <p:cNvSpPr txBox="1">
            <a:spLocks noChangeArrowheads="1"/>
          </p:cNvSpPr>
          <p:nvPr/>
        </p:nvSpPr>
        <p:spPr bwMode="auto">
          <a:xfrm>
            <a:off x="1905000" y="714585"/>
            <a:ext cx="8382000" cy="58695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ctr">
            <a:spAutoFit/>
          </a:bodyPr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spcBef>
                <a:spcPts val="2000"/>
              </a:spcBef>
              <a:buClrTx/>
            </a:pPr>
            <a:r>
              <a:rPr lang="es-CO" altLang="es-CO" sz="3200" b="1">
                <a:solidFill>
                  <a:srgbClr val="FFFF99"/>
                </a:solidFill>
              </a:rPr>
              <a:t>Ondas “viajeras” en la membrana basilar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gradFill rotWithShape="0">
          <a:gsLst>
            <a:gs pos="0">
              <a:srgbClr val="000000"/>
            </a:gs>
            <a:gs pos="50000">
              <a:srgbClr val="333399"/>
            </a:gs>
            <a:gs pos="100000">
              <a:srgbClr val="000000"/>
            </a:gs>
          </a:gsLst>
          <a:lin ang="81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305" name="Freeform 1"/>
          <p:cNvSpPr>
            <a:spLocks noChangeArrowheads="1"/>
          </p:cNvSpPr>
          <p:nvPr/>
        </p:nvSpPr>
        <p:spPr bwMode="auto">
          <a:xfrm>
            <a:off x="3687763" y="2735263"/>
            <a:ext cx="4805362" cy="1090612"/>
          </a:xfrm>
          <a:custGeom>
            <a:avLst/>
            <a:gdLst>
              <a:gd name="G0" fmla="+- 227 0 0"/>
              <a:gd name="G1" fmla="+- 1 0 0"/>
              <a:gd name="G2" fmla="+- 1 0 0"/>
              <a:gd name="G3" fmla="+- 1 0 0"/>
              <a:gd name="G4" fmla="+- 1 0 0"/>
              <a:gd name="G5" fmla="+- 1 0 0"/>
              <a:gd name="G6" fmla="+- 1 0 0"/>
              <a:gd name="G7" fmla="+- 1 0 0"/>
              <a:gd name="G8" fmla="+- 1 0 0"/>
              <a:gd name="G9" fmla="+- 1 0 0"/>
              <a:gd name="T0" fmla="*/ 2163 256 1"/>
              <a:gd name="T1" fmla="*/ 0 256 1"/>
              <a:gd name="G10" fmla="+- 0 T0 T1"/>
              <a:gd name="G11" fmla="sin 438 G10"/>
              <a:gd name="G12" fmla="+- 1 0 0"/>
              <a:gd name="G13" fmla="+- 1 0 0"/>
              <a:gd name="G14" fmla="+- 1 0 0"/>
              <a:gd name="G15" fmla="+- 1 0 0"/>
              <a:gd name="G16" fmla="+- 1 0 0"/>
              <a:gd name="G17" fmla="+- 1 0 0"/>
              <a:gd name="G18" fmla="+- 1 0 0"/>
              <a:gd name="G19" fmla="+- 1 0 0"/>
              <a:gd name="G20" fmla="+- 1 0 0"/>
              <a:gd name="G21" fmla="+- 1 0 0"/>
              <a:gd name="G22" fmla="+- 1 0 0"/>
              <a:gd name="G23" fmla="*/ 1 16385 2"/>
              <a:gd name="G24" fmla="+- 1 0 0"/>
              <a:gd name="G25" fmla="+- 1 0 0"/>
              <a:gd name="G26" fmla="+- 1 0 0"/>
              <a:gd name="G27" fmla="+- 1 0 0"/>
              <a:gd name="G28" fmla="+- 1 0 0"/>
              <a:gd name="G29" fmla="+- 1 0 0"/>
              <a:gd name="G30" fmla="+- 1 0 0"/>
              <a:gd name="G31" fmla="+- 1 0 0"/>
              <a:gd name="G32" fmla="+- 1 0 0"/>
              <a:gd name="G33" fmla="+- 1 0 0"/>
              <a:gd name="G34" fmla="+- 1 0 0"/>
              <a:gd name="G35" fmla="+- 43130 0 0"/>
              <a:gd name="G36" fmla="+- 1 0 0"/>
              <a:gd name="G37" fmla="+- 1 0 0"/>
              <a:gd name="G38" fmla="*/ 1 43117 25408"/>
              <a:gd name="G39" fmla="+- 1 0 0"/>
              <a:gd name="G40" fmla="+- 1 0 0"/>
              <a:gd name="G41" fmla="+- 1 0 0"/>
              <a:gd name="G42" fmla="+- 1 0 0"/>
              <a:gd name="G43" fmla="+- 1 0 0"/>
              <a:gd name="T2" fmla="*/ 0 w 3027"/>
              <a:gd name="T3" fmla="*/ 698500 h 687"/>
              <a:gd name="T4" fmla="*/ 307975 w 3027"/>
              <a:gd name="T5" fmla="*/ 646112 h 687"/>
              <a:gd name="T6" fmla="*/ 579437 w 3027"/>
              <a:gd name="T7" fmla="*/ 598487 h 687"/>
              <a:gd name="T8" fmla="*/ 852487 w 3027"/>
              <a:gd name="T9" fmla="*/ 527050 h 687"/>
              <a:gd name="T10" fmla="*/ 1147762 w 3027"/>
              <a:gd name="T11" fmla="*/ 428625 h 687"/>
              <a:gd name="T12" fmla="*/ 1450975 w 3027"/>
              <a:gd name="T13" fmla="*/ 322262 h 687"/>
              <a:gd name="T14" fmla="*/ 1671637 w 3027"/>
              <a:gd name="T15" fmla="*/ 222250 h 687"/>
              <a:gd name="T16" fmla="*/ 1851025 w 3027"/>
              <a:gd name="T17" fmla="*/ 133350 h 687"/>
              <a:gd name="T18" fmla="*/ 1971675 w 3027"/>
              <a:gd name="T19" fmla="*/ 66675 h 687"/>
              <a:gd name="T20" fmla="*/ 2043112 w 3027"/>
              <a:gd name="T21" fmla="*/ 36512 h 687"/>
              <a:gd name="T22" fmla="*/ 2114550 w 3027"/>
              <a:gd name="T23" fmla="*/ 14287 h 687"/>
              <a:gd name="T24" fmla="*/ 2179637 w 3027"/>
              <a:gd name="T25" fmla="*/ 0 h 687"/>
              <a:gd name="T26" fmla="*/ 2252662 w 3027"/>
              <a:gd name="T27" fmla="*/ 0 h 687"/>
              <a:gd name="T28" fmla="*/ 2351087 w 3027"/>
              <a:gd name="T29" fmla="*/ 19050 h 687"/>
              <a:gd name="T30" fmla="*/ 2417762 w 3027"/>
              <a:gd name="T31" fmla="*/ 41275 h 687"/>
              <a:gd name="T32" fmla="*/ 2479675 w 3027"/>
              <a:gd name="T33" fmla="*/ 66675 h 687"/>
              <a:gd name="T34" fmla="*/ 2562225 w 3027"/>
              <a:gd name="T35" fmla="*/ 114300 h 687"/>
              <a:gd name="T36" fmla="*/ 2665412 w 3027"/>
              <a:gd name="T37" fmla="*/ 184150 h 687"/>
              <a:gd name="T38" fmla="*/ 2784475 w 3027"/>
              <a:gd name="T39" fmla="*/ 276225 h 687"/>
              <a:gd name="T40" fmla="*/ 2976562 w 3027"/>
              <a:gd name="T41" fmla="*/ 436562 h 687"/>
              <a:gd name="T42" fmla="*/ 3265487 w 3027"/>
              <a:gd name="T43" fmla="*/ 695325 h 687"/>
              <a:gd name="T44" fmla="*/ 3433762 w 3027"/>
              <a:gd name="T45" fmla="*/ 836612 h 687"/>
              <a:gd name="T46" fmla="*/ 3614737 w 3027"/>
              <a:gd name="T47" fmla="*/ 979487 h 687"/>
              <a:gd name="T48" fmla="*/ 3738562 w 3027"/>
              <a:gd name="T49" fmla="*/ 1060450 h 687"/>
              <a:gd name="T50" fmla="*/ 3805237 w 3027"/>
              <a:gd name="T51" fmla="*/ 1085850 h 687"/>
              <a:gd name="T52" fmla="*/ 3843337 w 3027"/>
              <a:gd name="T53" fmla="*/ 1090612 h 687"/>
              <a:gd name="T54" fmla="*/ 3884612 w 3027"/>
              <a:gd name="T55" fmla="*/ 1076325 h 687"/>
              <a:gd name="T56" fmla="*/ 3913187 w 3027"/>
              <a:gd name="T57" fmla="*/ 1050925 h 687"/>
              <a:gd name="T58" fmla="*/ 3943350 w 3027"/>
              <a:gd name="T59" fmla="*/ 1003300 h 687"/>
              <a:gd name="T60" fmla="*/ 4016375 w 3027"/>
              <a:gd name="T61" fmla="*/ 863600 h 687"/>
              <a:gd name="T62" fmla="*/ 4054475 w 3027"/>
              <a:gd name="T63" fmla="*/ 820737 h 687"/>
              <a:gd name="T64" fmla="*/ 4097337 w 3027"/>
              <a:gd name="T65" fmla="*/ 787400 h 687"/>
              <a:gd name="T66" fmla="*/ 4140200 w 3027"/>
              <a:gd name="T67" fmla="*/ 763587 h 687"/>
              <a:gd name="T68" fmla="*/ 4184650 w 3027"/>
              <a:gd name="T69" fmla="*/ 744537 h 687"/>
              <a:gd name="T70" fmla="*/ 4264025 w 3027"/>
              <a:gd name="T71" fmla="*/ 717550 h 687"/>
              <a:gd name="T72" fmla="*/ 4341812 w 3027"/>
              <a:gd name="T73" fmla="*/ 696912 h 687"/>
              <a:gd name="T74" fmla="*/ 4430712 w 3027"/>
              <a:gd name="T75" fmla="*/ 673100 h 687"/>
              <a:gd name="T76" fmla="*/ 4503737 w 3027"/>
              <a:gd name="T77" fmla="*/ 660400 h 687"/>
              <a:gd name="T78" fmla="*/ 4549775 w 3027"/>
              <a:gd name="T79" fmla="*/ 658812 h 687"/>
              <a:gd name="T80" fmla="*/ 4592637 w 3027"/>
              <a:gd name="T81" fmla="*/ 663575 h 687"/>
              <a:gd name="T82" fmla="*/ 4630737 w 3027"/>
              <a:gd name="T83" fmla="*/ 677862 h 687"/>
              <a:gd name="T84" fmla="*/ 4673600 w 3027"/>
              <a:gd name="T85" fmla="*/ 698500 h 687"/>
              <a:gd name="T86" fmla="*/ 4805362 w 3027"/>
              <a:gd name="T87" fmla="*/ 698500 h 687"/>
            </a:gdLst>
            <a:ahLst/>
            <a:cxnLst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3027" h="687">
                <a:moveTo>
                  <a:pt x="0" y="440"/>
                </a:moveTo>
                <a:lnTo>
                  <a:pt x="194" y="407"/>
                </a:lnTo>
                <a:lnTo>
                  <a:pt x="365" y="377"/>
                </a:lnTo>
                <a:lnTo>
                  <a:pt x="537" y="332"/>
                </a:lnTo>
                <a:lnTo>
                  <a:pt x="723" y="270"/>
                </a:lnTo>
                <a:lnTo>
                  <a:pt x="914" y="203"/>
                </a:lnTo>
                <a:lnTo>
                  <a:pt x="1053" y="140"/>
                </a:lnTo>
                <a:lnTo>
                  <a:pt x="1166" y="84"/>
                </a:lnTo>
                <a:lnTo>
                  <a:pt x="1242" y="42"/>
                </a:lnTo>
                <a:lnTo>
                  <a:pt x="1287" y="23"/>
                </a:lnTo>
                <a:lnTo>
                  <a:pt x="1332" y="9"/>
                </a:lnTo>
                <a:lnTo>
                  <a:pt x="1373" y="0"/>
                </a:lnTo>
                <a:lnTo>
                  <a:pt x="1419" y="0"/>
                </a:lnTo>
                <a:lnTo>
                  <a:pt x="1481" y="12"/>
                </a:lnTo>
                <a:lnTo>
                  <a:pt x="1523" y="26"/>
                </a:lnTo>
                <a:lnTo>
                  <a:pt x="1562" y="42"/>
                </a:lnTo>
                <a:lnTo>
                  <a:pt x="1614" y="72"/>
                </a:lnTo>
                <a:lnTo>
                  <a:pt x="1679" y="116"/>
                </a:lnTo>
                <a:lnTo>
                  <a:pt x="1754" y="174"/>
                </a:lnTo>
                <a:lnTo>
                  <a:pt x="1875" y="275"/>
                </a:lnTo>
                <a:lnTo>
                  <a:pt x="2057" y="438"/>
                </a:lnTo>
                <a:lnTo>
                  <a:pt x="2163" y="527"/>
                </a:lnTo>
                <a:lnTo>
                  <a:pt x="2277" y="617"/>
                </a:lnTo>
                <a:lnTo>
                  <a:pt x="2355" y="668"/>
                </a:lnTo>
                <a:lnTo>
                  <a:pt x="2397" y="684"/>
                </a:lnTo>
                <a:lnTo>
                  <a:pt x="2421" y="687"/>
                </a:lnTo>
                <a:lnTo>
                  <a:pt x="2447" y="678"/>
                </a:lnTo>
                <a:lnTo>
                  <a:pt x="2465" y="662"/>
                </a:lnTo>
                <a:lnTo>
                  <a:pt x="2484" y="632"/>
                </a:lnTo>
                <a:lnTo>
                  <a:pt x="2530" y="544"/>
                </a:lnTo>
                <a:lnTo>
                  <a:pt x="2554" y="517"/>
                </a:lnTo>
                <a:lnTo>
                  <a:pt x="2581" y="496"/>
                </a:lnTo>
                <a:lnTo>
                  <a:pt x="2608" y="481"/>
                </a:lnTo>
                <a:lnTo>
                  <a:pt x="2636" y="469"/>
                </a:lnTo>
                <a:lnTo>
                  <a:pt x="2686" y="452"/>
                </a:lnTo>
                <a:lnTo>
                  <a:pt x="2735" y="439"/>
                </a:lnTo>
                <a:lnTo>
                  <a:pt x="2791" y="424"/>
                </a:lnTo>
                <a:lnTo>
                  <a:pt x="2837" y="416"/>
                </a:lnTo>
                <a:lnTo>
                  <a:pt x="2866" y="415"/>
                </a:lnTo>
                <a:lnTo>
                  <a:pt x="2893" y="418"/>
                </a:lnTo>
                <a:lnTo>
                  <a:pt x="2917" y="427"/>
                </a:lnTo>
                <a:lnTo>
                  <a:pt x="2944" y="440"/>
                </a:lnTo>
                <a:lnTo>
                  <a:pt x="3027" y="440"/>
                </a:lnTo>
              </a:path>
            </a:pathLst>
          </a:custGeom>
          <a:noFill/>
          <a:ln w="38160" cap="flat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  <p:sp>
        <p:nvSpPr>
          <p:cNvPr id="98306" name="Line 2"/>
          <p:cNvSpPr>
            <a:spLocks noChangeShapeType="1"/>
          </p:cNvSpPr>
          <p:nvPr/>
        </p:nvSpPr>
        <p:spPr bwMode="auto">
          <a:xfrm>
            <a:off x="3687763" y="3430589"/>
            <a:ext cx="4826000" cy="1587"/>
          </a:xfrm>
          <a:prstGeom prst="line">
            <a:avLst/>
          </a:prstGeom>
          <a:noFill/>
          <a:ln w="9360" cap="sq">
            <a:solidFill>
              <a:srgbClr val="FFFFFF"/>
            </a:solidFill>
            <a:prstDash val="dash"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CO"/>
          </a:p>
        </p:txBody>
      </p:sp>
      <p:sp>
        <p:nvSpPr>
          <p:cNvPr id="98307" name="Rectangle 3"/>
          <p:cNvSpPr>
            <a:spLocks noChangeArrowheads="1"/>
          </p:cNvSpPr>
          <p:nvPr/>
        </p:nvSpPr>
        <p:spPr bwMode="auto">
          <a:xfrm>
            <a:off x="8599488" y="3252788"/>
            <a:ext cx="622300" cy="2968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buClrTx/>
              <a:buFontTx/>
              <a:buNone/>
            </a:pPr>
            <a:r>
              <a:rPr lang="es-CO" altLang="es-CO" sz="1800" b="1">
                <a:solidFill>
                  <a:srgbClr val="FFFF00"/>
                </a:solidFill>
              </a:rPr>
              <a:t>Ápex</a:t>
            </a:r>
          </a:p>
        </p:txBody>
      </p:sp>
      <p:sp>
        <p:nvSpPr>
          <p:cNvPr id="98308" name="Rectangle 4"/>
          <p:cNvSpPr>
            <a:spLocks noChangeArrowheads="1"/>
          </p:cNvSpPr>
          <p:nvPr/>
        </p:nvSpPr>
        <p:spPr bwMode="auto">
          <a:xfrm>
            <a:off x="2973388" y="3248026"/>
            <a:ext cx="622300" cy="2968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buClrTx/>
              <a:buFontTx/>
              <a:buNone/>
            </a:pPr>
            <a:r>
              <a:rPr lang="es-CO" altLang="es-CO" sz="1800" b="1">
                <a:solidFill>
                  <a:srgbClr val="FFFF00"/>
                </a:solidFill>
              </a:rPr>
              <a:t>Base</a:t>
            </a:r>
          </a:p>
        </p:txBody>
      </p:sp>
      <p:sp>
        <p:nvSpPr>
          <p:cNvPr id="98309" name="Text Box 5"/>
          <p:cNvSpPr txBox="1">
            <a:spLocks noChangeArrowheads="1"/>
          </p:cNvSpPr>
          <p:nvPr/>
        </p:nvSpPr>
        <p:spPr bwMode="auto">
          <a:xfrm>
            <a:off x="1905000" y="714585"/>
            <a:ext cx="8382000" cy="58695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ctr">
            <a:spAutoFit/>
          </a:bodyPr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spcBef>
                <a:spcPts val="2000"/>
              </a:spcBef>
              <a:buClrTx/>
            </a:pPr>
            <a:r>
              <a:rPr lang="es-CO" altLang="es-CO" sz="3200" b="1">
                <a:solidFill>
                  <a:srgbClr val="FFFF99"/>
                </a:solidFill>
              </a:rPr>
              <a:t>Ondas “viajeras” en la membrana basilar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gradFill rotWithShape="0">
          <a:gsLst>
            <a:gs pos="0">
              <a:srgbClr val="000000"/>
            </a:gs>
            <a:gs pos="50000">
              <a:srgbClr val="333399"/>
            </a:gs>
            <a:gs pos="100000">
              <a:srgbClr val="000000"/>
            </a:gs>
          </a:gsLst>
          <a:lin ang="81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329" name="Line 1"/>
          <p:cNvSpPr>
            <a:spLocks noChangeShapeType="1"/>
          </p:cNvSpPr>
          <p:nvPr/>
        </p:nvSpPr>
        <p:spPr bwMode="auto">
          <a:xfrm>
            <a:off x="3687763" y="3430589"/>
            <a:ext cx="4826000" cy="1587"/>
          </a:xfrm>
          <a:prstGeom prst="line">
            <a:avLst/>
          </a:prstGeom>
          <a:noFill/>
          <a:ln w="9360" cap="sq">
            <a:solidFill>
              <a:srgbClr val="FFFFFF"/>
            </a:solidFill>
            <a:prstDash val="dash"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CO"/>
          </a:p>
        </p:txBody>
      </p:sp>
      <p:sp>
        <p:nvSpPr>
          <p:cNvPr id="99330" name="Rectangle 2"/>
          <p:cNvSpPr>
            <a:spLocks noChangeArrowheads="1"/>
          </p:cNvSpPr>
          <p:nvPr/>
        </p:nvSpPr>
        <p:spPr bwMode="auto">
          <a:xfrm>
            <a:off x="8599488" y="3252788"/>
            <a:ext cx="622300" cy="2968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buClrTx/>
              <a:buFontTx/>
              <a:buNone/>
            </a:pPr>
            <a:r>
              <a:rPr lang="es-CO" altLang="es-CO" sz="1800" b="1">
                <a:solidFill>
                  <a:srgbClr val="FFFF00"/>
                </a:solidFill>
              </a:rPr>
              <a:t>Ápex</a:t>
            </a:r>
          </a:p>
        </p:txBody>
      </p:sp>
      <p:sp>
        <p:nvSpPr>
          <p:cNvPr id="99331" name="Rectangle 3"/>
          <p:cNvSpPr>
            <a:spLocks noChangeArrowheads="1"/>
          </p:cNvSpPr>
          <p:nvPr/>
        </p:nvSpPr>
        <p:spPr bwMode="auto">
          <a:xfrm>
            <a:off x="2973388" y="3248026"/>
            <a:ext cx="622300" cy="2968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buClrTx/>
              <a:buFontTx/>
              <a:buNone/>
            </a:pPr>
            <a:r>
              <a:rPr lang="es-CO" altLang="es-CO" sz="1800" b="1">
                <a:solidFill>
                  <a:srgbClr val="FFFF00"/>
                </a:solidFill>
              </a:rPr>
              <a:t>Base</a:t>
            </a:r>
          </a:p>
        </p:txBody>
      </p:sp>
      <p:sp>
        <p:nvSpPr>
          <p:cNvPr id="99332" name="Freeform 4"/>
          <p:cNvSpPr>
            <a:spLocks noChangeArrowheads="1"/>
          </p:cNvSpPr>
          <p:nvPr/>
        </p:nvSpPr>
        <p:spPr bwMode="auto">
          <a:xfrm>
            <a:off x="3700464" y="2295525"/>
            <a:ext cx="4791075" cy="1333500"/>
          </a:xfrm>
          <a:custGeom>
            <a:avLst/>
            <a:gdLst>
              <a:gd name="G0" fmla="+- 123 0 0"/>
              <a:gd name="G1" fmla="+- 1 0 0"/>
              <a:gd name="G2" fmla="+- 1 0 0"/>
              <a:gd name="G3" fmla="+- 1 0 0"/>
              <a:gd name="G4" fmla="+- 1 0 0"/>
              <a:gd name="G5" fmla="+- 1 0 0"/>
              <a:gd name="G6" fmla="+- 1 0 0"/>
              <a:gd name="G7" fmla="+- 1 0 0"/>
              <a:gd name="G8" fmla="+- 1 0 0"/>
              <a:gd name="G9" fmla="+- 1 0 0"/>
              <a:gd name="G10" fmla="+- 1 0 0"/>
              <a:gd name="G11" fmla="+- 1 0 0"/>
              <a:gd name="G12" fmla="+- 1 0 0"/>
              <a:gd name="G13" fmla="+- 1 0 0"/>
              <a:gd name="G14" fmla="+- 1 0 0"/>
              <a:gd name="G15" fmla="+- 1 0 0"/>
              <a:gd name="G16" fmla="+- 1 0 0"/>
              <a:gd name="G17" fmla="+- 1 0 0"/>
              <a:gd name="G18" fmla="+- 1 0 0"/>
              <a:gd name="G19" fmla="+- 1 0 0"/>
              <a:gd name="G20" fmla="*/ 1 16385 2"/>
              <a:gd name="G21" fmla="+- 1 0 0"/>
              <a:gd name="G22" fmla="+- 1 0 0"/>
              <a:gd name="G23" fmla="+- 1 0 0"/>
              <a:gd name="G24" fmla="+- 1 0 0"/>
              <a:gd name="G25" fmla="+- 1 0 0"/>
              <a:gd name="G26" fmla="+- 1 0 0"/>
              <a:gd name="G27" fmla="+- 1 0 0"/>
              <a:gd name="G28" fmla="+- 1 0 0"/>
              <a:gd name="G29" fmla="+- 1 0 0"/>
              <a:gd name="G30" fmla="+- 1 0 0"/>
              <a:gd name="G31" fmla="+- 34772 0 0"/>
              <a:gd name="G32" fmla="+- 1 0 0"/>
              <a:gd name="G33" fmla="+- 1 0 0"/>
              <a:gd name="G34" fmla="+- 1 0 0"/>
              <a:gd name="G35" fmla="+- 1 0 0"/>
              <a:gd name="G36" fmla="+- 1 0 0"/>
              <a:gd name="G37" fmla="+- 1 0 0"/>
              <a:gd name="G38" fmla="+- 1 0 0"/>
              <a:gd name="T0" fmla="*/ 0 w 3018"/>
              <a:gd name="T1" fmla="*/ 1214438 h 840"/>
              <a:gd name="T2" fmla="*/ 190500 w 3018"/>
              <a:gd name="T3" fmla="*/ 1209675 h 840"/>
              <a:gd name="T4" fmla="*/ 466725 w 3018"/>
              <a:gd name="T5" fmla="*/ 1204913 h 840"/>
              <a:gd name="T6" fmla="*/ 771525 w 3018"/>
              <a:gd name="T7" fmla="*/ 1195388 h 840"/>
              <a:gd name="T8" fmla="*/ 976313 w 3018"/>
              <a:gd name="T9" fmla="*/ 1176338 h 840"/>
              <a:gd name="T10" fmla="*/ 1176338 w 3018"/>
              <a:gd name="T11" fmla="*/ 1133475 h 840"/>
              <a:gd name="T12" fmla="*/ 1376363 w 3018"/>
              <a:gd name="T13" fmla="*/ 1066800 h 840"/>
              <a:gd name="T14" fmla="*/ 1719263 w 3018"/>
              <a:gd name="T15" fmla="*/ 923925 h 840"/>
              <a:gd name="T16" fmla="*/ 2024063 w 3018"/>
              <a:gd name="T17" fmla="*/ 752475 h 840"/>
              <a:gd name="T18" fmla="*/ 2214563 w 3018"/>
              <a:gd name="T19" fmla="*/ 619125 h 840"/>
              <a:gd name="T20" fmla="*/ 2395538 w 3018"/>
              <a:gd name="T21" fmla="*/ 447675 h 840"/>
              <a:gd name="T22" fmla="*/ 2586038 w 3018"/>
              <a:gd name="T23" fmla="*/ 228600 h 840"/>
              <a:gd name="T24" fmla="*/ 2695575 w 3018"/>
              <a:gd name="T25" fmla="*/ 104775 h 840"/>
              <a:gd name="T26" fmla="*/ 2771775 w 3018"/>
              <a:gd name="T27" fmla="*/ 28575 h 840"/>
              <a:gd name="T28" fmla="*/ 2833688 w 3018"/>
              <a:gd name="T29" fmla="*/ 0 h 840"/>
              <a:gd name="T30" fmla="*/ 2895600 w 3018"/>
              <a:gd name="T31" fmla="*/ 4763 h 840"/>
              <a:gd name="T32" fmla="*/ 2957513 w 3018"/>
              <a:gd name="T33" fmla="*/ 33338 h 840"/>
              <a:gd name="T34" fmla="*/ 3062288 w 3018"/>
              <a:gd name="T35" fmla="*/ 152400 h 840"/>
              <a:gd name="T36" fmla="*/ 3190875 w 3018"/>
              <a:gd name="T37" fmla="*/ 338138 h 840"/>
              <a:gd name="T38" fmla="*/ 3390900 w 3018"/>
              <a:gd name="T39" fmla="*/ 666750 h 840"/>
              <a:gd name="T40" fmla="*/ 3533775 w 3018"/>
              <a:gd name="T41" fmla="*/ 919163 h 840"/>
              <a:gd name="T42" fmla="*/ 3648075 w 3018"/>
              <a:gd name="T43" fmla="*/ 1133475 h 840"/>
              <a:gd name="T44" fmla="*/ 3686175 w 3018"/>
              <a:gd name="T45" fmla="*/ 1200150 h 840"/>
              <a:gd name="T46" fmla="*/ 3729038 w 3018"/>
              <a:gd name="T47" fmla="*/ 1247775 h 840"/>
              <a:gd name="T48" fmla="*/ 3779838 w 3018"/>
              <a:gd name="T49" fmla="*/ 1285875 h 840"/>
              <a:gd name="T50" fmla="*/ 3843338 w 3018"/>
              <a:gd name="T51" fmla="*/ 1314450 h 840"/>
              <a:gd name="T52" fmla="*/ 3898900 w 3018"/>
              <a:gd name="T53" fmla="*/ 1333500 h 840"/>
              <a:gd name="T54" fmla="*/ 3960813 w 3018"/>
              <a:gd name="T55" fmla="*/ 1333500 h 840"/>
              <a:gd name="T56" fmla="*/ 3986213 w 3018"/>
              <a:gd name="T57" fmla="*/ 1323975 h 840"/>
              <a:gd name="T58" fmla="*/ 4062413 w 3018"/>
              <a:gd name="T59" fmla="*/ 1274763 h 840"/>
              <a:gd name="T60" fmla="*/ 4141788 w 3018"/>
              <a:gd name="T61" fmla="*/ 1228725 h 840"/>
              <a:gd name="T62" fmla="*/ 4241800 w 3018"/>
              <a:gd name="T63" fmla="*/ 1185863 h 840"/>
              <a:gd name="T64" fmla="*/ 4365625 w 3018"/>
              <a:gd name="T65" fmla="*/ 1143000 h 840"/>
              <a:gd name="T66" fmla="*/ 4489450 w 3018"/>
              <a:gd name="T67" fmla="*/ 1109663 h 840"/>
              <a:gd name="T68" fmla="*/ 4562475 w 3018"/>
              <a:gd name="T69" fmla="*/ 1100138 h 840"/>
              <a:gd name="T70" fmla="*/ 4605338 w 3018"/>
              <a:gd name="T71" fmla="*/ 1103313 h 840"/>
              <a:gd name="T72" fmla="*/ 4643438 w 3018"/>
              <a:gd name="T73" fmla="*/ 1119188 h 840"/>
              <a:gd name="T74" fmla="*/ 4691063 w 3018"/>
              <a:gd name="T75" fmla="*/ 1133475 h 840"/>
              <a:gd name="T76" fmla="*/ 4791075 w 3018"/>
              <a:gd name="T77" fmla="*/ 1133475 h 8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3018" h="840">
                <a:moveTo>
                  <a:pt x="0" y="765"/>
                </a:moveTo>
                <a:lnTo>
                  <a:pt x="120" y="762"/>
                </a:lnTo>
                <a:lnTo>
                  <a:pt x="294" y="759"/>
                </a:lnTo>
                <a:lnTo>
                  <a:pt x="486" y="753"/>
                </a:lnTo>
                <a:lnTo>
                  <a:pt x="615" y="741"/>
                </a:lnTo>
                <a:lnTo>
                  <a:pt x="741" y="714"/>
                </a:lnTo>
                <a:lnTo>
                  <a:pt x="867" y="672"/>
                </a:lnTo>
                <a:lnTo>
                  <a:pt x="1083" y="582"/>
                </a:lnTo>
                <a:lnTo>
                  <a:pt x="1275" y="474"/>
                </a:lnTo>
                <a:lnTo>
                  <a:pt x="1395" y="390"/>
                </a:lnTo>
                <a:lnTo>
                  <a:pt x="1509" y="282"/>
                </a:lnTo>
                <a:lnTo>
                  <a:pt x="1629" y="144"/>
                </a:lnTo>
                <a:lnTo>
                  <a:pt x="1698" y="66"/>
                </a:lnTo>
                <a:lnTo>
                  <a:pt x="1746" y="18"/>
                </a:lnTo>
                <a:lnTo>
                  <a:pt x="1785" y="0"/>
                </a:lnTo>
                <a:lnTo>
                  <a:pt x="1824" y="3"/>
                </a:lnTo>
                <a:lnTo>
                  <a:pt x="1863" y="21"/>
                </a:lnTo>
                <a:lnTo>
                  <a:pt x="1929" y="96"/>
                </a:lnTo>
                <a:lnTo>
                  <a:pt x="2010" y="213"/>
                </a:lnTo>
                <a:lnTo>
                  <a:pt x="2136" y="420"/>
                </a:lnTo>
                <a:lnTo>
                  <a:pt x="2226" y="579"/>
                </a:lnTo>
                <a:lnTo>
                  <a:pt x="2298" y="714"/>
                </a:lnTo>
                <a:lnTo>
                  <a:pt x="2322" y="756"/>
                </a:lnTo>
                <a:lnTo>
                  <a:pt x="2349" y="786"/>
                </a:lnTo>
                <a:lnTo>
                  <a:pt x="2381" y="810"/>
                </a:lnTo>
                <a:lnTo>
                  <a:pt x="2421" y="828"/>
                </a:lnTo>
                <a:lnTo>
                  <a:pt x="2456" y="840"/>
                </a:lnTo>
                <a:lnTo>
                  <a:pt x="2495" y="840"/>
                </a:lnTo>
                <a:lnTo>
                  <a:pt x="2511" y="834"/>
                </a:lnTo>
                <a:lnTo>
                  <a:pt x="2559" y="803"/>
                </a:lnTo>
                <a:lnTo>
                  <a:pt x="2609" y="774"/>
                </a:lnTo>
                <a:lnTo>
                  <a:pt x="2672" y="747"/>
                </a:lnTo>
                <a:lnTo>
                  <a:pt x="2750" y="720"/>
                </a:lnTo>
                <a:lnTo>
                  <a:pt x="2828" y="699"/>
                </a:lnTo>
                <a:lnTo>
                  <a:pt x="2874" y="693"/>
                </a:lnTo>
                <a:lnTo>
                  <a:pt x="2901" y="695"/>
                </a:lnTo>
                <a:lnTo>
                  <a:pt x="2925" y="705"/>
                </a:lnTo>
                <a:lnTo>
                  <a:pt x="2955" y="714"/>
                </a:lnTo>
                <a:lnTo>
                  <a:pt x="3018" y="714"/>
                </a:lnTo>
              </a:path>
            </a:pathLst>
          </a:custGeom>
          <a:noFill/>
          <a:ln w="38160" cap="flat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  <p:sp>
        <p:nvSpPr>
          <p:cNvPr id="99333" name="Text Box 5"/>
          <p:cNvSpPr txBox="1">
            <a:spLocks noChangeArrowheads="1"/>
          </p:cNvSpPr>
          <p:nvPr/>
        </p:nvSpPr>
        <p:spPr bwMode="auto">
          <a:xfrm>
            <a:off x="1905000" y="714585"/>
            <a:ext cx="8382000" cy="58695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ctr">
            <a:spAutoFit/>
          </a:bodyPr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spcBef>
                <a:spcPts val="2000"/>
              </a:spcBef>
              <a:buClrTx/>
            </a:pPr>
            <a:r>
              <a:rPr lang="es-CO" altLang="es-CO" sz="3200" b="1">
                <a:solidFill>
                  <a:srgbClr val="FFFF99"/>
                </a:solidFill>
              </a:rPr>
              <a:t>Ondas “viajeras” en la membrana basilar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gradFill rotWithShape="0">
          <a:gsLst>
            <a:gs pos="0">
              <a:srgbClr val="000000"/>
            </a:gs>
            <a:gs pos="50000">
              <a:srgbClr val="333399"/>
            </a:gs>
            <a:gs pos="100000">
              <a:srgbClr val="000000"/>
            </a:gs>
          </a:gsLst>
          <a:lin ang="81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353" name="Line 1"/>
          <p:cNvSpPr>
            <a:spLocks noChangeShapeType="1"/>
          </p:cNvSpPr>
          <p:nvPr/>
        </p:nvSpPr>
        <p:spPr bwMode="auto">
          <a:xfrm>
            <a:off x="3687763" y="3430589"/>
            <a:ext cx="4826000" cy="1587"/>
          </a:xfrm>
          <a:prstGeom prst="line">
            <a:avLst/>
          </a:prstGeom>
          <a:noFill/>
          <a:ln w="9360" cap="sq">
            <a:solidFill>
              <a:srgbClr val="FFFFFF"/>
            </a:solidFill>
            <a:prstDash val="dash"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CO"/>
          </a:p>
        </p:txBody>
      </p:sp>
      <p:sp>
        <p:nvSpPr>
          <p:cNvPr id="100354" name="Rectangle 2"/>
          <p:cNvSpPr>
            <a:spLocks noChangeArrowheads="1"/>
          </p:cNvSpPr>
          <p:nvPr/>
        </p:nvSpPr>
        <p:spPr bwMode="auto">
          <a:xfrm>
            <a:off x="8599488" y="3252788"/>
            <a:ext cx="622300" cy="2968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buClrTx/>
              <a:buFontTx/>
              <a:buNone/>
            </a:pPr>
            <a:r>
              <a:rPr lang="es-CO" altLang="es-CO" sz="1800" b="1">
                <a:solidFill>
                  <a:srgbClr val="FFFF00"/>
                </a:solidFill>
              </a:rPr>
              <a:t>Ápex</a:t>
            </a:r>
          </a:p>
        </p:txBody>
      </p:sp>
      <p:sp>
        <p:nvSpPr>
          <p:cNvPr id="100355" name="Rectangle 3"/>
          <p:cNvSpPr>
            <a:spLocks noChangeArrowheads="1"/>
          </p:cNvSpPr>
          <p:nvPr/>
        </p:nvSpPr>
        <p:spPr bwMode="auto">
          <a:xfrm>
            <a:off x="2973388" y="3248026"/>
            <a:ext cx="622300" cy="2968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buClrTx/>
              <a:buFontTx/>
              <a:buNone/>
            </a:pPr>
            <a:r>
              <a:rPr lang="es-CO" altLang="es-CO" sz="1800" b="1">
                <a:solidFill>
                  <a:srgbClr val="FFFF00"/>
                </a:solidFill>
              </a:rPr>
              <a:t>Base</a:t>
            </a:r>
          </a:p>
        </p:txBody>
      </p:sp>
      <p:sp>
        <p:nvSpPr>
          <p:cNvPr id="100356" name="Freeform 4"/>
          <p:cNvSpPr>
            <a:spLocks noChangeArrowheads="1"/>
          </p:cNvSpPr>
          <p:nvPr/>
        </p:nvSpPr>
        <p:spPr bwMode="auto">
          <a:xfrm>
            <a:off x="3724276" y="2028826"/>
            <a:ext cx="4767263" cy="1552575"/>
          </a:xfrm>
          <a:custGeom>
            <a:avLst/>
            <a:gdLst>
              <a:gd name="G0" fmla="+- 546 0 0"/>
              <a:gd name="G1" fmla="+- 1 0 0"/>
              <a:gd name="G2" fmla="+- 1 0 0"/>
              <a:gd name="G3" fmla="+- 1 0 0"/>
              <a:gd name="G4" fmla="+- 1 0 0"/>
              <a:gd name="G5" fmla="+- 1 0 0"/>
              <a:gd name="G6" fmla="+- 1 0 0"/>
              <a:gd name="G7" fmla="+- 1 0 0"/>
              <a:gd name="G8" fmla="+- 1 0 0"/>
              <a:gd name="G9" fmla="+- 1 0 0"/>
              <a:gd name="G10" fmla="+- 1 0 0"/>
              <a:gd name="G11" fmla="+- 1 0 0"/>
              <a:gd name="G12" fmla="+- 1 0 0"/>
              <a:gd name="G13" fmla="+- 1 0 0"/>
              <a:gd name="G14" fmla="+- 1 0 0"/>
              <a:gd name="G15" fmla="+- 1 0 0"/>
              <a:gd name="G16" fmla="+- 1 0 0"/>
              <a:gd name="G17" fmla="*/ 1 16385 2"/>
              <a:gd name="G18" fmla="+- 1 0 0"/>
              <a:gd name="G19" fmla="+- 1 0 0"/>
              <a:gd name="G20" fmla="+- 1 0 0"/>
              <a:gd name="G21" fmla="+- 1 0 0"/>
              <a:gd name="G22" fmla="+- 1 0 0"/>
              <a:gd name="G23" fmla="+- 1 0 0"/>
              <a:gd name="G24" fmla="+- 1 0 0"/>
              <a:gd name="G25" fmla="*/ 1 25817 50816"/>
              <a:gd name="G26" fmla="+- 1 0 0"/>
              <a:gd name="G27" fmla="+- 1 0 0"/>
              <a:gd name="G28" fmla="+- 1 0 0"/>
              <a:gd name="G29" fmla="+- 1 0 0"/>
              <a:gd name="G30" fmla="+- 1 0 0"/>
              <a:gd name="G31" fmla="+- 1 0 0"/>
              <a:gd name="G32" fmla="+- 1 0 0"/>
              <a:gd name="T0" fmla="*/ 0 w 3003"/>
              <a:gd name="T1" fmla="*/ 1552575 h 978"/>
              <a:gd name="T2" fmla="*/ 852488 w 3003"/>
              <a:gd name="T3" fmla="*/ 1538288 h 978"/>
              <a:gd name="T4" fmla="*/ 1304925 w 3003"/>
              <a:gd name="T5" fmla="*/ 1509713 h 978"/>
              <a:gd name="T6" fmla="*/ 1571625 w 3003"/>
              <a:gd name="T7" fmla="*/ 1485900 h 978"/>
              <a:gd name="T8" fmla="*/ 1824038 w 3003"/>
              <a:gd name="T9" fmla="*/ 1447800 h 978"/>
              <a:gd name="T10" fmla="*/ 2057400 w 3003"/>
              <a:gd name="T11" fmla="*/ 1400175 h 978"/>
              <a:gd name="T12" fmla="*/ 2185988 w 3003"/>
              <a:gd name="T13" fmla="*/ 1343025 h 978"/>
              <a:gd name="T14" fmla="*/ 2366963 w 3003"/>
              <a:gd name="T15" fmla="*/ 1219200 h 978"/>
              <a:gd name="T16" fmla="*/ 2500313 w 3003"/>
              <a:gd name="T17" fmla="*/ 1100138 h 978"/>
              <a:gd name="T18" fmla="*/ 2595563 w 3003"/>
              <a:gd name="T19" fmla="*/ 985838 h 978"/>
              <a:gd name="T20" fmla="*/ 2686050 w 3003"/>
              <a:gd name="T21" fmla="*/ 846138 h 978"/>
              <a:gd name="T22" fmla="*/ 2755900 w 3003"/>
              <a:gd name="T23" fmla="*/ 719138 h 978"/>
              <a:gd name="T24" fmla="*/ 2833688 w 3003"/>
              <a:gd name="T25" fmla="*/ 566738 h 978"/>
              <a:gd name="T26" fmla="*/ 2976563 w 3003"/>
              <a:gd name="T27" fmla="*/ 309563 h 978"/>
              <a:gd name="T28" fmla="*/ 3086100 w 3003"/>
              <a:gd name="T29" fmla="*/ 114300 h 978"/>
              <a:gd name="T30" fmla="*/ 3148013 w 3003"/>
              <a:gd name="T31" fmla="*/ 47625 h 978"/>
              <a:gd name="T32" fmla="*/ 3219450 w 3003"/>
              <a:gd name="T33" fmla="*/ 0 h 978"/>
              <a:gd name="T34" fmla="*/ 3281363 w 3003"/>
              <a:gd name="T35" fmla="*/ 9525 h 978"/>
              <a:gd name="T36" fmla="*/ 3328988 w 3003"/>
              <a:gd name="T37" fmla="*/ 47625 h 978"/>
              <a:gd name="T38" fmla="*/ 3381375 w 3003"/>
              <a:gd name="T39" fmla="*/ 123825 h 978"/>
              <a:gd name="T40" fmla="*/ 3490913 w 3003"/>
              <a:gd name="T41" fmla="*/ 347663 h 978"/>
              <a:gd name="T42" fmla="*/ 3657600 w 3003"/>
              <a:gd name="T43" fmla="*/ 757238 h 978"/>
              <a:gd name="T44" fmla="*/ 3771900 w 3003"/>
              <a:gd name="T45" fmla="*/ 1095375 h 978"/>
              <a:gd name="T46" fmla="*/ 3838575 w 3003"/>
              <a:gd name="T47" fmla="*/ 1262063 h 978"/>
              <a:gd name="T48" fmla="*/ 3905250 w 3003"/>
              <a:gd name="T49" fmla="*/ 1400175 h 978"/>
              <a:gd name="T50" fmla="*/ 3943350 w 3003"/>
              <a:gd name="T51" fmla="*/ 1447800 h 978"/>
              <a:gd name="T52" fmla="*/ 4010025 w 3003"/>
              <a:gd name="T53" fmla="*/ 1476375 h 978"/>
              <a:gd name="T54" fmla="*/ 4081463 w 3003"/>
              <a:gd name="T55" fmla="*/ 1490663 h 978"/>
              <a:gd name="T56" fmla="*/ 4300538 w 3003"/>
              <a:gd name="T57" fmla="*/ 1471613 h 978"/>
              <a:gd name="T58" fmla="*/ 4400550 w 3003"/>
              <a:gd name="T59" fmla="*/ 1447800 h 978"/>
              <a:gd name="T60" fmla="*/ 4557713 w 3003"/>
              <a:gd name="T61" fmla="*/ 1419225 h 978"/>
              <a:gd name="T62" fmla="*/ 4695825 w 3003"/>
              <a:gd name="T63" fmla="*/ 1400175 h 978"/>
              <a:gd name="T64" fmla="*/ 4767263 w 3003"/>
              <a:gd name="T65" fmla="*/ 1395413 h 9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3003" h="978">
                <a:moveTo>
                  <a:pt x="0" y="978"/>
                </a:moveTo>
                <a:lnTo>
                  <a:pt x="537" y="969"/>
                </a:lnTo>
                <a:lnTo>
                  <a:pt x="822" y="951"/>
                </a:lnTo>
                <a:lnTo>
                  <a:pt x="990" y="936"/>
                </a:lnTo>
                <a:lnTo>
                  <a:pt x="1149" y="912"/>
                </a:lnTo>
                <a:lnTo>
                  <a:pt x="1296" y="882"/>
                </a:lnTo>
                <a:lnTo>
                  <a:pt x="1377" y="846"/>
                </a:lnTo>
                <a:lnTo>
                  <a:pt x="1491" y="768"/>
                </a:lnTo>
                <a:lnTo>
                  <a:pt x="1575" y="693"/>
                </a:lnTo>
                <a:lnTo>
                  <a:pt x="1635" y="621"/>
                </a:lnTo>
                <a:lnTo>
                  <a:pt x="1692" y="533"/>
                </a:lnTo>
                <a:lnTo>
                  <a:pt x="1736" y="453"/>
                </a:lnTo>
                <a:lnTo>
                  <a:pt x="1785" y="357"/>
                </a:lnTo>
                <a:lnTo>
                  <a:pt x="1875" y="195"/>
                </a:lnTo>
                <a:lnTo>
                  <a:pt x="1944" y="72"/>
                </a:lnTo>
                <a:lnTo>
                  <a:pt x="1983" y="30"/>
                </a:lnTo>
                <a:lnTo>
                  <a:pt x="2028" y="0"/>
                </a:lnTo>
                <a:lnTo>
                  <a:pt x="2067" y="6"/>
                </a:lnTo>
                <a:lnTo>
                  <a:pt x="2097" y="30"/>
                </a:lnTo>
                <a:lnTo>
                  <a:pt x="2130" y="78"/>
                </a:lnTo>
                <a:lnTo>
                  <a:pt x="2199" y="219"/>
                </a:lnTo>
                <a:lnTo>
                  <a:pt x="2304" y="477"/>
                </a:lnTo>
                <a:lnTo>
                  <a:pt x="2376" y="690"/>
                </a:lnTo>
                <a:lnTo>
                  <a:pt x="2418" y="795"/>
                </a:lnTo>
                <a:lnTo>
                  <a:pt x="2460" y="882"/>
                </a:lnTo>
                <a:lnTo>
                  <a:pt x="2484" y="912"/>
                </a:lnTo>
                <a:lnTo>
                  <a:pt x="2526" y="930"/>
                </a:lnTo>
                <a:lnTo>
                  <a:pt x="2571" y="939"/>
                </a:lnTo>
                <a:lnTo>
                  <a:pt x="2709" y="927"/>
                </a:lnTo>
                <a:lnTo>
                  <a:pt x="2772" y="912"/>
                </a:lnTo>
                <a:lnTo>
                  <a:pt x="2871" y="894"/>
                </a:lnTo>
                <a:lnTo>
                  <a:pt x="2958" y="882"/>
                </a:lnTo>
                <a:lnTo>
                  <a:pt x="3003" y="879"/>
                </a:lnTo>
              </a:path>
            </a:pathLst>
          </a:custGeom>
          <a:noFill/>
          <a:ln w="38160" cap="flat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  <p:sp>
        <p:nvSpPr>
          <p:cNvPr id="100357" name="Text Box 5"/>
          <p:cNvSpPr txBox="1">
            <a:spLocks noChangeArrowheads="1"/>
          </p:cNvSpPr>
          <p:nvPr/>
        </p:nvSpPr>
        <p:spPr bwMode="auto">
          <a:xfrm>
            <a:off x="1905000" y="714585"/>
            <a:ext cx="8382000" cy="58695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ctr">
            <a:spAutoFit/>
          </a:bodyPr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spcBef>
                <a:spcPts val="2000"/>
              </a:spcBef>
              <a:buClrTx/>
            </a:pPr>
            <a:r>
              <a:rPr lang="es-CO" altLang="es-CO" sz="3200" b="1">
                <a:solidFill>
                  <a:srgbClr val="FFFF99"/>
                </a:solidFill>
              </a:rPr>
              <a:t>Ondas “viajeras” en la membrana basilar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gradFill rotWithShape="0">
          <a:gsLst>
            <a:gs pos="0">
              <a:srgbClr val="000000"/>
            </a:gs>
            <a:gs pos="50000">
              <a:srgbClr val="333399"/>
            </a:gs>
            <a:gs pos="100000">
              <a:srgbClr val="000000"/>
            </a:gs>
          </a:gsLst>
          <a:lin ang="81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377" name="Line 1"/>
          <p:cNvSpPr>
            <a:spLocks noChangeShapeType="1"/>
          </p:cNvSpPr>
          <p:nvPr/>
        </p:nvSpPr>
        <p:spPr bwMode="auto">
          <a:xfrm>
            <a:off x="3687763" y="3430589"/>
            <a:ext cx="4826000" cy="1587"/>
          </a:xfrm>
          <a:prstGeom prst="line">
            <a:avLst/>
          </a:prstGeom>
          <a:noFill/>
          <a:ln w="9360" cap="sq">
            <a:solidFill>
              <a:srgbClr val="FFFFFF"/>
            </a:solidFill>
            <a:prstDash val="dash"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CO"/>
          </a:p>
        </p:txBody>
      </p:sp>
      <p:sp>
        <p:nvSpPr>
          <p:cNvPr id="101378" name="Rectangle 2"/>
          <p:cNvSpPr>
            <a:spLocks noChangeArrowheads="1"/>
          </p:cNvSpPr>
          <p:nvPr/>
        </p:nvSpPr>
        <p:spPr bwMode="auto">
          <a:xfrm>
            <a:off x="8599488" y="3252788"/>
            <a:ext cx="622300" cy="2968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buClrTx/>
              <a:buFontTx/>
              <a:buNone/>
            </a:pPr>
            <a:r>
              <a:rPr lang="es-CO" altLang="es-CO" sz="1800" b="1">
                <a:solidFill>
                  <a:srgbClr val="FFFF00"/>
                </a:solidFill>
              </a:rPr>
              <a:t>Ápex</a:t>
            </a:r>
          </a:p>
        </p:txBody>
      </p:sp>
      <p:sp>
        <p:nvSpPr>
          <p:cNvPr id="101379" name="Rectangle 3"/>
          <p:cNvSpPr>
            <a:spLocks noChangeArrowheads="1"/>
          </p:cNvSpPr>
          <p:nvPr/>
        </p:nvSpPr>
        <p:spPr bwMode="auto">
          <a:xfrm>
            <a:off x="2973388" y="3248026"/>
            <a:ext cx="622300" cy="2968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buClrTx/>
              <a:buFontTx/>
              <a:buNone/>
            </a:pPr>
            <a:r>
              <a:rPr lang="es-CO" altLang="es-CO" sz="1800" b="1">
                <a:solidFill>
                  <a:srgbClr val="FFFF00"/>
                </a:solidFill>
              </a:rPr>
              <a:t>Base</a:t>
            </a:r>
          </a:p>
        </p:txBody>
      </p:sp>
      <p:sp>
        <p:nvSpPr>
          <p:cNvPr id="101380" name="Freeform 4"/>
          <p:cNvSpPr>
            <a:spLocks noChangeArrowheads="1"/>
          </p:cNvSpPr>
          <p:nvPr/>
        </p:nvSpPr>
        <p:spPr bwMode="auto">
          <a:xfrm>
            <a:off x="3705225" y="2638425"/>
            <a:ext cx="4794250" cy="1270000"/>
          </a:xfrm>
          <a:custGeom>
            <a:avLst/>
            <a:gdLst>
              <a:gd name="G0" fmla="+- 85 0 0"/>
              <a:gd name="G1" fmla="+- 1 0 0"/>
              <a:gd name="G2" fmla="+- 1 0 0"/>
              <a:gd name="G3" fmla="+- 1 0 0"/>
              <a:gd name="G4" fmla="+- 803 0 0"/>
              <a:gd name="G5" fmla="+- 1 0 0"/>
              <a:gd name="G6" fmla="+- 1 0 0"/>
              <a:gd name="G7" fmla="+- 1 0 0"/>
              <a:gd name="G8" fmla="+- 1 0 0"/>
              <a:gd name="G9" fmla="+- 1 0 0"/>
              <a:gd name="G10" fmla="+- 1 0 0"/>
              <a:gd name="G11" fmla="+- 1 0 0"/>
              <a:gd name="G12" fmla="+- 1 0 0"/>
              <a:gd name="G13" fmla="+- 1 0 0"/>
              <a:gd name="G14" fmla="+- 1 0 0"/>
              <a:gd name="G15" fmla="+- 1 0 0"/>
              <a:gd name="G16" fmla="+- 1 0 0"/>
              <a:gd name="G17" fmla="+- 1 0 0"/>
              <a:gd name="G18" fmla="+- 1 0 0"/>
              <a:gd name="G19" fmla="+- 1 0 0"/>
              <a:gd name="G20" fmla="+- 1 0 0"/>
              <a:gd name="G21" fmla="+- 1 0 0"/>
              <a:gd name="G22" fmla="*/ 1 16385 2"/>
              <a:gd name="G23" fmla="+- 1 0 0"/>
              <a:gd name="G24" fmla="+- 1 0 0"/>
              <a:gd name="G25" fmla="+- 1 0 0"/>
              <a:gd name="G26" fmla="+- 1 0 0"/>
              <a:gd name="G27" fmla="+- 1 0 0"/>
              <a:gd name="G28" fmla="+- 1 0 0"/>
              <a:gd name="G29" fmla="+- 1 0 0"/>
              <a:gd name="G30" fmla="+- 1 0 0"/>
              <a:gd name="G31" fmla="+- 1 0 0"/>
              <a:gd name="G32" fmla="+- 1 0 0"/>
              <a:gd name="G33" fmla="+- 1 0 0"/>
              <a:gd name="G34" fmla="+- 6857 0 0"/>
              <a:gd name="G35" fmla="+- 1 0 0"/>
              <a:gd name="G36" fmla="+- 1 0 0"/>
              <a:gd name="G37" fmla="+- 1 0 0"/>
              <a:gd name="G38" fmla="+- 1 0 0"/>
              <a:gd name="G39" fmla="+- 1 0 0"/>
              <a:gd name="G40" fmla="+- 1 0 0"/>
              <a:gd name="G41" fmla="+- 1 0 0"/>
              <a:gd name="G42" fmla="+- 1 0 0"/>
              <a:gd name="T0" fmla="*/ 0 w 3020"/>
              <a:gd name="T1" fmla="*/ 858838 h 800"/>
              <a:gd name="T2" fmla="*/ 147638 w 3020"/>
              <a:gd name="T3" fmla="*/ 871538 h 800"/>
              <a:gd name="T4" fmla="*/ 323850 w 3020"/>
              <a:gd name="T5" fmla="*/ 895350 h 800"/>
              <a:gd name="T6" fmla="*/ 503238 w 3020"/>
              <a:gd name="T7" fmla="*/ 927100 h 800"/>
              <a:gd name="T8" fmla="*/ 628650 w 3020"/>
              <a:gd name="T9" fmla="*/ 952500 h 800"/>
              <a:gd name="T10" fmla="*/ 850900 w 3020"/>
              <a:gd name="T11" fmla="*/ 1012825 h 800"/>
              <a:gd name="T12" fmla="*/ 995363 w 3020"/>
              <a:gd name="T13" fmla="*/ 1058863 h 800"/>
              <a:gd name="T14" fmla="*/ 1090613 w 3020"/>
              <a:gd name="T15" fmla="*/ 1095375 h 800"/>
              <a:gd name="T16" fmla="*/ 1219200 w 3020"/>
              <a:gd name="T17" fmla="*/ 1146175 h 800"/>
              <a:gd name="T18" fmla="*/ 1314450 w 3020"/>
              <a:gd name="T19" fmla="*/ 1185863 h 800"/>
              <a:gd name="T20" fmla="*/ 1376363 w 3020"/>
              <a:gd name="T21" fmla="*/ 1204913 h 800"/>
              <a:gd name="T22" fmla="*/ 1455738 w 3020"/>
              <a:gd name="T23" fmla="*/ 1223963 h 800"/>
              <a:gd name="T24" fmla="*/ 1562100 w 3020"/>
              <a:gd name="T25" fmla="*/ 1247775 h 800"/>
              <a:gd name="T26" fmla="*/ 1674813 w 3020"/>
              <a:gd name="T27" fmla="*/ 1265238 h 800"/>
              <a:gd name="T28" fmla="*/ 1757363 w 3020"/>
              <a:gd name="T29" fmla="*/ 1270000 h 800"/>
              <a:gd name="T30" fmla="*/ 1841500 w 3020"/>
              <a:gd name="T31" fmla="*/ 1262063 h 800"/>
              <a:gd name="T32" fmla="*/ 1962150 w 3020"/>
              <a:gd name="T33" fmla="*/ 1238250 h 800"/>
              <a:gd name="T34" fmla="*/ 2085975 w 3020"/>
              <a:gd name="T35" fmla="*/ 1204913 h 800"/>
              <a:gd name="T36" fmla="*/ 2200275 w 3020"/>
              <a:gd name="T37" fmla="*/ 1162050 h 800"/>
              <a:gd name="T38" fmla="*/ 2357438 w 3020"/>
              <a:gd name="T39" fmla="*/ 1093788 h 800"/>
              <a:gd name="T40" fmla="*/ 2513013 w 3020"/>
              <a:gd name="T41" fmla="*/ 1012825 h 800"/>
              <a:gd name="T42" fmla="*/ 2671763 w 3020"/>
              <a:gd name="T43" fmla="*/ 909638 h 800"/>
              <a:gd name="T44" fmla="*/ 2827338 w 3020"/>
              <a:gd name="T45" fmla="*/ 793750 h 800"/>
              <a:gd name="T46" fmla="*/ 2995613 w 3020"/>
              <a:gd name="T47" fmla="*/ 657225 h 800"/>
              <a:gd name="T48" fmla="*/ 3171825 w 3020"/>
              <a:gd name="T49" fmla="*/ 495300 h 800"/>
              <a:gd name="T50" fmla="*/ 3289300 w 3020"/>
              <a:gd name="T51" fmla="*/ 376238 h 800"/>
              <a:gd name="T52" fmla="*/ 3371850 w 3020"/>
              <a:gd name="T53" fmla="*/ 276225 h 800"/>
              <a:gd name="T54" fmla="*/ 3460750 w 3020"/>
              <a:gd name="T55" fmla="*/ 180975 h 800"/>
              <a:gd name="T56" fmla="*/ 3536950 w 3020"/>
              <a:gd name="T57" fmla="*/ 95250 h 800"/>
              <a:gd name="T58" fmla="*/ 3586163 w 3020"/>
              <a:gd name="T59" fmla="*/ 33338 h 800"/>
              <a:gd name="T60" fmla="*/ 3632200 w 3020"/>
              <a:gd name="T61" fmla="*/ 3175 h 800"/>
              <a:gd name="T62" fmla="*/ 3657600 w 3020"/>
              <a:gd name="T63" fmla="*/ 0 h 800"/>
              <a:gd name="T64" fmla="*/ 3700463 w 3020"/>
              <a:gd name="T65" fmla="*/ 19050 h 800"/>
              <a:gd name="T66" fmla="*/ 3733800 w 3020"/>
              <a:gd name="T67" fmla="*/ 57150 h 800"/>
              <a:gd name="T68" fmla="*/ 3767138 w 3020"/>
              <a:gd name="T69" fmla="*/ 157163 h 800"/>
              <a:gd name="T70" fmla="*/ 3805238 w 3020"/>
              <a:gd name="T71" fmla="*/ 280988 h 800"/>
              <a:gd name="T72" fmla="*/ 3852863 w 3020"/>
              <a:gd name="T73" fmla="*/ 414338 h 800"/>
              <a:gd name="T74" fmla="*/ 3900488 w 3020"/>
              <a:gd name="T75" fmla="*/ 527050 h 800"/>
              <a:gd name="T76" fmla="*/ 3976688 w 3020"/>
              <a:gd name="T77" fmla="*/ 652463 h 800"/>
              <a:gd name="T78" fmla="*/ 4010025 w 3020"/>
              <a:gd name="T79" fmla="*/ 695325 h 800"/>
              <a:gd name="T80" fmla="*/ 4057650 w 3020"/>
              <a:gd name="T81" fmla="*/ 733425 h 800"/>
              <a:gd name="T82" fmla="*/ 4162425 w 3020"/>
              <a:gd name="T83" fmla="*/ 790575 h 800"/>
              <a:gd name="T84" fmla="*/ 4794250 w 3020"/>
              <a:gd name="T85" fmla="*/ 792163 h 8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3020" h="800">
                <a:moveTo>
                  <a:pt x="0" y="541"/>
                </a:moveTo>
                <a:lnTo>
                  <a:pt x="93" y="549"/>
                </a:lnTo>
                <a:lnTo>
                  <a:pt x="204" y="564"/>
                </a:lnTo>
                <a:lnTo>
                  <a:pt x="317" y="584"/>
                </a:lnTo>
                <a:lnTo>
                  <a:pt x="396" y="600"/>
                </a:lnTo>
                <a:lnTo>
                  <a:pt x="536" y="638"/>
                </a:lnTo>
                <a:lnTo>
                  <a:pt x="627" y="667"/>
                </a:lnTo>
                <a:lnTo>
                  <a:pt x="687" y="690"/>
                </a:lnTo>
                <a:lnTo>
                  <a:pt x="768" y="722"/>
                </a:lnTo>
                <a:lnTo>
                  <a:pt x="828" y="747"/>
                </a:lnTo>
                <a:lnTo>
                  <a:pt x="867" y="759"/>
                </a:lnTo>
                <a:lnTo>
                  <a:pt x="917" y="771"/>
                </a:lnTo>
                <a:lnTo>
                  <a:pt x="984" y="786"/>
                </a:lnTo>
                <a:lnTo>
                  <a:pt x="1055" y="797"/>
                </a:lnTo>
                <a:lnTo>
                  <a:pt x="1107" y="800"/>
                </a:lnTo>
                <a:lnTo>
                  <a:pt x="1160" y="795"/>
                </a:lnTo>
                <a:lnTo>
                  <a:pt x="1236" y="780"/>
                </a:lnTo>
                <a:lnTo>
                  <a:pt x="1314" y="759"/>
                </a:lnTo>
                <a:lnTo>
                  <a:pt x="1386" y="732"/>
                </a:lnTo>
                <a:lnTo>
                  <a:pt x="1485" y="689"/>
                </a:lnTo>
                <a:lnTo>
                  <a:pt x="1583" y="638"/>
                </a:lnTo>
                <a:lnTo>
                  <a:pt x="1683" y="573"/>
                </a:lnTo>
                <a:lnTo>
                  <a:pt x="1781" y="500"/>
                </a:lnTo>
                <a:lnTo>
                  <a:pt x="1887" y="414"/>
                </a:lnTo>
                <a:lnTo>
                  <a:pt x="1998" y="312"/>
                </a:lnTo>
                <a:lnTo>
                  <a:pt x="2072" y="237"/>
                </a:lnTo>
                <a:lnTo>
                  <a:pt x="2124" y="174"/>
                </a:lnTo>
                <a:lnTo>
                  <a:pt x="2180" y="114"/>
                </a:lnTo>
                <a:lnTo>
                  <a:pt x="2228" y="60"/>
                </a:lnTo>
                <a:lnTo>
                  <a:pt x="2259" y="21"/>
                </a:lnTo>
                <a:lnTo>
                  <a:pt x="2288" y="2"/>
                </a:lnTo>
                <a:lnTo>
                  <a:pt x="2304" y="0"/>
                </a:lnTo>
                <a:lnTo>
                  <a:pt x="2331" y="12"/>
                </a:lnTo>
                <a:lnTo>
                  <a:pt x="2352" y="36"/>
                </a:lnTo>
                <a:lnTo>
                  <a:pt x="2373" y="99"/>
                </a:lnTo>
                <a:lnTo>
                  <a:pt x="2397" y="177"/>
                </a:lnTo>
                <a:lnTo>
                  <a:pt x="2427" y="261"/>
                </a:lnTo>
                <a:lnTo>
                  <a:pt x="2457" y="332"/>
                </a:lnTo>
                <a:lnTo>
                  <a:pt x="2505" y="411"/>
                </a:lnTo>
                <a:lnTo>
                  <a:pt x="2526" y="438"/>
                </a:lnTo>
                <a:lnTo>
                  <a:pt x="2556" y="462"/>
                </a:lnTo>
                <a:lnTo>
                  <a:pt x="2622" y="498"/>
                </a:lnTo>
                <a:lnTo>
                  <a:pt x="3020" y="499"/>
                </a:lnTo>
              </a:path>
            </a:pathLst>
          </a:custGeom>
          <a:noFill/>
          <a:ln w="38160" cap="flat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  <p:sp>
        <p:nvSpPr>
          <p:cNvPr id="101381" name="Text Box 5"/>
          <p:cNvSpPr txBox="1">
            <a:spLocks noChangeArrowheads="1"/>
          </p:cNvSpPr>
          <p:nvPr/>
        </p:nvSpPr>
        <p:spPr bwMode="auto">
          <a:xfrm>
            <a:off x="1905000" y="714585"/>
            <a:ext cx="8382000" cy="58695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ctr">
            <a:spAutoFit/>
          </a:bodyPr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spcBef>
                <a:spcPts val="2000"/>
              </a:spcBef>
              <a:buClrTx/>
            </a:pPr>
            <a:r>
              <a:rPr lang="es-CO" altLang="es-CO" sz="3200" b="1">
                <a:solidFill>
                  <a:srgbClr val="FFFF99"/>
                </a:solidFill>
              </a:rPr>
              <a:t>Ondas “viajeras” en la membrana basilar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gradFill rotWithShape="0">
          <a:gsLst>
            <a:gs pos="0">
              <a:srgbClr val="000000"/>
            </a:gs>
            <a:gs pos="50000">
              <a:srgbClr val="333399"/>
            </a:gs>
            <a:gs pos="100000">
              <a:srgbClr val="000000"/>
            </a:gs>
          </a:gsLst>
          <a:lin ang="81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401" name="Line 1"/>
          <p:cNvSpPr>
            <a:spLocks noChangeShapeType="1"/>
          </p:cNvSpPr>
          <p:nvPr/>
        </p:nvSpPr>
        <p:spPr bwMode="auto">
          <a:xfrm>
            <a:off x="3687763" y="3430589"/>
            <a:ext cx="4826000" cy="1587"/>
          </a:xfrm>
          <a:prstGeom prst="line">
            <a:avLst/>
          </a:prstGeom>
          <a:noFill/>
          <a:ln w="9360" cap="sq">
            <a:solidFill>
              <a:srgbClr val="FFFFFF"/>
            </a:solidFill>
            <a:prstDash val="dash"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CO"/>
          </a:p>
        </p:txBody>
      </p:sp>
      <p:sp>
        <p:nvSpPr>
          <p:cNvPr id="102402" name="Rectangle 2"/>
          <p:cNvSpPr>
            <a:spLocks noChangeArrowheads="1"/>
          </p:cNvSpPr>
          <p:nvPr/>
        </p:nvSpPr>
        <p:spPr bwMode="auto">
          <a:xfrm>
            <a:off x="8599488" y="3252788"/>
            <a:ext cx="622300" cy="2968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buClrTx/>
              <a:buFontTx/>
              <a:buNone/>
            </a:pPr>
            <a:r>
              <a:rPr lang="es-CO" altLang="es-CO" sz="1800" b="1">
                <a:solidFill>
                  <a:srgbClr val="FFFF00"/>
                </a:solidFill>
              </a:rPr>
              <a:t>Ápex</a:t>
            </a:r>
          </a:p>
        </p:txBody>
      </p:sp>
      <p:sp>
        <p:nvSpPr>
          <p:cNvPr id="102403" name="Rectangle 3"/>
          <p:cNvSpPr>
            <a:spLocks noChangeArrowheads="1"/>
          </p:cNvSpPr>
          <p:nvPr/>
        </p:nvSpPr>
        <p:spPr bwMode="auto">
          <a:xfrm>
            <a:off x="2973388" y="3248026"/>
            <a:ext cx="622300" cy="2968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buClrTx/>
              <a:buFontTx/>
              <a:buNone/>
            </a:pPr>
            <a:r>
              <a:rPr lang="es-CO" altLang="es-CO" sz="1800" b="1">
                <a:solidFill>
                  <a:srgbClr val="FFFF00"/>
                </a:solidFill>
              </a:rPr>
              <a:t>Base</a:t>
            </a:r>
          </a:p>
        </p:txBody>
      </p:sp>
      <p:sp>
        <p:nvSpPr>
          <p:cNvPr id="102404" name="Freeform 4"/>
          <p:cNvSpPr>
            <a:spLocks noChangeArrowheads="1"/>
          </p:cNvSpPr>
          <p:nvPr/>
        </p:nvSpPr>
        <p:spPr bwMode="auto">
          <a:xfrm>
            <a:off x="3687763" y="3036888"/>
            <a:ext cx="4805362" cy="1090612"/>
          </a:xfrm>
          <a:custGeom>
            <a:avLst/>
            <a:gdLst>
              <a:gd name="G0" fmla="+- 161 0 0"/>
              <a:gd name="G1" fmla="+- 1 0 0"/>
              <a:gd name="G2" fmla="+- 1 0 0"/>
              <a:gd name="G3" fmla="+- 1 0 0"/>
              <a:gd name="G4" fmla="+- 1 0 0"/>
              <a:gd name="G5" fmla="+- 1 0 0"/>
              <a:gd name="G6" fmla="+- 1 0 0"/>
              <a:gd name="G7" fmla="+- 1 0 0"/>
              <a:gd name="G8" fmla="+- 1 0 0"/>
              <a:gd name="G9" fmla="+- 1 0 0"/>
              <a:gd name="T0" fmla="*/ 2163 256 1"/>
              <a:gd name="T1" fmla="*/ 0 256 1"/>
              <a:gd name="G10" fmla="+- 0 T0 T1"/>
              <a:gd name="G11" fmla="sin 249 G10"/>
              <a:gd name="G12" fmla="+- 1 0 0"/>
              <a:gd name="G13" fmla="+- 1 0 0"/>
              <a:gd name="G14" fmla="+- 1 0 0"/>
              <a:gd name="G15" fmla="+- 1 0 0"/>
              <a:gd name="G16" fmla="+- 1 0 0"/>
              <a:gd name="G17" fmla="+- 1 0 0"/>
              <a:gd name="G18" fmla="+- 1 0 0"/>
              <a:gd name="G19" fmla="+- 1 0 0"/>
              <a:gd name="G20" fmla="*/ 1 16385 2"/>
              <a:gd name="G21" fmla="+- 1 0 0"/>
              <a:gd name="G22" fmla="+- 1 0 0"/>
              <a:gd name="G23" fmla="+- 1 0 0"/>
              <a:gd name="G24" fmla="+- 1 0 0"/>
              <a:gd name="G25" fmla="+- 1 0 0"/>
              <a:gd name="G26" fmla="+- 1 0 0"/>
              <a:gd name="G27" fmla="+- 1 0 0"/>
              <a:gd name="G28" fmla="+- 1 0 0"/>
              <a:gd name="G29" fmla="*/ 1 58451 15648"/>
              <a:gd name="G30" fmla="+- 1 0 0"/>
              <a:gd name="G31" fmla="+- 1 0 0"/>
              <a:gd name="G32" fmla="+- 1 0 0"/>
              <a:gd name="G33" fmla="+- 1 0 0"/>
              <a:gd name="G34" fmla="+- 1 0 0"/>
              <a:gd name="G35" fmla="+- 1 0 0"/>
              <a:gd name="G36" fmla="+- 1 0 0"/>
              <a:gd name="G37" fmla="cos 13 G0"/>
              <a:gd name="T2" fmla="*/ 0 w 3027"/>
              <a:gd name="T3" fmla="*/ 392112 h 687"/>
              <a:gd name="T4" fmla="*/ 307975 w 3027"/>
              <a:gd name="T5" fmla="*/ 444500 h 687"/>
              <a:gd name="T6" fmla="*/ 579437 w 3027"/>
              <a:gd name="T7" fmla="*/ 492125 h 687"/>
              <a:gd name="T8" fmla="*/ 852487 w 3027"/>
              <a:gd name="T9" fmla="*/ 563562 h 687"/>
              <a:gd name="T10" fmla="*/ 1147762 w 3027"/>
              <a:gd name="T11" fmla="*/ 661987 h 687"/>
              <a:gd name="T12" fmla="*/ 1450975 w 3027"/>
              <a:gd name="T13" fmla="*/ 768350 h 687"/>
              <a:gd name="T14" fmla="*/ 1671637 w 3027"/>
              <a:gd name="T15" fmla="*/ 868362 h 687"/>
              <a:gd name="T16" fmla="*/ 1851025 w 3027"/>
              <a:gd name="T17" fmla="*/ 957262 h 687"/>
              <a:gd name="T18" fmla="*/ 1971675 w 3027"/>
              <a:gd name="T19" fmla="*/ 1023937 h 687"/>
              <a:gd name="T20" fmla="*/ 2043112 w 3027"/>
              <a:gd name="T21" fmla="*/ 1054100 h 687"/>
              <a:gd name="T22" fmla="*/ 2114550 w 3027"/>
              <a:gd name="T23" fmla="*/ 1076325 h 687"/>
              <a:gd name="T24" fmla="*/ 2179637 w 3027"/>
              <a:gd name="T25" fmla="*/ 1090612 h 687"/>
              <a:gd name="T26" fmla="*/ 2252662 w 3027"/>
              <a:gd name="T27" fmla="*/ 1090612 h 687"/>
              <a:gd name="T28" fmla="*/ 2351087 w 3027"/>
              <a:gd name="T29" fmla="*/ 1071562 h 687"/>
              <a:gd name="T30" fmla="*/ 2417762 w 3027"/>
              <a:gd name="T31" fmla="*/ 1049337 h 687"/>
              <a:gd name="T32" fmla="*/ 2479675 w 3027"/>
              <a:gd name="T33" fmla="*/ 1023937 h 687"/>
              <a:gd name="T34" fmla="*/ 2562225 w 3027"/>
              <a:gd name="T35" fmla="*/ 976312 h 687"/>
              <a:gd name="T36" fmla="*/ 2665412 w 3027"/>
              <a:gd name="T37" fmla="*/ 906462 h 687"/>
              <a:gd name="T38" fmla="*/ 2784475 w 3027"/>
              <a:gd name="T39" fmla="*/ 814387 h 687"/>
              <a:gd name="T40" fmla="*/ 2976562 w 3027"/>
              <a:gd name="T41" fmla="*/ 654050 h 687"/>
              <a:gd name="T42" fmla="*/ 3265487 w 3027"/>
              <a:gd name="T43" fmla="*/ 395287 h 687"/>
              <a:gd name="T44" fmla="*/ 3433762 w 3027"/>
              <a:gd name="T45" fmla="*/ 254000 h 687"/>
              <a:gd name="T46" fmla="*/ 3614737 w 3027"/>
              <a:gd name="T47" fmla="*/ 111125 h 687"/>
              <a:gd name="T48" fmla="*/ 3738562 w 3027"/>
              <a:gd name="T49" fmla="*/ 30162 h 687"/>
              <a:gd name="T50" fmla="*/ 3805237 w 3027"/>
              <a:gd name="T51" fmla="*/ 4762 h 687"/>
              <a:gd name="T52" fmla="*/ 3843337 w 3027"/>
              <a:gd name="T53" fmla="*/ 0 h 687"/>
              <a:gd name="T54" fmla="*/ 3884612 w 3027"/>
              <a:gd name="T55" fmla="*/ 14287 h 687"/>
              <a:gd name="T56" fmla="*/ 3913187 w 3027"/>
              <a:gd name="T57" fmla="*/ 39687 h 687"/>
              <a:gd name="T58" fmla="*/ 3943350 w 3027"/>
              <a:gd name="T59" fmla="*/ 87312 h 687"/>
              <a:gd name="T60" fmla="*/ 4006850 w 3027"/>
              <a:gd name="T61" fmla="*/ 196850 h 687"/>
              <a:gd name="T62" fmla="*/ 4041775 w 3027"/>
              <a:gd name="T63" fmla="*/ 247650 h 687"/>
              <a:gd name="T64" fmla="*/ 4098925 w 3027"/>
              <a:gd name="T65" fmla="*/ 304800 h 687"/>
              <a:gd name="T66" fmla="*/ 4144962 w 3027"/>
              <a:gd name="T67" fmla="*/ 333375 h 687"/>
              <a:gd name="T68" fmla="*/ 4197350 w 3027"/>
              <a:gd name="T69" fmla="*/ 349250 h 687"/>
              <a:gd name="T70" fmla="*/ 4273550 w 3027"/>
              <a:gd name="T71" fmla="*/ 376237 h 687"/>
              <a:gd name="T72" fmla="*/ 4333875 w 3027"/>
              <a:gd name="T73" fmla="*/ 392112 h 687"/>
              <a:gd name="T74" fmla="*/ 4805362 w 3027"/>
              <a:gd name="T75" fmla="*/ 392112 h 687"/>
            </a:gdLst>
            <a:ahLst/>
            <a:cxnLst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3027" h="687">
                <a:moveTo>
                  <a:pt x="0" y="247"/>
                </a:moveTo>
                <a:lnTo>
                  <a:pt x="194" y="280"/>
                </a:lnTo>
                <a:lnTo>
                  <a:pt x="365" y="310"/>
                </a:lnTo>
                <a:lnTo>
                  <a:pt x="537" y="355"/>
                </a:lnTo>
                <a:lnTo>
                  <a:pt x="723" y="417"/>
                </a:lnTo>
                <a:lnTo>
                  <a:pt x="914" y="484"/>
                </a:lnTo>
                <a:lnTo>
                  <a:pt x="1053" y="547"/>
                </a:lnTo>
                <a:lnTo>
                  <a:pt x="1166" y="603"/>
                </a:lnTo>
                <a:lnTo>
                  <a:pt x="1242" y="645"/>
                </a:lnTo>
                <a:lnTo>
                  <a:pt x="1287" y="664"/>
                </a:lnTo>
                <a:lnTo>
                  <a:pt x="1332" y="678"/>
                </a:lnTo>
                <a:lnTo>
                  <a:pt x="1373" y="687"/>
                </a:lnTo>
                <a:lnTo>
                  <a:pt x="1419" y="687"/>
                </a:lnTo>
                <a:lnTo>
                  <a:pt x="1481" y="675"/>
                </a:lnTo>
                <a:lnTo>
                  <a:pt x="1523" y="661"/>
                </a:lnTo>
                <a:lnTo>
                  <a:pt x="1562" y="645"/>
                </a:lnTo>
                <a:lnTo>
                  <a:pt x="1614" y="615"/>
                </a:lnTo>
                <a:lnTo>
                  <a:pt x="1679" y="571"/>
                </a:lnTo>
                <a:lnTo>
                  <a:pt x="1754" y="513"/>
                </a:lnTo>
                <a:lnTo>
                  <a:pt x="1875" y="412"/>
                </a:lnTo>
                <a:lnTo>
                  <a:pt x="2057" y="249"/>
                </a:lnTo>
                <a:lnTo>
                  <a:pt x="2163" y="160"/>
                </a:lnTo>
                <a:lnTo>
                  <a:pt x="2277" y="70"/>
                </a:lnTo>
                <a:lnTo>
                  <a:pt x="2355" y="19"/>
                </a:lnTo>
                <a:lnTo>
                  <a:pt x="2397" y="3"/>
                </a:lnTo>
                <a:lnTo>
                  <a:pt x="2421" y="0"/>
                </a:lnTo>
                <a:lnTo>
                  <a:pt x="2447" y="9"/>
                </a:lnTo>
                <a:lnTo>
                  <a:pt x="2465" y="25"/>
                </a:lnTo>
                <a:lnTo>
                  <a:pt x="2484" y="55"/>
                </a:lnTo>
                <a:lnTo>
                  <a:pt x="2524" y="124"/>
                </a:lnTo>
                <a:lnTo>
                  <a:pt x="2546" y="156"/>
                </a:lnTo>
                <a:lnTo>
                  <a:pt x="2582" y="192"/>
                </a:lnTo>
                <a:lnTo>
                  <a:pt x="2611" y="210"/>
                </a:lnTo>
                <a:lnTo>
                  <a:pt x="2644" y="220"/>
                </a:lnTo>
                <a:lnTo>
                  <a:pt x="2692" y="237"/>
                </a:lnTo>
                <a:lnTo>
                  <a:pt x="2730" y="247"/>
                </a:lnTo>
                <a:lnTo>
                  <a:pt x="3027" y="247"/>
                </a:lnTo>
              </a:path>
            </a:pathLst>
          </a:custGeom>
          <a:noFill/>
          <a:ln w="38160" cap="flat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  <p:sp>
        <p:nvSpPr>
          <p:cNvPr id="102405" name="Text Box 5"/>
          <p:cNvSpPr txBox="1">
            <a:spLocks noChangeArrowheads="1"/>
          </p:cNvSpPr>
          <p:nvPr/>
        </p:nvSpPr>
        <p:spPr bwMode="auto">
          <a:xfrm>
            <a:off x="1905000" y="714585"/>
            <a:ext cx="8382000" cy="58695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ctr">
            <a:spAutoFit/>
          </a:bodyPr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spcBef>
                <a:spcPts val="2000"/>
              </a:spcBef>
              <a:buClrTx/>
            </a:pPr>
            <a:r>
              <a:rPr lang="es-CO" altLang="es-CO" sz="3200" b="1">
                <a:solidFill>
                  <a:srgbClr val="FFFF99"/>
                </a:solidFill>
              </a:rPr>
              <a:t>Ondas “viajeras” en la membrana basilar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gradFill rotWithShape="0">
          <a:gsLst>
            <a:gs pos="0">
              <a:srgbClr val="000000"/>
            </a:gs>
            <a:gs pos="50000">
              <a:srgbClr val="333399"/>
            </a:gs>
            <a:gs pos="100000">
              <a:srgbClr val="000000"/>
            </a:gs>
          </a:gsLst>
          <a:lin ang="81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425" name="Line 1"/>
          <p:cNvSpPr>
            <a:spLocks noChangeShapeType="1"/>
          </p:cNvSpPr>
          <p:nvPr/>
        </p:nvSpPr>
        <p:spPr bwMode="auto">
          <a:xfrm>
            <a:off x="3687763" y="3430589"/>
            <a:ext cx="4826000" cy="1587"/>
          </a:xfrm>
          <a:prstGeom prst="line">
            <a:avLst/>
          </a:prstGeom>
          <a:noFill/>
          <a:ln w="9360" cap="sq">
            <a:solidFill>
              <a:srgbClr val="FFFFFF"/>
            </a:solidFill>
            <a:prstDash val="dash"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CO"/>
          </a:p>
        </p:txBody>
      </p:sp>
      <p:sp>
        <p:nvSpPr>
          <p:cNvPr id="103426" name="Rectangle 2"/>
          <p:cNvSpPr>
            <a:spLocks noChangeArrowheads="1"/>
          </p:cNvSpPr>
          <p:nvPr/>
        </p:nvSpPr>
        <p:spPr bwMode="auto">
          <a:xfrm>
            <a:off x="8599488" y="3252788"/>
            <a:ext cx="622300" cy="2968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buClrTx/>
              <a:buFontTx/>
              <a:buNone/>
            </a:pPr>
            <a:r>
              <a:rPr lang="es-CO" altLang="es-CO" sz="1800" b="1">
                <a:solidFill>
                  <a:srgbClr val="FFFF00"/>
                </a:solidFill>
              </a:rPr>
              <a:t>Ápex</a:t>
            </a:r>
          </a:p>
        </p:txBody>
      </p:sp>
      <p:sp>
        <p:nvSpPr>
          <p:cNvPr id="103427" name="Rectangle 3"/>
          <p:cNvSpPr>
            <a:spLocks noChangeArrowheads="1"/>
          </p:cNvSpPr>
          <p:nvPr/>
        </p:nvSpPr>
        <p:spPr bwMode="auto">
          <a:xfrm>
            <a:off x="2973388" y="3248026"/>
            <a:ext cx="622300" cy="2968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buClrTx/>
              <a:buFontTx/>
              <a:buNone/>
            </a:pPr>
            <a:r>
              <a:rPr lang="es-CO" altLang="es-CO" sz="1800" b="1">
                <a:solidFill>
                  <a:srgbClr val="FFFF00"/>
                </a:solidFill>
              </a:rPr>
              <a:t>Base</a:t>
            </a:r>
          </a:p>
        </p:txBody>
      </p:sp>
      <p:sp>
        <p:nvSpPr>
          <p:cNvPr id="103428" name="Freeform 4"/>
          <p:cNvSpPr>
            <a:spLocks noChangeArrowheads="1"/>
          </p:cNvSpPr>
          <p:nvPr/>
        </p:nvSpPr>
        <p:spPr bwMode="auto">
          <a:xfrm>
            <a:off x="3700464" y="2019301"/>
            <a:ext cx="4795837" cy="1376363"/>
          </a:xfrm>
          <a:custGeom>
            <a:avLst/>
            <a:gdLst>
              <a:gd name="G0" fmla="+- 362 0 0"/>
              <a:gd name="G1" fmla="+- 1 0 0"/>
              <a:gd name="G2" fmla="*/ 1 0 0"/>
              <a:gd name="G3" fmla="+- 1 0 0"/>
              <a:gd name="G4" fmla="+- 1 0 0"/>
              <a:gd name="G5" fmla="+- 2070 0 0"/>
              <a:gd name="G6" fmla="+- 1 0 0"/>
              <a:gd name="G7" fmla="+- 1 0 0"/>
              <a:gd name="G8" fmla="+- 1 0 0"/>
              <a:gd name="G9" fmla="+- 1 0 0"/>
              <a:gd name="G10" fmla="+- 1 0 0"/>
              <a:gd name="G11" fmla="+- 1 0 0"/>
              <a:gd name="G12" fmla="*/ 1 56199 45376"/>
              <a:gd name="G13" fmla="+- 1 0 0"/>
              <a:gd name="G14" fmla="+- 1 0 0"/>
              <a:gd name="G15" fmla="+- 1 0 0"/>
              <a:gd name="G16" fmla="+- 1 0 0"/>
              <a:gd name="G17" fmla="+- 1 0 0"/>
              <a:gd name="G18" fmla="+- 1 0 0"/>
              <a:gd name="G19" fmla="+- 1 0 0"/>
              <a:gd name="G20" fmla="+- 38912 0 0"/>
              <a:gd name="G21" fmla="*/ 1 0 0"/>
              <a:gd name="G22" fmla="*/ 1 35987 55552"/>
              <a:gd name="G23" fmla="*/ G22 1 180"/>
              <a:gd name="G24" fmla="*/ G21 1 G23"/>
              <a:gd name="G25" fmla="+- 1 0 0"/>
              <a:gd name="G26" fmla="+- 1 0 0"/>
              <a:gd name="G27" fmla="+- 1 0 0"/>
              <a:gd name="G28" fmla="*/ 1 59531 7824"/>
              <a:gd name="T0" fmla="*/ 0 w 3021"/>
              <a:gd name="T1" fmla="*/ 1265238 h 867"/>
              <a:gd name="T2" fmla="*/ 517525 w 3021"/>
              <a:gd name="T3" fmla="*/ 1208088 h 867"/>
              <a:gd name="T4" fmla="*/ 809625 w 3021"/>
              <a:gd name="T5" fmla="*/ 1150938 h 867"/>
              <a:gd name="T6" fmla="*/ 1187450 w 3021"/>
              <a:gd name="T7" fmla="*/ 1052513 h 867"/>
              <a:gd name="T8" fmla="*/ 1422400 w 3021"/>
              <a:gd name="T9" fmla="*/ 989013 h 867"/>
              <a:gd name="T10" fmla="*/ 1817687 w 3021"/>
              <a:gd name="T11" fmla="*/ 847725 h 867"/>
              <a:gd name="T12" fmla="*/ 2182812 w 3021"/>
              <a:gd name="T13" fmla="*/ 679450 h 867"/>
              <a:gd name="T14" fmla="*/ 2455862 w 3021"/>
              <a:gd name="T15" fmla="*/ 528638 h 867"/>
              <a:gd name="T16" fmla="*/ 2768600 w 3021"/>
              <a:gd name="T17" fmla="*/ 311150 h 867"/>
              <a:gd name="T18" fmla="*/ 3187700 w 3021"/>
              <a:gd name="T19" fmla="*/ 17463 h 867"/>
              <a:gd name="T20" fmla="*/ 3251200 w 3021"/>
              <a:gd name="T21" fmla="*/ 0 h 867"/>
              <a:gd name="T22" fmla="*/ 3286125 w 3021"/>
              <a:gd name="T23" fmla="*/ 0 h 867"/>
              <a:gd name="T24" fmla="*/ 3373437 w 3021"/>
              <a:gd name="T25" fmla="*/ 17463 h 867"/>
              <a:gd name="T26" fmla="*/ 3478212 w 3021"/>
              <a:gd name="T27" fmla="*/ 115888 h 867"/>
              <a:gd name="T28" fmla="*/ 3563937 w 3021"/>
              <a:gd name="T29" fmla="*/ 249238 h 867"/>
              <a:gd name="T30" fmla="*/ 3663950 w 3021"/>
              <a:gd name="T31" fmla="*/ 468313 h 867"/>
              <a:gd name="T32" fmla="*/ 3749675 w 3021"/>
              <a:gd name="T33" fmla="*/ 671513 h 867"/>
              <a:gd name="T34" fmla="*/ 3836987 w 3021"/>
              <a:gd name="T35" fmla="*/ 882650 h 867"/>
              <a:gd name="T36" fmla="*/ 3917950 w 3021"/>
              <a:gd name="T37" fmla="*/ 1046163 h 867"/>
              <a:gd name="T38" fmla="*/ 3997325 w 3021"/>
              <a:gd name="T39" fmla="*/ 1198563 h 867"/>
              <a:gd name="T40" fmla="*/ 4054475 w 3021"/>
              <a:gd name="T41" fmla="*/ 1262063 h 867"/>
              <a:gd name="T42" fmla="*/ 4097337 w 3021"/>
              <a:gd name="T43" fmla="*/ 1293813 h 867"/>
              <a:gd name="T44" fmla="*/ 4164012 w 3021"/>
              <a:gd name="T45" fmla="*/ 1322388 h 867"/>
              <a:gd name="T46" fmla="*/ 4252912 w 3021"/>
              <a:gd name="T47" fmla="*/ 1341438 h 867"/>
              <a:gd name="T48" fmla="*/ 4491037 w 3021"/>
              <a:gd name="T49" fmla="*/ 1360488 h 867"/>
              <a:gd name="T50" fmla="*/ 4795837 w 3021"/>
              <a:gd name="T51" fmla="*/ 1376363 h 8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3021" h="867">
                <a:moveTo>
                  <a:pt x="0" y="797"/>
                </a:moveTo>
                <a:lnTo>
                  <a:pt x="326" y="761"/>
                </a:lnTo>
                <a:lnTo>
                  <a:pt x="510" y="725"/>
                </a:lnTo>
                <a:lnTo>
                  <a:pt x="748" y="663"/>
                </a:lnTo>
                <a:lnTo>
                  <a:pt x="896" y="623"/>
                </a:lnTo>
                <a:lnTo>
                  <a:pt x="1145" y="534"/>
                </a:lnTo>
                <a:lnTo>
                  <a:pt x="1375" y="428"/>
                </a:lnTo>
                <a:lnTo>
                  <a:pt x="1547" y="333"/>
                </a:lnTo>
                <a:lnTo>
                  <a:pt x="1744" y="196"/>
                </a:lnTo>
                <a:lnTo>
                  <a:pt x="2008" y="11"/>
                </a:lnTo>
                <a:lnTo>
                  <a:pt x="2048" y="0"/>
                </a:lnTo>
                <a:lnTo>
                  <a:pt x="2070" y="0"/>
                </a:lnTo>
                <a:lnTo>
                  <a:pt x="2125" y="11"/>
                </a:lnTo>
                <a:lnTo>
                  <a:pt x="2191" y="73"/>
                </a:lnTo>
                <a:lnTo>
                  <a:pt x="2245" y="157"/>
                </a:lnTo>
                <a:lnTo>
                  <a:pt x="2308" y="295"/>
                </a:lnTo>
                <a:lnTo>
                  <a:pt x="2362" y="423"/>
                </a:lnTo>
                <a:lnTo>
                  <a:pt x="2417" y="556"/>
                </a:lnTo>
                <a:lnTo>
                  <a:pt x="2468" y="659"/>
                </a:lnTo>
                <a:lnTo>
                  <a:pt x="2518" y="755"/>
                </a:lnTo>
                <a:lnTo>
                  <a:pt x="2554" y="795"/>
                </a:lnTo>
                <a:lnTo>
                  <a:pt x="2581" y="815"/>
                </a:lnTo>
                <a:lnTo>
                  <a:pt x="2623" y="833"/>
                </a:lnTo>
                <a:lnTo>
                  <a:pt x="2679" y="845"/>
                </a:lnTo>
                <a:lnTo>
                  <a:pt x="2829" y="857"/>
                </a:lnTo>
                <a:lnTo>
                  <a:pt x="3021" y="867"/>
                </a:lnTo>
              </a:path>
            </a:pathLst>
          </a:custGeom>
          <a:noFill/>
          <a:ln w="9360" cap="flat">
            <a:solidFill>
              <a:srgbClr val="0000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  <p:sp>
        <p:nvSpPr>
          <p:cNvPr id="103429" name="Freeform 5"/>
          <p:cNvSpPr>
            <a:spLocks noChangeArrowheads="1"/>
          </p:cNvSpPr>
          <p:nvPr/>
        </p:nvSpPr>
        <p:spPr bwMode="auto">
          <a:xfrm flipV="1">
            <a:off x="3697289" y="3473451"/>
            <a:ext cx="4795837" cy="1376363"/>
          </a:xfrm>
          <a:custGeom>
            <a:avLst/>
            <a:gdLst>
              <a:gd name="G0" fmla="+- 362 0 0"/>
              <a:gd name="G1" fmla="+- 1 0 0"/>
              <a:gd name="G2" fmla="*/ 1 0 0"/>
              <a:gd name="G3" fmla="+- 1 0 0"/>
              <a:gd name="G4" fmla="+- 1 0 0"/>
              <a:gd name="G5" fmla="+- 2070 0 0"/>
              <a:gd name="G6" fmla="+- 1 0 0"/>
              <a:gd name="G7" fmla="+- 1 0 0"/>
              <a:gd name="G8" fmla="+- 1 0 0"/>
              <a:gd name="G9" fmla="+- 1 0 0"/>
              <a:gd name="G10" fmla="+- 1 0 0"/>
              <a:gd name="G11" fmla="+- 1 0 0"/>
              <a:gd name="G12" fmla="*/ 1 56199 45376"/>
              <a:gd name="G13" fmla="+- 1 0 0"/>
              <a:gd name="G14" fmla="+- 1 0 0"/>
              <a:gd name="G15" fmla="+- 1 0 0"/>
              <a:gd name="G16" fmla="+- 1 0 0"/>
              <a:gd name="G17" fmla="+- 1 0 0"/>
              <a:gd name="G18" fmla="+- 1 0 0"/>
              <a:gd name="G19" fmla="+- 1 0 0"/>
              <a:gd name="G20" fmla="+- 38912 0 0"/>
              <a:gd name="G21" fmla="*/ 1 0 0"/>
              <a:gd name="G22" fmla="*/ 1 35987 55552"/>
              <a:gd name="G23" fmla="*/ G22 1 180"/>
              <a:gd name="G24" fmla="*/ G21 1 G23"/>
              <a:gd name="G25" fmla="+- 1 0 0"/>
              <a:gd name="G26" fmla="+- 1 0 0"/>
              <a:gd name="G27" fmla="+- 1 0 0"/>
              <a:gd name="G28" fmla="*/ 1 59531 7824"/>
              <a:gd name="T0" fmla="*/ 0 w 3021"/>
              <a:gd name="T1" fmla="*/ 1265238 h 867"/>
              <a:gd name="T2" fmla="*/ 517525 w 3021"/>
              <a:gd name="T3" fmla="*/ 1208088 h 867"/>
              <a:gd name="T4" fmla="*/ 809625 w 3021"/>
              <a:gd name="T5" fmla="*/ 1150938 h 867"/>
              <a:gd name="T6" fmla="*/ 1187450 w 3021"/>
              <a:gd name="T7" fmla="*/ 1052513 h 867"/>
              <a:gd name="T8" fmla="*/ 1422400 w 3021"/>
              <a:gd name="T9" fmla="*/ 989013 h 867"/>
              <a:gd name="T10" fmla="*/ 1817687 w 3021"/>
              <a:gd name="T11" fmla="*/ 847725 h 867"/>
              <a:gd name="T12" fmla="*/ 2182812 w 3021"/>
              <a:gd name="T13" fmla="*/ 679450 h 867"/>
              <a:gd name="T14" fmla="*/ 2455862 w 3021"/>
              <a:gd name="T15" fmla="*/ 528638 h 867"/>
              <a:gd name="T16" fmla="*/ 2768600 w 3021"/>
              <a:gd name="T17" fmla="*/ 311150 h 867"/>
              <a:gd name="T18" fmla="*/ 3187700 w 3021"/>
              <a:gd name="T19" fmla="*/ 17463 h 867"/>
              <a:gd name="T20" fmla="*/ 3251200 w 3021"/>
              <a:gd name="T21" fmla="*/ 0 h 867"/>
              <a:gd name="T22" fmla="*/ 3286125 w 3021"/>
              <a:gd name="T23" fmla="*/ 0 h 867"/>
              <a:gd name="T24" fmla="*/ 3373437 w 3021"/>
              <a:gd name="T25" fmla="*/ 17463 h 867"/>
              <a:gd name="T26" fmla="*/ 3478212 w 3021"/>
              <a:gd name="T27" fmla="*/ 115888 h 867"/>
              <a:gd name="T28" fmla="*/ 3563937 w 3021"/>
              <a:gd name="T29" fmla="*/ 249238 h 867"/>
              <a:gd name="T30" fmla="*/ 3663950 w 3021"/>
              <a:gd name="T31" fmla="*/ 468313 h 867"/>
              <a:gd name="T32" fmla="*/ 3749675 w 3021"/>
              <a:gd name="T33" fmla="*/ 671513 h 867"/>
              <a:gd name="T34" fmla="*/ 3836987 w 3021"/>
              <a:gd name="T35" fmla="*/ 882650 h 867"/>
              <a:gd name="T36" fmla="*/ 3917950 w 3021"/>
              <a:gd name="T37" fmla="*/ 1046163 h 867"/>
              <a:gd name="T38" fmla="*/ 3997325 w 3021"/>
              <a:gd name="T39" fmla="*/ 1198563 h 867"/>
              <a:gd name="T40" fmla="*/ 4054475 w 3021"/>
              <a:gd name="T41" fmla="*/ 1262063 h 867"/>
              <a:gd name="T42" fmla="*/ 4097337 w 3021"/>
              <a:gd name="T43" fmla="*/ 1293813 h 867"/>
              <a:gd name="T44" fmla="*/ 4164012 w 3021"/>
              <a:gd name="T45" fmla="*/ 1322388 h 867"/>
              <a:gd name="T46" fmla="*/ 4252912 w 3021"/>
              <a:gd name="T47" fmla="*/ 1341438 h 867"/>
              <a:gd name="T48" fmla="*/ 4491037 w 3021"/>
              <a:gd name="T49" fmla="*/ 1360488 h 867"/>
              <a:gd name="T50" fmla="*/ 4795837 w 3021"/>
              <a:gd name="T51" fmla="*/ 1376363 h 8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3021" h="867">
                <a:moveTo>
                  <a:pt x="0" y="797"/>
                </a:moveTo>
                <a:lnTo>
                  <a:pt x="326" y="761"/>
                </a:lnTo>
                <a:lnTo>
                  <a:pt x="510" y="725"/>
                </a:lnTo>
                <a:lnTo>
                  <a:pt x="748" y="663"/>
                </a:lnTo>
                <a:lnTo>
                  <a:pt x="896" y="623"/>
                </a:lnTo>
                <a:lnTo>
                  <a:pt x="1145" y="534"/>
                </a:lnTo>
                <a:lnTo>
                  <a:pt x="1375" y="428"/>
                </a:lnTo>
                <a:lnTo>
                  <a:pt x="1547" y="333"/>
                </a:lnTo>
                <a:lnTo>
                  <a:pt x="1744" y="196"/>
                </a:lnTo>
                <a:lnTo>
                  <a:pt x="2008" y="11"/>
                </a:lnTo>
                <a:lnTo>
                  <a:pt x="2048" y="0"/>
                </a:lnTo>
                <a:lnTo>
                  <a:pt x="2070" y="0"/>
                </a:lnTo>
                <a:lnTo>
                  <a:pt x="2125" y="11"/>
                </a:lnTo>
                <a:lnTo>
                  <a:pt x="2191" y="73"/>
                </a:lnTo>
                <a:lnTo>
                  <a:pt x="2245" y="157"/>
                </a:lnTo>
                <a:lnTo>
                  <a:pt x="2308" y="295"/>
                </a:lnTo>
                <a:lnTo>
                  <a:pt x="2362" y="423"/>
                </a:lnTo>
                <a:lnTo>
                  <a:pt x="2417" y="556"/>
                </a:lnTo>
                <a:lnTo>
                  <a:pt x="2468" y="659"/>
                </a:lnTo>
                <a:lnTo>
                  <a:pt x="2518" y="755"/>
                </a:lnTo>
                <a:lnTo>
                  <a:pt x="2554" y="795"/>
                </a:lnTo>
                <a:lnTo>
                  <a:pt x="2581" y="815"/>
                </a:lnTo>
                <a:lnTo>
                  <a:pt x="2623" y="833"/>
                </a:lnTo>
                <a:lnTo>
                  <a:pt x="2679" y="845"/>
                </a:lnTo>
                <a:lnTo>
                  <a:pt x="2829" y="857"/>
                </a:lnTo>
                <a:lnTo>
                  <a:pt x="3021" y="867"/>
                </a:lnTo>
              </a:path>
            </a:pathLst>
          </a:custGeom>
          <a:noFill/>
          <a:ln w="9360" cap="flat">
            <a:solidFill>
              <a:srgbClr val="0000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  <p:sp>
        <p:nvSpPr>
          <p:cNvPr id="103430" name="Freeform 6"/>
          <p:cNvSpPr>
            <a:spLocks noChangeArrowheads="1"/>
          </p:cNvSpPr>
          <p:nvPr/>
        </p:nvSpPr>
        <p:spPr bwMode="auto">
          <a:xfrm>
            <a:off x="3700464" y="3305175"/>
            <a:ext cx="4791075" cy="1263650"/>
          </a:xfrm>
          <a:custGeom>
            <a:avLst/>
            <a:gdLst>
              <a:gd name="G0" fmla="+- 117 0 0"/>
              <a:gd name="G1" fmla="+- 1 0 0"/>
              <a:gd name="G2" fmla="+- 1 0 0"/>
              <a:gd name="G3" fmla="+- 1 0 0"/>
              <a:gd name="G4" fmla="+- 1 0 0"/>
              <a:gd name="G5" fmla="+- 1 0 0"/>
              <a:gd name="G6" fmla="+- 1 0 0"/>
              <a:gd name="G7" fmla="+- 1 0 0"/>
              <a:gd name="G8" fmla="+- 1 0 0"/>
              <a:gd name="G9" fmla="+- 1 0 0"/>
              <a:gd name="G10" fmla="+- 1 0 0"/>
              <a:gd name="G11" fmla="+- 1 0 0"/>
              <a:gd name="G12" fmla="+- 1 0 0"/>
              <a:gd name="G13" fmla="+- 1 0 0"/>
              <a:gd name="G14" fmla="+- 1 0 0"/>
              <a:gd name="G15" fmla="+- 1 0 0"/>
              <a:gd name="G16" fmla="+- 1 0 0"/>
              <a:gd name="G17" fmla="*/ 1 16385 2"/>
              <a:gd name="G18" fmla="+- 1 0 0"/>
              <a:gd name="G19" fmla="+- 1 0 0"/>
              <a:gd name="G20" fmla="+- 1 0 0"/>
              <a:gd name="G21" fmla="+- 1 0 0"/>
              <a:gd name="G22" fmla="+- 1 0 0"/>
              <a:gd name="G23" fmla="+- 1 0 0"/>
              <a:gd name="G24" fmla="+- 1 0 0"/>
              <a:gd name="G25" fmla="*/ 1 25817 50816"/>
              <a:gd name="G26" fmla="+- 1 0 0"/>
              <a:gd name="G27" fmla="+- 1 0 0"/>
              <a:gd name="G28" fmla="+- 1 0 0"/>
              <a:gd name="G29" fmla="+- 1 0 0"/>
              <a:gd name="G30" fmla="+- 1 0 0"/>
              <a:gd name="G31" fmla="+- 1 0 0"/>
              <a:gd name="G32" fmla="+- 1 0 0"/>
              <a:gd name="T0" fmla="*/ 0 w 3018"/>
              <a:gd name="T1" fmla="*/ 49213 h 796"/>
              <a:gd name="T2" fmla="*/ 190500 w 3018"/>
              <a:gd name="T3" fmla="*/ 53975 h 796"/>
              <a:gd name="T4" fmla="*/ 466725 w 3018"/>
              <a:gd name="T5" fmla="*/ 58738 h 796"/>
              <a:gd name="T6" fmla="*/ 771525 w 3018"/>
              <a:gd name="T7" fmla="*/ 68263 h 796"/>
              <a:gd name="T8" fmla="*/ 976313 w 3018"/>
              <a:gd name="T9" fmla="*/ 87313 h 796"/>
              <a:gd name="T10" fmla="*/ 1176338 w 3018"/>
              <a:gd name="T11" fmla="*/ 130175 h 796"/>
              <a:gd name="T12" fmla="*/ 1376363 w 3018"/>
              <a:gd name="T13" fmla="*/ 196850 h 796"/>
              <a:gd name="T14" fmla="*/ 1719263 w 3018"/>
              <a:gd name="T15" fmla="*/ 339725 h 796"/>
              <a:gd name="T16" fmla="*/ 2024063 w 3018"/>
              <a:gd name="T17" fmla="*/ 511175 h 796"/>
              <a:gd name="T18" fmla="*/ 2214563 w 3018"/>
              <a:gd name="T19" fmla="*/ 644525 h 796"/>
              <a:gd name="T20" fmla="*/ 2395538 w 3018"/>
              <a:gd name="T21" fmla="*/ 815975 h 796"/>
              <a:gd name="T22" fmla="*/ 2586038 w 3018"/>
              <a:gd name="T23" fmla="*/ 1035050 h 796"/>
              <a:gd name="T24" fmla="*/ 2695575 w 3018"/>
              <a:gd name="T25" fmla="*/ 1158875 h 796"/>
              <a:gd name="T26" fmla="*/ 2771775 w 3018"/>
              <a:gd name="T27" fmla="*/ 1235075 h 796"/>
              <a:gd name="T28" fmla="*/ 2833688 w 3018"/>
              <a:gd name="T29" fmla="*/ 1263650 h 796"/>
              <a:gd name="T30" fmla="*/ 2895600 w 3018"/>
              <a:gd name="T31" fmla="*/ 1258888 h 796"/>
              <a:gd name="T32" fmla="*/ 2957513 w 3018"/>
              <a:gd name="T33" fmla="*/ 1230313 h 796"/>
              <a:gd name="T34" fmla="*/ 3062288 w 3018"/>
              <a:gd name="T35" fmla="*/ 1111250 h 796"/>
              <a:gd name="T36" fmla="*/ 3190875 w 3018"/>
              <a:gd name="T37" fmla="*/ 925513 h 796"/>
              <a:gd name="T38" fmla="*/ 3390900 w 3018"/>
              <a:gd name="T39" fmla="*/ 596900 h 796"/>
              <a:gd name="T40" fmla="*/ 3533775 w 3018"/>
              <a:gd name="T41" fmla="*/ 344488 h 796"/>
              <a:gd name="T42" fmla="*/ 3667125 w 3018"/>
              <a:gd name="T43" fmla="*/ 128588 h 796"/>
              <a:gd name="T44" fmla="*/ 3729038 w 3018"/>
              <a:gd name="T45" fmla="*/ 66675 h 796"/>
              <a:gd name="T46" fmla="*/ 3800475 w 3018"/>
              <a:gd name="T47" fmla="*/ 19050 h 796"/>
              <a:gd name="T48" fmla="*/ 3890963 w 3018"/>
              <a:gd name="T49" fmla="*/ 0 h 796"/>
              <a:gd name="T50" fmla="*/ 3981450 w 3018"/>
              <a:gd name="T51" fmla="*/ 0 h 796"/>
              <a:gd name="T52" fmla="*/ 4052888 w 3018"/>
              <a:gd name="T53" fmla="*/ 14288 h 796"/>
              <a:gd name="T54" fmla="*/ 4110038 w 3018"/>
              <a:gd name="T55" fmla="*/ 28575 h 796"/>
              <a:gd name="T56" fmla="*/ 4181475 w 3018"/>
              <a:gd name="T57" fmla="*/ 47625 h 796"/>
              <a:gd name="T58" fmla="*/ 4257675 w 3018"/>
              <a:gd name="T59" fmla="*/ 71438 h 796"/>
              <a:gd name="T60" fmla="*/ 4381500 w 3018"/>
              <a:gd name="T61" fmla="*/ 104775 h 796"/>
              <a:gd name="T62" fmla="*/ 4467225 w 3018"/>
              <a:gd name="T63" fmla="*/ 128588 h 796"/>
              <a:gd name="T64" fmla="*/ 4791075 w 3018"/>
              <a:gd name="T65" fmla="*/ 130175 h 7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3018" h="796">
                <a:moveTo>
                  <a:pt x="0" y="31"/>
                </a:moveTo>
                <a:lnTo>
                  <a:pt x="120" y="34"/>
                </a:lnTo>
                <a:lnTo>
                  <a:pt x="294" y="37"/>
                </a:lnTo>
                <a:lnTo>
                  <a:pt x="486" y="43"/>
                </a:lnTo>
                <a:lnTo>
                  <a:pt x="615" y="55"/>
                </a:lnTo>
                <a:lnTo>
                  <a:pt x="741" y="82"/>
                </a:lnTo>
                <a:lnTo>
                  <a:pt x="867" y="124"/>
                </a:lnTo>
                <a:lnTo>
                  <a:pt x="1083" y="214"/>
                </a:lnTo>
                <a:lnTo>
                  <a:pt x="1275" y="322"/>
                </a:lnTo>
                <a:lnTo>
                  <a:pt x="1395" y="406"/>
                </a:lnTo>
                <a:lnTo>
                  <a:pt x="1509" y="514"/>
                </a:lnTo>
                <a:lnTo>
                  <a:pt x="1629" y="652"/>
                </a:lnTo>
                <a:lnTo>
                  <a:pt x="1698" y="730"/>
                </a:lnTo>
                <a:lnTo>
                  <a:pt x="1746" y="778"/>
                </a:lnTo>
                <a:lnTo>
                  <a:pt x="1785" y="796"/>
                </a:lnTo>
                <a:lnTo>
                  <a:pt x="1824" y="793"/>
                </a:lnTo>
                <a:lnTo>
                  <a:pt x="1863" y="775"/>
                </a:lnTo>
                <a:lnTo>
                  <a:pt x="1929" y="700"/>
                </a:lnTo>
                <a:lnTo>
                  <a:pt x="2010" y="583"/>
                </a:lnTo>
                <a:lnTo>
                  <a:pt x="2136" y="376"/>
                </a:lnTo>
                <a:lnTo>
                  <a:pt x="2226" y="217"/>
                </a:lnTo>
                <a:lnTo>
                  <a:pt x="2310" y="81"/>
                </a:lnTo>
                <a:lnTo>
                  <a:pt x="2349" y="42"/>
                </a:lnTo>
                <a:lnTo>
                  <a:pt x="2394" y="12"/>
                </a:lnTo>
                <a:lnTo>
                  <a:pt x="2451" y="0"/>
                </a:lnTo>
                <a:lnTo>
                  <a:pt x="2508" y="0"/>
                </a:lnTo>
                <a:lnTo>
                  <a:pt x="2553" y="9"/>
                </a:lnTo>
                <a:lnTo>
                  <a:pt x="2589" y="18"/>
                </a:lnTo>
                <a:lnTo>
                  <a:pt x="2634" y="30"/>
                </a:lnTo>
                <a:lnTo>
                  <a:pt x="2682" y="45"/>
                </a:lnTo>
                <a:lnTo>
                  <a:pt x="2760" y="66"/>
                </a:lnTo>
                <a:lnTo>
                  <a:pt x="2814" y="81"/>
                </a:lnTo>
                <a:lnTo>
                  <a:pt x="3018" y="82"/>
                </a:lnTo>
              </a:path>
            </a:pathLst>
          </a:custGeom>
          <a:noFill/>
          <a:ln w="38160" cap="flat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  <p:sp>
        <p:nvSpPr>
          <p:cNvPr id="103431" name="Text Box 7"/>
          <p:cNvSpPr txBox="1">
            <a:spLocks noChangeArrowheads="1"/>
          </p:cNvSpPr>
          <p:nvPr/>
        </p:nvSpPr>
        <p:spPr bwMode="auto">
          <a:xfrm>
            <a:off x="1905000" y="714585"/>
            <a:ext cx="8382000" cy="58695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ctr">
            <a:spAutoFit/>
          </a:bodyPr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spcBef>
                <a:spcPts val="2000"/>
              </a:spcBef>
              <a:buClrTx/>
            </a:pPr>
            <a:r>
              <a:rPr lang="es-CO" altLang="es-CO" sz="3200" b="1">
                <a:solidFill>
                  <a:srgbClr val="FFFF99"/>
                </a:solidFill>
              </a:rPr>
              <a:t>Ondas “viajeras” en la membrana basilar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gradFill rotWithShape="0">
          <a:gsLst>
            <a:gs pos="0">
              <a:srgbClr val="000000"/>
            </a:gs>
            <a:gs pos="50000">
              <a:srgbClr val="333399"/>
            </a:gs>
            <a:gs pos="100000">
              <a:srgbClr val="000000"/>
            </a:gs>
          </a:gsLst>
          <a:lin ang="81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449" name="Freeform 1"/>
          <p:cNvSpPr>
            <a:spLocks noChangeArrowheads="1"/>
          </p:cNvSpPr>
          <p:nvPr/>
        </p:nvSpPr>
        <p:spPr bwMode="auto">
          <a:xfrm>
            <a:off x="3722688" y="3279776"/>
            <a:ext cx="4773612" cy="1552575"/>
          </a:xfrm>
          <a:custGeom>
            <a:avLst/>
            <a:gdLst>
              <a:gd name="G0" fmla="+- 528 0 0"/>
              <a:gd name="G1" fmla="+- 1 0 0"/>
              <a:gd name="G2" fmla="+- 1 0 0"/>
              <a:gd name="G3" fmla="+- 1 0 0"/>
              <a:gd name="G4" fmla="+- 1 0 0"/>
              <a:gd name="G5" fmla="+- 1 0 0"/>
              <a:gd name="G6" fmla="+- 1 0 0"/>
              <a:gd name="G7" fmla="+- 1 0 0"/>
              <a:gd name="G8" fmla="+- 1 0 0"/>
              <a:gd name="G9" fmla="+- 1 0 0"/>
              <a:gd name="G10" fmla="+- 1 0 0"/>
              <a:gd name="G11" fmla="+- 1 0 0"/>
              <a:gd name="G12" fmla="+- 1 0 0"/>
              <a:gd name="G13" fmla="+- 1 0 0"/>
              <a:gd name="G14" fmla="+- 1 0 0"/>
              <a:gd name="G15" fmla="+- 1 0 0"/>
              <a:gd name="G16" fmla="+- 1 0 0"/>
              <a:gd name="G17" fmla="+- 1 0 0"/>
              <a:gd name="G18" fmla="+- 1 0 0"/>
              <a:gd name="G19" fmla="+- 1 0 0"/>
              <a:gd name="G20" fmla="+- 1 0 0"/>
              <a:gd name="G21" fmla="+- 1 0 0"/>
              <a:gd name="G22" fmla="+- 1 0 0"/>
              <a:gd name="G23" fmla="+- 1 0 0"/>
              <a:gd name="G24" fmla="+- 1 0 0"/>
              <a:gd name="G25" fmla="+- 1 0 0"/>
              <a:gd name="G26" fmla="*/ 1 21845 7824"/>
              <a:gd name="G27" fmla="*/ 1 0 0"/>
              <a:gd name="G28" fmla="*/ 1 35987 55552"/>
              <a:gd name="G29" fmla="*/ G28 1 180"/>
              <a:gd name="G30" fmla="*/ G27 1 G29"/>
              <a:gd name="G31" fmla="+- 51780 0 0"/>
              <a:gd name="G32" fmla="+- 16897 0 0"/>
              <a:gd name="G33" fmla="+- 63181 0 0"/>
              <a:gd name="G34" fmla="*/ 1 53101 35328"/>
              <a:gd name="G35" fmla="*/ 1 27643 55456"/>
              <a:gd name="G36" fmla="+- 11666 0 0"/>
              <a:gd name="T0" fmla="*/ 0 w 3007"/>
              <a:gd name="T1" fmla="*/ 0 h 978"/>
              <a:gd name="T2" fmla="*/ 852487 w 3007"/>
              <a:gd name="T3" fmla="*/ 14288 h 978"/>
              <a:gd name="T4" fmla="*/ 1304925 w 3007"/>
              <a:gd name="T5" fmla="*/ 42863 h 978"/>
              <a:gd name="T6" fmla="*/ 1571625 w 3007"/>
              <a:gd name="T7" fmla="*/ 66675 h 978"/>
              <a:gd name="T8" fmla="*/ 1824037 w 3007"/>
              <a:gd name="T9" fmla="*/ 104775 h 978"/>
              <a:gd name="T10" fmla="*/ 2057400 w 3007"/>
              <a:gd name="T11" fmla="*/ 152400 h 978"/>
              <a:gd name="T12" fmla="*/ 2185987 w 3007"/>
              <a:gd name="T13" fmla="*/ 209550 h 978"/>
              <a:gd name="T14" fmla="*/ 2366962 w 3007"/>
              <a:gd name="T15" fmla="*/ 333375 h 978"/>
              <a:gd name="T16" fmla="*/ 2500312 w 3007"/>
              <a:gd name="T17" fmla="*/ 452438 h 978"/>
              <a:gd name="T18" fmla="*/ 2595562 w 3007"/>
              <a:gd name="T19" fmla="*/ 566738 h 978"/>
              <a:gd name="T20" fmla="*/ 2686050 w 3007"/>
              <a:gd name="T21" fmla="*/ 706438 h 978"/>
              <a:gd name="T22" fmla="*/ 2755900 w 3007"/>
              <a:gd name="T23" fmla="*/ 833438 h 978"/>
              <a:gd name="T24" fmla="*/ 2833687 w 3007"/>
              <a:gd name="T25" fmla="*/ 985838 h 978"/>
              <a:gd name="T26" fmla="*/ 2976562 w 3007"/>
              <a:gd name="T27" fmla="*/ 1243013 h 978"/>
              <a:gd name="T28" fmla="*/ 3086100 w 3007"/>
              <a:gd name="T29" fmla="*/ 1438275 h 978"/>
              <a:gd name="T30" fmla="*/ 3148012 w 3007"/>
              <a:gd name="T31" fmla="*/ 1504950 h 978"/>
              <a:gd name="T32" fmla="*/ 3219450 w 3007"/>
              <a:gd name="T33" fmla="*/ 1552575 h 978"/>
              <a:gd name="T34" fmla="*/ 3281362 w 3007"/>
              <a:gd name="T35" fmla="*/ 1543050 h 978"/>
              <a:gd name="T36" fmla="*/ 3328987 w 3007"/>
              <a:gd name="T37" fmla="*/ 1504950 h 978"/>
              <a:gd name="T38" fmla="*/ 3381375 w 3007"/>
              <a:gd name="T39" fmla="*/ 1428750 h 978"/>
              <a:gd name="T40" fmla="*/ 3490912 w 3007"/>
              <a:gd name="T41" fmla="*/ 1204913 h 978"/>
              <a:gd name="T42" fmla="*/ 3657600 w 3007"/>
              <a:gd name="T43" fmla="*/ 795338 h 978"/>
              <a:gd name="T44" fmla="*/ 3768725 w 3007"/>
              <a:gd name="T45" fmla="*/ 468313 h 978"/>
              <a:gd name="T46" fmla="*/ 3863975 w 3007"/>
              <a:gd name="T47" fmla="*/ 220663 h 978"/>
              <a:gd name="T48" fmla="*/ 3905250 w 3007"/>
              <a:gd name="T49" fmla="*/ 152400 h 978"/>
              <a:gd name="T50" fmla="*/ 3940175 w 3007"/>
              <a:gd name="T51" fmla="*/ 106363 h 978"/>
              <a:gd name="T52" fmla="*/ 3978275 w 3007"/>
              <a:gd name="T53" fmla="*/ 73025 h 978"/>
              <a:gd name="T54" fmla="*/ 4064000 w 3007"/>
              <a:gd name="T55" fmla="*/ 68263 h 978"/>
              <a:gd name="T56" fmla="*/ 4140200 w 3007"/>
              <a:gd name="T57" fmla="*/ 73025 h 978"/>
              <a:gd name="T58" fmla="*/ 4221162 w 3007"/>
              <a:gd name="T59" fmla="*/ 87313 h 978"/>
              <a:gd name="T60" fmla="*/ 4302125 w 3007"/>
              <a:gd name="T61" fmla="*/ 101600 h 978"/>
              <a:gd name="T62" fmla="*/ 4411662 w 3007"/>
              <a:gd name="T63" fmla="*/ 120650 h 978"/>
              <a:gd name="T64" fmla="*/ 4516437 w 3007"/>
              <a:gd name="T65" fmla="*/ 144463 h 978"/>
              <a:gd name="T66" fmla="*/ 4773612 w 3007"/>
              <a:gd name="T67" fmla="*/ 144463 h 9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3007" h="978">
                <a:moveTo>
                  <a:pt x="0" y="0"/>
                </a:moveTo>
                <a:lnTo>
                  <a:pt x="537" y="9"/>
                </a:lnTo>
                <a:lnTo>
                  <a:pt x="822" y="27"/>
                </a:lnTo>
                <a:lnTo>
                  <a:pt x="990" y="42"/>
                </a:lnTo>
                <a:lnTo>
                  <a:pt x="1149" y="66"/>
                </a:lnTo>
                <a:lnTo>
                  <a:pt x="1296" y="96"/>
                </a:lnTo>
                <a:lnTo>
                  <a:pt x="1377" y="132"/>
                </a:lnTo>
                <a:lnTo>
                  <a:pt x="1491" y="210"/>
                </a:lnTo>
                <a:lnTo>
                  <a:pt x="1575" y="285"/>
                </a:lnTo>
                <a:lnTo>
                  <a:pt x="1635" y="357"/>
                </a:lnTo>
                <a:lnTo>
                  <a:pt x="1692" y="445"/>
                </a:lnTo>
                <a:lnTo>
                  <a:pt x="1736" y="525"/>
                </a:lnTo>
                <a:lnTo>
                  <a:pt x="1785" y="621"/>
                </a:lnTo>
                <a:lnTo>
                  <a:pt x="1875" y="783"/>
                </a:lnTo>
                <a:lnTo>
                  <a:pt x="1944" y="906"/>
                </a:lnTo>
                <a:lnTo>
                  <a:pt x="1983" y="948"/>
                </a:lnTo>
                <a:lnTo>
                  <a:pt x="2028" y="978"/>
                </a:lnTo>
                <a:lnTo>
                  <a:pt x="2067" y="972"/>
                </a:lnTo>
                <a:lnTo>
                  <a:pt x="2097" y="948"/>
                </a:lnTo>
                <a:lnTo>
                  <a:pt x="2130" y="900"/>
                </a:lnTo>
                <a:lnTo>
                  <a:pt x="2199" y="759"/>
                </a:lnTo>
                <a:lnTo>
                  <a:pt x="2304" y="501"/>
                </a:lnTo>
                <a:lnTo>
                  <a:pt x="2374" y="295"/>
                </a:lnTo>
                <a:lnTo>
                  <a:pt x="2434" y="139"/>
                </a:lnTo>
                <a:lnTo>
                  <a:pt x="2460" y="96"/>
                </a:lnTo>
                <a:lnTo>
                  <a:pt x="2482" y="67"/>
                </a:lnTo>
                <a:lnTo>
                  <a:pt x="2506" y="46"/>
                </a:lnTo>
                <a:lnTo>
                  <a:pt x="2560" y="43"/>
                </a:lnTo>
                <a:lnTo>
                  <a:pt x="2608" y="46"/>
                </a:lnTo>
                <a:lnTo>
                  <a:pt x="2659" y="55"/>
                </a:lnTo>
                <a:lnTo>
                  <a:pt x="2710" y="64"/>
                </a:lnTo>
                <a:lnTo>
                  <a:pt x="2779" y="76"/>
                </a:lnTo>
                <a:lnTo>
                  <a:pt x="2845" y="91"/>
                </a:lnTo>
                <a:lnTo>
                  <a:pt x="3007" y="91"/>
                </a:lnTo>
              </a:path>
            </a:pathLst>
          </a:custGeom>
          <a:noFill/>
          <a:ln w="38160" cap="flat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  <p:sp>
        <p:nvSpPr>
          <p:cNvPr id="104450" name="Line 2"/>
          <p:cNvSpPr>
            <a:spLocks noChangeShapeType="1"/>
          </p:cNvSpPr>
          <p:nvPr/>
        </p:nvSpPr>
        <p:spPr bwMode="auto">
          <a:xfrm>
            <a:off x="3687763" y="3430589"/>
            <a:ext cx="4826000" cy="1587"/>
          </a:xfrm>
          <a:prstGeom prst="line">
            <a:avLst/>
          </a:prstGeom>
          <a:noFill/>
          <a:ln w="9360" cap="sq">
            <a:solidFill>
              <a:srgbClr val="FFFFFF"/>
            </a:solidFill>
            <a:prstDash val="dash"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CO"/>
          </a:p>
        </p:txBody>
      </p:sp>
      <p:sp>
        <p:nvSpPr>
          <p:cNvPr id="104451" name="Rectangle 3"/>
          <p:cNvSpPr>
            <a:spLocks noChangeArrowheads="1"/>
          </p:cNvSpPr>
          <p:nvPr/>
        </p:nvSpPr>
        <p:spPr bwMode="auto">
          <a:xfrm>
            <a:off x="8599488" y="3252788"/>
            <a:ext cx="622300" cy="2968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buClrTx/>
              <a:buFontTx/>
              <a:buNone/>
            </a:pPr>
            <a:r>
              <a:rPr lang="es-CO" altLang="es-CO" sz="1800" b="1">
                <a:solidFill>
                  <a:srgbClr val="FFFF00"/>
                </a:solidFill>
              </a:rPr>
              <a:t>Ápex</a:t>
            </a:r>
          </a:p>
        </p:txBody>
      </p:sp>
      <p:sp>
        <p:nvSpPr>
          <p:cNvPr id="104452" name="Rectangle 4"/>
          <p:cNvSpPr>
            <a:spLocks noChangeArrowheads="1"/>
          </p:cNvSpPr>
          <p:nvPr/>
        </p:nvSpPr>
        <p:spPr bwMode="auto">
          <a:xfrm>
            <a:off x="2973388" y="3248026"/>
            <a:ext cx="622300" cy="2968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2600" tIns="12600" rIns="12600" bIns="126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buClrTx/>
              <a:buFontTx/>
              <a:buNone/>
            </a:pPr>
            <a:r>
              <a:rPr lang="es-CO" altLang="es-CO" sz="1800" b="1">
                <a:solidFill>
                  <a:srgbClr val="FFFF00"/>
                </a:solidFill>
              </a:rPr>
              <a:t>Base</a:t>
            </a:r>
          </a:p>
        </p:txBody>
      </p:sp>
      <p:sp>
        <p:nvSpPr>
          <p:cNvPr id="104453" name="Freeform 5"/>
          <p:cNvSpPr>
            <a:spLocks noChangeArrowheads="1"/>
          </p:cNvSpPr>
          <p:nvPr/>
        </p:nvSpPr>
        <p:spPr bwMode="auto">
          <a:xfrm>
            <a:off x="3700464" y="2019301"/>
            <a:ext cx="4795837" cy="1376363"/>
          </a:xfrm>
          <a:custGeom>
            <a:avLst/>
            <a:gdLst>
              <a:gd name="G0" fmla="+- 362 0 0"/>
              <a:gd name="G1" fmla="+- 1 0 0"/>
              <a:gd name="G2" fmla="*/ 1 0 0"/>
              <a:gd name="G3" fmla="+- 1 0 0"/>
              <a:gd name="G4" fmla="+- 1 0 0"/>
              <a:gd name="G5" fmla="+- 2070 0 0"/>
              <a:gd name="G6" fmla="+- 1 0 0"/>
              <a:gd name="G7" fmla="+- 1 0 0"/>
              <a:gd name="G8" fmla="+- 1 0 0"/>
              <a:gd name="G9" fmla="+- 1 0 0"/>
              <a:gd name="G10" fmla="+- 1 0 0"/>
              <a:gd name="G11" fmla="+- 1 0 0"/>
              <a:gd name="G12" fmla="*/ 1 56199 45376"/>
              <a:gd name="G13" fmla="+- 1 0 0"/>
              <a:gd name="G14" fmla="+- 1 0 0"/>
              <a:gd name="G15" fmla="+- 1 0 0"/>
              <a:gd name="G16" fmla="+- 1 0 0"/>
              <a:gd name="G17" fmla="+- 1 0 0"/>
              <a:gd name="G18" fmla="+- 1 0 0"/>
              <a:gd name="G19" fmla="+- 1 0 0"/>
              <a:gd name="G20" fmla="+- 38912 0 0"/>
              <a:gd name="G21" fmla="*/ 1 0 0"/>
              <a:gd name="G22" fmla="*/ 1 35987 55552"/>
              <a:gd name="G23" fmla="*/ G22 1 180"/>
              <a:gd name="G24" fmla="*/ G21 1 G23"/>
              <a:gd name="G25" fmla="+- 1 0 0"/>
              <a:gd name="G26" fmla="+- 1 0 0"/>
              <a:gd name="G27" fmla="+- 1 0 0"/>
              <a:gd name="G28" fmla="*/ 1 59531 7824"/>
              <a:gd name="T0" fmla="*/ 0 w 3021"/>
              <a:gd name="T1" fmla="*/ 1265238 h 867"/>
              <a:gd name="T2" fmla="*/ 517525 w 3021"/>
              <a:gd name="T3" fmla="*/ 1208088 h 867"/>
              <a:gd name="T4" fmla="*/ 809625 w 3021"/>
              <a:gd name="T5" fmla="*/ 1150938 h 867"/>
              <a:gd name="T6" fmla="*/ 1187450 w 3021"/>
              <a:gd name="T7" fmla="*/ 1052513 h 867"/>
              <a:gd name="T8" fmla="*/ 1422400 w 3021"/>
              <a:gd name="T9" fmla="*/ 989013 h 867"/>
              <a:gd name="T10" fmla="*/ 1817687 w 3021"/>
              <a:gd name="T11" fmla="*/ 847725 h 867"/>
              <a:gd name="T12" fmla="*/ 2182812 w 3021"/>
              <a:gd name="T13" fmla="*/ 679450 h 867"/>
              <a:gd name="T14" fmla="*/ 2455862 w 3021"/>
              <a:gd name="T15" fmla="*/ 528638 h 867"/>
              <a:gd name="T16" fmla="*/ 2768600 w 3021"/>
              <a:gd name="T17" fmla="*/ 311150 h 867"/>
              <a:gd name="T18" fmla="*/ 3187700 w 3021"/>
              <a:gd name="T19" fmla="*/ 17463 h 867"/>
              <a:gd name="T20" fmla="*/ 3251200 w 3021"/>
              <a:gd name="T21" fmla="*/ 0 h 867"/>
              <a:gd name="T22" fmla="*/ 3286125 w 3021"/>
              <a:gd name="T23" fmla="*/ 0 h 867"/>
              <a:gd name="T24" fmla="*/ 3373437 w 3021"/>
              <a:gd name="T25" fmla="*/ 17463 h 867"/>
              <a:gd name="T26" fmla="*/ 3478212 w 3021"/>
              <a:gd name="T27" fmla="*/ 115888 h 867"/>
              <a:gd name="T28" fmla="*/ 3563937 w 3021"/>
              <a:gd name="T29" fmla="*/ 249238 h 867"/>
              <a:gd name="T30" fmla="*/ 3663950 w 3021"/>
              <a:gd name="T31" fmla="*/ 468313 h 867"/>
              <a:gd name="T32" fmla="*/ 3749675 w 3021"/>
              <a:gd name="T33" fmla="*/ 671513 h 867"/>
              <a:gd name="T34" fmla="*/ 3836987 w 3021"/>
              <a:gd name="T35" fmla="*/ 882650 h 867"/>
              <a:gd name="T36" fmla="*/ 3917950 w 3021"/>
              <a:gd name="T37" fmla="*/ 1046163 h 867"/>
              <a:gd name="T38" fmla="*/ 3997325 w 3021"/>
              <a:gd name="T39" fmla="*/ 1198563 h 867"/>
              <a:gd name="T40" fmla="*/ 4054475 w 3021"/>
              <a:gd name="T41" fmla="*/ 1262063 h 867"/>
              <a:gd name="T42" fmla="*/ 4097337 w 3021"/>
              <a:gd name="T43" fmla="*/ 1293813 h 867"/>
              <a:gd name="T44" fmla="*/ 4164012 w 3021"/>
              <a:gd name="T45" fmla="*/ 1322388 h 867"/>
              <a:gd name="T46" fmla="*/ 4252912 w 3021"/>
              <a:gd name="T47" fmla="*/ 1341438 h 867"/>
              <a:gd name="T48" fmla="*/ 4491037 w 3021"/>
              <a:gd name="T49" fmla="*/ 1360488 h 867"/>
              <a:gd name="T50" fmla="*/ 4795837 w 3021"/>
              <a:gd name="T51" fmla="*/ 1376363 h 8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3021" h="867">
                <a:moveTo>
                  <a:pt x="0" y="797"/>
                </a:moveTo>
                <a:lnTo>
                  <a:pt x="326" y="761"/>
                </a:lnTo>
                <a:lnTo>
                  <a:pt x="510" y="725"/>
                </a:lnTo>
                <a:lnTo>
                  <a:pt x="748" y="663"/>
                </a:lnTo>
                <a:lnTo>
                  <a:pt x="896" y="623"/>
                </a:lnTo>
                <a:lnTo>
                  <a:pt x="1145" y="534"/>
                </a:lnTo>
                <a:lnTo>
                  <a:pt x="1375" y="428"/>
                </a:lnTo>
                <a:lnTo>
                  <a:pt x="1547" y="333"/>
                </a:lnTo>
                <a:lnTo>
                  <a:pt x="1744" y="196"/>
                </a:lnTo>
                <a:lnTo>
                  <a:pt x="2008" y="11"/>
                </a:lnTo>
                <a:lnTo>
                  <a:pt x="2048" y="0"/>
                </a:lnTo>
                <a:lnTo>
                  <a:pt x="2070" y="0"/>
                </a:lnTo>
                <a:lnTo>
                  <a:pt x="2125" y="11"/>
                </a:lnTo>
                <a:lnTo>
                  <a:pt x="2191" y="73"/>
                </a:lnTo>
                <a:lnTo>
                  <a:pt x="2245" y="157"/>
                </a:lnTo>
                <a:lnTo>
                  <a:pt x="2308" y="295"/>
                </a:lnTo>
                <a:lnTo>
                  <a:pt x="2362" y="423"/>
                </a:lnTo>
                <a:lnTo>
                  <a:pt x="2417" y="556"/>
                </a:lnTo>
                <a:lnTo>
                  <a:pt x="2468" y="659"/>
                </a:lnTo>
                <a:lnTo>
                  <a:pt x="2518" y="755"/>
                </a:lnTo>
                <a:lnTo>
                  <a:pt x="2554" y="795"/>
                </a:lnTo>
                <a:lnTo>
                  <a:pt x="2581" y="815"/>
                </a:lnTo>
                <a:lnTo>
                  <a:pt x="2623" y="833"/>
                </a:lnTo>
                <a:lnTo>
                  <a:pt x="2679" y="845"/>
                </a:lnTo>
                <a:lnTo>
                  <a:pt x="2829" y="857"/>
                </a:lnTo>
                <a:lnTo>
                  <a:pt x="3021" y="867"/>
                </a:lnTo>
              </a:path>
            </a:pathLst>
          </a:custGeom>
          <a:noFill/>
          <a:ln w="9360" cap="flat">
            <a:solidFill>
              <a:srgbClr val="80808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  <p:sp>
        <p:nvSpPr>
          <p:cNvPr id="104454" name="Freeform 6"/>
          <p:cNvSpPr>
            <a:spLocks noChangeArrowheads="1"/>
          </p:cNvSpPr>
          <p:nvPr/>
        </p:nvSpPr>
        <p:spPr bwMode="auto">
          <a:xfrm flipV="1">
            <a:off x="3697289" y="3473451"/>
            <a:ext cx="4795837" cy="1376363"/>
          </a:xfrm>
          <a:custGeom>
            <a:avLst/>
            <a:gdLst>
              <a:gd name="G0" fmla="+- 362 0 0"/>
              <a:gd name="G1" fmla="+- 1 0 0"/>
              <a:gd name="G2" fmla="*/ 1 0 0"/>
              <a:gd name="G3" fmla="+- 1 0 0"/>
              <a:gd name="G4" fmla="+- 1 0 0"/>
              <a:gd name="G5" fmla="+- 2070 0 0"/>
              <a:gd name="G6" fmla="+- 1 0 0"/>
              <a:gd name="G7" fmla="+- 1 0 0"/>
              <a:gd name="G8" fmla="+- 1 0 0"/>
              <a:gd name="G9" fmla="+- 1 0 0"/>
              <a:gd name="G10" fmla="+- 1 0 0"/>
              <a:gd name="G11" fmla="+- 1 0 0"/>
              <a:gd name="G12" fmla="*/ 1 56199 45376"/>
              <a:gd name="G13" fmla="+- 1 0 0"/>
              <a:gd name="G14" fmla="+- 1 0 0"/>
              <a:gd name="G15" fmla="+- 1 0 0"/>
              <a:gd name="G16" fmla="+- 1 0 0"/>
              <a:gd name="G17" fmla="+- 1 0 0"/>
              <a:gd name="G18" fmla="+- 1 0 0"/>
              <a:gd name="G19" fmla="+- 1 0 0"/>
              <a:gd name="G20" fmla="+- 38912 0 0"/>
              <a:gd name="G21" fmla="*/ 1 0 0"/>
              <a:gd name="G22" fmla="*/ 1 35987 55552"/>
              <a:gd name="G23" fmla="*/ G22 1 180"/>
              <a:gd name="G24" fmla="*/ G21 1 G23"/>
              <a:gd name="G25" fmla="+- 1 0 0"/>
              <a:gd name="G26" fmla="+- 1 0 0"/>
              <a:gd name="G27" fmla="+- 1 0 0"/>
              <a:gd name="G28" fmla="*/ 1 59531 7824"/>
              <a:gd name="T0" fmla="*/ 0 w 3021"/>
              <a:gd name="T1" fmla="*/ 1265238 h 867"/>
              <a:gd name="T2" fmla="*/ 517525 w 3021"/>
              <a:gd name="T3" fmla="*/ 1208088 h 867"/>
              <a:gd name="T4" fmla="*/ 809625 w 3021"/>
              <a:gd name="T5" fmla="*/ 1150938 h 867"/>
              <a:gd name="T6" fmla="*/ 1187450 w 3021"/>
              <a:gd name="T7" fmla="*/ 1052513 h 867"/>
              <a:gd name="T8" fmla="*/ 1422400 w 3021"/>
              <a:gd name="T9" fmla="*/ 989013 h 867"/>
              <a:gd name="T10" fmla="*/ 1817687 w 3021"/>
              <a:gd name="T11" fmla="*/ 847725 h 867"/>
              <a:gd name="T12" fmla="*/ 2182812 w 3021"/>
              <a:gd name="T13" fmla="*/ 679450 h 867"/>
              <a:gd name="T14" fmla="*/ 2455862 w 3021"/>
              <a:gd name="T15" fmla="*/ 528638 h 867"/>
              <a:gd name="T16" fmla="*/ 2768600 w 3021"/>
              <a:gd name="T17" fmla="*/ 311150 h 867"/>
              <a:gd name="T18" fmla="*/ 3187700 w 3021"/>
              <a:gd name="T19" fmla="*/ 17463 h 867"/>
              <a:gd name="T20" fmla="*/ 3251200 w 3021"/>
              <a:gd name="T21" fmla="*/ 0 h 867"/>
              <a:gd name="T22" fmla="*/ 3286125 w 3021"/>
              <a:gd name="T23" fmla="*/ 0 h 867"/>
              <a:gd name="T24" fmla="*/ 3373437 w 3021"/>
              <a:gd name="T25" fmla="*/ 17463 h 867"/>
              <a:gd name="T26" fmla="*/ 3478212 w 3021"/>
              <a:gd name="T27" fmla="*/ 115888 h 867"/>
              <a:gd name="T28" fmla="*/ 3563937 w 3021"/>
              <a:gd name="T29" fmla="*/ 249238 h 867"/>
              <a:gd name="T30" fmla="*/ 3663950 w 3021"/>
              <a:gd name="T31" fmla="*/ 468313 h 867"/>
              <a:gd name="T32" fmla="*/ 3749675 w 3021"/>
              <a:gd name="T33" fmla="*/ 671513 h 867"/>
              <a:gd name="T34" fmla="*/ 3836987 w 3021"/>
              <a:gd name="T35" fmla="*/ 882650 h 867"/>
              <a:gd name="T36" fmla="*/ 3917950 w 3021"/>
              <a:gd name="T37" fmla="*/ 1046163 h 867"/>
              <a:gd name="T38" fmla="*/ 3997325 w 3021"/>
              <a:gd name="T39" fmla="*/ 1198563 h 867"/>
              <a:gd name="T40" fmla="*/ 4054475 w 3021"/>
              <a:gd name="T41" fmla="*/ 1262063 h 867"/>
              <a:gd name="T42" fmla="*/ 4097337 w 3021"/>
              <a:gd name="T43" fmla="*/ 1293813 h 867"/>
              <a:gd name="T44" fmla="*/ 4164012 w 3021"/>
              <a:gd name="T45" fmla="*/ 1322388 h 867"/>
              <a:gd name="T46" fmla="*/ 4252912 w 3021"/>
              <a:gd name="T47" fmla="*/ 1341438 h 867"/>
              <a:gd name="T48" fmla="*/ 4491037 w 3021"/>
              <a:gd name="T49" fmla="*/ 1360488 h 867"/>
              <a:gd name="T50" fmla="*/ 4795837 w 3021"/>
              <a:gd name="T51" fmla="*/ 1376363 h 8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3021" h="867">
                <a:moveTo>
                  <a:pt x="0" y="797"/>
                </a:moveTo>
                <a:lnTo>
                  <a:pt x="326" y="761"/>
                </a:lnTo>
                <a:lnTo>
                  <a:pt x="510" y="725"/>
                </a:lnTo>
                <a:lnTo>
                  <a:pt x="748" y="663"/>
                </a:lnTo>
                <a:lnTo>
                  <a:pt x="896" y="623"/>
                </a:lnTo>
                <a:lnTo>
                  <a:pt x="1145" y="534"/>
                </a:lnTo>
                <a:lnTo>
                  <a:pt x="1375" y="428"/>
                </a:lnTo>
                <a:lnTo>
                  <a:pt x="1547" y="333"/>
                </a:lnTo>
                <a:lnTo>
                  <a:pt x="1744" y="196"/>
                </a:lnTo>
                <a:lnTo>
                  <a:pt x="2008" y="11"/>
                </a:lnTo>
                <a:lnTo>
                  <a:pt x="2048" y="0"/>
                </a:lnTo>
                <a:lnTo>
                  <a:pt x="2070" y="0"/>
                </a:lnTo>
                <a:lnTo>
                  <a:pt x="2125" y="11"/>
                </a:lnTo>
                <a:lnTo>
                  <a:pt x="2191" y="73"/>
                </a:lnTo>
                <a:lnTo>
                  <a:pt x="2245" y="157"/>
                </a:lnTo>
                <a:lnTo>
                  <a:pt x="2308" y="295"/>
                </a:lnTo>
                <a:lnTo>
                  <a:pt x="2362" y="423"/>
                </a:lnTo>
                <a:lnTo>
                  <a:pt x="2417" y="556"/>
                </a:lnTo>
                <a:lnTo>
                  <a:pt x="2468" y="659"/>
                </a:lnTo>
                <a:lnTo>
                  <a:pt x="2518" y="755"/>
                </a:lnTo>
                <a:lnTo>
                  <a:pt x="2554" y="795"/>
                </a:lnTo>
                <a:lnTo>
                  <a:pt x="2581" y="815"/>
                </a:lnTo>
                <a:lnTo>
                  <a:pt x="2623" y="833"/>
                </a:lnTo>
                <a:lnTo>
                  <a:pt x="2679" y="845"/>
                </a:lnTo>
                <a:lnTo>
                  <a:pt x="2829" y="857"/>
                </a:lnTo>
                <a:lnTo>
                  <a:pt x="3021" y="867"/>
                </a:lnTo>
              </a:path>
            </a:pathLst>
          </a:custGeom>
          <a:noFill/>
          <a:ln w="9360" cap="flat">
            <a:solidFill>
              <a:srgbClr val="80808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O"/>
          </a:p>
        </p:txBody>
      </p:sp>
      <p:sp>
        <p:nvSpPr>
          <p:cNvPr id="104455" name="Text Box 7"/>
          <p:cNvSpPr txBox="1">
            <a:spLocks noChangeArrowheads="1"/>
          </p:cNvSpPr>
          <p:nvPr/>
        </p:nvSpPr>
        <p:spPr bwMode="auto">
          <a:xfrm>
            <a:off x="1905000" y="714585"/>
            <a:ext cx="8382000" cy="58695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ctr">
            <a:spAutoFit/>
          </a:bodyPr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cs typeface="Droid Sans Fallback" charset="0"/>
              </a:defRPr>
            </a:lvl9pPr>
          </a:lstStyle>
          <a:p>
            <a:pPr algn="ctr">
              <a:spcBef>
                <a:spcPts val="2000"/>
              </a:spcBef>
              <a:buClrTx/>
            </a:pPr>
            <a:r>
              <a:rPr lang="es-CO" altLang="es-CO" sz="3200" b="1">
                <a:solidFill>
                  <a:srgbClr val="FFFF99"/>
                </a:solidFill>
              </a:rPr>
              <a:t>Ondas “viajeras” en la membrana basilar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theme/theme1.xml><?xml version="1.0" encoding="utf-8"?>
<a:theme xmlns:a="http://schemas.openxmlformats.org/drawingml/2006/main" name="2_Tema de Office">
  <a:themeElements>
    <a:clrScheme name="Tema de 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Tema de 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Tema de 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1_Tema de Office">
  <a:themeElements>
    <a:clrScheme name="Tema de 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Tema de 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Tema de 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Tema de Office">
  <a:themeElements>
    <a:clrScheme name="Tema de 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Tema de 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Tema de 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.xml><?xml version="1.0" encoding="utf-8"?>
<a:theme xmlns:a="http://schemas.openxmlformats.org/drawingml/2006/main" name="Tema de Offic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6</TotalTime>
  <Words>4471</Words>
  <Application>Microsoft Office PowerPoint</Application>
  <PresentationFormat>Panorámica</PresentationFormat>
  <Paragraphs>1725</Paragraphs>
  <Slides>247</Slides>
  <Notes>247</Notes>
  <HiddenSlides>0</HiddenSlides>
  <MMClips>1</MMClips>
  <ScaleCrop>false</ScaleCrop>
  <HeadingPairs>
    <vt:vector size="8" baseType="variant">
      <vt:variant>
        <vt:lpstr>Fuentes usadas</vt:lpstr>
      </vt:variant>
      <vt:variant>
        <vt:i4>6</vt:i4>
      </vt:variant>
      <vt:variant>
        <vt:lpstr>Tema</vt:lpstr>
      </vt:variant>
      <vt:variant>
        <vt:i4>3</vt:i4>
      </vt:variant>
      <vt:variant>
        <vt:lpstr>Servidores OLE incrustados</vt:lpstr>
      </vt:variant>
      <vt:variant>
        <vt:i4>1</vt:i4>
      </vt:variant>
      <vt:variant>
        <vt:lpstr>Títulos de diapositiva</vt:lpstr>
      </vt:variant>
      <vt:variant>
        <vt:i4>247</vt:i4>
      </vt:variant>
    </vt:vector>
  </HeadingPairs>
  <TitlesOfParts>
    <vt:vector size="257" baseType="lpstr">
      <vt:lpstr>Arial</vt:lpstr>
      <vt:lpstr>Arial Narrow</vt:lpstr>
      <vt:lpstr>Calibri</vt:lpstr>
      <vt:lpstr>Calibri Light</vt:lpstr>
      <vt:lpstr>Symbol</vt:lpstr>
      <vt:lpstr>Times New Roman</vt:lpstr>
      <vt:lpstr>2_Tema de Office</vt:lpstr>
      <vt:lpstr>1_Tema de Office</vt:lpstr>
      <vt:lpstr>Tema de Office</vt:lpstr>
      <vt:lpstr>Imagen de mapa de bits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Presentación de PowerPoint</dc:title>
  <dc:creator>Jose Ricardo Zapata Gonzalez</dc:creator>
  <cp:lastModifiedBy>Jose Ricardo Zapata Gonzalez</cp:lastModifiedBy>
  <cp:revision>1</cp:revision>
  <dcterms:created xsi:type="dcterms:W3CDTF">2020-08-27T12:33:50Z</dcterms:created>
  <dcterms:modified xsi:type="dcterms:W3CDTF">2020-08-27T12:40:27Z</dcterms:modified>
</cp:coreProperties>
</file>